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9.xml" ContentType="application/vnd.openxmlformats-officedocument.theme+xml"/>
  <Override PartName="/ppt/slideLayouts/slideLayout25.xml" ContentType="application/vnd.openxmlformats-officedocument.presentationml.slideLayout+xml"/>
  <Override PartName="/ppt/theme/theme10.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1.xml" ContentType="application/vnd.openxmlformats-officedocument.theme+xml"/>
  <Override PartName="/ppt/slideLayouts/slideLayout28.xml" ContentType="application/vnd.openxmlformats-officedocument.presentationml.slideLayout+xml"/>
  <Override PartName="/ppt/theme/theme12.xml" ContentType="application/vnd.openxmlformats-officedocument.theme+xml"/>
  <Override PartName="/ppt/slideLayouts/slideLayout29.xml" ContentType="application/vnd.openxmlformats-officedocument.presentationml.slideLayout+xml"/>
  <Override PartName="/ppt/theme/theme1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14.xml" ContentType="application/vnd.openxmlformats-officedocument.theme+xml"/>
  <Override PartName="/ppt/slideLayouts/slideLayout32.xml" ContentType="application/vnd.openxmlformats-officedocument.presentationml.slideLayout+xml"/>
  <Override PartName="/ppt/theme/theme15.xml" ContentType="application/vnd.openxmlformats-officedocument.theme+xml"/>
  <Override PartName="/ppt/slideLayouts/slideLayout33.xml" ContentType="application/vnd.openxmlformats-officedocument.presentationml.slideLayout+xml"/>
  <Override PartName="/ppt/theme/theme1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1" r:id="rId2"/>
    <p:sldMasterId id="2147483675" r:id="rId3"/>
    <p:sldMasterId id="2147483666" r:id="rId4"/>
    <p:sldMasterId id="2147483660" r:id="rId5"/>
    <p:sldMasterId id="2147483668" r:id="rId6"/>
    <p:sldMasterId id="2147483677" r:id="rId7"/>
    <p:sldMasterId id="2147483672" r:id="rId8"/>
    <p:sldMasterId id="2147483690" r:id="rId9"/>
    <p:sldMasterId id="2147483684" r:id="rId10"/>
    <p:sldMasterId id="2147483686" r:id="rId11"/>
    <p:sldMasterId id="2147483656" r:id="rId12"/>
    <p:sldMasterId id="2147483673" r:id="rId13"/>
    <p:sldMasterId id="2147483652" r:id="rId14"/>
    <p:sldMasterId id="2147483682" r:id="rId15"/>
    <p:sldMasterId id="2147483658" r:id="rId16"/>
    <p:sldMasterId id="2147483662" r:id="rId17"/>
  </p:sldMasterIdLst>
  <p:notesMasterIdLst>
    <p:notesMasterId r:id="rId103"/>
  </p:notesMasterIdLst>
  <p:sldIdLst>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 id="273" r:id="rId35"/>
    <p:sldId id="274" r:id="rId36"/>
    <p:sldId id="275" r:id="rId37"/>
    <p:sldId id="276" r:id="rId38"/>
    <p:sldId id="277" r:id="rId39"/>
    <p:sldId id="278" r:id="rId40"/>
    <p:sldId id="279" r:id="rId41"/>
    <p:sldId id="280" r:id="rId42"/>
    <p:sldId id="281" r:id="rId43"/>
    <p:sldId id="282" r:id="rId44"/>
    <p:sldId id="283" r:id="rId45"/>
    <p:sldId id="284" r:id="rId46"/>
    <p:sldId id="285" r:id="rId47"/>
    <p:sldId id="286" r:id="rId48"/>
    <p:sldId id="287" r:id="rId49"/>
    <p:sldId id="288" r:id="rId50"/>
    <p:sldId id="289" r:id="rId51"/>
    <p:sldId id="290" r:id="rId52"/>
    <p:sldId id="291" r:id="rId53"/>
    <p:sldId id="292" r:id="rId54"/>
    <p:sldId id="293" r:id="rId55"/>
    <p:sldId id="294" r:id="rId56"/>
    <p:sldId id="295" r:id="rId57"/>
    <p:sldId id="296" r:id="rId58"/>
    <p:sldId id="297" r:id="rId59"/>
    <p:sldId id="298" r:id="rId60"/>
    <p:sldId id="299" r:id="rId61"/>
    <p:sldId id="300" r:id="rId62"/>
    <p:sldId id="301" r:id="rId63"/>
    <p:sldId id="302" r:id="rId64"/>
    <p:sldId id="303" r:id="rId65"/>
    <p:sldId id="304" r:id="rId66"/>
    <p:sldId id="305" r:id="rId67"/>
    <p:sldId id="306" r:id="rId68"/>
    <p:sldId id="307" r:id="rId69"/>
    <p:sldId id="308" r:id="rId70"/>
    <p:sldId id="309" r:id="rId71"/>
    <p:sldId id="310" r:id="rId72"/>
    <p:sldId id="311" r:id="rId73"/>
    <p:sldId id="312" r:id="rId74"/>
    <p:sldId id="313" r:id="rId75"/>
    <p:sldId id="314" r:id="rId76"/>
    <p:sldId id="315" r:id="rId77"/>
    <p:sldId id="316" r:id="rId78"/>
    <p:sldId id="317" r:id="rId79"/>
    <p:sldId id="318" r:id="rId80"/>
    <p:sldId id="319" r:id="rId81"/>
    <p:sldId id="320" r:id="rId82"/>
    <p:sldId id="321" r:id="rId83"/>
    <p:sldId id="322" r:id="rId84"/>
    <p:sldId id="323" r:id="rId85"/>
    <p:sldId id="324" r:id="rId86"/>
    <p:sldId id="325" r:id="rId87"/>
    <p:sldId id="326" r:id="rId88"/>
    <p:sldId id="327" r:id="rId89"/>
    <p:sldId id="328" r:id="rId90"/>
    <p:sldId id="329" r:id="rId91"/>
    <p:sldId id="330" r:id="rId92"/>
    <p:sldId id="331" r:id="rId93"/>
    <p:sldId id="332" r:id="rId94"/>
    <p:sldId id="333" r:id="rId95"/>
    <p:sldId id="334" r:id="rId96"/>
    <p:sldId id="335" r:id="rId97"/>
    <p:sldId id="336" r:id="rId98"/>
    <p:sldId id="337" r:id="rId99"/>
    <p:sldId id="338" r:id="rId100"/>
    <p:sldId id="339" r:id="rId101"/>
    <p:sldId id="340"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1" d="100"/>
          <a:sy n="101" d="100"/>
        </p:scale>
        <p:origin x="138"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openxmlformats.org/officeDocument/2006/relationships/slide" Target="slides/slide67.xml"/><Relationship Id="rId89" Type="http://schemas.openxmlformats.org/officeDocument/2006/relationships/slide" Target="slides/slide72.xml"/><Relationship Id="rId16" Type="http://schemas.openxmlformats.org/officeDocument/2006/relationships/slideMaster" Target="slideMasters/slideMaster16.xml"/><Relationship Id="rId107" Type="http://schemas.openxmlformats.org/officeDocument/2006/relationships/tableStyles" Target="tableStyles.xml"/><Relationship Id="rId11" Type="http://schemas.openxmlformats.org/officeDocument/2006/relationships/slideMaster" Target="slideMasters/slideMaster11.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slide" Target="slides/slide57.xml"/><Relationship Id="rId79" Type="http://schemas.openxmlformats.org/officeDocument/2006/relationships/slide" Target="slides/slide62.xml"/><Relationship Id="rId102" Type="http://schemas.openxmlformats.org/officeDocument/2006/relationships/slide" Target="slides/slide85.xml"/><Relationship Id="rId5" Type="http://schemas.openxmlformats.org/officeDocument/2006/relationships/slideMaster" Target="slideMasters/slideMaster5.xml"/><Relationship Id="rId90" Type="http://schemas.openxmlformats.org/officeDocument/2006/relationships/slide" Target="slides/slide73.xml"/><Relationship Id="rId95" Type="http://schemas.openxmlformats.org/officeDocument/2006/relationships/slide" Target="slides/slide78.xml"/><Relationship Id="rId22" Type="http://schemas.openxmlformats.org/officeDocument/2006/relationships/slide" Target="slides/slide5.xml"/><Relationship Id="rId27" Type="http://schemas.openxmlformats.org/officeDocument/2006/relationships/slide" Target="slides/slide10.xml"/><Relationship Id="rId43" Type="http://schemas.openxmlformats.org/officeDocument/2006/relationships/slide" Target="slides/slide26.xml"/><Relationship Id="rId48" Type="http://schemas.openxmlformats.org/officeDocument/2006/relationships/slide" Target="slides/slide31.xml"/><Relationship Id="rId64" Type="http://schemas.openxmlformats.org/officeDocument/2006/relationships/slide" Target="slides/slide47.xml"/><Relationship Id="rId69" Type="http://schemas.openxmlformats.org/officeDocument/2006/relationships/slide" Target="slides/slide52.xml"/><Relationship Id="rId80" Type="http://schemas.openxmlformats.org/officeDocument/2006/relationships/slide" Target="slides/slide63.xml"/><Relationship Id="rId85" Type="http://schemas.openxmlformats.org/officeDocument/2006/relationships/slide" Target="slides/slide68.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6.xml"/><Relationship Id="rId38" Type="http://schemas.openxmlformats.org/officeDocument/2006/relationships/slide" Target="slides/slide21.xml"/><Relationship Id="rId59" Type="http://schemas.openxmlformats.org/officeDocument/2006/relationships/slide" Target="slides/slide42.xml"/><Relationship Id="rId103" Type="http://schemas.openxmlformats.org/officeDocument/2006/relationships/notesMaster" Target="notesMasters/notesMaster1.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slide" Target="slides/slide66.xml"/><Relationship Id="rId88" Type="http://schemas.openxmlformats.org/officeDocument/2006/relationships/slide" Target="slides/slide71.xml"/><Relationship Id="rId91" Type="http://schemas.openxmlformats.org/officeDocument/2006/relationships/slide" Target="slides/slide74.xml"/><Relationship Id="rId96" Type="http://schemas.openxmlformats.org/officeDocument/2006/relationships/slide" Target="slides/slide7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6"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slide" Target="slides/slide69.xml"/><Relationship Id="rId94" Type="http://schemas.openxmlformats.org/officeDocument/2006/relationships/slide" Target="slides/slide77.xml"/><Relationship Id="rId99" Type="http://schemas.openxmlformats.org/officeDocument/2006/relationships/slide" Target="slides/slide82.xml"/><Relationship Id="rId101" Type="http://schemas.openxmlformats.org/officeDocument/2006/relationships/slide" Target="slides/slide8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97" Type="http://schemas.openxmlformats.org/officeDocument/2006/relationships/slide" Target="slides/slide80.xml"/><Relationship Id="rId10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4.xml"/><Relationship Id="rId92" Type="http://schemas.openxmlformats.org/officeDocument/2006/relationships/slide" Target="slides/slide75.xml"/><Relationship Id="rId2" Type="http://schemas.openxmlformats.org/officeDocument/2006/relationships/slideMaster" Target="slideMasters/slideMaster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 Id="rId87" Type="http://schemas.openxmlformats.org/officeDocument/2006/relationships/slide" Target="slides/slide70.xml"/><Relationship Id="rId61" Type="http://schemas.openxmlformats.org/officeDocument/2006/relationships/slide" Target="slides/slide44.xml"/><Relationship Id="rId82" Type="http://schemas.openxmlformats.org/officeDocument/2006/relationships/slide" Target="slides/slide65.xml"/><Relationship Id="rId19" Type="http://schemas.openxmlformats.org/officeDocument/2006/relationships/slide" Target="slides/slide2.xml"/><Relationship Id="rId14" Type="http://schemas.openxmlformats.org/officeDocument/2006/relationships/slideMaster" Target="slideMasters/slideMaster14.xml"/><Relationship Id="rId30" Type="http://schemas.openxmlformats.org/officeDocument/2006/relationships/slide" Target="slides/slide13.xml"/><Relationship Id="rId35" Type="http://schemas.openxmlformats.org/officeDocument/2006/relationships/slide" Target="slides/slide18.xml"/><Relationship Id="rId56" Type="http://schemas.openxmlformats.org/officeDocument/2006/relationships/slide" Target="slides/slide39.xml"/><Relationship Id="rId77" Type="http://schemas.openxmlformats.org/officeDocument/2006/relationships/slide" Target="slides/slide60.xml"/><Relationship Id="rId100" Type="http://schemas.openxmlformats.org/officeDocument/2006/relationships/slide" Target="slides/slide83.xml"/><Relationship Id="rId105"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93" Type="http://schemas.openxmlformats.org/officeDocument/2006/relationships/slide" Target="slides/slide76.xml"/><Relationship Id="rId98" Type="http://schemas.openxmlformats.org/officeDocument/2006/relationships/slide" Target="slides/slide81.xml"/><Relationship Id="rId3" Type="http://schemas.openxmlformats.org/officeDocument/2006/relationships/slideMaster" Target="slideMasters/slideMaster3.xml"/><Relationship Id="rId25" Type="http://schemas.openxmlformats.org/officeDocument/2006/relationships/slide" Target="slides/slide8.xml"/><Relationship Id="rId46" Type="http://schemas.openxmlformats.org/officeDocument/2006/relationships/slide" Target="slides/slide29.xml"/><Relationship Id="rId67"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DCF002-F324-441E-834D-B62ED47DB9BB}" type="datetimeFigureOut">
              <a:rPr lang="en-US" smtClean="0"/>
              <a:t>2/12/2021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D482E5-69DE-4B61-BEC0-9F6161E4CB9A}" type="slidenum">
              <a:rPr lang="en-US" smtClean="0"/>
              <a:t>‹#›</a:t>
            </a:fld>
            <a:endParaRPr lang="en-US"/>
          </a:p>
        </p:txBody>
      </p:sp>
    </p:spTree>
    <p:extLst>
      <p:ext uri="{BB962C8B-B14F-4D97-AF65-F5344CB8AC3E}">
        <p14:creationId xmlns:p14="http://schemas.microsoft.com/office/powerpoint/2010/main" val="1307694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1">
            <a:extLst>
              <a:ext uri="{FF2B5EF4-FFF2-40B4-BE49-F238E27FC236}">
                <a16:creationId xmlns:a16="http://schemas.microsoft.com/office/drawing/2014/main" id="{783AEDC5-2D98-4DC7-81BD-7D7A6170FB54}"/>
              </a:ext>
            </a:extLst>
          </p:cNvPr>
          <p:cNvSpPr>
            <a:spLocks noGrp="1" noChangeArrowheads="1"/>
          </p:cNvSpPr>
          <p:nvPr>
            <p:ph type="dt" sz="quarter" idx="1"/>
          </p:nvPr>
        </p:nvSpPr>
        <p:spPr>
          <a:noFill/>
        </p:spPr>
        <p:txBody>
          <a:bodyPr/>
          <a:lstStyle>
            <a:lvl1pPr defTabSz="931863">
              <a:defRPr kumimoji="1" sz="4400">
                <a:solidFill>
                  <a:schemeClr val="tx1"/>
                </a:solidFill>
                <a:latin typeface="Times New Roman" panose="02020603050405020304" pitchFamily="18" charset="0"/>
              </a:defRPr>
            </a:lvl1pPr>
            <a:lvl2pPr marL="742950" indent="-285750" defTabSz="931863">
              <a:defRPr kumimoji="1" sz="4400">
                <a:solidFill>
                  <a:schemeClr val="tx1"/>
                </a:solidFill>
                <a:latin typeface="Times New Roman" panose="02020603050405020304" pitchFamily="18" charset="0"/>
              </a:defRPr>
            </a:lvl2pPr>
            <a:lvl3pPr marL="1143000" indent="-228600" defTabSz="931863">
              <a:defRPr kumimoji="1" sz="4400">
                <a:solidFill>
                  <a:schemeClr val="tx1"/>
                </a:solidFill>
                <a:latin typeface="Times New Roman" panose="02020603050405020304" pitchFamily="18" charset="0"/>
              </a:defRPr>
            </a:lvl3pPr>
            <a:lvl4pPr marL="1600200" indent="-228600" defTabSz="931863">
              <a:defRPr kumimoji="1" sz="4400">
                <a:solidFill>
                  <a:schemeClr val="tx1"/>
                </a:solidFill>
                <a:latin typeface="Times New Roman" panose="02020603050405020304" pitchFamily="18" charset="0"/>
              </a:defRPr>
            </a:lvl4pPr>
            <a:lvl5pPr marL="2057400" indent="-228600" defTabSz="931863">
              <a:defRPr kumimoji="1" sz="4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9pPr>
          </a:lstStyle>
          <a:p>
            <a:fld id="{CA43F789-450F-4A75-AD43-C6DC11DD8B9E}" type="datetime1">
              <a:rPr kumimoji="0" lang="en-US" altLang="en-US" sz="1200"/>
              <a:pPr/>
              <a:t>2/12/2021</a:t>
            </a:fld>
            <a:endParaRPr kumimoji="0" lang="en-US" altLang="en-US" sz="1200"/>
          </a:p>
        </p:txBody>
      </p:sp>
      <p:sp>
        <p:nvSpPr>
          <p:cNvPr id="125955" name="Rectangle 13">
            <a:extLst>
              <a:ext uri="{FF2B5EF4-FFF2-40B4-BE49-F238E27FC236}">
                <a16:creationId xmlns:a16="http://schemas.microsoft.com/office/drawing/2014/main" id="{026711CF-3B81-4A47-95AB-51AEC11A3965}"/>
              </a:ext>
            </a:extLst>
          </p:cNvPr>
          <p:cNvSpPr>
            <a:spLocks noGrp="1" noChangeArrowheads="1"/>
          </p:cNvSpPr>
          <p:nvPr>
            <p:ph type="sldNum" sz="quarter" idx="5"/>
          </p:nvPr>
        </p:nvSpPr>
        <p:spPr>
          <a:noFill/>
        </p:spPr>
        <p:txBody>
          <a:bodyPr/>
          <a:lstStyle>
            <a:lvl1pPr defTabSz="931863">
              <a:defRPr kumimoji="1" sz="4400">
                <a:solidFill>
                  <a:schemeClr val="tx1"/>
                </a:solidFill>
                <a:latin typeface="Times New Roman" panose="02020603050405020304" pitchFamily="18" charset="0"/>
              </a:defRPr>
            </a:lvl1pPr>
            <a:lvl2pPr marL="742950" indent="-285750" defTabSz="931863">
              <a:defRPr kumimoji="1" sz="4400">
                <a:solidFill>
                  <a:schemeClr val="tx1"/>
                </a:solidFill>
                <a:latin typeface="Times New Roman" panose="02020603050405020304" pitchFamily="18" charset="0"/>
              </a:defRPr>
            </a:lvl2pPr>
            <a:lvl3pPr marL="1143000" indent="-228600" defTabSz="931863">
              <a:defRPr kumimoji="1" sz="4400">
                <a:solidFill>
                  <a:schemeClr val="tx1"/>
                </a:solidFill>
                <a:latin typeface="Times New Roman" panose="02020603050405020304" pitchFamily="18" charset="0"/>
              </a:defRPr>
            </a:lvl3pPr>
            <a:lvl4pPr marL="1600200" indent="-228600" defTabSz="931863">
              <a:defRPr kumimoji="1" sz="4400">
                <a:solidFill>
                  <a:schemeClr val="tx1"/>
                </a:solidFill>
                <a:latin typeface="Times New Roman" panose="02020603050405020304" pitchFamily="18" charset="0"/>
              </a:defRPr>
            </a:lvl4pPr>
            <a:lvl5pPr marL="2057400" indent="-228600" defTabSz="931863">
              <a:defRPr kumimoji="1" sz="4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9pPr>
          </a:lstStyle>
          <a:p>
            <a:fld id="{77A873BC-B4B6-4B1A-BF05-AA40AB355EF5}" type="slidenum">
              <a:rPr kumimoji="0" lang="en-US" altLang="en-US" sz="1200"/>
              <a:pPr/>
              <a:t>1</a:t>
            </a:fld>
            <a:endParaRPr kumimoji="0" lang="en-US" altLang="en-US" sz="1200"/>
          </a:p>
        </p:txBody>
      </p:sp>
      <p:sp>
        <p:nvSpPr>
          <p:cNvPr id="125956" name="Rectangle 2">
            <a:extLst>
              <a:ext uri="{FF2B5EF4-FFF2-40B4-BE49-F238E27FC236}">
                <a16:creationId xmlns:a16="http://schemas.microsoft.com/office/drawing/2014/main" id="{B0305721-F57E-49AA-8367-CAE79F9BC140}"/>
              </a:ext>
            </a:extLst>
          </p:cNvPr>
          <p:cNvSpPr>
            <a:spLocks noGrp="1" noRot="1" noChangeAspect="1" noChangeArrowheads="1" noTextEdit="1"/>
          </p:cNvSpPr>
          <p:nvPr>
            <p:ph type="sldImg"/>
          </p:nvPr>
        </p:nvSpPr>
        <p:spPr>
          <a:xfrm>
            <a:off x="411163" y="696913"/>
            <a:ext cx="6183312" cy="3479800"/>
          </a:xfrm>
          <a:ln/>
        </p:spPr>
      </p:sp>
      <p:sp>
        <p:nvSpPr>
          <p:cNvPr id="125957" name="Rectangle 3">
            <a:extLst>
              <a:ext uri="{FF2B5EF4-FFF2-40B4-BE49-F238E27FC236}">
                <a16:creationId xmlns:a16="http://schemas.microsoft.com/office/drawing/2014/main" id="{C6B8B39E-20C1-426E-9D7F-0940FD9BB45C}"/>
              </a:ext>
            </a:extLst>
          </p:cNvPr>
          <p:cNvSpPr>
            <a:spLocks noGrp="1" noChangeArrowheads="1"/>
          </p:cNvSpPr>
          <p:nvPr>
            <p:ph type="body" idx="1"/>
          </p:nvPr>
        </p:nvSpPr>
        <p:spPr>
          <a:noFill/>
        </p:spPr>
        <p:txBody>
          <a:bodyPr/>
          <a:lstStyle/>
          <a:p>
            <a:r>
              <a:rPr lang="en-US" altLang="en-US"/>
              <a:t>Stewardship of time add; next week, budgeting, then time stewardship</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4246D832-D3D3-4938-9D21-E307228250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AD710BD-CA9D-4890-8B8D-C09A7BDC8140}" type="slidenum">
              <a:rPr lang="en-US" altLang="en-US"/>
              <a:pPr eaLnBrk="1" hangingPunct="1">
                <a:spcBef>
                  <a:spcPct val="0"/>
                </a:spcBef>
              </a:pPr>
              <a:t>54</a:t>
            </a:fld>
            <a:endParaRPr lang="en-US" altLang="en-US"/>
          </a:p>
        </p:txBody>
      </p:sp>
      <p:sp>
        <p:nvSpPr>
          <p:cNvPr id="27651" name="Rectangle 2">
            <a:extLst>
              <a:ext uri="{FF2B5EF4-FFF2-40B4-BE49-F238E27FC236}">
                <a16:creationId xmlns:a16="http://schemas.microsoft.com/office/drawing/2014/main" id="{D40518F3-F10E-4324-9469-653CF3FC5E60}"/>
              </a:ext>
            </a:extLst>
          </p:cNvPr>
          <p:cNvSpPr>
            <a:spLocks noGrp="1" noRot="1" noChangeAspect="1" noChangeArrowheads="1" noTextEdit="1"/>
          </p:cNvSpPr>
          <p:nvPr>
            <p:ph type="sldImg"/>
          </p:nvPr>
        </p:nvSpPr>
        <p:spPr>
          <a:xfrm>
            <a:off x="381000" y="685800"/>
            <a:ext cx="6096000" cy="3429000"/>
          </a:xfrm>
          <a:ln/>
        </p:spPr>
      </p:sp>
      <p:sp>
        <p:nvSpPr>
          <p:cNvPr id="27652" name="Rectangle 3">
            <a:extLst>
              <a:ext uri="{FF2B5EF4-FFF2-40B4-BE49-F238E27FC236}">
                <a16:creationId xmlns:a16="http://schemas.microsoft.com/office/drawing/2014/main" id="{E1116BF7-CD38-4130-B7F7-D98DE906B3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F80888A7-105B-4A85-BCE9-88788B6F2E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37380ED-6A03-488F-8D79-D2A1CE80CB7E}" type="slidenum">
              <a:rPr lang="en-US" altLang="en-US"/>
              <a:pPr eaLnBrk="1" hangingPunct="1">
                <a:spcBef>
                  <a:spcPct val="0"/>
                </a:spcBef>
              </a:pPr>
              <a:t>55</a:t>
            </a:fld>
            <a:endParaRPr lang="en-US" altLang="en-US"/>
          </a:p>
        </p:txBody>
      </p:sp>
      <p:sp>
        <p:nvSpPr>
          <p:cNvPr id="28675" name="Rectangle 2">
            <a:extLst>
              <a:ext uri="{FF2B5EF4-FFF2-40B4-BE49-F238E27FC236}">
                <a16:creationId xmlns:a16="http://schemas.microsoft.com/office/drawing/2014/main" id="{7FA6630F-A9D9-487F-84C8-6C948FAFE259}"/>
              </a:ext>
            </a:extLst>
          </p:cNvPr>
          <p:cNvSpPr>
            <a:spLocks noGrp="1" noRot="1" noChangeAspect="1" noChangeArrowheads="1" noTextEdit="1"/>
          </p:cNvSpPr>
          <p:nvPr>
            <p:ph type="sldImg"/>
          </p:nvPr>
        </p:nvSpPr>
        <p:spPr>
          <a:xfrm>
            <a:off x="381000" y="685800"/>
            <a:ext cx="6096000" cy="3429000"/>
          </a:xfrm>
          <a:ln/>
        </p:spPr>
      </p:sp>
      <p:sp>
        <p:nvSpPr>
          <p:cNvPr id="28676" name="Rectangle 3">
            <a:extLst>
              <a:ext uri="{FF2B5EF4-FFF2-40B4-BE49-F238E27FC236}">
                <a16:creationId xmlns:a16="http://schemas.microsoft.com/office/drawing/2014/main" id="{452310D9-B9F4-4B0F-AF92-61D0D1A9DC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87231605-C63D-4D38-8918-41DD8B56B6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89C9AB5-1E1C-4999-81B8-EEF03BA8A8D1}" type="slidenum">
              <a:rPr lang="en-US" altLang="en-US"/>
              <a:pPr eaLnBrk="1" hangingPunct="1">
                <a:spcBef>
                  <a:spcPct val="0"/>
                </a:spcBef>
              </a:pPr>
              <a:t>56</a:t>
            </a:fld>
            <a:endParaRPr lang="en-US" altLang="en-US"/>
          </a:p>
        </p:txBody>
      </p:sp>
      <p:sp>
        <p:nvSpPr>
          <p:cNvPr id="29699" name="Rectangle 2">
            <a:extLst>
              <a:ext uri="{FF2B5EF4-FFF2-40B4-BE49-F238E27FC236}">
                <a16:creationId xmlns:a16="http://schemas.microsoft.com/office/drawing/2014/main" id="{875A9204-6BF9-4A15-8A97-581491FAFE0E}"/>
              </a:ext>
            </a:extLst>
          </p:cNvPr>
          <p:cNvSpPr>
            <a:spLocks noGrp="1" noRot="1" noChangeAspect="1" noChangeArrowheads="1" noTextEdit="1"/>
          </p:cNvSpPr>
          <p:nvPr>
            <p:ph type="sldImg"/>
          </p:nvPr>
        </p:nvSpPr>
        <p:spPr>
          <a:xfrm>
            <a:off x="381000" y="685800"/>
            <a:ext cx="6096000" cy="3429000"/>
          </a:xfrm>
          <a:ln/>
        </p:spPr>
      </p:sp>
      <p:sp>
        <p:nvSpPr>
          <p:cNvPr id="29700" name="Rectangle 3">
            <a:extLst>
              <a:ext uri="{FF2B5EF4-FFF2-40B4-BE49-F238E27FC236}">
                <a16:creationId xmlns:a16="http://schemas.microsoft.com/office/drawing/2014/main" id="{749AA2AA-08B8-445D-A66C-B277D95DF2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A112376C-E6B6-4AEB-9C81-364E502FDE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2714306-762A-49BB-9888-52FF10911A56}" type="slidenum">
              <a:rPr lang="en-US" altLang="en-US"/>
              <a:pPr eaLnBrk="1" hangingPunct="1">
                <a:spcBef>
                  <a:spcPct val="0"/>
                </a:spcBef>
              </a:pPr>
              <a:t>57</a:t>
            </a:fld>
            <a:endParaRPr lang="en-US" altLang="en-US"/>
          </a:p>
        </p:txBody>
      </p:sp>
      <p:sp>
        <p:nvSpPr>
          <p:cNvPr id="30723" name="Rectangle 2">
            <a:extLst>
              <a:ext uri="{FF2B5EF4-FFF2-40B4-BE49-F238E27FC236}">
                <a16:creationId xmlns:a16="http://schemas.microsoft.com/office/drawing/2014/main" id="{384EE8A9-B42A-4043-8CDF-D45FB6F1F1E3}"/>
              </a:ext>
            </a:extLst>
          </p:cNvPr>
          <p:cNvSpPr>
            <a:spLocks noGrp="1" noRot="1" noChangeAspect="1" noChangeArrowheads="1" noTextEdit="1"/>
          </p:cNvSpPr>
          <p:nvPr>
            <p:ph type="sldImg"/>
          </p:nvPr>
        </p:nvSpPr>
        <p:spPr>
          <a:xfrm>
            <a:off x="381000" y="685800"/>
            <a:ext cx="6096000" cy="3429000"/>
          </a:xfrm>
          <a:ln/>
        </p:spPr>
      </p:sp>
      <p:sp>
        <p:nvSpPr>
          <p:cNvPr id="30724" name="Rectangle 3">
            <a:extLst>
              <a:ext uri="{FF2B5EF4-FFF2-40B4-BE49-F238E27FC236}">
                <a16:creationId xmlns:a16="http://schemas.microsoft.com/office/drawing/2014/main" id="{09BC4A6D-B77E-4186-AC80-DF4972CE22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2275CE9D-C400-48E6-B930-DCD9F9D932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8F52F73-294B-4A2A-A5D3-5482C36CDAE0}" type="slidenum">
              <a:rPr lang="en-US" altLang="en-US"/>
              <a:pPr eaLnBrk="1" hangingPunct="1">
                <a:spcBef>
                  <a:spcPct val="0"/>
                </a:spcBef>
              </a:pPr>
              <a:t>58</a:t>
            </a:fld>
            <a:endParaRPr lang="en-US" altLang="en-US"/>
          </a:p>
        </p:txBody>
      </p:sp>
      <p:sp>
        <p:nvSpPr>
          <p:cNvPr id="31747" name="Rectangle 2">
            <a:extLst>
              <a:ext uri="{FF2B5EF4-FFF2-40B4-BE49-F238E27FC236}">
                <a16:creationId xmlns:a16="http://schemas.microsoft.com/office/drawing/2014/main" id="{E190EA35-3AE7-4B4C-AD50-B292528EC9B0}"/>
              </a:ext>
            </a:extLst>
          </p:cNvPr>
          <p:cNvSpPr>
            <a:spLocks noGrp="1" noRot="1" noChangeAspect="1" noChangeArrowheads="1" noTextEdit="1"/>
          </p:cNvSpPr>
          <p:nvPr>
            <p:ph type="sldImg"/>
          </p:nvPr>
        </p:nvSpPr>
        <p:spPr>
          <a:xfrm>
            <a:off x="381000" y="685800"/>
            <a:ext cx="6096000" cy="3429000"/>
          </a:xfrm>
          <a:ln/>
        </p:spPr>
      </p:sp>
      <p:sp>
        <p:nvSpPr>
          <p:cNvPr id="31748" name="Rectangle 3">
            <a:extLst>
              <a:ext uri="{FF2B5EF4-FFF2-40B4-BE49-F238E27FC236}">
                <a16:creationId xmlns:a16="http://schemas.microsoft.com/office/drawing/2014/main" id="{003A42D8-4D42-4BA8-8DAB-429EA69E2A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B8A0BEDA-A325-4EC3-9993-BA22BC795E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2659F55-33B1-4194-A775-1717DFEF111D}" type="slidenum">
              <a:rPr lang="en-US" altLang="en-US"/>
              <a:pPr eaLnBrk="1" hangingPunct="1">
                <a:spcBef>
                  <a:spcPct val="0"/>
                </a:spcBef>
              </a:pPr>
              <a:t>59</a:t>
            </a:fld>
            <a:endParaRPr lang="en-US" altLang="en-US"/>
          </a:p>
        </p:txBody>
      </p:sp>
      <p:sp>
        <p:nvSpPr>
          <p:cNvPr id="32771" name="Rectangle 2">
            <a:extLst>
              <a:ext uri="{FF2B5EF4-FFF2-40B4-BE49-F238E27FC236}">
                <a16:creationId xmlns:a16="http://schemas.microsoft.com/office/drawing/2014/main" id="{14ABA491-8524-459B-8B06-D4DBE437E6F3}"/>
              </a:ext>
            </a:extLst>
          </p:cNvPr>
          <p:cNvSpPr>
            <a:spLocks noGrp="1" noRot="1" noChangeAspect="1" noChangeArrowheads="1" noTextEdit="1"/>
          </p:cNvSpPr>
          <p:nvPr>
            <p:ph type="sldImg"/>
          </p:nvPr>
        </p:nvSpPr>
        <p:spPr>
          <a:xfrm>
            <a:off x="381000" y="685800"/>
            <a:ext cx="6096000" cy="3429000"/>
          </a:xfrm>
          <a:ln/>
        </p:spPr>
      </p:sp>
      <p:sp>
        <p:nvSpPr>
          <p:cNvPr id="32772" name="Rectangle 3">
            <a:extLst>
              <a:ext uri="{FF2B5EF4-FFF2-40B4-BE49-F238E27FC236}">
                <a16:creationId xmlns:a16="http://schemas.microsoft.com/office/drawing/2014/main" id="{05DE02C0-A9CB-4568-BD5C-C61956AE98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08361E62-79A8-4F89-81D8-538523AD19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61CDA47-B3F9-4F05-BE4E-B43A3CE0F4EF}" type="slidenum">
              <a:rPr lang="en-US" altLang="en-US"/>
              <a:pPr eaLnBrk="1" hangingPunct="1">
                <a:spcBef>
                  <a:spcPct val="0"/>
                </a:spcBef>
              </a:pPr>
              <a:t>60</a:t>
            </a:fld>
            <a:endParaRPr lang="en-US" altLang="en-US"/>
          </a:p>
        </p:txBody>
      </p:sp>
      <p:sp>
        <p:nvSpPr>
          <p:cNvPr id="34819" name="Rectangle 2">
            <a:extLst>
              <a:ext uri="{FF2B5EF4-FFF2-40B4-BE49-F238E27FC236}">
                <a16:creationId xmlns:a16="http://schemas.microsoft.com/office/drawing/2014/main" id="{57D3E1DB-3631-4A06-9FA2-3380923E1951}"/>
              </a:ext>
            </a:extLst>
          </p:cNvPr>
          <p:cNvSpPr>
            <a:spLocks noGrp="1" noRot="1" noChangeAspect="1" noChangeArrowheads="1" noTextEdit="1"/>
          </p:cNvSpPr>
          <p:nvPr>
            <p:ph type="sldImg"/>
          </p:nvPr>
        </p:nvSpPr>
        <p:spPr>
          <a:xfrm>
            <a:off x="381000" y="685800"/>
            <a:ext cx="6096000" cy="3429000"/>
          </a:xfrm>
          <a:ln/>
        </p:spPr>
      </p:sp>
      <p:sp>
        <p:nvSpPr>
          <p:cNvPr id="34820" name="Rectangle 3">
            <a:extLst>
              <a:ext uri="{FF2B5EF4-FFF2-40B4-BE49-F238E27FC236}">
                <a16:creationId xmlns:a16="http://schemas.microsoft.com/office/drawing/2014/main" id="{25866341-DE1D-4B88-934F-4591AC3F9F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E8C48277-59AF-4A0B-997A-83A822E0DD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EFFF876-23A8-4A34-83BB-23613682368B}" type="slidenum">
              <a:rPr lang="en-US" altLang="en-US"/>
              <a:pPr eaLnBrk="1" hangingPunct="1">
                <a:spcBef>
                  <a:spcPct val="0"/>
                </a:spcBef>
              </a:pPr>
              <a:t>61</a:t>
            </a:fld>
            <a:endParaRPr lang="en-US" altLang="en-US"/>
          </a:p>
        </p:txBody>
      </p:sp>
      <p:sp>
        <p:nvSpPr>
          <p:cNvPr id="35843" name="Rectangle 2">
            <a:extLst>
              <a:ext uri="{FF2B5EF4-FFF2-40B4-BE49-F238E27FC236}">
                <a16:creationId xmlns:a16="http://schemas.microsoft.com/office/drawing/2014/main" id="{1335E85E-8877-4630-82B0-4D51F11CEB8C}"/>
              </a:ext>
            </a:extLst>
          </p:cNvPr>
          <p:cNvSpPr>
            <a:spLocks noGrp="1" noRot="1" noChangeAspect="1" noChangeArrowheads="1" noTextEdit="1"/>
          </p:cNvSpPr>
          <p:nvPr>
            <p:ph type="sldImg"/>
          </p:nvPr>
        </p:nvSpPr>
        <p:spPr>
          <a:xfrm>
            <a:off x="381000" y="685800"/>
            <a:ext cx="6096000" cy="3429000"/>
          </a:xfrm>
          <a:ln/>
        </p:spPr>
      </p:sp>
      <p:sp>
        <p:nvSpPr>
          <p:cNvPr id="35844" name="Rectangle 3">
            <a:extLst>
              <a:ext uri="{FF2B5EF4-FFF2-40B4-BE49-F238E27FC236}">
                <a16:creationId xmlns:a16="http://schemas.microsoft.com/office/drawing/2014/main" id="{8BD76959-B115-49E9-912C-71BEDB21B0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9C259331-23C3-49FD-BA85-AA9493EB79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BB0303A-43EA-4A39-814D-B4E276AC0416}" type="slidenum">
              <a:rPr lang="en-US" altLang="en-US"/>
              <a:pPr eaLnBrk="1" hangingPunct="1">
                <a:spcBef>
                  <a:spcPct val="0"/>
                </a:spcBef>
              </a:pPr>
              <a:t>62</a:t>
            </a:fld>
            <a:endParaRPr lang="en-US" altLang="en-US"/>
          </a:p>
        </p:txBody>
      </p:sp>
      <p:sp>
        <p:nvSpPr>
          <p:cNvPr id="36867" name="Rectangle 2">
            <a:extLst>
              <a:ext uri="{FF2B5EF4-FFF2-40B4-BE49-F238E27FC236}">
                <a16:creationId xmlns:a16="http://schemas.microsoft.com/office/drawing/2014/main" id="{0039C1EB-08DE-4CD3-8F5C-592C1DF90A26}"/>
              </a:ext>
            </a:extLst>
          </p:cNvPr>
          <p:cNvSpPr>
            <a:spLocks noGrp="1" noRot="1" noChangeAspect="1" noChangeArrowheads="1" noTextEdit="1"/>
          </p:cNvSpPr>
          <p:nvPr>
            <p:ph type="sldImg"/>
          </p:nvPr>
        </p:nvSpPr>
        <p:spPr>
          <a:xfrm>
            <a:off x="381000" y="685800"/>
            <a:ext cx="6096000" cy="3429000"/>
          </a:xfrm>
          <a:ln/>
        </p:spPr>
      </p:sp>
      <p:sp>
        <p:nvSpPr>
          <p:cNvPr id="36868" name="Rectangle 3">
            <a:extLst>
              <a:ext uri="{FF2B5EF4-FFF2-40B4-BE49-F238E27FC236}">
                <a16:creationId xmlns:a16="http://schemas.microsoft.com/office/drawing/2014/main" id="{25EA1542-4092-4D02-81C7-2FDF96AB30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8E341213-D570-47DD-AE9F-D67F26CC41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73C9D0D-911C-4F87-B69C-DECA6BAB5C8A}" type="slidenum">
              <a:rPr lang="en-US" altLang="en-US"/>
              <a:pPr eaLnBrk="1" hangingPunct="1">
                <a:spcBef>
                  <a:spcPct val="0"/>
                </a:spcBef>
              </a:pPr>
              <a:t>63</a:t>
            </a:fld>
            <a:endParaRPr lang="en-US" altLang="en-US"/>
          </a:p>
        </p:txBody>
      </p:sp>
      <p:sp>
        <p:nvSpPr>
          <p:cNvPr id="37891" name="Rectangle 2">
            <a:extLst>
              <a:ext uri="{FF2B5EF4-FFF2-40B4-BE49-F238E27FC236}">
                <a16:creationId xmlns:a16="http://schemas.microsoft.com/office/drawing/2014/main" id="{EEB98D4A-9785-4851-A340-D9DE610DCA42}"/>
              </a:ext>
            </a:extLst>
          </p:cNvPr>
          <p:cNvSpPr>
            <a:spLocks noGrp="1" noRot="1" noChangeAspect="1" noChangeArrowheads="1" noTextEdit="1"/>
          </p:cNvSpPr>
          <p:nvPr>
            <p:ph type="sldImg"/>
          </p:nvPr>
        </p:nvSpPr>
        <p:spPr>
          <a:xfrm>
            <a:off x="381000" y="685800"/>
            <a:ext cx="6096000" cy="3429000"/>
          </a:xfrm>
          <a:ln/>
        </p:spPr>
      </p:sp>
      <p:sp>
        <p:nvSpPr>
          <p:cNvPr id="37892" name="Rectangle 3">
            <a:extLst>
              <a:ext uri="{FF2B5EF4-FFF2-40B4-BE49-F238E27FC236}">
                <a16:creationId xmlns:a16="http://schemas.microsoft.com/office/drawing/2014/main" id="{09F745A1-1B99-4449-A253-B0F3661ADB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1">
            <a:extLst>
              <a:ext uri="{FF2B5EF4-FFF2-40B4-BE49-F238E27FC236}">
                <a16:creationId xmlns:a16="http://schemas.microsoft.com/office/drawing/2014/main" id="{8201E904-5BB7-416D-8F46-762429357509}"/>
              </a:ext>
            </a:extLst>
          </p:cNvPr>
          <p:cNvSpPr>
            <a:spLocks noGrp="1" noChangeArrowheads="1"/>
          </p:cNvSpPr>
          <p:nvPr>
            <p:ph type="dt" sz="quarter" idx="1"/>
          </p:nvPr>
        </p:nvSpPr>
        <p:spPr>
          <a:noFill/>
        </p:spPr>
        <p:txBody>
          <a:bodyPr/>
          <a:lstStyle>
            <a:lvl1pPr defTabSz="931863">
              <a:defRPr kumimoji="1" sz="4400">
                <a:solidFill>
                  <a:schemeClr val="tx1"/>
                </a:solidFill>
                <a:latin typeface="Times New Roman" panose="02020603050405020304" pitchFamily="18" charset="0"/>
              </a:defRPr>
            </a:lvl1pPr>
            <a:lvl2pPr marL="742950" indent="-285750" defTabSz="931863">
              <a:defRPr kumimoji="1" sz="4400">
                <a:solidFill>
                  <a:schemeClr val="tx1"/>
                </a:solidFill>
                <a:latin typeface="Times New Roman" panose="02020603050405020304" pitchFamily="18" charset="0"/>
              </a:defRPr>
            </a:lvl2pPr>
            <a:lvl3pPr marL="1143000" indent="-228600" defTabSz="931863">
              <a:defRPr kumimoji="1" sz="4400">
                <a:solidFill>
                  <a:schemeClr val="tx1"/>
                </a:solidFill>
                <a:latin typeface="Times New Roman" panose="02020603050405020304" pitchFamily="18" charset="0"/>
              </a:defRPr>
            </a:lvl3pPr>
            <a:lvl4pPr marL="1600200" indent="-228600" defTabSz="931863">
              <a:defRPr kumimoji="1" sz="4400">
                <a:solidFill>
                  <a:schemeClr val="tx1"/>
                </a:solidFill>
                <a:latin typeface="Times New Roman" panose="02020603050405020304" pitchFamily="18" charset="0"/>
              </a:defRPr>
            </a:lvl4pPr>
            <a:lvl5pPr marL="2057400" indent="-228600" defTabSz="931863">
              <a:defRPr kumimoji="1" sz="4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9pPr>
          </a:lstStyle>
          <a:p>
            <a:fld id="{DB1800F5-CAEF-4917-BBDA-19E457448B0B}" type="datetime1">
              <a:rPr kumimoji="0" lang="en-US" altLang="en-US" sz="1200"/>
              <a:pPr/>
              <a:t>2/12/2021</a:t>
            </a:fld>
            <a:endParaRPr kumimoji="0" lang="en-US" altLang="en-US" sz="1200"/>
          </a:p>
        </p:txBody>
      </p:sp>
      <p:sp>
        <p:nvSpPr>
          <p:cNvPr id="126979" name="Rectangle 13">
            <a:extLst>
              <a:ext uri="{FF2B5EF4-FFF2-40B4-BE49-F238E27FC236}">
                <a16:creationId xmlns:a16="http://schemas.microsoft.com/office/drawing/2014/main" id="{54CC50BD-0742-43DF-9993-96D09367CFCE}"/>
              </a:ext>
            </a:extLst>
          </p:cNvPr>
          <p:cNvSpPr>
            <a:spLocks noGrp="1" noChangeArrowheads="1"/>
          </p:cNvSpPr>
          <p:nvPr>
            <p:ph type="sldNum" sz="quarter" idx="5"/>
          </p:nvPr>
        </p:nvSpPr>
        <p:spPr>
          <a:noFill/>
        </p:spPr>
        <p:txBody>
          <a:bodyPr/>
          <a:lstStyle>
            <a:lvl1pPr defTabSz="931863">
              <a:defRPr kumimoji="1" sz="4400">
                <a:solidFill>
                  <a:schemeClr val="tx1"/>
                </a:solidFill>
                <a:latin typeface="Times New Roman" panose="02020603050405020304" pitchFamily="18" charset="0"/>
              </a:defRPr>
            </a:lvl1pPr>
            <a:lvl2pPr marL="742950" indent="-285750" defTabSz="931863">
              <a:defRPr kumimoji="1" sz="4400">
                <a:solidFill>
                  <a:schemeClr val="tx1"/>
                </a:solidFill>
                <a:latin typeface="Times New Roman" panose="02020603050405020304" pitchFamily="18" charset="0"/>
              </a:defRPr>
            </a:lvl2pPr>
            <a:lvl3pPr marL="1143000" indent="-228600" defTabSz="931863">
              <a:defRPr kumimoji="1" sz="4400">
                <a:solidFill>
                  <a:schemeClr val="tx1"/>
                </a:solidFill>
                <a:latin typeface="Times New Roman" panose="02020603050405020304" pitchFamily="18" charset="0"/>
              </a:defRPr>
            </a:lvl3pPr>
            <a:lvl4pPr marL="1600200" indent="-228600" defTabSz="931863">
              <a:defRPr kumimoji="1" sz="4400">
                <a:solidFill>
                  <a:schemeClr val="tx1"/>
                </a:solidFill>
                <a:latin typeface="Times New Roman" panose="02020603050405020304" pitchFamily="18" charset="0"/>
              </a:defRPr>
            </a:lvl4pPr>
            <a:lvl5pPr marL="2057400" indent="-228600" defTabSz="931863">
              <a:defRPr kumimoji="1" sz="4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9pPr>
          </a:lstStyle>
          <a:p>
            <a:fld id="{3248B5E0-BFA7-4CE8-8B01-74F873651F6F}" type="slidenum">
              <a:rPr kumimoji="0" lang="en-US" altLang="en-US" sz="1200"/>
              <a:pPr/>
              <a:t>6</a:t>
            </a:fld>
            <a:endParaRPr kumimoji="0" lang="en-US" altLang="en-US" sz="1200"/>
          </a:p>
        </p:txBody>
      </p:sp>
      <p:sp>
        <p:nvSpPr>
          <p:cNvPr id="126980" name="Rectangle 2">
            <a:extLst>
              <a:ext uri="{FF2B5EF4-FFF2-40B4-BE49-F238E27FC236}">
                <a16:creationId xmlns:a16="http://schemas.microsoft.com/office/drawing/2014/main" id="{60306430-8B7B-427D-AC71-B571303C2ADD}"/>
              </a:ext>
            </a:extLst>
          </p:cNvPr>
          <p:cNvSpPr>
            <a:spLocks noGrp="1" noRot="1" noChangeAspect="1" noChangeArrowheads="1" noTextEdit="1"/>
          </p:cNvSpPr>
          <p:nvPr>
            <p:ph type="sldImg"/>
          </p:nvPr>
        </p:nvSpPr>
        <p:spPr>
          <a:xfrm>
            <a:off x="411163" y="696913"/>
            <a:ext cx="6183312" cy="3479800"/>
          </a:xfrm>
          <a:ln/>
        </p:spPr>
      </p:sp>
      <p:sp>
        <p:nvSpPr>
          <p:cNvPr id="126981" name="Rectangle 3">
            <a:extLst>
              <a:ext uri="{FF2B5EF4-FFF2-40B4-BE49-F238E27FC236}">
                <a16:creationId xmlns:a16="http://schemas.microsoft.com/office/drawing/2014/main" id="{8BA02FC2-B989-4D8F-A53E-38805832D72B}"/>
              </a:ext>
            </a:extLst>
          </p:cNvPr>
          <p:cNvSpPr>
            <a:spLocks noGrp="1" noChangeArrowheads="1"/>
          </p:cNvSpPr>
          <p:nvPr>
            <p:ph type="body" idx="1"/>
          </p:nvPr>
        </p:nvSpPr>
        <p:spPr>
          <a:noFill/>
        </p:spPr>
        <p:txBody>
          <a:bodyPr/>
          <a:lstStyle/>
          <a:p>
            <a:r>
              <a:rPr lang="en-US" altLang="en-US"/>
              <a:t>Too much on this slide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11">
            <a:extLst>
              <a:ext uri="{FF2B5EF4-FFF2-40B4-BE49-F238E27FC236}">
                <a16:creationId xmlns:a16="http://schemas.microsoft.com/office/drawing/2014/main" id="{852D663F-4491-4EBB-AC70-114DD3570110}"/>
              </a:ext>
            </a:extLst>
          </p:cNvPr>
          <p:cNvSpPr>
            <a:spLocks noGrp="1" noChangeArrowheads="1"/>
          </p:cNvSpPr>
          <p:nvPr>
            <p:ph type="dt" sz="quarter" idx="1"/>
          </p:nvPr>
        </p:nvSpPr>
        <p:spPr>
          <a:noFill/>
        </p:spPr>
        <p:txBody>
          <a:bodyPr/>
          <a:lstStyle>
            <a:lvl1pPr defTabSz="931863">
              <a:defRPr kumimoji="1" sz="4400">
                <a:solidFill>
                  <a:schemeClr val="tx1"/>
                </a:solidFill>
                <a:latin typeface="Times New Roman" panose="02020603050405020304" pitchFamily="18" charset="0"/>
              </a:defRPr>
            </a:lvl1pPr>
            <a:lvl2pPr marL="742950" indent="-285750" defTabSz="931863">
              <a:defRPr kumimoji="1" sz="4400">
                <a:solidFill>
                  <a:schemeClr val="tx1"/>
                </a:solidFill>
                <a:latin typeface="Times New Roman" panose="02020603050405020304" pitchFamily="18" charset="0"/>
              </a:defRPr>
            </a:lvl2pPr>
            <a:lvl3pPr marL="1143000" indent="-228600" defTabSz="931863">
              <a:defRPr kumimoji="1" sz="4400">
                <a:solidFill>
                  <a:schemeClr val="tx1"/>
                </a:solidFill>
                <a:latin typeface="Times New Roman" panose="02020603050405020304" pitchFamily="18" charset="0"/>
              </a:defRPr>
            </a:lvl3pPr>
            <a:lvl4pPr marL="1600200" indent="-228600" defTabSz="931863">
              <a:defRPr kumimoji="1" sz="4400">
                <a:solidFill>
                  <a:schemeClr val="tx1"/>
                </a:solidFill>
                <a:latin typeface="Times New Roman" panose="02020603050405020304" pitchFamily="18" charset="0"/>
              </a:defRPr>
            </a:lvl4pPr>
            <a:lvl5pPr marL="2057400" indent="-228600" defTabSz="931863">
              <a:defRPr kumimoji="1" sz="4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9pPr>
          </a:lstStyle>
          <a:p>
            <a:fld id="{3FD71AA8-FD61-4D5C-B344-7D45E224DF99}" type="datetime1">
              <a:rPr kumimoji="0" lang="en-US" altLang="en-US" sz="1200"/>
              <a:pPr/>
              <a:t>2/12/2021</a:t>
            </a:fld>
            <a:endParaRPr kumimoji="0" lang="en-US" altLang="en-US" sz="1200"/>
          </a:p>
        </p:txBody>
      </p:sp>
      <p:sp>
        <p:nvSpPr>
          <p:cNvPr id="128003" name="Rectangle 13">
            <a:extLst>
              <a:ext uri="{FF2B5EF4-FFF2-40B4-BE49-F238E27FC236}">
                <a16:creationId xmlns:a16="http://schemas.microsoft.com/office/drawing/2014/main" id="{2C6168CF-2EFE-4934-9A28-F5A115DCEE54}"/>
              </a:ext>
            </a:extLst>
          </p:cNvPr>
          <p:cNvSpPr>
            <a:spLocks noGrp="1" noChangeArrowheads="1"/>
          </p:cNvSpPr>
          <p:nvPr>
            <p:ph type="sldNum" sz="quarter" idx="5"/>
          </p:nvPr>
        </p:nvSpPr>
        <p:spPr>
          <a:noFill/>
        </p:spPr>
        <p:txBody>
          <a:bodyPr/>
          <a:lstStyle>
            <a:lvl1pPr defTabSz="931863">
              <a:defRPr kumimoji="1" sz="4400">
                <a:solidFill>
                  <a:schemeClr val="tx1"/>
                </a:solidFill>
                <a:latin typeface="Times New Roman" panose="02020603050405020304" pitchFamily="18" charset="0"/>
              </a:defRPr>
            </a:lvl1pPr>
            <a:lvl2pPr marL="742950" indent="-285750" defTabSz="931863">
              <a:defRPr kumimoji="1" sz="4400">
                <a:solidFill>
                  <a:schemeClr val="tx1"/>
                </a:solidFill>
                <a:latin typeface="Times New Roman" panose="02020603050405020304" pitchFamily="18" charset="0"/>
              </a:defRPr>
            </a:lvl2pPr>
            <a:lvl3pPr marL="1143000" indent="-228600" defTabSz="931863">
              <a:defRPr kumimoji="1" sz="4400">
                <a:solidFill>
                  <a:schemeClr val="tx1"/>
                </a:solidFill>
                <a:latin typeface="Times New Roman" panose="02020603050405020304" pitchFamily="18" charset="0"/>
              </a:defRPr>
            </a:lvl3pPr>
            <a:lvl4pPr marL="1600200" indent="-228600" defTabSz="931863">
              <a:defRPr kumimoji="1" sz="4400">
                <a:solidFill>
                  <a:schemeClr val="tx1"/>
                </a:solidFill>
                <a:latin typeface="Times New Roman" panose="02020603050405020304" pitchFamily="18" charset="0"/>
              </a:defRPr>
            </a:lvl4pPr>
            <a:lvl5pPr marL="2057400" indent="-228600" defTabSz="931863">
              <a:defRPr kumimoji="1" sz="4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9pPr>
          </a:lstStyle>
          <a:p>
            <a:fld id="{FFFF705E-4469-4718-86F2-A88C744BEF2B}" type="slidenum">
              <a:rPr kumimoji="0" lang="en-US" altLang="en-US" sz="1200"/>
              <a:pPr/>
              <a:t>10</a:t>
            </a:fld>
            <a:endParaRPr kumimoji="0" lang="en-US" altLang="en-US" sz="1200"/>
          </a:p>
        </p:txBody>
      </p:sp>
      <p:sp>
        <p:nvSpPr>
          <p:cNvPr id="128004" name="Rectangle 2">
            <a:extLst>
              <a:ext uri="{FF2B5EF4-FFF2-40B4-BE49-F238E27FC236}">
                <a16:creationId xmlns:a16="http://schemas.microsoft.com/office/drawing/2014/main" id="{0300992A-0275-42BB-8285-E4DA017EF154}"/>
              </a:ext>
            </a:extLst>
          </p:cNvPr>
          <p:cNvSpPr>
            <a:spLocks noGrp="1" noRot="1" noChangeAspect="1" noChangeArrowheads="1" noTextEdit="1"/>
          </p:cNvSpPr>
          <p:nvPr>
            <p:ph type="sldImg"/>
          </p:nvPr>
        </p:nvSpPr>
        <p:spPr>
          <a:xfrm>
            <a:off x="411163" y="696913"/>
            <a:ext cx="6183312" cy="3479800"/>
          </a:xfrm>
          <a:ln/>
        </p:spPr>
      </p:sp>
      <p:sp>
        <p:nvSpPr>
          <p:cNvPr id="128005" name="Rectangle 3">
            <a:extLst>
              <a:ext uri="{FF2B5EF4-FFF2-40B4-BE49-F238E27FC236}">
                <a16:creationId xmlns:a16="http://schemas.microsoft.com/office/drawing/2014/main" id="{222D2099-DCE9-4293-ACA8-07F57B3B22CB}"/>
              </a:ext>
            </a:extLst>
          </p:cNvPr>
          <p:cNvSpPr>
            <a:spLocks noGrp="1" noChangeArrowheads="1"/>
          </p:cNvSpPr>
          <p:nvPr>
            <p:ph type="body" idx="1"/>
          </p:nvPr>
        </p:nvSpPr>
        <p:spPr>
          <a:noFill/>
        </p:spPr>
        <p:txBody>
          <a:bodyPr/>
          <a:lstStyle/>
          <a:p>
            <a:r>
              <a:rPr lang="en-US" altLang="en-US"/>
              <a:t>The  more we love God, the more He is able to bless us materially, since we won’t make idols or let His blessings distract us from the Kingdom. God gives us more than our needs,  He also provides our wants—in Thy right hand are pleasures forevermore. He who did not spare His own Son…Ps. 37 delight in the Lord and He will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11">
            <a:extLst>
              <a:ext uri="{FF2B5EF4-FFF2-40B4-BE49-F238E27FC236}">
                <a16:creationId xmlns:a16="http://schemas.microsoft.com/office/drawing/2014/main" id="{B7AB94CC-5DD4-4061-850D-A55F1C32290E}"/>
              </a:ext>
            </a:extLst>
          </p:cNvPr>
          <p:cNvSpPr>
            <a:spLocks noGrp="1" noChangeArrowheads="1"/>
          </p:cNvSpPr>
          <p:nvPr>
            <p:ph type="dt" sz="quarter" idx="1"/>
          </p:nvPr>
        </p:nvSpPr>
        <p:spPr>
          <a:noFill/>
        </p:spPr>
        <p:txBody>
          <a:bodyPr/>
          <a:lstStyle>
            <a:lvl1pPr defTabSz="931863">
              <a:defRPr kumimoji="1" sz="4400">
                <a:solidFill>
                  <a:schemeClr val="tx1"/>
                </a:solidFill>
                <a:latin typeface="Times New Roman" panose="02020603050405020304" pitchFamily="18" charset="0"/>
              </a:defRPr>
            </a:lvl1pPr>
            <a:lvl2pPr marL="742950" indent="-285750" defTabSz="931863">
              <a:defRPr kumimoji="1" sz="4400">
                <a:solidFill>
                  <a:schemeClr val="tx1"/>
                </a:solidFill>
                <a:latin typeface="Times New Roman" panose="02020603050405020304" pitchFamily="18" charset="0"/>
              </a:defRPr>
            </a:lvl2pPr>
            <a:lvl3pPr marL="1143000" indent="-228600" defTabSz="931863">
              <a:defRPr kumimoji="1" sz="4400">
                <a:solidFill>
                  <a:schemeClr val="tx1"/>
                </a:solidFill>
                <a:latin typeface="Times New Roman" panose="02020603050405020304" pitchFamily="18" charset="0"/>
              </a:defRPr>
            </a:lvl3pPr>
            <a:lvl4pPr marL="1600200" indent="-228600" defTabSz="931863">
              <a:defRPr kumimoji="1" sz="4400">
                <a:solidFill>
                  <a:schemeClr val="tx1"/>
                </a:solidFill>
                <a:latin typeface="Times New Roman" panose="02020603050405020304" pitchFamily="18" charset="0"/>
              </a:defRPr>
            </a:lvl4pPr>
            <a:lvl5pPr marL="2057400" indent="-228600" defTabSz="931863">
              <a:defRPr kumimoji="1" sz="4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9pPr>
          </a:lstStyle>
          <a:p>
            <a:fld id="{BDF6505C-92F4-42EB-96A3-0512BF77DA90}" type="datetime1">
              <a:rPr kumimoji="0" lang="en-US" altLang="en-US" sz="1200"/>
              <a:pPr/>
              <a:t>2/12/2021</a:t>
            </a:fld>
            <a:endParaRPr kumimoji="0" lang="en-US" altLang="en-US" sz="1200"/>
          </a:p>
        </p:txBody>
      </p:sp>
      <p:sp>
        <p:nvSpPr>
          <p:cNvPr id="129027" name="Rectangle 13">
            <a:extLst>
              <a:ext uri="{FF2B5EF4-FFF2-40B4-BE49-F238E27FC236}">
                <a16:creationId xmlns:a16="http://schemas.microsoft.com/office/drawing/2014/main" id="{9D599078-3CD3-4CB4-B50C-639BBBF0779F}"/>
              </a:ext>
            </a:extLst>
          </p:cNvPr>
          <p:cNvSpPr>
            <a:spLocks noGrp="1" noChangeArrowheads="1"/>
          </p:cNvSpPr>
          <p:nvPr>
            <p:ph type="sldNum" sz="quarter" idx="5"/>
          </p:nvPr>
        </p:nvSpPr>
        <p:spPr>
          <a:noFill/>
        </p:spPr>
        <p:txBody>
          <a:bodyPr/>
          <a:lstStyle>
            <a:lvl1pPr defTabSz="931863">
              <a:defRPr kumimoji="1" sz="4400">
                <a:solidFill>
                  <a:schemeClr val="tx1"/>
                </a:solidFill>
                <a:latin typeface="Times New Roman" panose="02020603050405020304" pitchFamily="18" charset="0"/>
              </a:defRPr>
            </a:lvl1pPr>
            <a:lvl2pPr marL="742950" indent="-285750" defTabSz="931863">
              <a:defRPr kumimoji="1" sz="4400">
                <a:solidFill>
                  <a:schemeClr val="tx1"/>
                </a:solidFill>
                <a:latin typeface="Times New Roman" panose="02020603050405020304" pitchFamily="18" charset="0"/>
              </a:defRPr>
            </a:lvl2pPr>
            <a:lvl3pPr marL="1143000" indent="-228600" defTabSz="931863">
              <a:defRPr kumimoji="1" sz="4400">
                <a:solidFill>
                  <a:schemeClr val="tx1"/>
                </a:solidFill>
                <a:latin typeface="Times New Roman" panose="02020603050405020304" pitchFamily="18" charset="0"/>
              </a:defRPr>
            </a:lvl3pPr>
            <a:lvl4pPr marL="1600200" indent="-228600" defTabSz="931863">
              <a:defRPr kumimoji="1" sz="4400">
                <a:solidFill>
                  <a:schemeClr val="tx1"/>
                </a:solidFill>
                <a:latin typeface="Times New Roman" panose="02020603050405020304" pitchFamily="18" charset="0"/>
              </a:defRPr>
            </a:lvl4pPr>
            <a:lvl5pPr marL="2057400" indent="-228600" defTabSz="931863">
              <a:defRPr kumimoji="1" sz="4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9pPr>
          </a:lstStyle>
          <a:p>
            <a:fld id="{E564CDAA-A7E3-49D6-A327-C131FC808016}" type="slidenum">
              <a:rPr kumimoji="0" lang="en-US" altLang="en-US" sz="1200"/>
              <a:pPr/>
              <a:t>12</a:t>
            </a:fld>
            <a:endParaRPr kumimoji="0" lang="en-US" altLang="en-US" sz="1200"/>
          </a:p>
        </p:txBody>
      </p:sp>
      <p:sp>
        <p:nvSpPr>
          <p:cNvPr id="129028" name="Rectangle 2">
            <a:extLst>
              <a:ext uri="{FF2B5EF4-FFF2-40B4-BE49-F238E27FC236}">
                <a16:creationId xmlns:a16="http://schemas.microsoft.com/office/drawing/2014/main" id="{43728A66-20C9-42D2-987B-2C59A24E2634}"/>
              </a:ext>
            </a:extLst>
          </p:cNvPr>
          <p:cNvSpPr>
            <a:spLocks noGrp="1" noRot="1" noChangeAspect="1" noChangeArrowheads="1" noTextEdit="1"/>
          </p:cNvSpPr>
          <p:nvPr>
            <p:ph type="sldImg"/>
          </p:nvPr>
        </p:nvSpPr>
        <p:spPr>
          <a:xfrm>
            <a:off x="411163" y="696913"/>
            <a:ext cx="6183312" cy="3479800"/>
          </a:xfrm>
          <a:ln/>
        </p:spPr>
      </p:sp>
      <p:sp>
        <p:nvSpPr>
          <p:cNvPr id="129029" name="Rectangle 3">
            <a:extLst>
              <a:ext uri="{FF2B5EF4-FFF2-40B4-BE49-F238E27FC236}">
                <a16:creationId xmlns:a16="http://schemas.microsoft.com/office/drawing/2014/main" id="{4B3ADBC0-48AE-4898-8F70-0F19F8255B47}"/>
              </a:ext>
            </a:extLst>
          </p:cNvPr>
          <p:cNvSpPr>
            <a:spLocks noGrp="1" noChangeArrowheads="1"/>
          </p:cNvSpPr>
          <p:nvPr>
            <p:ph type="body" idx="1"/>
          </p:nvPr>
        </p:nvSpPr>
        <p:spPr>
          <a:noFill/>
        </p:spPr>
        <p:txBody>
          <a:bodyPr/>
          <a:lstStyle/>
          <a:p>
            <a:r>
              <a:rPr lang="en-US" altLang="en-US"/>
              <a:t>The  more we love God, the more He is able to bless us materially, since we won’t make idols or let His blessings distract us from the Kingdom. God gives us more than our needs,  He also provides our wants—in Thy right hand are pleasures forevermore. He who did not spare His own Son…Ps. 37 delight in the Lord and He will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1">
            <a:extLst>
              <a:ext uri="{FF2B5EF4-FFF2-40B4-BE49-F238E27FC236}">
                <a16:creationId xmlns:a16="http://schemas.microsoft.com/office/drawing/2014/main" id="{74DE9BF2-6B7A-416D-BAA4-85D77144EDBF}"/>
              </a:ext>
            </a:extLst>
          </p:cNvPr>
          <p:cNvSpPr>
            <a:spLocks noGrp="1" noChangeArrowheads="1"/>
          </p:cNvSpPr>
          <p:nvPr>
            <p:ph type="dt" sz="quarter" idx="1"/>
          </p:nvPr>
        </p:nvSpPr>
        <p:spPr>
          <a:noFill/>
        </p:spPr>
        <p:txBody>
          <a:bodyPr/>
          <a:lstStyle>
            <a:lvl1pPr defTabSz="931863">
              <a:defRPr kumimoji="1" sz="4400">
                <a:solidFill>
                  <a:schemeClr val="tx1"/>
                </a:solidFill>
                <a:latin typeface="Times New Roman" panose="02020603050405020304" pitchFamily="18" charset="0"/>
              </a:defRPr>
            </a:lvl1pPr>
            <a:lvl2pPr marL="742950" indent="-285750" defTabSz="931863">
              <a:defRPr kumimoji="1" sz="4400">
                <a:solidFill>
                  <a:schemeClr val="tx1"/>
                </a:solidFill>
                <a:latin typeface="Times New Roman" panose="02020603050405020304" pitchFamily="18" charset="0"/>
              </a:defRPr>
            </a:lvl2pPr>
            <a:lvl3pPr marL="1143000" indent="-228600" defTabSz="931863">
              <a:defRPr kumimoji="1" sz="4400">
                <a:solidFill>
                  <a:schemeClr val="tx1"/>
                </a:solidFill>
                <a:latin typeface="Times New Roman" panose="02020603050405020304" pitchFamily="18" charset="0"/>
              </a:defRPr>
            </a:lvl3pPr>
            <a:lvl4pPr marL="1600200" indent="-228600" defTabSz="931863">
              <a:defRPr kumimoji="1" sz="4400">
                <a:solidFill>
                  <a:schemeClr val="tx1"/>
                </a:solidFill>
                <a:latin typeface="Times New Roman" panose="02020603050405020304" pitchFamily="18" charset="0"/>
              </a:defRPr>
            </a:lvl4pPr>
            <a:lvl5pPr marL="2057400" indent="-228600" defTabSz="931863">
              <a:defRPr kumimoji="1" sz="4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9pPr>
          </a:lstStyle>
          <a:p>
            <a:fld id="{89E48914-4BDA-4E7C-ADE7-043B665D460F}" type="datetime1">
              <a:rPr kumimoji="0" lang="en-US" altLang="en-US" sz="1200"/>
              <a:pPr/>
              <a:t>2/12/2021</a:t>
            </a:fld>
            <a:endParaRPr kumimoji="0" lang="en-US" altLang="en-US" sz="1200"/>
          </a:p>
        </p:txBody>
      </p:sp>
      <p:sp>
        <p:nvSpPr>
          <p:cNvPr id="130051" name="Rectangle 13">
            <a:extLst>
              <a:ext uri="{FF2B5EF4-FFF2-40B4-BE49-F238E27FC236}">
                <a16:creationId xmlns:a16="http://schemas.microsoft.com/office/drawing/2014/main" id="{47B14413-5F1A-4F8A-AE04-9DA4DF68135B}"/>
              </a:ext>
            </a:extLst>
          </p:cNvPr>
          <p:cNvSpPr>
            <a:spLocks noGrp="1" noChangeArrowheads="1"/>
          </p:cNvSpPr>
          <p:nvPr>
            <p:ph type="sldNum" sz="quarter" idx="5"/>
          </p:nvPr>
        </p:nvSpPr>
        <p:spPr>
          <a:noFill/>
        </p:spPr>
        <p:txBody>
          <a:bodyPr/>
          <a:lstStyle>
            <a:lvl1pPr defTabSz="931863">
              <a:defRPr kumimoji="1" sz="4400">
                <a:solidFill>
                  <a:schemeClr val="tx1"/>
                </a:solidFill>
                <a:latin typeface="Times New Roman" panose="02020603050405020304" pitchFamily="18" charset="0"/>
              </a:defRPr>
            </a:lvl1pPr>
            <a:lvl2pPr marL="742950" indent="-285750" defTabSz="931863">
              <a:defRPr kumimoji="1" sz="4400">
                <a:solidFill>
                  <a:schemeClr val="tx1"/>
                </a:solidFill>
                <a:latin typeface="Times New Roman" panose="02020603050405020304" pitchFamily="18" charset="0"/>
              </a:defRPr>
            </a:lvl2pPr>
            <a:lvl3pPr marL="1143000" indent="-228600" defTabSz="931863">
              <a:defRPr kumimoji="1" sz="4400">
                <a:solidFill>
                  <a:schemeClr val="tx1"/>
                </a:solidFill>
                <a:latin typeface="Times New Roman" panose="02020603050405020304" pitchFamily="18" charset="0"/>
              </a:defRPr>
            </a:lvl3pPr>
            <a:lvl4pPr marL="1600200" indent="-228600" defTabSz="931863">
              <a:defRPr kumimoji="1" sz="4400">
                <a:solidFill>
                  <a:schemeClr val="tx1"/>
                </a:solidFill>
                <a:latin typeface="Times New Roman" panose="02020603050405020304" pitchFamily="18" charset="0"/>
              </a:defRPr>
            </a:lvl4pPr>
            <a:lvl5pPr marL="2057400" indent="-228600" defTabSz="931863">
              <a:defRPr kumimoji="1" sz="4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9pPr>
          </a:lstStyle>
          <a:p>
            <a:fld id="{9CEAAE07-BC93-4362-9D56-6A808F627550}" type="slidenum">
              <a:rPr kumimoji="0" lang="en-US" altLang="en-US" sz="1200"/>
              <a:pPr/>
              <a:t>13</a:t>
            </a:fld>
            <a:endParaRPr kumimoji="0" lang="en-US" altLang="en-US" sz="1200"/>
          </a:p>
        </p:txBody>
      </p:sp>
      <p:sp>
        <p:nvSpPr>
          <p:cNvPr id="130052" name="Rectangle 2">
            <a:extLst>
              <a:ext uri="{FF2B5EF4-FFF2-40B4-BE49-F238E27FC236}">
                <a16:creationId xmlns:a16="http://schemas.microsoft.com/office/drawing/2014/main" id="{5553C2D8-012D-49D7-9115-90935839E800}"/>
              </a:ext>
            </a:extLst>
          </p:cNvPr>
          <p:cNvSpPr>
            <a:spLocks noGrp="1" noRot="1" noChangeAspect="1" noChangeArrowheads="1" noTextEdit="1"/>
          </p:cNvSpPr>
          <p:nvPr>
            <p:ph type="sldImg"/>
          </p:nvPr>
        </p:nvSpPr>
        <p:spPr>
          <a:xfrm>
            <a:off x="411163" y="696913"/>
            <a:ext cx="6183312" cy="3479800"/>
          </a:xfrm>
          <a:ln/>
        </p:spPr>
      </p:sp>
      <p:sp>
        <p:nvSpPr>
          <p:cNvPr id="130053" name="Rectangle 3">
            <a:extLst>
              <a:ext uri="{FF2B5EF4-FFF2-40B4-BE49-F238E27FC236}">
                <a16:creationId xmlns:a16="http://schemas.microsoft.com/office/drawing/2014/main" id="{E4C5BE38-1C60-4996-A957-EEC54C1DF193}"/>
              </a:ext>
            </a:extLst>
          </p:cNvPr>
          <p:cNvSpPr>
            <a:spLocks noGrp="1" noChangeArrowheads="1"/>
          </p:cNvSpPr>
          <p:nvPr>
            <p:ph type="body" idx="1"/>
          </p:nvPr>
        </p:nvSpPr>
        <p:spPr>
          <a:noFill/>
        </p:spPr>
        <p:txBody>
          <a:bodyPr/>
          <a:lstStyle/>
          <a:p>
            <a:r>
              <a:rPr lang="en-US" altLang="en-US"/>
              <a:t>The  more we love God, the more He is able to bless us materially, since we won’t make idols or let His blessings distract us from the Kingdom. God gives us more than our needs,  He also provides our wants—in Thy right hand are pleasures forevermore. He who did not spare His own Son…Ps. 37 delight in the Lord and He will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1">
            <a:extLst>
              <a:ext uri="{FF2B5EF4-FFF2-40B4-BE49-F238E27FC236}">
                <a16:creationId xmlns:a16="http://schemas.microsoft.com/office/drawing/2014/main" id="{43826925-866D-4A22-85DB-CA2CB95E6B38}"/>
              </a:ext>
            </a:extLst>
          </p:cNvPr>
          <p:cNvSpPr>
            <a:spLocks noGrp="1" noChangeArrowheads="1"/>
          </p:cNvSpPr>
          <p:nvPr>
            <p:ph type="dt" sz="quarter" idx="1"/>
          </p:nvPr>
        </p:nvSpPr>
        <p:spPr>
          <a:noFill/>
        </p:spPr>
        <p:txBody>
          <a:bodyPr/>
          <a:lstStyle>
            <a:lvl1pPr defTabSz="931863">
              <a:defRPr kumimoji="1" sz="4400">
                <a:solidFill>
                  <a:schemeClr val="tx1"/>
                </a:solidFill>
                <a:latin typeface="Times New Roman" panose="02020603050405020304" pitchFamily="18" charset="0"/>
              </a:defRPr>
            </a:lvl1pPr>
            <a:lvl2pPr marL="742950" indent="-285750" defTabSz="931863">
              <a:defRPr kumimoji="1" sz="4400">
                <a:solidFill>
                  <a:schemeClr val="tx1"/>
                </a:solidFill>
                <a:latin typeface="Times New Roman" panose="02020603050405020304" pitchFamily="18" charset="0"/>
              </a:defRPr>
            </a:lvl2pPr>
            <a:lvl3pPr marL="1143000" indent="-228600" defTabSz="931863">
              <a:defRPr kumimoji="1" sz="4400">
                <a:solidFill>
                  <a:schemeClr val="tx1"/>
                </a:solidFill>
                <a:latin typeface="Times New Roman" panose="02020603050405020304" pitchFamily="18" charset="0"/>
              </a:defRPr>
            </a:lvl3pPr>
            <a:lvl4pPr marL="1600200" indent="-228600" defTabSz="931863">
              <a:defRPr kumimoji="1" sz="4400">
                <a:solidFill>
                  <a:schemeClr val="tx1"/>
                </a:solidFill>
                <a:latin typeface="Times New Roman" panose="02020603050405020304" pitchFamily="18" charset="0"/>
              </a:defRPr>
            </a:lvl4pPr>
            <a:lvl5pPr marL="2057400" indent="-228600" defTabSz="931863">
              <a:defRPr kumimoji="1" sz="4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9pPr>
          </a:lstStyle>
          <a:p>
            <a:fld id="{FC3B4F2B-12AA-49CC-9188-562AAA2B54E9}" type="datetime1">
              <a:rPr kumimoji="0" lang="en-US" altLang="en-US" sz="1200"/>
              <a:pPr/>
              <a:t>2/12/2021</a:t>
            </a:fld>
            <a:endParaRPr kumimoji="0" lang="en-US" altLang="en-US" sz="1200"/>
          </a:p>
        </p:txBody>
      </p:sp>
      <p:sp>
        <p:nvSpPr>
          <p:cNvPr id="131075" name="Rectangle 13">
            <a:extLst>
              <a:ext uri="{FF2B5EF4-FFF2-40B4-BE49-F238E27FC236}">
                <a16:creationId xmlns:a16="http://schemas.microsoft.com/office/drawing/2014/main" id="{96B0EEA4-1DEE-49E4-8288-692336BC2541}"/>
              </a:ext>
            </a:extLst>
          </p:cNvPr>
          <p:cNvSpPr>
            <a:spLocks noGrp="1" noChangeArrowheads="1"/>
          </p:cNvSpPr>
          <p:nvPr>
            <p:ph type="sldNum" sz="quarter" idx="5"/>
          </p:nvPr>
        </p:nvSpPr>
        <p:spPr>
          <a:noFill/>
        </p:spPr>
        <p:txBody>
          <a:bodyPr/>
          <a:lstStyle>
            <a:lvl1pPr defTabSz="931863">
              <a:defRPr kumimoji="1" sz="4400">
                <a:solidFill>
                  <a:schemeClr val="tx1"/>
                </a:solidFill>
                <a:latin typeface="Times New Roman" panose="02020603050405020304" pitchFamily="18" charset="0"/>
              </a:defRPr>
            </a:lvl1pPr>
            <a:lvl2pPr marL="742950" indent="-285750" defTabSz="931863">
              <a:defRPr kumimoji="1" sz="4400">
                <a:solidFill>
                  <a:schemeClr val="tx1"/>
                </a:solidFill>
                <a:latin typeface="Times New Roman" panose="02020603050405020304" pitchFamily="18" charset="0"/>
              </a:defRPr>
            </a:lvl2pPr>
            <a:lvl3pPr marL="1143000" indent="-228600" defTabSz="931863">
              <a:defRPr kumimoji="1" sz="4400">
                <a:solidFill>
                  <a:schemeClr val="tx1"/>
                </a:solidFill>
                <a:latin typeface="Times New Roman" panose="02020603050405020304" pitchFamily="18" charset="0"/>
              </a:defRPr>
            </a:lvl3pPr>
            <a:lvl4pPr marL="1600200" indent="-228600" defTabSz="931863">
              <a:defRPr kumimoji="1" sz="4400">
                <a:solidFill>
                  <a:schemeClr val="tx1"/>
                </a:solidFill>
                <a:latin typeface="Times New Roman" panose="02020603050405020304" pitchFamily="18" charset="0"/>
              </a:defRPr>
            </a:lvl4pPr>
            <a:lvl5pPr marL="2057400" indent="-228600" defTabSz="931863">
              <a:defRPr kumimoji="1" sz="4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9pPr>
          </a:lstStyle>
          <a:p>
            <a:fld id="{4643BCB2-7C29-4CA4-9F0C-D134E8717536}" type="slidenum">
              <a:rPr kumimoji="0" lang="en-US" altLang="en-US" sz="1200"/>
              <a:pPr/>
              <a:t>24</a:t>
            </a:fld>
            <a:endParaRPr kumimoji="0" lang="en-US" altLang="en-US" sz="1200"/>
          </a:p>
        </p:txBody>
      </p:sp>
      <p:sp>
        <p:nvSpPr>
          <p:cNvPr id="131076" name="Rectangle 2">
            <a:extLst>
              <a:ext uri="{FF2B5EF4-FFF2-40B4-BE49-F238E27FC236}">
                <a16:creationId xmlns:a16="http://schemas.microsoft.com/office/drawing/2014/main" id="{4C761E50-F713-4B45-BE94-3A669D0702F6}"/>
              </a:ext>
            </a:extLst>
          </p:cNvPr>
          <p:cNvSpPr>
            <a:spLocks noGrp="1" noRot="1" noChangeAspect="1" noChangeArrowheads="1" noTextEdit="1"/>
          </p:cNvSpPr>
          <p:nvPr>
            <p:ph type="sldImg"/>
          </p:nvPr>
        </p:nvSpPr>
        <p:spPr>
          <a:xfrm>
            <a:off x="411163" y="696913"/>
            <a:ext cx="6183312" cy="3479800"/>
          </a:xfrm>
          <a:ln/>
        </p:spPr>
      </p:sp>
      <p:sp>
        <p:nvSpPr>
          <p:cNvPr id="131077" name="Rectangle 3">
            <a:extLst>
              <a:ext uri="{FF2B5EF4-FFF2-40B4-BE49-F238E27FC236}">
                <a16:creationId xmlns:a16="http://schemas.microsoft.com/office/drawing/2014/main" id="{638BA25F-FB3F-4798-8500-E7974BCB98A1}"/>
              </a:ext>
            </a:extLst>
          </p:cNvPr>
          <p:cNvSpPr>
            <a:spLocks noGrp="1" noChangeArrowheads="1"/>
          </p:cNvSpPr>
          <p:nvPr>
            <p:ph type="body" idx="1"/>
          </p:nvPr>
        </p:nvSpPr>
        <p:spPr>
          <a:noFill/>
        </p:spPr>
        <p:txBody>
          <a:bodyPr/>
          <a:lstStyle/>
          <a:p>
            <a:r>
              <a:rPr lang="en-US" altLang="en-US"/>
              <a:t>I need to re-add the first two paragraphs from another version, taken out due to LMPC doctrine. “Should a Christian tithe..” “There is no command…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1">
            <a:extLst>
              <a:ext uri="{FF2B5EF4-FFF2-40B4-BE49-F238E27FC236}">
                <a16:creationId xmlns:a16="http://schemas.microsoft.com/office/drawing/2014/main" id="{5424ED3A-D382-4C70-8DBC-62B8D30BF787}"/>
              </a:ext>
            </a:extLst>
          </p:cNvPr>
          <p:cNvSpPr>
            <a:spLocks noGrp="1" noChangeArrowheads="1"/>
          </p:cNvSpPr>
          <p:nvPr>
            <p:ph type="dt" sz="quarter" idx="1"/>
          </p:nvPr>
        </p:nvSpPr>
        <p:spPr>
          <a:noFill/>
        </p:spPr>
        <p:txBody>
          <a:bodyPr/>
          <a:lstStyle>
            <a:lvl1pPr defTabSz="931863">
              <a:defRPr kumimoji="1" sz="4400">
                <a:solidFill>
                  <a:schemeClr val="tx1"/>
                </a:solidFill>
                <a:latin typeface="Times New Roman" panose="02020603050405020304" pitchFamily="18" charset="0"/>
              </a:defRPr>
            </a:lvl1pPr>
            <a:lvl2pPr marL="742950" indent="-285750" defTabSz="931863">
              <a:defRPr kumimoji="1" sz="4400">
                <a:solidFill>
                  <a:schemeClr val="tx1"/>
                </a:solidFill>
                <a:latin typeface="Times New Roman" panose="02020603050405020304" pitchFamily="18" charset="0"/>
              </a:defRPr>
            </a:lvl2pPr>
            <a:lvl3pPr marL="1143000" indent="-228600" defTabSz="931863">
              <a:defRPr kumimoji="1" sz="4400">
                <a:solidFill>
                  <a:schemeClr val="tx1"/>
                </a:solidFill>
                <a:latin typeface="Times New Roman" panose="02020603050405020304" pitchFamily="18" charset="0"/>
              </a:defRPr>
            </a:lvl3pPr>
            <a:lvl4pPr marL="1600200" indent="-228600" defTabSz="931863">
              <a:defRPr kumimoji="1" sz="4400">
                <a:solidFill>
                  <a:schemeClr val="tx1"/>
                </a:solidFill>
                <a:latin typeface="Times New Roman" panose="02020603050405020304" pitchFamily="18" charset="0"/>
              </a:defRPr>
            </a:lvl4pPr>
            <a:lvl5pPr marL="2057400" indent="-228600" defTabSz="931863">
              <a:defRPr kumimoji="1" sz="4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9pPr>
          </a:lstStyle>
          <a:p>
            <a:fld id="{96F39954-124F-4F3B-A111-59A05FAFB82A}" type="datetime1">
              <a:rPr kumimoji="0" lang="en-US" altLang="en-US" sz="1200"/>
              <a:pPr/>
              <a:t>2/12/2021</a:t>
            </a:fld>
            <a:endParaRPr kumimoji="0" lang="en-US" altLang="en-US" sz="1200"/>
          </a:p>
        </p:txBody>
      </p:sp>
      <p:sp>
        <p:nvSpPr>
          <p:cNvPr id="132099" name="Rectangle 13">
            <a:extLst>
              <a:ext uri="{FF2B5EF4-FFF2-40B4-BE49-F238E27FC236}">
                <a16:creationId xmlns:a16="http://schemas.microsoft.com/office/drawing/2014/main" id="{BA7F15CD-1D81-4EE1-8B27-F97E7DB853FC}"/>
              </a:ext>
            </a:extLst>
          </p:cNvPr>
          <p:cNvSpPr>
            <a:spLocks noGrp="1" noChangeArrowheads="1"/>
          </p:cNvSpPr>
          <p:nvPr>
            <p:ph type="sldNum" sz="quarter" idx="5"/>
          </p:nvPr>
        </p:nvSpPr>
        <p:spPr>
          <a:noFill/>
        </p:spPr>
        <p:txBody>
          <a:bodyPr/>
          <a:lstStyle>
            <a:lvl1pPr defTabSz="931863">
              <a:defRPr kumimoji="1" sz="4400">
                <a:solidFill>
                  <a:schemeClr val="tx1"/>
                </a:solidFill>
                <a:latin typeface="Times New Roman" panose="02020603050405020304" pitchFamily="18" charset="0"/>
              </a:defRPr>
            </a:lvl1pPr>
            <a:lvl2pPr marL="742950" indent="-285750" defTabSz="931863">
              <a:defRPr kumimoji="1" sz="4400">
                <a:solidFill>
                  <a:schemeClr val="tx1"/>
                </a:solidFill>
                <a:latin typeface="Times New Roman" panose="02020603050405020304" pitchFamily="18" charset="0"/>
              </a:defRPr>
            </a:lvl2pPr>
            <a:lvl3pPr marL="1143000" indent="-228600" defTabSz="931863">
              <a:defRPr kumimoji="1" sz="4400">
                <a:solidFill>
                  <a:schemeClr val="tx1"/>
                </a:solidFill>
                <a:latin typeface="Times New Roman" panose="02020603050405020304" pitchFamily="18" charset="0"/>
              </a:defRPr>
            </a:lvl3pPr>
            <a:lvl4pPr marL="1600200" indent="-228600" defTabSz="931863">
              <a:defRPr kumimoji="1" sz="4400">
                <a:solidFill>
                  <a:schemeClr val="tx1"/>
                </a:solidFill>
                <a:latin typeface="Times New Roman" panose="02020603050405020304" pitchFamily="18" charset="0"/>
              </a:defRPr>
            </a:lvl4pPr>
            <a:lvl5pPr marL="2057400" indent="-228600" defTabSz="931863">
              <a:defRPr kumimoji="1" sz="4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kumimoji="1" sz="4400">
                <a:solidFill>
                  <a:schemeClr val="tx1"/>
                </a:solidFill>
                <a:latin typeface="Times New Roman" panose="02020603050405020304" pitchFamily="18" charset="0"/>
              </a:defRPr>
            </a:lvl9pPr>
          </a:lstStyle>
          <a:p>
            <a:fld id="{82D05D12-36DE-46CA-829A-46A49BF279D2}" type="slidenum">
              <a:rPr kumimoji="0" lang="en-US" altLang="en-US" sz="1200"/>
              <a:pPr/>
              <a:t>46</a:t>
            </a:fld>
            <a:endParaRPr kumimoji="0" lang="en-US" altLang="en-US" sz="1200"/>
          </a:p>
        </p:txBody>
      </p:sp>
      <p:sp>
        <p:nvSpPr>
          <p:cNvPr id="132100" name="Rectangle 2">
            <a:extLst>
              <a:ext uri="{FF2B5EF4-FFF2-40B4-BE49-F238E27FC236}">
                <a16:creationId xmlns:a16="http://schemas.microsoft.com/office/drawing/2014/main" id="{91AF6A8E-F04C-4946-9ECD-18C6328AB29B}"/>
              </a:ext>
            </a:extLst>
          </p:cNvPr>
          <p:cNvSpPr>
            <a:spLocks noGrp="1" noRot="1" noChangeAspect="1" noChangeArrowheads="1" noTextEdit="1"/>
          </p:cNvSpPr>
          <p:nvPr>
            <p:ph type="sldImg"/>
          </p:nvPr>
        </p:nvSpPr>
        <p:spPr>
          <a:xfrm>
            <a:off x="411163" y="696913"/>
            <a:ext cx="6183312" cy="3479800"/>
          </a:xfrm>
          <a:ln/>
        </p:spPr>
      </p:sp>
      <p:sp>
        <p:nvSpPr>
          <p:cNvPr id="132101" name="Rectangle 3">
            <a:extLst>
              <a:ext uri="{FF2B5EF4-FFF2-40B4-BE49-F238E27FC236}">
                <a16:creationId xmlns:a16="http://schemas.microsoft.com/office/drawing/2014/main" id="{FD9526B5-41C0-45E0-9043-8969EA4A2564}"/>
              </a:ext>
            </a:extLst>
          </p:cNvPr>
          <p:cNvSpPr>
            <a:spLocks noGrp="1" noChangeArrowheads="1"/>
          </p:cNvSpPr>
          <p:nvPr>
            <p:ph type="body" idx="1"/>
          </p:nvPr>
        </p:nvSpPr>
        <p:spPr>
          <a:noFill/>
        </p:spPr>
        <p:txBody>
          <a:bodyPr/>
          <a:lstStyle/>
          <a:p>
            <a:r>
              <a:rPr lang="en-US" altLang="en-US"/>
              <a:t>To here with Fireside class 8/28/05</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DFAD83A-4DAD-4378-9E38-A726BBDF0B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26F5BB2-0B19-4395-BF19-0810CBEE2A5F}" type="slidenum">
              <a:rPr lang="en-US" altLang="en-US"/>
              <a:pPr eaLnBrk="1" hangingPunct="1">
                <a:spcBef>
                  <a:spcPct val="0"/>
                </a:spcBef>
              </a:pPr>
              <a:t>52</a:t>
            </a:fld>
            <a:endParaRPr lang="en-US" altLang="en-US"/>
          </a:p>
        </p:txBody>
      </p:sp>
      <p:sp>
        <p:nvSpPr>
          <p:cNvPr id="24579" name="Rectangle 2">
            <a:extLst>
              <a:ext uri="{FF2B5EF4-FFF2-40B4-BE49-F238E27FC236}">
                <a16:creationId xmlns:a16="http://schemas.microsoft.com/office/drawing/2014/main" id="{88795328-0BE7-46CE-9BFE-B24799A43ADC}"/>
              </a:ext>
            </a:extLst>
          </p:cNvPr>
          <p:cNvSpPr>
            <a:spLocks noGrp="1" noRot="1" noChangeAspect="1" noChangeArrowheads="1" noTextEdit="1"/>
          </p:cNvSpPr>
          <p:nvPr>
            <p:ph type="sldImg"/>
          </p:nvPr>
        </p:nvSpPr>
        <p:spPr>
          <a:xfrm>
            <a:off x="381000" y="685800"/>
            <a:ext cx="6096000" cy="3429000"/>
          </a:xfrm>
          <a:ln/>
        </p:spPr>
      </p:sp>
      <p:sp>
        <p:nvSpPr>
          <p:cNvPr id="24580" name="Rectangle 3">
            <a:extLst>
              <a:ext uri="{FF2B5EF4-FFF2-40B4-BE49-F238E27FC236}">
                <a16:creationId xmlns:a16="http://schemas.microsoft.com/office/drawing/2014/main" id="{5D78B459-20BC-406F-B98D-F8F67B7E5C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68A67CF8-F141-47D4-A475-12BB687FF9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1E2B00C-8D70-443C-8750-B2C22BA16134}" type="slidenum">
              <a:rPr lang="en-US" altLang="en-US"/>
              <a:pPr eaLnBrk="1" hangingPunct="1">
                <a:spcBef>
                  <a:spcPct val="0"/>
                </a:spcBef>
              </a:pPr>
              <a:t>53</a:t>
            </a:fld>
            <a:endParaRPr lang="en-US" altLang="en-US"/>
          </a:p>
        </p:txBody>
      </p:sp>
      <p:sp>
        <p:nvSpPr>
          <p:cNvPr id="25603" name="Rectangle 2">
            <a:extLst>
              <a:ext uri="{FF2B5EF4-FFF2-40B4-BE49-F238E27FC236}">
                <a16:creationId xmlns:a16="http://schemas.microsoft.com/office/drawing/2014/main" id="{59EA8D2C-7957-41D2-8E4E-750221E06A6C}"/>
              </a:ext>
            </a:extLst>
          </p:cNvPr>
          <p:cNvSpPr>
            <a:spLocks noGrp="1" noRot="1" noChangeAspect="1" noChangeArrowheads="1" noTextEdit="1"/>
          </p:cNvSpPr>
          <p:nvPr>
            <p:ph type="sldImg"/>
          </p:nvPr>
        </p:nvSpPr>
        <p:spPr>
          <a:xfrm>
            <a:off x="381000" y="685800"/>
            <a:ext cx="6096000" cy="3429000"/>
          </a:xfrm>
          <a:ln/>
        </p:spPr>
      </p:sp>
      <p:sp>
        <p:nvSpPr>
          <p:cNvPr id="25604" name="Rectangle 3">
            <a:extLst>
              <a:ext uri="{FF2B5EF4-FFF2-40B4-BE49-F238E27FC236}">
                <a16:creationId xmlns:a16="http://schemas.microsoft.com/office/drawing/2014/main" id="{ACB6FD8D-303E-4249-9494-907D453106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D4494-AB55-47A5-AE82-EF0F7DA558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F5CB1C-5BB0-4BE8-A01E-6A06AF3C51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EE26BD-753B-40B7-9975-58548C7E9001}"/>
              </a:ext>
            </a:extLst>
          </p:cNvPr>
          <p:cNvSpPr>
            <a:spLocks noGrp="1"/>
          </p:cNvSpPr>
          <p:nvPr>
            <p:ph type="dt" sz="half" idx="10"/>
          </p:nvPr>
        </p:nvSpPr>
        <p:spPr/>
        <p:txBody>
          <a:bodyPr/>
          <a:lstStyle/>
          <a:p>
            <a:fld id="{06AEC927-F2FB-42A4-9D9D-6124F6C9E946}" type="datetimeFigureOut">
              <a:rPr lang="en-US" smtClean="0"/>
              <a:t>2/12/2021</a:t>
            </a:fld>
            <a:endParaRPr lang="en-US"/>
          </a:p>
        </p:txBody>
      </p:sp>
      <p:sp>
        <p:nvSpPr>
          <p:cNvPr id="5" name="Footer Placeholder 4">
            <a:extLst>
              <a:ext uri="{FF2B5EF4-FFF2-40B4-BE49-F238E27FC236}">
                <a16:creationId xmlns:a16="http://schemas.microsoft.com/office/drawing/2014/main" id="{70885069-816E-43AC-9869-88D26AD77E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5E8890-DE44-47B2-8F56-070A724876B0}"/>
              </a:ext>
            </a:extLst>
          </p:cNvPr>
          <p:cNvSpPr>
            <a:spLocks noGrp="1"/>
          </p:cNvSpPr>
          <p:nvPr>
            <p:ph type="sldNum" sz="quarter" idx="12"/>
          </p:nvPr>
        </p:nvSpPr>
        <p:spPr/>
        <p:txBody>
          <a:bodyPr/>
          <a:lstStyle/>
          <a:p>
            <a:fld id="{730FE824-E7F3-40EC-B326-BC27C36E5A7B}" type="slidenum">
              <a:rPr lang="en-US" smtClean="0"/>
              <a:t>‹#›</a:t>
            </a:fld>
            <a:endParaRPr lang="en-US"/>
          </a:p>
        </p:txBody>
      </p:sp>
    </p:spTree>
    <p:extLst>
      <p:ext uri="{BB962C8B-B14F-4D97-AF65-F5344CB8AC3E}">
        <p14:creationId xmlns:p14="http://schemas.microsoft.com/office/powerpoint/2010/main" val="2965623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B74D8-5537-4B7E-A64C-FBBDB0CC6B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8424AF-F50A-42E2-B56C-BD21503C3B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F7228B-43FD-4BEB-A624-9DE00E8DC0A0}"/>
              </a:ext>
            </a:extLst>
          </p:cNvPr>
          <p:cNvSpPr>
            <a:spLocks noGrp="1"/>
          </p:cNvSpPr>
          <p:nvPr>
            <p:ph type="dt" sz="half" idx="10"/>
          </p:nvPr>
        </p:nvSpPr>
        <p:spPr/>
        <p:txBody>
          <a:bodyPr/>
          <a:lstStyle/>
          <a:p>
            <a:fld id="{06AEC927-F2FB-42A4-9D9D-6124F6C9E946}" type="datetimeFigureOut">
              <a:rPr lang="en-US" smtClean="0"/>
              <a:t>2/12/2021</a:t>
            </a:fld>
            <a:endParaRPr lang="en-US"/>
          </a:p>
        </p:txBody>
      </p:sp>
      <p:sp>
        <p:nvSpPr>
          <p:cNvPr id="5" name="Footer Placeholder 4">
            <a:extLst>
              <a:ext uri="{FF2B5EF4-FFF2-40B4-BE49-F238E27FC236}">
                <a16:creationId xmlns:a16="http://schemas.microsoft.com/office/drawing/2014/main" id="{A9C6DE19-18F7-4914-B735-3B515718F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FE0488-EEA3-4EB8-B982-85414D954A30}"/>
              </a:ext>
            </a:extLst>
          </p:cNvPr>
          <p:cNvSpPr>
            <a:spLocks noGrp="1"/>
          </p:cNvSpPr>
          <p:nvPr>
            <p:ph type="sldNum" sz="quarter" idx="12"/>
          </p:nvPr>
        </p:nvSpPr>
        <p:spPr/>
        <p:txBody>
          <a:bodyPr/>
          <a:lstStyle/>
          <a:p>
            <a:fld id="{730FE824-E7F3-40EC-B326-BC27C36E5A7B}" type="slidenum">
              <a:rPr lang="en-US" smtClean="0"/>
              <a:t>‹#›</a:t>
            </a:fld>
            <a:endParaRPr lang="en-US"/>
          </a:p>
        </p:txBody>
      </p:sp>
    </p:spTree>
    <p:extLst>
      <p:ext uri="{BB962C8B-B14F-4D97-AF65-F5344CB8AC3E}">
        <p14:creationId xmlns:p14="http://schemas.microsoft.com/office/powerpoint/2010/main" val="2600585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1085E7-15EA-4144-824B-BD560D2970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BB5715-0CEC-4ABD-920A-699BD22F7F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F30E24-F239-4F42-9A17-C551CA8249B7}"/>
              </a:ext>
            </a:extLst>
          </p:cNvPr>
          <p:cNvSpPr>
            <a:spLocks noGrp="1"/>
          </p:cNvSpPr>
          <p:nvPr>
            <p:ph type="dt" sz="half" idx="10"/>
          </p:nvPr>
        </p:nvSpPr>
        <p:spPr/>
        <p:txBody>
          <a:bodyPr/>
          <a:lstStyle/>
          <a:p>
            <a:fld id="{06AEC927-F2FB-42A4-9D9D-6124F6C9E946}" type="datetimeFigureOut">
              <a:rPr lang="en-US" smtClean="0"/>
              <a:t>2/12/2021</a:t>
            </a:fld>
            <a:endParaRPr lang="en-US"/>
          </a:p>
        </p:txBody>
      </p:sp>
      <p:sp>
        <p:nvSpPr>
          <p:cNvPr id="5" name="Footer Placeholder 4">
            <a:extLst>
              <a:ext uri="{FF2B5EF4-FFF2-40B4-BE49-F238E27FC236}">
                <a16:creationId xmlns:a16="http://schemas.microsoft.com/office/drawing/2014/main" id="{5DD9D556-8EE2-42BD-98A5-262336ACBB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8DE1F2-6382-4DB7-B880-15809D1802BB}"/>
              </a:ext>
            </a:extLst>
          </p:cNvPr>
          <p:cNvSpPr>
            <a:spLocks noGrp="1"/>
          </p:cNvSpPr>
          <p:nvPr>
            <p:ph type="sldNum" sz="quarter" idx="12"/>
          </p:nvPr>
        </p:nvSpPr>
        <p:spPr/>
        <p:txBody>
          <a:bodyPr/>
          <a:lstStyle/>
          <a:p>
            <a:fld id="{730FE824-E7F3-40EC-B326-BC27C36E5A7B}" type="slidenum">
              <a:rPr lang="en-US" smtClean="0"/>
              <a:t>‹#›</a:t>
            </a:fld>
            <a:endParaRPr lang="en-US"/>
          </a:p>
        </p:txBody>
      </p:sp>
    </p:spTree>
    <p:extLst>
      <p:ext uri="{BB962C8B-B14F-4D97-AF65-F5344CB8AC3E}">
        <p14:creationId xmlns:p14="http://schemas.microsoft.com/office/powerpoint/2010/main" val="1830995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E1601705-CC90-49B7-AB11-330C5B6DD73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ED6C2AE2-C5C2-4D54-9CEC-FB17BF6688F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84B1D95B-1BA7-45F0-8093-2D8A5597BB9B}"/>
              </a:ext>
            </a:extLst>
          </p:cNvPr>
          <p:cNvSpPr>
            <a:spLocks noGrp="1" noChangeArrowheads="1"/>
          </p:cNvSpPr>
          <p:nvPr>
            <p:ph type="sldNum" sz="quarter" idx="12"/>
          </p:nvPr>
        </p:nvSpPr>
        <p:spPr>
          <a:ln/>
        </p:spPr>
        <p:txBody>
          <a:bodyPr/>
          <a:lstStyle>
            <a:lvl1pPr>
              <a:defRPr/>
            </a:lvl1pPr>
          </a:lstStyle>
          <a:p>
            <a:fld id="{A158C0AD-F95E-4082-A42E-930CB4C9473A}" type="slidenum">
              <a:rPr lang="en-US" altLang="en-US"/>
              <a:pPr/>
              <a:t>‹#›</a:t>
            </a:fld>
            <a:endParaRPr lang="en-US" altLang="en-US"/>
          </a:p>
        </p:txBody>
      </p:sp>
    </p:spTree>
    <p:extLst>
      <p:ext uri="{BB962C8B-B14F-4D97-AF65-F5344CB8AC3E}">
        <p14:creationId xmlns:p14="http://schemas.microsoft.com/office/powerpoint/2010/main" val="3975623481"/>
      </p:ext>
    </p:extLst>
  </p:cSld>
  <p:clrMapOvr>
    <a:masterClrMapping/>
  </p:clrMapOvr>
  <p:transition>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016" y="2130522"/>
            <a:ext cx="10363969" cy="1469371"/>
          </a:xfrm>
        </p:spPr>
        <p:txBody>
          <a:bodyPr/>
          <a:lstStyle/>
          <a:p>
            <a:r>
              <a:rPr lang="en-US"/>
              <a:t>Click to edit Master title style</a:t>
            </a:r>
          </a:p>
        </p:txBody>
      </p:sp>
      <p:sp>
        <p:nvSpPr>
          <p:cNvPr id="3" name="Subtitle 2"/>
          <p:cNvSpPr>
            <a:spLocks noGrp="1"/>
          </p:cNvSpPr>
          <p:nvPr>
            <p:ph type="subTitle" idx="1"/>
          </p:nvPr>
        </p:nvSpPr>
        <p:spPr>
          <a:xfrm>
            <a:off x="1828032" y="3885640"/>
            <a:ext cx="8535940" cy="1753721"/>
          </a:xfrm>
        </p:spPr>
        <p:txBody>
          <a:bodyPr/>
          <a:lstStyle>
            <a:lvl1pPr marL="0" indent="0" algn="ctr">
              <a:buNone/>
              <a:defRPr/>
            </a:lvl1pPr>
            <a:lvl2pPr marL="403400" indent="0" algn="ctr">
              <a:buNone/>
              <a:defRPr/>
            </a:lvl2pPr>
            <a:lvl3pPr marL="806799" indent="0" algn="ctr">
              <a:buNone/>
              <a:defRPr/>
            </a:lvl3pPr>
            <a:lvl4pPr marL="1210198" indent="0" algn="ctr">
              <a:buNone/>
              <a:defRPr/>
            </a:lvl4pPr>
            <a:lvl5pPr marL="1613598" indent="0" algn="ctr">
              <a:buNone/>
              <a:defRPr/>
            </a:lvl5pPr>
            <a:lvl6pPr marL="2016997" indent="0" algn="ctr">
              <a:buNone/>
              <a:defRPr/>
            </a:lvl6pPr>
            <a:lvl7pPr marL="2420397" indent="0" algn="ctr">
              <a:buNone/>
              <a:defRPr/>
            </a:lvl7pPr>
            <a:lvl8pPr marL="2823796" indent="0" algn="ctr">
              <a:buNone/>
              <a:defRPr/>
            </a:lvl8pPr>
            <a:lvl9pPr marL="3227196"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33CEA9D2-8EC2-4E93-92CA-BA01907D7F2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EA4AF4E3-1394-4AAF-AB48-84D1139DFDE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A87FC047-77F3-4AC8-A2BA-7513DA1A7C69}"/>
              </a:ext>
            </a:extLst>
          </p:cNvPr>
          <p:cNvSpPr>
            <a:spLocks noGrp="1" noChangeArrowheads="1"/>
          </p:cNvSpPr>
          <p:nvPr>
            <p:ph type="sldNum" sz="quarter" idx="12"/>
          </p:nvPr>
        </p:nvSpPr>
        <p:spPr>
          <a:ln/>
        </p:spPr>
        <p:txBody>
          <a:bodyPr/>
          <a:lstStyle>
            <a:lvl1pPr>
              <a:defRPr/>
            </a:lvl1pPr>
          </a:lstStyle>
          <a:p>
            <a:fld id="{FA692E34-0FA5-42AF-A984-F76313AE675C}" type="slidenum">
              <a:rPr lang="en-US" altLang="en-US"/>
              <a:pPr/>
              <a:t>‹#›</a:t>
            </a:fld>
            <a:endParaRPr lang="en-US" altLang="en-US"/>
          </a:p>
        </p:txBody>
      </p:sp>
    </p:spTree>
    <p:extLst>
      <p:ext uri="{BB962C8B-B14F-4D97-AF65-F5344CB8AC3E}">
        <p14:creationId xmlns:p14="http://schemas.microsoft.com/office/powerpoint/2010/main" val="1500534308"/>
      </p:ext>
    </p:extLst>
  </p:cSld>
  <p:clrMapOvr>
    <a:masterClrMapping/>
  </p:clrMapOvr>
  <p:transition>
    <p:push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70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27970" y="305363"/>
            <a:ext cx="9448031" cy="837640"/>
          </a:xfrm>
        </p:spPr>
        <p:txBody>
          <a:bodyPr/>
          <a:lstStyle/>
          <a:p>
            <a:r>
              <a:rPr lang="en-US"/>
              <a:t>Click to edit Master title style</a:t>
            </a:r>
          </a:p>
        </p:txBody>
      </p:sp>
      <p:sp>
        <p:nvSpPr>
          <p:cNvPr id="3" name="Text Placeholder 2"/>
          <p:cNvSpPr>
            <a:spLocks noGrp="1"/>
          </p:cNvSpPr>
          <p:nvPr>
            <p:ph type="body" sz="half" idx="1"/>
          </p:nvPr>
        </p:nvSpPr>
        <p:spPr>
          <a:xfrm>
            <a:off x="1828031" y="1980640"/>
            <a:ext cx="4835621" cy="4343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8380" y="1980640"/>
            <a:ext cx="4835621" cy="4343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1764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016" y="381003"/>
            <a:ext cx="10566014" cy="686360"/>
          </a:xfrm>
        </p:spPr>
        <p:txBody>
          <a:bodyPr/>
          <a:lstStyle/>
          <a:p>
            <a:r>
              <a:rPr lang="en-US"/>
              <a:t>Click to edit Master title style</a:t>
            </a:r>
          </a:p>
        </p:txBody>
      </p:sp>
      <p:sp>
        <p:nvSpPr>
          <p:cNvPr id="3" name="Text Placeholder 2"/>
          <p:cNvSpPr>
            <a:spLocks noGrp="1"/>
          </p:cNvSpPr>
          <p:nvPr>
            <p:ph type="body" sz="half" idx="1"/>
          </p:nvPr>
        </p:nvSpPr>
        <p:spPr>
          <a:xfrm>
            <a:off x="3251970" y="1295682"/>
            <a:ext cx="4275667" cy="46476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712364" y="1295682"/>
            <a:ext cx="4275667" cy="46476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D074A140-3241-4D5D-994F-03F0273746E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E5B4719-528A-4A60-B748-4501482368E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4F89F8E5-96BA-40FE-BB75-287802E78E13}"/>
              </a:ext>
            </a:extLst>
          </p:cNvPr>
          <p:cNvSpPr>
            <a:spLocks noGrp="1" noChangeArrowheads="1"/>
          </p:cNvSpPr>
          <p:nvPr>
            <p:ph type="sldNum" sz="quarter" idx="12"/>
          </p:nvPr>
        </p:nvSpPr>
        <p:spPr>
          <a:ln/>
        </p:spPr>
        <p:txBody>
          <a:bodyPr/>
          <a:lstStyle>
            <a:lvl1pPr>
              <a:defRPr/>
            </a:lvl1pPr>
          </a:lstStyle>
          <a:p>
            <a:fld id="{A26F885F-F32E-4C8B-8BCB-A02591C7878F}" type="slidenum">
              <a:rPr lang="en-US" altLang="en-US"/>
              <a:pPr/>
              <a:t>‹#›</a:t>
            </a:fld>
            <a:endParaRPr lang="en-US" altLang="en-US"/>
          </a:p>
        </p:txBody>
      </p:sp>
    </p:spTree>
    <p:extLst>
      <p:ext uri="{BB962C8B-B14F-4D97-AF65-F5344CB8AC3E}">
        <p14:creationId xmlns:p14="http://schemas.microsoft.com/office/powerpoint/2010/main" val="269101391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590CF884-C6F0-4BA6-A8E3-39847671B03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41B490A8-27EF-48DE-B3DC-12F2214851B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AF676E7E-235D-40D3-992A-63EA7803CDCB}"/>
              </a:ext>
            </a:extLst>
          </p:cNvPr>
          <p:cNvSpPr>
            <a:spLocks noGrp="1" noChangeArrowheads="1"/>
          </p:cNvSpPr>
          <p:nvPr>
            <p:ph type="sldNum" sz="quarter" idx="12"/>
          </p:nvPr>
        </p:nvSpPr>
        <p:spPr>
          <a:ln/>
        </p:spPr>
        <p:txBody>
          <a:bodyPr/>
          <a:lstStyle>
            <a:lvl1pPr>
              <a:defRPr/>
            </a:lvl1pPr>
          </a:lstStyle>
          <a:p>
            <a:fld id="{970201F0-0D15-4DEF-86D5-9B8DB365972D}" type="slidenum">
              <a:rPr lang="en-US" altLang="en-US"/>
              <a:pPr/>
              <a:t>‹#›</a:t>
            </a:fld>
            <a:endParaRPr lang="en-US" altLang="en-US"/>
          </a:p>
        </p:txBody>
      </p:sp>
    </p:spTree>
    <p:extLst>
      <p:ext uri="{BB962C8B-B14F-4D97-AF65-F5344CB8AC3E}">
        <p14:creationId xmlns:p14="http://schemas.microsoft.com/office/powerpoint/2010/main" val="195063942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008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213F07B0-3D98-4C17-A444-A5CEC8390AB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9329FA91-7691-4FFE-98F2-E4237BE2E6A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2D8BDBCE-58B8-4CC1-9D9B-E5E156CF5381}"/>
              </a:ext>
            </a:extLst>
          </p:cNvPr>
          <p:cNvSpPr>
            <a:spLocks noGrp="1" noChangeArrowheads="1"/>
          </p:cNvSpPr>
          <p:nvPr>
            <p:ph type="sldNum" sz="quarter" idx="12"/>
          </p:nvPr>
        </p:nvSpPr>
        <p:spPr>
          <a:ln/>
        </p:spPr>
        <p:txBody>
          <a:bodyPr/>
          <a:lstStyle>
            <a:lvl1pPr>
              <a:defRPr/>
            </a:lvl1pPr>
          </a:lstStyle>
          <a:p>
            <a:fld id="{C221439F-0221-4772-885C-8C14CB872B65}" type="slidenum">
              <a:rPr lang="en-US" altLang="en-US"/>
              <a:pPr/>
              <a:t>‹#›</a:t>
            </a:fld>
            <a:endParaRPr lang="en-US" altLang="en-US"/>
          </a:p>
        </p:txBody>
      </p:sp>
    </p:spTree>
    <p:extLst>
      <p:ext uri="{BB962C8B-B14F-4D97-AF65-F5344CB8AC3E}">
        <p14:creationId xmlns:p14="http://schemas.microsoft.com/office/powerpoint/2010/main" val="1222223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2AF74-65BC-44F5-97A0-8EE5BE2C64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42B7C6-2492-42CD-9844-DB84ECC1F8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7659CF-29BA-4AC3-8D6E-8FBA40050BFC}"/>
              </a:ext>
            </a:extLst>
          </p:cNvPr>
          <p:cNvSpPr>
            <a:spLocks noGrp="1"/>
          </p:cNvSpPr>
          <p:nvPr>
            <p:ph type="dt" sz="half" idx="10"/>
          </p:nvPr>
        </p:nvSpPr>
        <p:spPr/>
        <p:txBody>
          <a:bodyPr/>
          <a:lstStyle/>
          <a:p>
            <a:fld id="{06AEC927-F2FB-42A4-9D9D-6124F6C9E946}" type="datetimeFigureOut">
              <a:rPr lang="en-US" smtClean="0"/>
              <a:t>2/12/2021</a:t>
            </a:fld>
            <a:endParaRPr lang="en-US"/>
          </a:p>
        </p:txBody>
      </p:sp>
      <p:sp>
        <p:nvSpPr>
          <p:cNvPr id="5" name="Footer Placeholder 4">
            <a:extLst>
              <a:ext uri="{FF2B5EF4-FFF2-40B4-BE49-F238E27FC236}">
                <a16:creationId xmlns:a16="http://schemas.microsoft.com/office/drawing/2014/main" id="{DDF4D30F-6BF9-45EF-AC28-ADD86F0E87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6442B5-396A-4064-9478-A08DDF4C6279}"/>
              </a:ext>
            </a:extLst>
          </p:cNvPr>
          <p:cNvSpPr>
            <a:spLocks noGrp="1"/>
          </p:cNvSpPr>
          <p:nvPr>
            <p:ph type="sldNum" sz="quarter" idx="12"/>
          </p:nvPr>
        </p:nvSpPr>
        <p:spPr/>
        <p:txBody>
          <a:bodyPr/>
          <a:lstStyle/>
          <a:p>
            <a:fld id="{730FE824-E7F3-40EC-B326-BC27C36E5A7B}" type="slidenum">
              <a:rPr lang="en-US" smtClean="0"/>
              <a:t>‹#›</a:t>
            </a:fld>
            <a:endParaRPr lang="en-US"/>
          </a:p>
        </p:txBody>
      </p:sp>
    </p:spTree>
    <p:extLst>
      <p:ext uri="{BB962C8B-B14F-4D97-AF65-F5344CB8AC3E}">
        <p14:creationId xmlns:p14="http://schemas.microsoft.com/office/powerpoint/2010/main" val="608183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E644205-4966-4742-9C54-9DF287E3F63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1A47936-114E-4F20-B01C-398720EA614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D28D4E6-1635-4C9A-A6A0-C962ACAA22CD}"/>
              </a:ext>
            </a:extLst>
          </p:cNvPr>
          <p:cNvSpPr>
            <a:spLocks noGrp="1" noChangeArrowheads="1"/>
          </p:cNvSpPr>
          <p:nvPr>
            <p:ph type="sldNum" sz="quarter" idx="12"/>
          </p:nvPr>
        </p:nvSpPr>
        <p:spPr>
          <a:ln/>
        </p:spPr>
        <p:txBody>
          <a:bodyPr/>
          <a:lstStyle>
            <a:lvl1pPr>
              <a:defRPr/>
            </a:lvl1pPr>
          </a:lstStyle>
          <a:p>
            <a:fld id="{0460030C-A7E9-4613-A647-E57ED3F4EA2E}" type="slidenum">
              <a:rPr lang="en-US" altLang="en-US"/>
              <a:pPr/>
              <a:t>‹#›</a:t>
            </a:fld>
            <a:endParaRPr lang="en-US" altLang="en-US"/>
          </a:p>
        </p:txBody>
      </p:sp>
    </p:spTree>
    <p:extLst>
      <p:ext uri="{BB962C8B-B14F-4D97-AF65-F5344CB8AC3E}">
        <p14:creationId xmlns:p14="http://schemas.microsoft.com/office/powerpoint/2010/main" val="27024178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F2F8361D-5C48-4110-8266-7C43E1F1CBD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21EDF224-A4C5-49B5-B296-0715ABD1F9E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32A5377C-CDF0-440D-92FD-CCC9257AC72E}"/>
              </a:ext>
            </a:extLst>
          </p:cNvPr>
          <p:cNvSpPr>
            <a:spLocks noGrp="1" noChangeArrowheads="1"/>
          </p:cNvSpPr>
          <p:nvPr>
            <p:ph type="sldNum" sz="quarter" idx="12"/>
          </p:nvPr>
        </p:nvSpPr>
        <p:spPr>
          <a:ln/>
        </p:spPr>
        <p:txBody>
          <a:bodyPr/>
          <a:lstStyle>
            <a:lvl1pPr>
              <a:defRPr/>
            </a:lvl1pPr>
          </a:lstStyle>
          <a:p>
            <a:fld id="{177235F6-1050-47CB-84D7-5A12962B01FB}" type="slidenum">
              <a:rPr lang="en-US" altLang="en-US"/>
              <a:pPr/>
              <a:t>‹#›</a:t>
            </a:fld>
            <a:endParaRPr lang="en-US" altLang="en-US"/>
          </a:p>
        </p:txBody>
      </p:sp>
    </p:spTree>
    <p:extLst>
      <p:ext uri="{BB962C8B-B14F-4D97-AF65-F5344CB8AC3E}">
        <p14:creationId xmlns:p14="http://schemas.microsoft.com/office/powerpoint/2010/main" val="2914311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972" y="0"/>
            <a:ext cx="9752060" cy="1143000"/>
          </a:xfrm>
        </p:spPr>
        <p:txBody>
          <a:bodyPr/>
          <a:lstStyle/>
          <a:p>
            <a:r>
              <a:rPr lang="en-US"/>
              <a:t>Click to edit Master title style</a:t>
            </a:r>
          </a:p>
        </p:txBody>
      </p:sp>
      <p:sp>
        <p:nvSpPr>
          <p:cNvPr id="3" name="Text Placeholder 2"/>
          <p:cNvSpPr>
            <a:spLocks noGrp="1"/>
          </p:cNvSpPr>
          <p:nvPr>
            <p:ph type="body" sz="half" idx="1"/>
          </p:nvPr>
        </p:nvSpPr>
        <p:spPr>
          <a:xfrm>
            <a:off x="1219969" y="1371320"/>
            <a:ext cx="4833697" cy="4649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8395" y="1371320"/>
            <a:ext cx="4835621" cy="4649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DE949B9C-794F-4512-B6BF-4092C4E067A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1F8ADB7-C05D-48AF-8F3E-E9F09342117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960EAB16-612F-4172-A534-108B6EB79E26}"/>
              </a:ext>
            </a:extLst>
          </p:cNvPr>
          <p:cNvSpPr>
            <a:spLocks noGrp="1" noChangeArrowheads="1"/>
          </p:cNvSpPr>
          <p:nvPr>
            <p:ph type="sldNum" sz="quarter" idx="12"/>
          </p:nvPr>
        </p:nvSpPr>
        <p:spPr>
          <a:ln/>
        </p:spPr>
        <p:txBody>
          <a:bodyPr/>
          <a:lstStyle>
            <a:lvl1pPr>
              <a:defRPr/>
            </a:lvl1pPr>
          </a:lstStyle>
          <a:p>
            <a:fld id="{C9C30E17-0C2D-4443-8CFA-7324D9E31150}" type="slidenum">
              <a:rPr lang="en-US" altLang="en-US"/>
              <a:pPr/>
              <a:t>‹#›</a:t>
            </a:fld>
            <a:endParaRPr lang="en-US" altLang="en-US"/>
          </a:p>
        </p:txBody>
      </p:sp>
    </p:spTree>
    <p:extLst>
      <p:ext uri="{BB962C8B-B14F-4D97-AF65-F5344CB8AC3E}">
        <p14:creationId xmlns:p14="http://schemas.microsoft.com/office/powerpoint/2010/main" val="8560944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7987" y="228320"/>
            <a:ext cx="10362045" cy="1143000"/>
          </a:xfrm>
        </p:spPr>
        <p:txBody>
          <a:bodyPr/>
          <a:lstStyle/>
          <a:p>
            <a:r>
              <a:rPr lang="en-US"/>
              <a:t>Click to edit Master title style</a:t>
            </a:r>
          </a:p>
        </p:txBody>
      </p:sp>
      <p:sp>
        <p:nvSpPr>
          <p:cNvPr id="3" name="Text Placeholder 2"/>
          <p:cNvSpPr>
            <a:spLocks noGrp="1"/>
          </p:cNvSpPr>
          <p:nvPr>
            <p:ph type="body" sz="half" idx="1"/>
          </p:nvPr>
        </p:nvSpPr>
        <p:spPr>
          <a:xfrm>
            <a:off x="1117986" y="1524001"/>
            <a:ext cx="5087697" cy="411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90412" y="1524001"/>
            <a:ext cx="5089621" cy="411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479021B9-D56D-4D12-8518-6F2981E8851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B84F29BC-10AB-4070-94C5-3F5E44606DB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0">
            <a:extLst>
              <a:ext uri="{FF2B5EF4-FFF2-40B4-BE49-F238E27FC236}">
                <a16:creationId xmlns:a16="http://schemas.microsoft.com/office/drawing/2014/main" id="{56044897-2C1F-4E88-95DF-EDC75AA17244}"/>
              </a:ext>
            </a:extLst>
          </p:cNvPr>
          <p:cNvSpPr>
            <a:spLocks noGrp="1" noChangeArrowheads="1"/>
          </p:cNvSpPr>
          <p:nvPr>
            <p:ph type="sldNum" sz="quarter" idx="12"/>
          </p:nvPr>
        </p:nvSpPr>
        <p:spPr>
          <a:ln/>
        </p:spPr>
        <p:txBody>
          <a:bodyPr/>
          <a:lstStyle>
            <a:lvl1pPr>
              <a:defRPr/>
            </a:lvl1pPr>
          </a:lstStyle>
          <a:p>
            <a:fld id="{3C577430-1DE7-48D2-9CB4-53041B0CE423}" type="slidenum">
              <a:rPr lang="en-US" altLang="en-US"/>
              <a:pPr/>
              <a:t>‹#›</a:t>
            </a:fld>
            <a:endParaRPr lang="en-US" altLang="en-US"/>
          </a:p>
        </p:txBody>
      </p:sp>
    </p:spTree>
    <p:extLst>
      <p:ext uri="{BB962C8B-B14F-4D97-AF65-F5344CB8AC3E}">
        <p14:creationId xmlns:p14="http://schemas.microsoft.com/office/powerpoint/2010/main" val="21265940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0CA0A916-F083-41ED-A3D6-09396E58177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9">
            <a:extLst>
              <a:ext uri="{FF2B5EF4-FFF2-40B4-BE49-F238E27FC236}">
                <a16:creationId xmlns:a16="http://schemas.microsoft.com/office/drawing/2014/main" id="{4F3C17F8-9A76-4E2D-B2F6-3A81593BDA7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
            <a:extLst>
              <a:ext uri="{FF2B5EF4-FFF2-40B4-BE49-F238E27FC236}">
                <a16:creationId xmlns:a16="http://schemas.microsoft.com/office/drawing/2014/main" id="{17ECC08F-281B-4C22-82FF-D25E2AF824B2}"/>
              </a:ext>
            </a:extLst>
          </p:cNvPr>
          <p:cNvSpPr>
            <a:spLocks noGrp="1" noChangeArrowheads="1"/>
          </p:cNvSpPr>
          <p:nvPr>
            <p:ph type="sldNum" sz="quarter" idx="12"/>
          </p:nvPr>
        </p:nvSpPr>
        <p:spPr>
          <a:ln/>
        </p:spPr>
        <p:txBody>
          <a:bodyPr/>
          <a:lstStyle>
            <a:lvl1pPr>
              <a:defRPr/>
            </a:lvl1pPr>
          </a:lstStyle>
          <a:p>
            <a:fld id="{05262E80-8704-40EC-9013-5A259612DFA0}" type="slidenum">
              <a:rPr lang="en-US" altLang="en-US"/>
              <a:pPr/>
              <a:t>‹#›</a:t>
            </a:fld>
            <a:endParaRPr lang="en-US" altLang="en-US"/>
          </a:p>
        </p:txBody>
      </p:sp>
    </p:spTree>
    <p:extLst>
      <p:ext uri="{BB962C8B-B14F-4D97-AF65-F5344CB8AC3E}">
        <p14:creationId xmlns:p14="http://schemas.microsoft.com/office/powerpoint/2010/main" val="25336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a:extLst>
              <a:ext uri="{FF2B5EF4-FFF2-40B4-BE49-F238E27FC236}">
                <a16:creationId xmlns:a16="http://schemas.microsoft.com/office/drawing/2014/main" id="{473E93AD-52E0-4D83-ACFE-FB5F1D45727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0">
            <a:extLst>
              <a:ext uri="{FF2B5EF4-FFF2-40B4-BE49-F238E27FC236}">
                <a16:creationId xmlns:a16="http://schemas.microsoft.com/office/drawing/2014/main" id="{6FA10B16-09A5-42E3-BC12-344BFEA848E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1">
            <a:extLst>
              <a:ext uri="{FF2B5EF4-FFF2-40B4-BE49-F238E27FC236}">
                <a16:creationId xmlns:a16="http://schemas.microsoft.com/office/drawing/2014/main" id="{799AB97A-8D03-4AB3-AC3A-C961349F9D4F}"/>
              </a:ext>
            </a:extLst>
          </p:cNvPr>
          <p:cNvSpPr>
            <a:spLocks noGrp="1" noChangeArrowheads="1"/>
          </p:cNvSpPr>
          <p:nvPr>
            <p:ph type="sldNum" sz="quarter" idx="12"/>
          </p:nvPr>
        </p:nvSpPr>
        <p:spPr>
          <a:ln/>
        </p:spPr>
        <p:txBody>
          <a:bodyPr/>
          <a:lstStyle>
            <a:lvl1pPr>
              <a:defRPr/>
            </a:lvl1pPr>
          </a:lstStyle>
          <a:p>
            <a:fld id="{E3B0A5B2-3581-46D8-A27E-00722F75AEE6}" type="slidenum">
              <a:rPr lang="en-US" altLang="en-US"/>
              <a:pPr/>
              <a:t>‹#›</a:t>
            </a:fld>
            <a:endParaRPr lang="en-US" altLang="en-US"/>
          </a:p>
        </p:txBody>
      </p:sp>
    </p:spTree>
    <p:extLst>
      <p:ext uri="{BB962C8B-B14F-4D97-AF65-F5344CB8AC3E}">
        <p14:creationId xmlns:p14="http://schemas.microsoft.com/office/powerpoint/2010/main" val="31409458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016" y="609320"/>
            <a:ext cx="10363969" cy="1143000"/>
          </a:xfrm>
        </p:spPr>
        <p:txBody>
          <a:bodyPr/>
          <a:lstStyle/>
          <a:p>
            <a:r>
              <a:rPr lang="en-US"/>
              <a:t>Click to edit Master title style</a:t>
            </a:r>
          </a:p>
        </p:txBody>
      </p:sp>
      <p:sp>
        <p:nvSpPr>
          <p:cNvPr id="3" name="Text Placeholder 2"/>
          <p:cNvSpPr>
            <a:spLocks noGrp="1"/>
          </p:cNvSpPr>
          <p:nvPr>
            <p:ph type="body" sz="half" idx="1"/>
          </p:nvPr>
        </p:nvSpPr>
        <p:spPr>
          <a:xfrm>
            <a:off x="914017" y="1980643"/>
            <a:ext cx="5089621" cy="411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88364" y="1980640"/>
            <a:ext cx="5089622" cy="19904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88364" y="4105559"/>
            <a:ext cx="5089622" cy="19904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1C07E575-01DD-4F00-9D20-5066ACC35D6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1BB9EF79-C7E2-415B-A941-22887F763F1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9406E7D0-64D8-43FE-867D-2204054B7689}"/>
              </a:ext>
            </a:extLst>
          </p:cNvPr>
          <p:cNvSpPr>
            <a:spLocks noGrp="1" noChangeArrowheads="1"/>
          </p:cNvSpPr>
          <p:nvPr>
            <p:ph type="sldNum" sz="quarter" idx="12"/>
          </p:nvPr>
        </p:nvSpPr>
        <p:spPr>
          <a:ln/>
        </p:spPr>
        <p:txBody>
          <a:bodyPr/>
          <a:lstStyle>
            <a:lvl1pPr>
              <a:defRPr/>
            </a:lvl1pPr>
          </a:lstStyle>
          <a:p>
            <a:fld id="{50985DE3-18E6-43E8-B8A3-3CE4C1A4F66A}" type="slidenum">
              <a:rPr lang="en-US" altLang="en-US"/>
              <a:pPr/>
              <a:t>‹#›</a:t>
            </a:fld>
            <a:endParaRPr lang="en-US" altLang="en-US"/>
          </a:p>
        </p:txBody>
      </p:sp>
    </p:spTree>
    <p:extLst>
      <p:ext uri="{BB962C8B-B14F-4D97-AF65-F5344CB8AC3E}">
        <p14:creationId xmlns:p14="http://schemas.microsoft.com/office/powerpoint/2010/main" val="3332000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52F166A-5FF9-4C72-93B7-F845A3C5E1B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3E52ED8-1FAF-4AB9-9BBB-3543AEDE927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F5DB17B-A213-431F-BD10-7A09CCB159B0}"/>
              </a:ext>
            </a:extLst>
          </p:cNvPr>
          <p:cNvSpPr>
            <a:spLocks noGrp="1" noChangeArrowheads="1"/>
          </p:cNvSpPr>
          <p:nvPr>
            <p:ph type="sldNum" sz="quarter" idx="12"/>
          </p:nvPr>
        </p:nvSpPr>
        <p:spPr>
          <a:ln/>
        </p:spPr>
        <p:txBody>
          <a:bodyPr/>
          <a:lstStyle>
            <a:lvl1pPr>
              <a:defRPr/>
            </a:lvl1pPr>
          </a:lstStyle>
          <a:p>
            <a:fld id="{6A9DA332-C4F3-45B0-903F-A102DC0F5CF3}" type="slidenum">
              <a:rPr lang="en-US" altLang="en-US"/>
              <a:pPr/>
              <a:t>‹#›</a:t>
            </a:fld>
            <a:endParaRPr lang="en-US" altLang="en-US"/>
          </a:p>
        </p:txBody>
      </p:sp>
    </p:spTree>
    <p:extLst>
      <p:ext uri="{BB962C8B-B14F-4D97-AF65-F5344CB8AC3E}">
        <p14:creationId xmlns:p14="http://schemas.microsoft.com/office/powerpoint/2010/main" val="37558880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a:extLst>
              <a:ext uri="{FF2B5EF4-FFF2-40B4-BE49-F238E27FC236}">
                <a16:creationId xmlns:a16="http://schemas.microsoft.com/office/drawing/2014/main" id="{46942CEF-9625-4883-BF32-9EFAE790576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40">
            <a:extLst>
              <a:ext uri="{FF2B5EF4-FFF2-40B4-BE49-F238E27FC236}">
                <a16:creationId xmlns:a16="http://schemas.microsoft.com/office/drawing/2014/main" id="{90668459-E385-48E0-AFE4-EA36DDB019F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1">
            <a:extLst>
              <a:ext uri="{FF2B5EF4-FFF2-40B4-BE49-F238E27FC236}">
                <a16:creationId xmlns:a16="http://schemas.microsoft.com/office/drawing/2014/main" id="{AA934132-920D-4631-AA99-631AFC630E31}"/>
              </a:ext>
            </a:extLst>
          </p:cNvPr>
          <p:cNvSpPr>
            <a:spLocks noGrp="1" noChangeArrowheads="1"/>
          </p:cNvSpPr>
          <p:nvPr>
            <p:ph type="sldNum" sz="quarter" idx="12"/>
          </p:nvPr>
        </p:nvSpPr>
        <p:spPr>
          <a:ln/>
        </p:spPr>
        <p:txBody>
          <a:bodyPr/>
          <a:lstStyle>
            <a:lvl1pPr>
              <a:defRPr/>
            </a:lvl1pPr>
          </a:lstStyle>
          <a:p>
            <a:fld id="{C4558136-E886-4C66-B1B3-D02E2C713D20}" type="slidenum">
              <a:rPr lang="en-US" altLang="en-US"/>
              <a:pPr/>
              <a:t>‹#›</a:t>
            </a:fld>
            <a:endParaRPr lang="en-US" altLang="en-US"/>
          </a:p>
        </p:txBody>
      </p:sp>
    </p:spTree>
    <p:extLst>
      <p:ext uri="{BB962C8B-B14F-4D97-AF65-F5344CB8AC3E}">
        <p14:creationId xmlns:p14="http://schemas.microsoft.com/office/powerpoint/2010/main" val="19803605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a:extLst>
              <a:ext uri="{FF2B5EF4-FFF2-40B4-BE49-F238E27FC236}">
                <a16:creationId xmlns:a16="http://schemas.microsoft.com/office/drawing/2014/main" id="{022921D2-3F05-4CFD-BE14-2B7E8C5B470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4">
            <a:extLst>
              <a:ext uri="{FF2B5EF4-FFF2-40B4-BE49-F238E27FC236}">
                <a16:creationId xmlns:a16="http://schemas.microsoft.com/office/drawing/2014/main" id="{EC7FC20F-930B-48CC-8E9D-B80EF16924F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5">
            <a:extLst>
              <a:ext uri="{FF2B5EF4-FFF2-40B4-BE49-F238E27FC236}">
                <a16:creationId xmlns:a16="http://schemas.microsoft.com/office/drawing/2014/main" id="{C5923D47-906A-49EE-9ABF-4DB196E21189}"/>
              </a:ext>
            </a:extLst>
          </p:cNvPr>
          <p:cNvSpPr>
            <a:spLocks noGrp="1" noChangeArrowheads="1"/>
          </p:cNvSpPr>
          <p:nvPr>
            <p:ph type="sldNum" sz="quarter" idx="12"/>
          </p:nvPr>
        </p:nvSpPr>
        <p:spPr>
          <a:ln/>
        </p:spPr>
        <p:txBody>
          <a:bodyPr/>
          <a:lstStyle>
            <a:lvl1pPr>
              <a:defRPr/>
            </a:lvl1pPr>
          </a:lstStyle>
          <a:p>
            <a:fld id="{A2186844-7643-4BE7-B93A-37B75945120E}" type="slidenum">
              <a:rPr lang="en-US" altLang="en-US"/>
              <a:pPr/>
              <a:t>‹#›</a:t>
            </a:fld>
            <a:endParaRPr lang="en-US" altLang="en-US"/>
          </a:p>
        </p:txBody>
      </p:sp>
    </p:spTree>
    <p:extLst>
      <p:ext uri="{BB962C8B-B14F-4D97-AF65-F5344CB8AC3E}">
        <p14:creationId xmlns:p14="http://schemas.microsoft.com/office/powerpoint/2010/main" val="2538031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35120-179F-49AE-BA81-CC8BECFE87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E0438F-44D1-4E23-BA5C-067EB6818A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D01BDE-34F6-4234-AEED-10DE7AEFAE07}"/>
              </a:ext>
            </a:extLst>
          </p:cNvPr>
          <p:cNvSpPr>
            <a:spLocks noGrp="1"/>
          </p:cNvSpPr>
          <p:nvPr>
            <p:ph type="dt" sz="half" idx="10"/>
          </p:nvPr>
        </p:nvSpPr>
        <p:spPr/>
        <p:txBody>
          <a:bodyPr/>
          <a:lstStyle/>
          <a:p>
            <a:fld id="{06AEC927-F2FB-42A4-9D9D-6124F6C9E946}" type="datetimeFigureOut">
              <a:rPr lang="en-US" smtClean="0"/>
              <a:t>2/12/2021</a:t>
            </a:fld>
            <a:endParaRPr lang="en-US"/>
          </a:p>
        </p:txBody>
      </p:sp>
      <p:sp>
        <p:nvSpPr>
          <p:cNvPr id="5" name="Footer Placeholder 4">
            <a:extLst>
              <a:ext uri="{FF2B5EF4-FFF2-40B4-BE49-F238E27FC236}">
                <a16:creationId xmlns:a16="http://schemas.microsoft.com/office/drawing/2014/main" id="{86DA68CB-AB62-43A8-A1C7-37BAC3F843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A6CB5B-4005-491D-89AF-61B728628EED}"/>
              </a:ext>
            </a:extLst>
          </p:cNvPr>
          <p:cNvSpPr>
            <a:spLocks noGrp="1"/>
          </p:cNvSpPr>
          <p:nvPr>
            <p:ph type="sldNum" sz="quarter" idx="12"/>
          </p:nvPr>
        </p:nvSpPr>
        <p:spPr/>
        <p:txBody>
          <a:bodyPr/>
          <a:lstStyle/>
          <a:p>
            <a:fld id="{730FE824-E7F3-40EC-B326-BC27C36E5A7B}" type="slidenum">
              <a:rPr lang="en-US" smtClean="0"/>
              <a:t>‹#›</a:t>
            </a:fld>
            <a:endParaRPr lang="en-US"/>
          </a:p>
        </p:txBody>
      </p:sp>
    </p:spTree>
    <p:extLst>
      <p:ext uri="{BB962C8B-B14F-4D97-AF65-F5344CB8AC3E}">
        <p14:creationId xmlns:p14="http://schemas.microsoft.com/office/powerpoint/2010/main" val="25950953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8750"/>
            <a:ext cx="10972800" cy="1258888"/>
          </a:xfrm>
        </p:spPr>
        <p:txBody>
          <a:bodyPr/>
          <a:lstStyle/>
          <a:p>
            <a:r>
              <a:rPr lang="en-US"/>
              <a:t>Click to edit Master title style</a:t>
            </a:r>
          </a:p>
        </p:txBody>
      </p:sp>
      <p:sp>
        <p:nvSpPr>
          <p:cNvPr id="3" name="Text Placeholder 2"/>
          <p:cNvSpPr>
            <a:spLocks noGrp="1"/>
          </p:cNvSpPr>
          <p:nvPr>
            <p:ph type="body" sz="half" idx="1"/>
          </p:nvPr>
        </p:nvSpPr>
        <p:spPr>
          <a:xfrm>
            <a:off x="609600" y="1600202"/>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3">
            <a:extLst>
              <a:ext uri="{FF2B5EF4-FFF2-40B4-BE49-F238E27FC236}">
                <a16:creationId xmlns:a16="http://schemas.microsoft.com/office/drawing/2014/main" id="{811EB286-298F-4D01-B197-38CB254FD7F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4">
            <a:extLst>
              <a:ext uri="{FF2B5EF4-FFF2-40B4-BE49-F238E27FC236}">
                <a16:creationId xmlns:a16="http://schemas.microsoft.com/office/drawing/2014/main" id="{52F4631C-0D33-4DFA-98AC-A58280BD45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5">
            <a:extLst>
              <a:ext uri="{FF2B5EF4-FFF2-40B4-BE49-F238E27FC236}">
                <a16:creationId xmlns:a16="http://schemas.microsoft.com/office/drawing/2014/main" id="{8DBD3E5C-5D16-49BA-B88D-81969CE2ECA6}"/>
              </a:ext>
            </a:extLst>
          </p:cNvPr>
          <p:cNvSpPr>
            <a:spLocks noGrp="1" noChangeArrowheads="1"/>
          </p:cNvSpPr>
          <p:nvPr>
            <p:ph type="sldNum" sz="quarter" idx="12"/>
          </p:nvPr>
        </p:nvSpPr>
        <p:spPr>
          <a:ln/>
        </p:spPr>
        <p:txBody>
          <a:bodyPr/>
          <a:lstStyle>
            <a:lvl1pPr>
              <a:defRPr/>
            </a:lvl1pPr>
          </a:lstStyle>
          <a:p>
            <a:fld id="{729CE216-F8CA-4BF9-B8B0-6E90927EFF32}" type="slidenum">
              <a:rPr lang="en-US" altLang="en-US"/>
              <a:pPr/>
              <a:t>‹#›</a:t>
            </a:fld>
            <a:endParaRPr lang="en-US" altLang="en-US"/>
          </a:p>
        </p:txBody>
      </p:sp>
    </p:spTree>
    <p:extLst>
      <p:ext uri="{BB962C8B-B14F-4D97-AF65-F5344CB8AC3E}">
        <p14:creationId xmlns:p14="http://schemas.microsoft.com/office/powerpoint/2010/main" val="30564037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
            <a:extLst>
              <a:ext uri="{FF2B5EF4-FFF2-40B4-BE49-F238E27FC236}">
                <a16:creationId xmlns:a16="http://schemas.microsoft.com/office/drawing/2014/main" id="{108449E1-AB92-467C-8584-DED72B947A1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4">
            <a:extLst>
              <a:ext uri="{FF2B5EF4-FFF2-40B4-BE49-F238E27FC236}">
                <a16:creationId xmlns:a16="http://schemas.microsoft.com/office/drawing/2014/main" id="{AC7277EA-FE57-4DB5-8D54-598BFF732A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843DB253-E536-4A3F-AEE2-0FDE9B7E023C}"/>
              </a:ext>
            </a:extLst>
          </p:cNvPr>
          <p:cNvSpPr>
            <a:spLocks noGrp="1" noChangeArrowheads="1"/>
          </p:cNvSpPr>
          <p:nvPr>
            <p:ph type="sldNum" sz="quarter" idx="12"/>
          </p:nvPr>
        </p:nvSpPr>
        <p:spPr>
          <a:ln/>
        </p:spPr>
        <p:txBody>
          <a:bodyPr/>
          <a:lstStyle>
            <a:lvl1pPr>
              <a:defRPr/>
            </a:lvl1pPr>
          </a:lstStyle>
          <a:p>
            <a:fld id="{BCA369B5-13A4-4EDA-8110-19623B1307E5}" type="slidenum">
              <a:rPr lang="en-US" altLang="en-US"/>
              <a:pPr/>
              <a:t>‹#›</a:t>
            </a:fld>
            <a:endParaRPr lang="en-US" altLang="en-US"/>
          </a:p>
        </p:txBody>
      </p:sp>
    </p:spTree>
    <p:extLst>
      <p:ext uri="{BB962C8B-B14F-4D97-AF65-F5344CB8AC3E}">
        <p14:creationId xmlns:p14="http://schemas.microsoft.com/office/powerpoint/2010/main" val="13399283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
            <a:extLst>
              <a:ext uri="{FF2B5EF4-FFF2-40B4-BE49-F238E27FC236}">
                <a16:creationId xmlns:a16="http://schemas.microsoft.com/office/drawing/2014/main" id="{4F94DCFF-D0BF-4305-B0AD-C3FEC110EC1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4">
            <a:extLst>
              <a:ext uri="{FF2B5EF4-FFF2-40B4-BE49-F238E27FC236}">
                <a16:creationId xmlns:a16="http://schemas.microsoft.com/office/drawing/2014/main" id="{CD08AB14-9DB8-4BE3-A517-C42E5210802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5">
            <a:extLst>
              <a:ext uri="{FF2B5EF4-FFF2-40B4-BE49-F238E27FC236}">
                <a16:creationId xmlns:a16="http://schemas.microsoft.com/office/drawing/2014/main" id="{04BD9E34-F041-4793-B171-99404BDCF64C}"/>
              </a:ext>
            </a:extLst>
          </p:cNvPr>
          <p:cNvSpPr>
            <a:spLocks noGrp="1" noChangeArrowheads="1"/>
          </p:cNvSpPr>
          <p:nvPr>
            <p:ph type="sldNum" sz="quarter" idx="12"/>
          </p:nvPr>
        </p:nvSpPr>
        <p:spPr>
          <a:ln/>
        </p:spPr>
        <p:txBody>
          <a:bodyPr/>
          <a:lstStyle>
            <a:lvl1pPr>
              <a:defRPr/>
            </a:lvl1pPr>
          </a:lstStyle>
          <a:p>
            <a:fld id="{23E9B96A-0FBD-440E-8B97-854551B0D5EC}" type="slidenum">
              <a:rPr lang="en-US" altLang="en-US"/>
              <a:pPr/>
              <a:t>‹#›</a:t>
            </a:fld>
            <a:endParaRPr lang="en-US" altLang="en-US"/>
          </a:p>
        </p:txBody>
      </p:sp>
    </p:spTree>
    <p:extLst>
      <p:ext uri="{BB962C8B-B14F-4D97-AF65-F5344CB8AC3E}">
        <p14:creationId xmlns:p14="http://schemas.microsoft.com/office/powerpoint/2010/main" val="40757557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00114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016" y="381000"/>
            <a:ext cx="10363969" cy="1143000"/>
          </a:xfrm>
        </p:spPr>
        <p:txBody>
          <a:bodyPr/>
          <a:lstStyle/>
          <a:p>
            <a:r>
              <a:rPr lang="en-US"/>
              <a:t>Click to edit Master title style</a:t>
            </a:r>
          </a:p>
        </p:txBody>
      </p:sp>
      <p:sp>
        <p:nvSpPr>
          <p:cNvPr id="3" name="Text Placeholder 2"/>
          <p:cNvSpPr>
            <a:spLocks noGrp="1"/>
          </p:cNvSpPr>
          <p:nvPr>
            <p:ph type="body" sz="half" idx="1"/>
          </p:nvPr>
        </p:nvSpPr>
        <p:spPr>
          <a:xfrm>
            <a:off x="914017" y="1980640"/>
            <a:ext cx="5089621"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364" y="1980640"/>
            <a:ext cx="5089622"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14094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6950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F7A8E-34FD-4DCC-92C4-42A483305B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71E484-249E-4F72-BBCE-F637D715C5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03A9D3-6897-43A2-85BF-77309E75E3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5EEBF9-2C7B-4810-8C4C-34037102F007}"/>
              </a:ext>
            </a:extLst>
          </p:cNvPr>
          <p:cNvSpPr>
            <a:spLocks noGrp="1"/>
          </p:cNvSpPr>
          <p:nvPr>
            <p:ph type="dt" sz="half" idx="10"/>
          </p:nvPr>
        </p:nvSpPr>
        <p:spPr/>
        <p:txBody>
          <a:bodyPr/>
          <a:lstStyle/>
          <a:p>
            <a:fld id="{06AEC927-F2FB-42A4-9D9D-6124F6C9E946}" type="datetimeFigureOut">
              <a:rPr lang="en-US" smtClean="0"/>
              <a:t>2/12/2021</a:t>
            </a:fld>
            <a:endParaRPr lang="en-US"/>
          </a:p>
        </p:txBody>
      </p:sp>
      <p:sp>
        <p:nvSpPr>
          <p:cNvPr id="6" name="Footer Placeholder 5">
            <a:extLst>
              <a:ext uri="{FF2B5EF4-FFF2-40B4-BE49-F238E27FC236}">
                <a16:creationId xmlns:a16="http://schemas.microsoft.com/office/drawing/2014/main" id="{1191AC01-E597-4305-B228-1F98C69A88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E1E290-695B-4140-A43D-BCB5671662AB}"/>
              </a:ext>
            </a:extLst>
          </p:cNvPr>
          <p:cNvSpPr>
            <a:spLocks noGrp="1"/>
          </p:cNvSpPr>
          <p:nvPr>
            <p:ph type="sldNum" sz="quarter" idx="12"/>
          </p:nvPr>
        </p:nvSpPr>
        <p:spPr/>
        <p:txBody>
          <a:bodyPr/>
          <a:lstStyle/>
          <a:p>
            <a:fld id="{730FE824-E7F3-40EC-B326-BC27C36E5A7B}" type="slidenum">
              <a:rPr lang="en-US" smtClean="0"/>
              <a:t>‹#›</a:t>
            </a:fld>
            <a:endParaRPr lang="en-US"/>
          </a:p>
        </p:txBody>
      </p:sp>
    </p:spTree>
    <p:extLst>
      <p:ext uri="{BB962C8B-B14F-4D97-AF65-F5344CB8AC3E}">
        <p14:creationId xmlns:p14="http://schemas.microsoft.com/office/powerpoint/2010/main" val="796745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FDA85-CA68-4A91-97F5-171E47B8FB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DE4406-3364-469A-84F7-936BCBF71F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678825-FB95-4457-9857-3D35F959E6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EFD89D-7EC2-48E8-A170-CB46C52251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CDEB98-6BBE-48FD-976E-27AB510C73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1450C4-87E0-434C-937A-183D19D1E27D}"/>
              </a:ext>
            </a:extLst>
          </p:cNvPr>
          <p:cNvSpPr>
            <a:spLocks noGrp="1"/>
          </p:cNvSpPr>
          <p:nvPr>
            <p:ph type="dt" sz="half" idx="10"/>
          </p:nvPr>
        </p:nvSpPr>
        <p:spPr/>
        <p:txBody>
          <a:bodyPr/>
          <a:lstStyle/>
          <a:p>
            <a:fld id="{06AEC927-F2FB-42A4-9D9D-6124F6C9E946}" type="datetimeFigureOut">
              <a:rPr lang="en-US" smtClean="0"/>
              <a:t>2/12/2021</a:t>
            </a:fld>
            <a:endParaRPr lang="en-US"/>
          </a:p>
        </p:txBody>
      </p:sp>
      <p:sp>
        <p:nvSpPr>
          <p:cNvPr id="8" name="Footer Placeholder 7">
            <a:extLst>
              <a:ext uri="{FF2B5EF4-FFF2-40B4-BE49-F238E27FC236}">
                <a16:creationId xmlns:a16="http://schemas.microsoft.com/office/drawing/2014/main" id="{87115242-EE9D-475F-B3F7-8DF2CD2BE7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572126-1C22-4E0F-8109-7571E5B8F3EF}"/>
              </a:ext>
            </a:extLst>
          </p:cNvPr>
          <p:cNvSpPr>
            <a:spLocks noGrp="1"/>
          </p:cNvSpPr>
          <p:nvPr>
            <p:ph type="sldNum" sz="quarter" idx="12"/>
          </p:nvPr>
        </p:nvSpPr>
        <p:spPr/>
        <p:txBody>
          <a:bodyPr/>
          <a:lstStyle/>
          <a:p>
            <a:fld id="{730FE824-E7F3-40EC-B326-BC27C36E5A7B}" type="slidenum">
              <a:rPr lang="en-US" smtClean="0"/>
              <a:t>‹#›</a:t>
            </a:fld>
            <a:endParaRPr lang="en-US"/>
          </a:p>
        </p:txBody>
      </p:sp>
    </p:spTree>
    <p:extLst>
      <p:ext uri="{BB962C8B-B14F-4D97-AF65-F5344CB8AC3E}">
        <p14:creationId xmlns:p14="http://schemas.microsoft.com/office/powerpoint/2010/main" val="2101214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FC628-AD60-43E1-A973-5A516A7C9D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C97D6C-FCDB-4746-82BD-AD9159D73DA4}"/>
              </a:ext>
            </a:extLst>
          </p:cNvPr>
          <p:cNvSpPr>
            <a:spLocks noGrp="1"/>
          </p:cNvSpPr>
          <p:nvPr>
            <p:ph type="dt" sz="half" idx="10"/>
          </p:nvPr>
        </p:nvSpPr>
        <p:spPr/>
        <p:txBody>
          <a:bodyPr/>
          <a:lstStyle/>
          <a:p>
            <a:fld id="{06AEC927-F2FB-42A4-9D9D-6124F6C9E946}" type="datetimeFigureOut">
              <a:rPr lang="en-US" smtClean="0"/>
              <a:t>2/12/2021</a:t>
            </a:fld>
            <a:endParaRPr lang="en-US"/>
          </a:p>
        </p:txBody>
      </p:sp>
      <p:sp>
        <p:nvSpPr>
          <p:cNvPr id="4" name="Footer Placeholder 3">
            <a:extLst>
              <a:ext uri="{FF2B5EF4-FFF2-40B4-BE49-F238E27FC236}">
                <a16:creationId xmlns:a16="http://schemas.microsoft.com/office/drawing/2014/main" id="{FD40568A-3186-420E-9A0F-DBE8BB081C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EF666D-4844-4D67-B964-30567C103F39}"/>
              </a:ext>
            </a:extLst>
          </p:cNvPr>
          <p:cNvSpPr>
            <a:spLocks noGrp="1"/>
          </p:cNvSpPr>
          <p:nvPr>
            <p:ph type="sldNum" sz="quarter" idx="12"/>
          </p:nvPr>
        </p:nvSpPr>
        <p:spPr/>
        <p:txBody>
          <a:bodyPr/>
          <a:lstStyle/>
          <a:p>
            <a:fld id="{730FE824-E7F3-40EC-B326-BC27C36E5A7B}" type="slidenum">
              <a:rPr lang="en-US" smtClean="0"/>
              <a:t>‹#›</a:t>
            </a:fld>
            <a:endParaRPr lang="en-US"/>
          </a:p>
        </p:txBody>
      </p:sp>
    </p:spTree>
    <p:extLst>
      <p:ext uri="{BB962C8B-B14F-4D97-AF65-F5344CB8AC3E}">
        <p14:creationId xmlns:p14="http://schemas.microsoft.com/office/powerpoint/2010/main" val="1647512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2F5CCD-FE4F-4A38-834F-126BC41BA725}"/>
              </a:ext>
            </a:extLst>
          </p:cNvPr>
          <p:cNvSpPr>
            <a:spLocks noGrp="1"/>
          </p:cNvSpPr>
          <p:nvPr>
            <p:ph type="dt" sz="half" idx="10"/>
          </p:nvPr>
        </p:nvSpPr>
        <p:spPr/>
        <p:txBody>
          <a:bodyPr/>
          <a:lstStyle/>
          <a:p>
            <a:fld id="{06AEC927-F2FB-42A4-9D9D-6124F6C9E946}" type="datetimeFigureOut">
              <a:rPr lang="en-US" smtClean="0"/>
              <a:t>2/12/2021</a:t>
            </a:fld>
            <a:endParaRPr lang="en-US"/>
          </a:p>
        </p:txBody>
      </p:sp>
      <p:sp>
        <p:nvSpPr>
          <p:cNvPr id="3" name="Footer Placeholder 2">
            <a:extLst>
              <a:ext uri="{FF2B5EF4-FFF2-40B4-BE49-F238E27FC236}">
                <a16:creationId xmlns:a16="http://schemas.microsoft.com/office/drawing/2014/main" id="{E9AEE974-E77C-43AB-9BB8-66966A013E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464494-2792-465A-B612-43461CDCB9E4}"/>
              </a:ext>
            </a:extLst>
          </p:cNvPr>
          <p:cNvSpPr>
            <a:spLocks noGrp="1"/>
          </p:cNvSpPr>
          <p:nvPr>
            <p:ph type="sldNum" sz="quarter" idx="12"/>
          </p:nvPr>
        </p:nvSpPr>
        <p:spPr/>
        <p:txBody>
          <a:bodyPr/>
          <a:lstStyle/>
          <a:p>
            <a:fld id="{730FE824-E7F3-40EC-B326-BC27C36E5A7B}" type="slidenum">
              <a:rPr lang="en-US" smtClean="0"/>
              <a:t>‹#›</a:t>
            </a:fld>
            <a:endParaRPr lang="en-US"/>
          </a:p>
        </p:txBody>
      </p:sp>
    </p:spTree>
    <p:extLst>
      <p:ext uri="{BB962C8B-B14F-4D97-AF65-F5344CB8AC3E}">
        <p14:creationId xmlns:p14="http://schemas.microsoft.com/office/powerpoint/2010/main" val="4048448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5C850-E891-4A22-8413-AEAECFDBCD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9488F1-8A43-4113-8226-B035DA5D00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3779B2-F112-4C7E-85B3-1887332460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079F96-6669-4022-8A1C-0FC1D7F8DA92}"/>
              </a:ext>
            </a:extLst>
          </p:cNvPr>
          <p:cNvSpPr>
            <a:spLocks noGrp="1"/>
          </p:cNvSpPr>
          <p:nvPr>
            <p:ph type="dt" sz="half" idx="10"/>
          </p:nvPr>
        </p:nvSpPr>
        <p:spPr/>
        <p:txBody>
          <a:bodyPr/>
          <a:lstStyle/>
          <a:p>
            <a:fld id="{06AEC927-F2FB-42A4-9D9D-6124F6C9E946}" type="datetimeFigureOut">
              <a:rPr lang="en-US" smtClean="0"/>
              <a:t>2/12/2021</a:t>
            </a:fld>
            <a:endParaRPr lang="en-US"/>
          </a:p>
        </p:txBody>
      </p:sp>
      <p:sp>
        <p:nvSpPr>
          <p:cNvPr id="6" name="Footer Placeholder 5">
            <a:extLst>
              <a:ext uri="{FF2B5EF4-FFF2-40B4-BE49-F238E27FC236}">
                <a16:creationId xmlns:a16="http://schemas.microsoft.com/office/drawing/2014/main" id="{DE8E30F1-7850-4FCF-BEF6-BFF2B9C981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546898-467B-42B6-A88E-8B2AFCBF0A9F}"/>
              </a:ext>
            </a:extLst>
          </p:cNvPr>
          <p:cNvSpPr>
            <a:spLocks noGrp="1"/>
          </p:cNvSpPr>
          <p:nvPr>
            <p:ph type="sldNum" sz="quarter" idx="12"/>
          </p:nvPr>
        </p:nvSpPr>
        <p:spPr/>
        <p:txBody>
          <a:bodyPr/>
          <a:lstStyle/>
          <a:p>
            <a:fld id="{730FE824-E7F3-40EC-B326-BC27C36E5A7B}" type="slidenum">
              <a:rPr lang="en-US" smtClean="0"/>
              <a:t>‹#›</a:t>
            </a:fld>
            <a:endParaRPr lang="en-US"/>
          </a:p>
        </p:txBody>
      </p:sp>
    </p:spTree>
    <p:extLst>
      <p:ext uri="{BB962C8B-B14F-4D97-AF65-F5344CB8AC3E}">
        <p14:creationId xmlns:p14="http://schemas.microsoft.com/office/powerpoint/2010/main" val="53624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5C222-C5A7-4D4F-84E5-5AC73656D7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BC7428-CAB2-467D-8CBA-F382FC5B3F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92615C-7409-46C7-935A-839B8F7A63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4E883D-CDF0-4582-812F-AE6E6FD8B256}"/>
              </a:ext>
            </a:extLst>
          </p:cNvPr>
          <p:cNvSpPr>
            <a:spLocks noGrp="1"/>
          </p:cNvSpPr>
          <p:nvPr>
            <p:ph type="dt" sz="half" idx="10"/>
          </p:nvPr>
        </p:nvSpPr>
        <p:spPr/>
        <p:txBody>
          <a:bodyPr/>
          <a:lstStyle/>
          <a:p>
            <a:fld id="{06AEC927-F2FB-42A4-9D9D-6124F6C9E946}" type="datetimeFigureOut">
              <a:rPr lang="en-US" smtClean="0"/>
              <a:t>2/12/2021</a:t>
            </a:fld>
            <a:endParaRPr lang="en-US"/>
          </a:p>
        </p:txBody>
      </p:sp>
      <p:sp>
        <p:nvSpPr>
          <p:cNvPr id="6" name="Footer Placeholder 5">
            <a:extLst>
              <a:ext uri="{FF2B5EF4-FFF2-40B4-BE49-F238E27FC236}">
                <a16:creationId xmlns:a16="http://schemas.microsoft.com/office/drawing/2014/main" id="{9E502C86-9E59-489F-9910-5A910AD0E5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58D7CE-A6C2-49C6-9351-366B2BD3FD85}"/>
              </a:ext>
            </a:extLst>
          </p:cNvPr>
          <p:cNvSpPr>
            <a:spLocks noGrp="1"/>
          </p:cNvSpPr>
          <p:nvPr>
            <p:ph type="sldNum" sz="quarter" idx="12"/>
          </p:nvPr>
        </p:nvSpPr>
        <p:spPr/>
        <p:txBody>
          <a:bodyPr/>
          <a:lstStyle/>
          <a:p>
            <a:fld id="{730FE824-E7F3-40EC-B326-BC27C36E5A7B}" type="slidenum">
              <a:rPr lang="en-US" smtClean="0"/>
              <a:t>‹#›</a:t>
            </a:fld>
            <a:endParaRPr lang="en-US"/>
          </a:p>
        </p:txBody>
      </p:sp>
    </p:spTree>
    <p:extLst>
      <p:ext uri="{BB962C8B-B14F-4D97-AF65-F5344CB8AC3E}">
        <p14:creationId xmlns:p14="http://schemas.microsoft.com/office/powerpoint/2010/main" val="1227851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5.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9.jpeg"/></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8.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9.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image" Target="../media/image10.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15.xml"/><Relationship Id="rId1" Type="http://schemas.openxmlformats.org/officeDocument/2006/relationships/slideLayout" Target="../slideLayouts/slideLayout32.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16.xml"/><Relationship Id="rId1" Type="http://schemas.openxmlformats.org/officeDocument/2006/relationships/slideLayout" Target="../slideLayouts/slideLayout33.xml"/></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image" Target="../media/image1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1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7.xml"/><Relationship Id="rId1" Type="http://schemas.openxmlformats.org/officeDocument/2006/relationships/slideLayout" Target="../slideLayouts/slideLayout20.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2BE779-73EB-4098-8153-46596EBC35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759547-1FE0-4480-886A-75BD21B5CB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3EE9AF-AC16-486B-9BD7-1ACB8F2433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EC927-F2FB-42A4-9D9D-6124F6C9E946}" type="datetimeFigureOut">
              <a:rPr lang="en-US" smtClean="0"/>
              <a:t>2/12/2021</a:t>
            </a:fld>
            <a:endParaRPr lang="en-US"/>
          </a:p>
        </p:txBody>
      </p:sp>
      <p:sp>
        <p:nvSpPr>
          <p:cNvPr id="5" name="Footer Placeholder 4">
            <a:extLst>
              <a:ext uri="{FF2B5EF4-FFF2-40B4-BE49-F238E27FC236}">
                <a16:creationId xmlns:a16="http://schemas.microsoft.com/office/drawing/2014/main" id="{5418E83F-36DE-4EBB-A700-7D3ADB5366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DCAA1F-DB71-4D9E-B5EB-B5602F0181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0FE824-E7F3-40EC-B326-BC27C36E5A7B}" type="slidenum">
              <a:rPr lang="en-US" smtClean="0"/>
              <a:t>‹#›</a:t>
            </a:fld>
            <a:endParaRPr lang="en-US"/>
          </a:p>
        </p:txBody>
      </p:sp>
    </p:spTree>
    <p:extLst>
      <p:ext uri="{BB962C8B-B14F-4D97-AF65-F5344CB8AC3E}">
        <p14:creationId xmlns:p14="http://schemas.microsoft.com/office/powerpoint/2010/main" val="1279129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4132" r:id="rId4"/>
    <p:sldLayoutId id="2147483653" r:id="rId5"/>
    <p:sldLayoutId id="2147483654" r:id="rId6"/>
    <p:sldLayoutId id="2147483655" r:id="rId7"/>
    <p:sldLayoutId id="2147484131" r:id="rId8"/>
    <p:sldLayoutId id="2147483657" r:id="rId9"/>
    <p:sldLayoutId id="2147484133"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8434" name="Group 2">
            <a:extLst>
              <a:ext uri="{FF2B5EF4-FFF2-40B4-BE49-F238E27FC236}">
                <a16:creationId xmlns:a16="http://schemas.microsoft.com/office/drawing/2014/main" id="{DDA0ACA8-56E2-4A14-A630-710E780074B5}"/>
              </a:ext>
            </a:extLst>
          </p:cNvPr>
          <p:cNvGrpSpPr>
            <a:grpSpLocks/>
          </p:cNvGrpSpPr>
          <p:nvPr/>
        </p:nvGrpSpPr>
        <p:grpSpPr bwMode="auto">
          <a:xfrm>
            <a:off x="5066531" y="1788743"/>
            <a:ext cx="7121621" cy="5056654"/>
            <a:chOff x="2394" y="1127"/>
            <a:chExt cx="3364" cy="3185"/>
          </a:xfrm>
        </p:grpSpPr>
        <p:sp>
          <p:nvSpPr>
            <p:cNvPr id="322563" name="Rectangle 3">
              <a:extLst>
                <a:ext uri="{FF2B5EF4-FFF2-40B4-BE49-F238E27FC236}">
                  <a16:creationId xmlns:a16="http://schemas.microsoft.com/office/drawing/2014/main" id="{E749B69B-134F-4C69-A7C2-25864E9B7E66}"/>
                </a:ext>
              </a:extLst>
            </p:cNvPr>
            <p:cNvSpPr>
              <a:spLocks noChangeArrowheads="1"/>
            </p:cNvSpPr>
            <p:nvPr userDrawn="1"/>
          </p:nvSpPr>
          <p:spPr bwMode="ltGray">
            <a:xfrm>
              <a:off x="4230" y="1365"/>
              <a:ext cx="197" cy="10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3882"/>
            </a:p>
          </p:txBody>
        </p:sp>
        <p:sp>
          <p:nvSpPr>
            <p:cNvPr id="322564" name="Oval 4">
              <a:extLst>
                <a:ext uri="{FF2B5EF4-FFF2-40B4-BE49-F238E27FC236}">
                  <a16:creationId xmlns:a16="http://schemas.microsoft.com/office/drawing/2014/main" id="{CC4DB65C-BA82-4DAB-8654-E2FD2F18A799}"/>
                </a:ext>
              </a:extLst>
            </p:cNvPr>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3882"/>
            </a:p>
          </p:txBody>
        </p:sp>
        <p:sp>
          <p:nvSpPr>
            <p:cNvPr id="322565" name="Rectangle 5">
              <a:extLst>
                <a:ext uri="{FF2B5EF4-FFF2-40B4-BE49-F238E27FC236}">
                  <a16:creationId xmlns:a16="http://schemas.microsoft.com/office/drawing/2014/main" id="{3DFF8B22-2108-40B2-BD7B-A79531347221}"/>
                </a:ext>
              </a:extLst>
            </p:cNvPr>
            <p:cNvSpPr>
              <a:spLocks noChangeArrowheads="1"/>
            </p:cNvSpPr>
            <p:nvPr userDrawn="1"/>
          </p:nvSpPr>
          <p:spPr bwMode="ltGray">
            <a:xfrm rot="995337">
              <a:off x="5205" y="1495"/>
              <a:ext cx="5"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3882"/>
            </a:p>
          </p:txBody>
        </p:sp>
        <p:sp>
          <p:nvSpPr>
            <p:cNvPr id="322566" name="Freeform 6">
              <a:extLst>
                <a:ext uri="{FF2B5EF4-FFF2-40B4-BE49-F238E27FC236}">
                  <a16:creationId xmlns:a16="http://schemas.microsoft.com/office/drawing/2014/main" id="{971DA901-347D-4A13-B3A8-FEC1156BB61C}"/>
                </a:ext>
              </a:extLst>
            </p:cNvPr>
            <p:cNvSpPr>
              <a:spLocks noEditPoints="1"/>
            </p:cNvSpPr>
            <p:nvPr userDrawn="1"/>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322567" name="Rectangle 7">
              <a:extLst>
                <a:ext uri="{FF2B5EF4-FFF2-40B4-BE49-F238E27FC236}">
                  <a16:creationId xmlns:a16="http://schemas.microsoft.com/office/drawing/2014/main" id="{C27F651A-30B7-422F-99C4-0EB2C77915FA}"/>
                </a:ext>
              </a:extLst>
            </p:cNvPr>
            <p:cNvSpPr>
              <a:spLocks noChangeArrowheads="1"/>
            </p:cNvSpPr>
            <p:nvPr userDrawn="1"/>
          </p:nvSpPr>
          <p:spPr bwMode="ltGray">
            <a:xfrm rot="91736">
              <a:off x="5487" y="1535"/>
              <a:ext cx="5"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3882"/>
            </a:p>
          </p:txBody>
        </p:sp>
        <p:sp>
          <p:nvSpPr>
            <p:cNvPr id="322568" name="Rectangle 8">
              <a:extLst>
                <a:ext uri="{FF2B5EF4-FFF2-40B4-BE49-F238E27FC236}">
                  <a16:creationId xmlns:a16="http://schemas.microsoft.com/office/drawing/2014/main" id="{A9AB62C8-80A9-4252-B5BC-C1F8E5A9DA53}"/>
                </a:ext>
              </a:extLst>
            </p:cNvPr>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3882"/>
            </a:p>
          </p:txBody>
        </p:sp>
        <p:sp>
          <p:nvSpPr>
            <p:cNvPr id="322569" name="Rectangle 9">
              <a:extLst>
                <a:ext uri="{FF2B5EF4-FFF2-40B4-BE49-F238E27FC236}">
                  <a16:creationId xmlns:a16="http://schemas.microsoft.com/office/drawing/2014/main" id="{B216078C-B5BB-4E1D-90BE-83058D85AC20}"/>
                </a:ext>
              </a:extLst>
            </p:cNvPr>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3882"/>
            </a:p>
          </p:txBody>
        </p:sp>
        <p:sp>
          <p:nvSpPr>
            <p:cNvPr id="322570" name="Rectangle 10">
              <a:extLst>
                <a:ext uri="{FF2B5EF4-FFF2-40B4-BE49-F238E27FC236}">
                  <a16:creationId xmlns:a16="http://schemas.microsoft.com/office/drawing/2014/main" id="{BA0F648C-4168-4184-A0AD-CE964378AB23}"/>
                </a:ext>
              </a:extLst>
            </p:cNvPr>
            <p:cNvSpPr>
              <a:spLocks noChangeArrowheads="1"/>
            </p:cNvSpPr>
            <p:nvPr userDrawn="1"/>
          </p:nvSpPr>
          <p:spPr bwMode="ltGray">
            <a:xfrm rot="1114412">
              <a:off x="2757" y="1821"/>
              <a:ext cx="6" cy="211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3882"/>
            </a:p>
          </p:txBody>
        </p:sp>
        <p:sp>
          <p:nvSpPr>
            <p:cNvPr id="322571" name="Rectangle 11">
              <a:extLst>
                <a:ext uri="{FF2B5EF4-FFF2-40B4-BE49-F238E27FC236}">
                  <a16:creationId xmlns:a16="http://schemas.microsoft.com/office/drawing/2014/main" id="{28A9BD71-88F2-4F9F-B685-672FD8A51B75}"/>
                </a:ext>
              </a:extLst>
            </p:cNvPr>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3882"/>
            </a:p>
          </p:txBody>
        </p:sp>
        <p:sp>
          <p:nvSpPr>
            <p:cNvPr id="322572" name="Freeform 12">
              <a:extLst>
                <a:ext uri="{FF2B5EF4-FFF2-40B4-BE49-F238E27FC236}">
                  <a16:creationId xmlns:a16="http://schemas.microsoft.com/office/drawing/2014/main" id="{C000FC03-340F-4454-96B7-3A7E23BF656D}"/>
                </a:ext>
              </a:extLst>
            </p:cNvPr>
            <p:cNvSpPr>
              <a:spLocks/>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322573" name="Freeform 13">
              <a:extLst>
                <a:ext uri="{FF2B5EF4-FFF2-40B4-BE49-F238E27FC236}">
                  <a16:creationId xmlns:a16="http://schemas.microsoft.com/office/drawing/2014/main" id="{673DF1C3-3641-431A-B2FD-728E4D82F326}"/>
                </a:ext>
              </a:extLst>
            </p:cNvPr>
            <p:cNvSpPr>
              <a:spLocks/>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322574" name="Freeform 14">
              <a:extLst>
                <a:ext uri="{FF2B5EF4-FFF2-40B4-BE49-F238E27FC236}">
                  <a16:creationId xmlns:a16="http://schemas.microsoft.com/office/drawing/2014/main" id="{0EA5571A-BC8E-4F2B-8275-347134807094}"/>
                </a:ext>
              </a:extLst>
            </p:cNvPr>
            <p:cNvSpPr>
              <a:spLocks/>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322575" name="Freeform 15">
              <a:extLst>
                <a:ext uri="{FF2B5EF4-FFF2-40B4-BE49-F238E27FC236}">
                  <a16:creationId xmlns:a16="http://schemas.microsoft.com/office/drawing/2014/main" id="{411E98B7-FCDD-4443-8470-F7D302888275}"/>
                </a:ext>
              </a:extLst>
            </p:cNvPr>
            <p:cNvSpPr>
              <a:spLocks/>
            </p:cNvSpPr>
            <p:nvPr userDrawn="1"/>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322576" name="Freeform 16">
              <a:extLst>
                <a:ext uri="{FF2B5EF4-FFF2-40B4-BE49-F238E27FC236}">
                  <a16:creationId xmlns:a16="http://schemas.microsoft.com/office/drawing/2014/main" id="{B03D1F14-1F07-45CF-9458-DD06E45F43AB}"/>
                </a:ext>
              </a:extLst>
            </p:cNvPr>
            <p:cNvSpPr>
              <a:spLocks/>
            </p:cNvSpPr>
            <p:nvPr userDrawn="1"/>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322577" name="Freeform 17">
              <a:extLst>
                <a:ext uri="{FF2B5EF4-FFF2-40B4-BE49-F238E27FC236}">
                  <a16:creationId xmlns:a16="http://schemas.microsoft.com/office/drawing/2014/main" id="{B202C845-AE2B-4587-9D21-08DF5BF4FB56}"/>
                </a:ext>
              </a:extLst>
            </p:cNvPr>
            <p:cNvSpPr>
              <a:spLocks noEditPoints="1"/>
            </p:cNvSpPr>
            <p:nvPr userDrawn="1"/>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322578" name="Freeform 18">
              <a:extLst>
                <a:ext uri="{FF2B5EF4-FFF2-40B4-BE49-F238E27FC236}">
                  <a16:creationId xmlns:a16="http://schemas.microsoft.com/office/drawing/2014/main" id="{D93DD9FD-A16C-43AB-B880-34D608B9FF82}"/>
                </a:ext>
              </a:extLst>
            </p:cNvPr>
            <p:cNvSpPr>
              <a:spLocks noEditPoints="1"/>
            </p:cNvSpPr>
            <p:nvPr userDrawn="1"/>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322579" name="Freeform 19">
              <a:extLst>
                <a:ext uri="{FF2B5EF4-FFF2-40B4-BE49-F238E27FC236}">
                  <a16:creationId xmlns:a16="http://schemas.microsoft.com/office/drawing/2014/main" id="{B0F90EB4-3414-4EF5-A428-845DD2DE9A74}"/>
                </a:ext>
              </a:extLst>
            </p:cNvPr>
            <p:cNvSpPr>
              <a:spLocks/>
            </p:cNvSpPr>
            <p:nvPr userDrawn="1"/>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322580" name="Freeform 20">
              <a:extLst>
                <a:ext uri="{FF2B5EF4-FFF2-40B4-BE49-F238E27FC236}">
                  <a16:creationId xmlns:a16="http://schemas.microsoft.com/office/drawing/2014/main" id="{29BA7233-0FEB-4374-8C99-2EA5E86C89A1}"/>
                </a:ext>
              </a:extLst>
            </p:cNvPr>
            <p:cNvSpPr>
              <a:spLocks noEditPoints="1"/>
            </p:cNvSpPr>
            <p:nvPr userDrawn="1"/>
          </p:nvSpPr>
          <p:spPr bwMode="ltGray">
            <a:xfrm>
              <a:off x="5476" y="1349"/>
              <a:ext cx="84" cy="95"/>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322581" name="Freeform 21">
              <a:extLst>
                <a:ext uri="{FF2B5EF4-FFF2-40B4-BE49-F238E27FC236}">
                  <a16:creationId xmlns:a16="http://schemas.microsoft.com/office/drawing/2014/main" id="{0AF54B1E-F654-41CF-9773-ABF804E23B42}"/>
                </a:ext>
              </a:extLst>
            </p:cNvPr>
            <p:cNvSpPr>
              <a:spLocks noEditPoints="1"/>
            </p:cNvSpPr>
            <p:nvPr userDrawn="1"/>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322582" name="Freeform 22">
              <a:extLst>
                <a:ext uri="{FF2B5EF4-FFF2-40B4-BE49-F238E27FC236}">
                  <a16:creationId xmlns:a16="http://schemas.microsoft.com/office/drawing/2014/main" id="{8E6157F3-117C-4D07-A49D-5C6CDD13BEBD}"/>
                </a:ext>
              </a:extLst>
            </p:cNvPr>
            <p:cNvSpPr>
              <a:spLocks noEditPoints="1"/>
            </p:cNvSpPr>
            <p:nvPr userDrawn="1"/>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322583" name="Freeform 23">
              <a:extLst>
                <a:ext uri="{FF2B5EF4-FFF2-40B4-BE49-F238E27FC236}">
                  <a16:creationId xmlns:a16="http://schemas.microsoft.com/office/drawing/2014/main" id="{F37E7325-213C-4FF7-9068-3C0421A11036}"/>
                </a:ext>
              </a:extLst>
            </p:cNvPr>
            <p:cNvSpPr>
              <a:spLocks/>
            </p:cNvSpPr>
            <p:nvPr userDrawn="1"/>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322584" name="Freeform 24">
              <a:extLst>
                <a:ext uri="{FF2B5EF4-FFF2-40B4-BE49-F238E27FC236}">
                  <a16:creationId xmlns:a16="http://schemas.microsoft.com/office/drawing/2014/main" id="{CC96AA9A-C9EC-46C4-BD99-C8778340242C}"/>
                </a:ext>
              </a:extLst>
            </p:cNvPr>
            <p:cNvSpPr>
              <a:spLocks noEditPoints="1"/>
            </p:cNvSpPr>
            <p:nvPr userDrawn="1"/>
          </p:nvSpPr>
          <p:spPr bwMode="ltGray">
            <a:xfrm>
              <a:off x="2934" y="3773"/>
              <a:ext cx="85"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322585" name="Freeform 25">
              <a:extLst>
                <a:ext uri="{FF2B5EF4-FFF2-40B4-BE49-F238E27FC236}">
                  <a16:creationId xmlns:a16="http://schemas.microsoft.com/office/drawing/2014/main" id="{375DBA75-1FD7-4AC0-BF05-EE98B4A13E68}"/>
                </a:ext>
              </a:extLst>
            </p:cNvPr>
            <p:cNvSpPr>
              <a:spLocks noEditPoints="1"/>
            </p:cNvSpPr>
            <p:nvPr userDrawn="1"/>
          </p:nvSpPr>
          <p:spPr bwMode="ltGray">
            <a:xfrm>
              <a:off x="3779" y="3872"/>
              <a:ext cx="90" cy="109"/>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322586" name="Freeform 26">
              <a:extLst>
                <a:ext uri="{FF2B5EF4-FFF2-40B4-BE49-F238E27FC236}">
                  <a16:creationId xmlns:a16="http://schemas.microsoft.com/office/drawing/2014/main" id="{F841557C-F26B-4540-92AD-1024D2EBF846}"/>
                </a:ext>
              </a:extLst>
            </p:cNvPr>
            <p:cNvSpPr>
              <a:spLocks noEditPoints="1"/>
            </p:cNvSpPr>
            <p:nvPr userDrawn="1"/>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322587" name="Oval 27">
              <a:extLst>
                <a:ext uri="{FF2B5EF4-FFF2-40B4-BE49-F238E27FC236}">
                  <a16:creationId xmlns:a16="http://schemas.microsoft.com/office/drawing/2014/main" id="{03941FC8-FF8A-4DB9-A63D-BCC60EC1B55F}"/>
                </a:ext>
              </a:extLst>
            </p:cNvPr>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3882"/>
            </a:p>
          </p:txBody>
        </p:sp>
        <p:sp>
          <p:nvSpPr>
            <p:cNvPr id="322588" name="Oval 28">
              <a:extLst>
                <a:ext uri="{FF2B5EF4-FFF2-40B4-BE49-F238E27FC236}">
                  <a16:creationId xmlns:a16="http://schemas.microsoft.com/office/drawing/2014/main" id="{69C50C67-8036-4261-AEA2-AFDDA0C13802}"/>
                </a:ext>
              </a:extLst>
            </p:cNvPr>
            <p:cNvSpPr>
              <a:spLocks noChangeArrowheads="1"/>
            </p:cNvSpPr>
            <p:nvPr userDrawn="1"/>
          </p:nvSpPr>
          <p:spPr bwMode="ltGray">
            <a:xfrm>
              <a:off x="2394" y="3834"/>
              <a:ext cx="1502" cy="289"/>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3882"/>
            </a:p>
          </p:txBody>
        </p:sp>
        <p:sp>
          <p:nvSpPr>
            <p:cNvPr id="322589" name="Oval 29">
              <a:extLst>
                <a:ext uri="{FF2B5EF4-FFF2-40B4-BE49-F238E27FC236}">
                  <a16:creationId xmlns:a16="http://schemas.microsoft.com/office/drawing/2014/main" id="{1D8670CA-1CB9-4F53-9CFC-475145A122CC}"/>
                </a:ext>
              </a:extLst>
            </p:cNvPr>
            <p:cNvSpPr>
              <a:spLocks noChangeArrowheads="1"/>
            </p:cNvSpPr>
            <p:nvPr userDrawn="1"/>
          </p:nvSpPr>
          <p:spPr bwMode="ltGray">
            <a:xfrm>
              <a:off x="2441" y="3860"/>
              <a:ext cx="1424"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3882"/>
            </a:p>
          </p:txBody>
        </p:sp>
        <p:sp>
          <p:nvSpPr>
            <p:cNvPr id="322590" name="Freeform 30">
              <a:extLst>
                <a:ext uri="{FF2B5EF4-FFF2-40B4-BE49-F238E27FC236}">
                  <a16:creationId xmlns:a16="http://schemas.microsoft.com/office/drawing/2014/main" id="{8A2D3520-1B6B-4169-8E38-08CA8119E7D6}"/>
                </a:ext>
              </a:extLst>
            </p:cNvPr>
            <p:cNvSpPr>
              <a:spLocks noEditPoints="1"/>
            </p:cNvSpPr>
            <p:nvPr userDrawn="1"/>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322591" name="Freeform 31">
              <a:extLst>
                <a:ext uri="{FF2B5EF4-FFF2-40B4-BE49-F238E27FC236}">
                  <a16:creationId xmlns:a16="http://schemas.microsoft.com/office/drawing/2014/main" id="{E2A03D51-C21A-44D7-92B6-03FDA7D5A4AB}"/>
                </a:ext>
              </a:extLst>
            </p:cNvPr>
            <p:cNvSpPr>
              <a:spLocks noEditPoints="1"/>
            </p:cNvSpPr>
            <p:nvPr userDrawn="1"/>
          </p:nvSpPr>
          <p:spPr bwMode="ltGray">
            <a:xfrm>
              <a:off x="5422" y="3603"/>
              <a:ext cx="73" cy="109"/>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322592" name="Rectangle 32">
              <a:extLst>
                <a:ext uri="{FF2B5EF4-FFF2-40B4-BE49-F238E27FC236}">
                  <a16:creationId xmlns:a16="http://schemas.microsoft.com/office/drawing/2014/main" id="{65FBBBE6-C5EA-4B65-BC9E-F08BFFF58D98}"/>
                </a:ext>
              </a:extLst>
            </p:cNvPr>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3882"/>
            </a:p>
          </p:txBody>
        </p:sp>
        <p:sp>
          <p:nvSpPr>
            <p:cNvPr id="322593" name="Rectangle 33">
              <a:extLst>
                <a:ext uri="{FF2B5EF4-FFF2-40B4-BE49-F238E27FC236}">
                  <a16:creationId xmlns:a16="http://schemas.microsoft.com/office/drawing/2014/main" id="{BEB1B1B0-01D9-42B6-804E-831BE4D97A1F}"/>
                </a:ext>
              </a:extLst>
            </p:cNvPr>
            <p:cNvSpPr>
              <a:spLocks noChangeArrowheads="1"/>
            </p:cNvSpPr>
            <p:nvPr userDrawn="1"/>
          </p:nvSpPr>
          <p:spPr bwMode="ltGray">
            <a:xfrm>
              <a:off x="4288" y="1545"/>
              <a:ext cx="75"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3882"/>
            </a:p>
          </p:txBody>
        </p:sp>
        <p:sp>
          <p:nvSpPr>
            <p:cNvPr id="322594" name="AutoShape 34">
              <a:extLst>
                <a:ext uri="{FF2B5EF4-FFF2-40B4-BE49-F238E27FC236}">
                  <a16:creationId xmlns:a16="http://schemas.microsoft.com/office/drawing/2014/main" id="{35F9B759-E059-4AC9-AAB2-CDA96AD8B995}"/>
                </a:ext>
              </a:extLst>
            </p:cNvPr>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3882"/>
            </a:p>
          </p:txBody>
        </p:sp>
        <p:sp>
          <p:nvSpPr>
            <p:cNvPr id="322595" name="Freeform 35">
              <a:extLst>
                <a:ext uri="{FF2B5EF4-FFF2-40B4-BE49-F238E27FC236}">
                  <a16:creationId xmlns:a16="http://schemas.microsoft.com/office/drawing/2014/main" id="{C0E15B93-858A-4467-A807-EFF6305F91E4}"/>
                </a:ext>
              </a:extLst>
            </p:cNvPr>
            <p:cNvSpPr>
              <a:spLocks/>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322596" name="Freeform 36">
              <a:extLst>
                <a:ext uri="{FF2B5EF4-FFF2-40B4-BE49-F238E27FC236}">
                  <a16:creationId xmlns:a16="http://schemas.microsoft.com/office/drawing/2014/main" id="{BAD030C9-B2EC-4D75-9CC4-B211B4D21242}"/>
                </a:ext>
              </a:extLst>
            </p:cNvPr>
            <p:cNvSpPr>
              <a:spLocks/>
            </p:cNvSpPr>
            <p:nvPr userDrawn="1"/>
          </p:nvSpPr>
          <p:spPr bwMode="ltGray">
            <a:xfrm>
              <a:off x="4169" y="1421"/>
              <a:ext cx="317" cy="139"/>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grpSp>
      <p:sp>
        <p:nvSpPr>
          <p:cNvPr id="322597" name="Rectangle 37">
            <a:extLst>
              <a:ext uri="{FF2B5EF4-FFF2-40B4-BE49-F238E27FC236}">
                <a16:creationId xmlns:a16="http://schemas.microsoft.com/office/drawing/2014/main" id="{7A21EA0E-F1ED-4972-88CD-75C139FEDA00}"/>
              </a:ext>
            </a:extLst>
          </p:cNvPr>
          <p:cNvSpPr>
            <a:spLocks noGrp="1" noChangeArrowheads="1"/>
          </p:cNvSpPr>
          <p:nvPr>
            <p:ph type="title"/>
          </p:nvPr>
        </p:nvSpPr>
        <p:spPr bwMode="auto">
          <a:xfrm>
            <a:off x="609985" y="277346"/>
            <a:ext cx="1097203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ctr" anchorCtr="0" compatLnSpc="1">
            <a:prstTxWarp prst="textNoShape">
              <a:avLst/>
            </a:prstTxWarp>
          </a:bodyPr>
          <a:lstStyle/>
          <a:p>
            <a:pPr lvl="0"/>
            <a:r>
              <a:rPr lang="en-US" altLang="en-US"/>
              <a:t>Click to edit Master title style</a:t>
            </a:r>
          </a:p>
        </p:txBody>
      </p:sp>
      <p:sp>
        <p:nvSpPr>
          <p:cNvPr id="322598" name="Rectangle 38">
            <a:extLst>
              <a:ext uri="{FF2B5EF4-FFF2-40B4-BE49-F238E27FC236}">
                <a16:creationId xmlns:a16="http://schemas.microsoft.com/office/drawing/2014/main" id="{7CCB0CC4-C98F-4F0F-A4B8-7ACF002EB050}"/>
              </a:ext>
            </a:extLst>
          </p:cNvPr>
          <p:cNvSpPr>
            <a:spLocks noGrp="1" noChangeArrowheads="1"/>
          </p:cNvSpPr>
          <p:nvPr>
            <p:ph type="body" idx="1"/>
          </p:nvPr>
        </p:nvSpPr>
        <p:spPr bwMode="auto">
          <a:xfrm>
            <a:off x="609985" y="1599643"/>
            <a:ext cx="10972031" cy="4531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22599" name="Rectangle 39">
            <a:extLst>
              <a:ext uri="{FF2B5EF4-FFF2-40B4-BE49-F238E27FC236}">
                <a16:creationId xmlns:a16="http://schemas.microsoft.com/office/drawing/2014/main" id="{CBCA6E2D-FC2D-4F70-9F44-F444773F431B}"/>
              </a:ext>
            </a:extLst>
          </p:cNvPr>
          <p:cNvSpPr>
            <a:spLocks noGrp="1" noChangeArrowheads="1"/>
          </p:cNvSpPr>
          <p:nvPr>
            <p:ph type="dt" sz="half" idx="2"/>
          </p:nvPr>
        </p:nvSpPr>
        <p:spPr bwMode="auto">
          <a:xfrm>
            <a:off x="609987" y="6278099"/>
            <a:ext cx="2844030" cy="458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b" anchorCtr="0" compatLnSpc="1">
            <a:prstTxWarp prst="textNoShape">
              <a:avLst/>
            </a:prstTxWarp>
          </a:bodyPr>
          <a:lstStyle>
            <a:lvl1pPr defTabSz="899245" eaLnBrk="1" hangingPunct="1">
              <a:defRPr kumimoji="0" sz="1147" smtClean="0">
                <a:effectLst/>
                <a:latin typeface="+mn-lt"/>
              </a:defRPr>
            </a:lvl1pPr>
          </a:lstStyle>
          <a:p>
            <a:pPr>
              <a:defRPr/>
            </a:pPr>
            <a:endParaRPr lang="en-US" altLang="en-US"/>
          </a:p>
        </p:txBody>
      </p:sp>
      <p:sp>
        <p:nvSpPr>
          <p:cNvPr id="322600" name="Rectangle 40">
            <a:extLst>
              <a:ext uri="{FF2B5EF4-FFF2-40B4-BE49-F238E27FC236}">
                <a16:creationId xmlns:a16="http://schemas.microsoft.com/office/drawing/2014/main" id="{6BE14692-2E83-4DF7-A6F5-3FF915795FC1}"/>
              </a:ext>
            </a:extLst>
          </p:cNvPr>
          <p:cNvSpPr>
            <a:spLocks noGrp="1" noChangeArrowheads="1"/>
          </p:cNvSpPr>
          <p:nvPr>
            <p:ph type="ftr" sz="quarter" idx="3"/>
          </p:nvPr>
        </p:nvSpPr>
        <p:spPr bwMode="auto">
          <a:xfrm>
            <a:off x="4165988" y="6278099"/>
            <a:ext cx="3860030" cy="458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b" anchorCtr="0" compatLnSpc="1">
            <a:prstTxWarp prst="textNoShape">
              <a:avLst/>
            </a:prstTxWarp>
          </a:bodyPr>
          <a:lstStyle>
            <a:lvl1pPr algn="ctr" defTabSz="899245" eaLnBrk="1" hangingPunct="1">
              <a:defRPr kumimoji="0" sz="1147" smtClean="0">
                <a:effectLst/>
                <a:latin typeface="+mn-lt"/>
              </a:defRPr>
            </a:lvl1pPr>
          </a:lstStyle>
          <a:p>
            <a:pPr>
              <a:defRPr/>
            </a:pPr>
            <a:endParaRPr lang="en-US" altLang="en-US"/>
          </a:p>
        </p:txBody>
      </p:sp>
      <p:sp>
        <p:nvSpPr>
          <p:cNvPr id="322601" name="Rectangle 41">
            <a:extLst>
              <a:ext uri="{FF2B5EF4-FFF2-40B4-BE49-F238E27FC236}">
                <a16:creationId xmlns:a16="http://schemas.microsoft.com/office/drawing/2014/main" id="{359439E4-F4CD-4B34-A988-6B74375BE4BA}"/>
              </a:ext>
            </a:extLst>
          </p:cNvPr>
          <p:cNvSpPr>
            <a:spLocks noGrp="1" noChangeArrowheads="1"/>
          </p:cNvSpPr>
          <p:nvPr>
            <p:ph type="sldNum" sz="quarter" idx="4"/>
          </p:nvPr>
        </p:nvSpPr>
        <p:spPr bwMode="auto">
          <a:xfrm>
            <a:off x="8737986" y="6278099"/>
            <a:ext cx="2844030" cy="458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b" anchorCtr="0" compatLnSpc="1">
            <a:prstTxWarp prst="textNoShape">
              <a:avLst/>
            </a:prstTxWarp>
          </a:bodyPr>
          <a:lstStyle>
            <a:lvl1pPr algn="r" defTabSz="899245" eaLnBrk="1" hangingPunct="1">
              <a:defRPr kumimoji="0" sz="1147">
                <a:effectLst/>
                <a:latin typeface="Tahoma" panose="020B0604030504040204" pitchFamily="34" charset="0"/>
              </a:defRPr>
            </a:lvl1pPr>
          </a:lstStyle>
          <a:p>
            <a:fld id="{B5785AD7-14A8-4124-ACC5-4945FC6825B2}"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099" r:id="rId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22598">
                                            <p:txEl>
                                              <p:pRg st="0" end="0"/>
                                            </p:txEl>
                                          </p:spTgt>
                                        </p:tgtEl>
                                        <p:attrNameLst>
                                          <p:attrName>style.visibility</p:attrName>
                                        </p:attrNameLst>
                                      </p:cBhvr>
                                      <p:to>
                                        <p:strVal val="visible"/>
                                      </p:to>
                                    </p:set>
                                    <p:anim to="" calcmode="lin" valueType="num">
                                      <p:cBhvr>
                                        <p:cTn id="7" dur="1" fill="hold"/>
                                        <p:tgtEl>
                                          <p:spTgt spid="322598">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22598">
                                            <p:txEl>
                                              <p:pRg st="1" end="1"/>
                                            </p:txEl>
                                          </p:spTgt>
                                        </p:tgtEl>
                                        <p:attrNameLst>
                                          <p:attrName>style.visibility</p:attrName>
                                        </p:attrNameLst>
                                      </p:cBhvr>
                                      <p:to>
                                        <p:strVal val="visible"/>
                                      </p:to>
                                    </p:set>
                                    <p:anim to="" calcmode="lin" valueType="num">
                                      <p:cBhvr>
                                        <p:cTn id="12" dur="1" fill="hold"/>
                                        <p:tgtEl>
                                          <p:spTgt spid="322598">
                                            <p:txEl>
                                              <p:pRg st="1" end="1"/>
                                            </p:txEl>
                                          </p:spTgt>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322598">
                                            <p:txEl>
                                              <p:pRg st="2" end="2"/>
                                            </p:txEl>
                                          </p:spTgt>
                                        </p:tgtEl>
                                        <p:attrNameLst>
                                          <p:attrName>style.visibility</p:attrName>
                                        </p:attrNameLst>
                                      </p:cBhvr>
                                      <p:to>
                                        <p:strVal val="visible"/>
                                      </p:to>
                                    </p:set>
                                    <p:anim to="" calcmode="lin" valueType="num">
                                      <p:cBhvr>
                                        <p:cTn id="15" dur="1" fill="hold"/>
                                        <p:tgtEl>
                                          <p:spTgt spid="322598">
                                            <p:txEl>
                                              <p:pRg st="2" end="2"/>
                                            </p:txEl>
                                          </p:spTgt>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322598">
                                            <p:txEl>
                                              <p:pRg st="3" end="3"/>
                                            </p:txEl>
                                          </p:spTgt>
                                        </p:tgtEl>
                                        <p:attrNameLst>
                                          <p:attrName>style.visibility</p:attrName>
                                        </p:attrNameLst>
                                      </p:cBhvr>
                                      <p:to>
                                        <p:strVal val="visible"/>
                                      </p:to>
                                    </p:set>
                                    <p:anim to="" calcmode="lin" valueType="num">
                                      <p:cBhvr>
                                        <p:cTn id="18" dur="1" fill="hold"/>
                                        <p:tgtEl>
                                          <p:spTgt spid="322598">
                                            <p:txEl>
                                              <p:pRg st="3" end="3"/>
                                            </p:txEl>
                                          </p:spTgt>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322598">
                                            <p:txEl>
                                              <p:pRg st="4" end="4"/>
                                            </p:txEl>
                                          </p:spTgt>
                                        </p:tgtEl>
                                        <p:attrNameLst>
                                          <p:attrName>style.visibility</p:attrName>
                                        </p:attrNameLst>
                                      </p:cBhvr>
                                      <p:to>
                                        <p:strVal val="visible"/>
                                      </p:to>
                                    </p:set>
                                    <p:anim to="" calcmode="lin" valueType="num">
                                      <p:cBhvr>
                                        <p:cTn id="21" dur="1" fill="hold"/>
                                        <p:tgtEl>
                                          <p:spTgt spid="322598">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98" grpId="0" build="p">
        <p:tmplLst>
          <p:tmpl lvl="1">
            <p:tnLst>
              <p:par>
                <p:cTn presetID="24" presetClass="entr" presetSubtype="0" fill="hold" nodeType="clickEffect">
                  <p:stCondLst>
                    <p:cond delay="0"/>
                  </p:stCondLst>
                  <p:childTnLst>
                    <p:set>
                      <p:cBhvr>
                        <p:cTn dur="1" fill="hold">
                          <p:stCondLst>
                            <p:cond delay="0"/>
                          </p:stCondLst>
                        </p:cTn>
                        <p:tgtEl>
                          <p:spTgt spid="322598"/>
                        </p:tgtEl>
                        <p:attrNameLst>
                          <p:attrName>style.visibility</p:attrName>
                        </p:attrNameLst>
                      </p:cBhvr>
                      <p:to>
                        <p:strVal val="visible"/>
                      </p:to>
                    </p:set>
                    <p:anim to="" calcmode="lin" valueType="num">
                      <p:cBhvr>
                        <p:cTn dur="1" fill="hold"/>
                        <p:tgtEl>
                          <p:spTgt spid="322598"/>
                        </p:tgtEl>
                        <p:attrNameLst>
                          <p:attrName/>
                        </p:attrNameLst>
                      </p:cBhvr>
                    </p:anim>
                  </p:childTnLst>
                </p:cTn>
              </p:par>
            </p:tnLst>
          </p:tmpl>
          <p:tmpl lvl="2">
            <p:tnLst>
              <p:par>
                <p:cTn presetID="24" presetClass="entr" presetSubtype="0" fill="hold" nodeType="clickEffect">
                  <p:stCondLst>
                    <p:cond delay="0"/>
                  </p:stCondLst>
                  <p:childTnLst>
                    <p:set>
                      <p:cBhvr>
                        <p:cTn dur="1" fill="hold">
                          <p:stCondLst>
                            <p:cond delay="0"/>
                          </p:stCondLst>
                        </p:cTn>
                        <p:tgtEl>
                          <p:spTgt spid="322598"/>
                        </p:tgtEl>
                        <p:attrNameLst>
                          <p:attrName>style.visibility</p:attrName>
                        </p:attrNameLst>
                      </p:cBhvr>
                      <p:to>
                        <p:strVal val="visible"/>
                      </p:to>
                    </p:set>
                    <p:anim to="" calcmode="lin" valueType="num">
                      <p:cBhvr>
                        <p:cTn dur="1" fill="hold"/>
                        <p:tgtEl>
                          <p:spTgt spid="322598"/>
                        </p:tgtEl>
                        <p:attrNameLst>
                          <p:attrName/>
                        </p:attrNameLst>
                      </p:cBhvr>
                    </p:anim>
                  </p:childTnLst>
                </p:cTn>
              </p:par>
            </p:tnLst>
          </p:tmpl>
          <p:tmpl lvl="3">
            <p:tnLst>
              <p:par>
                <p:cTn presetID="24" presetClass="entr" presetSubtype="0" fill="hold" nodeType="withEffect">
                  <p:stCondLst>
                    <p:cond delay="0"/>
                  </p:stCondLst>
                  <p:childTnLst>
                    <p:set>
                      <p:cBhvr>
                        <p:cTn dur="1" fill="hold">
                          <p:stCondLst>
                            <p:cond delay="0"/>
                          </p:stCondLst>
                        </p:cTn>
                        <p:tgtEl>
                          <p:spTgt spid="322598"/>
                        </p:tgtEl>
                        <p:attrNameLst>
                          <p:attrName>style.visibility</p:attrName>
                        </p:attrNameLst>
                      </p:cBhvr>
                      <p:to>
                        <p:strVal val="visible"/>
                      </p:to>
                    </p:set>
                    <p:anim to="" calcmode="lin" valueType="num">
                      <p:cBhvr>
                        <p:cTn dur="1" fill="hold"/>
                        <p:tgtEl>
                          <p:spTgt spid="322598"/>
                        </p:tgtEl>
                        <p:attrNameLst>
                          <p:attrName/>
                        </p:attrNameLst>
                      </p:cBhvr>
                    </p:anim>
                  </p:childTnLst>
                </p:cTn>
              </p:par>
            </p:tnLst>
          </p:tmpl>
          <p:tmpl lvl="4">
            <p:tnLst>
              <p:par>
                <p:cTn presetID="24" presetClass="entr" presetSubtype="0" fill="hold" nodeType="withEffect">
                  <p:stCondLst>
                    <p:cond delay="0"/>
                  </p:stCondLst>
                  <p:childTnLst>
                    <p:set>
                      <p:cBhvr>
                        <p:cTn dur="1" fill="hold">
                          <p:stCondLst>
                            <p:cond delay="0"/>
                          </p:stCondLst>
                        </p:cTn>
                        <p:tgtEl>
                          <p:spTgt spid="322598"/>
                        </p:tgtEl>
                        <p:attrNameLst>
                          <p:attrName>style.visibility</p:attrName>
                        </p:attrNameLst>
                      </p:cBhvr>
                      <p:to>
                        <p:strVal val="visible"/>
                      </p:to>
                    </p:set>
                    <p:anim to="" calcmode="lin" valueType="num">
                      <p:cBhvr>
                        <p:cTn dur="1" fill="hold"/>
                        <p:tgtEl>
                          <p:spTgt spid="322598"/>
                        </p:tgtEl>
                        <p:attrNameLst>
                          <p:attrName/>
                        </p:attrNameLst>
                      </p:cBhvr>
                    </p:anim>
                  </p:childTnLst>
                </p:cTn>
              </p:par>
            </p:tnLst>
          </p:tmpl>
          <p:tmpl lvl="5">
            <p:tnLst>
              <p:par>
                <p:cTn presetID="24" presetClass="entr" presetSubtype="0" fill="hold" nodeType="withEffect">
                  <p:stCondLst>
                    <p:cond delay="0"/>
                  </p:stCondLst>
                  <p:childTnLst>
                    <p:set>
                      <p:cBhvr>
                        <p:cTn dur="1" fill="hold">
                          <p:stCondLst>
                            <p:cond delay="0"/>
                          </p:stCondLst>
                        </p:cTn>
                        <p:tgtEl>
                          <p:spTgt spid="322598"/>
                        </p:tgtEl>
                        <p:attrNameLst>
                          <p:attrName>style.visibility</p:attrName>
                        </p:attrNameLst>
                      </p:cBhvr>
                      <p:to>
                        <p:strVal val="visible"/>
                      </p:to>
                    </p:set>
                    <p:anim to="" calcmode="lin" valueType="num">
                      <p:cBhvr>
                        <p:cTn dur="1" fill="hold"/>
                        <p:tgtEl>
                          <p:spTgt spid="322598"/>
                        </p:tgtEl>
                        <p:attrNameLst>
                          <p:attrName/>
                        </p:attrNameLst>
                      </p:cBhvr>
                    </p:anim>
                  </p:childTnLst>
                </p:cTn>
              </p:par>
            </p:tnLst>
          </p:tmpl>
        </p:tmplLst>
      </p:bldP>
    </p:bldLst>
  </p:timing>
  <p:hf hdr="0" ftr="0" dt="0"/>
  <p:txStyles>
    <p:titleStyle>
      <a:lvl1pPr algn="ctr" defTabSz="1019090" rtl="0" eaLnBrk="0" fontAlgn="base" hangingPunct="0">
        <a:spcBef>
          <a:spcPct val="0"/>
        </a:spcBef>
        <a:spcAft>
          <a:spcPct val="0"/>
        </a:spcAft>
        <a:defRPr sz="4899">
          <a:solidFill>
            <a:schemeClr val="tx2"/>
          </a:solidFill>
          <a:effectLst>
            <a:outerShdw blurRad="38100" dist="38100" dir="2700000" algn="tl">
              <a:srgbClr val="000000"/>
            </a:outerShdw>
          </a:effectLst>
          <a:latin typeface="+mj-lt"/>
          <a:ea typeface="+mj-ea"/>
          <a:cs typeface="+mj-cs"/>
        </a:defRPr>
      </a:lvl1pPr>
      <a:lvl2pPr algn="ctr" defTabSz="1019090" rtl="0" eaLnBrk="0" fontAlgn="base" hangingPunct="0">
        <a:spcBef>
          <a:spcPct val="0"/>
        </a:spcBef>
        <a:spcAft>
          <a:spcPct val="0"/>
        </a:spcAft>
        <a:defRPr sz="4899">
          <a:solidFill>
            <a:schemeClr val="tx2"/>
          </a:solidFill>
          <a:effectLst>
            <a:outerShdw blurRad="38100" dist="38100" dir="2700000" algn="tl">
              <a:srgbClr val="000000"/>
            </a:outerShdw>
          </a:effectLst>
          <a:latin typeface="Arial" charset="0"/>
        </a:defRPr>
      </a:lvl2pPr>
      <a:lvl3pPr algn="ctr" defTabSz="1019090" rtl="0" eaLnBrk="0" fontAlgn="base" hangingPunct="0">
        <a:spcBef>
          <a:spcPct val="0"/>
        </a:spcBef>
        <a:spcAft>
          <a:spcPct val="0"/>
        </a:spcAft>
        <a:defRPr sz="4899">
          <a:solidFill>
            <a:schemeClr val="tx2"/>
          </a:solidFill>
          <a:effectLst>
            <a:outerShdw blurRad="38100" dist="38100" dir="2700000" algn="tl">
              <a:srgbClr val="000000"/>
            </a:outerShdw>
          </a:effectLst>
          <a:latin typeface="Arial" charset="0"/>
        </a:defRPr>
      </a:lvl3pPr>
      <a:lvl4pPr algn="ctr" defTabSz="1019090" rtl="0" eaLnBrk="0" fontAlgn="base" hangingPunct="0">
        <a:spcBef>
          <a:spcPct val="0"/>
        </a:spcBef>
        <a:spcAft>
          <a:spcPct val="0"/>
        </a:spcAft>
        <a:defRPr sz="4899">
          <a:solidFill>
            <a:schemeClr val="tx2"/>
          </a:solidFill>
          <a:effectLst>
            <a:outerShdw blurRad="38100" dist="38100" dir="2700000" algn="tl">
              <a:srgbClr val="000000"/>
            </a:outerShdw>
          </a:effectLst>
          <a:latin typeface="Arial" charset="0"/>
        </a:defRPr>
      </a:lvl4pPr>
      <a:lvl5pPr algn="ctr" defTabSz="1019090" rtl="0" eaLnBrk="0" fontAlgn="base" hangingPunct="0">
        <a:spcBef>
          <a:spcPct val="0"/>
        </a:spcBef>
        <a:spcAft>
          <a:spcPct val="0"/>
        </a:spcAft>
        <a:defRPr sz="4899">
          <a:solidFill>
            <a:schemeClr val="tx2"/>
          </a:solidFill>
          <a:effectLst>
            <a:outerShdw blurRad="38100" dist="38100" dir="2700000" algn="tl">
              <a:srgbClr val="000000"/>
            </a:outerShdw>
          </a:effectLst>
          <a:latin typeface="Arial" charset="0"/>
        </a:defRPr>
      </a:lvl5pPr>
      <a:lvl6pPr marL="457162" algn="ctr" defTabSz="1019090" rtl="0" fontAlgn="base">
        <a:spcBef>
          <a:spcPct val="0"/>
        </a:spcBef>
        <a:spcAft>
          <a:spcPct val="0"/>
        </a:spcAft>
        <a:defRPr sz="4899">
          <a:solidFill>
            <a:schemeClr val="tx2"/>
          </a:solidFill>
          <a:effectLst>
            <a:outerShdw blurRad="38100" dist="38100" dir="2700000" algn="tl">
              <a:srgbClr val="000000"/>
            </a:outerShdw>
          </a:effectLst>
          <a:latin typeface="Arial" charset="0"/>
        </a:defRPr>
      </a:lvl6pPr>
      <a:lvl7pPr marL="914323" algn="ctr" defTabSz="1019090" rtl="0" fontAlgn="base">
        <a:spcBef>
          <a:spcPct val="0"/>
        </a:spcBef>
        <a:spcAft>
          <a:spcPct val="0"/>
        </a:spcAft>
        <a:defRPr sz="4899">
          <a:solidFill>
            <a:schemeClr val="tx2"/>
          </a:solidFill>
          <a:effectLst>
            <a:outerShdw blurRad="38100" dist="38100" dir="2700000" algn="tl">
              <a:srgbClr val="000000"/>
            </a:outerShdw>
          </a:effectLst>
          <a:latin typeface="Arial" charset="0"/>
        </a:defRPr>
      </a:lvl7pPr>
      <a:lvl8pPr marL="1371485" algn="ctr" defTabSz="1019090" rtl="0" fontAlgn="base">
        <a:spcBef>
          <a:spcPct val="0"/>
        </a:spcBef>
        <a:spcAft>
          <a:spcPct val="0"/>
        </a:spcAft>
        <a:defRPr sz="4899">
          <a:solidFill>
            <a:schemeClr val="tx2"/>
          </a:solidFill>
          <a:effectLst>
            <a:outerShdw blurRad="38100" dist="38100" dir="2700000" algn="tl">
              <a:srgbClr val="000000"/>
            </a:outerShdw>
          </a:effectLst>
          <a:latin typeface="Arial" charset="0"/>
        </a:defRPr>
      </a:lvl8pPr>
      <a:lvl9pPr marL="1828647" algn="ctr" defTabSz="1019090" rtl="0" fontAlgn="base">
        <a:spcBef>
          <a:spcPct val="0"/>
        </a:spcBef>
        <a:spcAft>
          <a:spcPct val="0"/>
        </a:spcAft>
        <a:defRPr sz="4899">
          <a:solidFill>
            <a:schemeClr val="tx2"/>
          </a:solidFill>
          <a:effectLst>
            <a:outerShdw blurRad="38100" dist="38100" dir="2700000" algn="tl">
              <a:srgbClr val="000000"/>
            </a:outerShdw>
          </a:effectLst>
          <a:latin typeface="Arial" charset="0"/>
        </a:defRPr>
      </a:lvl9pPr>
    </p:titleStyle>
    <p:bodyStyle>
      <a:lvl1pPr marL="382556" indent="-382556" algn="l" defTabSz="1019090" rtl="0" eaLnBrk="0" fontAlgn="base" hangingPunct="0">
        <a:spcBef>
          <a:spcPct val="20000"/>
        </a:spcBef>
        <a:spcAft>
          <a:spcPct val="0"/>
        </a:spcAft>
        <a:buClr>
          <a:schemeClr val="hlink"/>
        </a:buClr>
        <a:buSzPct val="65000"/>
        <a:buFont typeface="Wingdings" panose="05000000000000000000" pitchFamily="2" charset="2"/>
        <a:buChar char="n"/>
        <a:defRPr sz="3599">
          <a:solidFill>
            <a:schemeClr val="tx1"/>
          </a:solidFill>
          <a:effectLst>
            <a:outerShdw blurRad="38100" dist="38100" dir="2700000" algn="tl">
              <a:srgbClr val="000000"/>
            </a:outerShdw>
          </a:effectLst>
          <a:latin typeface="+mn-lt"/>
          <a:ea typeface="+mn-ea"/>
          <a:cs typeface="+mn-cs"/>
        </a:defRPr>
      </a:lvl1pPr>
      <a:lvl2pPr marL="827019" indent="-317474" algn="l" defTabSz="1019090" rtl="0" eaLnBrk="0" fontAlgn="base" hangingPunct="0">
        <a:spcBef>
          <a:spcPct val="20000"/>
        </a:spcBef>
        <a:spcAft>
          <a:spcPct val="0"/>
        </a:spcAft>
        <a:buClr>
          <a:schemeClr val="tx1"/>
        </a:buClr>
        <a:buSzPct val="65000"/>
        <a:buFont typeface="Wingdings" panose="05000000000000000000" pitchFamily="2" charset="2"/>
        <a:buChar char="n"/>
        <a:defRPr sz="3099">
          <a:solidFill>
            <a:schemeClr val="tx1"/>
          </a:solidFill>
          <a:effectLst>
            <a:outerShdw blurRad="38100" dist="38100" dir="2700000" algn="tl">
              <a:srgbClr val="000000"/>
            </a:outerShdw>
          </a:effectLst>
          <a:latin typeface="+mn-lt"/>
        </a:defRPr>
      </a:lvl2pPr>
      <a:lvl3pPr marL="1273068" indent="-253979" algn="l" defTabSz="1019090" rtl="0" eaLnBrk="0" fontAlgn="base" hangingPunct="0">
        <a:spcBef>
          <a:spcPct val="20000"/>
        </a:spcBef>
        <a:spcAft>
          <a:spcPct val="0"/>
        </a:spcAft>
        <a:buClr>
          <a:schemeClr val="accent2"/>
        </a:buClr>
        <a:buSzPct val="65000"/>
        <a:buFont typeface="Wingdings" panose="05000000000000000000" pitchFamily="2" charset="2"/>
        <a:buChar char="n"/>
        <a:defRPr sz="2700">
          <a:solidFill>
            <a:schemeClr val="tx1"/>
          </a:solidFill>
          <a:effectLst>
            <a:outerShdw blurRad="38100" dist="38100" dir="2700000" algn="tl">
              <a:srgbClr val="000000"/>
            </a:outerShdw>
          </a:effectLst>
          <a:latin typeface="+mn-lt"/>
        </a:defRPr>
      </a:lvl3pPr>
      <a:lvl4pPr marL="1782614" indent="-253979" algn="l" defTabSz="1019090" rtl="0" eaLnBrk="0" fontAlgn="base" hangingPunct="0">
        <a:spcBef>
          <a:spcPct val="20000"/>
        </a:spcBef>
        <a:spcAft>
          <a:spcPct val="0"/>
        </a:spcAft>
        <a:buClr>
          <a:schemeClr val="tx1"/>
        </a:buClr>
        <a:buSzPct val="65000"/>
        <a:buFont typeface="Wingdings" panose="05000000000000000000" pitchFamily="2" charset="2"/>
        <a:buChar char="n"/>
        <a:defRPr sz="2200">
          <a:solidFill>
            <a:schemeClr val="tx1"/>
          </a:solidFill>
          <a:effectLst>
            <a:outerShdw blurRad="38100" dist="38100" dir="2700000" algn="tl">
              <a:srgbClr val="000000"/>
            </a:outerShdw>
          </a:effectLst>
          <a:latin typeface="+mn-lt"/>
        </a:defRPr>
      </a:lvl4pPr>
      <a:lvl5pPr marL="2292158" indent="-253979" algn="l" defTabSz="1019090" rtl="0" eaLnBrk="0" fontAlgn="base" hangingPunct="0">
        <a:spcBef>
          <a:spcPct val="20000"/>
        </a:spcBef>
        <a:spcAft>
          <a:spcPct val="0"/>
        </a:spcAft>
        <a:buClr>
          <a:schemeClr val="folHlink"/>
        </a:buClr>
        <a:buSzPct val="65000"/>
        <a:buFont typeface="Wingdings" panose="05000000000000000000" pitchFamily="2" charset="2"/>
        <a:buChar char="n"/>
        <a:defRPr sz="2200">
          <a:solidFill>
            <a:schemeClr val="tx1"/>
          </a:solidFill>
          <a:effectLst>
            <a:outerShdw blurRad="38100" dist="38100" dir="2700000" algn="tl">
              <a:srgbClr val="000000"/>
            </a:outerShdw>
          </a:effectLst>
          <a:latin typeface="+mn-lt"/>
        </a:defRPr>
      </a:lvl5pPr>
      <a:lvl6pPr marL="2749320" indent="-253979" algn="l" defTabSz="1019090" rtl="0" fontAlgn="base">
        <a:spcBef>
          <a:spcPct val="20000"/>
        </a:spcBef>
        <a:spcAft>
          <a:spcPct val="0"/>
        </a:spcAft>
        <a:buClr>
          <a:schemeClr val="folHlink"/>
        </a:buClr>
        <a:buSzPct val="65000"/>
        <a:buFont typeface="Wingdings" pitchFamily="2" charset="2"/>
        <a:buChar char="n"/>
        <a:defRPr sz="2200">
          <a:solidFill>
            <a:schemeClr val="tx1"/>
          </a:solidFill>
          <a:effectLst>
            <a:outerShdw blurRad="38100" dist="38100" dir="2700000" algn="tl">
              <a:srgbClr val="000000"/>
            </a:outerShdw>
          </a:effectLst>
          <a:latin typeface="+mn-lt"/>
        </a:defRPr>
      </a:lvl6pPr>
      <a:lvl7pPr marL="3206481" indent="-253979" algn="l" defTabSz="1019090" rtl="0" fontAlgn="base">
        <a:spcBef>
          <a:spcPct val="20000"/>
        </a:spcBef>
        <a:spcAft>
          <a:spcPct val="0"/>
        </a:spcAft>
        <a:buClr>
          <a:schemeClr val="folHlink"/>
        </a:buClr>
        <a:buSzPct val="65000"/>
        <a:buFont typeface="Wingdings" pitchFamily="2" charset="2"/>
        <a:buChar char="n"/>
        <a:defRPr sz="2200">
          <a:solidFill>
            <a:schemeClr val="tx1"/>
          </a:solidFill>
          <a:effectLst>
            <a:outerShdw blurRad="38100" dist="38100" dir="2700000" algn="tl">
              <a:srgbClr val="000000"/>
            </a:outerShdw>
          </a:effectLst>
          <a:latin typeface="+mn-lt"/>
        </a:defRPr>
      </a:lvl7pPr>
      <a:lvl8pPr marL="3663643" indent="-253979" algn="l" defTabSz="1019090" rtl="0" fontAlgn="base">
        <a:spcBef>
          <a:spcPct val="20000"/>
        </a:spcBef>
        <a:spcAft>
          <a:spcPct val="0"/>
        </a:spcAft>
        <a:buClr>
          <a:schemeClr val="folHlink"/>
        </a:buClr>
        <a:buSzPct val="65000"/>
        <a:buFont typeface="Wingdings" pitchFamily="2" charset="2"/>
        <a:buChar char="n"/>
        <a:defRPr sz="2200">
          <a:solidFill>
            <a:schemeClr val="tx1"/>
          </a:solidFill>
          <a:effectLst>
            <a:outerShdw blurRad="38100" dist="38100" dir="2700000" algn="tl">
              <a:srgbClr val="000000"/>
            </a:outerShdw>
          </a:effectLst>
          <a:latin typeface="+mn-lt"/>
        </a:defRPr>
      </a:lvl8pPr>
      <a:lvl9pPr marL="4120805" indent="-253979" algn="l" defTabSz="1019090" rtl="0" fontAlgn="base">
        <a:spcBef>
          <a:spcPct val="20000"/>
        </a:spcBef>
        <a:spcAft>
          <a:spcPct val="0"/>
        </a:spcAft>
        <a:buClr>
          <a:schemeClr val="folHlink"/>
        </a:buClr>
        <a:buSzPct val="65000"/>
        <a:buFont typeface="Wingdings" pitchFamily="2" charset="2"/>
        <a:buChar char="n"/>
        <a:defRPr sz="2200">
          <a:solidFill>
            <a:schemeClr val="tx1"/>
          </a:solidFill>
          <a:effectLst>
            <a:outerShdw blurRad="38100" dist="38100" dir="2700000" algn="tl">
              <a:srgbClr val="000000"/>
            </a:outerShdw>
          </a:effectLst>
          <a:latin typeface="+mn-lt"/>
        </a:defRPr>
      </a:lvl9pPr>
    </p:bodyStyle>
    <p:otherStyle>
      <a:defPPr>
        <a:defRPr lang="en-US"/>
      </a:defPPr>
      <a:lvl1pPr marL="0" algn="l" defTabSz="914323" rtl="0" eaLnBrk="1" latinLnBrk="0" hangingPunct="1">
        <a:defRPr sz="1800" kern="1200">
          <a:solidFill>
            <a:schemeClr val="tx1"/>
          </a:solidFill>
          <a:latin typeface="+mn-lt"/>
          <a:ea typeface="+mn-ea"/>
          <a:cs typeface="+mn-cs"/>
        </a:defRPr>
      </a:lvl1pPr>
      <a:lvl2pPr marL="457162" algn="l" defTabSz="914323" rtl="0" eaLnBrk="1" latinLnBrk="0" hangingPunct="1">
        <a:defRPr sz="1800" kern="1200">
          <a:solidFill>
            <a:schemeClr val="tx1"/>
          </a:solidFill>
          <a:latin typeface="+mn-lt"/>
          <a:ea typeface="+mn-ea"/>
          <a:cs typeface="+mn-cs"/>
        </a:defRPr>
      </a:lvl2pPr>
      <a:lvl3pPr marL="914323" algn="l" defTabSz="914323" rtl="0" eaLnBrk="1" latinLnBrk="0" hangingPunct="1">
        <a:defRPr sz="1800" kern="1200">
          <a:solidFill>
            <a:schemeClr val="tx1"/>
          </a:solidFill>
          <a:latin typeface="+mn-lt"/>
          <a:ea typeface="+mn-ea"/>
          <a:cs typeface="+mn-cs"/>
        </a:defRPr>
      </a:lvl3pPr>
      <a:lvl4pPr marL="1371485" algn="l" defTabSz="914323" rtl="0" eaLnBrk="1" latinLnBrk="0" hangingPunct="1">
        <a:defRPr sz="1800" kern="1200">
          <a:solidFill>
            <a:schemeClr val="tx1"/>
          </a:solidFill>
          <a:latin typeface="+mn-lt"/>
          <a:ea typeface="+mn-ea"/>
          <a:cs typeface="+mn-cs"/>
        </a:defRPr>
      </a:lvl4pPr>
      <a:lvl5pPr marL="1828647" algn="l" defTabSz="914323" rtl="0" eaLnBrk="1" latinLnBrk="0" hangingPunct="1">
        <a:defRPr sz="1800" kern="1200">
          <a:solidFill>
            <a:schemeClr val="tx1"/>
          </a:solidFill>
          <a:latin typeface="+mn-lt"/>
          <a:ea typeface="+mn-ea"/>
          <a:cs typeface="+mn-cs"/>
        </a:defRPr>
      </a:lvl5pPr>
      <a:lvl6pPr marL="2285808" algn="l" defTabSz="914323" rtl="0" eaLnBrk="1" latinLnBrk="0" hangingPunct="1">
        <a:defRPr sz="1800" kern="1200">
          <a:solidFill>
            <a:schemeClr val="tx1"/>
          </a:solidFill>
          <a:latin typeface="+mn-lt"/>
          <a:ea typeface="+mn-ea"/>
          <a:cs typeface="+mn-cs"/>
        </a:defRPr>
      </a:lvl6pPr>
      <a:lvl7pPr marL="2742970" algn="l" defTabSz="914323" rtl="0" eaLnBrk="1" latinLnBrk="0" hangingPunct="1">
        <a:defRPr sz="1800" kern="1200">
          <a:solidFill>
            <a:schemeClr val="tx1"/>
          </a:solidFill>
          <a:latin typeface="+mn-lt"/>
          <a:ea typeface="+mn-ea"/>
          <a:cs typeface="+mn-cs"/>
        </a:defRPr>
      </a:lvl7pPr>
      <a:lvl8pPr marL="3200132" algn="l" defTabSz="914323" rtl="0" eaLnBrk="1" latinLnBrk="0" hangingPunct="1">
        <a:defRPr sz="1800" kern="1200">
          <a:solidFill>
            <a:schemeClr val="tx1"/>
          </a:solidFill>
          <a:latin typeface="+mn-lt"/>
          <a:ea typeface="+mn-ea"/>
          <a:cs typeface="+mn-cs"/>
        </a:defRPr>
      </a:lvl8pPr>
      <a:lvl9pPr marL="3657294" algn="l" defTabSz="914323"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5DAA25D-450D-4D3D-B15F-EEDCF40344FE}"/>
              </a:ext>
            </a:extLst>
          </p:cNvPr>
          <p:cNvSpPr>
            <a:spLocks noGrp="1" noChangeArrowheads="1"/>
          </p:cNvSpPr>
          <p:nvPr>
            <p:ph type="title"/>
          </p:nvPr>
        </p:nvSpPr>
        <p:spPr bwMode="auto">
          <a:xfrm>
            <a:off x="914016" y="609320"/>
            <a:ext cx="1036396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ctr" anchorCtr="0" compatLnSpc="1">
            <a:prstTxWarp prst="textNoShape">
              <a:avLst/>
            </a:prstTxWarp>
          </a:bodyPr>
          <a:lstStyle/>
          <a:p>
            <a:pPr lvl="0"/>
            <a:r>
              <a:rPr lang="en-US" altLang="en-US"/>
              <a:t>Click to edit Master title style</a:t>
            </a:r>
          </a:p>
        </p:txBody>
      </p:sp>
      <p:sp>
        <p:nvSpPr>
          <p:cNvPr id="343043" name="Rectangle 3">
            <a:extLst>
              <a:ext uri="{FF2B5EF4-FFF2-40B4-BE49-F238E27FC236}">
                <a16:creationId xmlns:a16="http://schemas.microsoft.com/office/drawing/2014/main" id="{F0C10274-7ED9-4DB3-9242-3373CC79BC97}"/>
              </a:ext>
            </a:extLst>
          </p:cNvPr>
          <p:cNvSpPr>
            <a:spLocks noGrp="1" noChangeArrowheads="1"/>
          </p:cNvSpPr>
          <p:nvPr>
            <p:ph type="body" idx="1"/>
          </p:nvPr>
        </p:nvSpPr>
        <p:spPr bwMode="auto">
          <a:xfrm>
            <a:off x="914016" y="1980643"/>
            <a:ext cx="10363969" cy="411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43044" name="Rectangle 4">
            <a:extLst>
              <a:ext uri="{FF2B5EF4-FFF2-40B4-BE49-F238E27FC236}">
                <a16:creationId xmlns:a16="http://schemas.microsoft.com/office/drawing/2014/main" id="{1F4E7351-5D3B-46E0-B8E9-0B2114095D6A}"/>
              </a:ext>
            </a:extLst>
          </p:cNvPr>
          <p:cNvSpPr>
            <a:spLocks noGrp="1" noChangeArrowheads="1"/>
          </p:cNvSpPr>
          <p:nvPr>
            <p:ph type="dt" sz="half" idx="2"/>
          </p:nvPr>
        </p:nvSpPr>
        <p:spPr bwMode="auto">
          <a:xfrm>
            <a:off x="914016" y="6248684"/>
            <a:ext cx="2540000" cy="45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lvl1pPr defTabSz="899245" eaLnBrk="1" hangingPunct="1">
              <a:defRPr kumimoji="0" sz="1412" smtClean="0">
                <a:effectLst/>
              </a:defRPr>
            </a:lvl1pPr>
          </a:lstStyle>
          <a:p>
            <a:pPr>
              <a:defRPr/>
            </a:pPr>
            <a:endParaRPr lang="en-US" altLang="en-US"/>
          </a:p>
        </p:txBody>
      </p:sp>
      <p:sp>
        <p:nvSpPr>
          <p:cNvPr id="343045" name="Rectangle 5">
            <a:extLst>
              <a:ext uri="{FF2B5EF4-FFF2-40B4-BE49-F238E27FC236}">
                <a16:creationId xmlns:a16="http://schemas.microsoft.com/office/drawing/2014/main" id="{014FDDAB-D740-46E9-AD5B-6D586B3861F5}"/>
              </a:ext>
            </a:extLst>
          </p:cNvPr>
          <p:cNvSpPr>
            <a:spLocks noGrp="1" noChangeArrowheads="1"/>
          </p:cNvSpPr>
          <p:nvPr>
            <p:ph type="ftr" sz="quarter" idx="3"/>
          </p:nvPr>
        </p:nvSpPr>
        <p:spPr bwMode="auto">
          <a:xfrm>
            <a:off x="4165988" y="6248684"/>
            <a:ext cx="3860030" cy="45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lvl1pPr algn="ctr" defTabSz="899245" eaLnBrk="1" hangingPunct="1">
              <a:defRPr kumimoji="0" sz="1412" smtClean="0">
                <a:effectLst/>
              </a:defRPr>
            </a:lvl1pPr>
          </a:lstStyle>
          <a:p>
            <a:pPr>
              <a:defRPr/>
            </a:pPr>
            <a:endParaRPr lang="en-US" altLang="en-US"/>
          </a:p>
        </p:txBody>
      </p:sp>
      <p:sp>
        <p:nvSpPr>
          <p:cNvPr id="343046" name="Rectangle 6">
            <a:extLst>
              <a:ext uri="{FF2B5EF4-FFF2-40B4-BE49-F238E27FC236}">
                <a16:creationId xmlns:a16="http://schemas.microsoft.com/office/drawing/2014/main" id="{1C1B7E27-C0B1-4906-9D4C-F26907E0D7A0}"/>
              </a:ext>
            </a:extLst>
          </p:cNvPr>
          <p:cNvSpPr>
            <a:spLocks noGrp="1" noChangeArrowheads="1"/>
          </p:cNvSpPr>
          <p:nvPr>
            <p:ph type="sldNum" sz="quarter" idx="4"/>
          </p:nvPr>
        </p:nvSpPr>
        <p:spPr bwMode="auto">
          <a:xfrm>
            <a:off x="8737986" y="6248684"/>
            <a:ext cx="2540000" cy="45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lvl1pPr algn="r" defTabSz="899245" eaLnBrk="1" hangingPunct="1">
              <a:defRPr kumimoji="0" sz="1412">
                <a:effectLst/>
              </a:defRPr>
            </a:lvl1pPr>
          </a:lstStyle>
          <a:p>
            <a:fld id="{9A2B8011-6ACC-483B-9755-57DEDE7F99C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19" r:id="rId1"/>
    <p:sldLayoutId id="2147484109" r:id="rId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3043">
                                            <p:txEl>
                                              <p:pRg st="0" end="0"/>
                                            </p:txEl>
                                          </p:spTgt>
                                        </p:tgtEl>
                                        <p:attrNameLst>
                                          <p:attrName>style.visibility</p:attrName>
                                        </p:attrNameLst>
                                      </p:cBhvr>
                                      <p:to>
                                        <p:strVal val="visible"/>
                                      </p:to>
                                    </p:set>
                                    <p:animEffect transition="in" filter="blinds(horizontal)">
                                      <p:cBhvr>
                                        <p:cTn id="7" dur="500"/>
                                        <p:tgtEl>
                                          <p:spTgt spid="3430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3043">
                                            <p:txEl>
                                              <p:pRg st="1" end="1"/>
                                            </p:txEl>
                                          </p:spTgt>
                                        </p:tgtEl>
                                        <p:attrNameLst>
                                          <p:attrName>style.visibility</p:attrName>
                                        </p:attrNameLst>
                                      </p:cBhvr>
                                      <p:to>
                                        <p:strVal val="visible"/>
                                      </p:to>
                                    </p:set>
                                    <p:animEffect transition="in" filter="blinds(horizontal)">
                                      <p:cBhvr>
                                        <p:cTn id="12" dur="500"/>
                                        <p:tgtEl>
                                          <p:spTgt spid="34304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43043">
                                            <p:txEl>
                                              <p:pRg st="2" end="2"/>
                                            </p:txEl>
                                          </p:spTgt>
                                        </p:tgtEl>
                                        <p:attrNameLst>
                                          <p:attrName>style.visibility</p:attrName>
                                        </p:attrNameLst>
                                      </p:cBhvr>
                                      <p:to>
                                        <p:strVal val="visible"/>
                                      </p:to>
                                    </p:set>
                                    <p:animEffect transition="in" filter="blinds(horizontal)">
                                      <p:cBhvr>
                                        <p:cTn id="15" dur="500"/>
                                        <p:tgtEl>
                                          <p:spTgt spid="34304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43043">
                                            <p:txEl>
                                              <p:pRg st="3" end="3"/>
                                            </p:txEl>
                                          </p:spTgt>
                                        </p:tgtEl>
                                        <p:attrNameLst>
                                          <p:attrName>style.visibility</p:attrName>
                                        </p:attrNameLst>
                                      </p:cBhvr>
                                      <p:to>
                                        <p:strVal val="visible"/>
                                      </p:to>
                                    </p:set>
                                    <p:animEffect transition="in" filter="blinds(horizontal)">
                                      <p:cBhvr>
                                        <p:cTn id="18" dur="500"/>
                                        <p:tgtEl>
                                          <p:spTgt spid="343043">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43043">
                                            <p:txEl>
                                              <p:pRg st="4" end="4"/>
                                            </p:txEl>
                                          </p:spTgt>
                                        </p:tgtEl>
                                        <p:attrNameLst>
                                          <p:attrName>style.visibility</p:attrName>
                                        </p:attrNameLst>
                                      </p:cBhvr>
                                      <p:to>
                                        <p:strVal val="visible"/>
                                      </p:to>
                                    </p:set>
                                    <p:animEffect transition="in" filter="blinds(horizontal)">
                                      <p:cBhvr>
                                        <p:cTn id="21" dur="500"/>
                                        <p:tgtEl>
                                          <p:spTgt spid="3430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3" grpId="0" build="p">
        <p:tmplLst>
          <p:tmpl lvl="1">
            <p:tnLst>
              <p:par>
                <p:cTn presetID="3" presetClass="entr" presetSubtype="10" fill="hold" nodeType="clickEffect">
                  <p:stCondLst>
                    <p:cond delay="0"/>
                  </p:stCondLst>
                  <p:childTnLst>
                    <p:set>
                      <p:cBhvr>
                        <p:cTn dur="1" fill="hold">
                          <p:stCondLst>
                            <p:cond delay="0"/>
                          </p:stCondLst>
                        </p:cTn>
                        <p:tgtEl>
                          <p:spTgt spid="343043"/>
                        </p:tgtEl>
                        <p:attrNameLst>
                          <p:attrName>style.visibility</p:attrName>
                        </p:attrNameLst>
                      </p:cBhvr>
                      <p:to>
                        <p:strVal val="visible"/>
                      </p:to>
                    </p:set>
                    <p:animEffect transition="in" filter="blinds(horizontal)">
                      <p:cBhvr>
                        <p:cTn dur="500"/>
                        <p:tgtEl>
                          <p:spTgt spid="343043"/>
                        </p:tgtEl>
                      </p:cBhvr>
                    </p:animEffect>
                  </p:childTnLst>
                </p:cTn>
              </p:par>
            </p:tnLst>
          </p:tmpl>
          <p:tmpl lvl="2">
            <p:tnLst>
              <p:par>
                <p:cTn presetID="3" presetClass="entr" presetSubtype="10" fill="hold" nodeType="clickEffect">
                  <p:stCondLst>
                    <p:cond delay="0"/>
                  </p:stCondLst>
                  <p:childTnLst>
                    <p:set>
                      <p:cBhvr>
                        <p:cTn dur="1" fill="hold">
                          <p:stCondLst>
                            <p:cond delay="0"/>
                          </p:stCondLst>
                        </p:cTn>
                        <p:tgtEl>
                          <p:spTgt spid="343043"/>
                        </p:tgtEl>
                        <p:attrNameLst>
                          <p:attrName>style.visibility</p:attrName>
                        </p:attrNameLst>
                      </p:cBhvr>
                      <p:to>
                        <p:strVal val="visible"/>
                      </p:to>
                    </p:set>
                    <p:animEffect transition="in" filter="blinds(horizontal)">
                      <p:cBhvr>
                        <p:cTn dur="500"/>
                        <p:tgtEl>
                          <p:spTgt spid="343043"/>
                        </p:tgtEl>
                      </p:cBhvr>
                    </p:animEffect>
                  </p:childTnLst>
                </p:cTn>
              </p:par>
            </p:tnLst>
          </p:tmpl>
          <p:tmpl lvl="3">
            <p:tnLst>
              <p:par>
                <p:cTn presetID="3" presetClass="entr" presetSubtype="10" fill="hold" nodeType="withEffect">
                  <p:stCondLst>
                    <p:cond delay="0"/>
                  </p:stCondLst>
                  <p:childTnLst>
                    <p:set>
                      <p:cBhvr>
                        <p:cTn dur="1" fill="hold">
                          <p:stCondLst>
                            <p:cond delay="0"/>
                          </p:stCondLst>
                        </p:cTn>
                        <p:tgtEl>
                          <p:spTgt spid="343043"/>
                        </p:tgtEl>
                        <p:attrNameLst>
                          <p:attrName>style.visibility</p:attrName>
                        </p:attrNameLst>
                      </p:cBhvr>
                      <p:to>
                        <p:strVal val="visible"/>
                      </p:to>
                    </p:set>
                    <p:animEffect transition="in" filter="blinds(horizontal)">
                      <p:cBhvr>
                        <p:cTn dur="500"/>
                        <p:tgtEl>
                          <p:spTgt spid="343043"/>
                        </p:tgtEl>
                      </p:cBhvr>
                    </p:animEffect>
                  </p:childTnLst>
                </p:cTn>
              </p:par>
            </p:tnLst>
          </p:tmpl>
          <p:tmpl lvl="4">
            <p:tnLst>
              <p:par>
                <p:cTn presetID="3" presetClass="entr" presetSubtype="10" fill="hold" nodeType="withEffect">
                  <p:stCondLst>
                    <p:cond delay="0"/>
                  </p:stCondLst>
                  <p:childTnLst>
                    <p:set>
                      <p:cBhvr>
                        <p:cTn dur="1" fill="hold">
                          <p:stCondLst>
                            <p:cond delay="0"/>
                          </p:stCondLst>
                        </p:cTn>
                        <p:tgtEl>
                          <p:spTgt spid="343043"/>
                        </p:tgtEl>
                        <p:attrNameLst>
                          <p:attrName>style.visibility</p:attrName>
                        </p:attrNameLst>
                      </p:cBhvr>
                      <p:to>
                        <p:strVal val="visible"/>
                      </p:to>
                    </p:set>
                    <p:animEffect transition="in" filter="blinds(horizontal)">
                      <p:cBhvr>
                        <p:cTn dur="500"/>
                        <p:tgtEl>
                          <p:spTgt spid="343043"/>
                        </p:tgtEl>
                      </p:cBhvr>
                    </p:animEffect>
                  </p:childTnLst>
                </p:cTn>
              </p:par>
            </p:tnLst>
          </p:tmpl>
          <p:tmpl lvl="5">
            <p:tnLst>
              <p:par>
                <p:cTn presetID="3" presetClass="entr" presetSubtype="10" fill="hold" nodeType="withEffect">
                  <p:stCondLst>
                    <p:cond delay="0"/>
                  </p:stCondLst>
                  <p:childTnLst>
                    <p:set>
                      <p:cBhvr>
                        <p:cTn dur="1" fill="hold">
                          <p:stCondLst>
                            <p:cond delay="0"/>
                          </p:stCondLst>
                        </p:cTn>
                        <p:tgtEl>
                          <p:spTgt spid="343043"/>
                        </p:tgtEl>
                        <p:attrNameLst>
                          <p:attrName>style.visibility</p:attrName>
                        </p:attrNameLst>
                      </p:cBhvr>
                      <p:to>
                        <p:strVal val="visible"/>
                      </p:to>
                    </p:set>
                    <p:animEffect transition="in" filter="blinds(horizontal)">
                      <p:cBhvr>
                        <p:cTn dur="500"/>
                        <p:tgtEl>
                          <p:spTgt spid="343043"/>
                        </p:tgtEl>
                      </p:cBhvr>
                    </p:animEffect>
                  </p:childTnLst>
                </p:cTn>
              </p:par>
            </p:tnLst>
          </p:tmpl>
        </p:tmplLst>
      </p:bldP>
    </p:bldLst>
  </p:timing>
  <p:hf hdr="0" ftr="0" dt="0"/>
  <p:txStyles>
    <p:titleStyle>
      <a:lvl1pPr algn="ctr" defTabSz="1019090" rtl="0" eaLnBrk="0" fontAlgn="base" hangingPunct="0">
        <a:spcBef>
          <a:spcPct val="0"/>
        </a:spcBef>
        <a:spcAft>
          <a:spcPct val="0"/>
        </a:spcAft>
        <a:defRPr sz="4899">
          <a:solidFill>
            <a:schemeClr val="tx2"/>
          </a:solidFill>
          <a:latin typeface="+mj-lt"/>
          <a:ea typeface="+mj-ea"/>
          <a:cs typeface="+mj-cs"/>
        </a:defRPr>
      </a:lvl1pPr>
      <a:lvl2pPr algn="ctr" defTabSz="1019090" rtl="0" eaLnBrk="0" fontAlgn="base" hangingPunct="0">
        <a:spcBef>
          <a:spcPct val="0"/>
        </a:spcBef>
        <a:spcAft>
          <a:spcPct val="0"/>
        </a:spcAft>
        <a:defRPr sz="4899">
          <a:solidFill>
            <a:schemeClr val="tx2"/>
          </a:solidFill>
          <a:latin typeface="Times New Roman" pitchFamily="18" charset="0"/>
        </a:defRPr>
      </a:lvl2pPr>
      <a:lvl3pPr algn="ctr" defTabSz="1019090" rtl="0" eaLnBrk="0" fontAlgn="base" hangingPunct="0">
        <a:spcBef>
          <a:spcPct val="0"/>
        </a:spcBef>
        <a:spcAft>
          <a:spcPct val="0"/>
        </a:spcAft>
        <a:defRPr sz="4899">
          <a:solidFill>
            <a:schemeClr val="tx2"/>
          </a:solidFill>
          <a:latin typeface="Times New Roman" pitchFamily="18" charset="0"/>
        </a:defRPr>
      </a:lvl3pPr>
      <a:lvl4pPr algn="ctr" defTabSz="1019090" rtl="0" eaLnBrk="0" fontAlgn="base" hangingPunct="0">
        <a:spcBef>
          <a:spcPct val="0"/>
        </a:spcBef>
        <a:spcAft>
          <a:spcPct val="0"/>
        </a:spcAft>
        <a:defRPr sz="4899">
          <a:solidFill>
            <a:schemeClr val="tx2"/>
          </a:solidFill>
          <a:latin typeface="Times New Roman" pitchFamily="18" charset="0"/>
        </a:defRPr>
      </a:lvl4pPr>
      <a:lvl5pPr algn="ctr" defTabSz="1019090" rtl="0" eaLnBrk="0" fontAlgn="base" hangingPunct="0">
        <a:spcBef>
          <a:spcPct val="0"/>
        </a:spcBef>
        <a:spcAft>
          <a:spcPct val="0"/>
        </a:spcAft>
        <a:defRPr sz="4899">
          <a:solidFill>
            <a:schemeClr val="tx2"/>
          </a:solidFill>
          <a:latin typeface="Times New Roman" pitchFamily="18" charset="0"/>
        </a:defRPr>
      </a:lvl5pPr>
      <a:lvl6pPr marL="457162" algn="ctr" defTabSz="1019090" rtl="0" fontAlgn="base">
        <a:spcBef>
          <a:spcPct val="0"/>
        </a:spcBef>
        <a:spcAft>
          <a:spcPct val="0"/>
        </a:spcAft>
        <a:defRPr sz="4899">
          <a:solidFill>
            <a:schemeClr val="tx2"/>
          </a:solidFill>
          <a:latin typeface="Times New Roman" pitchFamily="18" charset="0"/>
        </a:defRPr>
      </a:lvl6pPr>
      <a:lvl7pPr marL="914323" algn="ctr" defTabSz="1019090" rtl="0" fontAlgn="base">
        <a:spcBef>
          <a:spcPct val="0"/>
        </a:spcBef>
        <a:spcAft>
          <a:spcPct val="0"/>
        </a:spcAft>
        <a:defRPr sz="4899">
          <a:solidFill>
            <a:schemeClr val="tx2"/>
          </a:solidFill>
          <a:latin typeface="Times New Roman" pitchFamily="18" charset="0"/>
        </a:defRPr>
      </a:lvl7pPr>
      <a:lvl8pPr marL="1371485" algn="ctr" defTabSz="1019090" rtl="0" fontAlgn="base">
        <a:spcBef>
          <a:spcPct val="0"/>
        </a:spcBef>
        <a:spcAft>
          <a:spcPct val="0"/>
        </a:spcAft>
        <a:defRPr sz="4899">
          <a:solidFill>
            <a:schemeClr val="tx2"/>
          </a:solidFill>
          <a:latin typeface="Times New Roman" pitchFamily="18" charset="0"/>
        </a:defRPr>
      </a:lvl8pPr>
      <a:lvl9pPr marL="1828647" algn="ctr" defTabSz="1019090" rtl="0" fontAlgn="base">
        <a:spcBef>
          <a:spcPct val="0"/>
        </a:spcBef>
        <a:spcAft>
          <a:spcPct val="0"/>
        </a:spcAft>
        <a:defRPr sz="4899">
          <a:solidFill>
            <a:schemeClr val="tx2"/>
          </a:solidFill>
          <a:latin typeface="Times New Roman" pitchFamily="18" charset="0"/>
        </a:defRPr>
      </a:lvl9pPr>
    </p:titleStyle>
    <p:bodyStyle>
      <a:lvl1pPr marL="382556" indent="-382556" algn="l" defTabSz="1019090" rtl="0" eaLnBrk="0" fontAlgn="base" hangingPunct="0">
        <a:spcBef>
          <a:spcPct val="20000"/>
        </a:spcBef>
        <a:spcAft>
          <a:spcPct val="0"/>
        </a:spcAft>
        <a:buChar char="•"/>
        <a:defRPr sz="3599">
          <a:solidFill>
            <a:schemeClr val="tx1"/>
          </a:solidFill>
          <a:latin typeface="+mn-lt"/>
          <a:ea typeface="+mn-ea"/>
          <a:cs typeface="+mn-cs"/>
        </a:defRPr>
      </a:lvl1pPr>
      <a:lvl2pPr marL="827019" indent="-317474" algn="l" defTabSz="1019090" rtl="0" eaLnBrk="0" fontAlgn="base" hangingPunct="0">
        <a:spcBef>
          <a:spcPct val="20000"/>
        </a:spcBef>
        <a:spcAft>
          <a:spcPct val="0"/>
        </a:spcAft>
        <a:buChar char="–"/>
        <a:defRPr sz="3099">
          <a:solidFill>
            <a:schemeClr val="tx1"/>
          </a:solidFill>
          <a:latin typeface="+mn-lt"/>
        </a:defRPr>
      </a:lvl2pPr>
      <a:lvl3pPr marL="1273068" indent="-253979" algn="l" defTabSz="1019090" rtl="0" eaLnBrk="0" fontAlgn="base" hangingPunct="0">
        <a:spcBef>
          <a:spcPct val="20000"/>
        </a:spcBef>
        <a:spcAft>
          <a:spcPct val="0"/>
        </a:spcAft>
        <a:buChar char="•"/>
        <a:defRPr sz="2700">
          <a:solidFill>
            <a:schemeClr val="tx1"/>
          </a:solidFill>
          <a:latin typeface="+mn-lt"/>
        </a:defRPr>
      </a:lvl3pPr>
      <a:lvl4pPr marL="1782614" indent="-253979" algn="l" defTabSz="1019090" rtl="0" eaLnBrk="0" fontAlgn="base" hangingPunct="0">
        <a:spcBef>
          <a:spcPct val="20000"/>
        </a:spcBef>
        <a:spcAft>
          <a:spcPct val="0"/>
        </a:spcAft>
        <a:buChar char="–"/>
        <a:defRPr sz="2200">
          <a:solidFill>
            <a:schemeClr val="tx1"/>
          </a:solidFill>
          <a:latin typeface="+mn-lt"/>
        </a:defRPr>
      </a:lvl4pPr>
      <a:lvl5pPr marL="2292158" indent="-253979" algn="l" defTabSz="1019090" rtl="0" eaLnBrk="0" fontAlgn="base" hangingPunct="0">
        <a:spcBef>
          <a:spcPct val="20000"/>
        </a:spcBef>
        <a:spcAft>
          <a:spcPct val="0"/>
        </a:spcAft>
        <a:buChar char="»"/>
        <a:defRPr sz="2200">
          <a:solidFill>
            <a:schemeClr val="tx1"/>
          </a:solidFill>
          <a:latin typeface="+mn-lt"/>
        </a:defRPr>
      </a:lvl5pPr>
      <a:lvl6pPr marL="2749320" indent="-253979" algn="l" defTabSz="1019090" rtl="0" fontAlgn="base">
        <a:spcBef>
          <a:spcPct val="20000"/>
        </a:spcBef>
        <a:spcAft>
          <a:spcPct val="0"/>
        </a:spcAft>
        <a:buChar char="»"/>
        <a:defRPr sz="2200">
          <a:solidFill>
            <a:schemeClr val="tx1"/>
          </a:solidFill>
          <a:latin typeface="+mn-lt"/>
        </a:defRPr>
      </a:lvl6pPr>
      <a:lvl7pPr marL="3206481" indent="-253979" algn="l" defTabSz="1019090" rtl="0" fontAlgn="base">
        <a:spcBef>
          <a:spcPct val="20000"/>
        </a:spcBef>
        <a:spcAft>
          <a:spcPct val="0"/>
        </a:spcAft>
        <a:buChar char="»"/>
        <a:defRPr sz="2200">
          <a:solidFill>
            <a:schemeClr val="tx1"/>
          </a:solidFill>
          <a:latin typeface="+mn-lt"/>
        </a:defRPr>
      </a:lvl7pPr>
      <a:lvl8pPr marL="3663643" indent="-253979" algn="l" defTabSz="1019090" rtl="0" fontAlgn="base">
        <a:spcBef>
          <a:spcPct val="20000"/>
        </a:spcBef>
        <a:spcAft>
          <a:spcPct val="0"/>
        </a:spcAft>
        <a:buChar char="»"/>
        <a:defRPr sz="2200">
          <a:solidFill>
            <a:schemeClr val="tx1"/>
          </a:solidFill>
          <a:latin typeface="+mn-lt"/>
        </a:defRPr>
      </a:lvl8pPr>
      <a:lvl9pPr marL="4120805" indent="-253979" algn="l" defTabSz="1019090" rtl="0" fontAlgn="base">
        <a:spcBef>
          <a:spcPct val="20000"/>
        </a:spcBef>
        <a:spcAft>
          <a:spcPct val="0"/>
        </a:spcAft>
        <a:buChar char="»"/>
        <a:defRPr sz="2200">
          <a:solidFill>
            <a:schemeClr val="tx1"/>
          </a:solidFill>
          <a:latin typeface="+mn-lt"/>
        </a:defRPr>
      </a:lvl9pPr>
    </p:bodyStyle>
    <p:otherStyle>
      <a:defPPr>
        <a:defRPr lang="en-US"/>
      </a:defPPr>
      <a:lvl1pPr marL="0" algn="l" defTabSz="914323" rtl="0" eaLnBrk="1" latinLnBrk="0" hangingPunct="1">
        <a:defRPr sz="1800" kern="1200">
          <a:solidFill>
            <a:schemeClr val="tx1"/>
          </a:solidFill>
          <a:latin typeface="+mn-lt"/>
          <a:ea typeface="+mn-ea"/>
          <a:cs typeface="+mn-cs"/>
        </a:defRPr>
      </a:lvl1pPr>
      <a:lvl2pPr marL="457162" algn="l" defTabSz="914323" rtl="0" eaLnBrk="1" latinLnBrk="0" hangingPunct="1">
        <a:defRPr sz="1800" kern="1200">
          <a:solidFill>
            <a:schemeClr val="tx1"/>
          </a:solidFill>
          <a:latin typeface="+mn-lt"/>
          <a:ea typeface="+mn-ea"/>
          <a:cs typeface="+mn-cs"/>
        </a:defRPr>
      </a:lvl2pPr>
      <a:lvl3pPr marL="914323" algn="l" defTabSz="914323" rtl="0" eaLnBrk="1" latinLnBrk="0" hangingPunct="1">
        <a:defRPr sz="1800" kern="1200">
          <a:solidFill>
            <a:schemeClr val="tx1"/>
          </a:solidFill>
          <a:latin typeface="+mn-lt"/>
          <a:ea typeface="+mn-ea"/>
          <a:cs typeface="+mn-cs"/>
        </a:defRPr>
      </a:lvl3pPr>
      <a:lvl4pPr marL="1371485" algn="l" defTabSz="914323" rtl="0" eaLnBrk="1" latinLnBrk="0" hangingPunct="1">
        <a:defRPr sz="1800" kern="1200">
          <a:solidFill>
            <a:schemeClr val="tx1"/>
          </a:solidFill>
          <a:latin typeface="+mn-lt"/>
          <a:ea typeface="+mn-ea"/>
          <a:cs typeface="+mn-cs"/>
        </a:defRPr>
      </a:lvl4pPr>
      <a:lvl5pPr marL="1828647" algn="l" defTabSz="914323" rtl="0" eaLnBrk="1" latinLnBrk="0" hangingPunct="1">
        <a:defRPr sz="1800" kern="1200">
          <a:solidFill>
            <a:schemeClr val="tx1"/>
          </a:solidFill>
          <a:latin typeface="+mn-lt"/>
          <a:ea typeface="+mn-ea"/>
          <a:cs typeface="+mn-cs"/>
        </a:defRPr>
      </a:lvl5pPr>
      <a:lvl6pPr marL="2285808" algn="l" defTabSz="914323" rtl="0" eaLnBrk="1" latinLnBrk="0" hangingPunct="1">
        <a:defRPr sz="1800" kern="1200">
          <a:solidFill>
            <a:schemeClr val="tx1"/>
          </a:solidFill>
          <a:latin typeface="+mn-lt"/>
          <a:ea typeface="+mn-ea"/>
          <a:cs typeface="+mn-cs"/>
        </a:defRPr>
      </a:lvl6pPr>
      <a:lvl7pPr marL="2742970" algn="l" defTabSz="914323" rtl="0" eaLnBrk="1" latinLnBrk="0" hangingPunct="1">
        <a:defRPr sz="1800" kern="1200">
          <a:solidFill>
            <a:schemeClr val="tx1"/>
          </a:solidFill>
          <a:latin typeface="+mn-lt"/>
          <a:ea typeface="+mn-ea"/>
          <a:cs typeface="+mn-cs"/>
        </a:defRPr>
      </a:lvl7pPr>
      <a:lvl8pPr marL="3200132" algn="l" defTabSz="914323" rtl="0" eaLnBrk="1" latinLnBrk="0" hangingPunct="1">
        <a:defRPr sz="1800" kern="1200">
          <a:solidFill>
            <a:schemeClr val="tx1"/>
          </a:solidFill>
          <a:latin typeface="+mn-lt"/>
          <a:ea typeface="+mn-ea"/>
          <a:cs typeface="+mn-cs"/>
        </a:defRPr>
      </a:lvl8pPr>
      <a:lvl9pPr marL="3657294" algn="l" defTabSz="914323"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97D7A15A-38C2-4D4C-9EEB-0AAD59FFAC18}"/>
              </a:ext>
            </a:extLst>
          </p:cNvPr>
          <p:cNvGrpSpPr>
            <a:grpSpLocks/>
          </p:cNvGrpSpPr>
          <p:nvPr/>
        </p:nvGrpSpPr>
        <p:grpSpPr bwMode="auto">
          <a:xfrm>
            <a:off x="8405091" y="3"/>
            <a:ext cx="3786909" cy="3253909"/>
            <a:chOff x="3115" y="0"/>
            <a:chExt cx="2170" cy="2486"/>
          </a:xfrm>
        </p:grpSpPr>
        <p:grpSp>
          <p:nvGrpSpPr>
            <p:cNvPr id="2056" name="Group 3">
              <a:extLst>
                <a:ext uri="{FF2B5EF4-FFF2-40B4-BE49-F238E27FC236}">
                  <a16:creationId xmlns:a16="http://schemas.microsoft.com/office/drawing/2014/main" id="{6745AFAC-6F80-4A84-B55F-70F3C75551AA}"/>
                </a:ext>
              </a:extLst>
            </p:cNvPr>
            <p:cNvGrpSpPr>
              <a:grpSpLocks/>
            </p:cNvGrpSpPr>
            <p:nvPr/>
          </p:nvGrpSpPr>
          <p:grpSpPr bwMode="auto">
            <a:xfrm>
              <a:off x="4080" y="1910"/>
              <a:ext cx="768" cy="576"/>
              <a:chOff x="0" y="0"/>
              <a:chExt cx="768" cy="576"/>
            </a:xfrm>
          </p:grpSpPr>
          <p:sp>
            <p:nvSpPr>
              <p:cNvPr id="59396" name="Oval 4">
                <a:extLst>
                  <a:ext uri="{FF2B5EF4-FFF2-40B4-BE49-F238E27FC236}">
                    <a16:creationId xmlns:a16="http://schemas.microsoft.com/office/drawing/2014/main" id="{B61C0208-46A2-4FA9-88B2-1A5EA1C331AF}"/>
                  </a:ext>
                </a:extLst>
              </p:cNvPr>
              <p:cNvSpPr>
                <a:spLocks noChangeArrowheads="1"/>
              </p:cNvSpPr>
              <p:nvPr/>
            </p:nvSpPr>
            <p:spPr bwMode="hidden">
              <a:xfrm>
                <a:off x="0" y="0"/>
                <a:ext cx="769"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397" name="Oval 5">
                <a:extLst>
                  <a:ext uri="{FF2B5EF4-FFF2-40B4-BE49-F238E27FC236}">
                    <a16:creationId xmlns:a16="http://schemas.microsoft.com/office/drawing/2014/main" id="{4AEE98EE-F961-419B-A0F7-83C3F39C34F1}"/>
                  </a:ext>
                </a:extLst>
              </p:cNvPr>
              <p:cNvSpPr>
                <a:spLocks noChangeArrowheads="1"/>
              </p:cNvSpPr>
              <p:nvPr/>
            </p:nvSpPr>
            <p:spPr bwMode="hidden">
              <a:xfrm>
                <a:off x="275"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grpSp>
        <p:grpSp>
          <p:nvGrpSpPr>
            <p:cNvPr id="2057" name="Group 6">
              <a:extLst>
                <a:ext uri="{FF2B5EF4-FFF2-40B4-BE49-F238E27FC236}">
                  <a16:creationId xmlns:a16="http://schemas.microsoft.com/office/drawing/2014/main" id="{F5513A20-F33C-4C7A-A2EC-16215DA8A81E}"/>
                </a:ext>
              </a:extLst>
            </p:cNvPr>
            <p:cNvGrpSpPr>
              <a:grpSpLocks/>
            </p:cNvGrpSpPr>
            <p:nvPr/>
          </p:nvGrpSpPr>
          <p:grpSpPr bwMode="auto">
            <a:xfrm>
              <a:off x="4257" y="1103"/>
              <a:ext cx="768" cy="576"/>
              <a:chOff x="0" y="0"/>
              <a:chExt cx="768" cy="576"/>
            </a:xfrm>
          </p:grpSpPr>
          <p:sp>
            <p:nvSpPr>
              <p:cNvPr id="59399" name="Oval 7">
                <a:extLst>
                  <a:ext uri="{FF2B5EF4-FFF2-40B4-BE49-F238E27FC236}">
                    <a16:creationId xmlns:a16="http://schemas.microsoft.com/office/drawing/2014/main" id="{A4E65426-4495-4FDC-B49B-78A600BA8A5B}"/>
                  </a:ext>
                </a:extLst>
              </p:cNvPr>
              <p:cNvSpPr>
                <a:spLocks noChangeArrowheads="1"/>
              </p:cNvSpPr>
              <p:nvPr/>
            </p:nvSpPr>
            <p:spPr bwMode="hidden">
              <a:xfrm>
                <a:off x="0" y="0"/>
                <a:ext cx="767"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400" name="Oval 8">
                <a:extLst>
                  <a:ext uri="{FF2B5EF4-FFF2-40B4-BE49-F238E27FC236}">
                    <a16:creationId xmlns:a16="http://schemas.microsoft.com/office/drawing/2014/main" id="{574544E5-2F88-470A-8EB6-6E2E1D24CB62}"/>
                  </a:ext>
                </a:extLst>
              </p:cNvPr>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grpSp>
        <p:grpSp>
          <p:nvGrpSpPr>
            <p:cNvPr id="2058" name="Group 9">
              <a:extLst>
                <a:ext uri="{FF2B5EF4-FFF2-40B4-BE49-F238E27FC236}">
                  <a16:creationId xmlns:a16="http://schemas.microsoft.com/office/drawing/2014/main" id="{4313EA54-B4A8-4CA1-A8E9-D5E1EFA8749B}"/>
                </a:ext>
              </a:extLst>
            </p:cNvPr>
            <p:cNvGrpSpPr>
              <a:grpSpLocks/>
            </p:cNvGrpSpPr>
            <p:nvPr/>
          </p:nvGrpSpPr>
          <p:grpSpPr bwMode="auto">
            <a:xfrm>
              <a:off x="3134" y="0"/>
              <a:ext cx="768" cy="576"/>
              <a:chOff x="0" y="0"/>
              <a:chExt cx="768" cy="576"/>
            </a:xfrm>
          </p:grpSpPr>
          <p:sp>
            <p:nvSpPr>
              <p:cNvPr id="59402" name="Oval 10">
                <a:extLst>
                  <a:ext uri="{FF2B5EF4-FFF2-40B4-BE49-F238E27FC236}">
                    <a16:creationId xmlns:a16="http://schemas.microsoft.com/office/drawing/2014/main" id="{B802C406-0E81-495E-BC2F-0EDD868A683D}"/>
                  </a:ext>
                </a:extLst>
              </p:cNvPr>
              <p:cNvSpPr>
                <a:spLocks noChangeArrowheads="1"/>
              </p:cNvSpPr>
              <p:nvPr/>
            </p:nvSpPr>
            <p:spPr bwMode="hidden">
              <a:xfrm>
                <a:off x="0" y="0"/>
                <a:ext cx="769"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403" name="Oval 11">
                <a:extLst>
                  <a:ext uri="{FF2B5EF4-FFF2-40B4-BE49-F238E27FC236}">
                    <a16:creationId xmlns:a16="http://schemas.microsoft.com/office/drawing/2014/main" id="{5301C021-2041-48FB-915B-E00B109526C5}"/>
                  </a:ext>
                </a:extLst>
              </p:cNvPr>
              <p:cNvSpPr>
                <a:spLocks noChangeArrowheads="1"/>
              </p:cNvSpPr>
              <p:nvPr/>
            </p:nvSpPr>
            <p:spPr bwMode="hidden">
              <a:xfrm>
                <a:off x="275" y="251"/>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grpSp>
        <p:grpSp>
          <p:nvGrpSpPr>
            <p:cNvPr id="2059" name="Group 12">
              <a:extLst>
                <a:ext uri="{FF2B5EF4-FFF2-40B4-BE49-F238E27FC236}">
                  <a16:creationId xmlns:a16="http://schemas.microsoft.com/office/drawing/2014/main" id="{2B8FA46D-8DFB-4BC5-BD14-F468A714C6BE}"/>
                </a:ext>
              </a:extLst>
            </p:cNvPr>
            <p:cNvGrpSpPr>
              <a:grpSpLocks/>
            </p:cNvGrpSpPr>
            <p:nvPr/>
          </p:nvGrpSpPr>
          <p:grpSpPr bwMode="auto">
            <a:xfrm>
              <a:off x="3115" y="0"/>
              <a:ext cx="2170" cy="1702"/>
              <a:chOff x="3115" y="0"/>
              <a:chExt cx="2170" cy="1702"/>
            </a:xfrm>
          </p:grpSpPr>
          <p:grpSp>
            <p:nvGrpSpPr>
              <p:cNvPr id="2060" name="Group 13">
                <a:extLst>
                  <a:ext uri="{FF2B5EF4-FFF2-40B4-BE49-F238E27FC236}">
                    <a16:creationId xmlns:a16="http://schemas.microsoft.com/office/drawing/2014/main" id="{F48A9935-03AB-4F8F-8A5D-3A64DF4104BE}"/>
                  </a:ext>
                </a:extLst>
              </p:cNvPr>
              <p:cNvGrpSpPr>
                <a:grpSpLocks/>
              </p:cNvGrpSpPr>
              <p:nvPr/>
            </p:nvGrpSpPr>
            <p:grpSpPr bwMode="auto">
              <a:xfrm>
                <a:off x="3640" y="308"/>
                <a:ext cx="1145" cy="844"/>
                <a:chOff x="1265" y="814"/>
                <a:chExt cx="2919" cy="2151"/>
              </a:xfrm>
            </p:grpSpPr>
            <p:sp>
              <p:nvSpPr>
                <p:cNvPr id="59406" name="Oval 14">
                  <a:extLst>
                    <a:ext uri="{FF2B5EF4-FFF2-40B4-BE49-F238E27FC236}">
                      <a16:creationId xmlns:a16="http://schemas.microsoft.com/office/drawing/2014/main" id="{3028A264-A196-44FF-863D-D69043D1F20D}"/>
                    </a:ext>
                  </a:extLst>
                </p:cNvPr>
                <p:cNvSpPr>
                  <a:spLocks noChangeArrowheads="1"/>
                </p:cNvSpPr>
                <p:nvPr/>
              </p:nvSpPr>
              <p:spPr bwMode="hidden">
                <a:xfrm>
                  <a:off x="1265" y="815"/>
                  <a:ext cx="2921" cy="2149"/>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407" name="Oval 15">
                  <a:extLst>
                    <a:ext uri="{FF2B5EF4-FFF2-40B4-BE49-F238E27FC236}">
                      <a16:creationId xmlns:a16="http://schemas.microsoft.com/office/drawing/2014/main" id="{E6307ABF-E35B-4380-A811-D8528E4FC67C}"/>
                    </a:ext>
                  </a:extLst>
                </p:cNvPr>
                <p:cNvSpPr>
                  <a:spLocks noChangeArrowheads="1"/>
                </p:cNvSpPr>
                <p:nvPr/>
              </p:nvSpPr>
              <p:spPr bwMode="hidden">
                <a:xfrm>
                  <a:off x="2381" y="1600"/>
                  <a:ext cx="579" cy="406"/>
                </a:xfrm>
                <a:prstGeom prst="ellipse">
                  <a:avLst/>
                </a:prstGeom>
                <a:gradFill rotWithShape="0">
                  <a:gsLst>
                    <a:gs pos="0">
                      <a:schemeClr val="accent2"/>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grpSp>
          <p:grpSp>
            <p:nvGrpSpPr>
              <p:cNvPr id="2061" name="Group 16">
                <a:extLst>
                  <a:ext uri="{FF2B5EF4-FFF2-40B4-BE49-F238E27FC236}">
                    <a16:creationId xmlns:a16="http://schemas.microsoft.com/office/drawing/2014/main" id="{4EF4C05F-EA07-4DD4-BBB4-AFBF064BCDD6}"/>
                  </a:ext>
                </a:extLst>
              </p:cNvPr>
              <p:cNvGrpSpPr>
                <a:grpSpLocks/>
              </p:cNvGrpSpPr>
              <p:nvPr/>
            </p:nvGrpSpPr>
            <p:grpSpPr bwMode="auto">
              <a:xfrm>
                <a:off x="3115" y="0"/>
                <a:ext cx="2145" cy="1702"/>
                <a:chOff x="3115" y="0"/>
                <a:chExt cx="2145" cy="1702"/>
              </a:xfrm>
            </p:grpSpPr>
            <p:grpSp>
              <p:nvGrpSpPr>
                <p:cNvPr id="2084" name="Group 17">
                  <a:extLst>
                    <a:ext uri="{FF2B5EF4-FFF2-40B4-BE49-F238E27FC236}">
                      <a16:creationId xmlns:a16="http://schemas.microsoft.com/office/drawing/2014/main" id="{517FD514-0615-4E00-9A84-C8B237656287}"/>
                    </a:ext>
                  </a:extLst>
                </p:cNvPr>
                <p:cNvGrpSpPr>
                  <a:grpSpLocks/>
                </p:cNvGrpSpPr>
                <p:nvPr/>
              </p:nvGrpSpPr>
              <p:grpSpPr bwMode="auto">
                <a:xfrm>
                  <a:off x="4505" y="589"/>
                  <a:ext cx="493" cy="912"/>
                  <a:chOff x="3471" y="1530"/>
                  <a:chExt cx="1258" cy="2327"/>
                </a:xfrm>
              </p:grpSpPr>
              <p:sp>
                <p:nvSpPr>
                  <p:cNvPr id="59410" name="Freeform 18">
                    <a:extLst>
                      <a:ext uri="{FF2B5EF4-FFF2-40B4-BE49-F238E27FC236}">
                        <a16:creationId xmlns:a16="http://schemas.microsoft.com/office/drawing/2014/main" id="{11F2F995-96C7-49A0-B9D8-33C4D0CBA235}"/>
                      </a:ext>
                    </a:extLst>
                  </p:cNvPr>
                  <p:cNvSpPr>
                    <a:spLocks/>
                  </p:cNvSpPr>
                  <p:nvPr/>
                </p:nvSpPr>
                <p:spPr bwMode="hidden">
                  <a:xfrm rot="2711884">
                    <a:off x="2764" y="2234"/>
                    <a:ext cx="1723"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411" name="Freeform 19">
                    <a:extLst>
                      <a:ext uri="{FF2B5EF4-FFF2-40B4-BE49-F238E27FC236}">
                        <a16:creationId xmlns:a16="http://schemas.microsoft.com/office/drawing/2014/main" id="{FF6AC498-0BFA-4747-9301-4959FF9BAE3F}"/>
                      </a:ext>
                    </a:extLst>
                  </p:cNvPr>
                  <p:cNvSpPr>
                    <a:spLocks/>
                  </p:cNvSpPr>
                  <p:nvPr/>
                </p:nvSpPr>
                <p:spPr bwMode="hidden">
                  <a:xfrm rot="2711884">
                    <a:off x="4019" y="3148"/>
                    <a:ext cx="926"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grpSp>
            <p:grpSp>
              <p:nvGrpSpPr>
                <p:cNvPr id="2085" name="Group 20">
                  <a:extLst>
                    <a:ext uri="{FF2B5EF4-FFF2-40B4-BE49-F238E27FC236}">
                      <a16:creationId xmlns:a16="http://schemas.microsoft.com/office/drawing/2014/main" id="{4467D5D1-B817-4EB5-B547-DBE6CE65FADB}"/>
                    </a:ext>
                  </a:extLst>
                </p:cNvPr>
                <p:cNvGrpSpPr>
                  <a:grpSpLocks/>
                </p:cNvGrpSpPr>
                <p:nvPr/>
              </p:nvGrpSpPr>
              <p:grpSpPr bwMode="auto">
                <a:xfrm>
                  <a:off x="4267" y="781"/>
                  <a:ext cx="966" cy="522"/>
                  <a:chOff x="2864" y="2019"/>
                  <a:chExt cx="2463" cy="1332"/>
                </a:xfrm>
              </p:grpSpPr>
              <p:sp>
                <p:nvSpPr>
                  <p:cNvPr id="59413" name="Freeform 21">
                    <a:extLst>
                      <a:ext uri="{FF2B5EF4-FFF2-40B4-BE49-F238E27FC236}">
                        <a16:creationId xmlns:a16="http://schemas.microsoft.com/office/drawing/2014/main" id="{9EF6C82A-9DFF-419C-8565-BF0E3848D428}"/>
                      </a:ext>
                    </a:extLst>
                  </p:cNvPr>
                  <p:cNvSpPr>
                    <a:spLocks/>
                  </p:cNvSpPr>
                  <p:nvPr/>
                </p:nvSpPr>
                <p:spPr bwMode="hidden">
                  <a:xfrm rot="2104081">
                    <a:off x="2865" y="2020"/>
                    <a:ext cx="1813"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414" name="Freeform 22">
                    <a:extLst>
                      <a:ext uri="{FF2B5EF4-FFF2-40B4-BE49-F238E27FC236}">
                        <a16:creationId xmlns:a16="http://schemas.microsoft.com/office/drawing/2014/main" id="{9B1EFEDD-7DB5-4044-A7C4-A20A9D210608}"/>
                      </a:ext>
                    </a:extLst>
                  </p:cNvPr>
                  <p:cNvSpPr>
                    <a:spLocks/>
                  </p:cNvSpPr>
                  <p:nvPr/>
                </p:nvSpPr>
                <p:spPr bwMode="hidden">
                  <a:xfrm rot="2104081">
                    <a:off x="4355" y="2806"/>
                    <a:ext cx="973" cy="5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grpSp>
            <p:grpSp>
              <p:nvGrpSpPr>
                <p:cNvPr id="2086" name="Group 23">
                  <a:extLst>
                    <a:ext uri="{FF2B5EF4-FFF2-40B4-BE49-F238E27FC236}">
                      <a16:creationId xmlns:a16="http://schemas.microsoft.com/office/drawing/2014/main" id="{A04EF9B7-870D-4384-9806-871AD97588AD}"/>
                    </a:ext>
                  </a:extLst>
                </p:cNvPr>
                <p:cNvGrpSpPr>
                  <a:grpSpLocks/>
                </p:cNvGrpSpPr>
                <p:nvPr/>
              </p:nvGrpSpPr>
              <p:grpSpPr bwMode="auto">
                <a:xfrm>
                  <a:off x="4280" y="707"/>
                  <a:ext cx="971" cy="417"/>
                  <a:chOff x="2897" y="1832"/>
                  <a:chExt cx="2477" cy="1064"/>
                </a:xfrm>
              </p:grpSpPr>
              <p:sp>
                <p:nvSpPr>
                  <p:cNvPr id="59416" name="Freeform 24">
                    <a:extLst>
                      <a:ext uri="{FF2B5EF4-FFF2-40B4-BE49-F238E27FC236}">
                        <a16:creationId xmlns:a16="http://schemas.microsoft.com/office/drawing/2014/main" id="{813746D3-5216-410B-A0E8-E34061906AFB}"/>
                      </a:ext>
                    </a:extLst>
                  </p:cNvPr>
                  <p:cNvSpPr>
                    <a:spLocks/>
                  </p:cNvSpPr>
                  <p:nvPr/>
                </p:nvSpPr>
                <p:spPr bwMode="hidden">
                  <a:xfrm rot="1582915">
                    <a:off x="2895" y="1830"/>
                    <a:ext cx="1736" cy="30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417" name="Freeform 25">
                    <a:extLst>
                      <a:ext uri="{FF2B5EF4-FFF2-40B4-BE49-F238E27FC236}">
                        <a16:creationId xmlns:a16="http://schemas.microsoft.com/office/drawing/2014/main" id="{F5CF70E1-ECB4-4495-9CBC-D42215A00AD5}"/>
                      </a:ext>
                    </a:extLst>
                  </p:cNvPr>
                  <p:cNvSpPr>
                    <a:spLocks/>
                  </p:cNvSpPr>
                  <p:nvPr/>
                </p:nvSpPr>
                <p:spPr bwMode="hidden">
                  <a:xfrm rot="1582915">
                    <a:off x="4442" y="2420"/>
                    <a:ext cx="931" cy="47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grpSp>
            <p:grpSp>
              <p:nvGrpSpPr>
                <p:cNvPr id="2087" name="Group 26">
                  <a:extLst>
                    <a:ext uri="{FF2B5EF4-FFF2-40B4-BE49-F238E27FC236}">
                      <a16:creationId xmlns:a16="http://schemas.microsoft.com/office/drawing/2014/main" id="{97610A92-2D6C-4FCB-8942-E35B0A226580}"/>
                    </a:ext>
                  </a:extLst>
                </p:cNvPr>
                <p:cNvGrpSpPr>
                  <a:grpSpLocks/>
                </p:cNvGrpSpPr>
                <p:nvPr/>
              </p:nvGrpSpPr>
              <p:grpSpPr bwMode="auto">
                <a:xfrm>
                  <a:off x="4291" y="630"/>
                  <a:ext cx="969" cy="364"/>
                  <a:chOff x="2924" y="1636"/>
                  <a:chExt cx="2472" cy="927"/>
                </a:xfrm>
              </p:grpSpPr>
              <p:sp>
                <p:nvSpPr>
                  <p:cNvPr id="59419" name="Freeform 27">
                    <a:extLst>
                      <a:ext uri="{FF2B5EF4-FFF2-40B4-BE49-F238E27FC236}">
                        <a16:creationId xmlns:a16="http://schemas.microsoft.com/office/drawing/2014/main" id="{C3A757B7-F4D3-4BF4-88D0-86EC51D9266A}"/>
                      </a:ext>
                    </a:extLst>
                  </p:cNvPr>
                  <p:cNvSpPr>
                    <a:spLocks/>
                  </p:cNvSpPr>
                  <p:nvPr/>
                </p:nvSpPr>
                <p:spPr bwMode="hidden">
                  <a:xfrm rot="1080363">
                    <a:off x="2923" y="1637"/>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420" name="Freeform 28">
                    <a:extLst>
                      <a:ext uri="{FF2B5EF4-FFF2-40B4-BE49-F238E27FC236}">
                        <a16:creationId xmlns:a16="http://schemas.microsoft.com/office/drawing/2014/main" id="{68482A5A-FD36-421B-965F-CFAE8DC9DB7C}"/>
                      </a:ext>
                    </a:extLst>
                  </p:cNvPr>
                  <p:cNvSpPr>
                    <a:spLocks/>
                  </p:cNvSpPr>
                  <p:nvPr/>
                </p:nvSpPr>
                <p:spPr bwMode="hidden">
                  <a:xfrm rot="1080363">
                    <a:off x="4495" y="2037"/>
                    <a:ext cx="900"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grpSp>
            <p:grpSp>
              <p:nvGrpSpPr>
                <p:cNvPr id="2088" name="Group 29">
                  <a:extLst>
                    <a:ext uri="{FF2B5EF4-FFF2-40B4-BE49-F238E27FC236}">
                      <a16:creationId xmlns:a16="http://schemas.microsoft.com/office/drawing/2014/main" id="{88760A71-70DD-4189-9ACD-F1A2408E4E4C}"/>
                    </a:ext>
                  </a:extLst>
                </p:cNvPr>
                <p:cNvGrpSpPr>
                  <a:grpSpLocks/>
                </p:cNvGrpSpPr>
                <p:nvPr/>
              </p:nvGrpSpPr>
              <p:grpSpPr bwMode="auto">
                <a:xfrm>
                  <a:off x="4304" y="543"/>
                  <a:ext cx="918" cy="258"/>
                  <a:chOff x="2958" y="1414"/>
                  <a:chExt cx="2342" cy="657"/>
                </a:xfrm>
              </p:grpSpPr>
              <p:sp>
                <p:nvSpPr>
                  <p:cNvPr id="59422" name="Freeform 30">
                    <a:extLst>
                      <a:ext uri="{FF2B5EF4-FFF2-40B4-BE49-F238E27FC236}">
                        <a16:creationId xmlns:a16="http://schemas.microsoft.com/office/drawing/2014/main" id="{0DC21B18-DA17-44B2-B3ED-EE10FF192D10}"/>
                      </a:ext>
                    </a:extLst>
                  </p:cNvPr>
                  <p:cNvSpPr>
                    <a:spLocks/>
                  </p:cNvSpPr>
                  <p:nvPr/>
                </p:nvSpPr>
                <p:spPr bwMode="hidden">
                  <a:xfrm rot="463793">
                    <a:off x="2957" y="1413"/>
                    <a:ext cx="1547" cy="3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423" name="Freeform 31">
                    <a:extLst>
                      <a:ext uri="{FF2B5EF4-FFF2-40B4-BE49-F238E27FC236}">
                        <a16:creationId xmlns:a16="http://schemas.microsoft.com/office/drawing/2014/main" id="{266153CF-C287-4A54-A7C3-39CB67FDDD6B}"/>
                      </a:ext>
                    </a:extLst>
                  </p:cNvPr>
                  <p:cNvSpPr>
                    <a:spLocks/>
                  </p:cNvSpPr>
                  <p:nvPr/>
                </p:nvSpPr>
                <p:spPr bwMode="hidden">
                  <a:xfrm rot="463793">
                    <a:off x="4471" y="1582"/>
                    <a:ext cx="830" cy="4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grpSp>
            <p:grpSp>
              <p:nvGrpSpPr>
                <p:cNvPr id="2089" name="Group 32">
                  <a:extLst>
                    <a:ext uri="{FF2B5EF4-FFF2-40B4-BE49-F238E27FC236}">
                      <a16:creationId xmlns:a16="http://schemas.microsoft.com/office/drawing/2014/main" id="{EEA650CA-1EB1-4ADF-8F3C-81E2E8E02913}"/>
                    </a:ext>
                  </a:extLst>
                </p:cNvPr>
                <p:cNvGrpSpPr>
                  <a:grpSpLocks/>
                </p:cNvGrpSpPr>
                <p:nvPr/>
              </p:nvGrpSpPr>
              <p:grpSpPr bwMode="auto">
                <a:xfrm>
                  <a:off x="4314" y="487"/>
                  <a:ext cx="843" cy="134"/>
                  <a:chOff x="2983" y="1269"/>
                  <a:chExt cx="2150" cy="343"/>
                </a:xfrm>
              </p:grpSpPr>
              <p:sp>
                <p:nvSpPr>
                  <p:cNvPr id="59425" name="Freeform 33">
                    <a:extLst>
                      <a:ext uri="{FF2B5EF4-FFF2-40B4-BE49-F238E27FC236}">
                        <a16:creationId xmlns:a16="http://schemas.microsoft.com/office/drawing/2014/main" id="{5F121F53-B906-4AD5-BAD2-A7FD7C807C5A}"/>
                      </a:ext>
                    </a:extLst>
                  </p:cNvPr>
                  <p:cNvSpPr>
                    <a:spLocks/>
                  </p:cNvSpPr>
                  <p:nvPr/>
                </p:nvSpPr>
                <p:spPr bwMode="hidden">
                  <a:xfrm rot="-84182">
                    <a:off x="2982" y="1288"/>
                    <a:ext cx="1406"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426" name="Freeform 34">
                    <a:extLst>
                      <a:ext uri="{FF2B5EF4-FFF2-40B4-BE49-F238E27FC236}">
                        <a16:creationId xmlns:a16="http://schemas.microsoft.com/office/drawing/2014/main" id="{5D6F4467-3942-42B7-827E-D9E730C75302}"/>
                      </a:ext>
                    </a:extLst>
                  </p:cNvPr>
                  <p:cNvSpPr>
                    <a:spLocks/>
                  </p:cNvSpPr>
                  <p:nvPr/>
                </p:nvSpPr>
                <p:spPr bwMode="hidden">
                  <a:xfrm rot="-84182">
                    <a:off x="4380" y="1269"/>
                    <a:ext cx="754" cy="34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grpSp>
            <p:grpSp>
              <p:nvGrpSpPr>
                <p:cNvPr id="2090" name="Group 35">
                  <a:extLst>
                    <a:ext uri="{FF2B5EF4-FFF2-40B4-BE49-F238E27FC236}">
                      <a16:creationId xmlns:a16="http://schemas.microsoft.com/office/drawing/2014/main" id="{5F2A2F13-1534-44C9-945F-46B66706E0C5}"/>
                    </a:ext>
                  </a:extLst>
                </p:cNvPr>
                <p:cNvGrpSpPr>
                  <a:grpSpLocks/>
                </p:cNvGrpSpPr>
                <p:nvPr/>
              </p:nvGrpSpPr>
              <p:grpSpPr bwMode="auto">
                <a:xfrm>
                  <a:off x="4296" y="349"/>
                  <a:ext cx="737" cy="167"/>
                  <a:chOff x="2938" y="917"/>
                  <a:chExt cx="1879" cy="427"/>
                </a:xfrm>
              </p:grpSpPr>
              <p:sp>
                <p:nvSpPr>
                  <p:cNvPr id="59428" name="Freeform 36">
                    <a:extLst>
                      <a:ext uri="{FF2B5EF4-FFF2-40B4-BE49-F238E27FC236}">
                        <a16:creationId xmlns:a16="http://schemas.microsoft.com/office/drawing/2014/main" id="{E2AEF445-9F91-4038-A333-412F9951DEE9}"/>
                      </a:ext>
                    </a:extLst>
                  </p:cNvPr>
                  <p:cNvSpPr>
                    <a:spLocks/>
                  </p:cNvSpPr>
                  <p:nvPr/>
                </p:nvSpPr>
                <p:spPr bwMode="hidden">
                  <a:xfrm rot="-802576">
                    <a:off x="2938" y="1127"/>
                    <a:ext cx="1231"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429" name="Freeform 37">
                    <a:extLst>
                      <a:ext uri="{FF2B5EF4-FFF2-40B4-BE49-F238E27FC236}">
                        <a16:creationId xmlns:a16="http://schemas.microsoft.com/office/drawing/2014/main" id="{4F2F7982-C0D0-4214-B525-232D5D386E46}"/>
                      </a:ext>
                    </a:extLst>
                  </p:cNvPr>
                  <p:cNvSpPr>
                    <a:spLocks/>
                  </p:cNvSpPr>
                  <p:nvPr/>
                </p:nvSpPr>
                <p:spPr bwMode="hidden">
                  <a:xfrm rot="-802576">
                    <a:off x="4155" y="917"/>
                    <a:ext cx="661"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grpSp>
            <p:grpSp>
              <p:nvGrpSpPr>
                <p:cNvPr id="2091" name="Group 38">
                  <a:extLst>
                    <a:ext uri="{FF2B5EF4-FFF2-40B4-BE49-F238E27FC236}">
                      <a16:creationId xmlns:a16="http://schemas.microsoft.com/office/drawing/2014/main" id="{CCA57DC0-54EA-4AB5-94CE-2A23CD14F6CB}"/>
                    </a:ext>
                  </a:extLst>
                </p:cNvPr>
                <p:cNvGrpSpPr>
                  <a:grpSpLocks/>
                </p:cNvGrpSpPr>
                <p:nvPr/>
              </p:nvGrpSpPr>
              <p:grpSpPr bwMode="auto">
                <a:xfrm>
                  <a:off x="3394" y="637"/>
                  <a:ext cx="493" cy="912"/>
                  <a:chOff x="637" y="1653"/>
                  <a:chExt cx="1257" cy="2326"/>
                </a:xfrm>
              </p:grpSpPr>
              <p:sp>
                <p:nvSpPr>
                  <p:cNvPr id="59431" name="Freeform 39">
                    <a:extLst>
                      <a:ext uri="{FF2B5EF4-FFF2-40B4-BE49-F238E27FC236}">
                        <a16:creationId xmlns:a16="http://schemas.microsoft.com/office/drawing/2014/main" id="{DDA44C8D-CA66-4AF5-8A97-EBF6D69E75F2}"/>
                      </a:ext>
                    </a:extLst>
                  </p:cNvPr>
                  <p:cNvSpPr>
                    <a:spLocks/>
                  </p:cNvSpPr>
                  <p:nvPr/>
                </p:nvSpPr>
                <p:spPr bwMode="hidden">
                  <a:xfrm rot="18888116" flipH="1">
                    <a:off x="876" y="2357"/>
                    <a:ext cx="1722"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432" name="Freeform 40">
                    <a:extLst>
                      <a:ext uri="{FF2B5EF4-FFF2-40B4-BE49-F238E27FC236}">
                        <a16:creationId xmlns:a16="http://schemas.microsoft.com/office/drawing/2014/main" id="{E52A31B6-EC84-411B-92C3-5F85CF0B347D}"/>
                      </a:ext>
                    </a:extLst>
                  </p:cNvPr>
                  <p:cNvSpPr>
                    <a:spLocks/>
                  </p:cNvSpPr>
                  <p:nvPr/>
                </p:nvSpPr>
                <p:spPr bwMode="hidden">
                  <a:xfrm rot="18888116" flipH="1">
                    <a:off x="419" y="3271"/>
                    <a:ext cx="925"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grpSp>
            <p:grpSp>
              <p:nvGrpSpPr>
                <p:cNvPr id="2092" name="Group 41">
                  <a:extLst>
                    <a:ext uri="{FF2B5EF4-FFF2-40B4-BE49-F238E27FC236}">
                      <a16:creationId xmlns:a16="http://schemas.microsoft.com/office/drawing/2014/main" id="{76136425-C6E8-4077-82FB-ECB47C659370}"/>
                    </a:ext>
                  </a:extLst>
                </p:cNvPr>
                <p:cNvGrpSpPr>
                  <a:grpSpLocks/>
                </p:cNvGrpSpPr>
                <p:nvPr/>
              </p:nvGrpSpPr>
              <p:grpSpPr bwMode="auto">
                <a:xfrm>
                  <a:off x="3142" y="850"/>
                  <a:ext cx="966" cy="522"/>
                  <a:chOff x="-5" y="2196"/>
                  <a:chExt cx="2463" cy="1332"/>
                </a:xfrm>
              </p:grpSpPr>
              <p:sp>
                <p:nvSpPr>
                  <p:cNvPr id="59434" name="Freeform 42">
                    <a:extLst>
                      <a:ext uri="{FF2B5EF4-FFF2-40B4-BE49-F238E27FC236}">
                        <a16:creationId xmlns:a16="http://schemas.microsoft.com/office/drawing/2014/main" id="{02036883-50E1-44C3-96CF-0966A04607AE}"/>
                      </a:ext>
                    </a:extLst>
                  </p:cNvPr>
                  <p:cNvSpPr>
                    <a:spLocks/>
                  </p:cNvSpPr>
                  <p:nvPr/>
                </p:nvSpPr>
                <p:spPr bwMode="hidden">
                  <a:xfrm rot="19495919" flipH="1">
                    <a:off x="643" y="2195"/>
                    <a:ext cx="1813"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435" name="Freeform 43">
                    <a:extLst>
                      <a:ext uri="{FF2B5EF4-FFF2-40B4-BE49-F238E27FC236}">
                        <a16:creationId xmlns:a16="http://schemas.microsoft.com/office/drawing/2014/main" id="{8BE6C2D0-B71D-48E3-A269-C7019130B43E}"/>
                      </a:ext>
                    </a:extLst>
                  </p:cNvPr>
                  <p:cNvSpPr>
                    <a:spLocks/>
                  </p:cNvSpPr>
                  <p:nvPr/>
                </p:nvSpPr>
                <p:spPr bwMode="hidden">
                  <a:xfrm rot="19495919" flipH="1">
                    <a:off x="-6" y="2982"/>
                    <a:ext cx="973" cy="54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grpSp>
            <p:grpSp>
              <p:nvGrpSpPr>
                <p:cNvPr id="2093" name="Group 44">
                  <a:extLst>
                    <a:ext uri="{FF2B5EF4-FFF2-40B4-BE49-F238E27FC236}">
                      <a16:creationId xmlns:a16="http://schemas.microsoft.com/office/drawing/2014/main" id="{C892278A-9567-474C-8CC6-F436C13A2564}"/>
                    </a:ext>
                  </a:extLst>
                </p:cNvPr>
                <p:cNvGrpSpPr>
                  <a:grpSpLocks/>
                </p:cNvGrpSpPr>
                <p:nvPr/>
              </p:nvGrpSpPr>
              <p:grpSpPr bwMode="auto">
                <a:xfrm>
                  <a:off x="3124" y="777"/>
                  <a:ext cx="971" cy="417"/>
                  <a:chOff x="-52" y="2009"/>
                  <a:chExt cx="2477" cy="1064"/>
                </a:xfrm>
              </p:grpSpPr>
              <p:sp>
                <p:nvSpPr>
                  <p:cNvPr id="59437" name="Freeform 45">
                    <a:extLst>
                      <a:ext uri="{FF2B5EF4-FFF2-40B4-BE49-F238E27FC236}">
                        <a16:creationId xmlns:a16="http://schemas.microsoft.com/office/drawing/2014/main" id="{E4CA4A58-0561-4494-A77F-7A8174F4658E}"/>
                      </a:ext>
                    </a:extLst>
                  </p:cNvPr>
                  <p:cNvSpPr>
                    <a:spLocks/>
                  </p:cNvSpPr>
                  <p:nvPr/>
                </p:nvSpPr>
                <p:spPr bwMode="hidden">
                  <a:xfrm rot="20017085" flipH="1">
                    <a:off x="690" y="2009"/>
                    <a:ext cx="1736" cy="30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438" name="Freeform 46">
                    <a:extLst>
                      <a:ext uri="{FF2B5EF4-FFF2-40B4-BE49-F238E27FC236}">
                        <a16:creationId xmlns:a16="http://schemas.microsoft.com/office/drawing/2014/main" id="{82CCE0CB-70F7-49B3-9533-2D01FB2FF9C9}"/>
                      </a:ext>
                    </a:extLst>
                  </p:cNvPr>
                  <p:cNvSpPr>
                    <a:spLocks/>
                  </p:cNvSpPr>
                  <p:nvPr/>
                </p:nvSpPr>
                <p:spPr bwMode="hidden">
                  <a:xfrm rot="20017085" flipH="1">
                    <a:off x="-52" y="2596"/>
                    <a:ext cx="931" cy="47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grpSp>
            <p:grpSp>
              <p:nvGrpSpPr>
                <p:cNvPr id="2094" name="Group 47">
                  <a:extLst>
                    <a:ext uri="{FF2B5EF4-FFF2-40B4-BE49-F238E27FC236}">
                      <a16:creationId xmlns:a16="http://schemas.microsoft.com/office/drawing/2014/main" id="{80BBCA19-71FC-4D68-9EBA-BD9C75CB84D6}"/>
                    </a:ext>
                  </a:extLst>
                </p:cNvPr>
                <p:cNvGrpSpPr>
                  <a:grpSpLocks/>
                </p:cNvGrpSpPr>
                <p:nvPr/>
              </p:nvGrpSpPr>
              <p:grpSpPr bwMode="auto">
                <a:xfrm>
                  <a:off x="3115" y="700"/>
                  <a:ext cx="969" cy="363"/>
                  <a:chOff x="-74" y="1813"/>
                  <a:chExt cx="2472" cy="927"/>
                </a:xfrm>
              </p:grpSpPr>
              <p:sp>
                <p:nvSpPr>
                  <p:cNvPr id="59440" name="Freeform 48">
                    <a:extLst>
                      <a:ext uri="{FF2B5EF4-FFF2-40B4-BE49-F238E27FC236}">
                        <a16:creationId xmlns:a16="http://schemas.microsoft.com/office/drawing/2014/main" id="{8E6C2ADA-8111-4A7E-8DB9-0ECD3E6301C0}"/>
                      </a:ext>
                    </a:extLst>
                  </p:cNvPr>
                  <p:cNvSpPr>
                    <a:spLocks/>
                  </p:cNvSpPr>
                  <p:nvPr/>
                </p:nvSpPr>
                <p:spPr bwMode="hidden">
                  <a:xfrm rot="20519637" flipH="1">
                    <a:off x="722" y="1813"/>
                    <a:ext cx="1677" cy="33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441" name="Freeform 49">
                    <a:extLst>
                      <a:ext uri="{FF2B5EF4-FFF2-40B4-BE49-F238E27FC236}">
                        <a16:creationId xmlns:a16="http://schemas.microsoft.com/office/drawing/2014/main" id="{002ED73F-C144-4971-A62D-0B468BDD0A0B}"/>
                      </a:ext>
                    </a:extLst>
                  </p:cNvPr>
                  <p:cNvSpPr>
                    <a:spLocks/>
                  </p:cNvSpPr>
                  <p:nvPr/>
                </p:nvSpPr>
                <p:spPr bwMode="hidden">
                  <a:xfrm rot="20519637" flipH="1">
                    <a:off x="-74" y="2214"/>
                    <a:ext cx="900" cy="52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grpSp>
            <p:grpSp>
              <p:nvGrpSpPr>
                <p:cNvPr id="2095" name="Group 50">
                  <a:extLst>
                    <a:ext uri="{FF2B5EF4-FFF2-40B4-BE49-F238E27FC236}">
                      <a16:creationId xmlns:a16="http://schemas.microsoft.com/office/drawing/2014/main" id="{EE58BC8B-7A57-460E-9081-72E723000C64}"/>
                    </a:ext>
                  </a:extLst>
                </p:cNvPr>
                <p:cNvGrpSpPr>
                  <a:grpSpLocks/>
                </p:cNvGrpSpPr>
                <p:nvPr/>
              </p:nvGrpSpPr>
              <p:grpSpPr bwMode="auto">
                <a:xfrm>
                  <a:off x="3153" y="613"/>
                  <a:ext cx="918" cy="257"/>
                  <a:chOff x="22" y="1591"/>
                  <a:chExt cx="2342" cy="657"/>
                </a:xfrm>
              </p:grpSpPr>
              <p:sp>
                <p:nvSpPr>
                  <p:cNvPr id="59443" name="Freeform 51">
                    <a:extLst>
                      <a:ext uri="{FF2B5EF4-FFF2-40B4-BE49-F238E27FC236}">
                        <a16:creationId xmlns:a16="http://schemas.microsoft.com/office/drawing/2014/main" id="{5118228C-C527-48B9-ADE6-76A390FD6328}"/>
                      </a:ext>
                    </a:extLst>
                  </p:cNvPr>
                  <p:cNvSpPr>
                    <a:spLocks/>
                  </p:cNvSpPr>
                  <p:nvPr/>
                </p:nvSpPr>
                <p:spPr bwMode="hidden">
                  <a:xfrm rot="21136207" flipH="1">
                    <a:off x="817" y="1592"/>
                    <a:ext cx="1547"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444" name="Freeform 52">
                    <a:extLst>
                      <a:ext uri="{FF2B5EF4-FFF2-40B4-BE49-F238E27FC236}">
                        <a16:creationId xmlns:a16="http://schemas.microsoft.com/office/drawing/2014/main" id="{12112D25-72A6-4B49-9DCD-00BEE6FEB250}"/>
                      </a:ext>
                    </a:extLst>
                  </p:cNvPr>
                  <p:cNvSpPr>
                    <a:spLocks/>
                  </p:cNvSpPr>
                  <p:nvPr/>
                </p:nvSpPr>
                <p:spPr bwMode="hidden">
                  <a:xfrm rot="21136207" flipH="1">
                    <a:off x="21" y="1758"/>
                    <a:ext cx="830"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grpSp>
            <p:grpSp>
              <p:nvGrpSpPr>
                <p:cNvPr id="2096" name="Group 53">
                  <a:extLst>
                    <a:ext uri="{FF2B5EF4-FFF2-40B4-BE49-F238E27FC236}">
                      <a16:creationId xmlns:a16="http://schemas.microsoft.com/office/drawing/2014/main" id="{42AC2667-9D52-407C-9709-F0F7E0A38176}"/>
                    </a:ext>
                  </a:extLst>
                </p:cNvPr>
                <p:cNvGrpSpPr>
                  <a:grpSpLocks/>
                </p:cNvGrpSpPr>
                <p:nvPr/>
              </p:nvGrpSpPr>
              <p:grpSpPr bwMode="auto">
                <a:xfrm>
                  <a:off x="3218" y="556"/>
                  <a:ext cx="843" cy="134"/>
                  <a:chOff x="189" y="1446"/>
                  <a:chExt cx="2150" cy="343"/>
                </a:xfrm>
              </p:grpSpPr>
              <p:sp>
                <p:nvSpPr>
                  <p:cNvPr id="59446" name="Freeform 54">
                    <a:extLst>
                      <a:ext uri="{FF2B5EF4-FFF2-40B4-BE49-F238E27FC236}">
                        <a16:creationId xmlns:a16="http://schemas.microsoft.com/office/drawing/2014/main" id="{8C01D2F9-79EC-4EB6-917B-5EA6137B4777}"/>
                      </a:ext>
                    </a:extLst>
                  </p:cNvPr>
                  <p:cNvSpPr>
                    <a:spLocks/>
                  </p:cNvSpPr>
                  <p:nvPr/>
                </p:nvSpPr>
                <p:spPr bwMode="hidden">
                  <a:xfrm rot="84182" flipH="1">
                    <a:off x="933" y="1464"/>
                    <a:ext cx="1406" cy="22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447" name="Freeform 55">
                    <a:extLst>
                      <a:ext uri="{FF2B5EF4-FFF2-40B4-BE49-F238E27FC236}">
                        <a16:creationId xmlns:a16="http://schemas.microsoft.com/office/drawing/2014/main" id="{9E7B6170-45B7-442B-A5B5-D32F3574E33D}"/>
                      </a:ext>
                    </a:extLst>
                  </p:cNvPr>
                  <p:cNvSpPr>
                    <a:spLocks/>
                  </p:cNvSpPr>
                  <p:nvPr/>
                </p:nvSpPr>
                <p:spPr bwMode="hidden">
                  <a:xfrm rot="84182" flipH="1">
                    <a:off x="188" y="1445"/>
                    <a:ext cx="754" cy="3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grpSp>
            <p:grpSp>
              <p:nvGrpSpPr>
                <p:cNvPr id="2097" name="Group 56">
                  <a:extLst>
                    <a:ext uri="{FF2B5EF4-FFF2-40B4-BE49-F238E27FC236}">
                      <a16:creationId xmlns:a16="http://schemas.microsoft.com/office/drawing/2014/main" id="{EABB563C-27EC-417E-9C44-22E80E6F1425}"/>
                    </a:ext>
                  </a:extLst>
                </p:cNvPr>
                <p:cNvGrpSpPr>
                  <a:grpSpLocks/>
                </p:cNvGrpSpPr>
                <p:nvPr/>
              </p:nvGrpSpPr>
              <p:grpSpPr bwMode="auto">
                <a:xfrm>
                  <a:off x="3342" y="418"/>
                  <a:ext cx="737" cy="167"/>
                  <a:chOff x="505" y="1094"/>
                  <a:chExt cx="1879" cy="427"/>
                </a:xfrm>
              </p:grpSpPr>
              <p:sp>
                <p:nvSpPr>
                  <p:cNvPr id="59449" name="Freeform 57">
                    <a:extLst>
                      <a:ext uri="{FF2B5EF4-FFF2-40B4-BE49-F238E27FC236}">
                        <a16:creationId xmlns:a16="http://schemas.microsoft.com/office/drawing/2014/main" id="{13071E5B-7384-4DD8-BBFD-05492B3B5D5E}"/>
                      </a:ext>
                    </a:extLst>
                  </p:cNvPr>
                  <p:cNvSpPr>
                    <a:spLocks/>
                  </p:cNvSpPr>
                  <p:nvPr/>
                </p:nvSpPr>
                <p:spPr bwMode="hidden">
                  <a:xfrm rot="802576" flipH="1">
                    <a:off x="1152" y="1306"/>
                    <a:ext cx="1231"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450" name="Freeform 58">
                    <a:extLst>
                      <a:ext uri="{FF2B5EF4-FFF2-40B4-BE49-F238E27FC236}">
                        <a16:creationId xmlns:a16="http://schemas.microsoft.com/office/drawing/2014/main" id="{1A28859A-F03F-4CAD-BDE9-A01E0C6B15E6}"/>
                      </a:ext>
                    </a:extLst>
                  </p:cNvPr>
                  <p:cNvSpPr>
                    <a:spLocks/>
                  </p:cNvSpPr>
                  <p:nvPr/>
                </p:nvSpPr>
                <p:spPr bwMode="hidden">
                  <a:xfrm rot="802576" flipH="1">
                    <a:off x="505" y="1092"/>
                    <a:ext cx="661"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grpSp>
            <p:grpSp>
              <p:nvGrpSpPr>
                <p:cNvPr id="2098" name="Group 59">
                  <a:extLst>
                    <a:ext uri="{FF2B5EF4-FFF2-40B4-BE49-F238E27FC236}">
                      <a16:creationId xmlns:a16="http://schemas.microsoft.com/office/drawing/2014/main" id="{E6C4F0AC-3065-4B61-B5E8-05CBF2016047}"/>
                    </a:ext>
                  </a:extLst>
                </p:cNvPr>
                <p:cNvGrpSpPr>
                  <a:grpSpLocks/>
                </p:cNvGrpSpPr>
                <p:nvPr/>
              </p:nvGrpSpPr>
              <p:grpSpPr bwMode="auto">
                <a:xfrm>
                  <a:off x="3386" y="341"/>
                  <a:ext cx="725" cy="218"/>
                  <a:chOff x="616" y="899"/>
                  <a:chExt cx="1850" cy="554"/>
                </a:xfrm>
              </p:grpSpPr>
              <p:sp>
                <p:nvSpPr>
                  <p:cNvPr id="59452" name="Freeform 60">
                    <a:extLst>
                      <a:ext uri="{FF2B5EF4-FFF2-40B4-BE49-F238E27FC236}">
                        <a16:creationId xmlns:a16="http://schemas.microsoft.com/office/drawing/2014/main" id="{1F657F64-FA39-41DD-BCD3-F07A04984421}"/>
                      </a:ext>
                    </a:extLst>
                  </p:cNvPr>
                  <p:cNvSpPr>
                    <a:spLocks/>
                  </p:cNvSpPr>
                  <p:nvPr/>
                </p:nvSpPr>
                <p:spPr bwMode="hidden">
                  <a:xfrm rot="1277471" flipH="1">
                    <a:off x="1233" y="1237"/>
                    <a:ext cx="1232"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453" name="Freeform 61">
                    <a:extLst>
                      <a:ext uri="{FF2B5EF4-FFF2-40B4-BE49-F238E27FC236}">
                        <a16:creationId xmlns:a16="http://schemas.microsoft.com/office/drawing/2014/main" id="{B04A1DF8-9AEF-47A5-B08B-57C873340ABD}"/>
                      </a:ext>
                    </a:extLst>
                  </p:cNvPr>
                  <p:cNvSpPr>
                    <a:spLocks/>
                  </p:cNvSpPr>
                  <p:nvPr/>
                </p:nvSpPr>
                <p:spPr bwMode="hidden">
                  <a:xfrm rot="1277471" flipH="1">
                    <a:off x="617" y="900"/>
                    <a:ext cx="661"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grpSp>
            <p:grpSp>
              <p:nvGrpSpPr>
                <p:cNvPr id="2099" name="Group 62">
                  <a:extLst>
                    <a:ext uri="{FF2B5EF4-FFF2-40B4-BE49-F238E27FC236}">
                      <a16:creationId xmlns:a16="http://schemas.microsoft.com/office/drawing/2014/main" id="{1ED17BBC-55E6-419C-9E6B-0A4ED00D080D}"/>
                    </a:ext>
                  </a:extLst>
                </p:cNvPr>
                <p:cNvGrpSpPr>
                  <a:grpSpLocks/>
                </p:cNvGrpSpPr>
                <p:nvPr/>
              </p:nvGrpSpPr>
              <p:grpSpPr bwMode="auto">
                <a:xfrm>
                  <a:off x="3472" y="231"/>
                  <a:ext cx="693" cy="291"/>
                  <a:chOff x="3472" y="231"/>
                  <a:chExt cx="693" cy="291"/>
                </a:xfrm>
              </p:grpSpPr>
              <p:sp>
                <p:nvSpPr>
                  <p:cNvPr id="59455" name="Freeform 63">
                    <a:extLst>
                      <a:ext uri="{FF2B5EF4-FFF2-40B4-BE49-F238E27FC236}">
                        <a16:creationId xmlns:a16="http://schemas.microsoft.com/office/drawing/2014/main" id="{9C91764C-A132-4A5F-A0E8-A8179934F3C6}"/>
                      </a:ext>
                    </a:extLst>
                  </p:cNvPr>
                  <p:cNvSpPr>
                    <a:spLocks/>
                  </p:cNvSpPr>
                  <p:nvPr/>
                </p:nvSpPr>
                <p:spPr bwMode="hidden">
                  <a:xfrm rot="2028410" flipH="1">
                    <a:off x="3681" y="438"/>
                    <a:ext cx="484" cy="8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456" name="Freeform 64">
                    <a:extLst>
                      <a:ext uri="{FF2B5EF4-FFF2-40B4-BE49-F238E27FC236}">
                        <a16:creationId xmlns:a16="http://schemas.microsoft.com/office/drawing/2014/main" id="{273870BF-521E-4E98-915A-D54CC44EFDF6}"/>
                      </a:ext>
                    </a:extLst>
                  </p:cNvPr>
                  <p:cNvSpPr>
                    <a:spLocks/>
                  </p:cNvSpPr>
                  <p:nvPr/>
                </p:nvSpPr>
                <p:spPr bwMode="hidden">
                  <a:xfrm rot="2028410" flipH="1">
                    <a:off x="3472" y="231"/>
                    <a:ext cx="260"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grpSp>
            <p:grpSp>
              <p:nvGrpSpPr>
                <p:cNvPr id="2100" name="Group 65">
                  <a:extLst>
                    <a:ext uri="{FF2B5EF4-FFF2-40B4-BE49-F238E27FC236}">
                      <a16:creationId xmlns:a16="http://schemas.microsoft.com/office/drawing/2014/main" id="{E72116CF-E7C0-4919-8DF5-5E36878539C5}"/>
                    </a:ext>
                  </a:extLst>
                </p:cNvPr>
                <p:cNvGrpSpPr>
                  <a:grpSpLocks/>
                </p:cNvGrpSpPr>
                <p:nvPr/>
              </p:nvGrpSpPr>
              <p:grpSpPr bwMode="auto">
                <a:xfrm>
                  <a:off x="3554" y="118"/>
                  <a:ext cx="664" cy="349"/>
                  <a:chOff x="3554" y="118"/>
                  <a:chExt cx="664" cy="349"/>
                </a:xfrm>
              </p:grpSpPr>
              <p:sp>
                <p:nvSpPr>
                  <p:cNvPr id="59458" name="Freeform 66">
                    <a:extLst>
                      <a:ext uri="{FF2B5EF4-FFF2-40B4-BE49-F238E27FC236}">
                        <a16:creationId xmlns:a16="http://schemas.microsoft.com/office/drawing/2014/main" id="{6691B35E-F4A1-400A-AAC0-5E88F70EA1E1}"/>
                      </a:ext>
                    </a:extLst>
                  </p:cNvPr>
                  <p:cNvSpPr>
                    <a:spLocks/>
                  </p:cNvSpPr>
                  <p:nvPr/>
                </p:nvSpPr>
                <p:spPr bwMode="hidden">
                  <a:xfrm rot="2664424" flipH="1">
                    <a:off x="3727" y="383"/>
                    <a:ext cx="491" cy="8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459" name="Freeform 67">
                    <a:extLst>
                      <a:ext uri="{FF2B5EF4-FFF2-40B4-BE49-F238E27FC236}">
                        <a16:creationId xmlns:a16="http://schemas.microsoft.com/office/drawing/2014/main" id="{B07EA7C9-F3C6-4F22-8388-00399F0E4193}"/>
                      </a:ext>
                    </a:extLst>
                  </p:cNvPr>
                  <p:cNvSpPr>
                    <a:spLocks/>
                  </p:cNvSpPr>
                  <p:nvPr/>
                </p:nvSpPr>
                <p:spPr bwMode="hidden">
                  <a:xfrm rot="2664424" flipH="1">
                    <a:off x="3554" y="118"/>
                    <a:ext cx="264"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grpSp>
            <p:grpSp>
              <p:nvGrpSpPr>
                <p:cNvPr id="2101" name="Group 68">
                  <a:extLst>
                    <a:ext uri="{FF2B5EF4-FFF2-40B4-BE49-F238E27FC236}">
                      <a16:creationId xmlns:a16="http://schemas.microsoft.com/office/drawing/2014/main" id="{FA44306B-D502-4C28-BB8A-652BD6DE56C6}"/>
                    </a:ext>
                  </a:extLst>
                </p:cNvPr>
                <p:cNvGrpSpPr>
                  <a:grpSpLocks/>
                </p:cNvGrpSpPr>
                <p:nvPr/>
              </p:nvGrpSpPr>
              <p:grpSpPr bwMode="auto">
                <a:xfrm>
                  <a:off x="3784" y="30"/>
                  <a:ext cx="305" cy="593"/>
                  <a:chOff x="1633" y="104"/>
                  <a:chExt cx="778" cy="1512"/>
                </a:xfrm>
              </p:grpSpPr>
              <p:sp>
                <p:nvSpPr>
                  <p:cNvPr id="59461" name="Freeform 69">
                    <a:extLst>
                      <a:ext uri="{FF2B5EF4-FFF2-40B4-BE49-F238E27FC236}">
                        <a16:creationId xmlns:a16="http://schemas.microsoft.com/office/drawing/2014/main" id="{A8B579ED-DD6C-40E4-9A8A-71F7A5DE0738}"/>
                      </a:ext>
                    </a:extLst>
                  </p:cNvPr>
                  <p:cNvSpPr>
                    <a:spLocks/>
                  </p:cNvSpPr>
                  <p:nvPr/>
                </p:nvSpPr>
                <p:spPr bwMode="hidden">
                  <a:xfrm rot="3473776" flipH="1">
                    <a:off x="1753" y="959"/>
                    <a:ext cx="1100" cy="21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462" name="Freeform 70">
                    <a:extLst>
                      <a:ext uri="{FF2B5EF4-FFF2-40B4-BE49-F238E27FC236}">
                        <a16:creationId xmlns:a16="http://schemas.microsoft.com/office/drawing/2014/main" id="{6D9BC0AF-DFBD-444F-A865-05E49A65FD31}"/>
                      </a:ext>
                    </a:extLst>
                  </p:cNvPr>
                  <p:cNvSpPr>
                    <a:spLocks/>
                  </p:cNvSpPr>
                  <p:nvPr/>
                </p:nvSpPr>
                <p:spPr bwMode="hidden">
                  <a:xfrm rot="3473776" flipH="1">
                    <a:off x="1506" y="231"/>
                    <a:ext cx="59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grpSp>
            <p:grpSp>
              <p:nvGrpSpPr>
                <p:cNvPr id="2102" name="Group 71">
                  <a:extLst>
                    <a:ext uri="{FF2B5EF4-FFF2-40B4-BE49-F238E27FC236}">
                      <a16:creationId xmlns:a16="http://schemas.microsoft.com/office/drawing/2014/main" id="{EEFC3291-2DDD-4E4D-B454-65C076A1D257}"/>
                    </a:ext>
                  </a:extLst>
                </p:cNvPr>
                <p:cNvGrpSpPr>
                  <a:grpSpLocks/>
                </p:cNvGrpSpPr>
                <p:nvPr/>
              </p:nvGrpSpPr>
              <p:grpSpPr bwMode="auto">
                <a:xfrm>
                  <a:off x="3903" y="0"/>
                  <a:ext cx="248" cy="601"/>
                  <a:chOff x="1935" y="28"/>
                  <a:chExt cx="634" cy="1534"/>
                </a:xfrm>
              </p:grpSpPr>
              <p:sp>
                <p:nvSpPr>
                  <p:cNvPr id="59464" name="Freeform 72">
                    <a:extLst>
                      <a:ext uri="{FF2B5EF4-FFF2-40B4-BE49-F238E27FC236}">
                        <a16:creationId xmlns:a16="http://schemas.microsoft.com/office/drawing/2014/main" id="{B2B2E363-7ABD-4736-B56C-480826121AEE}"/>
                      </a:ext>
                    </a:extLst>
                  </p:cNvPr>
                  <p:cNvSpPr>
                    <a:spLocks/>
                  </p:cNvSpPr>
                  <p:nvPr/>
                </p:nvSpPr>
                <p:spPr bwMode="hidden">
                  <a:xfrm rot="4126480" flipH="1">
                    <a:off x="1930" y="923"/>
                    <a:ext cx="1060" cy="21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465" name="Freeform 73">
                    <a:extLst>
                      <a:ext uri="{FF2B5EF4-FFF2-40B4-BE49-F238E27FC236}">
                        <a16:creationId xmlns:a16="http://schemas.microsoft.com/office/drawing/2014/main" id="{33FF0F02-24A5-442B-9376-25F681E710B6}"/>
                      </a:ext>
                    </a:extLst>
                  </p:cNvPr>
                  <p:cNvSpPr>
                    <a:spLocks/>
                  </p:cNvSpPr>
                  <p:nvPr/>
                </p:nvSpPr>
                <p:spPr bwMode="hidden">
                  <a:xfrm rot="4126480" flipH="1">
                    <a:off x="1820" y="144"/>
                    <a:ext cx="568" cy="3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grpSp>
            <p:grpSp>
              <p:nvGrpSpPr>
                <p:cNvPr id="2103" name="Group 74">
                  <a:extLst>
                    <a:ext uri="{FF2B5EF4-FFF2-40B4-BE49-F238E27FC236}">
                      <a16:creationId xmlns:a16="http://schemas.microsoft.com/office/drawing/2014/main" id="{82C229F1-BBE9-4587-B0BF-482D099EFB04}"/>
                    </a:ext>
                  </a:extLst>
                </p:cNvPr>
                <p:cNvGrpSpPr>
                  <a:grpSpLocks/>
                </p:cNvGrpSpPr>
                <p:nvPr/>
              </p:nvGrpSpPr>
              <p:grpSpPr bwMode="auto">
                <a:xfrm>
                  <a:off x="4251" y="252"/>
                  <a:ext cx="723" cy="222"/>
                  <a:chOff x="2822" y="672"/>
                  <a:chExt cx="1845" cy="566"/>
                </a:xfrm>
              </p:grpSpPr>
              <p:sp>
                <p:nvSpPr>
                  <p:cNvPr id="59467" name="Freeform 75">
                    <a:extLst>
                      <a:ext uri="{FF2B5EF4-FFF2-40B4-BE49-F238E27FC236}">
                        <a16:creationId xmlns:a16="http://schemas.microsoft.com/office/drawing/2014/main" id="{38CC813B-314D-4744-B23C-BBD127CCF201}"/>
                      </a:ext>
                    </a:extLst>
                  </p:cNvPr>
                  <p:cNvSpPr>
                    <a:spLocks/>
                  </p:cNvSpPr>
                  <p:nvPr/>
                </p:nvSpPr>
                <p:spPr bwMode="hidden">
                  <a:xfrm rot="-1325434">
                    <a:off x="2821" y="1023"/>
                    <a:ext cx="1232"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468" name="Freeform 76">
                    <a:extLst>
                      <a:ext uri="{FF2B5EF4-FFF2-40B4-BE49-F238E27FC236}">
                        <a16:creationId xmlns:a16="http://schemas.microsoft.com/office/drawing/2014/main" id="{5CEF8726-CB74-4B13-995E-C0A5E676016C}"/>
                      </a:ext>
                    </a:extLst>
                  </p:cNvPr>
                  <p:cNvSpPr>
                    <a:spLocks/>
                  </p:cNvSpPr>
                  <p:nvPr/>
                </p:nvSpPr>
                <p:spPr bwMode="hidden">
                  <a:xfrm rot="-1325434">
                    <a:off x="4006" y="671"/>
                    <a:ext cx="661"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grpSp>
            <p:grpSp>
              <p:nvGrpSpPr>
                <p:cNvPr id="2104" name="Group 77">
                  <a:extLst>
                    <a:ext uri="{FF2B5EF4-FFF2-40B4-BE49-F238E27FC236}">
                      <a16:creationId xmlns:a16="http://schemas.microsoft.com/office/drawing/2014/main" id="{95EBBD59-9694-4500-BD7B-5F57998C068F}"/>
                    </a:ext>
                  </a:extLst>
                </p:cNvPr>
                <p:cNvGrpSpPr>
                  <a:grpSpLocks/>
                </p:cNvGrpSpPr>
                <p:nvPr/>
              </p:nvGrpSpPr>
              <p:grpSpPr bwMode="auto">
                <a:xfrm>
                  <a:off x="4196" y="163"/>
                  <a:ext cx="699" cy="282"/>
                  <a:chOff x="2683" y="445"/>
                  <a:chExt cx="1781" cy="717"/>
                </a:xfrm>
              </p:grpSpPr>
              <p:sp>
                <p:nvSpPr>
                  <p:cNvPr id="59470" name="Freeform 78">
                    <a:extLst>
                      <a:ext uri="{FF2B5EF4-FFF2-40B4-BE49-F238E27FC236}">
                        <a16:creationId xmlns:a16="http://schemas.microsoft.com/office/drawing/2014/main" id="{123563F9-7148-471D-9170-76D4BD76DAD9}"/>
                      </a:ext>
                    </a:extLst>
                  </p:cNvPr>
                  <p:cNvSpPr>
                    <a:spLocks/>
                  </p:cNvSpPr>
                  <p:nvPr/>
                </p:nvSpPr>
                <p:spPr bwMode="hidden">
                  <a:xfrm rot="-1921064">
                    <a:off x="2682" y="948"/>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471" name="Freeform 79">
                    <a:extLst>
                      <a:ext uri="{FF2B5EF4-FFF2-40B4-BE49-F238E27FC236}">
                        <a16:creationId xmlns:a16="http://schemas.microsoft.com/office/drawing/2014/main" id="{7CDF2758-E72C-4782-9FF4-06A7448D2DB7}"/>
                      </a:ext>
                    </a:extLst>
                  </p:cNvPr>
                  <p:cNvSpPr>
                    <a:spLocks/>
                  </p:cNvSpPr>
                  <p:nvPr/>
                </p:nvSpPr>
                <p:spPr bwMode="hidden">
                  <a:xfrm rot="-1921064">
                    <a:off x="3800" y="444"/>
                    <a:ext cx="663"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grpSp>
            <p:sp>
              <p:nvSpPr>
                <p:cNvPr id="59472" name="Freeform 80">
                  <a:extLst>
                    <a:ext uri="{FF2B5EF4-FFF2-40B4-BE49-F238E27FC236}">
                      <a16:creationId xmlns:a16="http://schemas.microsoft.com/office/drawing/2014/main" id="{5FA71057-3EBB-43BA-93AB-1089D2BF7095}"/>
                    </a:ext>
                  </a:extLst>
                </p:cNvPr>
                <p:cNvSpPr>
                  <a:spLocks/>
                </p:cNvSpPr>
                <p:nvPr/>
              </p:nvSpPr>
              <p:spPr bwMode="hidden">
                <a:xfrm rot="4578755" flipH="1">
                  <a:off x="3968" y="372"/>
                  <a:ext cx="402" cy="5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473" name="Freeform 81">
                  <a:extLst>
                    <a:ext uri="{FF2B5EF4-FFF2-40B4-BE49-F238E27FC236}">
                      <a16:creationId xmlns:a16="http://schemas.microsoft.com/office/drawing/2014/main" id="{4433EA6E-CF39-404C-B7F0-93FD0CB7333F}"/>
                    </a:ext>
                  </a:extLst>
                </p:cNvPr>
                <p:cNvSpPr>
                  <a:spLocks/>
                </p:cNvSpPr>
                <p:nvPr/>
              </p:nvSpPr>
              <p:spPr bwMode="hidden">
                <a:xfrm rot="4578755" flipH="1">
                  <a:off x="3977" y="77"/>
                  <a:ext cx="216" cy="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grpSp>
              <p:nvGrpSpPr>
                <p:cNvPr id="2107" name="Group 82">
                  <a:extLst>
                    <a:ext uri="{FF2B5EF4-FFF2-40B4-BE49-F238E27FC236}">
                      <a16:creationId xmlns:a16="http://schemas.microsoft.com/office/drawing/2014/main" id="{DB1914C8-6BAA-4B3A-AE49-24C526E176E3}"/>
                    </a:ext>
                  </a:extLst>
                </p:cNvPr>
                <p:cNvGrpSpPr>
                  <a:grpSpLocks/>
                </p:cNvGrpSpPr>
                <p:nvPr/>
              </p:nvGrpSpPr>
              <p:grpSpPr bwMode="auto">
                <a:xfrm>
                  <a:off x="4242" y="5"/>
                  <a:ext cx="251" cy="596"/>
                  <a:chOff x="2800" y="41"/>
                  <a:chExt cx="640" cy="1520"/>
                </a:xfrm>
              </p:grpSpPr>
              <p:sp>
                <p:nvSpPr>
                  <p:cNvPr id="59475" name="Freeform 83">
                    <a:extLst>
                      <a:ext uri="{FF2B5EF4-FFF2-40B4-BE49-F238E27FC236}">
                        <a16:creationId xmlns:a16="http://schemas.microsoft.com/office/drawing/2014/main" id="{CC28461C-284E-40CB-88C9-56F23DBAF263}"/>
                      </a:ext>
                    </a:extLst>
                  </p:cNvPr>
                  <p:cNvSpPr>
                    <a:spLocks/>
                  </p:cNvSpPr>
                  <p:nvPr/>
                </p:nvSpPr>
                <p:spPr bwMode="hidden">
                  <a:xfrm rot="-3857755">
                    <a:off x="2363" y="937"/>
                    <a:ext cx="1059" cy="1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476" name="Freeform 84">
                    <a:extLst>
                      <a:ext uri="{FF2B5EF4-FFF2-40B4-BE49-F238E27FC236}">
                        <a16:creationId xmlns:a16="http://schemas.microsoft.com/office/drawing/2014/main" id="{723C21B8-444D-49ED-A2FD-5A964482CE36}"/>
                      </a:ext>
                    </a:extLst>
                  </p:cNvPr>
                  <p:cNvSpPr>
                    <a:spLocks/>
                  </p:cNvSpPr>
                  <p:nvPr/>
                </p:nvSpPr>
                <p:spPr bwMode="hidden">
                  <a:xfrm rot="-3857755">
                    <a:off x="3011" y="182"/>
                    <a:ext cx="570" cy="2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grpSp>
            <p:grpSp>
              <p:nvGrpSpPr>
                <p:cNvPr id="2108" name="Group 85">
                  <a:extLst>
                    <a:ext uri="{FF2B5EF4-FFF2-40B4-BE49-F238E27FC236}">
                      <a16:creationId xmlns:a16="http://schemas.microsoft.com/office/drawing/2014/main" id="{FAFE2485-5FBE-45B1-825F-7828BD977EB8}"/>
                    </a:ext>
                  </a:extLst>
                </p:cNvPr>
                <p:cNvGrpSpPr>
                  <a:grpSpLocks/>
                </p:cNvGrpSpPr>
                <p:nvPr/>
              </p:nvGrpSpPr>
              <p:grpSpPr bwMode="auto">
                <a:xfrm>
                  <a:off x="4295" y="53"/>
                  <a:ext cx="398" cy="574"/>
                  <a:chOff x="2934" y="163"/>
                  <a:chExt cx="1017" cy="1464"/>
                </a:xfrm>
              </p:grpSpPr>
              <p:sp>
                <p:nvSpPr>
                  <p:cNvPr id="59478" name="Freeform 86">
                    <a:extLst>
                      <a:ext uri="{FF2B5EF4-FFF2-40B4-BE49-F238E27FC236}">
                        <a16:creationId xmlns:a16="http://schemas.microsoft.com/office/drawing/2014/main" id="{AFADA655-B816-4F04-97B0-568828A94F80}"/>
                      </a:ext>
                    </a:extLst>
                  </p:cNvPr>
                  <p:cNvSpPr>
                    <a:spLocks/>
                  </p:cNvSpPr>
                  <p:nvPr/>
                </p:nvSpPr>
                <p:spPr bwMode="hidden">
                  <a:xfrm rot="-2777260">
                    <a:off x="2492" y="915"/>
                    <a:ext cx="1155"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479" name="Freeform 87">
                    <a:extLst>
                      <a:ext uri="{FF2B5EF4-FFF2-40B4-BE49-F238E27FC236}">
                        <a16:creationId xmlns:a16="http://schemas.microsoft.com/office/drawing/2014/main" id="{1AE5E8DC-7584-4E7C-89FE-308130D179C4}"/>
                      </a:ext>
                    </a:extLst>
                  </p:cNvPr>
                  <p:cNvSpPr>
                    <a:spLocks/>
                  </p:cNvSpPr>
                  <p:nvPr/>
                </p:nvSpPr>
                <p:spPr bwMode="hidden">
                  <a:xfrm rot="-2777260">
                    <a:off x="3430" y="263"/>
                    <a:ext cx="620" cy="42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grpSp>
            <p:grpSp>
              <p:nvGrpSpPr>
                <p:cNvPr id="2109" name="Group 88">
                  <a:extLst>
                    <a:ext uri="{FF2B5EF4-FFF2-40B4-BE49-F238E27FC236}">
                      <a16:creationId xmlns:a16="http://schemas.microsoft.com/office/drawing/2014/main" id="{9A042F91-CF48-4CF9-B840-B3A8C3B29752}"/>
                    </a:ext>
                  </a:extLst>
                </p:cNvPr>
                <p:cNvGrpSpPr>
                  <a:grpSpLocks/>
                </p:cNvGrpSpPr>
                <p:nvPr/>
              </p:nvGrpSpPr>
              <p:grpSpPr bwMode="auto">
                <a:xfrm>
                  <a:off x="4215" y="2"/>
                  <a:ext cx="95" cy="567"/>
                  <a:chOff x="2730" y="32"/>
                  <a:chExt cx="243" cy="1448"/>
                </a:xfrm>
              </p:grpSpPr>
              <p:sp>
                <p:nvSpPr>
                  <p:cNvPr id="59481" name="Freeform 89">
                    <a:extLst>
                      <a:ext uri="{FF2B5EF4-FFF2-40B4-BE49-F238E27FC236}">
                        <a16:creationId xmlns:a16="http://schemas.microsoft.com/office/drawing/2014/main" id="{D7D59B77-9734-4AAC-853B-944F9FA9CFF7}"/>
                      </a:ext>
                    </a:extLst>
                  </p:cNvPr>
                  <p:cNvSpPr>
                    <a:spLocks/>
                  </p:cNvSpPr>
                  <p:nvPr/>
                </p:nvSpPr>
                <p:spPr bwMode="hidden">
                  <a:xfrm rot="-4903748">
                    <a:off x="2295" y="960"/>
                    <a:ext cx="954" cy="8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482" name="Freeform 90">
                    <a:extLst>
                      <a:ext uri="{FF2B5EF4-FFF2-40B4-BE49-F238E27FC236}">
                        <a16:creationId xmlns:a16="http://schemas.microsoft.com/office/drawing/2014/main" id="{B6BA2E9A-6735-48A4-B365-B0B6ED5B2918}"/>
                      </a:ext>
                    </a:extLst>
                  </p:cNvPr>
                  <p:cNvSpPr>
                    <a:spLocks/>
                  </p:cNvSpPr>
                  <p:nvPr/>
                </p:nvSpPr>
                <p:spPr bwMode="hidden">
                  <a:xfrm rot="-4903748">
                    <a:off x="2650" y="220"/>
                    <a:ext cx="511" cy="1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grpSp>
            <p:grpSp>
              <p:nvGrpSpPr>
                <p:cNvPr id="2110" name="Group 91">
                  <a:extLst>
                    <a:ext uri="{FF2B5EF4-FFF2-40B4-BE49-F238E27FC236}">
                      <a16:creationId xmlns:a16="http://schemas.microsoft.com/office/drawing/2014/main" id="{ECF487A3-693A-46B4-BDA3-E739E02EBC5B}"/>
                    </a:ext>
                  </a:extLst>
                </p:cNvPr>
                <p:cNvGrpSpPr>
                  <a:grpSpLocks/>
                </p:cNvGrpSpPr>
                <p:nvPr/>
              </p:nvGrpSpPr>
              <p:grpSpPr bwMode="auto">
                <a:xfrm>
                  <a:off x="3514" y="683"/>
                  <a:ext cx="425" cy="960"/>
                  <a:chOff x="943" y="1769"/>
                  <a:chExt cx="1085" cy="2450"/>
                </a:xfrm>
              </p:grpSpPr>
              <p:sp>
                <p:nvSpPr>
                  <p:cNvPr id="59484" name="Freeform 92">
                    <a:extLst>
                      <a:ext uri="{FF2B5EF4-FFF2-40B4-BE49-F238E27FC236}">
                        <a16:creationId xmlns:a16="http://schemas.microsoft.com/office/drawing/2014/main" id="{0ABC3030-E901-4693-A25B-1DB0CC16B2D7}"/>
                      </a:ext>
                    </a:extLst>
                  </p:cNvPr>
                  <p:cNvSpPr>
                    <a:spLocks/>
                  </p:cNvSpPr>
                  <p:nvPr/>
                </p:nvSpPr>
                <p:spPr bwMode="hidden">
                  <a:xfrm rot="18335692" flipH="1">
                    <a:off x="1009" y="2474"/>
                    <a:ext cx="1723"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485" name="Freeform 93">
                    <a:extLst>
                      <a:ext uri="{FF2B5EF4-FFF2-40B4-BE49-F238E27FC236}">
                        <a16:creationId xmlns:a16="http://schemas.microsoft.com/office/drawing/2014/main" id="{0193F29D-8BDE-40BE-B32C-6BD5A5466F21}"/>
                      </a:ext>
                    </a:extLst>
                  </p:cNvPr>
                  <p:cNvSpPr>
                    <a:spLocks/>
                  </p:cNvSpPr>
                  <p:nvPr/>
                </p:nvSpPr>
                <p:spPr bwMode="hidden">
                  <a:xfrm rot="18335692" flipH="1">
                    <a:off x="725" y="3510"/>
                    <a:ext cx="926"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grpSp>
            <p:grpSp>
              <p:nvGrpSpPr>
                <p:cNvPr id="2111" name="Group 94">
                  <a:extLst>
                    <a:ext uri="{FF2B5EF4-FFF2-40B4-BE49-F238E27FC236}">
                      <a16:creationId xmlns:a16="http://schemas.microsoft.com/office/drawing/2014/main" id="{FF8B99B9-06B1-40A7-8C6E-D61264DEB098}"/>
                    </a:ext>
                  </a:extLst>
                </p:cNvPr>
                <p:cNvGrpSpPr>
                  <a:grpSpLocks/>
                </p:cNvGrpSpPr>
                <p:nvPr/>
              </p:nvGrpSpPr>
              <p:grpSpPr bwMode="auto">
                <a:xfrm>
                  <a:off x="3715" y="748"/>
                  <a:ext cx="300" cy="930"/>
                  <a:chOff x="1455" y="1936"/>
                  <a:chExt cx="766" cy="2373"/>
                </a:xfrm>
              </p:grpSpPr>
              <p:sp>
                <p:nvSpPr>
                  <p:cNvPr id="59487" name="Freeform 95">
                    <a:extLst>
                      <a:ext uri="{FF2B5EF4-FFF2-40B4-BE49-F238E27FC236}">
                        <a16:creationId xmlns:a16="http://schemas.microsoft.com/office/drawing/2014/main" id="{C1FDECB6-ADEF-4E8F-86F1-7D4D09332134}"/>
                      </a:ext>
                    </a:extLst>
                  </p:cNvPr>
                  <p:cNvSpPr>
                    <a:spLocks/>
                  </p:cNvSpPr>
                  <p:nvPr/>
                </p:nvSpPr>
                <p:spPr bwMode="hidden">
                  <a:xfrm rot="17542885" flipH="1">
                    <a:off x="1267" y="2577"/>
                    <a:ext cx="1595"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488" name="Freeform 96">
                    <a:extLst>
                      <a:ext uri="{FF2B5EF4-FFF2-40B4-BE49-F238E27FC236}">
                        <a16:creationId xmlns:a16="http://schemas.microsoft.com/office/drawing/2014/main" id="{862E68FB-0358-4F41-92CC-A3C5B02917C3}"/>
                      </a:ext>
                    </a:extLst>
                  </p:cNvPr>
                  <p:cNvSpPr>
                    <a:spLocks/>
                  </p:cNvSpPr>
                  <p:nvPr/>
                </p:nvSpPr>
                <p:spPr bwMode="hidden">
                  <a:xfrm rot="17542885" flipH="1">
                    <a:off x="1272" y="3637"/>
                    <a:ext cx="85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grpSp>
            <p:grpSp>
              <p:nvGrpSpPr>
                <p:cNvPr id="2112" name="Group 97">
                  <a:extLst>
                    <a:ext uri="{FF2B5EF4-FFF2-40B4-BE49-F238E27FC236}">
                      <a16:creationId xmlns:a16="http://schemas.microsoft.com/office/drawing/2014/main" id="{0D1ED51A-3277-4B8E-AD81-D31D2D16527D}"/>
                    </a:ext>
                  </a:extLst>
                </p:cNvPr>
                <p:cNvGrpSpPr>
                  <a:grpSpLocks/>
                </p:cNvGrpSpPr>
                <p:nvPr/>
              </p:nvGrpSpPr>
              <p:grpSpPr bwMode="auto">
                <a:xfrm rot="88588">
                  <a:off x="3923" y="769"/>
                  <a:ext cx="180" cy="913"/>
                  <a:chOff x="1956" y="1990"/>
                  <a:chExt cx="492" cy="2604"/>
                </a:xfrm>
              </p:grpSpPr>
              <p:sp>
                <p:nvSpPr>
                  <p:cNvPr id="59490" name="Freeform 98">
                    <a:extLst>
                      <a:ext uri="{FF2B5EF4-FFF2-40B4-BE49-F238E27FC236}">
                        <a16:creationId xmlns:a16="http://schemas.microsoft.com/office/drawing/2014/main" id="{A2DAA049-85EF-4DFF-A22C-A568643F58B8}"/>
                      </a:ext>
                    </a:extLst>
                  </p:cNvPr>
                  <p:cNvSpPr>
                    <a:spLocks/>
                  </p:cNvSpPr>
                  <p:nvPr/>
                </p:nvSpPr>
                <p:spPr bwMode="hidden">
                  <a:xfrm rot="16782062" flipH="1">
                    <a:off x="1440" y="2690"/>
                    <a:ext cx="1709" cy="3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491" name="Freeform 99">
                    <a:extLst>
                      <a:ext uri="{FF2B5EF4-FFF2-40B4-BE49-F238E27FC236}">
                        <a16:creationId xmlns:a16="http://schemas.microsoft.com/office/drawing/2014/main" id="{B6D3E274-8C6A-4D51-9BF8-238FC797FD9C}"/>
                      </a:ext>
                    </a:extLst>
                  </p:cNvPr>
                  <p:cNvSpPr>
                    <a:spLocks/>
                  </p:cNvSpPr>
                  <p:nvPr/>
                </p:nvSpPr>
                <p:spPr bwMode="hidden">
                  <a:xfrm rot="16782062" flipH="1">
                    <a:off x="1731" y="3893"/>
                    <a:ext cx="919" cy="47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grpSp>
            <p:grpSp>
              <p:nvGrpSpPr>
                <p:cNvPr id="2113" name="Group 100">
                  <a:extLst>
                    <a:ext uri="{FF2B5EF4-FFF2-40B4-BE49-F238E27FC236}">
                      <a16:creationId xmlns:a16="http://schemas.microsoft.com/office/drawing/2014/main" id="{C6CBD54D-20CC-4E98-8A74-AA627E049D0F}"/>
                    </a:ext>
                  </a:extLst>
                </p:cNvPr>
                <p:cNvGrpSpPr>
                  <a:grpSpLocks/>
                </p:cNvGrpSpPr>
                <p:nvPr/>
              </p:nvGrpSpPr>
              <p:grpSpPr bwMode="auto">
                <a:xfrm>
                  <a:off x="4451" y="662"/>
                  <a:ext cx="442" cy="951"/>
                  <a:chOff x="3334" y="1717"/>
                  <a:chExt cx="1125" cy="2426"/>
                </a:xfrm>
              </p:grpSpPr>
              <p:sp>
                <p:nvSpPr>
                  <p:cNvPr id="59493" name="Freeform 101">
                    <a:extLst>
                      <a:ext uri="{FF2B5EF4-FFF2-40B4-BE49-F238E27FC236}">
                        <a16:creationId xmlns:a16="http://schemas.microsoft.com/office/drawing/2014/main" id="{E7638E9E-9051-4377-B9FC-016004AD9A8F}"/>
                      </a:ext>
                    </a:extLst>
                  </p:cNvPr>
                  <p:cNvSpPr>
                    <a:spLocks/>
                  </p:cNvSpPr>
                  <p:nvPr/>
                </p:nvSpPr>
                <p:spPr bwMode="hidden">
                  <a:xfrm rot="3144576">
                    <a:off x="2625" y="2422"/>
                    <a:ext cx="172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494" name="Freeform 102">
                    <a:extLst>
                      <a:ext uri="{FF2B5EF4-FFF2-40B4-BE49-F238E27FC236}">
                        <a16:creationId xmlns:a16="http://schemas.microsoft.com/office/drawing/2014/main" id="{3DCE9FFC-C3FB-49B4-9762-5302FB5F8060}"/>
                      </a:ext>
                    </a:extLst>
                  </p:cNvPr>
                  <p:cNvSpPr>
                    <a:spLocks/>
                  </p:cNvSpPr>
                  <p:nvPr/>
                </p:nvSpPr>
                <p:spPr bwMode="hidden">
                  <a:xfrm rot="3144576">
                    <a:off x="3749" y="3434"/>
                    <a:ext cx="925" cy="49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grpSp>
            <p:grpSp>
              <p:nvGrpSpPr>
                <p:cNvPr id="2114" name="Group 103">
                  <a:extLst>
                    <a:ext uri="{FF2B5EF4-FFF2-40B4-BE49-F238E27FC236}">
                      <a16:creationId xmlns:a16="http://schemas.microsoft.com/office/drawing/2014/main" id="{C200D5C1-D984-48E9-AF56-13AD1AA4AC19}"/>
                    </a:ext>
                  </a:extLst>
                </p:cNvPr>
                <p:cNvGrpSpPr>
                  <a:grpSpLocks/>
                </p:cNvGrpSpPr>
                <p:nvPr/>
              </p:nvGrpSpPr>
              <p:grpSpPr bwMode="auto">
                <a:xfrm>
                  <a:off x="4391" y="721"/>
                  <a:ext cx="347" cy="951"/>
                  <a:chOff x="3181" y="1866"/>
                  <a:chExt cx="883" cy="2426"/>
                </a:xfrm>
              </p:grpSpPr>
              <p:sp>
                <p:nvSpPr>
                  <p:cNvPr id="59496" name="Freeform 104">
                    <a:extLst>
                      <a:ext uri="{FF2B5EF4-FFF2-40B4-BE49-F238E27FC236}">
                        <a16:creationId xmlns:a16="http://schemas.microsoft.com/office/drawing/2014/main" id="{6BD28A30-EA8F-4103-8DE9-801ED63BB5AF}"/>
                      </a:ext>
                    </a:extLst>
                  </p:cNvPr>
                  <p:cNvSpPr>
                    <a:spLocks/>
                  </p:cNvSpPr>
                  <p:nvPr/>
                </p:nvSpPr>
                <p:spPr bwMode="hidden">
                  <a:xfrm rot="3745735">
                    <a:off x="2506" y="2541"/>
                    <a:ext cx="1649" cy="30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497" name="Freeform 105">
                    <a:extLst>
                      <a:ext uri="{FF2B5EF4-FFF2-40B4-BE49-F238E27FC236}">
                        <a16:creationId xmlns:a16="http://schemas.microsoft.com/office/drawing/2014/main" id="{ABDA9B59-8731-4E23-9765-27F29FC141DE}"/>
                      </a:ext>
                    </a:extLst>
                  </p:cNvPr>
                  <p:cNvSpPr>
                    <a:spLocks/>
                  </p:cNvSpPr>
                  <p:nvPr/>
                </p:nvSpPr>
                <p:spPr bwMode="hidden">
                  <a:xfrm rot="3745735">
                    <a:off x="3388" y="3614"/>
                    <a:ext cx="885" cy="46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grpSp>
            <p:grpSp>
              <p:nvGrpSpPr>
                <p:cNvPr id="2115" name="Group 106">
                  <a:extLst>
                    <a:ext uri="{FF2B5EF4-FFF2-40B4-BE49-F238E27FC236}">
                      <a16:creationId xmlns:a16="http://schemas.microsoft.com/office/drawing/2014/main" id="{B2D83FBA-11BD-4C82-9A8F-3A60C526BE36}"/>
                    </a:ext>
                  </a:extLst>
                </p:cNvPr>
                <p:cNvGrpSpPr>
                  <a:grpSpLocks/>
                </p:cNvGrpSpPr>
                <p:nvPr/>
              </p:nvGrpSpPr>
              <p:grpSpPr bwMode="auto">
                <a:xfrm>
                  <a:off x="4323" y="767"/>
                  <a:ext cx="243" cy="935"/>
                  <a:chOff x="3006" y="1983"/>
                  <a:chExt cx="619" cy="2386"/>
                </a:xfrm>
              </p:grpSpPr>
              <p:sp>
                <p:nvSpPr>
                  <p:cNvPr id="59499" name="Freeform 107">
                    <a:extLst>
                      <a:ext uri="{FF2B5EF4-FFF2-40B4-BE49-F238E27FC236}">
                        <a16:creationId xmlns:a16="http://schemas.microsoft.com/office/drawing/2014/main" id="{728BBF43-367B-4F1E-9D54-68DC086958CE}"/>
                      </a:ext>
                    </a:extLst>
                  </p:cNvPr>
                  <p:cNvSpPr>
                    <a:spLocks/>
                  </p:cNvSpPr>
                  <p:nvPr/>
                </p:nvSpPr>
                <p:spPr bwMode="hidden">
                  <a:xfrm rot="4286818">
                    <a:off x="2328" y="2660"/>
                    <a:ext cx="1600" cy="2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500" name="Freeform 108">
                    <a:extLst>
                      <a:ext uri="{FF2B5EF4-FFF2-40B4-BE49-F238E27FC236}">
                        <a16:creationId xmlns:a16="http://schemas.microsoft.com/office/drawing/2014/main" id="{83C28A90-3776-4A95-8981-6DC73E1396F4}"/>
                      </a:ext>
                    </a:extLst>
                  </p:cNvPr>
                  <p:cNvSpPr>
                    <a:spLocks/>
                  </p:cNvSpPr>
                  <p:nvPr/>
                </p:nvSpPr>
                <p:spPr bwMode="hidden">
                  <a:xfrm rot="4286818">
                    <a:off x="3003" y="3745"/>
                    <a:ext cx="858" cy="3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grpSp>
            <p:grpSp>
              <p:nvGrpSpPr>
                <p:cNvPr id="2116" name="Group 109">
                  <a:extLst>
                    <a:ext uri="{FF2B5EF4-FFF2-40B4-BE49-F238E27FC236}">
                      <a16:creationId xmlns:a16="http://schemas.microsoft.com/office/drawing/2014/main" id="{73D5FF4D-1292-4BCE-87E9-FF9C8A3A4A17}"/>
                    </a:ext>
                  </a:extLst>
                </p:cNvPr>
                <p:cNvGrpSpPr>
                  <a:grpSpLocks/>
                </p:cNvGrpSpPr>
                <p:nvPr/>
              </p:nvGrpSpPr>
              <p:grpSpPr bwMode="auto">
                <a:xfrm>
                  <a:off x="4249" y="813"/>
                  <a:ext cx="159" cy="870"/>
                  <a:chOff x="2819" y="2101"/>
                  <a:chExt cx="405" cy="2219"/>
                </a:xfrm>
              </p:grpSpPr>
              <p:sp>
                <p:nvSpPr>
                  <p:cNvPr id="59502" name="Freeform 110">
                    <a:extLst>
                      <a:ext uri="{FF2B5EF4-FFF2-40B4-BE49-F238E27FC236}">
                        <a16:creationId xmlns:a16="http://schemas.microsoft.com/office/drawing/2014/main" id="{545FF83F-BEB9-4920-B42A-D6E4EE2D5902}"/>
                      </a:ext>
                    </a:extLst>
                  </p:cNvPr>
                  <p:cNvSpPr>
                    <a:spLocks/>
                  </p:cNvSpPr>
                  <p:nvPr/>
                </p:nvSpPr>
                <p:spPr bwMode="hidden">
                  <a:xfrm rot="4898956">
                    <a:off x="2206" y="2714"/>
                    <a:ext cx="1468" cy="24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503" name="Freeform 111">
                    <a:extLst>
                      <a:ext uri="{FF2B5EF4-FFF2-40B4-BE49-F238E27FC236}">
                        <a16:creationId xmlns:a16="http://schemas.microsoft.com/office/drawing/2014/main" id="{FF4C1D4A-BE11-48C6-ACFA-BDA060E75AD4}"/>
                      </a:ext>
                    </a:extLst>
                  </p:cNvPr>
                  <p:cNvSpPr>
                    <a:spLocks/>
                  </p:cNvSpPr>
                  <p:nvPr/>
                </p:nvSpPr>
                <p:spPr bwMode="hidden">
                  <a:xfrm rot="4898956">
                    <a:off x="2635" y="3731"/>
                    <a:ext cx="789" cy="38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grpSp>
            <p:grpSp>
              <p:nvGrpSpPr>
                <p:cNvPr id="2117" name="Group 112">
                  <a:extLst>
                    <a:ext uri="{FF2B5EF4-FFF2-40B4-BE49-F238E27FC236}">
                      <a16:creationId xmlns:a16="http://schemas.microsoft.com/office/drawing/2014/main" id="{659A7DF1-E09E-4E73-A6F5-FBB0E802B28F}"/>
                    </a:ext>
                  </a:extLst>
                </p:cNvPr>
                <p:cNvGrpSpPr>
                  <a:grpSpLocks/>
                </p:cNvGrpSpPr>
                <p:nvPr/>
              </p:nvGrpSpPr>
              <p:grpSpPr bwMode="auto">
                <a:xfrm>
                  <a:off x="4045" y="826"/>
                  <a:ext cx="167" cy="857"/>
                  <a:chOff x="2287" y="2135"/>
                  <a:chExt cx="426" cy="2185"/>
                </a:xfrm>
              </p:grpSpPr>
              <p:sp>
                <p:nvSpPr>
                  <p:cNvPr id="59505" name="Freeform 113">
                    <a:extLst>
                      <a:ext uri="{FF2B5EF4-FFF2-40B4-BE49-F238E27FC236}">
                        <a16:creationId xmlns:a16="http://schemas.microsoft.com/office/drawing/2014/main" id="{A4C53296-19C1-4ED7-9D4A-2E8B6AB80A35}"/>
                      </a:ext>
                    </a:extLst>
                  </p:cNvPr>
                  <p:cNvSpPr>
                    <a:spLocks/>
                  </p:cNvSpPr>
                  <p:nvPr/>
                </p:nvSpPr>
                <p:spPr bwMode="hidden">
                  <a:xfrm rot="5755659">
                    <a:off x="1902" y="2759"/>
                    <a:ext cx="1435" cy="18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506" name="Freeform 114">
                    <a:extLst>
                      <a:ext uri="{FF2B5EF4-FFF2-40B4-BE49-F238E27FC236}">
                        <a16:creationId xmlns:a16="http://schemas.microsoft.com/office/drawing/2014/main" id="{ACC23B1E-0A3D-4B88-897E-405A9EDCB618}"/>
                      </a:ext>
                    </a:extLst>
                  </p:cNvPr>
                  <p:cNvSpPr>
                    <a:spLocks/>
                  </p:cNvSpPr>
                  <p:nvPr/>
                </p:nvSpPr>
                <p:spPr bwMode="hidden">
                  <a:xfrm rot="5755659">
                    <a:off x="2049" y="3786"/>
                    <a:ext cx="769" cy="2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grpSp>
          </p:grpSp>
          <p:sp>
            <p:nvSpPr>
              <p:cNvPr id="59507" name="Freeform 115">
                <a:extLst>
                  <a:ext uri="{FF2B5EF4-FFF2-40B4-BE49-F238E27FC236}">
                    <a16:creationId xmlns:a16="http://schemas.microsoft.com/office/drawing/2014/main" id="{6B261747-4B1A-4984-8114-87C81E1D85C7}"/>
                  </a:ext>
                </a:extLst>
              </p:cNvPr>
              <p:cNvSpPr>
                <a:spLocks/>
              </p:cNvSpPr>
              <p:nvPr/>
            </p:nvSpPr>
            <p:spPr bwMode="hidden">
              <a:xfrm flipH="1">
                <a:off x="3873" y="934"/>
                <a:ext cx="192" cy="57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508" name="Arc 116">
                <a:extLst>
                  <a:ext uri="{FF2B5EF4-FFF2-40B4-BE49-F238E27FC236}">
                    <a16:creationId xmlns:a16="http://schemas.microsoft.com/office/drawing/2014/main" id="{B5EA0860-0EDC-4BDD-94CD-B370C0631ED2}"/>
                  </a:ext>
                </a:extLst>
              </p:cNvPr>
              <p:cNvSpPr>
                <a:spLocks/>
              </p:cNvSpPr>
              <p:nvPr/>
            </p:nvSpPr>
            <p:spPr bwMode="hidden">
              <a:xfrm flipH="1">
                <a:off x="3528" y="726"/>
                <a:ext cx="832" cy="903"/>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509" name="Arc 117">
                <a:extLst>
                  <a:ext uri="{FF2B5EF4-FFF2-40B4-BE49-F238E27FC236}">
                    <a16:creationId xmlns:a16="http://schemas.microsoft.com/office/drawing/2014/main" id="{1ED28684-6249-469E-A238-29D769580BED}"/>
                  </a:ext>
                </a:extLst>
              </p:cNvPr>
              <p:cNvSpPr>
                <a:spLocks/>
              </p:cNvSpPr>
              <p:nvPr/>
            </p:nvSpPr>
            <p:spPr bwMode="hidden">
              <a:xfrm flipV="1">
                <a:off x="4278" y="179"/>
                <a:ext cx="1007" cy="802"/>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510" name="Arc 118">
                <a:extLst>
                  <a:ext uri="{FF2B5EF4-FFF2-40B4-BE49-F238E27FC236}">
                    <a16:creationId xmlns:a16="http://schemas.microsoft.com/office/drawing/2014/main" id="{A01003F9-0A77-48B6-B032-10D7D04E56AF}"/>
                  </a:ext>
                </a:extLst>
              </p:cNvPr>
              <p:cNvSpPr>
                <a:spLocks/>
              </p:cNvSpPr>
              <p:nvPr/>
            </p:nvSpPr>
            <p:spPr bwMode="hidden">
              <a:xfrm flipH="1">
                <a:off x="3612" y="580"/>
                <a:ext cx="486" cy="932"/>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511" name="Arc 119">
                <a:extLst>
                  <a:ext uri="{FF2B5EF4-FFF2-40B4-BE49-F238E27FC236}">
                    <a16:creationId xmlns:a16="http://schemas.microsoft.com/office/drawing/2014/main" id="{5C0E968D-6CF6-45D1-9C3D-D897A466D8FC}"/>
                  </a:ext>
                </a:extLst>
              </p:cNvPr>
              <p:cNvSpPr>
                <a:spLocks/>
              </p:cNvSpPr>
              <p:nvPr/>
            </p:nvSpPr>
            <p:spPr bwMode="hidden">
              <a:xfrm flipH="1">
                <a:off x="3267" y="628"/>
                <a:ext cx="791" cy="931"/>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512" name="Arc 120">
                <a:extLst>
                  <a:ext uri="{FF2B5EF4-FFF2-40B4-BE49-F238E27FC236}">
                    <a16:creationId xmlns:a16="http://schemas.microsoft.com/office/drawing/2014/main" id="{CECE6540-4A5F-493E-BE8B-C1612FA49702}"/>
                  </a:ext>
                </a:extLst>
              </p:cNvPr>
              <p:cNvSpPr>
                <a:spLocks/>
              </p:cNvSpPr>
              <p:nvPr/>
            </p:nvSpPr>
            <p:spPr bwMode="hidden">
              <a:xfrm flipH="1">
                <a:off x="3197" y="458"/>
                <a:ext cx="933" cy="932"/>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513" name="Arc 121">
                <a:extLst>
                  <a:ext uri="{FF2B5EF4-FFF2-40B4-BE49-F238E27FC236}">
                    <a16:creationId xmlns:a16="http://schemas.microsoft.com/office/drawing/2014/main" id="{157D6FD0-475C-4CB1-97AD-AB138265D62E}"/>
                  </a:ext>
                </a:extLst>
              </p:cNvPr>
              <p:cNvSpPr>
                <a:spLocks/>
              </p:cNvSpPr>
              <p:nvPr/>
            </p:nvSpPr>
            <p:spPr bwMode="hidden">
              <a:xfrm>
                <a:off x="4229" y="589"/>
                <a:ext cx="14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514" name="Arc 122">
                <a:extLst>
                  <a:ext uri="{FF2B5EF4-FFF2-40B4-BE49-F238E27FC236}">
                    <a16:creationId xmlns:a16="http://schemas.microsoft.com/office/drawing/2014/main" id="{3387295D-BF3B-42F7-9D86-E926DF3A8B0A}"/>
                  </a:ext>
                </a:extLst>
              </p:cNvPr>
              <p:cNvSpPr>
                <a:spLocks/>
              </p:cNvSpPr>
              <p:nvPr/>
            </p:nvSpPr>
            <p:spPr bwMode="hidden">
              <a:xfrm>
                <a:off x="4268" y="585"/>
                <a:ext cx="394" cy="932"/>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515" name="Arc 123">
                <a:extLst>
                  <a:ext uri="{FF2B5EF4-FFF2-40B4-BE49-F238E27FC236}">
                    <a16:creationId xmlns:a16="http://schemas.microsoft.com/office/drawing/2014/main" id="{483EBA6B-04C6-4A86-B75A-D91C4F36F759}"/>
                  </a:ext>
                </a:extLst>
              </p:cNvPr>
              <p:cNvSpPr>
                <a:spLocks/>
              </p:cNvSpPr>
              <p:nvPr/>
            </p:nvSpPr>
            <p:spPr bwMode="hidden">
              <a:xfrm>
                <a:off x="4303" y="463"/>
                <a:ext cx="559" cy="932"/>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516" name="Freeform 124">
                <a:extLst>
                  <a:ext uri="{FF2B5EF4-FFF2-40B4-BE49-F238E27FC236}">
                    <a16:creationId xmlns:a16="http://schemas.microsoft.com/office/drawing/2014/main" id="{E548A794-19C7-4FDC-99AC-817FC8DAE6A5}"/>
                  </a:ext>
                </a:extLst>
              </p:cNvPr>
              <p:cNvSpPr>
                <a:spLocks/>
              </p:cNvSpPr>
              <p:nvPr/>
            </p:nvSpPr>
            <p:spPr bwMode="hidden">
              <a:xfrm>
                <a:off x="4410" y="1033"/>
                <a:ext cx="191"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517" name="Freeform 125">
                <a:extLst>
                  <a:ext uri="{FF2B5EF4-FFF2-40B4-BE49-F238E27FC236}">
                    <a16:creationId xmlns:a16="http://schemas.microsoft.com/office/drawing/2014/main" id="{B5A802C1-126F-47A7-9C75-E5A9415442E5}"/>
                  </a:ext>
                </a:extLst>
              </p:cNvPr>
              <p:cNvSpPr>
                <a:spLocks/>
              </p:cNvSpPr>
              <p:nvPr/>
            </p:nvSpPr>
            <p:spPr bwMode="hidden">
              <a:xfrm rot="19660755" flipV="1">
                <a:off x="4114" y="843"/>
                <a:ext cx="173" cy="32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518" name="Arc 126">
                <a:extLst>
                  <a:ext uri="{FF2B5EF4-FFF2-40B4-BE49-F238E27FC236}">
                    <a16:creationId xmlns:a16="http://schemas.microsoft.com/office/drawing/2014/main" id="{40CFE97B-B4D6-4093-A8CA-08A7BC50E4F7}"/>
                  </a:ext>
                </a:extLst>
              </p:cNvPr>
              <p:cNvSpPr>
                <a:spLocks/>
              </p:cNvSpPr>
              <p:nvPr/>
            </p:nvSpPr>
            <p:spPr bwMode="hidden">
              <a:xfrm flipH="1">
                <a:off x="3144" y="319"/>
                <a:ext cx="997" cy="933"/>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519" name="Arc 127">
                <a:extLst>
                  <a:ext uri="{FF2B5EF4-FFF2-40B4-BE49-F238E27FC236}">
                    <a16:creationId xmlns:a16="http://schemas.microsoft.com/office/drawing/2014/main" id="{3BE4E68A-D8A0-4268-837D-5F44F7A7C26E}"/>
                  </a:ext>
                </a:extLst>
              </p:cNvPr>
              <p:cNvSpPr>
                <a:spLocks/>
              </p:cNvSpPr>
              <p:nvPr/>
            </p:nvSpPr>
            <p:spPr bwMode="hidden">
              <a:xfrm flipH="1">
                <a:off x="3425" y="123"/>
                <a:ext cx="726" cy="902"/>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520" name="Arc 128">
                <a:extLst>
                  <a:ext uri="{FF2B5EF4-FFF2-40B4-BE49-F238E27FC236}">
                    <a16:creationId xmlns:a16="http://schemas.microsoft.com/office/drawing/2014/main" id="{849481B6-0EF1-47AF-8EE2-542D49EA6DFE}"/>
                  </a:ext>
                </a:extLst>
              </p:cNvPr>
              <p:cNvSpPr>
                <a:spLocks/>
              </p:cNvSpPr>
              <p:nvPr/>
            </p:nvSpPr>
            <p:spPr bwMode="hidden">
              <a:xfrm>
                <a:off x="4199" y="502"/>
                <a:ext cx="299" cy="903"/>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521" name="Freeform 129">
                <a:extLst>
                  <a:ext uri="{FF2B5EF4-FFF2-40B4-BE49-F238E27FC236}">
                    <a16:creationId xmlns:a16="http://schemas.microsoft.com/office/drawing/2014/main" id="{397D2AFB-6E1C-4F02-9E71-67DFACFD7E27}"/>
                  </a:ext>
                </a:extLst>
              </p:cNvPr>
              <p:cNvSpPr>
                <a:spLocks/>
              </p:cNvSpPr>
              <p:nvPr/>
            </p:nvSpPr>
            <p:spPr bwMode="hidden">
              <a:xfrm flipH="1">
                <a:off x="3307" y="981"/>
                <a:ext cx="426"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522" name="Freeform 130">
                <a:extLst>
                  <a:ext uri="{FF2B5EF4-FFF2-40B4-BE49-F238E27FC236}">
                    <a16:creationId xmlns:a16="http://schemas.microsoft.com/office/drawing/2014/main" id="{9750AF9B-5A9C-4A1B-8F46-CDFD94D0345F}"/>
                  </a:ext>
                </a:extLst>
              </p:cNvPr>
              <p:cNvSpPr>
                <a:spLocks/>
              </p:cNvSpPr>
              <p:nvPr/>
            </p:nvSpPr>
            <p:spPr bwMode="hidden">
              <a:xfrm flipH="1">
                <a:off x="3508" y="350"/>
                <a:ext cx="272" cy="59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523" name="Freeform 131">
                <a:extLst>
                  <a:ext uri="{FF2B5EF4-FFF2-40B4-BE49-F238E27FC236}">
                    <a16:creationId xmlns:a16="http://schemas.microsoft.com/office/drawing/2014/main" id="{01B3E01D-B9F7-4DC9-BCF2-2A0F97A0427D}"/>
                  </a:ext>
                </a:extLst>
              </p:cNvPr>
              <p:cNvSpPr>
                <a:spLocks/>
              </p:cNvSpPr>
              <p:nvPr/>
            </p:nvSpPr>
            <p:spPr bwMode="hidden">
              <a:xfrm flipH="1">
                <a:off x="3821" y="172"/>
                <a:ext cx="164" cy="596"/>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524" name="Freeform 132">
                <a:extLst>
                  <a:ext uri="{FF2B5EF4-FFF2-40B4-BE49-F238E27FC236}">
                    <a16:creationId xmlns:a16="http://schemas.microsoft.com/office/drawing/2014/main" id="{D6D3A793-156B-42B7-9962-F79AC951ADBF}"/>
                  </a:ext>
                </a:extLst>
              </p:cNvPr>
              <p:cNvSpPr>
                <a:spLocks/>
              </p:cNvSpPr>
              <p:nvPr/>
            </p:nvSpPr>
            <p:spPr bwMode="hidden">
              <a:xfrm>
                <a:off x="4841" y="894"/>
                <a:ext cx="396" cy="62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525" name="Freeform 133">
                <a:extLst>
                  <a:ext uri="{FF2B5EF4-FFF2-40B4-BE49-F238E27FC236}">
                    <a16:creationId xmlns:a16="http://schemas.microsoft.com/office/drawing/2014/main" id="{E193A42B-F30C-447B-AEB7-D0530AAF3D8F}"/>
                  </a:ext>
                </a:extLst>
              </p:cNvPr>
              <p:cNvSpPr>
                <a:spLocks/>
              </p:cNvSpPr>
              <p:nvPr/>
            </p:nvSpPr>
            <p:spPr bwMode="hidden">
              <a:xfrm>
                <a:off x="4636" y="576"/>
                <a:ext cx="595" cy="42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526" name="Freeform 134">
                <a:extLst>
                  <a:ext uri="{FF2B5EF4-FFF2-40B4-BE49-F238E27FC236}">
                    <a16:creationId xmlns:a16="http://schemas.microsoft.com/office/drawing/2014/main" id="{B2B98CBA-748C-4295-9B7F-0A44339C06F2}"/>
                  </a:ext>
                </a:extLst>
              </p:cNvPr>
              <p:cNvSpPr>
                <a:spLocks/>
              </p:cNvSpPr>
              <p:nvPr/>
            </p:nvSpPr>
            <p:spPr bwMode="hidden">
              <a:xfrm>
                <a:off x="4658" y="132"/>
                <a:ext cx="260" cy="56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527" name="Freeform 135">
                <a:extLst>
                  <a:ext uri="{FF2B5EF4-FFF2-40B4-BE49-F238E27FC236}">
                    <a16:creationId xmlns:a16="http://schemas.microsoft.com/office/drawing/2014/main" id="{C656518C-D1FE-4780-BAF2-834BA09164C8}"/>
                  </a:ext>
                </a:extLst>
              </p:cNvPr>
              <p:cNvSpPr>
                <a:spLocks/>
              </p:cNvSpPr>
              <p:nvPr/>
            </p:nvSpPr>
            <p:spPr bwMode="hidden">
              <a:xfrm rot="20253369">
                <a:off x="4401" y="599"/>
                <a:ext cx="174"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59528" name="Freeform 136">
                <a:extLst>
                  <a:ext uri="{FF2B5EF4-FFF2-40B4-BE49-F238E27FC236}">
                    <a16:creationId xmlns:a16="http://schemas.microsoft.com/office/drawing/2014/main" id="{3A90BF44-D4E1-4E0F-9597-A8326FB4F140}"/>
                  </a:ext>
                </a:extLst>
              </p:cNvPr>
              <p:cNvSpPr>
                <a:spLocks/>
              </p:cNvSpPr>
              <p:nvPr/>
            </p:nvSpPr>
            <p:spPr bwMode="hidden">
              <a:xfrm rot="1346631" flipH="1">
                <a:off x="3783" y="590"/>
                <a:ext cx="173" cy="33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grpSp>
      </p:grpSp>
      <p:sp>
        <p:nvSpPr>
          <p:cNvPr id="2051" name="Rectangle 137">
            <a:extLst>
              <a:ext uri="{FF2B5EF4-FFF2-40B4-BE49-F238E27FC236}">
                <a16:creationId xmlns:a16="http://schemas.microsoft.com/office/drawing/2014/main" id="{7231280C-9125-4C6C-8DB8-57A84EFC8FF8}"/>
              </a:ext>
            </a:extLst>
          </p:cNvPr>
          <p:cNvSpPr>
            <a:spLocks noGrp="1" noChangeArrowheads="1"/>
          </p:cNvSpPr>
          <p:nvPr>
            <p:ph type="title"/>
          </p:nvPr>
        </p:nvSpPr>
        <p:spPr bwMode="auto">
          <a:xfrm>
            <a:off x="914016" y="301158"/>
            <a:ext cx="10363969" cy="146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58" tIns="50929" rIns="101858" bIns="50929" numCol="1" anchor="ctr" anchorCtr="0" compatLnSpc="1">
            <a:prstTxWarp prst="textNoShape">
              <a:avLst/>
            </a:prstTxWarp>
          </a:bodyPr>
          <a:lstStyle/>
          <a:p>
            <a:pPr lvl="0"/>
            <a:r>
              <a:rPr lang="en-US" altLang="en-US"/>
              <a:t>Click to edit Master title style</a:t>
            </a:r>
          </a:p>
        </p:txBody>
      </p:sp>
      <p:sp>
        <p:nvSpPr>
          <p:cNvPr id="59530" name="Rectangle 138">
            <a:extLst>
              <a:ext uri="{FF2B5EF4-FFF2-40B4-BE49-F238E27FC236}">
                <a16:creationId xmlns:a16="http://schemas.microsoft.com/office/drawing/2014/main" id="{4117C42F-A991-4D5A-AA39-B2FA9FF86E3D}"/>
              </a:ext>
            </a:extLst>
          </p:cNvPr>
          <p:cNvSpPr>
            <a:spLocks noGrp="1" noChangeArrowheads="1"/>
          </p:cNvSpPr>
          <p:nvPr>
            <p:ph type="body" idx="1"/>
          </p:nvPr>
        </p:nvSpPr>
        <p:spPr bwMode="auto">
          <a:xfrm>
            <a:off x="914016" y="1980643"/>
            <a:ext cx="10363969" cy="411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58" tIns="50929" rIns="101858" bIns="5092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9531" name="Rectangle 139">
            <a:extLst>
              <a:ext uri="{FF2B5EF4-FFF2-40B4-BE49-F238E27FC236}">
                <a16:creationId xmlns:a16="http://schemas.microsoft.com/office/drawing/2014/main" id="{C87D294E-C0C1-4718-9ADC-32BE1F2BA210}"/>
              </a:ext>
            </a:extLst>
          </p:cNvPr>
          <p:cNvSpPr>
            <a:spLocks noGrp="1" noChangeArrowheads="1"/>
          </p:cNvSpPr>
          <p:nvPr>
            <p:ph type="dt" sz="half" idx="2"/>
          </p:nvPr>
        </p:nvSpPr>
        <p:spPr bwMode="auto">
          <a:xfrm>
            <a:off x="914016" y="6248684"/>
            <a:ext cx="2540000" cy="45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58" tIns="50929" rIns="101858" bIns="50929" numCol="1" anchor="t" anchorCtr="0" compatLnSpc="1">
            <a:prstTxWarp prst="textNoShape">
              <a:avLst/>
            </a:prstTxWarp>
          </a:bodyPr>
          <a:lstStyle>
            <a:lvl1pPr defTabSz="899245" eaLnBrk="1" hangingPunct="1">
              <a:defRPr kumimoji="0" sz="1412" smtClean="0">
                <a:effectLst/>
                <a:latin typeface="+mn-lt"/>
              </a:defRPr>
            </a:lvl1pPr>
          </a:lstStyle>
          <a:p>
            <a:pPr>
              <a:defRPr/>
            </a:pPr>
            <a:endParaRPr lang="en-US" altLang="en-US"/>
          </a:p>
        </p:txBody>
      </p:sp>
      <p:sp>
        <p:nvSpPr>
          <p:cNvPr id="59532" name="Rectangle 140">
            <a:extLst>
              <a:ext uri="{FF2B5EF4-FFF2-40B4-BE49-F238E27FC236}">
                <a16:creationId xmlns:a16="http://schemas.microsoft.com/office/drawing/2014/main" id="{35F9050A-8F31-4A5E-ADDB-E368DF254235}"/>
              </a:ext>
            </a:extLst>
          </p:cNvPr>
          <p:cNvSpPr>
            <a:spLocks noGrp="1" noChangeArrowheads="1"/>
          </p:cNvSpPr>
          <p:nvPr>
            <p:ph type="ftr" sz="quarter" idx="3"/>
          </p:nvPr>
        </p:nvSpPr>
        <p:spPr bwMode="auto">
          <a:xfrm>
            <a:off x="4165988" y="6248684"/>
            <a:ext cx="3860030" cy="45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58" tIns="50929" rIns="101858" bIns="50929" numCol="1" anchor="t" anchorCtr="0" compatLnSpc="1">
            <a:prstTxWarp prst="textNoShape">
              <a:avLst/>
            </a:prstTxWarp>
          </a:bodyPr>
          <a:lstStyle>
            <a:lvl1pPr algn="ctr" defTabSz="899245" eaLnBrk="1" hangingPunct="1">
              <a:defRPr kumimoji="0" sz="1412" smtClean="0">
                <a:effectLst/>
                <a:latin typeface="+mn-lt"/>
              </a:defRPr>
            </a:lvl1pPr>
          </a:lstStyle>
          <a:p>
            <a:pPr>
              <a:defRPr/>
            </a:pPr>
            <a:endParaRPr lang="en-US" altLang="en-US"/>
          </a:p>
        </p:txBody>
      </p:sp>
      <p:sp>
        <p:nvSpPr>
          <p:cNvPr id="59533" name="Rectangle 141">
            <a:extLst>
              <a:ext uri="{FF2B5EF4-FFF2-40B4-BE49-F238E27FC236}">
                <a16:creationId xmlns:a16="http://schemas.microsoft.com/office/drawing/2014/main" id="{9EF16782-DBF1-40F5-B55A-73D85628CCFF}"/>
              </a:ext>
            </a:extLst>
          </p:cNvPr>
          <p:cNvSpPr>
            <a:spLocks noGrp="1" noChangeArrowheads="1"/>
          </p:cNvSpPr>
          <p:nvPr>
            <p:ph type="sldNum" sz="quarter" idx="4"/>
          </p:nvPr>
        </p:nvSpPr>
        <p:spPr bwMode="auto">
          <a:xfrm>
            <a:off x="8737986" y="6248684"/>
            <a:ext cx="2540000" cy="45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58" tIns="50929" rIns="101858" bIns="50929" numCol="1" anchor="t" anchorCtr="0" compatLnSpc="1">
            <a:prstTxWarp prst="textNoShape">
              <a:avLst/>
            </a:prstTxWarp>
          </a:bodyPr>
          <a:lstStyle>
            <a:lvl1pPr algn="r" defTabSz="899245" eaLnBrk="1" hangingPunct="1">
              <a:defRPr kumimoji="0" sz="1412">
                <a:effectLst/>
                <a:latin typeface="Arial Black" panose="020B0A04020102020204" pitchFamily="34" charset="0"/>
              </a:defRPr>
            </a:lvl1pPr>
          </a:lstStyle>
          <a:p>
            <a:fld id="{CA8D70E2-754F-4E58-891E-56D60D644788}"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929" r:id="rId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9530">
                                            <p:txEl>
                                              <p:pRg st="0" end="0"/>
                                            </p:txEl>
                                          </p:spTgt>
                                        </p:tgtEl>
                                        <p:attrNameLst>
                                          <p:attrName>style.visibility</p:attrName>
                                        </p:attrNameLst>
                                      </p:cBhvr>
                                      <p:to>
                                        <p:strVal val="visible"/>
                                      </p:to>
                                    </p:set>
                                    <p:anim to="" calcmode="lin" valueType="num">
                                      <p:cBhvr>
                                        <p:cTn id="7" dur="1" fill="hold"/>
                                        <p:tgtEl>
                                          <p:spTgt spid="59530">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9530">
                                            <p:txEl>
                                              <p:pRg st="1" end="1"/>
                                            </p:txEl>
                                          </p:spTgt>
                                        </p:tgtEl>
                                        <p:attrNameLst>
                                          <p:attrName>style.visibility</p:attrName>
                                        </p:attrNameLst>
                                      </p:cBhvr>
                                      <p:to>
                                        <p:strVal val="visible"/>
                                      </p:to>
                                    </p:set>
                                    <p:anim to="" calcmode="lin" valueType="num">
                                      <p:cBhvr>
                                        <p:cTn id="12" dur="1" fill="hold"/>
                                        <p:tgtEl>
                                          <p:spTgt spid="59530">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9530">
                                            <p:txEl>
                                              <p:pRg st="2" end="2"/>
                                            </p:txEl>
                                          </p:spTgt>
                                        </p:tgtEl>
                                        <p:attrNameLst>
                                          <p:attrName>style.visibility</p:attrName>
                                        </p:attrNameLst>
                                      </p:cBhvr>
                                      <p:to>
                                        <p:strVal val="visible"/>
                                      </p:to>
                                    </p:set>
                                    <p:anim to="" calcmode="lin" valueType="num">
                                      <p:cBhvr>
                                        <p:cTn id="17" dur="1" fill="hold"/>
                                        <p:tgtEl>
                                          <p:spTgt spid="59530">
                                            <p:txEl>
                                              <p:pRg st="2" end="2"/>
                                            </p:txEl>
                                          </p:spTgt>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59530">
                                            <p:txEl>
                                              <p:pRg st="3" end="3"/>
                                            </p:txEl>
                                          </p:spTgt>
                                        </p:tgtEl>
                                        <p:attrNameLst>
                                          <p:attrName>style.visibility</p:attrName>
                                        </p:attrNameLst>
                                      </p:cBhvr>
                                      <p:to>
                                        <p:strVal val="visible"/>
                                      </p:to>
                                    </p:set>
                                    <p:anim to="" calcmode="lin" valueType="num">
                                      <p:cBhvr>
                                        <p:cTn id="20" dur="1" fill="hold"/>
                                        <p:tgtEl>
                                          <p:spTgt spid="59530">
                                            <p:txEl>
                                              <p:pRg st="3" end="3"/>
                                            </p:txEl>
                                          </p:spTgt>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59530">
                                            <p:txEl>
                                              <p:pRg st="4" end="4"/>
                                            </p:txEl>
                                          </p:spTgt>
                                        </p:tgtEl>
                                        <p:attrNameLst>
                                          <p:attrName>style.visibility</p:attrName>
                                        </p:attrNameLst>
                                      </p:cBhvr>
                                      <p:to>
                                        <p:strVal val="visible"/>
                                      </p:to>
                                    </p:set>
                                    <p:anim to="" calcmode="lin" valueType="num">
                                      <p:cBhvr>
                                        <p:cTn id="23" dur="1" fill="hold"/>
                                        <p:tgtEl>
                                          <p:spTgt spid="59530">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30" grpId="0" build="p">
        <p:tmplLst>
          <p:tmpl lvl="1">
            <p:tnLst>
              <p:par>
                <p:cTn presetID="24" presetClass="entr" presetSubtype="0" fill="hold" nodeType="clickEffect">
                  <p:stCondLst>
                    <p:cond delay="0"/>
                  </p:stCondLst>
                  <p:childTnLst>
                    <p:set>
                      <p:cBhvr>
                        <p:cTn dur="1" fill="hold">
                          <p:stCondLst>
                            <p:cond delay="0"/>
                          </p:stCondLst>
                        </p:cTn>
                        <p:tgtEl>
                          <p:spTgt spid="59530"/>
                        </p:tgtEl>
                        <p:attrNameLst>
                          <p:attrName>style.visibility</p:attrName>
                        </p:attrNameLst>
                      </p:cBhvr>
                      <p:to>
                        <p:strVal val="visible"/>
                      </p:to>
                    </p:set>
                    <p:anim to="" calcmode="lin" valueType="num">
                      <p:cBhvr>
                        <p:cTn dur="1" fill="hold"/>
                        <p:tgtEl>
                          <p:spTgt spid="59530"/>
                        </p:tgtEl>
                        <p:attrNameLst>
                          <p:attrName/>
                        </p:attrNameLst>
                      </p:cBhvr>
                    </p:anim>
                  </p:childTnLst>
                </p:cTn>
              </p:par>
            </p:tnLst>
          </p:tmpl>
          <p:tmpl lvl="2">
            <p:tnLst>
              <p:par>
                <p:cTn presetID="24" presetClass="entr" presetSubtype="0" fill="hold" nodeType="clickEffect">
                  <p:stCondLst>
                    <p:cond delay="0"/>
                  </p:stCondLst>
                  <p:childTnLst>
                    <p:set>
                      <p:cBhvr>
                        <p:cTn dur="1" fill="hold">
                          <p:stCondLst>
                            <p:cond delay="0"/>
                          </p:stCondLst>
                        </p:cTn>
                        <p:tgtEl>
                          <p:spTgt spid="59530"/>
                        </p:tgtEl>
                        <p:attrNameLst>
                          <p:attrName>style.visibility</p:attrName>
                        </p:attrNameLst>
                      </p:cBhvr>
                      <p:to>
                        <p:strVal val="visible"/>
                      </p:to>
                    </p:set>
                    <p:anim to="" calcmode="lin" valueType="num">
                      <p:cBhvr>
                        <p:cTn dur="1" fill="hold"/>
                        <p:tgtEl>
                          <p:spTgt spid="59530"/>
                        </p:tgtEl>
                        <p:attrNameLst>
                          <p:attrName/>
                        </p:attrNameLst>
                      </p:cBhvr>
                    </p:anim>
                  </p:childTnLst>
                </p:cTn>
              </p:par>
            </p:tnLst>
          </p:tmpl>
          <p:tmpl lvl="3">
            <p:tnLst>
              <p:par>
                <p:cTn presetID="24" presetClass="entr" presetSubtype="0" fill="hold" nodeType="clickEffect">
                  <p:stCondLst>
                    <p:cond delay="0"/>
                  </p:stCondLst>
                  <p:childTnLst>
                    <p:set>
                      <p:cBhvr>
                        <p:cTn dur="1" fill="hold">
                          <p:stCondLst>
                            <p:cond delay="0"/>
                          </p:stCondLst>
                        </p:cTn>
                        <p:tgtEl>
                          <p:spTgt spid="59530"/>
                        </p:tgtEl>
                        <p:attrNameLst>
                          <p:attrName>style.visibility</p:attrName>
                        </p:attrNameLst>
                      </p:cBhvr>
                      <p:to>
                        <p:strVal val="visible"/>
                      </p:to>
                    </p:set>
                    <p:anim to="" calcmode="lin" valueType="num">
                      <p:cBhvr>
                        <p:cTn dur="1" fill="hold"/>
                        <p:tgtEl>
                          <p:spTgt spid="59530"/>
                        </p:tgtEl>
                        <p:attrNameLst>
                          <p:attrName/>
                        </p:attrNameLst>
                      </p:cBhvr>
                    </p:anim>
                  </p:childTnLst>
                </p:cTn>
              </p:par>
            </p:tnLst>
          </p:tmpl>
          <p:tmpl lvl="4">
            <p:tnLst>
              <p:par>
                <p:cTn presetID="24" presetClass="entr" presetSubtype="0" fill="hold" nodeType="withEffect">
                  <p:stCondLst>
                    <p:cond delay="0"/>
                  </p:stCondLst>
                  <p:childTnLst>
                    <p:set>
                      <p:cBhvr>
                        <p:cTn dur="1" fill="hold">
                          <p:stCondLst>
                            <p:cond delay="0"/>
                          </p:stCondLst>
                        </p:cTn>
                        <p:tgtEl>
                          <p:spTgt spid="59530"/>
                        </p:tgtEl>
                        <p:attrNameLst>
                          <p:attrName>style.visibility</p:attrName>
                        </p:attrNameLst>
                      </p:cBhvr>
                      <p:to>
                        <p:strVal val="visible"/>
                      </p:to>
                    </p:set>
                    <p:anim to="" calcmode="lin" valueType="num">
                      <p:cBhvr>
                        <p:cTn dur="1" fill="hold"/>
                        <p:tgtEl>
                          <p:spTgt spid="59530"/>
                        </p:tgtEl>
                        <p:attrNameLst>
                          <p:attrName/>
                        </p:attrNameLst>
                      </p:cBhvr>
                    </p:anim>
                  </p:childTnLst>
                </p:cTn>
              </p:par>
            </p:tnLst>
          </p:tmpl>
          <p:tmpl lvl="5">
            <p:tnLst>
              <p:par>
                <p:cTn presetID="24" presetClass="entr" presetSubtype="0" fill="hold" nodeType="withEffect">
                  <p:stCondLst>
                    <p:cond delay="0"/>
                  </p:stCondLst>
                  <p:childTnLst>
                    <p:set>
                      <p:cBhvr>
                        <p:cTn dur="1" fill="hold">
                          <p:stCondLst>
                            <p:cond delay="0"/>
                          </p:stCondLst>
                        </p:cTn>
                        <p:tgtEl>
                          <p:spTgt spid="59530"/>
                        </p:tgtEl>
                        <p:attrNameLst>
                          <p:attrName>style.visibility</p:attrName>
                        </p:attrNameLst>
                      </p:cBhvr>
                      <p:to>
                        <p:strVal val="visible"/>
                      </p:to>
                    </p:set>
                    <p:anim to="" calcmode="lin" valueType="num">
                      <p:cBhvr>
                        <p:cTn dur="1" fill="hold"/>
                        <p:tgtEl>
                          <p:spTgt spid="59530"/>
                        </p:tgtEl>
                        <p:attrNameLst>
                          <p:attrName/>
                        </p:attrNameLst>
                      </p:cBhvr>
                    </p:anim>
                  </p:childTnLst>
                </p:cTn>
              </p:par>
            </p:tnLst>
          </p:tmpl>
        </p:tmplLst>
      </p:bldP>
    </p:bldLst>
  </p:timing>
  <p:hf hdr="0" ftr="0" dt="0"/>
  <p:txStyles>
    <p:titleStyle>
      <a:lvl1pPr algn="l" defTabSz="1019090" rtl="0" eaLnBrk="0" fontAlgn="base" hangingPunct="0">
        <a:spcBef>
          <a:spcPct val="0"/>
        </a:spcBef>
        <a:spcAft>
          <a:spcPct val="0"/>
        </a:spcAft>
        <a:defRPr sz="4899">
          <a:solidFill>
            <a:schemeClr val="tx2"/>
          </a:solidFill>
          <a:latin typeface="+mj-lt"/>
          <a:ea typeface="+mj-ea"/>
          <a:cs typeface="+mj-cs"/>
        </a:defRPr>
      </a:lvl1pPr>
      <a:lvl2pPr algn="l" defTabSz="1019090" rtl="0" eaLnBrk="0" fontAlgn="base" hangingPunct="0">
        <a:spcBef>
          <a:spcPct val="0"/>
        </a:spcBef>
        <a:spcAft>
          <a:spcPct val="0"/>
        </a:spcAft>
        <a:defRPr sz="4899">
          <a:solidFill>
            <a:schemeClr val="tx2"/>
          </a:solidFill>
          <a:latin typeface="Arial Black" pitchFamily="34" charset="0"/>
        </a:defRPr>
      </a:lvl2pPr>
      <a:lvl3pPr algn="l" defTabSz="1019090" rtl="0" eaLnBrk="0" fontAlgn="base" hangingPunct="0">
        <a:spcBef>
          <a:spcPct val="0"/>
        </a:spcBef>
        <a:spcAft>
          <a:spcPct val="0"/>
        </a:spcAft>
        <a:defRPr sz="4899">
          <a:solidFill>
            <a:schemeClr val="tx2"/>
          </a:solidFill>
          <a:latin typeface="Arial Black" pitchFamily="34" charset="0"/>
        </a:defRPr>
      </a:lvl3pPr>
      <a:lvl4pPr algn="l" defTabSz="1019090" rtl="0" eaLnBrk="0" fontAlgn="base" hangingPunct="0">
        <a:spcBef>
          <a:spcPct val="0"/>
        </a:spcBef>
        <a:spcAft>
          <a:spcPct val="0"/>
        </a:spcAft>
        <a:defRPr sz="4899">
          <a:solidFill>
            <a:schemeClr val="tx2"/>
          </a:solidFill>
          <a:latin typeface="Arial Black" pitchFamily="34" charset="0"/>
        </a:defRPr>
      </a:lvl4pPr>
      <a:lvl5pPr algn="l" defTabSz="1019090" rtl="0" eaLnBrk="0" fontAlgn="base" hangingPunct="0">
        <a:spcBef>
          <a:spcPct val="0"/>
        </a:spcBef>
        <a:spcAft>
          <a:spcPct val="0"/>
        </a:spcAft>
        <a:defRPr sz="4899">
          <a:solidFill>
            <a:schemeClr val="tx2"/>
          </a:solidFill>
          <a:latin typeface="Arial Black" pitchFamily="34" charset="0"/>
        </a:defRPr>
      </a:lvl5pPr>
      <a:lvl6pPr marL="457162" algn="l" defTabSz="1019090" rtl="0" fontAlgn="base">
        <a:spcBef>
          <a:spcPct val="0"/>
        </a:spcBef>
        <a:spcAft>
          <a:spcPct val="0"/>
        </a:spcAft>
        <a:defRPr sz="4899">
          <a:solidFill>
            <a:schemeClr val="tx2"/>
          </a:solidFill>
          <a:latin typeface="Arial Black" pitchFamily="34" charset="0"/>
        </a:defRPr>
      </a:lvl6pPr>
      <a:lvl7pPr marL="914323" algn="l" defTabSz="1019090" rtl="0" fontAlgn="base">
        <a:spcBef>
          <a:spcPct val="0"/>
        </a:spcBef>
        <a:spcAft>
          <a:spcPct val="0"/>
        </a:spcAft>
        <a:defRPr sz="4899">
          <a:solidFill>
            <a:schemeClr val="tx2"/>
          </a:solidFill>
          <a:latin typeface="Arial Black" pitchFamily="34" charset="0"/>
        </a:defRPr>
      </a:lvl7pPr>
      <a:lvl8pPr marL="1371485" algn="l" defTabSz="1019090" rtl="0" fontAlgn="base">
        <a:spcBef>
          <a:spcPct val="0"/>
        </a:spcBef>
        <a:spcAft>
          <a:spcPct val="0"/>
        </a:spcAft>
        <a:defRPr sz="4899">
          <a:solidFill>
            <a:schemeClr val="tx2"/>
          </a:solidFill>
          <a:latin typeface="Arial Black" pitchFamily="34" charset="0"/>
        </a:defRPr>
      </a:lvl8pPr>
      <a:lvl9pPr marL="1828647" algn="l" defTabSz="1019090" rtl="0" fontAlgn="base">
        <a:spcBef>
          <a:spcPct val="0"/>
        </a:spcBef>
        <a:spcAft>
          <a:spcPct val="0"/>
        </a:spcAft>
        <a:defRPr sz="4899">
          <a:solidFill>
            <a:schemeClr val="tx2"/>
          </a:solidFill>
          <a:latin typeface="Arial Black" pitchFamily="34" charset="0"/>
        </a:defRPr>
      </a:lvl9pPr>
    </p:titleStyle>
    <p:bodyStyle>
      <a:lvl1pPr marL="382556" indent="-382556" algn="l" defTabSz="1019090" rtl="0" eaLnBrk="0" fontAlgn="base" hangingPunct="0">
        <a:spcBef>
          <a:spcPct val="20000"/>
        </a:spcBef>
        <a:spcAft>
          <a:spcPct val="0"/>
        </a:spcAft>
        <a:buClr>
          <a:schemeClr val="hlink"/>
        </a:buClr>
        <a:buChar char="•"/>
        <a:defRPr sz="3599">
          <a:solidFill>
            <a:schemeClr val="tx1"/>
          </a:solidFill>
          <a:latin typeface="+mn-lt"/>
          <a:ea typeface="+mn-ea"/>
          <a:cs typeface="+mn-cs"/>
        </a:defRPr>
      </a:lvl1pPr>
      <a:lvl2pPr marL="827019" indent="-317474" algn="l" defTabSz="1019090" rtl="0" eaLnBrk="0" fontAlgn="base" hangingPunct="0">
        <a:spcBef>
          <a:spcPct val="20000"/>
        </a:spcBef>
        <a:spcAft>
          <a:spcPct val="0"/>
        </a:spcAft>
        <a:buClr>
          <a:schemeClr val="folHlink"/>
        </a:buClr>
        <a:buChar char="•"/>
        <a:defRPr sz="3099">
          <a:solidFill>
            <a:schemeClr val="tx1"/>
          </a:solidFill>
          <a:latin typeface="+mn-lt"/>
        </a:defRPr>
      </a:lvl2pPr>
      <a:lvl3pPr marL="1273068" indent="-253979" algn="l" defTabSz="1019090" rtl="0" eaLnBrk="0" fontAlgn="base" hangingPunct="0">
        <a:spcBef>
          <a:spcPct val="20000"/>
        </a:spcBef>
        <a:spcAft>
          <a:spcPct val="0"/>
        </a:spcAft>
        <a:buChar char="•"/>
        <a:defRPr sz="2700">
          <a:solidFill>
            <a:schemeClr val="tx1"/>
          </a:solidFill>
          <a:latin typeface="+mn-lt"/>
        </a:defRPr>
      </a:lvl3pPr>
      <a:lvl4pPr marL="1782614" indent="-253979" algn="l" defTabSz="1019090" rtl="0" eaLnBrk="0" fontAlgn="base" hangingPunct="0">
        <a:spcBef>
          <a:spcPct val="20000"/>
        </a:spcBef>
        <a:spcAft>
          <a:spcPct val="0"/>
        </a:spcAft>
        <a:buFont typeface="Times New Roman" panose="02020603050405020304" pitchFamily="18" charset="0"/>
        <a:buChar char="−"/>
        <a:defRPr sz="2200">
          <a:solidFill>
            <a:schemeClr val="tx1"/>
          </a:solidFill>
          <a:latin typeface="+mn-lt"/>
        </a:defRPr>
      </a:lvl4pPr>
      <a:lvl5pPr marL="2292158" indent="-253979" algn="l" defTabSz="1019090" rtl="0" eaLnBrk="0" fontAlgn="base" hangingPunct="0">
        <a:spcBef>
          <a:spcPct val="20000"/>
        </a:spcBef>
        <a:spcAft>
          <a:spcPct val="0"/>
        </a:spcAft>
        <a:buFont typeface="Times New Roman" panose="02020603050405020304" pitchFamily="18" charset="0"/>
        <a:buChar char="–"/>
        <a:defRPr sz="2200">
          <a:solidFill>
            <a:schemeClr val="tx1"/>
          </a:solidFill>
          <a:latin typeface="+mn-lt"/>
        </a:defRPr>
      </a:lvl5pPr>
      <a:lvl6pPr marL="2749320" indent="-253979" algn="l" defTabSz="1019090" rtl="0" fontAlgn="base">
        <a:spcBef>
          <a:spcPct val="20000"/>
        </a:spcBef>
        <a:spcAft>
          <a:spcPct val="0"/>
        </a:spcAft>
        <a:buFont typeface="Times New Roman" pitchFamily="18" charset="0"/>
        <a:buChar char="–"/>
        <a:defRPr sz="2200">
          <a:solidFill>
            <a:schemeClr val="tx1"/>
          </a:solidFill>
          <a:latin typeface="+mn-lt"/>
        </a:defRPr>
      </a:lvl6pPr>
      <a:lvl7pPr marL="3206481" indent="-253979" algn="l" defTabSz="1019090" rtl="0" fontAlgn="base">
        <a:spcBef>
          <a:spcPct val="20000"/>
        </a:spcBef>
        <a:spcAft>
          <a:spcPct val="0"/>
        </a:spcAft>
        <a:buFont typeface="Times New Roman" pitchFamily="18" charset="0"/>
        <a:buChar char="–"/>
        <a:defRPr sz="2200">
          <a:solidFill>
            <a:schemeClr val="tx1"/>
          </a:solidFill>
          <a:latin typeface="+mn-lt"/>
        </a:defRPr>
      </a:lvl7pPr>
      <a:lvl8pPr marL="3663643" indent="-253979" algn="l" defTabSz="1019090" rtl="0" fontAlgn="base">
        <a:spcBef>
          <a:spcPct val="20000"/>
        </a:spcBef>
        <a:spcAft>
          <a:spcPct val="0"/>
        </a:spcAft>
        <a:buFont typeface="Times New Roman" pitchFamily="18" charset="0"/>
        <a:buChar char="–"/>
        <a:defRPr sz="2200">
          <a:solidFill>
            <a:schemeClr val="tx1"/>
          </a:solidFill>
          <a:latin typeface="+mn-lt"/>
        </a:defRPr>
      </a:lvl8pPr>
      <a:lvl9pPr marL="4120805" indent="-253979" algn="l" defTabSz="1019090" rtl="0" fontAlgn="base">
        <a:spcBef>
          <a:spcPct val="20000"/>
        </a:spcBef>
        <a:spcAft>
          <a:spcPct val="0"/>
        </a:spcAft>
        <a:buFont typeface="Times New Roman" pitchFamily="18" charset="0"/>
        <a:buChar char="–"/>
        <a:defRPr sz="2200">
          <a:solidFill>
            <a:schemeClr val="tx1"/>
          </a:solidFill>
          <a:latin typeface="+mn-lt"/>
        </a:defRPr>
      </a:lvl9pPr>
    </p:bodyStyle>
    <p:otherStyle>
      <a:defPPr>
        <a:defRPr lang="en-US"/>
      </a:defPPr>
      <a:lvl1pPr marL="0" algn="l" defTabSz="914323" rtl="0" eaLnBrk="1" latinLnBrk="0" hangingPunct="1">
        <a:defRPr sz="1800" kern="1200">
          <a:solidFill>
            <a:schemeClr val="tx1"/>
          </a:solidFill>
          <a:latin typeface="+mn-lt"/>
          <a:ea typeface="+mn-ea"/>
          <a:cs typeface="+mn-cs"/>
        </a:defRPr>
      </a:lvl1pPr>
      <a:lvl2pPr marL="457162" algn="l" defTabSz="914323" rtl="0" eaLnBrk="1" latinLnBrk="0" hangingPunct="1">
        <a:defRPr sz="1800" kern="1200">
          <a:solidFill>
            <a:schemeClr val="tx1"/>
          </a:solidFill>
          <a:latin typeface="+mn-lt"/>
          <a:ea typeface="+mn-ea"/>
          <a:cs typeface="+mn-cs"/>
        </a:defRPr>
      </a:lvl2pPr>
      <a:lvl3pPr marL="914323" algn="l" defTabSz="914323" rtl="0" eaLnBrk="1" latinLnBrk="0" hangingPunct="1">
        <a:defRPr sz="1800" kern="1200">
          <a:solidFill>
            <a:schemeClr val="tx1"/>
          </a:solidFill>
          <a:latin typeface="+mn-lt"/>
          <a:ea typeface="+mn-ea"/>
          <a:cs typeface="+mn-cs"/>
        </a:defRPr>
      </a:lvl3pPr>
      <a:lvl4pPr marL="1371485" algn="l" defTabSz="914323" rtl="0" eaLnBrk="1" latinLnBrk="0" hangingPunct="1">
        <a:defRPr sz="1800" kern="1200">
          <a:solidFill>
            <a:schemeClr val="tx1"/>
          </a:solidFill>
          <a:latin typeface="+mn-lt"/>
          <a:ea typeface="+mn-ea"/>
          <a:cs typeface="+mn-cs"/>
        </a:defRPr>
      </a:lvl4pPr>
      <a:lvl5pPr marL="1828647" algn="l" defTabSz="914323" rtl="0" eaLnBrk="1" latinLnBrk="0" hangingPunct="1">
        <a:defRPr sz="1800" kern="1200">
          <a:solidFill>
            <a:schemeClr val="tx1"/>
          </a:solidFill>
          <a:latin typeface="+mn-lt"/>
          <a:ea typeface="+mn-ea"/>
          <a:cs typeface="+mn-cs"/>
        </a:defRPr>
      </a:lvl5pPr>
      <a:lvl6pPr marL="2285808" algn="l" defTabSz="914323" rtl="0" eaLnBrk="1" latinLnBrk="0" hangingPunct="1">
        <a:defRPr sz="1800" kern="1200">
          <a:solidFill>
            <a:schemeClr val="tx1"/>
          </a:solidFill>
          <a:latin typeface="+mn-lt"/>
          <a:ea typeface="+mn-ea"/>
          <a:cs typeface="+mn-cs"/>
        </a:defRPr>
      </a:lvl6pPr>
      <a:lvl7pPr marL="2742970" algn="l" defTabSz="914323" rtl="0" eaLnBrk="1" latinLnBrk="0" hangingPunct="1">
        <a:defRPr sz="1800" kern="1200">
          <a:solidFill>
            <a:schemeClr val="tx1"/>
          </a:solidFill>
          <a:latin typeface="+mn-lt"/>
          <a:ea typeface="+mn-ea"/>
          <a:cs typeface="+mn-cs"/>
        </a:defRPr>
      </a:lvl7pPr>
      <a:lvl8pPr marL="3200132" algn="l" defTabSz="914323" rtl="0" eaLnBrk="1" latinLnBrk="0" hangingPunct="1">
        <a:defRPr sz="1800" kern="1200">
          <a:solidFill>
            <a:schemeClr val="tx1"/>
          </a:solidFill>
          <a:latin typeface="+mn-lt"/>
          <a:ea typeface="+mn-ea"/>
          <a:cs typeface="+mn-cs"/>
        </a:defRPr>
      </a:lvl8pPr>
      <a:lvl9pPr marL="3657294" algn="l" defTabSz="914323"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2290" name="Group 2">
            <a:extLst>
              <a:ext uri="{FF2B5EF4-FFF2-40B4-BE49-F238E27FC236}">
                <a16:creationId xmlns:a16="http://schemas.microsoft.com/office/drawing/2014/main" id="{08147453-6F25-477D-BF4A-2C1DB42084A3}"/>
              </a:ext>
            </a:extLst>
          </p:cNvPr>
          <p:cNvGrpSpPr>
            <a:grpSpLocks/>
          </p:cNvGrpSpPr>
          <p:nvPr/>
        </p:nvGrpSpPr>
        <p:grpSpPr bwMode="auto">
          <a:xfrm>
            <a:off x="0" y="2"/>
            <a:ext cx="12192000" cy="6933640"/>
            <a:chOff x="0" y="0"/>
            <a:chExt cx="5760" cy="4368"/>
          </a:xfrm>
        </p:grpSpPr>
        <p:sp>
          <p:nvSpPr>
            <p:cNvPr id="165891" name="Freeform 3">
              <a:extLst>
                <a:ext uri="{FF2B5EF4-FFF2-40B4-BE49-F238E27FC236}">
                  <a16:creationId xmlns:a16="http://schemas.microsoft.com/office/drawing/2014/main" id="{01FC5B8D-FD4C-4432-B103-AB2C1C39DCB6}"/>
                </a:ext>
              </a:extLst>
            </p:cNvPr>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165892" name="Freeform 4">
              <a:extLst>
                <a:ext uri="{FF2B5EF4-FFF2-40B4-BE49-F238E27FC236}">
                  <a16:creationId xmlns:a16="http://schemas.microsoft.com/office/drawing/2014/main" id="{4008FF50-FE47-423A-BEBE-9AC3978349C4}"/>
                </a:ext>
              </a:extLst>
            </p:cNvPr>
            <p:cNvSpPr>
              <a:spLocks/>
            </p:cNvSpPr>
            <p:nvPr/>
          </p:nvSpPr>
          <p:spPr bwMode="hidden">
            <a:xfrm>
              <a:off x="0" y="2496"/>
              <a:ext cx="2112" cy="1603"/>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165893" name="Freeform 5">
              <a:extLst>
                <a:ext uri="{FF2B5EF4-FFF2-40B4-BE49-F238E27FC236}">
                  <a16:creationId xmlns:a16="http://schemas.microsoft.com/office/drawing/2014/main" id="{446F6A0C-B9F3-4901-9B89-741575637140}"/>
                </a:ext>
              </a:extLst>
            </p:cNvPr>
            <p:cNvSpPr>
              <a:spLocks/>
            </p:cNvSpPr>
            <p:nvPr/>
          </p:nvSpPr>
          <p:spPr bwMode="hidden">
            <a:xfrm>
              <a:off x="2092" y="3233"/>
              <a:ext cx="3668" cy="942"/>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165894" name="Freeform 6">
              <a:extLst>
                <a:ext uri="{FF2B5EF4-FFF2-40B4-BE49-F238E27FC236}">
                  <a16:creationId xmlns:a16="http://schemas.microsoft.com/office/drawing/2014/main" id="{0157C731-201D-48AE-84AF-51336B17CA5A}"/>
                </a:ext>
              </a:extLst>
            </p:cNvPr>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165895" name="Freeform 7">
              <a:extLst>
                <a:ext uri="{FF2B5EF4-FFF2-40B4-BE49-F238E27FC236}">
                  <a16:creationId xmlns:a16="http://schemas.microsoft.com/office/drawing/2014/main" id="{8C42FFDD-E0D4-49B3-AB3C-CA61AEE8A153}"/>
                </a:ext>
              </a:extLst>
            </p:cNvPr>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165896" name="Freeform 8">
              <a:extLst>
                <a:ext uri="{FF2B5EF4-FFF2-40B4-BE49-F238E27FC236}">
                  <a16:creationId xmlns:a16="http://schemas.microsoft.com/office/drawing/2014/main" id="{264D08A8-2A32-4C01-9CB8-B8671D3957AD}"/>
                </a:ext>
              </a:extLst>
            </p:cNvPr>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165897" name="Freeform 9">
              <a:extLst>
                <a:ext uri="{FF2B5EF4-FFF2-40B4-BE49-F238E27FC236}">
                  <a16:creationId xmlns:a16="http://schemas.microsoft.com/office/drawing/2014/main" id="{48FC1CD9-4E77-4636-A70B-5D2A76253DA2}"/>
                </a:ext>
              </a:extLst>
            </p:cNvPr>
            <p:cNvSpPr>
              <a:spLocks/>
            </p:cNvSpPr>
            <p:nvPr/>
          </p:nvSpPr>
          <p:spPr bwMode="hidden">
            <a:xfrm>
              <a:off x="0" y="649"/>
              <a:ext cx="816" cy="807"/>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165898" name="Freeform 10">
              <a:extLst>
                <a:ext uri="{FF2B5EF4-FFF2-40B4-BE49-F238E27FC236}">
                  <a16:creationId xmlns:a16="http://schemas.microsoft.com/office/drawing/2014/main" id="{4E4CB524-6838-43CB-8004-AF2CD034D21E}"/>
                </a:ext>
              </a:extLst>
            </p:cNvPr>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165899" name="Freeform 11">
              <a:extLst>
                <a:ext uri="{FF2B5EF4-FFF2-40B4-BE49-F238E27FC236}">
                  <a16:creationId xmlns:a16="http://schemas.microsoft.com/office/drawing/2014/main" id="{7AECB4EA-677A-4FB4-B96F-B3D424293E77}"/>
                </a:ext>
              </a:extLst>
            </p:cNvPr>
            <p:cNvSpPr>
              <a:spLocks/>
            </p:cNvSpPr>
            <p:nvPr/>
          </p:nvSpPr>
          <p:spPr bwMode="hidden">
            <a:xfrm>
              <a:off x="2314" y="3431"/>
              <a:ext cx="3183"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165900" name="Rectangle 12">
              <a:extLst>
                <a:ext uri="{FF2B5EF4-FFF2-40B4-BE49-F238E27FC236}">
                  <a16:creationId xmlns:a16="http://schemas.microsoft.com/office/drawing/2014/main" id="{11C026D9-18D9-447A-8582-58411CE6C64D}"/>
                </a:ext>
              </a:extLst>
            </p:cNvPr>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3882"/>
            </a:p>
          </p:txBody>
        </p:sp>
        <p:sp>
          <p:nvSpPr>
            <p:cNvPr id="165901" name="Rectangle 13">
              <a:extLst>
                <a:ext uri="{FF2B5EF4-FFF2-40B4-BE49-F238E27FC236}">
                  <a16:creationId xmlns:a16="http://schemas.microsoft.com/office/drawing/2014/main" id="{BBBF8821-7DD9-4A86-93B3-7AB355B51F8B}"/>
                </a:ext>
              </a:extLst>
            </p:cNvPr>
            <p:cNvSpPr>
              <a:spLocks noChangeArrowheads="1"/>
            </p:cNvSpPr>
            <p:nvPr/>
          </p:nvSpPr>
          <p:spPr bwMode="hidden">
            <a:xfrm>
              <a:off x="204" y="131"/>
              <a:ext cx="2" cy="2"/>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3882"/>
            </a:p>
          </p:txBody>
        </p:sp>
        <p:sp>
          <p:nvSpPr>
            <p:cNvPr id="165902" name="Freeform 14">
              <a:extLst>
                <a:ext uri="{FF2B5EF4-FFF2-40B4-BE49-F238E27FC236}">
                  <a16:creationId xmlns:a16="http://schemas.microsoft.com/office/drawing/2014/main" id="{D9C0200F-0609-4834-8F5A-72B7979D0225}"/>
                </a:ext>
              </a:extLst>
            </p:cNvPr>
            <p:cNvSpPr>
              <a:spLocks/>
            </p:cNvSpPr>
            <p:nvPr/>
          </p:nvSpPr>
          <p:spPr bwMode="hidden">
            <a:xfrm>
              <a:off x="0" y="4032"/>
              <a:ext cx="5760" cy="289"/>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165903" name="Freeform 15">
              <a:extLst>
                <a:ext uri="{FF2B5EF4-FFF2-40B4-BE49-F238E27FC236}">
                  <a16:creationId xmlns:a16="http://schemas.microsoft.com/office/drawing/2014/main" id="{EF5CB496-0BE4-4C29-B09C-A7A2F0BA9A54}"/>
                </a:ext>
              </a:extLst>
            </p:cNvPr>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165904" name="Freeform 16">
              <a:extLst>
                <a:ext uri="{FF2B5EF4-FFF2-40B4-BE49-F238E27FC236}">
                  <a16:creationId xmlns:a16="http://schemas.microsoft.com/office/drawing/2014/main" id="{739EE6D8-3FBF-4442-870A-F5790ADEF726}"/>
                </a:ext>
              </a:extLst>
            </p:cNvPr>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165905" name="Freeform 17">
              <a:extLst>
                <a:ext uri="{FF2B5EF4-FFF2-40B4-BE49-F238E27FC236}">
                  <a16:creationId xmlns:a16="http://schemas.microsoft.com/office/drawing/2014/main" id="{AEA4370A-FE5A-4481-8D58-E55CB4C5DEA4}"/>
                </a:ext>
              </a:extLst>
            </p:cNvPr>
            <p:cNvSpPr>
              <a:spLocks/>
            </p:cNvSpPr>
            <p:nvPr/>
          </p:nvSpPr>
          <p:spPr bwMode="hidden">
            <a:xfrm>
              <a:off x="509" y="229"/>
              <a:ext cx="3188" cy="2023"/>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165906" name="Freeform 18">
              <a:extLst>
                <a:ext uri="{FF2B5EF4-FFF2-40B4-BE49-F238E27FC236}">
                  <a16:creationId xmlns:a16="http://schemas.microsoft.com/office/drawing/2014/main" id="{D00EC2EC-208C-4962-A81E-D1485B9CB9DD}"/>
                </a:ext>
              </a:extLst>
            </p:cNvPr>
            <p:cNvSpPr>
              <a:spLocks/>
            </p:cNvSpPr>
            <p:nvPr/>
          </p:nvSpPr>
          <p:spPr bwMode="hidden">
            <a:xfrm>
              <a:off x="1344" y="293"/>
              <a:ext cx="2145"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165907" name="Freeform 19">
              <a:extLst>
                <a:ext uri="{FF2B5EF4-FFF2-40B4-BE49-F238E27FC236}">
                  <a16:creationId xmlns:a16="http://schemas.microsoft.com/office/drawing/2014/main" id="{78543C92-D13F-41DC-9D6C-AC5C722F38FE}"/>
                </a:ext>
              </a:extLst>
            </p:cNvPr>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165908" name="Freeform 20">
              <a:extLst>
                <a:ext uri="{FF2B5EF4-FFF2-40B4-BE49-F238E27FC236}">
                  <a16:creationId xmlns:a16="http://schemas.microsoft.com/office/drawing/2014/main" id="{0B634419-E35D-45BD-A5B7-63B150B1D2F5}"/>
                </a:ext>
              </a:extLst>
            </p:cNvPr>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grpSp>
      <p:sp>
        <p:nvSpPr>
          <p:cNvPr id="165909" name="Rectangle 21">
            <a:extLst>
              <a:ext uri="{FF2B5EF4-FFF2-40B4-BE49-F238E27FC236}">
                <a16:creationId xmlns:a16="http://schemas.microsoft.com/office/drawing/2014/main" id="{9178E2FF-129B-4CDA-803D-BCA4BE87C78E}"/>
              </a:ext>
            </a:extLst>
          </p:cNvPr>
          <p:cNvSpPr>
            <a:spLocks noGrp="1" noChangeArrowheads="1"/>
          </p:cNvSpPr>
          <p:nvPr>
            <p:ph type="title"/>
          </p:nvPr>
        </p:nvSpPr>
        <p:spPr bwMode="auto">
          <a:xfrm>
            <a:off x="609985" y="277346"/>
            <a:ext cx="1097203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ctr" anchorCtr="0" compatLnSpc="1">
            <a:prstTxWarp prst="textNoShape">
              <a:avLst/>
            </a:prstTxWarp>
          </a:bodyPr>
          <a:lstStyle/>
          <a:p>
            <a:pPr lvl="0"/>
            <a:r>
              <a:rPr lang="en-US" altLang="en-US"/>
              <a:t>Click to edit Master title style</a:t>
            </a:r>
          </a:p>
        </p:txBody>
      </p:sp>
      <p:sp>
        <p:nvSpPr>
          <p:cNvPr id="165910" name="Rectangle 22">
            <a:extLst>
              <a:ext uri="{FF2B5EF4-FFF2-40B4-BE49-F238E27FC236}">
                <a16:creationId xmlns:a16="http://schemas.microsoft.com/office/drawing/2014/main" id="{BD1B6F4F-48FA-404F-92DB-B88FA6CDE7F0}"/>
              </a:ext>
            </a:extLst>
          </p:cNvPr>
          <p:cNvSpPr>
            <a:spLocks noGrp="1" noChangeArrowheads="1"/>
          </p:cNvSpPr>
          <p:nvPr>
            <p:ph type="body" idx="1"/>
          </p:nvPr>
        </p:nvSpPr>
        <p:spPr bwMode="auto">
          <a:xfrm>
            <a:off x="609985" y="1599643"/>
            <a:ext cx="10972031" cy="4531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5911" name="Rectangle 23">
            <a:extLst>
              <a:ext uri="{FF2B5EF4-FFF2-40B4-BE49-F238E27FC236}">
                <a16:creationId xmlns:a16="http://schemas.microsoft.com/office/drawing/2014/main" id="{28BF09CD-5703-41FF-BDCA-D2B924F4322C}"/>
              </a:ext>
            </a:extLst>
          </p:cNvPr>
          <p:cNvSpPr>
            <a:spLocks noGrp="1" noChangeArrowheads="1"/>
          </p:cNvSpPr>
          <p:nvPr>
            <p:ph type="dt" sz="half" idx="2"/>
          </p:nvPr>
        </p:nvSpPr>
        <p:spPr bwMode="auto">
          <a:xfrm>
            <a:off x="609987" y="6248684"/>
            <a:ext cx="2844030" cy="45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lvl1pPr defTabSz="899245" eaLnBrk="1" hangingPunct="1">
              <a:defRPr kumimoji="0" sz="1412" smtClean="0">
                <a:effectLst>
                  <a:outerShdw blurRad="38100" dist="38100" dir="2700000" algn="tl">
                    <a:srgbClr val="000000"/>
                  </a:outerShdw>
                </a:effectLst>
              </a:defRPr>
            </a:lvl1pPr>
          </a:lstStyle>
          <a:p>
            <a:pPr>
              <a:defRPr/>
            </a:pPr>
            <a:endParaRPr lang="en-US" altLang="en-US"/>
          </a:p>
        </p:txBody>
      </p:sp>
      <p:sp>
        <p:nvSpPr>
          <p:cNvPr id="165912" name="Rectangle 24">
            <a:extLst>
              <a:ext uri="{FF2B5EF4-FFF2-40B4-BE49-F238E27FC236}">
                <a16:creationId xmlns:a16="http://schemas.microsoft.com/office/drawing/2014/main" id="{3387654D-A7AB-4787-AF97-9D52BFA0856B}"/>
              </a:ext>
            </a:extLst>
          </p:cNvPr>
          <p:cNvSpPr>
            <a:spLocks noGrp="1" noChangeArrowheads="1"/>
          </p:cNvSpPr>
          <p:nvPr>
            <p:ph type="ftr" sz="quarter" idx="3"/>
          </p:nvPr>
        </p:nvSpPr>
        <p:spPr bwMode="auto">
          <a:xfrm>
            <a:off x="4165988" y="6248684"/>
            <a:ext cx="3860030" cy="45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lvl1pPr algn="ctr" defTabSz="899245" eaLnBrk="1" hangingPunct="1">
              <a:defRPr kumimoji="0" sz="1412" smtClean="0">
                <a:effectLst>
                  <a:outerShdw blurRad="38100" dist="38100" dir="2700000" algn="tl">
                    <a:srgbClr val="000000"/>
                  </a:outerShdw>
                </a:effectLst>
              </a:defRPr>
            </a:lvl1pPr>
          </a:lstStyle>
          <a:p>
            <a:pPr>
              <a:defRPr/>
            </a:pPr>
            <a:endParaRPr lang="en-US" altLang="en-US"/>
          </a:p>
        </p:txBody>
      </p:sp>
      <p:sp>
        <p:nvSpPr>
          <p:cNvPr id="165913" name="Rectangle 25">
            <a:extLst>
              <a:ext uri="{FF2B5EF4-FFF2-40B4-BE49-F238E27FC236}">
                <a16:creationId xmlns:a16="http://schemas.microsoft.com/office/drawing/2014/main" id="{4E6BE773-125C-4E97-A3C3-EDB5522FCCB8}"/>
              </a:ext>
            </a:extLst>
          </p:cNvPr>
          <p:cNvSpPr>
            <a:spLocks noGrp="1" noChangeArrowheads="1"/>
          </p:cNvSpPr>
          <p:nvPr>
            <p:ph type="sldNum" sz="quarter" idx="4"/>
          </p:nvPr>
        </p:nvSpPr>
        <p:spPr bwMode="auto">
          <a:xfrm>
            <a:off x="8737986" y="6248684"/>
            <a:ext cx="2844030" cy="45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lvl1pPr algn="r" defTabSz="899245" eaLnBrk="1" hangingPunct="1">
              <a:defRPr kumimoji="0" sz="1412">
                <a:effectLst>
                  <a:outerShdw blurRad="38100" dist="38100" dir="2700000" algn="tl">
                    <a:srgbClr val="000000"/>
                  </a:outerShdw>
                </a:effectLst>
              </a:defRPr>
            </a:lvl1pPr>
          </a:lstStyle>
          <a:p>
            <a:fld id="{D793ACD9-7B16-48CF-86BC-26023D5B4CE2}"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036" r:id="rId1"/>
  </p:sldLayoutIdLst>
  <p:hf hdr="0" ftr="0" dt="0"/>
  <p:txStyles>
    <p:titleStyle>
      <a:lvl1pPr algn="ctr" defTabSz="1019090" rtl="0" eaLnBrk="0" fontAlgn="base" hangingPunct="0">
        <a:spcBef>
          <a:spcPct val="0"/>
        </a:spcBef>
        <a:spcAft>
          <a:spcPct val="0"/>
        </a:spcAft>
        <a:defRPr sz="4899" b="1">
          <a:solidFill>
            <a:schemeClr val="tx2"/>
          </a:solidFill>
          <a:effectLst>
            <a:outerShdw blurRad="38100" dist="38100" dir="2700000" algn="tl">
              <a:srgbClr val="000000"/>
            </a:outerShdw>
          </a:effectLst>
          <a:latin typeface="+mj-lt"/>
          <a:ea typeface="+mj-ea"/>
          <a:cs typeface="+mj-cs"/>
        </a:defRPr>
      </a:lvl1pPr>
      <a:lvl2pPr algn="ctr" defTabSz="1019090" rtl="0" eaLnBrk="0" fontAlgn="base" hangingPunct="0">
        <a:spcBef>
          <a:spcPct val="0"/>
        </a:spcBef>
        <a:spcAft>
          <a:spcPct val="0"/>
        </a:spcAft>
        <a:defRPr sz="4899" b="1">
          <a:solidFill>
            <a:schemeClr val="tx2"/>
          </a:solidFill>
          <a:effectLst>
            <a:outerShdw blurRad="38100" dist="38100" dir="2700000" algn="tl">
              <a:srgbClr val="000000"/>
            </a:outerShdw>
          </a:effectLst>
          <a:latin typeface="Times New Roman" pitchFamily="18" charset="0"/>
        </a:defRPr>
      </a:lvl2pPr>
      <a:lvl3pPr algn="ctr" defTabSz="1019090" rtl="0" eaLnBrk="0" fontAlgn="base" hangingPunct="0">
        <a:spcBef>
          <a:spcPct val="0"/>
        </a:spcBef>
        <a:spcAft>
          <a:spcPct val="0"/>
        </a:spcAft>
        <a:defRPr sz="4899" b="1">
          <a:solidFill>
            <a:schemeClr val="tx2"/>
          </a:solidFill>
          <a:effectLst>
            <a:outerShdw blurRad="38100" dist="38100" dir="2700000" algn="tl">
              <a:srgbClr val="000000"/>
            </a:outerShdw>
          </a:effectLst>
          <a:latin typeface="Times New Roman" pitchFamily="18" charset="0"/>
        </a:defRPr>
      </a:lvl3pPr>
      <a:lvl4pPr algn="ctr" defTabSz="1019090" rtl="0" eaLnBrk="0" fontAlgn="base" hangingPunct="0">
        <a:spcBef>
          <a:spcPct val="0"/>
        </a:spcBef>
        <a:spcAft>
          <a:spcPct val="0"/>
        </a:spcAft>
        <a:defRPr sz="4899" b="1">
          <a:solidFill>
            <a:schemeClr val="tx2"/>
          </a:solidFill>
          <a:effectLst>
            <a:outerShdw blurRad="38100" dist="38100" dir="2700000" algn="tl">
              <a:srgbClr val="000000"/>
            </a:outerShdw>
          </a:effectLst>
          <a:latin typeface="Times New Roman" pitchFamily="18" charset="0"/>
        </a:defRPr>
      </a:lvl4pPr>
      <a:lvl5pPr algn="ctr" defTabSz="1019090" rtl="0" eaLnBrk="0" fontAlgn="base" hangingPunct="0">
        <a:spcBef>
          <a:spcPct val="0"/>
        </a:spcBef>
        <a:spcAft>
          <a:spcPct val="0"/>
        </a:spcAft>
        <a:defRPr sz="4899" b="1">
          <a:solidFill>
            <a:schemeClr val="tx2"/>
          </a:solidFill>
          <a:effectLst>
            <a:outerShdw blurRad="38100" dist="38100" dir="2700000" algn="tl">
              <a:srgbClr val="000000"/>
            </a:outerShdw>
          </a:effectLst>
          <a:latin typeface="Times New Roman" pitchFamily="18" charset="0"/>
        </a:defRPr>
      </a:lvl5pPr>
      <a:lvl6pPr marL="457162" algn="ctr" defTabSz="1019090" rtl="0" fontAlgn="base">
        <a:spcBef>
          <a:spcPct val="0"/>
        </a:spcBef>
        <a:spcAft>
          <a:spcPct val="0"/>
        </a:spcAft>
        <a:defRPr sz="4899" b="1">
          <a:solidFill>
            <a:schemeClr val="tx2"/>
          </a:solidFill>
          <a:effectLst>
            <a:outerShdw blurRad="38100" dist="38100" dir="2700000" algn="tl">
              <a:srgbClr val="000000"/>
            </a:outerShdw>
          </a:effectLst>
          <a:latin typeface="Times New Roman" pitchFamily="18" charset="0"/>
        </a:defRPr>
      </a:lvl6pPr>
      <a:lvl7pPr marL="914323" algn="ctr" defTabSz="1019090" rtl="0" fontAlgn="base">
        <a:spcBef>
          <a:spcPct val="0"/>
        </a:spcBef>
        <a:spcAft>
          <a:spcPct val="0"/>
        </a:spcAft>
        <a:defRPr sz="4899" b="1">
          <a:solidFill>
            <a:schemeClr val="tx2"/>
          </a:solidFill>
          <a:effectLst>
            <a:outerShdw blurRad="38100" dist="38100" dir="2700000" algn="tl">
              <a:srgbClr val="000000"/>
            </a:outerShdw>
          </a:effectLst>
          <a:latin typeface="Times New Roman" pitchFamily="18" charset="0"/>
        </a:defRPr>
      </a:lvl7pPr>
      <a:lvl8pPr marL="1371485" algn="ctr" defTabSz="1019090" rtl="0" fontAlgn="base">
        <a:spcBef>
          <a:spcPct val="0"/>
        </a:spcBef>
        <a:spcAft>
          <a:spcPct val="0"/>
        </a:spcAft>
        <a:defRPr sz="4899" b="1">
          <a:solidFill>
            <a:schemeClr val="tx2"/>
          </a:solidFill>
          <a:effectLst>
            <a:outerShdw blurRad="38100" dist="38100" dir="2700000" algn="tl">
              <a:srgbClr val="000000"/>
            </a:outerShdw>
          </a:effectLst>
          <a:latin typeface="Times New Roman" pitchFamily="18" charset="0"/>
        </a:defRPr>
      </a:lvl8pPr>
      <a:lvl9pPr marL="1828647" algn="ctr" defTabSz="1019090" rtl="0" fontAlgn="base">
        <a:spcBef>
          <a:spcPct val="0"/>
        </a:spcBef>
        <a:spcAft>
          <a:spcPct val="0"/>
        </a:spcAft>
        <a:defRPr sz="4899" b="1">
          <a:solidFill>
            <a:schemeClr val="tx2"/>
          </a:solidFill>
          <a:effectLst>
            <a:outerShdw blurRad="38100" dist="38100" dir="2700000" algn="tl">
              <a:srgbClr val="000000"/>
            </a:outerShdw>
          </a:effectLst>
          <a:latin typeface="Times New Roman" pitchFamily="18" charset="0"/>
        </a:defRPr>
      </a:lvl9pPr>
    </p:titleStyle>
    <p:bodyStyle>
      <a:lvl1pPr marL="382556" indent="-382556" algn="l" defTabSz="1019090" rtl="0" eaLnBrk="0" fontAlgn="base" hangingPunct="0">
        <a:spcBef>
          <a:spcPct val="20000"/>
        </a:spcBef>
        <a:spcAft>
          <a:spcPct val="0"/>
        </a:spcAft>
        <a:buClr>
          <a:schemeClr val="hlink"/>
        </a:buClr>
        <a:buSzPct val="60000"/>
        <a:buFont typeface="Wingdings" panose="05000000000000000000" pitchFamily="2" charset="2"/>
        <a:buChar char="n"/>
        <a:defRPr sz="3599">
          <a:solidFill>
            <a:schemeClr val="tx1"/>
          </a:solidFill>
          <a:effectLst>
            <a:outerShdw blurRad="38100" dist="38100" dir="2700000" algn="tl">
              <a:srgbClr val="000000"/>
            </a:outerShdw>
          </a:effectLst>
          <a:latin typeface="+mn-lt"/>
          <a:ea typeface="+mn-ea"/>
          <a:cs typeface="+mn-cs"/>
        </a:defRPr>
      </a:lvl1pPr>
      <a:lvl2pPr marL="827019" indent="-317474" algn="l" defTabSz="1019090" rtl="0" eaLnBrk="0" fontAlgn="base" hangingPunct="0">
        <a:spcBef>
          <a:spcPct val="20000"/>
        </a:spcBef>
        <a:spcAft>
          <a:spcPct val="0"/>
        </a:spcAft>
        <a:buClr>
          <a:schemeClr val="tx2"/>
        </a:buClr>
        <a:buSzPct val="60000"/>
        <a:buFont typeface="Wingdings" panose="05000000000000000000" pitchFamily="2" charset="2"/>
        <a:buChar char="n"/>
        <a:defRPr sz="3099">
          <a:solidFill>
            <a:schemeClr val="tx1"/>
          </a:solidFill>
          <a:effectLst>
            <a:outerShdw blurRad="38100" dist="38100" dir="2700000" algn="tl">
              <a:srgbClr val="000000"/>
            </a:outerShdw>
          </a:effectLst>
          <a:latin typeface="+mn-lt"/>
        </a:defRPr>
      </a:lvl2pPr>
      <a:lvl3pPr marL="1273068" indent="-253979" algn="l" defTabSz="1019090" rtl="0" eaLnBrk="0" fontAlgn="base" hangingPunct="0">
        <a:spcBef>
          <a:spcPct val="20000"/>
        </a:spcBef>
        <a:spcAft>
          <a:spcPct val="0"/>
        </a:spcAft>
        <a:buClr>
          <a:schemeClr val="folHlink"/>
        </a:buClr>
        <a:buSzPct val="60000"/>
        <a:buFont typeface="Wingdings" panose="05000000000000000000" pitchFamily="2" charset="2"/>
        <a:buChar char="n"/>
        <a:defRPr sz="2700">
          <a:solidFill>
            <a:schemeClr val="tx1"/>
          </a:solidFill>
          <a:effectLst>
            <a:outerShdw blurRad="38100" dist="38100" dir="2700000" algn="tl">
              <a:srgbClr val="000000"/>
            </a:outerShdw>
          </a:effectLst>
          <a:latin typeface="+mn-lt"/>
        </a:defRPr>
      </a:lvl3pPr>
      <a:lvl4pPr marL="1782614" indent="-253979" algn="l" defTabSz="1019090" rtl="0" eaLnBrk="0" fontAlgn="base" hangingPunct="0">
        <a:spcBef>
          <a:spcPct val="20000"/>
        </a:spcBef>
        <a:spcAft>
          <a:spcPct val="0"/>
        </a:spcAft>
        <a:buClr>
          <a:schemeClr val="tx1"/>
        </a:buClr>
        <a:buSzPct val="60000"/>
        <a:buFont typeface="Wingdings" panose="05000000000000000000" pitchFamily="2" charset="2"/>
        <a:buChar char="n"/>
        <a:defRPr sz="2200">
          <a:solidFill>
            <a:schemeClr val="tx1"/>
          </a:solidFill>
          <a:effectLst>
            <a:outerShdw blurRad="38100" dist="38100" dir="2700000" algn="tl">
              <a:srgbClr val="000000"/>
            </a:outerShdw>
          </a:effectLst>
          <a:latin typeface="+mn-lt"/>
        </a:defRPr>
      </a:lvl4pPr>
      <a:lvl5pPr marL="2292158" indent="-253979" algn="l" defTabSz="1019090" rtl="0" eaLnBrk="0" fontAlgn="base" hangingPunct="0">
        <a:spcBef>
          <a:spcPct val="20000"/>
        </a:spcBef>
        <a:spcAft>
          <a:spcPct val="0"/>
        </a:spcAft>
        <a:buClr>
          <a:schemeClr val="hlink"/>
        </a:buClr>
        <a:buSzPct val="60000"/>
        <a:buFont typeface="Wingdings" panose="05000000000000000000" pitchFamily="2" charset="2"/>
        <a:buChar char="n"/>
        <a:defRPr sz="2200">
          <a:solidFill>
            <a:schemeClr val="tx1"/>
          </a:solidFill>
          <a:effectLst>
            <a:outerShdw blurRad="38100" dist="38100" dir="2700000" algn="tl">
              <a:srgbClr val="000000"/>
            </a:outerShdw>
          </a:effectLst>
          <a:latin typeface="+mn-lt"/>
        </a:defRPr>
      </a:lvl5pPr>
      <a:lvl6pPr marL="2749320" indent="-253979" algn="l" defTabSz="1019090" rtl="0" fontAlgn="base">
        <a:spcBef>
          <a:spcPct val="20000"/>
        </a:spcBef>
        <a:spcAft>
          <a:spcPct val="0"/>
        </a:spcAft>
        <a:buClr>
          <a:schemeClr val="hlink"/>
        </a:buClr>
        <a:buSzPct val="60000"/>
        <a:buFont typeface="Wingdings" pitchFamily="2" charset="2"/>
        <a:buChar char="n"/>
        <a:defRPr sz="2200">
          <a:solidFill>
            <a:schemeClr val="tx1"/>
          </a:solidFill>
          <a:effectLst>
            <a:outerShdw blurRad="38100" dist="38100" dir="2700000" algn="tl">
              <a:srgbClr val="000000"/>
            </a:outerShdw>
          </a:effectLst>
          <a:latin typeface="+mn-lt"/>
        </a:defRPr>
      </a:lvl6pPr>
      <a:lvl7pPr marL="3206481" indent="-253979" algn="l" defTabSz="1019090" rtl="0" fontAlgn="base">
        <a:spcBef>
          <a:spcPct val="20000"/>
        </a:spcBef>
        <a:spcAft>
          <a:spcPct val="0"/>
        </a:spcAft>
        <a:buClr>
          <a:schemeClr val="hlink"/>
        </a:buClr>
        <a:buSzPct val="60000"/>
        <a:buFont typeface="Wingdings" pitchFamily="2" charset="2"/>
        <a:buChar char="n"/>
        <a:defRPr sz="2200">
          <a:solidFill>
            <a:schemeClr val="tx1"/>
          </a:solidFill>
          <a:effectLst>
            <a:outerShdw blurRad="38100" dist="38100" dir="2700000" algn="tl">
              <a:srgbClr val="000000"/>
            </a:outerShdw>
          </a:effectLst>
          <a:latin typeface="+mn-lt"/>
        </a:defRPr>
      </a:lvl7pPr>
      <a:lvl8pPr marL="3663643" indent="-253979" algn="l" defTabSz="1019090" rtl="0" fontAlgn="base">
        <a:spcBef>
          <a:spcPct val="20000"/>
        </a:spcBef>
        <a:spcAft>
          <a:spcPct val="0"/>
        </a:spcAft>
        <a:buClr>
          <a:schemeClr val="hlink"/>
        </a:buClr>
        <a:buSzPct val="60000"/>
        <a:buFont typeface="Wingdings" pitchFamily="2" charset="2"/>
        <a:buChar char="n"/>
        <a:defRPr sz="2200">
          <a:solidFill>
            <a:schemeClr val="tx1"/>
          </a:solidFill>
          <a:effectLst>
            <a:outerShdw blurRad="38100" dist="38100" dir="2700000" algn="tl">
              <a:srgbClr val="000000"/>
            </a:outerShdw>
          </a:effectLst>
          <a:latin typeface="+mn-lt"/>
        </a:defRPr>
      </a:lvl8pPr>
      <a:lvl9pPr marL="4120805" indent="-253979" algn="l" defTabSz="1019090" rtl="0" fontAlgn="base">
        <a:spcBef>
          <a:spcPct val="20000"/>
        </a:spcBef>
        <a:spcAft>
          <a:spcPct val="0"/>
        </a:spcAft>
        <a:buClr>
          <a:schemeClr val="hlink"/>
        </a:buClr>
        <a:buSzPct val="60000"/>
        <a:buFont typeface="Wingdings" pitchFamily="2" charset="2"/>
        <a:buChar char="n"/>
        <a:defRPr sz="2200">
          <a:solidFill>
            <a:schemeClr val="tx1"/>
          </a:solidFill>
          <a:effectLst>
            <a:outerShdw blurRad="38100" dist="38100" dir="2700000" algn="tl">
              <a:srgbClr val="000000"/>
            </a:outerShdw>
          </a:effectLst>
          <a:latin typeface="+mn-lt"/>
        </a:defRPr>
      </a:lvl9pPr>
    </p:bodyStyle>
    <p:otherStyle>
      <a:defPPr>
        <a:defRPr lang="en-US"/>
      </a:defPPr>
      <a:lvl1pPr marL="0" algn="l" defTabSz="914323" rtl="0" eaLnBrk="1" latinLnBrk="0" hangingPunct="1">
        <a:defRPr sz="1800" kern="1200">
          <a:solidFill>
            <a:schemeClr val="tx1"/>
          </a:solidFill>
          <a:latin typeface="+mn-lt"/>
          <a:ea typeface="+mn-ea"/>
          <a:cs typeface="+mn-cs"/>
        </a:defRPr>
      </a:lvl1pPr>
      <a:lvl2pPr marL="457162" algn="l" defTabSz="914323" rtl="0" eaLnBrk="1" latinLnBrk="0" hangingPunct="1">
        <a:defRPr sz="1800" kern="1200">
          <a:solidFill>
            <a:schemeClr val="tx1"/>
          </a:solidFill>
          <a:latin typeface="+mn-lt"/>
          <a:ea typeface="+mn-ea"/>
          <a:cs typeface="+mn-cs"/>
        </a:defRPr>
      </a:lvl2pPr>
      <a:lvl3pPr marL="914323" algn="l" defTabSz="914323" rtl="0" eaLnBrk="1" latinLnBrk="0" hangingPunct="1">
        <a:defRPr sz="1800" kern="1200">
          <a:solidFill>
            <a:schemeClr val="tx1"/>
          </a:solidFill>
          <a:latin typeface="+mn-lt"/>
          <a:ea typeface="+mn-ea"/>
          <a:cs typeface="+mn-cs"/>
        </a:defRPr>
      </a:lvl3pPr>
      <a:lvl4pPr marL="1371485" algn="l" defTabSz="914323" rtl="0" eaLnBrk="1" latinLnBrk="0" hangingPunct="1">
        <a:defRPr sz="1800" kern="1200">
          <a:solidFill>
            <a:schemeClr val="tx1"/>
          </a:solidFill>
          <a:latin typeface="+mn-lt"/>
          <a:ea typeface="+mn-ea"/>
          <a:cs typeface="+mn-cs"/>
        </a:defRPr>
      </a:lvl4pPr>
      <a:lvl5pPr marL="1828647" algn="l" defTabSz="914323" rtl="0" eaLnBrk="1" latinLnBrk="0" hangingPunct="1">
        <a:defRPr sz="1800" kern="1200">
          <a:solidFill>
            <a:schemeClr val="tx1"/>
          </a:solidFill>
          <a:latin typeface="+mn-lt"/>
          <a:ea typeface="+mn-ea"/>
          <a:cs typeface="+mn-cs"/>
        </a:defRPr>
      </a:lvl5pPr>
      <a:lvl6pPr marL="2285808" algn="l" defTabSz="914323" rtl="0" eaLnBrk="1" latinLnBrk="0" hangingPunct="1">
        <a:defRPr sz="1800" kern="1200">
          <a:solidFill>
            <a:schemeClr val="tx1"/>
          </a:solidFill>
          <a:latin typeface="+mn-lt"/>
          <a:ea typeface="+mn-ea"/>
          <a:cs typeface="+mn-cs"/>
        </a:defRPr>
      </a:lvl6pPr>
      <a:lvl7pPr marL="2742970" algn="l" defTabSz="914323" rtl="0" eaLnBrk="1" latinLnBrk="0" hangingPunct="1">
        <a:defRPr sz="1800" kern="1200">
          <a:solidFill>
            <a:schemeClr val="tx1"/>
          </a:solidFill>
          <a:latin typeface="+mn-lt"/>
          <a:ea typeface="+mn-ea"/>
          <a:cs typeface="+mn-cs"/>
        </a:defRPr>
      </a:lvl7pPr>
      <a:lvl8pPr marL="3200132" algn="l" defTabSz="914323" rtl="0" eaLnBrk="1" latinLnBrk="0" hangingPunct="1">
        <a:defRPr sz="1800" kern="1200">
          <a:solidFill>
            <a:schemeClr val="tx1"/>
          </a:solidFill>
          <a:latin typeface="+mn-lt"/>
          <a:ea typeface="+mn-ea"/>
          <a:cs typeface="+mn-cs"/>
        </a:defRPr>
      </a:lvl8pPr>
      <a:lvl9pPr marL="3657294" algn="l" defTabSz="914323"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3AF1A7CF-ADB0-4008-8CCE-0719A7D0D3A3}"/>
              </a:ext>
            </a:extLst>
          </p:cNvPr>
          <p:cNvGrpSpPr>
            <a:grpSpLocks/>
          </p:cNvGrpSpPr>
          <p:nvPr/>
        </p:nvGrpSpPr>
        <p:grpSpPr bwMode="auto">
          <a:xfrm>
            <a:off x="2" y="0"/>
            <a:ext cx="12187767" cy="6851650"/>
            <a:chOff x="0" y="0"/>
            <a:chExt cx="5758" cy="4316"/>
          </a:xfrm>
        </p:grpSpPr>
        <p:sp>
          <p:nvSpPr>
            <p:cNvPr id="3080" name="Freeform 3">
              <a:extLst>
                <a:ext uri="{FF2B5EF4-FFF2-40B4-BE49-F238E27FC236}">
                  <a16:creationId xmlns:a16="http://schemas.microsoft.com/office/drawing/2014/main" id="{ACF52C33-0B43-494F-BB82-820EFCB2BC5D}"/>
                </a:ext>
              </a:extLst>
            </p:cNvPr>
            <p:cNvSpPr>
              <a:spLocks/>
            </p:cNvSpPr>
            <p:nvPr/>
          </p:nvSpPr>
          <p:spPr bwMode="hidden">
            <a:xfrm>
              <a:off x="1812" y="2811"/>
              <a:ext cx="3946" cy="1505"/>
            </a:xfrm>
            <a:custGeom>
              <a:avLst/>
              <a:gdLst>
                <a:gd name="T0" fmla="*/ 149 w 3934"/>
                <a:gd name="T1" fmla="*/ 1505 h 1505"/>
                <a:gd name="T2" fmla="*/ 689 w 3934"/>
                <a:gd name="T3" fmla="*/ 1331 h 1505"/>
                <a:gd name="T4" fmla="*/ 1217 w 3934"/>
                <a:gd name="T5" fmla="*/ 1157 h 1505"/>
                <a:gd name="T6" fmla="*/ 1733 w 3934"/>
                <a:gd name="T7" fmla="*/ 977 h 1505"/>
                <a:gd name="T8" fmla="*/ 2225 w 3934"/>
                <a:gd name="T9" fmla="*/ 792 h 1505"/>
                <a:gd name="T10" fmla="*/ 2464 w 3934"/>
                <a:gd name="T11" fmla="*/ 696 h 1505"/>
                <a:gd name="T12" fmla="*/ 2698 w 3934"/>
                <a:gd name="T13" fmla="*/ 606 h 1505"/>
                <a:gd name="T14" fmla="*/ 2927 w 3934"/>
                <a:gd name="T15" fmla="*/ 510 h 1505"/>
                <a:gd name="T16" fmla="*/ 3149 w 3934"/>
                <a:gd name="T17" fmla="*/ 420 h 1505"/>
                <a:gd name="T18" fmla="*/ 3358 w 3934"/>
                <a:gd name="T19" fmla="*/ 324 h 1505"/>
                <a:gd name="T20" fmla="*/ 3562 w 3934"/>
                <a:gd name="T21" fmla="*/ 234 h 1505"/>
                <a:gd name="T22" fmla="*/ 3760 w 3934"/>
                <a:gd name="T23" fmla="*/ 138 h 1505"/>
                <a:gd name="T24" fmla="*/ 3946 w 3934"/>
                <a:gd name="T25" fmla="*/ 48 h 1505"/>
                <a:gd name="T26" fmla="*/ 3946 w 3934"/>
                <a:gd name="T27" fmla="*/ 0 h 1505"/>
                <a:gd name="T28" fmla="*/ 3754 w 3934"/>
                <a:gd name="T29" fmla="*/ 96 h 1505"/>
                <a:gd name="T30" fmla="*/ 3550 w 3934"/>
                <a:gd name="T31" fmla="*/ 192 h 1505"/>
                <a:gd name="T32" fmla="*/ 3340 w 3934"/>
                <a:gd name="T33" fmla="*/ 288 h 1505"/>
                <a:gd name="T34" fmla="*/ 3125 w 3934"/>
                <a:gd name="T35" fmla="*/ 384 h 1505"/>
                <a:gd name="T36" fmla="*/ 2897 w 3934"/>
                <a:gd name="T37" fmla="*/ 480 h 1505"/>
                <a:gd name="T38" fmla="*/ 2662 w 3934"/>
                <a:gd name="T39" fmla="*/ 576 h 1505"/>
                <a:gd name="T40" fmla="*/ 2416 w 3934"/>
                <a:gd name="T41" fmla="*/ 672 h 1505"/>
                <a:gd name="T42" fmla="*/ 2171 w 3934"/>
                <a:gd name="T43" fmla="*/ 768 h 1505"/>
                <a:gd name="T44" fmla="*/ 1913 w 3934"/>
                <a:gd name="T45" fmla="*/ 864 h 1505"/>
                <a:gd name="T46" fmla="*/ 1655 w 3934"/>
                <a:gd name="T47" fmla="*/ 960 h 1505"/>
                <a:gd name="T48" fmla="*/ 1115 w 3934"/>
                <a:gd name="T49" fmla="*/ 1145 h 1505"/>
                <a:gd name="T50" fmla="*/ 564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83"/>
            </a:p>
          </p:txBody>
        </p:sp>
        <p:sp>
          <p:nvSpPr>
            <p:cNvPr id="3081" name="Freeform 4">
              <a:extLst>
                <a:ext uri="{FF2B5EF4-FFF2-40B4-BE49-F238E27FC236}">
                  <a16:creationId xmlns:a16="http://schemas.microsoft.com/office/drawing/2014/main" id="{DDA06EF5-97B5-4AE5-AD82-EC901B3AE1C3}"/>
                </a:ext>
              </a:extLst>
            </p:cNvPr>
            <p:cNvSpPr>
              <a:spLocks/>
            </p:cNvSpPr>
            <p:nvPr/>
          </p:nvSpPr>
          <p:spPr bwMode="hidden">
            <a:xfrm>
              <a:off x="4025" y="3627"/>
              <a:ext cx="1733" cy="689"/>
            </a:xfrm>
            <a:custGeom>
              <a:avLst/>
              <a:gdLst>
                <a:gd name="T0" fmla="*/ 132 w 1728"/>
                <a:gd name="T1" fmla="*/ 689 h 689"/>
                <a:gd name="T2" fmla="*/ 552 w 1728"/>
                <a:gd name="T3" fmla="*/ 527 h 689"/>
                <a:gd name="T4" fmla="*/ 966 w 1728"/>
                <a:gd name="T5" fmla="*/ 365 h 689"/>
                <a:gd name="T6" fmla="*/ 1163 w 1728"/>
                <a:gd name="T7" fmla="*/ 287 h 689"/>
                <a:gd name="T8" fmla="*/ 1361 w 1728"/>
                <a:gd name="T9" fmla="*/ 203 h 689"/>
                <a:gd name="T10" fmla="*/ 1553 w 1728"/>
                <a:gd name="T11" fmla="*/ 126 h 689"/>
                <a:gd name="T12" fmla="*/ 1733 w 1728"/>
                <a:gd name="T13" fmla="*/ 48 h 689"/>
                <a:gd name="T14" fmla="*/ 1733 w 1728"/>
                <a:gd name="T15" fmla="*/ 0 h 689"/>
                <a:gd name="T16" fmla="*/ 1535 w 1728"/>
                <a:gd name="T17" fmla="*/ 84 h 689"/>
                <a:gd name="T18" fmla="*/ 1331 w 1728"/>
                <a:gd name="T19" fmla="*/ 167 h 689"/>
                <a:gd name="T20" fmla="*/ 1121 w 1728"/>
                <a:gd name="T21" fmla="*/ 257 h 689"/>
                <a:gd name="T22" fmla="*/ 906 w 1728"/>
                <a:gd name="T23" fmla="*/ 341 h 689"/>
                <a:gd name="T24" fmla="*/ 455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83"/>
            </a:p>
          </p:txBody>
        </p:sp>
        <p:sp>
          <p:nvSpPr>
            <p:cNvPr id="3082" name="Freeform 5">
              <a:extLst>
                <a:ext uri="{FF2B5EF4-FFF2-40B4-BE49-F238E27FC236}">
                  <a16:creationId xmlns:a16="http://schemas.microsoft.com/office/drawing/2014/main" id="{270E2564-61A4-4AE7-8B5A-BCFFECD92BA4}"/>
                </a:ext>
              </a:extLst>
            </p:cNvPr>
            <p:cNvSpPr>
              <a:spLocks/>
            </p:cNvSpPr>
            <p:nvPr/>
          </p:nvSpPr>
          <p:spPr bwMode="hidden">
            <a:xfrm>
              <a:off x="0" y="0"/>
              <a:ext cx="5578" cy="3447"/>
            </a:xfrm>
            <a:custGeom>
              <a:avLst/>
              <a:gdLst>
                <a:gd name="T0" fmla="*/ 5578 w 5561"/>
                <a:gd name="T1" fmla="*/ 929 h 3447"/>
                <a:gd name="T2" fmla="*/ 5554 w 5561"/>
                <a:gd name="T3" fmla="*/ 773 h 3447"/>
                <a:gd name="T4" fmla="*/ 5470 w 5561"/>
                <a:gd name="T5" fmla="*/ 629 h 3447"/>
                <a:gd name="T6" fmla="*/ 5343 w 5561"/>
                <a:gd name="T7" fmla="*/ 492 h 3447"/>
                <a:gd name="T8" fmla="*/ 5164 w 5561"/>
                <a:gd name="T9" fmla="*/ 366 h 3447"/>
                <a:gd name="T10" fmla="*/ 4936 w 5561"/>
                <a:gd name="T11" fmla="*/ 252 h 3447"/>
                <a:gd name="T12" fmla="*/ 4666 w 5561"/>
                <a:gd name="T13" fmla="*/ 144 h 3447"/>
                <a:gd name="T14" fmla="*/ 4354 w 5561"/>
                <a:gd name="T15" fmla="*/ 48 h 3447"/>
                <a:gd name="T16" fmla="*/ 4012 w 5561"/>
                <a:gd name="T17" fmla="*/ 0 h 3447"/>
                <a:gd name="T18" fmla="*/ 4372 w 5561"/>
                <a:gd name="T19" fmla="*/ 90 h 3447"/>
                <a:gd name="T20" fmla="*/ 4684 w 5561"/>
                <a:gd name="T21" fmla="*/ 192 h 3447"/>
                <a:gd name="T22" fmla="*/ 4948 w 5561"/>
                <a:gd name="T23" fmla="*/ 306 h 3447"/>
                <a:gd name="T24" fmla="*/ 5164 w 5561"/>
                <a:gd name="T25" fmla="*/ 426 h 3447"/>
                <a:gd name="T26" fmla="*/ 5331 w 5561"/>
                <a:gd name="T27" fmla="*/ 557 h 3447"/>
                <a:gd name="T28" fmla="*/ 5446 w 5561"/>
                <a:gd name="T29" fmla="*/ 701 h 3447"/>
                <a:gd name="T30" fmla="*/ 5506 w 5561"/>
                <a:gd name="T31" fmla="*/ 851 h 3447"/>
                <a:gd name="T32" fmla="*/ 5506 w 5561"/>
                <a:gd name="T33" fmla="*/ 1013 h 3447"/>
                <a:gd name="T34" fmla="*/ 5458 w 5561"/>
                <a:gd name="T35" fmla="*/ 1163 h 3447"/>
                <a:gd name="T36" fmla="*/ 5361 w 5561"/>
                <a:gd name="T37" fmla="*/ 1319 h 3447"/>
                <a:gd name="T38" fmla="*/ 5218 w 5561"/>
                <a:gd name="T39" fmla="*/ 1475 h 3447"/>
                <a:gd name="T40" fmla="*/ 5032 w 5561"/>
                <a:gd name="T41" fmla="*/ 1630 h 3447"/>
                <a:gd name="T42" fmla="*/ 4804 w 5561"/>
                <a:gd name="T43" fmla="*/ 1786 h 3447"/>
                <a:gd name="T44" fmla="*/ 4540 w 5561"/>
                <a:gd name="T45" fmla="*/ 1948 h 3447"/>
                <a:gd name="T46" fmla="*/ 4228 w 5561"/>
                <a:gd name="T47" fmla="*/ 2104 h 3447"/>
                <a:gd name="T48" fmla="*/ 3887 w 5561"/>
                <a:gd name="T49" fmla="*/ 2260 h 3447"/>
                <a:gd name="T50" fmla="*/ 3509 w 5561"/>
                <a:gd name="T51" fmla="*/ 2416 h 3447"/>
                <a:gd name="T52" fmla="*/ 3094 w 5561"/>
                <a:gd name="T53" fmla="*/ 2566 h 3447"/>
                <a:gd name="T54" fmla="*/ 2651 w 5561"/>
                <a:gd name="T55" fmla="*/ 2715 h 3447"/>
                <a:gd name="T56" fmla="*/ 2171 w 5561"/>
                <a:gd name="T57" fmla="*/ 2865 h 3447"/>
                <a:gd name="T58" fmla="*/ 1667 w 5561"/>
                <a:gd name="T59" fmla="*/ 3009 h 3447"/>
                <a:gd name="T60" fmla="*/ 1139 w 5561"/>
                <a:gd name="T61" fmla="*/ 3147 h 3447"/>
                <a:gd name="T62" fmla="*/ 582 w 5561"/>
                <a:gd name="T63" fmla="*/ 3279 h 3447"/>
                <a:gd name="T64" fmla="*/ 0 w 5561"/>
                <a:gd name="T65" fmla="*/ 3447 h 3447"/>
                <a:gd name="T66" fmla="*/ 870 w 5561"/>
                <a:gd name="T67" fmla="*/ 3249 h 3447"/>
                <a:gd name="T68" fmla="*/ 1421 w 5561"/>
                <a:gd name="T69" fmla="*/ 3105 h 3447"/>
                <a:gd name="T70" fmla="*/ 1943 w 5561"/>
                <a:gd name="T71" fmla="*/ 2961 h 3447"/>
                <a:gd name="T72" fmla="*/ 2441 w 5561"/>
                <a:gd name="T73" fmla="*/ 2817 h 3447"/>
                <a:gd name="T74" fmla="*/ 2909 w 5561"/>
                <a:gd name="T75" fmla="*/ 2668 h 3447"/>
                <a:gd name="T76" fmla="*/ 3340 w 5561"/>
                <a:gd name="T77" fmla="*/ 2512 h 3447"/>
                <a:gd name="T78" fmla="*/ 3742 w 5561"/>
                <a:gd name="T79" fmla="*/ 2356 h 3447"/>
                <a:gd name="T80" fmla="*/ 4109 w 5561"/>
                <a:gd name="T81" fmla="*/ 2200 h 3447"/>
                <a:gd name="T82" fmla="*/ 4439 w 5561"/>
                <a:gd name="T83" fmla="*/ 2038 h 3447"/>
                <a:gd name="T84" fmla="*/ 4732 w 5561"/>
                <a:gd name="T85" fmla="*/ 1876 h 3447"/>
                <a:gd name="T86" fmla="*/ 4984 w 5561"/>
                <a:gd name="T87" fmla="*/ 1720 h 3447"/>
                <a:gd name="T88" fmla="*/ 5194 w 5561"/>
                <a:gd name="T89" fmla="*/ 1559 h 3447"/>
                <a:gd name="T90" fmla="*/ 5355 w 5561"/>
                <a:gd name="T91" fmla="*/ 1397 h 3447"/>
                <a:gd name="T92" fmla="*/ 5476 w 5561"/>
                <a:gd name="T93" fmla="*/ 1241 h 3447"/>
                <a:gd name="T94" fmla="*/ 5554 w 5561"/>
                <a:gd name="T95" fmla="*/ 1085 h 3447"/>
                <a:gd name="T96" fmla="*/ 5572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83"/>
            </a:p>
          </p:txBody>
        </p:sp>
        <p:sp>
          <p:nvSpPr>
            <p:cNvPr id="10246" name="Freeform 6">
              <a:extLst>
                <a:ext uri="{FF2B5EF4-FFF2-40B4-BE49-F238E27FC236}">
                  <a16:creationId xmlns:a16="http://schemas.microsoft.com/office/drawing/2014/main" id="{F6DEFDBB-7BC1-4E7F-AC80-2932A5D55DDC}"/>
                </a:ext>
              </a:extLst>
            </p:cNvPr>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a:defRPr/>
              </a:pPr>
              <a:endParaRPr lang="en-US" sz="3883">
                <a:latin typeface="Arial" charset="0"/>
              </a:endParaRPr>
            </a:p>
          </p:txBody>
        </p:sp>
        <p:sp>
          <p:nvSpPr>
            <p:cNvPr id="3084" name="Freeform 7">
              <a:extLst>
                <a:ext uri="{FF2B5EF4-FFF2-40B4-BE49-F238E27FC236}">
                  <a16:creationId xmlns:a16="http://schemas.microsoft.com/office/drawing/2014/main" id="{F86B1A73-43F6-4005-99CE-75A6F4791C40}"/>
                </a:ext>
              </a:extLst>
            </p:cNvPr>
            <p:cNvSpPr>
              <a:spLocks/>
            </p:cNvSpPr>
            <p:nvPr/>
          </p:nvSpPr>
          <p:spPr bwMode="hidden">
            <a:xfrm>
              <a:off x="0" y="1984"/>
              <a:ext cx="5758" cy="2098"/>
            </a:xfrm>
            <a:custGeom>
              <a:avLst/>
              <a:gdLst>
                <a:gd name="T0" fmla="*/ 5758 w 5740"/>
                <a:gd name="T1" fmla="*/ 0 h 2098"/>
                <a:gd name="T2" fmla="*/ 5656 w 5740"/>
                <a:gd name="T3" fmla="*/ 72 h 2098"/>
                <a:gd name="T4" fmla="*/ 5554 w 5740"/>
                <a:gd name="T5" fmla="*/ 138 h 2098"/>
                <a:gd name="T6" fmla="*/ 5440 w 5740"/>
                <a:gd name="T7" fmla="*/ 210 h 2098"/>
                <a:gd name="T8" fmla="*/ 5321 w 5740"/>
                <a:gd name="T9" fmla="*/ 276 h 2098"/>
                <a:gd name="T10" fmla="*/ 5068 w 5740"/>
                <a:gd name="T11" fmla="*/ 414 h 2098"/>
                <a:gd name="T12" fmla="*/ 4792 w 5740"/>
                <a:gd name="T13" fmla="*/ 552 h 2098"/>
                <a:gd name="T14" fmla="*/ 4492 w 5740"/>
                <a:gd name="T15" fmla="*/ 690 h 2098"/>
                <a:gd name="T16" fmla="*/ 4175 w 5740"/>
                <a:gd name="T17" fmla="*/ 827 h 2098"/>
                <a:gd name="T18" fmla="*/ 3839 w 5740"/>
                <a:gd name="T19" fmla="*/ 959 h 2098"/>
                <a:gd name="T20" fmla="*/ 3479 w 5740"/>
                <a:gd name="T21" fmla="*/ 1091 h 2098"/>
                <a:gd name="T22" fmla="*/ 3101 w 5740"/>
                <a:gd name="T23" fmla="*/ 1223 h 2098"/>
                <a:gd name="T24" fmla="*/ 2705 w 5740"/>
                <a:gd name="T25" fmla="*/ 1355 h 2098"/>
                <a:gd name="T26" fmla="*/ 2291 w 5740"/>
                <a:gd name="T27" fmla="*/ 1481 h 2098"/>
                <a:gd name="T28" fmla="*/ 1866 w 5740"/>
                <a:gd name="T29" fmla="*/ 1601 h 2098"/>
                <a:gd name="T30" fmla="*/ 1421 w 5740"/>
                <a:gd name="T31" fmla="*/ 1721 h 2098"/>
                <a:gd name="T32" fmla="*/ 960 w 5740"/>
                <a:gd name="T33" fmla="*/ 1834 h 2098"/>
                <a:gd name="T34" fmla="*/ 486 w 5740"/>
                <a:gd name="T35" fmla="*/ 1948 h 2098"/>
                <a:gd name="T36" fmla="*/ 0 w 5740"/>
                <a:gd name="T37" fmla="*/ 2056 h 2098"/>
                <a:gd name="T38" fmla="*/ 0 w 5740"/>
                <a:gd name="T39" fmla="*/ 2098 h 2098"/>
                <a:gd name="T40" fmla="*/ 479 w 5740"/>
                <a:gd name="T41" fmla="*/ 1990 h 2098"/>
                <a:gd name="T42" fmla="*/ 954 w 5740"/>
                <a:gd name="T43" fmla="*/ 1882 h 2098"/>
                <a:gd name="T44" fmla="*/ 1409 w 5740"/>
                <a:gd name="T45" fmla="*/ 1763 h 2098"/>
                <a:gd name="T46" fmla="*/ 1848 w 5740"/>
                <a:gd name="T47" fmla="*/ 1649 h 2098"/>
                <a:gd name="T48" fmla="*/ 2273 w 5740"/>
                <a:gd name="T49" fmla="*/ 1523 h 2098"/>
                <a:gd name="T50" fmla="*/ 2687 w 5740"/>
                <a:gd name="T51" fmla="*/ 1397 h 2098"/>
                <a:gd name="T52" fmla="*/ 3077 w 5740"/>
                <a:gd name="T53" fmla="*/ 1271 h 2098"/>
                <a:gd name="T54" fmla="*/ 3455 w 5740"/>
                <a:gd name="T55" fmla="*/ 1139 h 2098"/>
                <a:gd name="T56" fmla="*/ 3815 w 5740"/>
                <a:gd name="T57" fmla="*/ 1007 h 2098"/>
                <a:gd name="T58" fmla="*/ 4151 w 5740"/>
                <a:gd name="T59" fmla="*/ 875 h 2098"/>
                <a:gd name="T60" fmla="*/ 4474 w 5740"/>
                <a:gd name="T61" fmla="*/ 737 h 2098"/>
                <a:gd name="T62" fmla="*/ 4774 w 5740"/>
                <a:gd name="T63" fmla="*/ 600 h 2098"/>
                <a:gd name="T64" fmla="*/ 5056 w 5740"/>
                <a:gd name="T65" fmla="*/ 462 h 2098"/>
                <a:gd name="T66" fmla="*/ 5309 w 5740"/>
                <a:gd name="T67" fmla="*/ 324 h 2098"/>
                <a:gd name="T68" fmla="*/ 5548 w 5740"/>
                <a:gd name="T69" fmla="*/ 186 h 2098"/>
                <a:gd name="T70" fmla="*/ 5758 w 5740"/>
                <a:gd name="T71" fmla="*/ 48 h 2098"/>
                <a:gd name="T72" fmla="*/ 5758 w 5740"/>
                <a:gd name="T73" fmla="*/ 0 h 2098"/>
                <a:gd name="T74" fmla="*/ 5758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83"/>
            </a:p>
          </p:txBody>
        </p:sp>
        <p:sp>
          <p:nvSpPr>
            <p:cNvPr id="3085" name="Freeform 8">
              <a:extLst>
                <a:ext uri="{FF2B5EF4-FFF2-40B4-BE49-F238E27FC236}">
                  <a16:creationId xmlns:a16="http://schemas.microsoft.com/office/drawing/2014/main" id="{1EC39453-CBBF-498D-8395-05BE53D2860E}"/>
                </a:ext>
              </a:extLst>
            </p:cNvPr>
            <p:cNvSpPr>
              <a:spLocks/>
            </p:cNvSpPr>
            <p:nvPr/>
          </p:nvSpPr>
          <p:spPr bwMode="hidden">
            <a:xfrm>
              <a:off x="0" y="102"/>
              <a:ext cx="1961" cy="1265"/>
            </a:xfrm>
            <a:custGeom>
              <a:avLst/>
              <a:gdLst>
                <a:gd name="T0" fmla="*/ 1961 w 1955"/>
                <a:gd name="T1" fmla="*/ 485 h 1265"/>
                <a:gd name="T2" fmla="*/ 1907 w 1955"/>
                <a:gd name="T3" fmla="*/ 390 h 1265"/>
                <a:gd name="T4" fmla="*/ 1775 w 1955"/>
                <a:gd name="T5" fmla="*/ 306 h 1265"/>
                <a:gd name="T6" fmla="*/ 1584 w 1955"/>
                <a:gd name="T7" fmla="*/ 228 h 1265"/>
                <a:gd name="T8" fmla="*/ 1331 w 1955"/>
                <a:gd name="T9" fmla="*/ 162 h 1265"/>
                <a:gd name="T10" fmla="*/ 1013 w 1955"/>
                <a:gd name="T11" fmla="*/ 102 h 1265"/>
                <a:gd name="T12" fmla="*/ 648 w 1955"/>
                <a:gd name="T13" fmla="*/ 54 h 1265"/>
                <a:gd name="T14" fmla="*/ 228 w 1955"/>
                <a:gd name="T15" fmla="*/ 18 h 1265"/>
                <a:gd name="T16" fmla="*/ 0 w 1955"/>
                <a:gd name="T17" fmla="*/ 12 h 1265"/>
                <a:gd name="T18" fmla="*/ 432 w 1955"/>
                <a:gd name="T19" fmla="*/ 48 h 1265"/>
                <a:gd name="T20" fmla="*/ 815 w 1955"/>
                <a:gd name="T21" fmla="*/ 90 h 1265"/>
                <a:gd name="T22" fmla="*/ 1152 w 1955"/>
                <a:gd name="T23" fmla="*/ 144 h 1265"/>
                <a:gd name="T24" fmla="*/ 1427 w 1955"/>
                <a:gd name="T25" fmla="*/ 204 h 1265"/>
                <a:gd name="T26" fmla="*/ 1643 w 1955"/>
                <a:gd name="T27" fmla="*/ 276 h 1265"/>
                <a:gd name="T28" fmla="*/ 1800 w 1955"/>
                <a:gd name="T29" fmla="*/ 360 h 1265"/>
                <a:gd name="T30" fmla="*/ 1889 w 1955"/>
                <a:gd name="T31" fmla="*/ 443 h 1265"/>
                <a:gd name="T32" fmla="*/ 1907 w 1955"/>
                <a:gd name="T33" fmla="*/ 539 h 1265"/>
                <a:gd name="T34" fmla="*/ 1860 w 1955"/>
                <a:gd name="T35" fmla="*/ 629 h 1265"/>
                <a:gd name="T36" fmla="*/ 1751 w 1955"/>
                <a:gd name="T37" fmla="*/ 719 h 1265"/>
                <a:gd name="T38" fmla="*/ 1584 w 1955"/>
                <a:gd name="T39" fmla="*/ 809 h 1265"/>
                <a:gd name="T40" fmla="*/ 1361 w 1955"/>
                <a:gd name="T41" fmla="*/ 899 h 1265"/>
                <a:gd name="T42" fmla="*/ 1091 w 1955"/>
                <a:gd name="T43" fmla="*/ 989 h 1265"/>
                <a:gd name="T44" fmla="*/ 767 w 1955"/>
                <a:gd name="T45" fmla="*/ 1073 h 1265"/>
                <a:gd name="T46" fmla="*/ 408 w 1955"/>
                <a:gd name="T47" fmla="*/ 1157 h 1265"/>
                <a:gd name="T48" fmla="*/ 0 w 1955"/>
                <a:gd name="T49" fmla="*/ 1241 h 1265"/>
                <a:gd name="T50" fmla="*/ 216 w 1955"/>
                <a:gd name="T51" fmla="*/ 1223 h 1265"/>
                <a:gd name="T52" fmla="*/ 612 w 1955"/>
                <a:gd name="T53" fmla="*/ 1139 h 1265"/>
                <a:gd name="T54" fmla="*/ 960 w 1955"/>
                <a:gd name="T55" fmla="*/ 1049 h 1265"/>
                <a:gd name="T56" fmla="*/ 1266 w 1955"/>
                <a:gd name="T57" fmla="*/ 959 h 1265"/>
                <a:gd name="T58" fmla="*/ 1518 w 1955"/>
                <a:gd name="T59" fmla="*/ 863 h 1265"/>
                <a:gd name="T60" fmla="*/ 1721 w 1955"/>
                <a:gd name="T61" fmla="*/ 767 h 1265"/>
                <a:gd name="T62" fmla="*/ 1866 w 1955"/>
                <a:gd name="T63" fmla="*/ 677 h 1265"/>
                <a:gd name="T64" fmla="*/ 1943 w 1955"/>
                <a:gd name="T65" fmla="*/ 581 h 1265"/>
                <a:gd name="T66" fmla="*/ 1961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83"/>
            </a:p>
          </p:txBody>
        </p:sp>
        <p:sp>
          <p:nvSpPr>
            <p:cNvPr id="3086" name="Freeform 9">
              <a:extLst>
                <a:ext uri="{FF2B5EF4-FFF2-40B4-BE49-F238E27FC236}">
                  <a16:creationId xmlns:a16="http://schemas.microsoft.com/office/drawing/2014/main" id="{99F19BE6-81B5-4887-92EE-9D14C2F6E1F8}"/>
                </a:ext>
              </a:extLst>
            </p:cNvPr>
            <p:cNvSpPr>
              <a:spLocks/>
            </p:cNvSpPr>
            <p:nvPr/>
          </p:nvSpPr>
          <p:spPr bwMode="hidden">
            <a:xfrm>
              <a:off x="0" y="0"/>
              <a:ext cx="4709" cy="2901"/>
            </a:xfrm>
            <a:custGeom>
              <a:avLst/>
              <a:gdLst>
                <a:gd name="T0" fmla="*/ 4709 w 4694"/>
                <a:gd name="T1" fmla="*/ 797 h 2901"/>
                <a:gd name="T2" fmla="*/ 4679 w 4694"/>
                <a:gd name="T3" fmla="*/ 665 h 2901"/>
                <a:gd name="T4" fmla="*/ 4601 w 4694"/>
                <a:gd name="T5" fmla="*/ 540 h 2901"/>
                <a:gd name="T6" fmla="*/ 4480 w 4694"/>
                <a:gd name="T7" fmla="*/ 426 h 2901"/>
                <a:gd name="T8" fmla="*/ 4313 w 4694"/>
                <a:gd name="T9" fmla="*/ 312 h 2901"/>
                <a:gd name="T10" fmla="*/ 4097 w 4694"/>
                <a:gd name="T11" fmla="*/ 216 h 2901"/>
                <a:gd name="T12" fmla="*/ 3845 w 4694"/>
                <a:gd name="T13" fmla="*/ 120 h 2901"/>
                <a:gd name="T14" fmla="*/ 3551 w 4694"/>
                <a:gd name="T15" fmla="*/ 36 h 2901"/>
                <a:gd name="T16" fmla="*/ 3215 w 4694"/>
                <a:gd name="T17" fmla="*/ 0 h 2901"/>
                <a:gd name="T18" fmla="*/ 3551 w 4694"/>
                <a:gd name="T19" fmla="*/ 78 h 2901"/>
                <a:gd name="T20" fmla="*/ 3845 w 4694"/>
                <a:gd name="T21" fmla="*/ 162 h 2901"/>
                <a:gd name="T22" fmla="*/ 4097 w 4694"/>
                <a:gd name="T23" fmla="*/ 258 h 2901"/>
                <a:gd name="T24" fmla="*/ 4301 w 4694"/>
                <a:gd name="T25" fmla="*/ 366 h 2901"/>
                <a:gd name="T26" fmla="*/ 4457 w 4694"/>
                <a:gd name="T27" fmla="*/ 480 h 2901"/>
                <a:gd name="T28" fmla="*/ 4565 w 4694"/>
                <a:gd name="T29" fmla="*/ 605 h 2901"/>
                <a:gd name="T30" fmla="*/ 4625 w 4694"/>
                <a:gd name="T31" fmla="*/ 737 h 2901"/>
                <a:gd name="T32" fmla="*/ 4625 w 4694"/>
                <a:gd name="T33" fmla="*/ 875 h 2901"/>
                <a:gd name="T34" fmla="*/ 4583 w 4694"/>
                <a:gd name="T35" fmla="*/ 1001 h 2901"/>
                <a:gd name="T36" fmla="*/ 4504 w 4694"/>
                <a:gd name="T37" fmla="*/ 1127 h 2901"/>
                <a:gd name="T38" fmla="*/ 4385 w 4694"/>
                <a:gd name="T39" fmla="*/ 1259 h 2901"/>
                <a:gd name="T40" fmla="*/ 4228 w 4694"/>
                <a:gd name="T41" fmla="*/ 1385 h 2901"/>
                <a:gd name="T42" fmla="*/ 4037 w 4694"/>
                <a:gd name="T43" fmla="*/ 1517 h 2901"/>
                <a:gd name="T44" fmla="*/ 3815 w 4694"/>
                <a:gd name="T45" fmla="*/ 1648 h 2901"/>
                <a:gd name="T46" fmla="*/ 3557 w 4694"/>
                <a:gd name="T47" fmla="*/ 1774 h 2901"/>
                <a:gd name="T48" fmla="*/ 3269 w 4694"/>
                <a:gd name="T49" fmla="*/ 1906 h 2901"/>
                <a:gd name="T50" fmla="*/ 2951 w 4694"/>
                <a:gd name="T51" fmla="*/ 2032 h 2901"/>
                <a:gd name="T52" fmla="*/ 2603 w 4694"/>
                <a:gd name="T53" fmla="*/ 2164 h 2901"/>
                <a:gd name="T54" fmla="*/ 2231 w 4694"/>
                <a:gd name="T55" fmla="*/ 2284 h 2901"/>
                <a:gd name="T56" fmla="*/ 1830 w 4694"/>
                <a:gd name="T57" fmla="*/ 2410 h 2901"/>
                <a:gd name="T58" fmla="*/ 1403 w 4694"/>
                <a:gd name="T59" fmla="*/ 2530 h 2901"/>
                <a:gd name="T60" fmla="*/ 486 w 4694"/>
                <a:gd name="T61" fmla="*/ 2757 h 2901"/>
                <a:gd name="T62" fmla="*/ 0 w 4694"/>
                <a:gd name="T63" fmla="*/ 2901 h 2901"/>
                <a:gd name="T64" fmla="*/ 972 w 4694"/>
                <a:gd name="T65" fmla="*/ 2674 h 2901"/>
                <a:gd name="T66" fmla="*/ 1643 w 4694"/>
                <a:gd name="T67" fmla="*/ 2494 h 2901"/>
                <a:gd name="T68" fmla="*/ 2064 w 4694"/>
                <a:gd name="T69" fmla="*/ 2374 h 2901"/>
                <a:gd name="T70" fmla="*/ 2459 w 4694"/>
                <a:gd name="T71" fmla="*/ 2248 h 2901"/>
                <a:gd name="T72" fmla="*/ 2825 w 4694"/>
                <a:gd name="T73" fmla="*/ 2116 h 2901"/>
                <a:gd name="T74" fmla="*/ 3161 w 4694"/>
                <a:gd name="T75" fmla="*/ 1984 h 2901"/>
                <a:gd name="T76" fmla="*/ 3473 w 4694"/>
                <a:gd name="T77" fmla="*/ 1858 h 2901"/>
                <a:gd name="T78" fmla="*/ 3749 w 4694"/>
                <a:gd name="T79" fmla="*/ 1720 h 2901"/>
                <a:gd name="T80" fmla="*/ 3995 w 4694"/>
                <a:gd name="T81" fmla="*/ 1589 h 2901"/>
                <a:gd name="T82" fmla="*/ 4204 w 4694"/>
                <a:gd name="T83" fmla="*/ 1457 h 2901"/>
                <a:gd name="T84" fmla="*/ 4385 w 4694"/>
                <a:gd name="T85" fmla="*/ 1325 h 2901"/>
                <a:gd name="T86" fmla="*/ 4522 w 4694"/>
                <a:gd name="T87" fmla="*/ 1193 h 2901"/>
                <a:gd name="T88" fmla="*/ 4625 w 4694"/>
                <a:gd name="T89" fmla="*/ 1061 h 2901"/>
                <a:gd name="T90" fmla="*/ 4685 w 4694"/>
                <a:gd name="T91" fmla="*/ 935 h 2901"/>
                <a:gd name="T92" fmla="*/ 4703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83"/>
            </a:p>
          </p:txBody>
        </p:sp>
        <p:sp>
          <p:nvSpPr>
            <p:cNvPr id="3087" name="Freeform 10">
              <a:extLst>
                <a:ext uri="{FF2B5EF4-FFF2-40B4-BE49-F238E27FC236}">
                  <a16:creationId xmlns:a16="http://schemas.microsoft.com/office/drawing/2014/main" id="{3B2E2FC3-9E66-453E-BA8C-D2FFD5F6E1D4}"/>
                </a:ext>
              </a:extLst>
            </p:cNvPr>
            <p:cNvSpPr>
              <a:spLocks/>
            </p:cNvSpPr>
            <p:nvPr/>
          </p:nvSpPr>
          <p:spPr bwMode="hidden">
            <a:xfrm>
              <a:off x="0" y="0"/>
              <a:ext cx="3773" cy="2356"/>
            </a:xfrm>
            <a:custGeom>
              <a:avLst/>
              <a:gdLst>
                <a:gd name="T0" fmla="*/ 3773 w 3761"/>
                <a:gd name="T1" fmla="*/ 719 h 2356"/>
                <a:gd name="T2" fmla="*/ 3743 w 3761"/>
                <a:gd name="T3" fmla="*/ 599 h 2356"/>
                <a:gd name="T4" fmla="*/ 3665 w 3761"/>
                <a:gd name="T5" fmla="*/ 486 h 2356"/>
                <a:gd name="T6" fmla="*/ 3533 w 3761"/>
                <a:gd name="T7" fmla="*/ 378 h 2356"/>
                <a:gd name="T8" fmla="*/ 3359 w 3761"/>
                <a:gd name="T9" fmla="*/ 282 h 2356"/>
                <a:gd name="T10" fmla="*/ 3137 w 3761"/>
                <a:gd name="T11" fmla="*/ 192 h 2356"/>
                <a:gd name="T12" fmla="*/ 2873 w 3761"/>
                <a:gd name="T13" fmla="*/ 108 h 2356"/>
                <a:gd name="T14" fmla="*/ 2567 w 3761"/>
                <a:gd name="T15" fmla="*/ 36 h 2356"/>
                <a:gd name="T16" fmla="*/ 2237 w 3761"/>
                <a:gd name="T17" fmla="*/ 0 h 2356"/>
                <a:gd name="T18" fmla="*/ 2585 w 3761"/>
                <a:gd name="T19" fmla="*/ 72 h 2356"/>
                <a:gd name="T20" fmla="*/ 2885 w 3761"/>
                <a:gd name="T21" fmla="*/ 150 h 2356"/>
                <a:gd name="T22" fmla="*/ 3149 w 3761"/>
                <a:gd name="T23" fmla="*/ 234 h 2356"/>
                <a:gd name="T24" fmla="*/ 3359 w 3761"/>
                <a:gd name="T25" fmla="*/ 330 h 2356"/>
                <a:gd name="T26" fmla="*/ 3527 w 3761"/>
                <a:gd name="T27" fmla="*/ 432 h 2356"/>
                <a:gd name="T28" fmla="*/ 3635 w 3761"/>
                <a:gd name="T29" fmla="*/ 545 h 2356"/>
                <a:gd name="T30" fmla="*/ 3695 w 3761"/>
                <a:gd name="T31" fmla="*/ 665 h 2356"/>
                <a:gd name="T32" fmla="*/ 3701 w 3761"/>
                <a:gd name="T33" fmla="*/ 791 h 2356"/>
                <a:gd name="T34" fmla="*/ 3665 w 3761"/>
                <a:gd name="T35" fmla="*/ 887 h 2356"/>
                <a:gd name="T36" fmla="*/ 3604 w 3761"/>
                <a:gd name="T37" fmla="*/ 989 h 2356"/>
                <a:gd name="T38" fmla="*/ 3509 w 3761"/>
                <a:gd name="T39" fmla="*/ 1091 h 2356"/>
                <a:gd name="T40" fmla="*/ 3383 w 3761"/>
                <a:gd name="T41" fmla="*/ 1187 h 2356"/>
                <a:gd name="T42" fmla="*/ 3233 w 3761"/>
                <a:gd name="T43" fmla="*/ 1289 h 2356"/>
                <a:gd name="T44" fmla="*/ 3053 w 3761"/>
                <a:gd name="T45" fmla="*/ 1391 h 2356"/>
                <a:gd name="T46" fmla="*/ 2843 w 3761"/>
                <a:gd name="T47" fmla="*/ 1493 h 2356"/>
                <a:gd name="T48" fmla="*/ 2615 w 3761"/>
                <a:gd name="T49" fmla="*/ 1589 h 2356"/>
                <a:gd name="T50" fmla="*/ 2082 w 3761"/>
                <a:gd name="T51" fmla="*/ 1786 h 2356"/>
                <a:gd name="T52" fmla="*/ 1464 w 3761"/>
                <a:gd name="T53" fmla="*/ 1972 h 2356"/>
                <a:gd name="T54" fmla="*/ 767 w 3761"/>
                <a:gd name="T55" fmla="*/ 2158 h 2356"/>
                <a:gd name="T56" fmla="*/ 0 w 3761"/>
                <a:gd name="T57" fmla="*/ 2326 h 2356"/>
                <a:gd name="T58" fmla="*/ 402 w 3761"/>
                <a:gd name="T59" fmla="*/ 2272 h 2356"/>
                <a:gd name="T60" fmla="*/ 1146 w 3761"/>
                <a:gd name="T61" fmla="*/ 2092 h 2356"/>
                <a:gd name="T62" fmla="*/ 1818 w 3761"/>
                <a:gd name="T63" fmla="*/ 1900 h 2356"/>
                <a:gd name="T64" fmla="*/ 2400 w 3761"/>
                <a:gd name="T65" fmla="*/ 1702 h 2356"/>
                <a:gd name="T66" fmla="*/ 2657 w 3761"/>
                <a:gd name="T67" fmla="*/ 1607 h 2356"/>
                <a:gd name="T68" fmla="*/ 2891 w 3761"/>
                <a:gd name="T69" fmla="*/ 1505 h 2356"/>
                <a:gd name="T70" fmla="*/ 3101 w 3761"/>
                <a:gd name="T71" fmla="*/ 1403 h 2356"/>
                <a:gd name="T72" fmla="*/ 3287 w 3761"/>
                <a:gd name="T73" fmla="*/ 1301 h 2356"/>
                <a:gd name="T74" fmla="*/ 3443 w 3761"/>
                <a:gd name="T75" fmla="*/ 1193 h 2356"/>
                <a:gd name="T76" fmla="*/ 3569 w 3761"/>
                <a:gd name="T77" fmla="*/ 1091 h 2356"/>
                <a:gd name="T78" fmla="*/ 3665 w 3761"/>
                <a:gd name="T79" fmla="*/ 989 h 2356"/>
                <a:gd name="T80" fmla="*/ 3731 w 3761"/>
                <a:gd name="T81" fmla="*/ 887 h 2356"/>
                <a:gd name="T82" fmla="*/ 3767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83"/>
            </a:p>
          </p:txBody>
        </p:sp>
        <p:sp>
          <p:nvSpPr>
            <p:cNvPr id="3088" name="Freeform 11">
              <a:extLst>
                <a:ext uri="{FF2B5EF4-FFF2-40B4-BE49-F238E27FC236}">
                  <a16:creationId xmlns:a16="http://schemas.microsoft.com/office/drawing/2014/main" id="{7A77ABAE-FD67-4ED3-A391-143F96A762A3}"/>
                </a:ext>
              </a:extLst>
            </p:cNvPr>
            <p:cNvSpPr>
              <a:spLocks/>
            </p:cNvSpPr>
            <p:nvPr/>
          </p:nvSpPr>
          <p:spPr bwMode="hidden">
            <a:xfrm>
              <a:off x="0" y="0"/>
              <a:ext cx="2933" cy="1846"/>
            </a:xfrm>
            <a:custGeom>
              <a:avLst/>
              <a:gdLst>
                <a:gd name="T0" fmla="*/ 2933 w 2924"/>
                <a:gd name="T1" fmla="*/ 647 h 1846"/>
                <a:gd name="T2" fmla="*/ 2885 w 2924"/>
                <a:gd name="T3" fmla="*/ 528 h 1846"/>
                <a:gd name="T4" fmla="*/ 2758 w 2924"/>
                <a:gd name="T5" fmla="*/ 414 h 1846"/>
                <a:gd name="T6" fmla="*/ 2567 w 2924"/>
                <a:gd name="T7" fmla="*/ 318 h 1846"/>
                <a:gd name="T8" fmla="*/ 2309 w 2924"/>
                <a:gd name="T9" fmla="*/ 228 h 1846"/>
                <a:gd name="T10" fmla="*/ 1991 w 2924"/>
                <a:gd name="T11" fmla="*/ 150 h 1846"/>
                <a:gd name="T12" fmla="*/ 1613 w 2924"/>
                <a:gd name="T13" fmla="*/ 78 h 1846"/>
                <a:gd name="T14" fmla="*/ 1182 w 2924"/>
                <a:gd name="T15" fmla="*/ 24 h 1846"/>
                <a:gd name="T16" fmla="*/ 696 w 2924"/>
                <a:gd name="T17" fmla="*/ 0 h 1846"/>
                <a:gd name="T18" fmla="*/ 1194 w 2924"/>
                <a:gd name="T19" fmla="*/ 48 h 1846"/>
                <a:gd name="T20" fmla="*/ 1631 w 2924"/>
                <a:gd name="T21" fmla="*/ 108 h 1846"/>
                <a:gd name="T22" fmla="*/ 2015 w 2924"/>
                <a:gd name="T23" fmla="*/ 180 h 1846"/>
                <a:gd name="T24" fmla="*/ 2333 w 2924"/>
                <a:gd name="T25" fmla="*/ 264 h 1846"/>
                <a:gd name="T26" fmla="*/ 2579 w 2924"/>
                <a:gd name="T27" fmla="*/ 360 h 1846"/>
                <a:gd name="T28" fmla="*/ 2758 w 2924"/>
                <a:gd name="T29" fmla="*/ 468 h 1846"/>
                <a:gd name="T30" fmla="*/ 2855 w 2924"/>
                <a:gd name="T31" fmla="*/ 587 h 1846"/>
                <a:gd name="T32" fmla="*/ 2873 w 2924"/>
                <a:gd name="T33" fmla="*/ 713 h 1846"/>
                <a:gd name="T34" fmla="*/ 2849 w 2924"/>
                <a:gd name="T35" fmla="*/ 785 h 1846"/>
                <a:gd name="T36" fmla="*/ 2801 w 2924"/>
                <a:gd name="T37" fmla="*/ 857 h 1846"/>
                <a:gd name="T38" fmla="*/ 2633 w 2924"/>
                <a:gd name="T39" fmla="*/ 1001 h 1846"/>
                <a:gd name="T40" fmla="*/ 2375 w 2924"/>
                <a:gd name="T41" fmla="*/ 1145 h 1846"/>
                <a:gd name="T42" fmla="*/ 2039 w 2924"/>
                <a:gd name="T43" fmla="*/ 1289 h 1846"/>
                <a:gd name="T44" fmla="*/ 1631 w 2924"/>
                <a:gd name="T45" fmla="*/ 1433 h 1846"/>
                <a:gd name="T46" fmla="*/ 1146 w 2924"/>
                <a:gd name="T47" fmla="*/ 1571 h 1846"/>
                <a:gd name="T48" fmla="*/ 606 w 2924"/>
                <a:gd name="T49" fmla="*/ 1702 h 1846"/>
                <a:gd name="T50" fmla="*/ 0 w 2924"/>
                <a:gd name="T51" fmla="*/ 1828 h 1846"/>
                <a:gd name="T52" fmla="*/ 312 w 2924"/>
                <a:gd name="T53" fmla="*/ 1780 h 1846"/>
                <a:gd name="T54" fmla="*/ 900 w 2924"/>
                <a:gd name="T55" fmla="*/ 1648 h 1846"/>
                <a:gd name="T56" fmla="*/ 1421 w 2924"/>
                <a:gd name="T57" fmla="*/ 1511 h 1846"/>
                <a:gd name="T58" fmla="*/ 1877 w 2924"/>
                <a:gd name="T59" fmla="*/ 1367 h 1846"/>
                <a:gd name="T60" fmla="*/ 2261 w 2924"/>
                <a:gd name="T61" fmla="*/ 1223 h 1846"/>
                <a:gd name="T62" fmla="*/ 2567 w 2924"/>
                <a:gd name="T63" fmla="*/ 1079 h 1846"/>
                <a:gd name="T64" fmla="*/ 2783 w 2924"/>
                <a:gd name="T65" fmla="*/ 929 h 1846"/>
                <a:gd name="T66" fmla="*/ 2885 w 2924"/>
                <a:gd name="T67" fmla="*/ 815 h 1846"/>
                <a:gd name="T68" fmla="*/ 2921 w 2924"/>
                <a:gd name="T69" fmla="*/ 743 h 1846"/>
                <a:gd name="T70" fmla="*/ 2933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83"/>
            </a:p>
          </p:txBody>
        </p:sp>
        <p:sp>
          <p:nvSpPr>
            <p:cNvPr id="3089" name="Freeform 12">
              <a:extLst>
                <a:ext uri="{FF2B5EF4-FFF2-40B4-BE49-F238E27FC236}">
                  <a16:creationId xmlns:a16="http://schemas.microsoft.com/office/drawing/2014/main" id="{D15D3E26-FE06-40CA-BA5A-F4E5189B86B2}"/>
                </a:ext>
              </a:extLst>
            </p:cNvPr>
            <p:cNvSpPr>
              <a:spLocks/>
            </p:cNvSpPr>
            <p:nvPr/>
          </p:nvSpPr>
          <p:spPr bwMode="hidden">
            <a:xfrm>
              <a:off x="114" y="2847"/>
              <a:ext cx="1493" cy="204"/>
            </a:xfrm>
            <a:custGeom>
              <a:avLst/>
              <a:gdLst>
                <a:gd name="T0" fmla="*/ 1404 w 1488"/>
                <a:gd name="T1" fmla="*/ 204 h 204"/>
                <a:gd name="T2" fmla="*/ 0 w 1488"/>
                <a:gd name="T3" fmla="*/ 18 h 204"/>
                <a:gd name="T4" fmla="*/ 77 w 1488"/>
                <a:gd name="T5" fmla="*/ 0 h 204"/>
                <a:gd name="T6" fmla="*/ 1493 w 1488"/>
                <a:gd name="T7" fmla="*/ 186 h 204"/>
                <a:gd name="T8" fmla="*/ 1404 w 1488"/>
                <a:gd name="T9" fmla="*/ 204 h 204"/>
                <a:gd name="T10" fmla="*/ 1404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83"/>
            </a:p>
          </p:txBody>
        </p:sp>
        <p:sp>
          <p:nvSpPr>
            <p:cNvPr id="3090" name="Rectangle 13">
              <a:extLst>
                <a:ext uri="{FF2B5EF4-FFF2-40B4-BE49-F238E27FC236}">
                  <a16:creationId xmlns:a16="http://schemas.microsoft.com/office/drawing/2014/main" id="{573EC3D5-D913-4DE6-9CE7-719FFA6D90C3}"/>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3883"/>
            </a:p>
          </p:txBody>
        </p:sp>
        <p:sp>
          <p:nvSpPr>
            <p:cNvPr id="3091" name="Rectangle 14">
              <a:extLst>
                <a:ext uri="{FF2B5EF4-FFF2-40B4-BE49-F238E27FC236}">
                  <a16:creationId xmlns:a16="http://schemas.microsoft.com/office/drawing/2014/main" id="{18647139-4E26-4DF0-94FB-23D6879B5BF3}"/>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3883"/>
            </a:p>
          </p:txBody>
        </p:sp>
        <p:grpSp>
          <p:nvGrpSpPr>
            <p:cNvPr id="3092" name="Group 15">
              <a:extLst>
                <a:ext uri="{FF2B5EF4-FFF2-40B4-BE49-F238E27FC236}">
                  <a16:creationId xmlns:a16="http://schemas.microsoft.com/office/drawing/2014/main" id="{01E723E0-9F3E-40C3-9083-48D2A070C4DE}"/>
                </a:ext>
              </a:extLst>
            </p:cNvPr>
            <p:cNvGrpSpPr>
              <a:grpSpLocks/>
            </p:cNvGrpSpPr>
            <p:nvPr/>
          </p:nvGrpSpPr>
          <p:grpSpPr bwMode="auto">
            <a:xfrm>
              <a:off x="192" y="2284"/>
              <a:ext cx="1254" cy="923"/>
              <a:chOff x="192" y="2284"/>
              <a:chExt cx="1254" cy="923"/>
            </a:xfrm>
          </p:grpSpPr>
          <p:sp>
            <p:nvSpPr>
              <p:cNvPr id="3093" name="Freeform 16">
                <a:extLst>
                  <a:ext uri="{FF2B5EF4-FFF2-40B4-BE49-F238E27FC236}">
                    <a16:creationId xmlns:a16="http://schemas.microsoft.com/office/drawing/2014/main" id="{B494FC5E-1188-4155-9059-6EA5FA6093FF}"/>
                  </a:ext>
                </a:extLst>
              </p:cNvPr>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83"/>
              </a:p>
            </p:txBody>
          </p:sp>
          <p:sp>
            <p:nvSpPr>
              <p:cNvPr id="3094" name="Freeform 17">
                <a:extLst>
                  <a:ext uri="{FF2B5EF4-FFF2-40B4-BE49-F238E27FC236}">
                    <a16:creationId xmlns:a16="http://schemas.microsoft.com/office/drawing/2014/main" id="{14F25965-4844-488F-AE20-485D9E4FF025}"/>
                  </a:ext>
                </a:extLst>
              </p:cNvPr>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4 w 323"/>
                  <a:gd name="T13" fmla="*/ 18 h 162"/>
                  <a:gd name="T14" fmla="*/ 240 w 323"/>
                  <a:gd name="T15" fmla="*/ 54 h 162"/>
                  <a:gd name="T16" fmla="*/ 288 w 323"/>
                  <a:gd name="T17" fmla="*/ 90 h 162"/>
                  <a:gd name="T18" fmla="*/ 318 w 323"/>
                  <a:gd name="T19" fmla="*/ 114 h 162"/>
                  <a:gd name="T20" fmla="*/ 324 w 323"/>
                  <a:gd name="T21" fmla="*/ 126 h 162"/>
                  <a:gd name="T22" fmla="*/ 324 w 323"/>
                  <a:gd name="T23" fmla="*/ 126 h 162"/>
                  <a:gd name="T24" fmla="*/ 222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83"/>
              </a:p>
            </p:txBody>
          </p:sp>
          <p:sp>
            <p:nvSpPr>
              <p:cNvPr id="3095" name="Freeform 18">
                <a:extLst>
                  <a:ext uri="{FF2B5EF4-FFF2-40B4-BE49-F238E27FC236}">
                    <a16:creationId xmlns:a16="http://schemas.microsoft.com/office/drawing/2014/main" id="{1E19FF3C-D3A5-4348-AB74-DDB1A12CD37F}"/>
                  </a:ext>
                </a:extLst>
              </p:cNvPr>
              <p:cNvSpPr>
                <a:spLocks noEditPoints="1"/>
              </p:cNvSpPr>
              <p:nvPr/>
            </p:nvSpPr>
            <p:spPr bwMode="hidden">
              <a:xfrm>
                <a:off x="192" y="2284"/>
                <a:ext cx="1254" cy="923"/>
              </a:xfrm>
              <a:custGeom>
                <a:avLst/>
                <a:gdLst>
                  <a:gd name="T0" fmla="*/ 1170 w 1250"/>
                  <a:gd name="T1" fmla="*/ 641 h 923"/>
                  <a:gd name="T2" fmla="*/ 1170 w 1250"/>
                  <a:gd name="T3" fmla="*/ 473 h 923"/>
                  <a:gd name="T4" fmla="*/ 1140 w 1250"/>
                  <a:gd name="T5" fmla="*/ 384 h 923"/>
                  <a:gd name="T6" fmla="*/ 1116 w 1250"/>
                  <a:gd name="T7" fmla="*/ 288 h 923"/>
                  <a:gd name="T8" fmla="*/ 1056 w 1250"/>
                  <a:gd name="T9" fmla="*/ 174 h 923"/>
                  <a:gd name="T10" fmla="*/ 984 w 1250"/>
                  <a:gd name="T11" fmla="*/ 96 h 923"/>
                  <a:gd name="T12" fmla="*/ 966 w 1250"/>
                  <a:gd name="T13" fmla="*/ 72 h 923"/>
                  <a:gd name="T14" fmla="*/ 894 w 1250"/>
                  <a:gd name="T15" fmla="*/ 18 h 923"/>
                  <a:gd name="T16" fmla="*/ 822 w 1250"/>
                  <a:gd name="T17" fmla="*/ 6 h 923"/>
                  <a:gd name="T18" fmla="*/ 714 w 1250"/>
                  <a:gd name="T19" fmla="*/ 24 h 923"/>
                  <a:gd name="T20" fmla="*/ 666 w 1250"/>
                  <a:gd name="T21" fmla="*/ 42 h 923"/>
                  <a:gd name="T22" fmla="*/ 570 w 1250"/>
                  <a:gd name="T23" fmla="*/ 120 h 923"/>
                  <a:gd name="T24" fmla="*/ 534 w 1250"/>
                  <a:gd name="T25" fmla="*/ 228 h 923"/>
                  <a:gd name="T26" fmla="*/ 511 w 1250"/>
                  <a:gd name="T27" fmla="*/ 348 h 923"/>
                  <a:gd name="T28" fmla="*/ 432 w 1250"/>
                  <a:gd name="T29" fmla="*/ 479 h 923"/>
                  <a:gd name="T30" fmla="*/ 414 w 1250"/>
                  <a:gd name="T31" fmla="*/ 539 h 923"/>
                  <a:gd name="T32" fmla="*/ 354 w 1250"/>
                  <a:gd name="T33" fmla="*/ 599 h 923"/>
                  <a:gd name="T34" fmla="*/ 306 w 1250"/>
                  <a:gd name="T35" fmla="*/ 629 h 923"/>
                  <a:gd name="T36" fmla="*/ 294 w 1250"/>
                  <a:gd name="T37" fmla="*/ 635 h 923"/>
                  <a:gd name="T38" fmla="*/ 258 w 1250"/>
                  <a:gd name="T39" fmla="*/ 677 h 923"/>
                  <a:gd name="T40" fmla="*/ 150 w 1250"/>
                  <a:gd name="T41" fmla="*/ 797 h 923"/>
                  <a:gd name="T42" fmla="*/ 54 w 1250"/>
                  <a:gd name="T43" fmla="*/ 839 h 923"/>
                  <a:gd name="T44" fmla="*/ 156 w 1250"/>
                  <a:gd name="T45" fmla="*/ 905 h 923"/>
                  <a:gd name="T46" fmla="*/ 241 w 1250"/>
                  <a:gd name="T47" fmla="*/ 869 h 923"/>
                  <a:gd name="T48" fmla="*/ 642 w 1250"/>
                  <a:gd name="T49" fmla="*/ 827 h 923"/>
                  <a:gd name="T50" fmla="*/ 702 w 1250"/>
                  <a:gd name="T51" fmla="*/ 725 h 923"/>
                  <a:gd name="T52" fmla="*/ 696 w 1250"/>
                  <a:gd name="T53" fmla="*/ 611 h 923"/>
                  <a:gd name="T54" fmla="*/ 780 w 1250"/>
                  <a:gd name="T55" fmla="*/ 551 h 923"/>
                  <a:gd name="T56" fmla="*/ 882 w 1250"/>
                  <a:gd name="T57" fmla="*/ 449 h 923"/>
                  <a:gd name="T58" fmla="*/ 912 w 1250"/>
                  <a:gd name="T59" fmla="*/ 414 h 923"/>
                  <a:gd name="T60" fmla="*/ 978 w 1250"/>
                  <a:gd name="T61" fmla="*/ 318 h 923"/>
                  <a:gd name="T62" fmla="*/ 1026 w 1250"/>
                  <a:gd name="T63" fmla="*/ 336 h 923"/>
                  <a:gd name="T64" fmla="*/ 1122 w 1250"/>
                  <a:gd name="T65" fmla="*/ 617 h 923"/>
                  <a:gd name="T66" fmla="*/ 1116 w 1250"/>
                  <a:gd name="T67" fmla="*/ 689 h 923"/>
                  <a:gd name="T68" fmla="*/ 1152 w 1250"/>
                  <a:gd name="T69" fmla="*/ 749 h 923"/>
                  <a:gd name="T70" fmla="*/ 1206 w 1250"/>
                  <a:gd name="T71" fmla="*/ 713 h 923"/>
                  <a:gd name="T72" fmla="*/ 1242 w 1250"/>
                  <a:gd name="T73" fmla="*/ 749 h 923"/>
                  <a:gd name="T74" fmla="*/ 1254 w 1250"/>
                  <a:gd name="T75" fmla="*/ 743 h 923"/>
                  <a:gd name="T76" fmla="*/ 696 w 1250"/>
                  <a:gd name="T77" fmla="*/ 264 h 923"/>
                  <a:gd name="T78" fmla="*/ 787 w 1250"/>
                  <a:gd name="T79" fmla="*/ 372 h 923"/>
                  <a:gd name="T80" fmla="*/ 768 w 1250"/>
                  <a:gd name="T81" fmla="*/ 443 h 923"/>
                  <a:gd name="T82" fmla="*/ 708 w 1250"/>
                  <a:gd name="T83" fmla="*/ 515 h 923"/>
                  <a:gd name="T84" fmla="*/ 660 w 1250"/>
                  <a:gd name="T85" fmla="*/ 569 h 923"/>
                  <a:gd name="T86" fmla="*/ 618 w 1250"/>
                  <a:gd name="T87" fmla="*/ 593 h 923"/>
                  <a:gd name="T88" fmla="*/ 576 w 1250"/>
                  <a:gd name="T89" fmla="*/ 617 h 923"/>
                  <a:gd name="T90" fmla="*/ 564 w 1250"/>
                  <a:gd name="T91" fmla="*/ 707 h 923"/>
                  <a:gd name="T92" fmla="*/ 354 w 1250"/>
                  <a:gd name="T93" fmla="*/ 755 h 923"/>
                  <a:gd name="T94" fmla="*/ 390 w 1250"/>
                  <a:gd name="T95" fmla="*/ 641 h 923"/>
                  <a:gd name="T96" fmla="*/ 426 w 1250"/>
                  <a:gd name="T97" fmla="*/ 647 h 923"/>
                  <a:gd name="T98" fmla="*/ 444 w 1250"/>
                  <a:gd name="T99" fmla="*/ 617 h 923"/>
                  <a:gd name="T100" fmla="*/ 570 w 1250"/>
                  <a:gd name="T101" fmla="*/ 515 h 923"/>
                  <a:gd name="T102" fmla="*/ 618 w 1250"/>
                  <a:gd name="T103" fmla="*/ 473 h 923"/>
                  <a:gd name="T104" fmla="*/ 642 w 1250"/>
                  <a:gd name="T105" fmla="*/ 396 h 923"/>
                  <a:gd name="T106" fmla="*/ 642 w 1250"/>
                  <a:gd name="T107" fmla="*/ 378 h 923"/>
                  <a:gd name="T108" fmla="*/ 666 w 1250"/>
                  <a:gd name="T109" fmla="*/ 270 h 923"/>
                  <a:gd name="T110" fmla="*/ 684 w 1250"/>
                  <a:gd name="T111" fmla="*/ 192 h 923"/>
                  <a:gd name="T112" fmla="*/ 696 w 1250"/>
                  <a:gd name="T113" fmla="*/ 264 h 923"/>
                  <a:gd name="T114" fmla="*/ 534 w 1250"/>
                  <a:gd name="T115" fmla="*/ 455 h 923"/>
                  <a:gd name="T116" fmla="*/ 636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83"/>
              </a:p>
            </p:txBody>
          </p:sp>
          <p:sp>
            <p:nvSpPr>
              <p:cNvPr id="3096" name="Freeform 19">
                <a:extLst>
                  <a:ext uri="{FF2B5EF4-FFF2-40B4-BE49-F238E27FC236}">
                    <a16:creationId xmlns:a16="http://schemas.microsoft.com/office/drawing/2014/main" id="{D6D52998-1AED-4084-A9E3-2C719817AF02}"/>
                  </a:ext>
                </a:extLst>
              </p:cNvPr>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83"/>
              </a:p>
            </p:txBody>
          </p:sp>
          <p:sp>
            <p:nvSpPr>
              <p:cNvPr id="3097" name="Freeform 20">
                <a:extLst>
                  <a:ext uri="{FF2B5EF4-FFF2-40B4-BE49-F238E27FC236}">
                    <a16:creationId xmlns:a16="http://schemas.microsoft.com/office/drawing/2014/main" id="{8C878BE4-2058-4E10-933D-2C383EB67EF4}"/>
                  </a:ext>
                </a:extLst>
              </p:cNvPr>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83"/>
              </a:p>
            </p:txBody>
          </p:sp>
          <p:sp>
            <p:nvSpPr>
              <p:cNvPr id="3098" name="Freeform 21">
                <a:extLst>
                  <a:ext uri="{FF2B5EF4-FFF2-40B4-BE49-F238E27FC236}">
                    <a16:creationId xmlns:a16="http://schemas.microsoft.com/office/drawing/2014/main" id="{AA8D4CED-ACAD-4D59-91D4-75D9BE110C85}"/>
                  </a:ext>
                </a:extLst>
              </p:cNvPr>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83"/>
              </a:p>
            </p:txBody>
          </p:sp>
          <p:sp>
            <p:nvSpPr>
              <p:cNvPr id="3099" name="Freeform 22">
                <a:extLst>
                  <a:ext uri="{FF2B5EF4-FFF2-40B4-BE49-F238E27FC236}">
                    <a16:creationId xmlns:a16="http://schemas.microsoft.com/office/drawing/2014/main" id="{F099C861-4EDD-4C95-9B0C-5B580D8573A3}"/>
                  </a:ext>
                </a:extLst>
              </p:cNvPr>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83"/>
              </a:p>
            </p:txBody>
          </p:sp>
          <p:sp>
            <p:nvSpPr>
              <p:cNvPr id="3100" name="Freeform 23">
                <a:extLst>
                  <a:ext uri="{FF2B5EF4-FFF2-40B4-BE49-F238E27FC236}">
                    <a16:creationId xmlns:a16="http://schemas.microsoft.com/office/drawing/2014/main" id="{81215E32-9BC4-4C64-9D9C-BDD65B79119E}"/>
                  </a:ext>
                </a:extLst>
              </p:cNvPr>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83"/>
              </a:p>
            </p:txBody>
          </p:sp>
          <p:sp>
            <p:nvSpPr>
              <p:cNvPr id="3101" name="Freeform 24">
                <a:extLst>
                  <a:ext uri="{FF2B5EF4-FFF2-40B4-BE49-F238E27FC236}">
                    <a16:creationId xmlns:a16="http://schemas.microsoft.com/office/drawing/2014/main" id="{1FDF47B7-ED04-4C2E-84D8-00F676F37274}"/>
                  </a:ext>
                </a:extLst>
              </p:cNvPr>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83"/>
              </a:p>
            </p:txBody>
          </p:sp>
          <p:sp>
            <p:nvSpPr>
              <p:cNvPr id="3102" name="Freeform 25">
                <a:extLst>
                  <a:ext uri="{FF2B5EF4-FFF2-40B4-BE49-F238E27FC236}">
                    <a16:creationId xmlns:a16="http://schemas.microsoft.com/office/drawing/2014/main" id="{30215DDA-0498-4600-9486-868284E51D07}"/>
                  </a:ext>
                </a:extLst>
              </p:cNvPr>
              <p:cNvSpPr>
                <a:spLocks/>
              </p:cNvSpPr>
              <p:nvPr/>
            </p:nvSpPr>
            <p:spPr bwMode="hidden">
              <a:xfrm>
                <a:off x="737" y="2763"/>
                <a:ext cx="73" cy="54"/>
              </a:xfrm>
              <a:custGeom>
                <a:avLst/>
                <a:gdLst>
                  <a:gd name="T0" fmla="*/ 24 w 72"/>
                  <a:gd name="T1" fmla="*/ 36 h 54"/>
                  <a:gd name="T2" fmla="*/ 49 w 72"/>
                  <a:gd name="T3" fmla="*/ 24 h 54"/>
                  <a:gd name="T4" fmla="*/ 61 w 72"/>
                  <a:gd name="T5" fmla="*/ 12 h 54"/>
                  <a:gd name="T6" fmla="*/ 67 w 72"/>
                  <a:gd name="T7" fmla="*/ 6 h 54"/>
                  <a:gd name="T8" fmla="*/ 73 w 72"/>
                  <a:gd name="T9" fmla="*/ 0 h 54"/>
                  <a:gd name="T10" fmla="*/ 43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83"/>
              </a:p>
            </p:txBody>
          </p:sp>
          <p:sp>
            <p:nvSpPr>
              <p:cNvPr id="3103" name="Freeform 26">
                <a:extLst>
                  <a:ext uri="{FF2B5EF4-FFF2-40B4-BE49-F238E27FC236}">
                    <a16:creationId xmlns:a16="http://schemas.microsoft.com/office/drawing/2014/main" id="{70DB41B4-866C-457E-94AE-AF4ABD545C02}"/>
                  </a:ext>
                </a:extLst>
              </p:cNvPr>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83"/>
              </a:p>
            </p:txBody>
          </p:sp>
          <p:sp>
            <p:nvSpPr>
              <p:cNvPr id="3104" name="Freeform 27">
                <a:extLst>
                  <a:ext uri="{FF2B5EF4-FFF2-40B4-BE49-F238E27FC236}">
                    <a16:creationId xmlns:a16="http://schemas.microsoft.com/office/drawing/2014/main" id="{25BA244F-E7A7-459E-A3BC-2A098D45975F}"/>
                  </a:ext>
                </a:extLst>
              </p:cNvPr>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83"/>
              </a:p>
            </p:txBody>
          </p:sp>
          <p:sp>
            <p:nvSpPr>
              <p:cNvPr id="3105" name="Freeform 28">
                <a:extLst>
                  <a:ext uri="{FF2B5EF4-FFF2-40B4-BE49-F238E27FC236}">
                    <a16:creationId xmlns:a16="http://schemas.microsoft.com/office/drawing/2014/main" id="{9A9541DF-3C6E-4266-8547-8CFAF992D786}"/>
                  </a:ext>
                </a:extLst>
              </p:cNvPr>
              <p:cNvSpPr>
                <a:spLocks/>
              </p:cNvSpPr>
              <p:nvPr/>
            </p:nvSpPr>
            <p:spPr bwMode="hidden">
              <a:xfrm>
                <a:off x="437" y="3027"/>
                <a:ext cx="288" cy="84"/>
              </a:xfrm>
              <a:custGeom>
                <a:avLst/>
                <a:gdLst>
                  <a:gd name="T0" fmla="*/ 288 w 287"/>
                  <a:gd name="T1" fmla="*/ 0 h 84"/>
                  <a:gd name="T2" fmla="*/ 0 w 287"/>
                  <a:gd name="T3" fmla="*/ 84 h 84"/>
                  <a:gd name="T4" fmla="*/ 169 w 287"/>
                  <a:gd name="T5" fmla="*/ 36 h 84"/>
                  <a:gd name="T6" fmla="*/ 114 w 287"/>
                  <a:gd name="T7" fmla="*/ 60 h 84"/>
                  <a:gd name="T8" fmla="*/ 277 w 287"/>
                  <a:gd name="T9" fmla="*/ 18 h 84"/>
                  <a:gd name="T10" fmla="*/ 288 w 287"/>
                  <a:gd name="T11" fmla="*/ 0 h 84"/>
                  <a:gd name="T12" fmla="*/ 288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83"/>
              </a:p>
            </p:txBody>
          </p:sp>
          <p:sp>
            <p:nvSpPr>
              <p:cNvPr id="3106" name="Freeform 29">
                <a:extLst>
                  <a:ext uri="{FF2B5EF4-FFF2-40B4-BE49-F238E27FC236}">
                    <a16:creationId xmlns:a16="http://schemas.microsoft.com/office/drawing/2014/main" id="{17F0F7B9-54C4-4676-9E6C-9FF7443365A5}"/>
                  </a:ext>
                </a:extLst>
              </p:cNvPr>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83"/>
              </a:p>
            </p:txBody>
          </p:sp>
          <p:sp>
            <p:nvSpPr>
              <p:cNvPr id="3107" name="Freeform 30">
                <a:extLst>
                  <a:ext uri="{FF2B5EF4-FFF2-40B4-BE49-F238E27FC236}">
                    <a16:creationId xmlns:a16="http://schemas.microsoft.com/office/drawing/2014/main" id="{3F60C083-8A15-4740-9D81-DCE477D180F9}"/>
                  </a:ext>
                </a:extLst>
              </p:cNvPr>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83"/>
              </a:p>
            </p:txBody>
          </p:sp>
          <p:sp>
            <p:nvSpPr>
              <p:cNvPr id="3108" name="Freeform 31">
                <a:extLst>
                  <a:ext uri="{FF2B5EF4-FFF2-40B4-BE49-F238E27FC236}">
                    <a16:creationId xmlns:a16="http://schemas.microsoft.com/office/drawing/2014/main" id="{AA82FAF2-AC41-4B95-B9D1-E1EC17E33996}"/>
                  </a:ext>
                </a:extLst>
              </p:cNvPr>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83"/>
              </a:p>
            </p:txBody>
          </p:sp>
          <p:sp>
            <p:nvSpPr>
              <p:cNvPr id="3109" name="Freeform 32">
                <a:extLst>
                  <a:ext uri="{FF2B5EF4-FFF2-40B4-BE49-F238E27FC236}">
                    <a16:creationId xmlns:a16="http://schemas.microsoft.com/office/drawing/2014/main" id="{DC6A573E-A7DC-4654-A37C-C3E85EAD0D78}"/>
                  </a:ext>
                </a:extLst>
              </p:cNvPr>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83"/>
              </a:p>
            </p:txBody>
          </p:sp>
          <p:sp>
            <p:nvSpPr>
              <p:cNvPr id="3110" name="Freeform 33">
                <a:extLst>
                  <a:ext uri="{FF2B5EF4-FFF2-40B4-BE49-F238E27FC236}">
                    <a16:creationId xmlns:a16="http://schemas.microsoft.com/office/drawing/2014/main" id="{996DBD2C-6742-489A-99A2-786BB23AC333}"/>
                  </a:ext>
                </a:extLst>
              </p:cNvPr>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83"/>
              </a:p>
            </p:txBody>
          </p:sp>
          <p:sp>
            <p:nvSpPr>
              <p:cNvPr id="3111" name="Freeform 34">
                <a:extLst>
                  <a:ext uri="{FF2B5EF4-FFF2-40B4-BE49-F238E27FC236}">
                    <a16:creationId xmlns:a16="http://schemas.microsoft.com/office/drawing/2014/main" id="{DB0C4CF5-0FB9-4FD5-9E08-2EAAC42AE209}"/>
                  </a:ext>
                </a:extLst>
              </p:cNvPr>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83"/>
              </a:p>
            </p:txBody>
          </p:sp>
          <p:sp>
            <p:nvSpPr>
              <p:cNvPr id="3112" name="Freeform 35">
                <a:extLst>
                  <a:ext uri="{FF2B5EF4-FFF2-40B4-BE49-F238E27FC236}">
                    <a16:creationId xmlns:a16="http://schemas.microsoft.com/office/drawing/2014/main" id="{9FF51CC0-E0DE-48EB-A909-ECFB31FE0E71}"/>
                  </a:ext>
                </a:extLst>
              </p:cNvPr>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83"/>
              </a:p>
            </p:txBody>
          </p:sp>
          <p:sp>
            <p:nvSpPr>
              <p:cNvPr id="3113" name="Freeform 36">
                <a:extLst>
                  <a:ext uri="{FF2B5EF4-FFF2-40B4-BE49-F238E27FC236}">
                    <a16:creationId xmlns:a16="http://schemas.microsoft.com/office/drawing/2014/main" id="{8B674A86-B76A-4DE6-A575-3E56CFC469FE}"/>
                  </a:ext>
                </a:extLst>
              </p:cNvPr>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83"/>
              </a:p>
            </p:txBody>
          </p:sp>
          <p:sp>
            <p:nvSpPr>
              <p:cNvPr id="3114" name="Freeform 37">
                <a:extLst>
                  <a:ext uri="{FF2B5EF4-FFF2-40B4-BE49-F238E27FC236}">
                    <a16:creationId xmlns:a16="http://schemas.microsoft.com/office/drawing/2014/main" id="{9A58528A-1892-4C26-BE0F-A0D64D2BEB63}"/>
                  </a:ext>
                </a:extLst>
              </p:cNvPr>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83"/>
              </a:p>
            </p:txBody>
          </p:sp>
          <p:sp>
            <p:nvSpPr>
              <p:cNvPr id="3115" name="Freeform 38">
                <a:extLst>
                  <a:ext uri="{FF2B5EF4-FFF2-40B4-BE49-F238E27FC236}">
                    <a16:creationId xmlns:a16="http://schemas.microsoft.com/office/drawing/2014/main" id="{17F824EA-5E1E-442D-90EE-5AA328161898}"/>
                  </a:ext>
                </a:extLst>
              </p:cNvPr>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83"/>
              </a:p>
            </p:txBody>
          </p:sp>
          <p:sp>
            <p:nvSpPr>
              <p:cNvPr id="3116" name="Freeform 39">
                <a:extLst>
                  <a:ext uri="{FF2B5EF4-FFF2-40B4-BE49-F238E27FC236}">
                    <a16:creationId xmlns:a16="http://schemas.microsoft.com/office/drawing/2014/main" id="{3D749310-27CE-4C5E-B723-EB248FCEB948}"/>
                  </a:ext>
                </a:extLst>
              </p:cNvPr>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83"/>
              </a:p>
            </p:txBody>
          </p:sp>
          <p:sp>
            <p:nvSpPr>
              <p:cNvPr id="3117" name="Freeform 40">
                <a:extLst>
                  <a:ext uri="{FF2B5EF4-FFF2-40B4-BE49-F238E27FC236}">
                    <a16:creationId xmlns:a16="http://schemas.microsoft.com/office/drawing/2014/main" id="{10C0F00C-0DAA-4D89-8267-2CD7558D177C}"/>
                  </a:ext>
                </a:extLst>
              </p:cNvPr>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883"/>
              </a:p>
            </p:txBody>
          </p:sp>
        </p:grpSp>
      </p:grpSp>
      <p:sp>
        <p:nvSpPr>
          <p:cNvPr id="10281" name="Rectangle 41">
            <a:extLst>
              <a:ext uri="{FF2B5EF4-FFF2-40B4-BE49-F238E27FC236}">
                <a16:creationId xmlns:a16="http://schemas.microsoft.com/office/drawing/2014/main" id="{F9710DBE-C600-499B-9017-AC1011EBE72A}"/>
              </a:ext>
            </a:extLst>
          </p:cNvPr>
          <p:cNvSpPr>
            <a:spLocks noGrp="1" noChangeArrowheads="1"/>
          </p:cNvSpPr>
          <p:nvPr>
            <p:ph type="title"/>
          </p:nvPr>
        </p:nvSpPr>
        <p:spPr bwMode="auto">
          <a:xfrm>
            <a:off x="609600" y="158750"/>
            <a:ext cx="10972800" cy="1258888"/>
          </a:xfrm>
          <a:prstGeom prst="rect">
            <a:avLst/>
          </a:prstGeom>
          <a:noFill/>
          <a:ln w="9525">
            <a:noFill/>
            <a:miter lim="800000"/>
            <a:headEnd/>
            <a:tailEnd/>
          </a:ln>
          <a:effectLst/>
        </p:spPr>
        <p:txBody>
          <a:bodyPr vert="horz" wrap="square" lIns="91407" tIns="45704" rIns="91407" bIns="45704" numCol="1" anchor="b" anchorCtr="0" compatLnSpc="1">
            <a:prstTxWarp prst="textNoShape">
              <a:avLst/>
            </a:prstTxWarp>
          </a:bodyPr>
          <a:lstStyle/>
          <a:p>
            <a:pPr lvl="0"/>
            <a:r>
              <a:rPr lang="en-US"/>
              <a:t>Click to edit Master title style</a:t>
            </a:r>
          </a:p>
        </p:txBody>
      </p:sp>
      <p:sp>
        <p:nvSpPr>
          <p:cNvPr id="10282" name="Rectangle 42">
            <a:extLst>
              <a:ext uri="{FF2B5EF4-FFF2-40B4-BE49-F238E27FC236}">
                <a16:creationId xmlns:a16="http://schemas.microsoft.com/office/drawing/2014/main" id="{C098E07A-4B5D-4A67-8C3F-3EFF2291CD20}"/>
              </a:ext>
            </a:extLst>
          </p:cNvPr>
          <p:cNvSpPr>
            <a:spLocks noGrp="1" noChangeArrowheads="1"/>
          </p:cNvSpPr>
          <p:nvPr>
            <p:ph type="body" idx="1"/>
          </p:nvPr>
        </p:nvSpPr>
        <p:spPr bwMode="auto">
          <a:xfrm>
            <a:off x="609600" y="1600202"/>
            <a:ext cx="10972800" cy="4530725"/>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3" name="Rectangle 43">
            <a:extLst>
              <a:ext uri="{FF2B5EF4-FFF2-40B4-BE49-F238E27FC236}">
                <a16:creationId xmlns:a16="http://schemas.microsoft.com/office/drawing/2014/main" id="{B5DC3CA6-88AF-4D3A-8EB3-E08AC16373AD}"/>
              </a:ext>
            </a:extLst>
          </p:cNvPr>
          <p:cNvSpPr>
            <a:spLocks noGrp="1" noChangeArrowheads="1"/>
          </p:cNvSpPr>
          <p:nvPr>
            <p:ph type="dt" sz="half" idx="2"/>
          </p:nvPr>
        </p:nvSpPr>
        <p:spPr bwMode="auto">
          <a:xfrm>
            <a:off x="609601" y="6243638"/>
            <a:ext cx="28448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pPr>
              <a:defRPr/>
            </a:pPr>
            <a:endParaRPr lang="en-US"/>
          </a:p>
        </p:txBody>
      </p:sp>
      <p:sp>
        <p:nvSpPr>
          <p:cNvPr id="10284" name="Rectangle 44">
            <a:extLst>
              <a:ext uri="{FF2B5EF4-FFF2-40B4-BE49-F238E27FC236}">
                <a16:creationId xmlns:a16="http://schemas.microsoft.com/office/drawing/2014/main" id="{DC0A0E98-7F72-4BE8-9DE7-B05227224008}"/>
              </a:ext>
            </a:extLst>
          </p:cNvPr>
          <p:cNvSpPr>
            <a:spLocks noGrp="1" noChangeArrowheads="1"/>
          </p:cNvSpPr>
          <p:nvPr>
            <p:ph type="ftr" sz="quarter" idx="3"/>
          </p:nvPr>
        </p:nvSpPr>
        <p:spPr bwMode="auto">
          <a:xfrm>
            <a:off x="4165601" y="6248400"/>
            <a:ext cx="38608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pPr>
              <a:defRPr/>
            </a:pPr>
            <a:endParaRPr lang="en-US"/>
          </a:p>
        </p:txBody>
      </p:sp>
      <p:sp>
        <p:nvSpPr>
          <p:cNvPr id="10285" name="Rectangle 45">
            <a:extLst>
              <a:ext uri="{FF2B5EF4-FFF2-40B4-BE49-F238E27FC236}">
                <a16:creationId xmlns:a16="http://schemas.microsoft.com/office/drawing/2014/main" id="{AEF28174-07D7-4B16-809F-B40C742A290D}"/>
              </a:ext>
            </a:extLst>
          </p:cNvPr>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r">
              <a:defRPr sz="1000">
                <a:effectLst>
                  <a:outerShdw blurRad="38100" dist="38100" dir="2700000" algn="tl">
                    <a:srgbClr val="000000"/>
                  </a:outerShdw>
                </a:effectLst>
                <a:latin typeface="Verdana" panose="020B0604030504040204" pitchFamily="34" charset="0"/>
              </a:defRPr>
            </a:lvl1pPr>
          </a:lstStyle>
          <a:p>
            <a:fld id="{014321EA-A5B5-40A7-BE7A-66F6E8A6E339}"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825" r:id="rId1"/>
    <p:sldLayoutId id="2147483815" r:id="rId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Blip>
          <a:blip r:embed="rId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4"/>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4"/>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4"/>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4"/>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17410" name="Group 2">
            <a:extLst>
              <a:ext uri="{FF2B5EF4-FFF2-40B4-BE49-F238E27FC236}">
                <a16:creationId xmlns:a16="http://schemas.microsoft.com/office/drawing/2014/main" id="{6B0265A7-9AB3-44E5-BEED-74B72302D760}"/>
              </a:ext>
            </a:extLst>
          </p:cNvPr>
          <p:cNvGrpSpPr>
            <a:grpSpLocks/>
          </p:cNvGrpSpPr>
          <p:nvPr/>
        </p:nvGrpSpPr>
        <p:grpSpPr bwMode="auto">
          <a:xfrm>
            <a:off x="2" y="3"/>
            <a:ext cx="12188151" cy="6850997"/>
            <a:chOff x="0" y="0"/>
            <a:chExt cx="5758" cy="4316"/>
          </a:xfrm>
        </p:grpSpPr>
        <p:sp>
          <p:nvSpPr>
            <p:cNvPr id="268291" name="Freeform 3">
              <a:extLst>
                <a:ext uri="{FF2B5EF4-FFF2-40B4-BE49-F238E27FC236}">
                  <a16:creationId xmlns:a16="http://schemas.microsoft.com/office/drawing/2014/main" id="{802947C3-B9E2-4B5E-8EFA-D2FAC798565C}"/>
                </a:ext>
              </a:extLst>
            </p:cNvPr>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268292" name="Freeform 4">
              <a:extLst>
                <a:ext uri="{FF2B5EF4-FFF2-40B4-BE49-F238E27FC236}">
                  <a16:creationId xmlns:a16="http://schemas.microsoft.com/office/drawing/2014/main" id="{C259669E-63DA-4889-9E78-86022A6FDF5F}"/>
                </a:ext>
              </a:extLst>
            </p:cNvPr>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268293" name="Freeform 5">
              <a:extLst>
                <a:ext uri="{FF2B5EF4-FFF2-40B4-BE49-F238E27FC236}">
                  <a16:creationId xmlns:a16="http://schemas.microsoft.com/office/drawing/2014/main" id="{35A9492E-7E8E-46E6-9CB7-107196016F5D}"/>
                </a:ext>
              </a:extLst>
            </p:cNvPr>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268294" name="Freeform 6">
              <a:extLst>
                <a:ext uri="{FF2B5EF4-FFF2-40B4-BE49-F238E27FC236}">
                  <a16:creationId xmlns:a16="http://schemas.microsoft.com/office/drawing/2014/main" id="{114E6546-2EAD-4D88-A856-087144474697}"/>
                </a:ext>
              </a:extLst>
            </p:cNvPr>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a:defRPr/>
              </a:pPr>
              <a:endParaRPr lang="en-US" sz="3882"/>
            </a:p>
          </p:txBody>
        </p:sp>
        <p:sp>
          <p:nvSpPr>
            <p:cNvPr id="268295" name="Freeform 7">
              <a:extLst>
                <a:ext uri="{FF2B5EF4-FFF2-40B4-BE49-F238E27FC236}">
                  <a16:creationId xmlns:a16="http://schemas.microsoft.com/office/drawing/2014/main" id="{7367DD54-6F6E-4440-BC40-9E6630E41EA9}"/>
                </a:ext>
              </a:extLst>
            </p:cNvPr>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268296" name="Freeform 8">
              <a:extLst>
                <a:ext uri="{FF2B5EF4-FFF2-40B4-BE49-F238E27FC236}">
                  <a16:creationId xmlns:a16="http://schemas.microsoft.com/office/drawing/2014/main" id="{AE8FF5DF-41F0-42E4-A2A4-632DDE0AE6E0}"/>
                </a:ext>
              </a:extLst>
            </p:cNvPr>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268297" name="Freeform 9">
              <a:extLst>
                <a:ext uri="{FF2B5EF4-FFF2-40B4-BE49-F238E27FC236}">
                  <a16:creationId xmlns:a16="http://schemas.microsoft.com/office/drawing/2014/main" id="{DACA1ED9-EEB0-400E-967E-BB62A9E0A0E5}"/>
                </a:ext>
              </a:extLst>
            </p:cNvPr>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268298" name="Freeform 10">
              <a:extLst>
                <a:ext uri="{FF2B5EF4-FFF2-40B4-BE49-F238E27FC236}">
                  <a16:creationId xmlns:a16="http://schemas.microsoft.com/office/drawing/2014/main" id="{3AD4081A-236E-4BAB-A4CC-AA760221A05B}"/>
                </a:ext>
              </a:extLst>
            </p:cNvPr>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268299" name="Freeform 11">
              <a:extLst>
                <a:ext uri="{FF2B5EF4-FFF2-40B4-BE49-F238E27FC236}">
                  <a16:creationId xmlns:a16="http://schemas.microsoft.com/office/drawing/2014/main" id="{3414182D-1F2C-400E-BDF8-3083B07C2D5A}"/>
                </a:ext>
              </a:extLst>
            </p:cNvPr>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268300" name="Freeform 12">
              <a:extLst>
                <a:ext uri="{FF2B5EF4-FFF2-40B4-BE49-F238E27FC236}">
                  <a16:creationId xmlns:a16="http://schemas.microsoft.com/office/drawing/2014/main" id="{02C472E6-0158-48C1-B248-DB9251270120}"/>
                </a:ext>
              </a:extLst>
            </p:cNvPr>
            <p:cNvSpPr>
              <a:spLocks/>
            </p:cNvSpPr>
            <p:nvPr/>
          </p:nvSpPr>
          <p:spPr bwMode="hidden">
            <a:xfrm>
              <a:off x="114" y="2847"/>
              <a:ext cx="1494"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268301" name="Rectangle 13">
              <a:extLst>
                <a:ext uri="{FF2B5EF4-FFF2-40B4-BE49-F238E27FC236}">
                  <a16:creationId xmlns:a16="http://schemas.microsoft.com/office/drawing/2014/main" id="{C70BDB7D-9240-461D-ABC8-6E042A67585B}"/>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3882"/>
            </a:p>
          </p:txBody>
        </p:sp>
        <p:sp>
          <p:nvSpPr>
            <p:cNvPr id="268302" name="Rectangle 14">
              <a:extLst>
                <a:ext uri="{FF2B5EF4-FFF2-40B4-BE49-F238E27FC236}">
                  <a16:creationId xmlns:a16="http://schemas.microsoft.com/office/drawing/2014/main" id="{8F7EB01F-A5B6-4487-AAA6-8A3757984AB9}"/>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3882"/>
            </a:p>
          </p:txBody>
        </p:sp>
        <p:grpSp>
          <p:nvGrpSpPr>
            <p:cNvPr id="17428" name="Group 15">
              <a:extLst>
                <a:ext uri="{FF2B5EF4-FFF2-40B4-BE49-F238E27FC236}">
                  <a16:creationId xmlns:a16="http://schemas.microsoft.com/office/drawing/2014/main" id="{55EC21D4-7D67-4C6C-B790-589B795D4A3A}"/>
                </a:ext>
              </a:extLst>
            </p:cNvPr>
            <p:cNvGrpSpPr>
              <a:grpSpLocks/>
            </p:cNvGrpSpPr>
            <p:nvPr/>
          </p:nvGrpSpPr>
          <p:grpSpPr bwMode="auto">
            <a:xfrm>
              <a:off x="192" y="2284"/>
              <a:ext cx="1254" cy="923"/>
              <a:chOff x="192" y="2284"/>
              <a:chExt cx="1254" cy="923"/>
            </a:xfrm>
          </p:grpSpPr>
          <p:sp>
            <p:nvSpPr>
              <p:cNvPr id="268304" name="Freeform 16">
                <a:extLst>
                  <a:ext uri="{FF2B5EF4-FFF2-40B4-BE49-F238E27FC236}">
                    <a16:creationId xmlns:a16="http://schemas.microsoft.com/office/drawing/2014/main" id="{2006262C-8833-47D8-A3FF-1B75A2CC1962}"/>
                  </a:ext>
                </a:extLst>
              </p:cNvPr>
              <p:cNvSpPr>
                <a:spLocks/>
              </p:cNvSpPr>
              <p:nvPr/>
            </p:nvSpPr>
            <p:spPr bwMode="hidden">
              <a:xfrm>
                <a:off x="408" y="3009"/>
                <a:ext cx="46" cy="5"/>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268305" name="Freeform 17">
                <a:extLst>
                  <a:ext uri="{FF2B5EF4-FFF2-40B4-BE49-F238E27FC236}">
                    <a16:creationId xmlns:a16="http://schemas.microsoft.com/office/drawing/2014/main" id="{73F654C6-22A0-48FB-87A0-1E856A20C8FF}"/>
                  </a:ext>
                </a:extLst>
              </p:cNvPr>
              <p:cNvSpPr>
                <a:spLocks/>
              </p:cNvSpPr>
              <p:nvPr/>
            </p:nvSpPr>
            <p:spPr bwMode="hidden">
              <a:xfrm>
                <a:off x="912" y="2284"/>
                <a:ext cx="325"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268306" name="Freeform 18">
                <a:extLst>
                  <a:ext uri="{FF2B5EF4-FFF2-40B4-BE49-F238E27FC236}">
                    <a16:creationId xmlns:a16="http://schemas.microsoft.com/office/drawing/2014/main" id="{B0279501-30FA-4950-8295-5B9AB566C39B}"/>
                  </a:ext>
                </a:extLst>
              </p:cNvPr>
              <p:cNvSpPr>
                <a:spLocks noEditPoints="1"/>
              </p:cNvSpPr>
              <p:nvPr/>
            </p:nvSpPr>
            <p:spPr bwMode="hidden">
              <a:xfrm>
                <a:off x="192" y="2284"/>
                <a:ext cx="1255"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268307" name="Freeform 19">
                <a:extLst>
                  <a:ext uri="{FF2B5EF4-FFF2-40B4-BE49-F238E27FC236}">
                    <a16:creationId xmlns:a16="http://schemas.microsoft.com/office/drawing/2014/main" id="{B843DBFE-0FF0-4D6D-AEFC-3357BCD3C2F4}"/>
                  </a:ext>
                </a:extLst>
              </p:cNvPr>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268308" name="Freeform 20">
                <a:extLst>
                  <a:ext uri="{FF2B5EF4-FFF2-40B4-BE49-F238E27FC236}">
                    <a16:creationId xmlns:a16="http://schemas.microsoft.com/office/drawing/2014/main" id="{F0AA8EB6-395A-4CB6-8C52-84B088F404F0}"/>
                  </a:ext>
                </a:extLst>
              </p:cNvPr>
              <p:cNvSpPr>
                <a:spLocks/>
              </p:cNvSpPr>
              <p:nvPr/>
            </p:nvSpPr>
            <p:spPr bwMode="hidden">
              <a:xfrm>
                <a:off x="1285" y="2571"/>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268309" name="Freeform 21">
                <a:extLst>
                  <a:ext uri="{FF2B5EF4-FFF2-40B4-BE49-F238E27FC236}">
                    <a16:creationId xmlns:a16="http://schemas.microsoft.com/office/drawing/2014/main" id="{8194DC0A-D084-4A09-814B-24647BF4836C}"/>
                  </a:ext>
                </a:extLst>
              </p:cNvPr>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268310" name="Freeform 22">
                <a:extLst>
                  <a:ext uri="{FF2B5EF4-FFF2-40B4-BE49-F238E27FC236}">
                    <a16:creationId xmlns:a16="http://schemas.microsoft.com/office/drawing/2014/main" id="{BAD078E5-E012-4447-B09C-C3AA0AA0B0F1}"/>
                  </a:ext>
                </a:extLst>
              </p:cNvPr>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268311" name="Freeform 23">
                <a:extLst>
                  <a:ext uri="{FF2B5EF4-FFF2-40B4-BE49-F238E27FC236}">
                    <a16:creationId xmlns:a16="http://schemas.microsoft.com/office/drawing/2014/main" id="{4A735A0A-3F4F-491A-B9BF-31E9B902BD98}"/>
                  </a:ext>
                </a:extLst>
              </p:cNvPr>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268312" name="Freeform 24">
                <a:extLst>
                  <a:ext uri="{FF2B5EF4-FFF2-40B4-BE49-F238E27FC236}">
                    <a16:creationId xmlns:a16="http://schemas.microsoft.com/office/drawing/2014/main" id="{63878685-4BFD-40A2-99C8-D4F6A97CEC71}"/>
                  </a:ext>
                </a:extLst>
              </p:cNvPr>
              <p:cNvSpPr>
                <a:spLocks/>
              </p:cNvSpPr>
              <p:nvPr/>
            </p:nvSpPr>
            <p:spPr bwMode="hidden">
              <a:xfrm>
                <a:off x="942" y="2674"/>
                <a:ext cx="162"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268313" name="Freeform 25">
                <a:extLst>
                  <a:ext uri="{FF2B5EF4-FFF2-40B4-BE49-F238E27FC236}">
                    <a16:creationId xmlns:a16="http://schemas.microsoft.com/office/drawing/2014/main" id="{E69B8211-3F41-4C33-A7D9-2A9C37358B03}"/>
                  </a:ext>
                </a:extLst>
              </p:cNvPr>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268314" name="Freeform 26">
                <a:extLst>
                  <a:ext uri="{FF2B5EF4-FFF2-40B4-BE49-F238E27FC236}">
                    <a16:creationId xmlns:a16="http://schemas.microsoft.com/office/drawing/2014/main" id="{80E290A4-6594-493C-B04E-8BC7E5E9CD67}"/>
                  </a:ext>
                </a:extLst>
              </p:cNvPr>
              <p:cNvSpPr>
                <a:spLocks/>
              </p:cNvSpPr>
              <p:nvPr/>
            </p:nvSpPr>
            <p:spPr bwMode="hidden">
              <a:xfrm>
                <a:off x="624" y="2889"/>
                <a:ext cx="13"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268315" name="Freeform 27">
                <a:extLst>
                  <a:ext uri="{FF2B5EF4-FFF2-40B4-BE49-F238E27FC236}">
                    <a16:creationId xmlns:a16="http://schemas.microsoft.com/office/drawing/2014/main" id="{C7858F87-1062-4C3F-AEFB-DE37237D0571}"/>
                  </a:ext>
                </a:extLst>
              </p:cNvPr>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268316" name="Freeform 28">
                <a:extLst>
                  <a:ext uri="{FF2B5EF4-FFF2-40B4-BE49-F238E27FC236}">
                    <a16:creationId xmlns:a16="http://schemas.microsoft.com/office/drawing/2014/main" id="{9E54C1A7-2F0B-410D-B5A5-834EDE56016F}"/>
                  </a:ext>
                </a:extLst>
              </p:cNvPr>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268317" name="Freeform 29">
                <a:extLst>
                  <a:ext uri="{FF2B5EF4-FFF2-40B4-BE49-F238E27FC236}">
                    <a16:creationId xmlns:a16="http://schemas.microsoft.com/office/drawing/2014/main" id="{F048FD1F-74E5-45FA-90A4-7A08474606C8}"/>
                  </a:ext>
                </a:extLst>
              </p:cNvPr>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268318" name="Freeform 30">
                <a:extLst>
                  <a:ext uri="{FF2B5EF4-FFF2-40B4-BE49-F238E27FC236}">
                    <a16:creationId xmlns:a16="http://schemas.microsoft.com/office/drawing/2014/main" id="{2C45D0A5-5BF2-44F5-A483-6F8E70DA9D50}"/>
                  </a:ext>
                </a:extLst>
              </p:cNvPr>
              <p:cNvSpPr>
                <a:spLocks/>
              </p:cNvSpPr>
              <p:nvPr/>
            </p:nvSpPr>
            <p:spPr bwMode="hidden">
              <a:xfrm>
                <a:off x="365"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268319" name="Freeform 31">
                <a:extLst>
                  <a:ext uri="{FF2B5EF4-FFF2-40B4-BE49-F238E27FC236}">
                    <a16:creationId xmlns:a16="http://schemas.microsoft.com/office/drawing/2014/main" id="{A79AAE84-E504-451B-BC59-80308EE01AEB}"/>
                  </a:ext>
                </a:extLst>
              </p:cNvPr>
              <p:cNvSpPr>
                <a:spLocks/>
              </p:cNvSpPr>
              <p:nvPr/>
            </p:nvSpPr>
            <p:spPr bwMode="hidden">
              <a:xfrm>
                <a:off x="498" y="3164"/>
                <a:ext cx="65"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268320" name="Freeform 32">
                <a:extLst>
                  <a:ext uri="{FF2B5EF4-FFF2-40B4-BE49-F238E27FC236}">
                    <a16:creationId xmlns:a16="http://schemas.microsoft.com/office/drawing/2014/main" id="{D6F165FB-5FD3-431F-8382-8ACA59717297}"/>
                  </a:ext>
                </a:extLst>
              </p:cNvPr>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268321" name="Freeform 33">
                <a:extLst>
                  <a:ext uri="{FF2B5EF4-FFF2-40B4-BE49-F238E27FC236}">
                    <a16:creationId xmlns:a16="http://schemas.microsoft.com/office/drawing/2014/main" id="{FDBD7354-C3F3-47E9-AD24-4C91ED3C8EE7}"/>
                  </a:ext>
                </a:extLst>
              </p:cNvPr>
              <p:cNvSpPr>
                <a:spLocks/>
              </p:cNvSpPr>
              <p:nvPr/>
            </p:nvSpPr>
            <p:spPr bwMode="hidden">
              <a:xfrm>
                <a:off x="546" y="3021"/>
                <a:ext cx="5" cy="19"/>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268322" name="Freeform 34">
                <a:extLst>
                  <a:ext uri="{FF2B5EF4-FFF2-40B4-BE49-F238E27FC236}">
                    <a16:creationId xmlns:a16="http://schemas.microsoft.com/office/drawing/2014/main" id="{8F222C87-8ECE-46CC-839D-BDC5AC1DB280}"/>
                  </a:ext>
                </a:extLst>
              </p:cNvPr>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268323" name="Freeform 35">
                <a:extLst>
                  <a:ext uri="{FF2B5EF4-FFF2-40B4-BE49-F238E27FC236}">
                    <a16:creationId xmlns:a16="http://schemas.microsoft.com/office/drawing/2014/main" id="{60A3B8E7-F41E-4EA1-B0F3-2F2AB5B8E1B1}"/>
                  </a:ext>
                </a:extLst>
              </p:cNvPr>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3882"/>
              </a:p>
            </p:txBody>
          </p:sp>
          <p:sp>
            <p:nvSpPr>
              <p:cNvPr id="268324" name="Freeform 36">
                <a:extLst>
                  <a:ext uri="{FF2B5EF4-FFF2-40B4-BE49-F238E27FC236}">
                    <a16:creationId xmlns:a16="http://schemas.microsoft.com/office/drawing/2014/main" id="{07863EC2-6DCC-4D6D-92BB-F054DE343A35}"/>
                  </a:ext>
                </a:extLst>
              </p:cNvPr>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3882"/>
              </a:p>
            </p:txBody>
          </p:sp>
          <p:sp>
            <p:nvSpPr>
              <p:cNvPr id="268325" name="Freeform 37">
                <a:extLst>
                  <a:ext uri="{FF2B5EF4-FFF2-40B4-BE49-F238E27FC236}">
                    <a16:creationId xmlns:a16="http://schemas.microsoft.com/office/drawing/2014/main" id="{F6D83EE6-3B67-4772-8499-DFD85AB97375}"/>
                  </a:ext>
                </a:extLst>
              </p:cNvPr>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3882"/>
              </a:p>
            </p:txBody>
          </p:sp>
          <p:sp>
            <p:nvSpPr>
              <p:cNvPr id="268326" name="Freeform 38">
                <a:extLst>
                  <a:ext uri="{FF2B5EF4-FFF2-40B4-BE49-F238E27FC236}">
                    <a16:creationId xmlns:a16="http://schemas.microsoft.com/office/drawing/2014/main" id="{02B49B76-C572-4A3C-BE09-DF72FF9BA956}"/>
                  </a:ext>
                </a:extLst>
              </p:cNvPr>
              <p:cNvSpPr>
                <a:spLocks/>
              </p:cNvSpPr>
              <p:nvPr/>
            </p:nvSpPr>
            <p:spPr bwMode="hidden">
              <a:xfrm>
                <a:off x="1037" y="2608"/>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3882"/>
              </a:p>
            </p:txBody>
          </p:sp>
          <p:sp>
            <p:nvSpPr>
              <p:cNvPr id="268327" name="Freeform 39">
                <a:extLst>
                  <a:ext uri="{FF2B5EF4-FFF2-40B4-BE49-F238E27FC236}">
                    <a16:creationId xmlns:a16="http://schemas.microsoft.com/office/drawing/2014/main" id="{C0F27D70-AC6B-4810-AE82-5EAD29B7B5FF}"/>
                  </a:ext>
                </a:extLst>
              </p:cNvPr>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3882"/>
              </a:p>
            </p:txBody>
          </p:sp>
          <p:sp>
            <p:nvSpPr>
              <p:cNvPr id="268328" name="Freeform 40">
                <a:extLst>
                  <a:ext uri="{FF2B5EF4-FFF2-40B4-BE49-F238E27FC236}">
                    <a16:creationId xmlns:a16="http://schemas.microsoft.com/office/drawing/2014/main" id="{34A4D801-64F3-4145-BCF9-C1122E3BB8B1}"/>
                  </a:ext>
                </a:extLst>
              </p:cNvPr>
              <p:cNvSpPr>
                <a:spLocks/>
              </p:cNvSpPr>
              <p:nvPr userDrawn="1"/>
            </p:nvSpPr>
            <p:spPr bwMode="hidden">
              <a:xfrm>
                <a:off x="817" y="2507"/>
                <a:ext cx="65" cy="221"/>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3882"/>
              </a:p>
            </p:txBody>
          </p:sp>
        </p:grpSp>
      </p:grpSp>
      <p:sp>
        <p:nvSpPr>
          <p:cNvPr id="268329" name="Rectangle 41">
            <a:extLst>
              <a:ext uri="{FF2B5EF4-FFF2-40B4-BE49-F238E27FC236}">
                <a16:creationId xmlns:a16="http://schemas.microsoft.com/office/drawing/2014/main" id="{7E045FFC-1920-42B1-B935-787D43CAC9B3}"/>
              </a:ext>
            </a:extLst>
          </p:cNvPr>
          <p:cNvSpPr>
            <a:spLocks noGrp="1" noChangeArrowheads="1"/>
          </p:cNvSpPr>
          <p:nvPr>
            <p:ph type="title"/>
          </p:nvPr>
        </p:nvSpPr>
        <p:spPr bwMode="auto">
          <a:xfrm>
            <a:off x="609985" y="158283"/>
            <a:ext cx="10972031" cy="1259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b" anchorCtr="0" compatLnSpc="1">
            <a:prstTxWarp prst="textNoShape">
              <a:avLst/>
            </a:prstTxWarp>
          </a:bodyPr>
          <a:lstStyle/>
          <a:p>
            <a:pPr lvl="0"/>
            <a:r>
              <a:rPr lang="en-US" altLang="en-US"/>
              <a:t>Click to edit Master title style</a:t>
            </a:r>
          </a:p>
        </p:txBody>
      </p:sp>
      <p:sp>
        <p:nvSpPr>
          <p:cNvPr id="268330" name="Rectangle 42">
            <a:extLst>
              <a:ext uri="{FF2B5EF4-FFF2-40B4-BE49-F238E27FC236}">
                <a16:creationId xmlns:a16="http://schemas.microsoft.com/office/drawing/2014/main" id="{E60744CD-0463-4239-9D77-31A39BB9E5C6}"/>
              </a:ext>
            </a:extLst>
          </p:cNvPr>
          <p:cNvSpPr>
            <a:spLocks noGrp="1" noChangeArrowheads="1"/>
          </p:cNvSpPr>
          <p:nvPr>
            <p:ph type="body" idx="1"/>
          </p:nvPr>
        </p:nvSpPr>
        <p:spPr bwMode="auto">
          <a:xfrm>
            <a:off x="609985" y="1599643"/>
            <a:ext cx="10972031" cy="4531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68331" name="Rectangle 43">
            <a:extLst>
              <a:ext uri="{FF2B5EF4-FFF2-40B4-BE49-F238E27FC236}">
                <a16:creationId xmlns:a16="http://schemas.microsoft.com/office/drawing/2014/main" id="{9BA8F802-CFA0-43DC-A6DB-E91D4D72AEEB}"/>
              </a:ext>
            </a:extLst>
          </p:cNvPr>
          <p:cNvSpPr>
            <a:spLocks noGrp="1" noChangeArrowheads="1"/>
          </p:cNvSpPr>
          <p:nvPr>
            <p:ph type="dt" sz="half" idx="2"/>
          </p:nvPr>
        </p:nvSpPr>
        <p:spPr bwMode="auto">
          <a:xfrm>
            <a:off x="609987" y="6243078"/>
            <a:ext cx="2844030" cy="458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lvl1pPr defTabSz="899245" eaLnBrk="1" hangingPunct="1">
              <a:defRPr kumimoji="0" sz="971" smtClean="0">
                <a:effectLst>
                  <a:outerShdw blurRad="38100" dist="38100" dir="2700000" algn="tl">
                    <a:srgbClr val="000000"/>
                  </a:outerShdw>
                </a:effectLst>
                <a:latin typeface="+mn-lt"/>
              </a:defRPr>
            </a:lvl1pPr>
          </a:lstStyle>
          <a:p>
            <a:pPr>
              <a:defRPr/>
            </a:pPr>
            <a:endParaRPr lang="en-US" altLang="en-US"/>
          </a:p>
        </p:txBody>
      </p:sp>
      <p:sp>
        <p:nvSpPr>
          <p:cNvPr id="268332" name="Rectangle 44">
            <a:extLst>
              <a:ext uri="{FF2B5EF4-FFF2-40B4-BE49-F238E27FC236}">
                <a16:creationId xmlns:a16="http://schemas.microsoft.com/office/drawing/2014/main" id="{94F1AFF2-6530-4C7C-B36F-A8939ECE8FD2}"/>
              </a:ext>
            </a:extLst>
          </p:cNvPr>
          <p:cNvSpPr>
            <a:spLocks noGrp="1" noChangeArrowheads="1"/>
          </p:cNvSpPr>
          <p:nvPr>
            <p:ph type="ftr" sz="quarter" idx="3"/>
          </p:nvPr>
        </p:nvSpPr>
        <p:spPr bwMode="auto">
          <a:xfrm>
            <a:off x="4165988" y="6248684"/>
            <a:ext cx="3860030" cy="45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lvl1pPr algn="ctr" defTabSz="899245" eaLnBrk="1" hangingPunct="1">
              <a:defRPr kumimoji="0" sz="971" smtClean="0">
                <a:effectLst>
                  <a:outerShdw blurRad="38100" dist="38100" dir="2700000" algn="tl">
                    <a:srgbClr val="000000"/>
                  </a:outerShdw>
                </a:effectLst>
                <a:latin typeface="+mn-lt"/>
              </a:defRPr>
            </a:lvl1pPr>
          </a:lstStyle>
          <a:p>
            <a:pPr>
              <a:defRPr/>
            </a:pPr>
            <a:endParaRPr lang="en-US" altLang="en-US"/>
          </a:p>
        </p:txBody>
      </p:sp>
      <p:sp>
        <p:nvSpPr>
          <p:cNvPr id="268333" name="Rectangle 45">
            <a:extLst>
              <a:ext uri="{FF2B5EF4-FFF2-40B4-BE49-F238E27FC236}">
                <a16:creationId xmlns:a16="http://schemas.microsoft.com/office/drawing/2014/main" id="{966F0E7E-D9DF-411D-A756-B7918C3B1AA0}"/>
              </a:ext>
            </a:extLst>
          </p:cNvPr>
          <p:cNvSpPr>
            <a:spLocks noGrp="1" noChangeArrowheads="1"/>
          </p:cNvSpPr>
          <p:nvPr>
            <p:ph type="sldNum" sz="quarter" idx="4"/>
          </p:nvPr>
        </p:nvSpPr>
        <p:spPr bwMode="auto">
          <a:xfrm>
            <a:off x="8737986" y="6243078"/>
            <a:ext cx="2844030" cy="458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lvl1pPr algn="r" defTabSz="899245" eaLnBrk="1" hangingPunct="1">
              <a:defRPr kumimoji="0" sz="971">
                <a:effectLst>
                  <a:outerShdw blurRad="38100" dist="38100" dir="2700000" algn="tl">
                    <a:srgbClr val="000000"/>
                  </a:outerShdw>
                </a:effectLst>
                <a:latin typeface="Verdana" panose="020B0604030504040204" pitchFamily="34" charset="0"/>
              </a:defRPr>
            </a:lvl1pPr>
          </a:lstStyle>
          <a:p>
            <a:fld id="{02F8940F-85B4-4863-9F5C-292524CF4D9F}"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088" r:id="rId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68330">
                                            <p:txEl>
                                              <p:pRg st="0" end="0"/>
                                            </p:txEl>
                                          </p:spTgt>
                                        </p:tgtEl>
                                        <p:attrNameLst>
                                          <p:attrName>style.visibility</p:attrName>
                                        </p:attrNameLst>
                                      </p:cBhvr>
                                      <p:to>
                                        <p:strVal val="visible"/>
                                      </p:to>
                                    </p:set>
                                    <p:anim to="" calcmode="lin" valueType="num">
                                      <p:cBhvr>
                                        <p:cTn id="7" dur="1" fill="hold"/>
                                        <p:tgtEl>
                                          <p:spTgt spid="268330">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68330">
                                            <p:txEl>
                                              <p:pRg st="1" end="1"/>
                                            </p:txEl>
                                          </p:spTgt>
                                        </p:tgtEl>
                                        <p:attrNameLst>
                                          <p:attrName>style.visibility</p:attrName>
                                        </p:attrNameLst>
                                      </p:cBhvr>
                                      <p:to>
                                        <p:strVal val="visible"/>
                                      </p:to>
                                    </p:set>
                                    <p:anim to="" calcmode="lin" valueType="num">
                                      <p:cBhvr>
                                        <p:cTn id="12" dur="1" fill="hold"/>
                                        <p:tgtEl>
                                          <p:spTgt spid="268330">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68330">
                                            <p:txEl>
                                              <p:pRg st="2" end="2"/>
                                            </p:txEl>
                                          </p:spTgt>
                                        </p:tgtEl>
                                        <p:attrNameLst>
                                          <p:attrName>style.visibility</p:attrName>
                                        </p:attrNameLst>
                                      </p:cBhvr>
                                      <p:to>
                                        <p:strVal val="visible"/>
                                      </p:to>
                                    </p:set>
                                    <p:anim to="" calcmode="lin" valueType="num">
                                      <p:cBhvr>
                                        <p:cTn id="17" dur="1" fill="hold"/>
                                        <p:tgtEl>
                                          <p:spTgt spid="268330">
                                            <p:txEl>
                                              <p:pRg st="2" end="2"/>
                                            </p:txEl>
                                          </p:spTgt>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268330">
                                            <p:txEl>
                                              <p:pRg st="3" end="3"/>
                                            </p:txEl>
                                          </p:spTgt>
                                        </p:tgtEl>
                                        <p:attrNameLst>
                                          <p:attrName>style.visibility</p:attrName>
                                        </p:attrNameLst>
                                      </p:cBhvr>
                                      <p:to>
                                        <p:strVal val="visible"/>
                                      </p:to>
                                    </p:set>
                                    <p:anim to="" calcmode="lin" valueType="num">
                                      <p:cBhvr>
                                        <p:cTn id="20" dur="1" fill="hold"/>
                                        <p:tgtEl>
                                          <p:spTgt spid="268330">
                                            <p:txEl>
                                              <p:pRg st="3" end="3"/>
                                            </p:txEl>
                                          </p:spTgt>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268330">
                                            <p:txEl>
                                              <p:pRg st="4" end="4"/>
                                            </p:txEl>
                                          </p:spTgt>
                                        </p:tgtEl>
                                        <p:attrNameLst>
                                          <p:attrName>style.visibility</p:attrName>
                                        </p:attrNameLst>
                                      </p:cBhvr>
                                      <p:to>
                                        <p:strVal val="visible"/>
                                      </p:to>
                                    </p:set>
                                    <p:anim to="" calcmode="lin" valueType="num">
                                      <p:cBhvr>
                                        <p:cTn id="23" dur="1" fill="hold"/>
                                        <p:tgtEl>
                                          <p:spTgt spid="268330">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330" grpId="0" build="p">
        <p:tmplLst>
          <p:tmpl lvl="1">
            <p:tnLst>
              <p:par>
                <p:cTn presetID="24" presetClass="entr" presetSubtype="0" fill="hold" nodeType="clickEffect">
                  <p:stCondLst>
                    <p:cond delay="0"/>
                  </p:stCondLst>
                  <p:childTnLst>
                    <p:set>
                      <p:cBhvr>
                        <p:cTn dur="1" fill="hold">
                          <p:stCondLst>
                            <p:cond delay="0"/>
                          </p:stCondLst>
                        </p:cTn>
                        <p:tgtEl>
                          <p:spTgt spid="268330"/>
                        </p:tgtEl>
                        <p:attrNameLst>
                          <p:attrName>style.visibility</p:attrName>
                        </p:attrNameLst>
                      </p:cBhvr>
                      <p:to>
                        <p:strVal val="visible"/>
                      </p:to>
                    </p:set>
                    <p:anim to="" calcmode="lin" valueType="num">
                      <p:cBhvr>
                        <p:cTn dur="1" fill="hold"/>
                        <p:tgtEl>
                          <p:spTgt spid="268330"/>
                        </p:tgtEl>
                        <p:attrNameLst>
                          <p:attrName/>
                        </p:attrNameLst>
                      </p:cBhvr>
                    </p:anim>
                  </p:childTnLst>
                </p:cTn>
              </p:par>
            </p:tnLst>
          </p:tmpl>
          <p:tmpl lvl="2">
            <p:tnLst>
              <p:par>
                <p:cTn presetID="24" presetClass="entr" presetSubtype="0" fill="hold" nodeType="clickEffect">
                  <p:stCondLst>
                    <p:cond delay="0"/>
                  </p:stCondLst>
                  <p:childTnLst>
                    <p:set>
                      <p:cBhvr>
                        <p:cTn dur="1" fill="hold">
                          <p:stCondLst>
                            <p:cond delay="0"/>
                          </p:stCondLst>
                        </p:cTn>
                        <p:tgtEl>
                          <p:spTgt spid="268330"/>
                        </p:tgtEl>
                        <p:attrNameLst>
                          <p:attrName>style.visibility</p:attrName>
                        </p:attrNameLst>
                      </p:cBhvr>
                      <p:to>
                        <p:strVal val="visible"/>
                      </p:to>
                    </p:set>
                    <p:anim to="" calcmode="lin" valueType="num">
                      <p:cBhvr>
                        <p:cTn dur="1" fill="hold"/>
                        <p:tgtEl>
                          <p:spTgt spid="268330"/>
                        </p:tgtEl>
                        <p:attrNameLst>
                          <p:attrName/>
                        </p:attrNameLst>
                      </p:cBhvr>
                    </p:anim>
                  </p:childTnLst>
                </p:cTn>
              </p:par>
            </p:tnLst>
          </p:tmpl>
          <p:tmpl lvl="3">
            <p:tnLst>
              <p:par>
                <p:cTn presetID="24" presetClass="entr" presetSubtype="0" fill="hold" nodeType="clickEffect">
                  <p:stCondLst>
                    <p:cond delay="0"/>
                  </p:stCondLst>
                  <p:childTnLst>
                    <p:set>
                      <p:cBhvr>
                        <p:cTn dur="1" fill="hold">
                          <p:stCondLst>
                            <p:cond delay="0"/>
                          </p:stCondLst>
                        </p:cTn>
                        <p:tgtEl>
                          <p:spTgt spid="268330"/>
                        </p:tgtEl>
                        <p:attrNameLst>
                          <p:attrName>style.visibility</p:attrName>
                        </p:attrNameLst>
                      </p:cBhvr>
                      <p:to>
                        <p:strVal val="visible"/>
                      </p:to>
                    </p:set>
                    <p:anim to="" calcmode="lin" valueType="num">
                      <p:cBhvr>
                        <p:cTn dur="1" fill="hold"/>
                        <p:tgtEl>
                          <p:spTgt spid="268330"/>
                        </p:tgtEl>
                        <p:attrNameLst>
                          <p:attrName/>
                        </p:attrNameLst>
                      </p:cBhvr>
                    </p:anim>
                  </p:childTnLst>
                </p:cTn>
              </p:par>
            </p:tnLst>
          </p:tmpl>
          <p:tmpl lvl="4">
            <p:tnLst>
              <p:par>
                <p:cTn presetID="24" presetClass="entr" presetSubtype="0" fill="hold" nodeType="withEffect">
                  <p:stCondLst>
                    <p:cond delay="0"/>
                  </p:stCondLst>
                  <p:childTnLst>
                    <p:set>
                      <p:cBhvr>
                        <p:cTn dur="1" fill="hold">
                          <p:stCondLst>
                            <p:cond delay="0"/>
                          </p:stCondLst>
                        </p:cTn>
                        <p:tgtEl>
                          <p:spTgt spid="268330"/>
                        </p:tgtEl>
                        <p:attrNameLst>
                          <p:attrName>style.visibility</p:attrName>
                        </p:attrNameLst>
                      </p:cBhvr>
                      <p:to>
                        <p:strVal val="visible"/>
                      </p:to>
                    </p:set>
                    <p:anim to="" calcmode="lin" valueType="num">
                      <p:cBhvr>
                        <p:cTn dur="1" fill="hold"/>
                        <p:tgtEl>
                          <p:spTgt spid="268330"/>
                        </p:tgtEl>
                        <p:attrNameLst>
                          <p:attrName/>
                        </p:attrNameLst>
                      </p:cBhvr>
                    </p:anim>
                  </p:childTnLst>
                </p:cTn>
              </p:par>
            </p:tnLst>
          </p:tmpl>
          <p:tmpl lvl="5">
            <p:tnLst>
              <p:par>
                <p:cTn presetID="24" presetClass="entr" presetSubtype="0" fill="hold" nodeType="withEffect">
                  <p:stCondLst>
                    <p:cond delay="0"/>
                  </p:stCondLst>
                  <p:childTnLst>
                    <p:set>
                      <p:cBhvr>
                        <p:cTn dur="1" fill="hold">
                          <p:stCondLst>
                            <p:cond delay="0"/>
                          </p:stCondLst>
                        </p:cTn>
                        <p:tgtEl>
                          <p:spTgt spid="268330"/>
                        </p:tgtEl>
                        <p:attrNameLst>
                          <p:attrName>style.visibility</p:attrName>
                        </p:attrNameLst>
                      </p:cBhvr>
                      <p:to>
                        <p:strVal val="visible"/>
                      </p:to>
                    </p:set>
                    <p:anim to="" calcmode="lin" valueType="num">
                      <p:cBhvr>
                        <p:cTn dur="1" fill="hold"/>
                        <p:tgtEl>
                          <p:spTgt spid="268330"/>
                        </p:tgtEl>
                        <p:attrNameLst>
                          <p:attrName/>
                        </p:attrNameLst>
                      </p:cBhvr>
                    </p:anim>
                  </p:childTnLst>
                </p:cTn>
              </p:par>
            </p:tnLst>
          </p:tmpl>
        </p:tmplLst>
      </p:bldP>
    </p:bldLst>
  </p:timing>
  <p:hf hdr="0" ftr="0" dt="0"/>
  <p:txStyles>
    <p:titleStyle>
      <a:lvl1pPr algn="ctr" defTabSz="1019090" rtl="0" eaLnBrk="0" fontAlgn="base" hangingPunct="0">
        <a:spcBef>
          <a:spcPct val="0"/>
        </a:spcBef>
        <a:spcAft>
          <a:spcPct val="0"/>
        </a:spcAft>
        <a:defRPr sz="4899">
          <a:solidFill>
            <a:schemeClr val="tx2"/>
          </a:solidFill>
          <a:effectLst>
            <a:outerShdw blurRad="38100" dist="38100" dir="2700000" algn="tl">
              <a:srgbClr val="000000"/>
            </a:outerShdw>
          </a:effectLst>
          <a:latin typeface="+mj-lt"/>
          <a:ea typeface="+mj-ea"/>
          <a:cs typeface="+mj-cs"/>
        </a:defRPr>
      </a:lvl1pPr>
      <a:lvl2pPr algn="ctr" defTabSz="1019090" rtl="0" eaLnBrk="0" fontAlgn="base" hangingPunct="0">
        <a:spcBef>
          <a:spcPct val="0"/>
        </a:spcBef>
        <a:spcAft>
          <a:spcPct val="0"/>
        </a:spcAft>
        <a:defRPr sz="4899">
          <a:solidFill>
            <a:schemeClr val="tx2"/>
          </a:solidFill>
          <a:effectLst>
            <a:outerShdw blurRad="38100" dist="38100" dir="2700000" algn="tl">
              <a:srgbClr val="000000"/>
            </a:outerShdw>
          </a:effectLst>
          <a:latin typeface="Arial" charset="0"/>
        </a:defRPr>
      </a:lvl2pPr>
      <a:lvl3pPr algn="ctr" defTabSz="1019090" rtl="0" eaLnBrk="0" fontAlgn="base" hangingPunct="0">
        <a:spcBef>
          <a:spcPct val="0"/>
        </a:spcBef>
        <a:spcAft>
          <a:spcPct val="0"/>
        </a:spcAft>
        <a:defRPr sz="4899">
          <a:solidFill>
            <a:schemeClr val="tx2"/>
          </a:solidFill>
          <a:effectLst>
            <a:outerShdw blurRad="38100" dist="38100" dir="2700000" algn="tl">
              <a:srgbClr val="000000"/>
            </a:outerShdw>
          </a:effectLst>
          <a:latin typeface="Arial" charset="0"/>
        </a:defRPr>
      </a:lvl3pPr>
      <a:lvl4pPr algn="ctr" defTabSz="1019090" rtl="0" eaLnBrk="0" fontAlgn="base" hangingPunct="0">
        <a:spcBef>
          <a:spcPct val="0"/>
        </a:spcBef>
        <a:spcAft>
          <a:spcPct val="0"/>
        </a:spcAft>
        <a:defRPr sz="4899">
          <a:solidFill>
            <a:schemeClr val="tx2"/>
          </a:solidFill>
          <a:effectLst>
            <a:outerShdw blurRad="38100" dist="38100" dir="2700000" algn="tl">
              <a:srgbClr val="000000"/>
            </a:outerShdw>
          </a:effectLst>
          <a:latin typeface="Arial" charset="0"/>
        </a:defRPr>
      </a:lvl4pPr>
      <a:lvl5pPr algn="ctr" defTabSz="1019090" rtl="0" eaLnBrk="0" fontAlgn="base" hangingPunct="0">
        <a:spcBef>
          <a:spcPct val="0"/>
        </a:spcBef>
        <a:spcAft>
          <a:spcPct val="0"/>
        </a:spcAft>
        <a:defRPr sz="4899">
          <a:solidFill>
            <a:schemeClr val="tx2"/>
          </a:solidFill>
          <a:effectLst>
            <a:outerShdw blurRad="38100" dist="38100" dir="2700000" algn="tl">
              <a:srgbClr val="000000"/>
            </a:outerShdw>
          </a:effectLst>
          <a:latin typeface="Arial" charset="0"/>
        </a:defRPr>
      </a:lvl5pPr>
      <a:lvl6pPr marL="457162" algn="ctr" defTabSz="1019090" rtl="0" fontAlgn="base">
        <a:spcBef>
          <a:spcPct val="0"/>
        </a:spcBef>
        <a:spcAft>
          <a:spcPct val="0"/>
        </a:spcAft>
        <a:defRPr sz="4899">
          <a:solidFill>
            <a:schemeClr val="tx2"/>
          </a:solidFill>
          <a:effectLst>
            <a:outerShdw blurRad="38100" dist="38100" dir="2700000" algn="tl">
              <a:srgbClr val="000000"/>
            </a:outerShdw>
          </a:effectLst>
          <a:latin typeface="Arial" charset="0"/>
        </a:defRPr>
      </a:lvl6pPr>
      <a:lvl7pPr marL="914323" algn="ctr" defTabSz="1019090" rtl="0" fontAlgn="base">
        <a:spcBef>
          <a:spcPct val="0"/>
        </a:spcBef>
        <a:spcAft>
          <a:spcPct val="0"/>
        </a:spcAft>
        <a:defRPr sz="4899">
          <a:solidFill>
            <a:schemeClr val="tx2"/>
          </a:solidFill>
          <a:effectLst>
            <a:outerShdw blurRad="38100" dist="38100" dir="2700000" algn="tl">
              <a:srgbClr val="000000"/>
            </a:outerShdw>
          </a:effectLst>
          <a:latin typeface="Arial" charset="0"/>
        </a:defRPr>
      </a:lvl7pPr>
      <a:lvl8pPr marL="1371485" algn="ctr" defTabSz="1019090" rtl="0" fontAlgn="base">
        <a:spcBef>
          <a:spcPct val="0"/>
        </a:spcBef>
        <a:spcAft>
          <a:spcPct val="0"/>
        </a:spcAft>
        <a:defRPr sz="4899">
          <a:solidFill>
            <a:schemeClr val="tx2"/>
          </a:solidFill>
          <a:effectLst>
            <a:outerShdw blurRad="38100" dist="38100" dir="2700000" algn="tl">
              <a:srgbClr val="000000"/>
            </a:outerShdw>
          </a:effectLst>
          <a:latin typeface="Arial" charset="0"/>
        </a:defRPr>
      </a:lvl8pPr>
      <a:lvl9pPr marL="1828647" algn="ctr" defTabSz="1019090" rtl="0" fontAlgn="base">
        <a:spcBef>
          <a:spcPct val="0"/>
        </a:spcBef>
        <a:spcAft>
          <a:spcPct val="0"/>
        </a:spcAft>
        <a:defRPr sz="4899">
          <a:solidFill>
            <a:schemeClr val="tx2"/>
          </a:solidFill>
          <a:effectLst>
            <a:outerShdw blurRad="38100" dist="38100" dir="2700000" algn="tl">
              <a:srgbClr val="000000"/>
            </a:outerShdw>
          </a:effectLst>
          <a:latin typeface="Arial" charset="0"/>
        </a:defRPr>
      </a:lvl9pPr>
    </p:titleStyle>
    <p:bodyStyle>
      <a:lvl1pPr marL="382556" indent="-382556" algn="l" defTabSz="1019090" rtl="0" eaLnBrk="0" fontAlgn="base" hangingPunct="0">
        <a:spcBef>
          <a:spcPct val="20000"/>
        </a:spcBef>
        <a:spcAft>
          <a:spcPct val="0"/>
        </a:spcAft>
        <a:buClr>
          <a:schemeClr val="hlink"/>
        </a:buClr>
        <a:buFont typeface="Wingdings" panose="05000000000000000000" pitchFamily="2" charset="2"/>
        <a:buBlip>
          <a:blip r:embed="rId3"/>
        </a:buBlip>
        <a:defRPr sz="3599">
          <a:solidFill>
            <a:schemeClr val="tx1"/>
          </a:solidFill>
          <a:effectLst>
            <a:outerShdw blurRad="38100" dist="38100" dir="2700000" algn="tl">
              <a:srgbClr val="000000"/>
            </a:outerShdw>
          </a:effectLst>
          <a:latin typeface="+mn-lt"/>
          <a:ea typeface="+mn-ea"/>
          <a:cs typeface="+mn-cs"/>
        </a:defRPr>
      </a:lvl1pPr>
      <a:lvl2pPr marL="827019" indent="-317474" algn="l" defTabSz="1019090" rtl="0" eaLnBrk="0" fontAlgn="base" hangingPunct="0">
        <a:spcBef>
          <a:spcPct val="20000"/>
        </a:spcBef>
        <a:spcAft>
          <a:spcPct val="0"/>
        </a:spcAft>
        <a:buChar char="–"/>
        <a:defRPr sz="3099">
          <a:solidFill>
            <a:schemeClr val="tx1"/>
          </a:solidFill>
          <a:effectLst>
            <a:outerShdw blurRad="38100" dist="38100" dir="2700000" algn="tl">
              <a:srgbClr val="000000"/>
            </a:outerShdw>
          </a:effectLst>
          <a:latin typeface="+mn-lt"/>
        </a:defRPr>
      </a:lvl2pPr>
      <a:lvl3pPr marL="1273068" indent="-253979" algn="l" defTabSz="1019090" rtl="0" eaLnBrk="0" fontAlgn="base" hangingPunct="0">
        <a:spcBef>
          <a:spcPct val="20000"/>
        </a:spcBef>
        <a:spcAft>
          <a:spcPct val="0"/>
        </a:spcAft>
        <a:buClr>
          <a:schemeClr val="hlink"/>
        </a:buClr>
        <a:buFont typeface="Wingdings" panose="05000000000000000000" pitchFamily="2" charset="2"/>
        <a:buBlip>
          <a:blip r:embed="rId3"/>
        </a:buBlip>
        <a:defRPr sz="2700">
          <a:solidFill>
            <a:schemeClr val="tx1"/>
          </a:solidFill>
          <a:effectLst>
            <a:outerShdw blurRad="38100" dist="38100" dir="2700000" algn="tl">
              <a:srgbClr val="000000"/>
            </a:outerShdw>
          </a:effectLst>
          <a:latin typeface="+mn-lt"/>
        </a:defRPr>
      </a:lvl3pPr>
      <a:lvl4pPr marL="1782614" indent="-253979" algn="l" defTabSz="1019090" rtl="0" eaLnBrk="0" fontAlgn="base" hangingPunct="0">
        <a:spcBef>
          <a:spcPct val="20000"/>
        </a:spcBef>
        <a:spcAft>
          <a:spcPct val="0"/>
        </a:spcAft>
        <a:buChar char="–"/>
        <a:defRPr sz="2200">
          <a:solidFill>
            <a:schemeClr val="tx1"/>
          </a:solidFill>
          <a:effectLst>
            <a:outerShdw blurRad="38100" dist="38100" dir="2700000" algn="tl">
              <a:srgbClr val="000000"/>
            </a:outerShdw>
          </a:effectLst>
          <a:latin typeface="+mn-lt"/>
        </a:defRPr>
      </a:lvl4pPr>
      <a:lvl5pPr marL="2292158" indent="-253979" algn="l" defTabSz="1019090" rtl="0" eaLnBrk="0" fontAlgn="base" hangingPunct="0">
        <a:spcBef>
          <a:spcPct val="20000"/>
        </a:spcBef>
        <a:spcAft>
          <a:spcPct val="0"/>
        </a:spcAft>
        <a:buClr>
          <a:schemeClr val="hlink"/>
        </a:buClr>
        <a:buFont typeface="Wingdings" panose="05000000000000000000" pitchFamily="2" charset="2"/>
        <a:buBlip>
          <a:blip r:embed="rId3"/>
        </a:buBlip>
        <a:defRPr sz="2200">
          <a:solidFill>
            <a:schemeClr val="tx1"/>
          </a:solidFill>
          <a:effectLst>
            <a:outerShdw blurRad="38100" dist="38100" dir="2700000" algn="tl">
              <a:srgbClr val="000000"/>
            </a:outerShdw>
          </a:effectLst>
          <a:latin typeface="+mn-lt"/>
        </a:defRPr>
      </a:lvl5pPr>
      <a:lvl6pPr marL="2749320" indent="-253979" algn="l" defTabSz="1019090" rtl="0" fontAlgn="base">
        <a:spcBef>
          <a:spcPct val="20000"/>
        </a:spcBef>
        <a:spcAft>
          <a:spcPct val="0"/>
        </a:spcAft>
        <a:buClr>
          <a:schemeClr val="hlink"/>
        </a:buClr>
        <a:buFont typeface="Wingdings" pitchFamily="2" charset="2"/>
        <a:buBlip>
          <a:blip r:embed="rId3"/>
        </a:buBlip>
        <a:defRPr sz="2200">
          <a:solidFill>
            <a:schemeClr val="tx1"/>
          </a:solidFill>
          <a:effectLst>
            <a:outerShdw blurRad="38100" dist="38100" dir="2700000" algn="tl">
              <a:srgbClr val="000000"/>
            </a:outerShdw>
          </a:effectLst>
          <a:latin typeface="+mn-lt"/>
        </a:defRPr>
      </a:lvl6pPr>
      <a:lvl7pPr marL="3206481" indent="-253979" algn="l" defTabSz="1019090" rtl="0" fontAlgn="base">
        <a:spcBef>
          <a:spcPct val="20000"/>
        </a:spcBef>
        <a:spcAft>
          <a:spcPct val="0"/>
        </a:spcAft>
        <a:buClr>
          <a:schemeClr val="hlink"/>
        </a:buClr>
        <a:buFont typeface="Wingdings" pitchFamily="2" charset="2"/>
        <a:buBlip>
          <a:blip r:embed="rId3"/>
        </a:buBlip>
        <a:defRPr sz="2200">
          <a:solidFill>
            <a:schemeClr val="tx1"/>
          </a:solidFill>
          <a:effectLst>
            <a:outerShdw blurRad="38100" dist="38100" dir="2700000" algn="tl">
              <a:srgbClr val="000000"/>
            </a:outerShdw>
          </a:effectLst>
          <a:latin typeface="+mn-lt"/>
        </a:defRPr>
      </a:lvl7pPr>
      <a:lvl8pPr marL="3663643" indent="-253979" algn="l" defTabSz="1019090" rtl="0" fontAlgn="base">
        <a:spcBef>
          <a:spcPct val="20000"/>
        </a:spcBef>
        <a:spcAft>
          <a:spcPct val="0"/>
        </a:spcAft>
        <a:buClr>
          <a:schemeClr val="hlink"/>
        </a:buClr>
        <a:buFont typeface="Wingdings" pitchFamily="2" charset="2"/>
        <a:buBlip>
          <a:blip r:embed="rId3"/>
        </a:buBlip>
        <a:defRPr sz="2200">
          <a:solidFill>
            <a:schemeClr val="tx1"/>
          </a:solidFill>
          <a:effectLst>
            <a:outerShdw blurRad="38100" dist="38100" dir="2700000" algn="tl">
              <a:srgbClr val="000000"/>
            </a:outerShdw>
          </a:effectLst>
          <a:latin typeface="+mn-lt"/>
        </a:defRPr>
      </a:lvl8pPr>
      <a:lvl9pPr marL="4120805" indent="-253979" algn="l" defTabSz="1019090" rtl="0" fontAlgn="base">
        <a:spcBef>
          <a:spcPct val="20000"/>
        </a:spcBef>
        <a:spcAft>
          <a:spcPct val="0"/>
        </a:spcAft>
        <a:buClr>
          <a:schemeClr val="hlink"/>
        </a:buClr>
        <a:buFont typeface="Wingdings" pitchFamily="2" charset="2"/>
        <a:buBlip>
          <a:blip r:embed="rId3"/>
        </a:buBlip>
        <a:defRPr sz="2200">
          <a:solidFill>
            <a:schemeClr val="tx1"/>
          </a:solidFill>
          <a:effectLst>
            <a:outerShdw blurRad="38100" dist="38100" dir="2700000" algn="tl">
              <a:srgbClr val="000000"/>
            </a:outerShdw>
          </a:effectLst>
          <a:latin typeface="+mn-lt"/>
        </a:defRPr>
      </a:lvl9pPr>
    </p:bodyStyle>
    <p:otherStyle>
      <a:defPPr>
        <a:defRPr lang="en-US"/>
      </a:defPPr>
      <a:lvl1pPr marL="0" algn="l" defTabSz="914323" rtl="0" eaLnBrk="1" latinLnBrk="0" hangingPunct="1">
        <a:defRPr sz="1800" kern="1200">
          <a:solidFill>
            <a:schemeClr val="tx1"/>
          </a:solidFill>
          <a:latin typeface="+mn-lt"/>
          <a:ea typeface="+mn-ea"/>
          <a:cs typeface="+mn-cs"/>
        </a:defRPr>
      </a:lvl1pPr>
      <a:lvl2pPr marL="457162" algn="l" defTabSz="914323" rtl="0" eaLnBrk="1" latinLnBrk="0" hangingPunct="1">
        <a:defRPr sz="1800" kern="1200">
          <a:solidFill>
            <a:schemeClr val="tx1"/>
          </a:solidFill>
          <a:latin typeface="+mn-lt"/>
          <a:ea typeface="+mn-ea"/>
          <a:cs typeface="+mn-cs"/>
        </a:defRPr>
      </a:lvl2pPr>
      <a:lvl3pPr marL="914323" algn="l" defTabSz="914323" rtl="0" eaLnBrk="1" latinLnBrk="0" hangingPunct="1">
        <a:defRPr sz="1800" kern="1200">
          <a:solidFill>
            <a:schemeClr val="tx1"/>
          </a:solidFill>
          <a:latin typeface="+mn-lt"/>
          <a:ea typeface="+mn-ea"/>
          <a:cs typeface="+mn-cs"/>
        </a:defRPr>
      </a:lvl3pPr>
      <a:lvl4pPr marL="1371485" algn="l" defTabSz="914323" rtl="0" eaLnBrk="1" latinLnBrk="0" hangingPunct="1">
        <a:defRPr sz="1800" kern="1200">
          <a:solidFill>
            <a:schemeClr val="tx1"/>
          </a:solidFill>
          <a:latin typeface="+mn-lt"/>
          <a:ea typeface="+mn-ea"/>
          <a:cs typeface="+mn-cs"/>
        </a:defRPr>
      </a:lvl4pPr>
      <a:lvl5pPr marL="1828647" algn="l" defTabSz="914323" rtl="0" eaLnBrk="1" latinLnBrk="0" hangingPunct="1">
        <a:defRPr sz="1800" kern="1200">
          <a:solidFill>
            <a:schemeClr val="tx1"/>
          </a:solidFill>
          <a:latin typeface="+mn-lt"/>
          <a:ea typeface="+mn-ea"/>
          <a:cs typeface="+mn-cs"/>
        </a:defRPr>
      </a:lvl5pPr>
      <a:lvl6pPr marL="2285808" algn="l" defTabSz="914323" rtl="0" eaLnBrk="1" latinLnBrk="0" hangingPunct="1">
        <a:defRPr sz="1800" kern="1200">
          <a:solidFill>
            <a:schemeClr val="tx1"/>
          </a:solidFill>
          <a:latin typeface="+mn-lt"/>
          <a:ea typeface="+mn-ea"/>
          <a:cs typeface="+mn-cs"/>
        </a:defRPr>
      </a:lvl6pPr>
      <a:lvl7pPr marL="2742970" algn="l" defTabSz="914323" rtl="0" eaLnBrk="1" latinLnBrk="0" hangingPunct="1">
        <a:defRPr sz="1800" kern="1200">
          <a:solidFill>
            <a:schemeClr val="tx1"/>
          </a:solidFill>
          <a:latin typeface="+mn-lt"/>
          <a:ea typeface="+mn-ea"/>
          <a:cs typeface="+mn-cs"/>
        </a:defRPr>
      </a:lvl7pPr>
      <a:lvl8pPr marL="3200132" algn="l" defTabSz="914323" rtl="0" eaLnBrk="1" latinLnBrk="0" hangingPunct="1">
        <a:defRPr sz="1800" kern="1200">
          <a:solidFill>
            <a:schemeClr val="tx1"/>
          </a:solidFill>
          <a:latin typeface="+mn-lt"/>
          <a:ea typeface="+mn-ea"/>
          <a:cs typeface="+mn-cs"/>
        </a:defRPr>
      </a:lvl8pPr>
      <a:lvl9pPr marL="3657294" algn="l" defTabSz="914323"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4">
            <a:extLst>
              <a:ext uri="{FF2B5EF4-FFF2-40B4-BE49-F238E27FC236}">
                <a16:creationId xmlns:a16="http://schemas.microsoft.com/office/drawing/2014/main" id="{E14F4649-FB20-47A6-8CEB-16C5FC14DA1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0" cy="685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a:extLst>
              <a:ext uri="{FF2B5EF4-FFF2-40B4-BE49-F238E27FC236}">
                <a16:creationId xmlns:a16="http://schemas.microsoft.com/office/drawing/2014/main" id="{04810B14-092F-46A3-A9A4-8E71384782A9}"/>
              </a:ext>
            </a:extLst>
          </p:cNvPr>
          <p:cNvSpPr>
            <a:spLocks noGrp="1" noChangeArrowheads="1"/>
          </p:cNvSpPr>
          <p:nvPr>
            <p:ph type="title"/>
          </p:nvPr>
        </p:nvSpPr>
        <p:spPr bwMode="auto">
          <a:xfrm>
            <a:off x="3860032" y="152681"/>
            <a:ext cx="8433956" cy="762000"/>
          </a:xfrm>
          <a:prstGeom prst="rect">
            <a:avLst/>
          </a:prstGeom>
          <a:noFill/>
          <a:ln>
            <a:noFill/>
          </a:ln>
          <a:effectLst>
            <a:outerShdw dist="17904"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1858" tIns="50929" rIns="101858" bIns="50929" numCol="1" anchor="ctr" anchorCtr="0" compatLnSpc="1">
            <a:prstTxWarp prst="textNoShape">
              <a:avLst/>
            </a:prstTxWarp>
          </a:bodyPr>
          <a:lstStyle/>
          <a:p>
            <a:pPr lvl="0"/>
            <a:r>
              <a:rPr lang="en-US" altLang="en-US"/>
              <a:t>Click To Add Title</a:t>
            </a:r>
          </a:p>
        </p:txBody>
      </p:sp>
      <p:sp>
        <p:nvSpPr>
          <p:cNvPr id="70660" name="Rectangle 4">
            <a:extLst>
              <a:ext uri="{FF2B5EF4-FFF2-40B4-BE49-F238E27FC236}">
                <a16:creationId xmlns:a16="http://schemas.microsoft.com/office/drawing/2014/main" id="{276075D7-EC63-40E8-BF6B-836D88F2A684}"/>
              </a:ext>
            </a:extLst>
          </p:cNvPr>
          <p:cNvSpPr>
            <a:spLocks noGrp="1" noChangeArrowheads="1"/>
          </p:cNvSpPr>
          <p:nvPr>
            <p:ph type="body" idx="1"/>
          </p:nvPr>
        </p:nvSpPr>
        <p:spPr bwMode="auto">
          <a:xfrm>
            <a:off x="1422017" y="1295684"/>
            <a:ext cx="10160000" cy="426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alpha val="50000"/>
                    </a:schemeClr>
                  </a:outerShdw>
                </a:effectLst>
              </a14:hiddenEffects>
            </a:ext>
          </a:extLst>
        </p:spPr>
        <p:txBody>
          <a:bodyPr vert="horz" wrap="square" lIns="101858" tIns="50929" rIns="101858" bIns="5092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939" r:id="rId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660">
                                            <p:txEl>
                                              <p:pRg st="0" end="0"/>
                                            </p:txEl>
                                          </p:spTgt>
                                        </p:tgtEl>
                                        <p:attrNameLst>
                                          <p:attrName>style.visibility</p:attrName>
                                        </p:attrNameLst>
                                      </p:cBhvr>
                                      <p:to>
                                        <p:strVal val="visible"/>
                                      </p:to>
                                    </p:set>
                                    <p:anim calcmode="lin" valueType="num">
                                      <p:cBhvr additive="base">
                                        <p:cTn id="7" dur="500" fill="hold"/>
                                        <p:tgtEl>
                                          <p:spTgt spid="7066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6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0660">
                                            <p:txEl>
                                              <p:pRg st="1" end="1"/>
                                            </p:txEl>
                                          </p:spTgt>
                                        </p:tgtEl>
                                        <p:attrNameLst>
                                          <p:attrName>style.visibility</p:attrName>
                                        </p:attrNameLst>
                                      </p:cBhvr>
                                      <p:to>
                                        <p:strVal val="visible"/>
                                      </p:to>
                                    </p:set>
                                    <p:anim calcmode="lin" valueType="num">
                                      <p:cBhvr additive="base">
                                        <p:cTn id="13" dur="500" fill="hold"/>
                                        <p:tgtEl>
                                          <p:spTgt spid="7066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066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0660">
                                            <p:txEl>
                                              <p:pRg st="2" end="2"/>
                                            </p:txEl>
                                          </p:spTgt>
                                        </p:tgtEl>
                                        <p:attrNameLst>
                                          <p:attrName>style.visibility</p:attrName>
                                        </p:attrNameLst>
                                      </p:cBhvr>
                                      <p:to>
                                        <p:strVal val="visible"/>
                                      </p:to>
                                    </p:set>
                                    <p:anim calcmode="lin" valueType="num">
                                      <p:cBhvr additive="base">
                                        <p:cTn id="19" dur="500" fill="hold"/>
                                        <p:tgtEl>
                                          <p:spTgt spid="7066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066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0660">
                                            <p:txEl>
                                              <p:pRg st="3" end="3"/>
                                            </p:txEl>
                                          </p:spTgt>
                                        </p:tgtEl>
                                        <p:attrNameLst>
                                          <p:attrName>style.visibility</p:attrName>
                                        </p:attrNameLst>
                                      </p:cBhvr>
                                      <p:to>
                                        <p:strVal val="visible"/>
                                      </p:to>
                                    </p:set>
                                    <p:anim calcmode="lin" valueType="num">
                                      <p:cBhvr additive="base">
                                        <p:cTn id="25" dur="500" fill="hold"/>
                                        <p:tgtEl>
                                          <p:spTgt spid="7066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066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0660">
                                            <p:txEl>
                                              <p:pRg st="4" end="4"/>
                                            </p:txEl>
                                          </p:spTgt>
                                        </p:tgtEl>
                                        <p:attrNameLst>
                                          <p:attrName>style.visibility</p:attrName>
                                        </p:attrNameLst>
                                      </p:cBhvr>
                                      <p:to>
                                        <p:strVal val="visible"/>
                                      </p:to>
                                    </p:set>
                                    <p:anim calcmode="lin" valueType="num">
                                      <p:cBhvr additive="base">
                                        <p:cTn id="31" dur="500" fill="hold"/>
                                        <p:tgtEl>
                                          <p:spTgt spid="7066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066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build="p">
        <p:tmplLst>
          <p:tmpl lvl="1">
            <p:tnLst>
              <p:par>
                <p:cTn presetID="2" presetClass="entr" presetSubtype="4" fill="hold" nodeType="clickEffect">
                  <p:stCondLst>
                    <p:cond delay="0"/>
                  </p:stCondLst>
                  <p:childTnLst>
                    <p:set>
                      <p:cBhvr>
                        <p:cTn dur="1" fill="hold">
                          <p:stCondLst>
                            <p:cond delay="0"/>
                          </p:stCondLst>
                        </p:cTn>
                        <p:tgtEl>
                          <p:spTgt spid="70660"/>
                        </p:tgtEl>
                        <p:attrNameLst>
                          <p:attrName>style.visibility</p:attrName>
                        </p:attrNameLst>
                      </p:cBhvr>
                      <p:to>
                        <p:strVal val="visible"/>
                      </p:to>
                    </p:set>
                    <p:anim calcmode="lin" valueType="num">
                      <p:cBhvr additive="base">
                        <p:cTn dur="500" fill="hold"/>
                        <p:tgtEl>
                          <p:spTgt spid="70660"/>
                        </p:tgtEl>
                        <p:attrNameLst>
                          <p:attrName>ppt_x</p:attrName>
                        </p:attrNameLst>
                      </p:cBhvr>
                      <p:tavLst>
                        <p:tav tm="0">
                          <p:val>
                            <p:strVal val="#ppt_x"/>
                          </p:val>
                        </p:tav>
                        <p:tav tm="100000">
                          <p:val>
                            <p:strVal val="#ppt_x"/>
                          </p:val>
                        </p:tav>
                      </p:tavLst>
                    </p:anim>
                    <p:anim calcmode="lin" valueType="num">
                      <p:cBhvr additive="base">
                        <p:cTn dur="500" fill="hold"/>
                        <p:tgtEl>
                          <p:spTgt spid="70660"/>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clickEffect">
                  <p:stCondLst>
                    <p:cond delay="0"/>
                  </p:stCondLst>
                  <p:childTnLst>
                    <p:set>
                      <p:cBhvr>
                        <p:cTn dur="1" fill="hold">
                          <p:stCondLst>
                            <p:cond delay="0"/>
                          </p:stCondLst>
                        </p:cTn>
                        <p:tgtEl>
                          <p:spTgt spid="70660"/>
                        </p:tgtEl>
                        <p:attrNameLst>
                          <p:attrName>style.visibility</p:attrName>
                        </p:attrNameLst>
                      </p:cBhvr>
                      <p:to>
                        <p:strVal val="visible"/>
                      </p:to>
                    </p:set>
                    <p:anim calcmode="lin" valueType="num">
                      <p:cBhvr additive="base">
                        <p:cTn dur="500" fill="hold"/>
                        <p:tgtEl>
                          <p:spTgt spid="70660"/>
                        </p:tgtEl>
                        <p:attrNameLst>
                          <p:attrName>ppt_x</p:attrName>
                        </p:attrNameLst>
                      </p:cBhvr>
                      <p:tavLst>
                        <p:tav tm="0">
                          <p:val>
                            <p:strVal val="#ppt_x"/>
                          </p:val>
                        </p:tav>
                        <p:tav tm="100000">
                          <p:val>
                            <p:strVal val="#ppt_x"/>
                          </p:val>
                        </p:tav>
                      </p:tavLst>
                    </p:anim>
                    <p:anim calcmode="lin" valueType="num">
                      <p:cBhvr additive="base">
                        <p:cTn dur="500" fill="hold"/>
                        <p:tgtEl>
                          <p:spTgt spid="70660"/>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clickEffect">
                  <p:stCondLst>
                    <p:cond delay="0"/>
                  </p:stCondLst>
                  <p:childTnLst>
                    <p:set>
                      <p:cBhvr>
                        <p:cTn dur="1" fill="hold">
                          <p:stCondLst>
                            <p:cond delay="0"/>
                          </p:stCondLst>
                        </p:cTn>
                        <p:tgtEl>
                          <p:spTgt spid="70660"/>
                        </p:tgtEl>
                        <p:attrNameLst>
                          <p:attrName>style.visibility</p:attrName>
                        </p:attrNameLst>
                      </p:cBhvr>
                      <p:to>
                        <p:strVal val="visible"/>
                      </p:to>
                    </p:set>
                    <p:anim calcmode="lin" valueType="num">
                      <p:cBhvr additive="base">
                        <p:cTn dur="500" fill="hold"/>
                        <p:tgtEl>
                          <p:spTgt spid="70660"/>
                        </p:tgtEl>
                        <p:attrNameLst>
                          <p:attrName>ppt_x</p:attrName>
                        </p:attrNameLst>
                      </p:cBhvr>
                      <p:tavLst>
                        <p:tav tm="0">
                          <p:val>
                            <p:strVal val="#ppt_x"/>
                          </p:val>
                        </p:tav>
                        <p:tav tm="100000">
                          <p:val>
                            <p:strVal val="#ppt_x"/>
                          </p:val>
                        </p:tav>
                      </p:tavLst>
                    </p:anim>
                    <p:anim calcmode="lin" valueType="num">
                      <p:cBhvr additive="base">
                        <p:cTn dur="500" fill="hold"/>
                        <p:tgtEl>
                          <p:spTgt spid="70660"/>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clickEffect">
                  <p:stCondLst>
                    <p:cond delay="0"/>
                  </p:stCondLst>
                  <p:childTnLst>
                    <p:set>
                      <p:cBhvr>
                        <p:cTn dur="1" fill="hold">
                          <p:stCondLst>
                            <p:cond delay="0"/>
                          </p:stCondLst>
                        </p:cTn>
                        <p:tgtEl>
                          <p:spTgt spid="70660"/>
                        </p:tgtEl>
                        <p:attrNameLst>
                          <p:attrName>style.visibility</p:attrName>
                        </p:attrNameLst>
                      </p:cBhvr>
                      <p:to>
                        <p:strVal val="visible"/>
                      </p:to>
                    </p:set>
                    <p:anim calcmode="lin" valueType="num">
                      <p:cBhvr additive="base">
                        <p:cTn dur="500" fill="hold"/>
                        <p:tgtEl>
                          <p:spTgt spid="70660"/>
                        </p:tgtEl>
                        <p:attrNameLst>
                          <p:attrName>ppt_x</p:attrName>
                        </p:attrNameLst>
                      </p:cBhvr>
                      <p:tavLst>
                        <p:tav tm="0">
                          <p:val>
                            <p:strVal val="#ppt_x"/>
                          </p:val>
                        </p:tav>
                        <p:tav tm="100000">
                          <p:val>
                            <p:strVal val="#ppt_x"/>
                          </p:val>
                        </p:tav>
                      </p:tavLst>
                    </p:anim>
                    <p:anim calcmode="lin" valueType="num">
                      <p:cBhvr additive="base">
                        <p:cTn dur="500" fill="hold"/>
                        <p:tgtEl>
                          <p:spTgt spid="70660"/>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clickEffect">
                  <p:stCondLst>
                    <p:cond delay="0"/>
                  </p:stCondLst>
                  <p:childTnLst>
                    <p:set>
                      <p:cBhvr>
                        <p:cTn dur="1" fill="hold">
                          <p:stCondLst>
                            <p:cond delay="0"/>
                          </p:stCondLst>
                        </p:cTn>
                        <p:tgtEl>
                          <p:spTgt spid="70660"/>
                        </p:tgtEl>
                        <p:attrNameLst>
                          <p:attrName>style.visibility</p:attrName>
                        </p:attrNameLst>
                      </p:cBhvr>
                      <p:to>
                        <p:strVal val="visible"/>
                      </p:to>
                    </p:set>
                    <p:anim calcmode="lin" valueType="num">
                      <p:cBhvr additive="base">
                        <p:cTn dur="500" fill="hold"/>
                        <p:tgtEl>
                          <p:spTgt spid="70660"/>
                        </p:tgtEl>
                        <p:attrNameLst>
                          <p:attrName>ppt_x</p:attrName>
                        </p:attrNameLst>
                      </p:cBhvr>
                      <p:tavLst>
                        <p:tav tm="0">
                          <p:val>
                            <p:strVal val="#ppt_x"/>
                          </p:val>
                        </p:tav>
                        <p:tav tm="100000">
                          <p:val>
                            <p:strVal val="#ppt_x"/>
                          </p:val>
                        </p:tav>
                      </p:tavLst>
                    </p:anim>
                    <p:anim calcmode="lin" valueType="num">
                      <p:cBhvr additive="base">
                        <p:cTn dur="500" fill="hold"/>
                        <p:tgtEl>
                          <p:spTgt spid="70660"/>
                        </p:tgtEl>
                        <p:attrNameLst>
                          <p:attrName>ppt_y</p:attrName>
                        </p:attrNameLst>
                      </p:cBhvr>
                      <p:tavLst>
                        <p:tav tm="0">
                          <p:val>
                            <p:strVal val="1+#ppt_h/2"/>
                          </p:val>
                        </p:tav>
                        <p:tav tm="100000">
                          <p:val>
                            <p:strVal val="#ppt_y"/>
                          </p:val>
                        </p:tav>
                      </p:tavLst>
                    </p:anim>
                  </p:childTnLst>
                </p:cTn>
              </p:par>
            </p:tnLst>
          </p:tmpl>
        </p:tmplLst>
      </p:bldP>
    </p:bldLst>
  </p:timing>
  <p:txStyles>
    <p:titleStyle>
      <a:lvl1pPr algn="l" defTabSz="1019090" rtl="0" eaLnBrk="0" fontAlgn="base" hangingPunct="0">
        <a:spcBef>
          <a:spcPct val="0"/>
        </a:spcBef>
        <a:spcAft>
          <a:spcPct val="0"/>
        </a:spcAft>
        <a:defRPr sz="4500" b="1">
          <a:solidFill>
            <a:srgbClr val="FFCC00"/>
          </a:solidFill>
          <a:latin typeface="+mj-lt"/>
          <a:ea typeface="+mj-ea"/>
          <a:cs typeface="+mj-cs"/>
        </a:defRPr>
      </a:lvl1pPr>
      <a:lvl2pPr algn="l" defTabSz="1019090" rtl="0" eaLnBrk="0" fontAlgn="base" hangingPunct="0">
        <a:spcBef>
          <a:spcPct val="0"/>
        </a:spcBef>
        <a:spcAft>
          <a:spcPct val="0"/>
        </a:spcAft>
        <a:defRPr sz="4500" b="1">
          <a:solidFill>
            <a:srgbClr val="FFCC00"/>
          </a:solidFill>
          <a:latin typeface="Arial" charset="0"/>
        </a:defRPr>
      </a:lvl2pPr>
      <a:lvl3pPr algn="l" defTabSz="1019090" rtl="0" eaLnBrk="0" fontAlgn="base" hangingPunct="0">
        <a:spcBef>
          <a:spcPct val="0"/>
        </a:spcBef>
        <a:spcAft>
          <a:spcPct val="0"/>
        </a:spcAft>
        <a:defRPr sz="4500" b="1">
          <a:solidFill>
            <a:srgbClr val="FFCC00"/>
          </a:solidFill>
          <a:latin typeface="Arial" charset="0"/>
        </a:defRPr>
      </a:lvl3pPr>
      <a:lvl4pPr algn="l" defTabSz="1019090" rtl="0" eaLnBrk="0" fontAlgn="base" hangingPunct="0">
        <a:spcBef>
          <a:spcPct val="0"/>
        </a:spcBef>
        <a:spcAft>
          <a:spcPct val="0"/>
        </a:spcAft>
        <a:defRPr sz="4500" b="1">
          <a:solidFill>
            <a:srgbClr val="FFCC00"/>
          </a:solidFill>
          <a:latin typeface="Arial" charset="0"/>
        </a:defRPr>
      </a:lvl4pPr>
      <a:lvl5pPr algn="l" defTabSz="1019090" rtl="0" eaLnBrk="0" fontAlgn="base" hangingPunct="0">
        <a:spcBef>
          <a:spcPct val="0"/>
        </a:spcBef>
        <a:spcAft>
          <a:spcPct val="0"/>
        </a:spcAft>
        <a:defRPr sz="4500" b="1">
          <a:solidFill>
            <a:srgbClr val="FFCC00"/>
          </a:solidFill>
          <a:latin typeface="Arial" charset="0"/>
        </a:defRPr>
      </a:lvl5pPr>
      <a:lvl6pPr marL="457162" algn="l" defTabSz="1019090" rtl="0" eaLnBrk="0" fontAlgn="base" hangingPunct="0">
        <a:spcBef>
          <a:spcPct val="0"/>
        </a:spcBef>
        <a:spcAft>
          <a:spcPct val="0"/>
        </a:spcAft>
        <a:defRPr sz="4500" b="1">
          <a:solidFill>
            <a:srgbClr val="FFCC00"/>
          </a:solidFill>
          <a:latin typeface="Arial" charset="0"/>
        </a:defRPr>
      </a:lvl6pPr>
      <a:lvl7pPr marL="914323" algn="l" defTabSz="1019090" rtl="0" eaLnBrk="0" fontAlgn="base" hangingPunct="0">
        <a:spcBef>
          <a:spcPct val="0"/>
        </a:spcBef>
        <a:spcAft>
          <a:spcPct val="0"/>
        </a:spcAft>
        <a:defRPr sz="4500" b="1">
          <a:solidFill>
            <a:srgbClr val="FFCC00"/>
          </a:solidFill>
          <a:latin typeface="Arial" charset="0"/>
        </a:defRPr>
      </a:lvl7pPr>
      <a:lvl8pPr marL="1371485" algn="l" defTabSz="1019090" rtl="0" eaLnBrk="0" fontAlgn="base" hangingPunct="0">
        <a:spcBef>
          <a:spcPct val="0"/>
        </a:spcBef>
        <a:spcAft>
          <a:spcPct val="0"/>
        </a:spcAft>
        <a:defRPr sz="4500" b="1">
          <a:solidFill>
            <a:srgbClr val="FFCC00"/>
          </a:solidFill>
          <a:latin typeface="Arial" charset="0"/>
        </a:defRPr>
      </a:lvl8pPr>
      <a:lvl9pPr marL="1828647" algn="l" defTabSz="1019090" rtl="0" eaLnBrk="0" fontAlgn="base" hangingPunct="0">
        <a:spcBef>
          <a:spcPct val="0"/>
        </a:spcBef>
        <a:spcAft>
          <a:spcPct val="0"/>
        </a:spcAft>
        <a:defRPr sz="4500" b="1">
          <a:solidFill>
            <a:srgbClr val="FFCC00"/>
          </a:solidFill>
          <a:latin typeface="Arial" charset="0"/>
        </a:defRPr>
      </a:lvl9pPr>
    </p:titleStyle>
    <p:bodyStyle>
      <a:lvl1pPr marL="382556" indent="-382556" algn="l" defTabSz="1019090" rtl="0" eaLnBrk="0" fontAlgn="base" hangingPunct="0">
        <a:spcBef>
          <a:spcPct val="20000"/>
        </a:spcBef>
        <a:spcAft>
          <a:spcPct val="0"/>
        </a:spcAft>
        <a:buClr>
          <a:srgbClr val="000099"/>
        </a:buClr>
        <a:buChar char="•"/>
        <a:defRPr sz="3599" b="1">
          <a:solidFill>
            <a:schemeClr val="tx1"/>
          </a:solidFill>
          <a:latin typeface="+mn-lt"/>
          <a:ea typeface="+mn-ea"/>
          <a:cs typeface="+mn-cs"/>
        </a:defRPr>
      </a:lvl1pPr>
      <a:lvl2pPr marL="827019" indent="-317474" algn="l" defTabSz="1019090" rtl="0" eaLnBrk="0" fontAlgn="base" hangingPunct="0">
        <a:spcBef>
          <a:spcPct val="20000"/>
        </a:spcBef>
        <a:spcAft>
          <a:spcPct val="0"/>
        </a:spcAft>
        <a:buClr>
          <a:srgbClr val="000099"/>
        </a:buClr>
        <a:buChar char="–"/>
        <a:defRPr sz="3099" b="1">
          <a:solidFill>
            <a:schemeClr val="tx1"/>
          </a:solidFill>
          <a:latin typeface="+mn-lt"/>
        </a:defRPr>
      </a:lvl2pPr>
      <a:lvl3pPr marL="1273068" indent="-253979" algn="l" defTabSz="1019090" rtl="0" eaLnBrk="0" fontAlgn="base" hangingPunct="0">
        <a:spcBef>
          <a:spcPct val="20000"/>
        </a:spcBef>
        <a:spcAft>
          <a:spcPct val="0"/>
        </a:spcAft>
        <a:buClr>
          <a:srgbClr val="000099"/>
        </a:buClr>
        <a:buChar char="•"/>
        <a:defRPr sz="2700" b="1">
          <a:solidFill>
            <a:schemeClr val="tx1"/>
          </a:solidFill>
          <a:latin typeface="+mn-lt"/>
        </a:defRPr>
      </a:lvl3pPr>
      <a:lvl4pPr marL="1782614" indent="-253979" algn="l" defTabSz="1019090" rtl="0" eaLnBrk="0" fontAlgn="base" hangingPunct="0">
        <a:spcBef>
          <a:spcPct val="20000"/>
        </a:spcBef>
        <a:spcAft>
          <a:spcPct val="0"/>
        </a:spcAft>
        <a:buClr>
          <a:srgbClr val="000099"/>
        </a:buClr>
        <a:buChar char="–"/>
        <a:defRPr sz="2200" b="1">
          <a:solidFill>
            <a:schemeClr val="tx1"/>
          </a:solidFill>
          <a:latin typeface="+mn-lt"/>
        </a:defRPr>
      </a:lvl4pPr>
      <a:lvl5pPr marL="2292158" indent="-253979" algn="l" defTabSz="1019090" rtl="0" eaLnBrk="0" fontAlgn="base" hangingPunct="0">
        <a:spcBef>
          <a:spcPct val="20000"/>
        </a:spcBef>
        <a:spcAft>
          <a:spcPct val="0"/>
        </a:spcAft>
        <a:buClr>
          <a:srgbClr val="000099"/>
        </a:buClr>
        <a:buChar char="»"/>
        <a:defRPr sz="2200" b="1">
          <a:solidFill>
            <a:schemeClr val="tx1"/>
          </a:solidFill>
          <a:latin typeface="+mn-lt"/>
        </a:defRPr>
      </a:lvl5pPr>
      <a:lvl6pPr marL="2749320" indent="-253979" algn="l" defTabSz="1019090" rtl="0" eaLnBrk="0" fontAlgn="base" hangingPunct="0">
        <a:spcBef>
          <a:spcPct val="20000"/>
        </a:spcBef>
        <a:spcAft>
          <a:spcPct val="0"/>
        </a:spcAft>
        <a:buClr>
          <a:srgbClr val="000099"/>
        </a:buClr>
        <a:buChar char="»"/>
        <a:defRPr sz="2200" b="1">
          <a:solidFill>
            <a:schemeClr val="tx1"/>
          </a:solidFill>
          <a:latin typeface="+mn-lt"/>
        </a:defRPr>
      </a:lvl6pPr>
      <a:lvl7pPr marL="3206481" indent="-253979" algn="l" defTabSz="1019090" rtl="0" eaLnBrk="0" fontAlgn="base" hangingPunct="0">
        <a:spcBef>
          <a:spcPct val="20000"/>
        </a:spcBef>
        <a:spcAft>
          <a:spcPct val="0"/>
        </a:spcAft>
        <a:buClr>
          <a:srgbClr val="000099"/>
        </a:buClr>
        <a:buChar char="»"/>
        <a:defRPr sz="2200" b="1">
          <a:solidFill>
            <a:schemeClr val="tx1"/>
          </a:solidFill>
          <a:latin typeface="+mn-lt"/>
        </a:defRPr>
      </a:lvl7pPr>
      <a:lvl8pPr marL="3663643" indent="-253979" algn="l" defTabSz="1019090" rtl="0" eaLnBrk="0" fontAlgn="base" hangingPunct="0">
        <a:spcBef>
          <a:spcPct val="20000"/>
        </a:spcBef>
        <a:spcAft>
          <a:spcPct val="0"/>
        </a:spcAft>
        <a:buClr>
          <a:srgbClr val="000099"/>
        </a:buClr>
        <a:buChar char="»"/>
        <a:defRPr sz="2200" b="1">
          <a:solidFill>
            <a:schemeClr val="tx1"/>
          </a:solidFill>
          <a:latin typeface="+mn-lt"/>
        </a:defRPr>
      </a:lvl8pPr>
      <a:lvl9pPr marL="4120805" indent="-253979" algn="l" defTabSz="1019090" rtl="0" eaLnBrk="0" fontAlgn="base" hangingPunct="0">
        <a:spcBef>
          <a:spcPct val="20000"/>
        </a:spcBef>
        <a:spcAft>
          <a:spcPct val="0"/>
        </a:spcAft>
        <a:buClr>
          <a:srgbClr val="000099"/>
        </a:buClr>
        <a:buChar char="»"/>
        <a:defRPr sz="2200" b="1">
          <a:solidFill>
            <a:schemeClr val="tx1"/>
          </a:solidFill>
          <a:latin typeface="+mn-lt"/>
        </a:defRPr>
      </a:lvl9pPr>
    </p:bodyStyle>
    <p:otherStyle>
      <a:defPPr>
        <a:defRPr lang="en-US"/>
      </a:defPPr>
      <a:lvl1pPr marL="0" algn="l" defTabSz="914323" rtl="0" eaLnBrk="1" latinLnBrk="0" hangingPunct="1">
        <a:defRPr sz="1800" kern="1200">
          <a:solidFill>
            <a:schemeClr val="tx1"/>
          </a:solidFill>
          <a:latin typeface="+mn-lt"/>
          <a:ea typeface="+mn-ea"/>
          <a:cs typeface="+mn-cs"/>
        </a:defRPr>
      </a:lvl1pPr>
      <a:lvl2pPr marL="457162" algn="l" defTabSz="914323" rtl="0" eaLnBrk="1" latinLnBrk="0" hangingPunct="1">
        <a:defRPr sz="1800" kern="1200">
          <a:solidFill>
            <a:schemeClr val="tx1"/>
          </a:solidFill>
          <a:latin typeface="+mn-lt"/>
          <a:ea typeface="+mn-ea"/>
          <a:cs typeface="+mn-cs"/>
        </a:defRPr>
      </a:lvl2pPr>
      <a:lvl3pPr marL="914323" algn="l" defTabSz="914323" rtl="0" eaLnBrk="1" latinLnBrk="0" hangingPunct="1">
        <a:defRPr sz="1800" kern="1200">
          <a:solidFill>
            <a:schemeClr val="tx1"/>
          </a:solidFill>
          <a:latin typeface="+mn-lt"/>
          <a:ea typeface="+mn-ea"/>
          <a:cs typeface="+mn-cs"/>
        </a:defRPr>
      </a:lvl3pPr>
      <a:lvl4pPr marL="1371485" algn="l" defTabSz="914323" rtl="0" eaLnBrk="1" latinLnBrk="0" hangingPunct="1">
        <a:defRPr sz="1800" kern="1200">
          <a:solidFill>
            <a:schemeClr val="tx1"/>
          </a:solidFill>
          <a:latin typeface="+mn-lt"/>
          <a:ea typeface="+mn-ea"/>
          <a:cs typeface="+mn-cs"/>
        </a:defRPr>
      </a:lvl4pPr>
      <a:lvl5pPr marL="1828647" algn="l" defTabSz="914323" rtl="0" eaLnBrk="1" latinLnBrk="0" hangingPunct="1">
        <a:defRPr sz="1800" kern="1200">
          <a:solidFill>
            <a:schemeClr val="tx1"/>
          </a:solidFill>
          <a:latin typeface="+mn-lt"/>
          <a:ea typeface="+mn-ea"/>
          <a:cs typeface="+mn-cs"/>
        </a:defRPr>
      </a:lvl5pPr>
      <a:lvl6pPr marL="2285808" algn="l" defTabSz="914323" rtl="0" eaLnBrk="1" latinLnBrk="0" hangingPunct="1">
        <a:defRPr sz="1800" kern="1200">
          <a:solidFill>
            <a:schemeClr val="tx1"/>
          </a:solidFill>
          <a:latin typeface="+mn-lt"/>
          <a:ea typeface="+mn-ea"/>
          <a:cs typeface="+mn-cs"/>
        </a:defRPr>
      </a:lvl6pPr>
      <a:lvl7pPr marL="2742970" algn="l" defTabSz="914323" rtl="0" eaLnBrk="1" latinLnBrk="0" hangingPunct="1">
        <a:defRPr sz="1800" kern="1200">
          <a:solidFill>
            <a:schemeClr val="tx1"/>
          </a:solidFill>
          <a:latin typeface="+mn-lt"/>
          <a:ea typeface="+mn-ea"/>
          <a:cs typeface="+mn-cs"/>
        </a:defRPr>
      </a:lvl7pPr>
      <a:lvl8pPr marL="3200132" algn="l" defTabSz="914323" rtl="0" eaLnBrk="1" latinLnBrk="0" hangingPunct="1">
        <a:defRPr sz="1800" kern="1200">
          <a:solidFill>
            <a:schemeClr val="tx1"/>
          </a:solidFill>
          <a:latin typeface="+mn-lt"/>
          <a:ea typeface="+mn-ea"/>
          <a:cs typeface="+mn-cs"/>
        </a:defRPr>
      </a:lvl8pPr>
      <a:lvl9pPr marL="3657294" algn="l" defTabSz="914323"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4F3C015-542B-422E-AB5D-CEDF215455EC}"/>
              </a:ext>
            </a:extLst>
          </p:cNvPr>
          <p:cNvSpPr>
            <a:spLocks noGrp="1" noChangeArrowheads="1"/>
          </p:cNvSpPr>
          <p:nvPr>
            <p:ph type="title"/>
          </p:nvPr>
        </p:nvSpPr>
        <p:spPr bwMode="auto">
          <a:xfrm>
            <a:off x="914016" y="381000"/>
            <a:ext cx="1036396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58" tIns="50929" rIns="101858" bIns="50929" numCol="1" anchor="ctr" anchorCtr="0" compatLnSpc="1">
            <a:prstTxWarp prst="textNoShape">
              <a:avLst/>
            </a:prstTxWarp>
          </a:bodyPr>
          <a:lstStyle/>
          <a:p>
            <a:pPr lvl="0"/>
            <a:r>
              <a:rPr lang="en-US" altLang="en-US"/>
              <a:t>Click to edit Master title style</a:t>
            </a:r>
          </a:p>
        </p:txBody>
      </p:sp>
      <p:sp>
        <p:nvSpPr>
          <p:cNvPr id="102403" name="Rectangle 3">
            <a:extLst>
              <a:ext uri="{FF2B5EF4-FFF2-40B4-BE49-F238E27FC236}">
                <a16:creationId xmlns:a16="http://schemas.microsoft.com/office/drawing/2014/main" id="{0FC52487-45FD-4064-901D-B8F81962128C}"/>
              </a:ext>
            </a:extLst>
          </p:cNvPr>
          <p:cNvSpPr>
            <a:spLocks noGrp="1" noChangeArrowheads="1"/>
          </p:cNvSpPr>
          <p:nvPr>
            <p:ph type="body" idx="1"/>
          </p:nvPr>
        </p:nvSpPr>
        <p:spPr bwMode="auto">
          <a:xfrm>
            <a:off x="914016" y="1980640"/>
            <a:ext cx="10363969"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58" tIns="50929" rIns="101858" bIns="5092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970" r:id="rId1"/>
    <p:sldLayoutId id="2147483960" r:id="rId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 to="" calcmode="lin" valueType="num">
                                      <p:cBhvr>
                                        <p:cTn id="7" dur="1" fill="hold"/>
                                        <p:tgtEl>
                                          <p:spTgt spid="10240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2403">
                                            <p:txEl>
                                              <p:pRg st="1" end="1"/>
                                            </p:txEl>
                                          </p:spTgt>
                                        </p:tgtEl>
                                        <p:attrNameLst>
                                          <p:attrName>style.visibility</p:attrName>
                                        </p:attrNameLst>
                                      </p:cBhvr>
                                      <p:to>
                                        <p:strVal val="visible"/>
                                      </p:to>
                                    </p:set>
                                    <p:anim to="" calcmode="lin" valueType="num">
                                      <p:cBhvr>
                                        <p:cTn id="12" dur="1" fill="hold"/>
                                        <p:tgtEl>
                                          <p:spTgt spid="10240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2403">
                                            <p:txEl>
                                              <p:pRg st="2" end="2"/>
                                            </p:txEl>
                                          </p:spTgt>
                                        </p:tgtEl>
                                        <p:attrNameLst>
                                          <p:attrName>style.visibility</p:attrName>
                                        </p:attrNameLst>
                                      </p:cBhvr>
                                      <p:to>
                                        <p:strVal val="visible"/>
                                      </p:to>
                                    </p:set>
                                    <p:anim to="" calcmode="lin" valueType="num">
                                      <p:cBhvr>
                                        <p:cTn id="17" dur="1" fill="hold"/>
                                        <p:tgtEl>
                                          <p:spTgt spid="102403">
                                            <p:txEl>
                                              <p:pRg st="2" end="2"/>
                                            </p:txEl>
                                          </p:spTgt>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102403">
                                            <p:txEl>
                                              <p:pRg st="3" end="3"/>
                                            </p:txEl>
                                          </p:spTgt>
                                        </p:tgtEl>
                                        <p:attrNameLst>
                                          <p:attrName>style.visibility</p:attrName>
                                        </p:attrNameLst>
                                      </p:cBhvr>
                                      <p:to>
                                        <p:strVal val="visible"/>
                                      </p:to>
                                    </p:set>
                                    <p:anim to="" calcmode="lin" valueType="num">
                                      <p:cBhvr>
                                        <p:cTn id="20" dur="1" fill="hold"/>
                                        <p:tgtEl>
                                          <p:spTgt spid="102403">
                                            <p:txEl>
                                              <p:pRg st="3" end="3"/>
                                            </p:txEl>
                                          </p:spTgt>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102403">
                                            <p:txEl>
                                              <p:pRg st="4" end="4"/>
                                            </p:txEl>
                                          </p:spTgt>
                                        </p:tgtEl>
                                        <p:attrNameLst>
                                          <p:attrName>style.visibility</p:attrName>
                                        </p:attrNameLst>
                                      </p:cBhvr>
                                      <p:to>
                                        <p:strVal val="visible"/>
                                      </p:to>
                                    </p:set>
                                    <p:anim to="" calcmode="lin" valueType="num">
                                      <p:cBhvr>
                                        <p:cTn id="23" dur="1" fill="hold"/>
                                        <p:tgtEl>
                                          <p:spTgt spid="10240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tmplLst>
          <p:tmpl lvl="1">
            <p:tnLst>
              <p:par>
                <p:cTn presetID="24" presetClass="entr" presetSubtype="0" fill="hold" nodeType="clickEffect">
                  <p:stCondLst>
                    <p:cond delay="0"/>
                  </p:stCondLst>
                  <p:childTnLst>
                    <p:set>
                      <p:cBhvr>
                        <p:cTn dur="1" fill="hold">
                          <p:stCondLst>
                            <p:cond delay="0"/>
                          </p:stCondLst>
                        </p:cTn>
                        <p:tgtEl>
                          <p:spTgt spid="102403"/>
                        </p:tgtEl>
                        <p:attrNameLst>
                          <p:attrName>style.visibility</p:attrName>
                        </p:attrNameLst>
                      </p:cBhvr>
                      <p:to>
                        <p:strVal val="visible"/>
                      </p:to>
                    </p:set>
                    <p:anim to="" calcmode="lin" valueType="num">
                      <p:cBhvr>
                        <p:cTn dur="1" fill="hold"/>
                        <p:tgtEl>
                          <p:spTgt spid="102403"/>
                        </p:tgtEl>
                        <p:attrNameLst>
                          <p:attrName/>
                        </p:attrNameLst>
                      </p:cBhvr>
                    </p:anim>
                  </p:childTnLst>
                </p:cTn>
              </p:par>
            </p:tnLst>
          </p:tmpl>
          <p:tmpl lvl="2">
            <p:tnLst>
              <p:par>
                <p:cTn presetID="24" presetClass="entr" presetSubtype="0" fill="hold" nodeType="clickEffect">
                  <p:stCondLst>
                    <p:cond delay="0"/>
                  </p:stCondLst>
                  <p:childTnLst>
                    <p:set>
                      <p:cBhvr>
                        <p:cTn dur="1" fill="hold">
                          <p:stCondLst>
                            <p:cond delay="0"/>
                          </p:stCondLst>
                        </p:cTn>
                        <p:tgtEl>
                          <p:spTgt spid="102403"/>
                        </p:tgtEl>
                        <p:attrNameLst>
                          <p:attrName>style.visibility</p:attrName>
                        </p:attrNameLst>
                      </p:cBhvr>
                      <p:to>
                        <p:strVal val="visible"/>
                      </p:to>
                    </p:set>
                    <p:anim to="" calcmode="lin" valueType="num">
                      <p:cBhvr>
                        <p:cTn dur="1" fill="hold"/>
                        <p:tgtEl>
                          <p:spTgt spid="102403"/>
                        </p:tgtEl>
                        <p:attrNameLst>
                          <p:attrName/>
                        </p:attrNameLst>
                      </p:cBhvr>
                    </p:anim>
                  </p:childTnLst>
                </p:cTn>
              </p:par>
            </p:tnLst>
          </p:tmpl>
          <p:tmpl lvl="3">
            <p:tnLst>
              <p:par>
                <p:cTn presetID="24" presetClass="entr" presetSubtype="0" fill="hold" nodeType="clickEffect">
                  <p:stCondLst>
                    <p:cond delay="0"/>
                  </p:stCondLst>
                  <p:childTnLst>
                    <p:set>
                      <p:cBhvr>
                        <p:cTn dur="1" fill="hold">
                          <p:stCondLst>
                            <p:cond delay="0"/>
                          </p:stCondLst>
                        </p:cTn>
                        <p:tgtEl>
                          <p:spTgt spid="102403"/>
                        </p:tgtEl>
                        <p:attrNameLst>
                          <p:attrName>style.visibility</p:attrName>
                        </p:attrNameLst>
                      </p:cBhvr>
                      <p:to>
                        <p:strVal val="visible"/>
                      </p:to>
                    </p:set>
                    <p:anim to="" calcmode="lin" valueType="num">
                      <p:cBhvr>
                        <p:cTn dur="1" fill="hold"/>
                        <p:tgtEl>
                          <p:spTgt spid="102403"/>
                        </p:tgtEl>
                        <p:attrNameLst>
                          <p:attrName/>
                        </p:attrNameLst>
                      </p:cBhvr>
                    </p:anim>
                  </p:childTnLst>
                </p:cTn>
              </p:par>
            </p:tnLst>
          </p:tmpl>
          <p:tmpl lvl="4">
            <p:tnLst>
              <p:par>
                <p:cTn presetID="24" presetClass="entr" presetSubtype="0" fill="hold" nodeType="withEffect">
                  <p:stCondLst>
                    <p:cond delay="0"/>
                  </p:stCondLst>
                  <p:childTnLst>
                    <p:set>
                      <p:cBhvr>
                        <p:cTn dur="1" fill="hold">
                          <p:stCondLst>
                            <p:cond delay="0"/>
                          </p:stCondLst>
                        </p:cTn>
                        <p:tgtEl>
                          <p:spTgt spid="102403"/>
                        </p:tgtEl>
                        <p:attrNameLst>
                          <p:attrName>style.visibility</p:attrName>
                        </p:attrNameLst>
                      </p:cBhvr>
                      <p:to>
                        <p:strVal val="visible"/>
                      </p:to>
                    </p:set>
                    <p:anim to="" calcmode="lin" valueType="num">
                      <p:cBhvr>
                        <p:cTn dur="1" fill="hold"/>
                        <p:tgtEl>
                          <p:spTgt spid="102403"/>
                        </p:tgtEl>
                        <p:attrNameLst>
                          <p:attrName/>
                        </p:attrNameLst>
                      </p:cBhvr>
                    </p:anim>
                  </p:childTnLst>
                </p:cTn>
              </p:par>
            </p:tnLst>
          </p:tmpl>
          <p:tmpl lvl="5">
            <p:tnLst>
              <p:par>
                <p:cTn presetID="24" presetClass="entr" presetSubtype="0" fill="hold" nodeType="withEffect">
                  <p:stCondLst>
                    <p:cond delay="0"/>
                  </p:stCondLst>
                  <p:childTnLst>
                    <p:set>
                      <p:cBhvr>
                        <p:cTn dur="1" fill="hold">
                          <p:stCondLst>
                            <p:cond delay="0"/>
                          </p:stCondLst>
                        </p:cTn>
                        <p:tgtEl>
                          <p:spTgt spid="102403"/>
                        </p:tgtEl>
                        <p:attrNameLst>
                          <p:attrName>style.visibility</p:attrName>
                        </p:attrNameLst>
                      </p:cBhvr>
                      <p:to>
                        <p:strVal val="visible"/>
                      </p:to>
                    </p:set>
                    <p:anim to="" calcmode="lin" valueType="num">
                      <p:cBhvr>
                        <p:cTn dur="1" fill="hold"/>
                        <p:tgtEl>
                          <p:spTgt spid="102403"/>
                        </p:tgtEl>
                        <p:attrNameLst>
                          <p:attrName/>
                        </p:attrNameLst>
                      </p:cBhvr>
                    </p:anim>
                  </p:childTnLst>
                </p:cTn>
              </p:par>
            </p:tnLst>
          </p:tmpl>
        </p:tmplLst>
      </p:bldP>
    </p:bldLst>
  </p:timing>
  <p:txStyles>
    <p:titleStyle>
      <a:lvl1pPr algn="ctr" defTabSz="1019090" rtl="0" eaLnBrk="0" fontAlgn="base" hangingPunct="0">
        <a:spcBef>
          <a:spcPct val="0"/>
        </a:spcBef>
        <a:spcAft>
          <a:spcPct val="0"/>
        </a:spcAft>
        <a:defRPr sz="4899">
          <a:solidFill>
            <a:schemeClr val="tx2"/>
          </a:solidFill>
          <a:latin typeface="+mj-lt"/>
          <a:ea typeface="+mj-ea"/>
          <a:cs typeface="+mj-cs"/>
        </a:defRPr>
      </a:lvl1pPr>
      <a:lvl2pPr algn="ctr" defTabSz="1019090" rtl="0" eaLnBrk="0" fontAlgn="base" hangingPunct="0">
        <a:spcBef>
          <a:spcPct val="0"/>
        </a:spcBef>
        <a:spcAft>
          <a:spcPct val="0"/>
        </a:spcAft>
        <a:defRPr sz="4899">
          <a:solidFill>
            <a:schemeClr val="tx2"/>
          </a:solidFill>
          <a:latin typeface="Lucida Sans" pitchFamily="34" charset="0"/>
        </a:defRPr>
      </a:lvl2pPr>
      <a:lvl3pPr algn="ctr" defTabSz="1019090" rtl="0" eaLnBrk="0" fontAlgn="base" hangingPunct="0">
        <a:spcBef>
          <a:spcPct val="0"/>
        </a:spcBef>
        <a:spcAft>
          <a:spcPct val="0"/>
        </a:spcAft>
        <a:defRPr sz="4899">
          <a:solidFill>
            <a:schemeClr val="tx2"/>
          </a:solidFill>
          <a:latin typeface="Lucida Sans" pitchFamily="34" charset="0"/>
        </a:defRPr>
      </a:lvl3pPr>
      <a:lvl4pPr algn="ctr" defTabSz="1019090" rtl="0" eaLnBrk="0" fontAlgn="base" hangingPunct="0">
        <a:spcBef>
          <a:spcPct val="0"/>
        </a:spcBef>
        <a:spcAft>
          <a:spcPct val="0"/>
        </a:spcAft>
        <a:defRPr sz="4899">
          <a:solidFill>
            <a:schemeClr val="tx2"/>
          </a:solidFill>
          <a:latin typeface="Lucida Sans" pitchFamily="34" charset="0"/>
        </a:defRPr>
      </a:lvl4pPr>
      <a:lvl5pPr algn="ctr" defTabSz="1019090" rtl="0" eaLnBrk="0" fontAlgn="base" hangingPunct="0">
        <a:spcBef>
          <a:spcPct val="0"/>
        </a:spcBef>
        <a:spcAft>
          <a:spcPct val="0"/>
        </a:spcAft>
        <a:defRPr sz="4899">
          <a:solidFill>
            <a:schemeClr val="tx2"/>
          </a:solidFill>
          <a:latin typeface="Lucida Sans" pitchFamily="34" charset="0"/>
        </a:defRPr>
      </a:lvl5pPr>
      <a:lvl6pPr marL="457162" algn="ctr" defTabSz="1019090" rtl="0" eaLnBrk="0" fontAlgn="base" hangingPunct="0">
        <a:spcBef>
          <a:spcPct val="0"/>
        </a:spcBef>
        <a:spcAft>
          <a:spcPct val="0"/>
        </a:spcAft>
        <a:defRPr sz="4899">
          <a:solidFill>
            <a:schemeClr val="tx2"/>
          </a:solidFill>
          <a:latin typeface="Lucida Sans" pitchFamily="34" charset="0"/>
        </a:defRPr>
      </a:lvl6pPr>
      <a:lvl7pPr marL="914323" algn="ctr" defTabSz="1019090" rtl="0" eaLnBrk="0" fontAlgn="base" hangingPunct="0">
        <a:spcBef>
          <a:spcPct val="0"/>
        </a:spcBef>
        <a:spcAft>
          <a:spcPct val="0"/>
        </a:spcAft>
        <a:defRPr sz="4899">
          <a:solidFill>
            <a:schemeClr val="tx2"/>
          </a:solidFill>
          <a:latin typeface="Lucida Sans" pitchFamily="34" charset="0"/>
        </a:defRPr>
      </a:lvl7pPr>
      <a:lvl8pPr marL="1371485" algn="ctr" defTabSz="1019090" rtl="0" eaLnBrk="0" fontAlgn="base" hangingPunct="0">
        <a:spcBef>
          <a:spcPct val="0"/>
        </a:spcBef>
        <a:spcAft>
          <a:spcPct val="0"/>
        </a:spcAft>
        <a:defRPr sz="4899">
          <a:solidFill>
            <a:schemeClr val="tx2"/>
          </a:solidFill>
          <a:latin typeface="Lucida Sans" pitchFamily="34" charset="0"/>
        </a:defRPr>
      </a:lvl8pPr>
      <a:lvl9pPr marL="1828647" algn="ctr" defTabSz="1019090" rtl="0" eaLnBrk="0" fontAlgn="base" hangingPunct="0">
        <a:spcBef>
          <a:spcPct val="0"/>
        </a:spcBef>
        <a:spcAft>
          <a:spcPct val="0"/>
        </a:spcAft>
        <a:defRPr sz="4899">
          <a:solidFill>
            <a:schemeClr val="tx2"/>
          </a:solidFill>
          <a:latin typeface="Lucida Sans" pitchFamily="34" charset="0"/>
        </a:defRPr>
      </a:lvl9pPr>
    </p:titleStyle>
    <p:bodyStyle>
      <a:lvl1pPr marL="382556" indent="-382556" algn="l" defTabSz="1019090" rtl="0" eaLnBrk="0" fontAlgn="base" hangingPunct="0">
        <a:spcBef>
          <a:spcPct val="20000"/>
        </a:spcBef>
        <a:spcAft>
          <a:spcPct val="0"/>
        </a:spcAft>
        <a:buSzPct val="90000"/>
        <a:buChar char="¤"/>
        <a:defRPr sz="3599">
          <a:solidFill>
            <a:schemeClr val="tx1"/>
          </a:solidFill>
          <a:latin typeface="+mn-lt"/>
          <a:ea typeface="+mn-ea"/>
          <a:cs typeface="+mn-cs"/>
        </a:defRPr>
      </a:lvl1pPr>
      <a:lvl2pPr marL="827019" indent="-317474" algn="l" defTabSz="1019090" rtl="0" eaLnBrk="0" fontAlgn="base" hangingPunct="0">
        <a:spcBef>
          <a:spcPct val="20000"/>
        </a:spcBef>
        <a:spcAft>
          <a:spcPct val="0"/>
        </a:spcAft>
        <a:buSzPct val="65000"/>
        <a:buFont typeface="Monotype Sorts" charset="2"/>
        <a:buChar char="m"/>
        <a:defRPr sz="3099">
          <a:solidFill>
            <a:schemeClr val="tx1"/>
          </a:solidFill>
          <a:latin typeface="+mn-lt"/>
        </a:defRPr>
      </a:lvl2pPr>
      <a:lvl3pPr marL="1273068" indent="-253979" algn="l" defTabSz="1019090" rtl="0" eaLnBrk="0" fontAlgn="base" hangingPunct="0">
        <a:spcBef>
          <a:spcPct val="20000"/>
        </a:spcBef>
        <a:spcAft>
          <a:spcPct val="0"/>
        </a:spcAft>
        <a:buChar char="•"/>
        <a:defRPr sz="2700">
          <a:solidFill>
            <a:schemeClr val="tx1"/>
          </a:solidFill>
          <a:latin typeface="+mn-lt"/>
        </a:defRPr>
      </a:lvl3pPr>
      <a:lvl4pPr marL="1782614" indent="-253979" algn="l" defTabSz="1019090" rtl="0" eaLnBrk="0" fontAlgn="base" hangingPunct="0">
        <a:spcBef>
          <a:spcPct val="20000"/>
        </a:spcBef>
        <a:spcAft>
          <a:spcPct val="0"/>
        </a:spcAft>
        <a:buChar char="–"/>
        <a:defRPr sz="2200">
          <a:solidFill>
            <a:schemeClr val="tx1"/>
          </a:solidFill>
          <a:latin typeface="+mn-lt"/>
        </a:defRPr>
      </a:lvl4pPr>
      <a:lvl5pPr marL="2292158" indent="-253979" algn="l" defTabSz="1019090" rtl="0" eaLnBrk="0" fontAlgn="base" hangingPunct="0">
        <a:spcBef>
          <a:spcPct val="20000"/>
        </a:spcBef>
        <a:spcAft>
          <a:spcPct val="0"/>
        </a:spcAft>
        <a:buChar char="»"/>
        <a:defRPr sz="2200">
          <a:solidFill>
            <a:schemeClr val="tx1"/>
          </a:solidFill>
          <a:latin typeface="+mn-lt"/>
        </a:defRPr>
      </a:lvl5pPr>
      <a:lvl6pPr marL="2749320" indent="-253979" algn="l" defTabSz="1019090" rtl="0" eaLnBrk="0" fontAlgn="base" hangingPunct="0">
        <a:spcBef>
          <a:spcPct val="20000"/>
        </a:spcBef>
        <a:spcAft>
          <a:spcPct val="0"/>
        </a:spcAft>
        <a:buChar char="»"/>
        <a:defRPr sz="2200">
          <a:solidFill>
            <a:schemeClr val="tx1"/>
          </a:solidFill>
          <a:latin typeface="+mn-lt"/>
        </a:defRPr>
      </a:lvl6pPr>
      <a:lvl7pPr marL="3206481" indent="-253979" algn="l" defTabSz="1019090" rtl="0" eaLnBrk="0" fontAlgn="base" hangingPunct="0">
        <a:spcBef>
          <a:spcPct val="20000"/>
        </a:spcBef>
        <a:spcAft>
          <a:spcPct val="0"/>
        </a:spcAft>
        <a:buChar char="»"/>
        <a:defRPr sz="2200">
          <a:solidFill>
            <a:schemeClr val="tx1"/>
          </a:solidFill>
          <a:latin typeface="+mn-lt"/>
        </a:defRPr>
      </a:lvl7pPr>
      <a:lvl8pPr marL="3663643" indent="-253979" algn="l" defTabSz="1019090" rtl="0" eaLnBrk="0" fontAlgn="base" hangingPunct="0">
        <a:spcBef>
          <a:spcPct val="20000"/>
        </a:spcBef>
        <a:spcAft>
          <a:spcPct val="0"/>
        </a:spcAft>
        <a:buChar char="»"/>
        <a:defRPr sz="2200">
          <a:solidFill>
            <a:schemeClr val="tx1"/>
          </a:solidFill>
          <a:latin typeface="+mn-lt"/>
        </a:defRPr>
      </a:lvl8pPr>
      <a:lvl9pPr marL="4120805" indent="-253979" algn="l" defTabSz="1019090" rtl="0" eaLnBrk="0" fontAlgn="base" hangingPunct="0">
        <a:spcBef>
          <a:spcPct val="20000"/>
        </a:spcBef>
        <a:spcAft>
          <a:spcPct val="0"/>
        </a:spcAft>
        <a:buChar char="»"/>
        <a:defRPr sz="2200">
          <a:solidFill>
            <a:schemeClr val="tx1"/>
          </a:solidFill>
          <a:latin typeface="+mn-lt"/>
        </a:defRPr>
      </a:lvl9pPr>
    </p:bodyStyle>
    <p:otherStyle>
      <a:defPPr>
        <a:defRPr lang="en-US"/>
      </a:defPPr>
      <a:lvl1pPr marL="0" algn="l" defTabSz="914323" rtl="0" eaLnBrk="1" latinLnBrk="0" hangingPunct="1">
        <a:defRPr sz="1800" kern="1200">
          <a:solidFill>
            <a:schemeClr val="tx1"/>
          </a:solidFill>
          <a:latin typeface="+mn-lt"/>
          <a:ea typeface="+mn-ea"/>
          <a:cs typeface="+mn-cs"/>
        </a:defRPr>
      </a:lvl1pPr>
      <a:lvl2pPr marL="457162" algn="l" defTabSz="914323" rtl="0" eaLnBrk="1" latinLnBrk="0" hangingPunct="1">
        <a:defRPr sz="1800" kern="1200">
          <a:solidFill>
            <a:schemeClr val="tx1"/>
          </a:solidFill>
          <a:latin typeface="+mn-lt"/>
          <a:ea typeface="+mn-ea"/>
          <a:cs typeface="+mn-cs"/>
        </a:defRPr>
      </a:lvl2pPr>
      <a:lvl3pPr marL="914323" algn="l" defTabSz="914323" rtl="0" eaLnBrk="1" latinLnBrk="0" hangingPunct="1">
        <a:defRPr sz="1800" kern="1200">
          <a:solidFill>
            <a:schemeClr val="tx1"/>
          </a:solidFill>
          <a:latin typeface="+mn-lt"/>
          <a:ea typeface="+mn-ea"/>
          <a:cs typeface="+mn-cs"/>
        </a:defRPr>
      </a:lvl3pPr>
      <a:lvl4pPr marL="1371485" algn="l" defTabSz="914323" rtl="0" eaLnBrk="1" latinLnBrk="0" hangingPunct="1">
        <a:defRPr sz="1800" kern="1200">
          <a:solidFill>
            <a:schemeClr val="tx1"/>
          </a:solidFill>
          <a:latin typeface="+mn-lt"/>
          <a:ea typeface="+mn-ea"/>
          <a:cs typeface="+mn-cs"/>
        </a:defRPr>
      </a:lvl4pPr>
      <a:lvl5pPr marL="1828647" algn="l" defTabSz="914323" rtl="0" eaLnBrk="1" latinLnBrk="0" hangingPunct="1">
        <a:defRPr sz="1800" kern="1200">
          <a:solidFill>
            <a:schemeClr val="tx1"/>
          </a:solidFill>
          <a:latin typeface="+mn-lt"/>
          <a:ea typeface="+mn-ea"/>
          <a:cs typeface="+mn-cs"/>
        </a:defRPr>
      </a:lvl5pPr>
      <a:lvl6pPr marL="2285808" algn="l" defTabSz="914323" rtl="0" eaLnBrk="1" latinLnBrk="0" hangingPunct="1">
        <a:defRPr sz="1800" kern="1200">
          <a:solidFill>
            <a:schemeClr val="tx1"/>
          </a:solidFill>
          <a:latin typeface="+mn-lt"/>
          <a:ea typeface="+mn-ea"/>
          <a:cs typeface="+mn-cs"/>
        </a:defRPr>
      </a:lvl6pPr>
      <a:lvl7pPr marL="2742970" algn="l" defTabSz="914323" rtl="0" eaLnBrk="1" latinLnBrk="0" hangingPunct="1">
        <a:defRPr sz="1800" kern="1200">
          <a:solidFill>
            <a:schemeClr val="tx1"/>
          </a:solidFill>
          <a:latin typeface="+mn-lt"/>
          <a:ea typeface="+mn-ea"/>
          <a:cs typeface="+mn-cs"/>
        </a:defRPr>
      </a:lvl7pPr>
      <a:lvl8pPr marL="3200132" algn="l" defTabSz="914323" rtl="0" eaLnBrk="1" latinLnBrk="0" hangingPunct="1">
        <a:defRPr sz="1800" kern="1200">
          <a:solidFill>
            <a:schemeClr val="tx1"/>
          </a:solidFill>
          <a:latin typeface="+mn-lt"/>
          <a:ea typeface="+mn-ea"/>
          <a:cs typeface="+mn-cs"/>
        </a:defRPr>
      </a:lvl8pPr>
      <a:lvl9pPr marL="3657294" algn="l" defTabSz="9143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386" name="Picture 2" descr="4_2">
            <a:extLst>
              <a:ext uri="{FF2B5EF4-FFF2-40B4-BE49-F238E27FC236}">
                <a16:creationId xmlns:a16="http://schemas.microsoft.com/office/drawing/2014/main" id="{1C6C536B-D7D6-4635-9D6A-A21B5D13626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 y="1401"/>
            <a:ext cx="12188151" cy="6856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2691" name="Rectangle 3">
            <a:extLst>
              <a:ext uri="{FF2B5EF4-FFF2-40B4-BE49-F238E27FC236}">
                <a16:creationId xmlns:a16="http://schemas.microsoft.com/office/drawing/2014/main" id="{C0F6CA4B-F48F-48CD-AC23-9D16B63CF694}"/>
              </a:ext>
            </a:extLst>
          </p:cNvPr>
          <p:cNvSpPr>
            <a:spLocks noGrp="1" noChangeArrowheads="1"/>
          </p:cNvSpPr>
          <p:nvPr>
            <p:ph type="title"/>
          </p:nvPr>
        </p:nvSpPr>
        <p:spPr bwMode="auto">
          <a:xfrm>
            <a:off x="1219972" y="0"/>
            <a:ext cx="975206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vert="horz" wrap="square" lIns="101882" tIns="50941" rIns="101882" bIns="50941" numCol="1" anchor="ctr" anchorCtr="0" compatLnSpc="1">
            <a:prstTxWarp prst="textNoShape">
              <a:avLst/>
            </a:prstTxWarp>
          </a:bodyPr>
          <a:lstStyle/>
          <a:p>
            <a:pPr lvl="0"/>
            <a:r>
              <a:rPr lang="en-US" altLang="en-US"/>
              <a:t>Click to edit Master title style</a:t>
            </a:r>
          </a:p>
        </p:txBody>
      </p:sp>
      <p:sp>
        <p:nvSpPr>
          <p:cNvPr id="242692" name="Rectangle 4">
            <a:extLst>
              <a:ext uri="{FF2B5EF4-FFF2-40B4-BE49-F238E27FC236}">
                <a16:creationId xmlns:a16="http://schemas.microsoft.com/office/drawing/2014/main" id="{5E418E2F-DA7A-40C5-A84E-0873C714DC3B}"/>
              </a:ext>
            </a:extLst>
          </p:cNvPr>
          <p:cNvSpPr>
            <a:spLocks noGrp="1" noChangeArrowheads="1"/>
          </p:cNvSpPr>
          <p:nvPr>
            <p:ph type="body" idx="1"/>
          </p:nvPr>
        </p:nvSpPr>
        <p:spPr bwMode="auto">
          <a:xfrm>
            <a:off x="1219970" y="1371320"/>
            <a:ext cx="9854046" cy="464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101882" tIns="50941" rIns="101882" bIns="5094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2693" name="Rectangle 5">
            <a:extLst>
              <a:ext uri="{FF2B5EF4-FFF2-40B4-BE49-F238E27FC236}">
                <a16:creationId xmlns:a16="http://schemas.microsoft.com/office/drawing/2014/main" id="{D47F0941-E7B9-4D06-9D9D-33AA92E6B9C8}"/>
              </a:ext>
            </a:extLst>
          </p:cNvPr>
          <p:cNvSpPr>
            <a:spLocks noGrp="1" noChangeArrowheads="1"/>
          </p:cNvSpPr>
          <p:nvPr>
            <p:ph type="dt" sz="half" idx="2"/>
          </p:nvPr>
        </p:nvSpPr>
        <p:spPr bwMode="auto">
          <a:xfrm>
            <a:off x="1219970" y="6248684"/>
            <a:ext cx="2540000" cy="45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lvl1pPr defTabSz="899245" eaLnBrk="1" hangingPunct="1">
              <a:defRPr kumimoji="0" sz="1412" smtClean="0">
                <a:effectLst/>
              </a:defRPr>
            </a:lvl1pPr>
          </a:lstStyle>
          <a:p>
            <a:pPr>
              <a:defRPr/>
            </a:pPr>
            <a:endParaRPr lang="en-US" altLang="en-US"/>
          </a:p>
        </p:txBody>
      </p:sp>
      <p:sp>
        <p:nvSpPr>
          <p:cNvPr id="242694" name="Rectangle 6">
            <a:extLst>
              <a:ext uri="{FF2B5EF4-FFF2-40B4-BE49-F238E27FC236}">
                <a16:creationId xmlns:a16="http://schemas.microsoft.com/office/drawing/2014/main" id="{F3F134E7-4B51-48FD-A1CA-95EC07C7C84E}"/>
              </a:ext>
            </a:extLst>
          </p:cNvPr>
          <p:cNvSpPr>
            <a:spLocks noGrp="1" noChangeArrowheads="1"/>
          </p:cNvSpPr>
          <p:nvPr>
            <p:ph type="ftr" sz="quarter" idx="3"/>
          </p:nvPr>
        </p:nvSpPr>
        <p:spPr bwMode="auto">
          <a:xfrm>
            <a:off x="4165988" y="6248684"/>
            <a:ext cx="3860030" cy="45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lvl1pPr algn="ctr" defTabSz="899245" eaLnBrk="1" hangingPunct="1">
              <a:defRPr kumimoji="0" sz="1412" smtClean="0">
                <a:effectLst/>
              </a:defRPr>
            </a:lvl1pPr>
          </a:lstStyle>
          <a:p>
            <a:pPr>
              <a:defRPr/>
            </a:pPr>
            <a:endParaRPr lang="en-US" altLang="en-US"/>
          </a:p>
        </p:txBody>
      </p:sp>
      <p:sp>
        <p:nvSpPr>
          <p:cNvPr id="242695" name="Rectangle 7">
            <a:extLst>
              <a:ext uri="{FF2B5EF4-FFF2-40B4-BE49-F238E27FC236}">
                <a16:creationId xmlns:a16="http://schemas.microsoft.com/office/drawing/2014/main" id="{F7550483-E9C6-47CB-B5FF-576C4C56CD4A}"/>
              </a:ext>
            </a:extLst>
          </p:cNvPr>
          <p:cNvSpPr>
            <a:spLocks noGrp="1" noChangeArrowheads="1"/>
          </p:cNvSpPr>
          <p:nvPr>
            <p:ph type="sldNum" sz="quarter" idx="4"/>
          </p:nvPr>
        </p:nvSpPr>
        <p:spPr bwMode="auto">
          <a:xfrm>
            <a:off x="8534016" y="6248684"/>
            <a:ext cx="2540000" cy="45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lvl1pPr algn="r" defTabSz="899245" eaLnBrk="1" hangingPunct="1">
              <a:defRPr kumimoji="0" sz="1412">
                <a:effectLst/>
              </a:defRPr>
            </a:lvl1pPr>
          </a:lstStyle>
          <a:p>
            <a:fld id="{D83587CD-6D72-4BBF-9256-B4B0ECBAE3D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78" r:id="rId1"/>
    <p:sldLayoutId id="2147484077" r:id="rId2"/>
  </p:sldLayoutIdLst>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242691"/>
                                        </p:tgtEl>
                                        <p:attrNameLst>
                                          <p:attrName>style.visibility</p:attrName>
                                        </p:attrNameLst>
                                      </p:cBhvr>
                                      <p:to>
                                        <p:strVal val="visible"/>
                                      </p:to>
                                    </p:set>
                                    <p:anim calcmode="lin" valueType="num">
                                      <p:cBhvr additive="base">
                                        <p:cTn id="7" dur="800" fill="hold">
                                          <p:stCondLst>
                                            <p:cond delay="0"/>
                                          </p:stCondLst>
                                        </p:cTn>
                                        <p:tgtEl>
                                          <p:spTgt spid="242691"/>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242691"/>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242692">
                                            <p:txEl>
                                              <p:pRg st="0" end="0"/>
                                            </p:txEl>
                                          </p:spTgt>
                                        </p:tgtEl>
                                        <p:attrNameLst>
                                          <p:attrName>style.visibility</p:attrName>
                                        </p:attrNameLst>
                                      </p:cBhvr>
                                      <p:to>
                                        <p:strVal val="visible"/>
                                      </p:to>
                                    </p:set>
                                    <p:animEffect transition="in" filter="fade">
                                      <p:cBhvr>
                                        <p:cTn id="13" dur="1000"/>
                                        <p:tgtEl>
                                          <p:spTgt spid="242692">
                                            <p:txEl>
                                              <p:pRg st="0" end="0"/>
                                            </p:txEl>
                                          </p:spTgt>
                                        </p:tgtEl>
                                      </p:cBhvr>
                                    </p:animEffect>
                                    <p:anim calcmode="lin" valueType="num">
                                      <p:cBhvr>
                                        <p:cTn id="14" dur="1000" fill="hold"/>
                                        <p:tgtEl>
                                          <p:spTgt spid="242692">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24269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0" presetClass="entr" presetSubtype="0" fill="hold" grpId="0" nodeType="clickEffect">
                                  <p:stCondLst>
                                    <p:cond delay="0"/>
                                  </p:stCondLst>
                                  <p:iterate type="lt">
                                    <p:tmPct val="10000"/>
                                  </p:iterate>
                                  <p:childTnLst>
                                    <p:set>
                                      <p:cBhvr>
                                        <p:cTn id="19" dur="1" fill="hold">
                                          <p:stCondLst>
                                            <p:cond delay="0"/>
                                          </p:stCondLst>
                                        </p:cTn>
                                        <p:tgtEl>
                                          <p:spTgt spid="242692">
                                            <p:txEl>
                                              <p:pRg st="1" end="1"/>
                                            </p:txEl>
                                          </p:spTgt>
                                        </p:tgtEl>
                                        <p:attrNameLst>
                                          <p:attrName>style.visibility</p:attrName>
                                        </p:attrNameLst>
                                      </p:cBhvr>
                                      <p:to>
                                        <p:strVal val="visible"/>
                                      </p:to>
                                    </p:set>
                                    <p:animEffect transition="in" filter="fade">
                                      <p:cBhvr>
                                        <p:cTn id="20" dur="1000"/>
                                        <p:tgtEl>
                                          <p:spTgt spid="242692">
                                            <p:txEl>
                                              <p:pRg st="1" end="1"/>
                                            </p:txEl>
                                          </p:spTgt>
                                        </p:tgtEl>
                                      </p:cBhvr>
                                    </p:animEffect>
                                    <p:anim calcmode="lin" valueType="num">
                                      <p:cBhvr>
                                        <p:cTn id="21" dur="1000" fill="hold"/>
                                        <p:tgtEl>
                                          <p:spTgt spid="242692">
                                            <p:txEl>
                                              <p:pRg st="1" end="1"/>
                                            </p:txEl>
                                          </p:spTgt>
                                        </p:tgtEl>
                                        <p:attrNameLst>
                                          <p:attrName>ppt_x</p:attrName>
                                        </p:attrNameLst>
                                      </p:cBhvr>
                                      <p:tavLst>
                                        <p:tav tm="0">
                                          <p:val>
                                            <p:strVal val="#ppt_x-.1"/>
                                          </p:val>
                                        </p:tav>
                                        <p:tav tm="100000">
                                          <p:val>
                                            <p:strVal val="#ppt_x"/>
                                          </p:val>
                                        </p:tav>
                                      </p:tavLst>
                                    </p:anim>
                                    <p:anim calcmode="lin" valueType="num">
                                      <p:cBhvr>
                                        <p:cTn id="22" dur="1000" fill="hold"/>
                                        <p:tgtEl>
                                          <p:spTgt spid="24269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0" presetClass="entr" presetSubtype="0" fill="hold" grpId="0" nodeType="clickEffect">
                                  <p:stCondLst>
                                    <p:cond delay="0"/>
                                  </p:stCondLst>
                                  <p:iterate type="lt">
                                    <p:tmPct val="10000"/>
                                  </p:iterate>
                                  <p:childTnLst>
                                    <p:set>
                                      <p:cBhvr>
                                        <p:cTn id="26" dur="1" fill="hold">
                                          <p:stCondLst>
                                            <p:cond delay="0"/>
                                          </p:stCondLst>
                                        </p:cTn>
                                        <p:tgtEl>
                                          <p:spTgt spid="242692">
                                            <p:txEl>
                                              <p:pRg st="2" end="2"/>
                                            </p:txEl>
                                          </p:spTgt>
                                        </p:tgtEl>
                                        <p:attrNameLst>
                                          <p:attrName>style.visibility</p:attrName>
                                        </p:attrNameLst>
                                      </p:cBhvr>
                                      <p:to>
                                        <p:strVal val="visible"/>
                                      </p:to>
                                    </p:set>
                                    <p:animEffect transition="in" filter="fade">
                                      <p:cBhvr>
                                        <p:cTn id="27" dur="1000"/>
                                        <p:tgtEl>
                                          <p:spTgt spid="242692">
                                            <p:txEl>
                                              <p:pRg st="2" end="2"/>
                                            </p:txEl>
                                          </p:spTgt>
                                        </p:tgtEl>
                                      </p:cBhvr>
                                    </p:animEffect>
                                    <p:anim calcmode="lin" valueType="num">
                                      <p:cBhvr>
                                        <p:cTn id="28" dur="1000" fill="hold"/>
                                        <p:tgtEl>
                                          <p:spTgt spid="242692">
                                            <p:txEl>
                                              <p:pRg st="2" end="2"/>
                                            </p:txEl>
                                          </p:spTgt>
                                        </p:tgtEl>
                                        <p:attrNameLst>
                                          <p:attrName>ppt_x</p:attrName>
                                        </p:attrNameLst>
                                      </p:cBhvr>
                                      <p:tavLst>
                                        <p:tav tm="0">
                                          <p:val>
                                            <p:strVal val="#ppt_x-.1"/>
                                          </p:val>
                                        </p:tav>
                                        <p:tav tm="100000">
                                          <p:val>
                                            <p:strVal val="#ppt_x"/>
                                          </p:val>
                                        </p:tav>
                                      </p:tavLst>
                                    </p:anim>
                                    <p:anim calcmode="lin" valueType="num">
                                      <p:cBhvr>
                                        <p:cTn id="29" dur="1000" fill="hold"/>
                                        <p:tgtEl>
                                          <p:spTgt spid="242692">
                                            <p:txEl>
                                              <p:pRg st="2" end="2"/>
                                            </p:txEl>
                                          </p:spTgt>
                                        </p:tgtEl>
                                        <p:attrNameLst>
                                          <p:attrName>ppt_y</p:attrName>
                                        </p:attrNameLst>
                                      </p:cBhvr>
                                      <p:tavLst>
                                        <p:tav tm="0">
                                          <p:val>
                                            <p:strVal val="#ppt_y"/>
                                          </p:val>
                                        </p:tav>
                                        <p:tav tm="100000">
                                          <p:val>
                                            <p:strVal val="#ppt_y"/>
                                          </p:val>
                                        </p:tav>
                                      </p:tavLst>
                                    </p:anim>
                                  </p:childTnLst>
                                </p:cTn>
                              </p:par>
                              <p:par>
                                <p:cTn id="30" presetID="40" presetClass="entr" presetSubtype="0" fill="hold" grpId="0" nodeType="withEffect">
                                  <p:stCondLst>
                                    <p:cond delay="0"/>
                                  </p:stCondLst>
                                  <p:iterate type="lt">
                                    <p:tmPct val="10000"/>
                                  </p:iterate>
                                  <p:childTnLst>
                                    <p:set>
                                      <p:cBhvr>
                                        <p:cTn id="31" dur="1" fill="hold">
                                          <p:stCondLst>
                                            <p:cond delay="0"/>
                                          </p:stCondLst>
                                        </p:cTn>
                                        <p:tgtEl>
                                          <p:spTgt spid="242692">
                                            <p:txEl>
                                              <p:pRg st="3" end="3"/>
                                            </p:txEl>
                                          </p:spTgt>
                                        </p:tgtEl>
                                        <p:attrNameLst>
                                          <p:attrName>style.visibility</p:attrName>
                                        </p:attrNameLst>
                                      </p:cBhvr>
                                      <p:to>
                                        <p:strVal val="visible"/>
                                      </p:to>
                                    </p:set>
                                    <p:animEffect transition="in" filter="fade">
                                      <p:cBhvr>
                                        <p:cTn id="32" dur="1000"/>
                                        <p:tgtEl>
                                          <p:spTgt spid="242692">
                                            <p:txEl>
                                              <p:pRg st="3" end="3"/>
                                            </p:txEl>
                                          </p:spTgt>
                                        </p:tgtEl>
                                      </p:cBhvr>
                                    </p:animEffect>
                                    <p:anim calcmode="lin" valueType="num">
                                      <p:cBhvr>
                                        <p:cTn id="33" dur="1000" fill="hold"/>
                                        <p:tgtEl>
                                          <p:spTgt spid="242692">
                                            <p:txEl>
                                              <p:pRg st="3" end="3"/>
                                            </p:txEl>
                                          </p:spTgt>
                                        </p:tgtEl>
                                        <p:attrNameLst>
                                          <p:attrName>ppt_x</p:attrName>
                                        </p:attrNameLst>
                                      </p:cBhvr>
                                      <p:tavLst>
                                        <p:tav tm="0">
                                          <p:val>
                                            <p:strVal val="#ppt_x-.1"/>
                                          </p:val>
                                        </p:tav>
                                        <p:tav tm="100000">
                                          <p:val>
                                            <p:strVal val="#ppt_x"/>
                                          </p:val>
                                        </p:tav>
                                      </p:tavLst>
                                    </p:anim>
                                    <p:anim calcmode="lin" valueType="num">
                                      <p:cBhvr>
                                        <p:cTn id="34" dur="1000" fill="hold"/>
                                        <p:tgtEl>
                                          <p:spTgt spid="242692">
                                            <p:txEl>
                                              <p:pRg st="3" end="3"/>
                                            </p:txEl>
                                          </p:spTgt>
                                        </p:tgtEl>
                                        <p:attrNameLst>
                                          <p:attrName>ppt_y</p:attrName>
                                        </p:attrNameLst>
                                      </p:cBhvr>
                                      <p:tavLst>
                                        <p:tav tm="0">
                                          <p:val>
                                            <p:strVal val="#ppt_y"/>
                                          </p:val>
                                        </p:tav>
                                        <p:tav tm="100000">
                                          <p:val>
                                            <p:strVal val="#ppt_y"/>
                                          </p:val>
                                        </p:tav>
                                      </p:tavLst>
                                    </p:anim>
                                  </p:childTnLst>
                                </p:cTn>
                              </p:par>
                              <p:par>
                                <p:cTn id="35" presetID="40" presetClass="entr" presetSubtype="0" fill="hold" grpId="0" nodeType="withEffect">
                                  <p:stCondLst>
                                    <p:cond delay="0"/>
                                  </p:stCondLst>
                                  <p:iterate type="lt">
                                    <p:tmPct val="10000"/>
                                  </p:iterate>
                                  <p:childTnLst>
                                    <p:set>
                                      <p:cBhvr>
                                        <p:cTn id="36" dur="1" fill="hold">
                                          <p:stCondLst>
                                            <p:cond delay="0"/>
                                          </p:stCondLst>
                                        </p:cTn>
                                        <p:tgtEl>
                                          <p:spTgt spid="242692">
                                            <p:txEl>
                                              <p:pRg st="4" end="4"/>
                                            </p:txEl>
                                          </p:spTgt>
                                        </p:tgtEl>
                                        <p:attrNameLst>
                                          <p:attrName>style.visibility</p:attrName>
                                        </p:attrNameLst>
                                      </p:cBhvr>
                                      <p:to>
                                        <p:strVal val="visible"/>
                                      </p:to>
                                    </p:set>
                                    <p:animEffect transition="in" filter="fade">
                                      <p:cBhvr>
                                        <p:cTn id="37" dur="1000"/>
                                        <p:tgtEl>
                                          <p:spTgt spid="242692">
                                            <p:txEl>
                                              <p:pRg st="4" end="4"/>
                                            </p:txEl>
                                          </p:spTgt>
                                        </p:tgtEl>
                                      </p:cBhvr>
                                    </p:animEffect>
                                    <p:anim calcmode="lin" valueType="num">
                                      <p:cBhvr>
                                        <p:cTn id="38" dur="1000" fill="hold"/>
                                        <p:tgtEl>
                                          <p:spTgt spid="242692">
                                            <p:txEl>
                                              <p:pRg st="4" end="4"/>
                                            </p:txEl>
                                          </p:spTgt>
                                        </p:tgtEl>
                                        <p:attrNameLst>
                                          <p:attrName>ppt_x</p:attrName>
                                        </p:attrNameLst>
                                      </p:cBhvr>
                                      <p:tavLst>
                                        <p:tav tm="0">
                                          <p:val>
                                            <p:strVal val="#ppt_x-.1"/>
                                          </p:val>
                                        </p:tav>
                                        <p:tav tm="100000">
                                          <p:val>
                                            <p:strVal val="#ppt_x"/>
                                          </p:val>
                                        </p:tav>
                                      </p:tavLst>
                                    </p:anim>
                                    <p:anim calcmode="lin" valueType="num">
                                      <p:cBhvr>
                                        <p:cTn id="39" dur="1000" fill="hold"/>
                                        <p:tgtEl>
                                          <p:spTgt spid="24269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p:bldP spid="242692" grpId="0" build="p">
        <p:tmplLst>
          <p:tmpl lvl="1">
            <p:tnLst>
              <p:par>
                <p:cTn presetID="40" presetClass="entr" presetSubtype="0" fill="hold" nodeType="clickEffect">
                  <p:stCondLst>
                    <p:cond delay="0"/>
                  </p:stCondLst>
                  <p:iterate type="lt">
                    <p:tmPct val="10000"/>
                  </p:iterate>
                  <p:childTnLst>
                    <p:set>
                      <p:cBhvr>
                        <p:cTn dur="1" fill="hold">
                          <p:stCondLst>
                            <p:cond delay="0"/>
                          </p:stCondLst>
                        </p:cTn>
                        <p:tgtEl>
                          <p:spTgt spid="242692"/>
                        </p:tgtEl>
                        <p:attrNameLst>
                          <p:attrName>style.visibility</p:attrName>
                        </p:attrNameLst>
                      </p:cBhvr>
                      <p:to>
                        <p:strVal val="visible"/>
                      </p:to>
                    </p:set>
                    <p:animEffect transition="in" filter="fade">
                      <p:cBhvr>
                        <p:cTn dur="1000"/>
                        <p:tgtEl>
                          <p:spTgt spid="242692"/>
                        </p:tgtEl>
                      </p:cBhvr>
                    </p:animEffect>
                    <p:anim calcmode="lin" valueType="num">
                      <p:cBhvr>
                        <p:cTn dur="1000" fill="hold"/>
                        <p:tgtEl>
                          <p:spTgt spid="242692"/>
                        </p:tgtEl>
                        <p:attrNameLst>
                          <p:attrName>ppt_x</p:attrName>
                        </p:attrNameLst>
                      </p:cBhvr>
                      <p:tavLst>
                        <p:tav tm="0">
                          <p:val>
                            <p:strVal val="#ppt_x-.1"/>
                          </p:val>
                        </p:tav>
                        <p:tav tm="100000">
                          <p:val>
                            <p:strVal val="#ppt_x"/>
                          </p:val>
                        </p:tav>
                      </p:tavLst>
                    </p:anim>
                    <p:anim calcmode="lin" valueType="num">
                      <p:cBhvr>
                        <p:cTn dur="1000" fill="hold"/>
                        <p:tgtEl>
                          <p:spTgt spid="242692"/>
                        </p:tgtEl>
                        <p:attrNameLst>
                          <p:attrName>ppt_y</p:attrName>
                        </p:attrNameLst>
                      </p:cBhvr>
                      <p:tavLst>
                        <p:tav tm="0">
                          <p:val>
                            <p:strVal val="#ppt_y"/>
                          </p:val>
                        </p:tav>
                        <p:tav tm="100000">
                          <p:val>
                            <p:strVal val="#ppt_y"/>
                          </p:val>
                        </p:tav>
                      </p:tavLst>
                    </p:anim>
                  </p:childTnLst>
                </p:cTn>
              </p:par>
            </p:tnLst>
          </p:tmpl>
          <p:tmpl lvl="2">
            <p:tnLst>
              <p:par>
                <p:cTn presetID="40" presetClass="entr" presetSubtype="0" fill="hold" nodeType="clickEffect">
                  <p:stCondLst>
                    <p:cond delay="0"/>
                  </p:stCondLst>
                  <p:iterate type="lt">
                    <p:tmPct val="10000"/>
                  </p:iterate>
                  <p:childTnLst>
                    <p:set>
                      <p:cBhvr>
                        <p:cTn dur="1" fill="hold">
                          <p:stCondLst>
                            <p:cond delay="0"/>
                          </p:stCondLst>
                        </p:cTn>
                        <p:tgtEl>
                          <p:spTgt spid="242692"/>
                        </p:tgtEl>
                        <p:attrNameLst>
                          <p:attrName>style.visibility</p:attrName>
                        </p:attrNameLst>
                      </p:cBhvr>
                      <p:to>
                        <p:strVal val="visible"/>
                      </p:to>
                    </p:set>
                    <p:animEffect transition="in" filter="fade">
                      <p:cBhvr>
                        <p:cTn dur="1000"/>
                        <p:tgtEl>
                          <p:spTgt spid="242692"/>
                        </p:tgtEl>
                      </p:cBhvr>
                    </p:animEffect>
                    <p:anim calcmode="lin" valueType="num">
                      <p:cBhvr>
                        <p:cTn dur="1000" fill="hold"/>
                        <p:tgtEl>
                          <p:spTgt spid="242692"/>
                        </p:tgtEl>
                        <p:attrNameLst>
                          <p:attrName>ppt_x</p:attrName>
                        </p:attrNameLst>
                      </p:cBhvr>
                      <p:tavLst>
                        <p:tav tm="0">
                          <p:val>
                            <p:strVal val="#ppt_x-.1"/>
                          </p:val>
                        </p:tav>
                        <p:tav tm="100000">
                          <p:val>
                            <p:strVal val="#ppt_x"/>
                          </p:val>
                        </p:tav>
                      </p:tavLst>
                    </p:anim>
                    <p:anim calcmode="lin" valueType="num">
                      <p:cBhvr>
                        <p:cTn dur="1000" fill="hold"/>
                        <p:tgtEl>
                          <p:spTgt spid="242692"/>
                        </p:tgtEl>
                        <p:attrNameLst>
                          <p:attrName>ppt_y</p:attrName>
                        </p:attrNameLst>
                      </p:cBhvr>
                      <p:tavLst>
                        <p:tav tm="0">
                          <p:val>
                            <p:strVal val="#ppt_y"/>
                          </p:val>
                        </p:tav>
                        <p:tav tm="100000">
                          <p:val>
                            <p:strVal val="#ppt_y"/>
                          </p:val>
                        </p:tav>
                      </p:tavLst>
                    </p:anim>
                  </p:childTnLst>
                </p:cTn>
              </p:par>
            </p:tnLst>
          </p:tmpl>
          <p:tmpl lvl="3">
            <p:tnLst>
              <p:par>
                <p:cTn presetID="40" presetClass="entr" presetSubtype="0" fill="hold" nodeType="clickEffect">
                  <p:stCondLst>
                    <p:cond delay="0"/>
                  </p:stCondLst>
                  <p:iterate type="lt">
                    <p:tmPct val="10000"/>
                  </p:iterate>
                  <p:childTnLst>
                    <p:set>
                      <p:cBhvr>
                        <p:cTn dur="1" fill="hold">
                          <p:stCondLst>
                            <p:cond delay="0"/>
                          </p:stCondLst>
                        </p:cTn>
                        <p:tgtEl>
                          <p:spTgt spid="242692"/>
                        </p:tgtEl>
                        <p:attrNameLst>
                          <p:attrName>style.visibility</p:attrName>
                        </p:attrNameLst>
                      </p:cBhvr>
                      <p:to>
                        <p:strVal val="visible"/>
                      </p:to>
                    </p:set>
                    <p:animEffect transition="in" filter="fade">
                      <p:cBhvr>
                        <p:cTn dur="1000"/>
                        <p:tgtEl>
                          <p:spTgt spid="242692"/>
                        </p:tgtEl>
                      </p:cBhvr>
                    </p:animEffect>
                    <p:anim calcmode="lin" valueType="num">
                      <p:cBhvr>
                        <p:cTn dur="1000" fill="hold"/>
                        <p:tgtEl>
                          <p:spTgt spid="242692"/>
                        </p:tgtEl>
                        <p:attrNameLst>
                          <p:attrName>ppt_x</p:attrName>
                        </p:attrNameLst>
                      </p:cBhvr>
                      <p:tavLst>
                        <p:tav tm="0">
                          <p:val>
                            <p:strVal val="#ppt_x-.1"/>
                          </p:val>
                        </p:tav>
                        <p:tav tm="100000">
                          <p:val>
                            <p:strVal val="#ppt_x"/>
                          </p:val>
                        </p:tav>
                      </p:tavLst>
                    </p:anim>
                    <p:anim calcmode="lin" valueType="num">
                      <p:cBhvr>
                        <p:cTn dur="1000" fill="hold"/>
                        <p:tgtEl>
                          <p:spTgt spid="242692"/>
                        </p:tgtEl>
                        <p:attrNameLst>
                          <p:attrName>ppt_y</p:attrName>
                        </p:attrNameLst>
                      </p:cBhvr>
                      <p:tavLst>
                        <p:tav tm="0">
                          <p:val>
                            <p:strVal val="#ppt_y"/>
                          </p:val>
                        </p:tav>
                        <p:tav tm="100000">
                          <p:val>
                            <p:strVal val="#ppt_y"/>
                          </p:val>
                        </p:tav>
                      </p:tavLst>
                    </p:anim>
                  </p:childTnLst>
                </p:cTn>
              </p:par>
            </p:tnLst>
          </p:tmpl>
          <p:tmpl lvl="4">
            <p:tnLst>
              <p:par>
                <p:cTn presetID="40" presetClass="entr" presetSubtype="0" fill="hold" nodeType="withEffect">
                  <p:stCondLst>
                    <p:cond delay="0"/>
                  </p:stCondLst>
                  <p:iterate type="lt">
                    <p:tmPct val="10000"/>
                  </p:iterate>
                  <p:childTnLst>
                    <p:set>
                      <p:cBhvr>
                        <p:cTn dur="1" fill="hold">
                          <p:stCondLst>
                            <p:cond delay="0"/>
                          </p:stCondLst>
                        </p:cTn>
                        <p:tgtEl>
                          <p:spTgt spid="242692"/>
                        </p:tgtEl>
                        <p:attrNameLst>
                          <p:attrName>style.visibility</p:attrName>
                        </p:attrNameLst>
                      </p:cBhvr>
                      <p:to>
                        <p:strVal val="visible"/>
                      </p:to>
                    </p:set>
                    <p:animEffect transition="in" filter="fade">
                      <p:cBhvr>
                        <p:cTn dur="1000"/>
                        <p:tgtEl>
                          <p:spTgt spid="242692"/>
                        </p:tgtEl>
                      </p:cBhvr>
                    </p:animEffect>
                    <p:anim calcmode="lin" valueType="num">
                      <p:cBhvr>
                        <p:cTn dur="1000" fill="hold"/>
                        <p:tgtEl>
                          <p:spTgt spid="242692"/>
                        </p:tgtEl>
                        <p:attrNameLst>
                          <p:attrName>ppt_x</p:attrName>
                        </p:attrNameLst>
                      </p:cBhvr>
                      <p:tavLst>
                        <p:tav tm="0">
                          <p:val>
                            <p:strVal val="#ppt_x-.1"/>
                          </p:val>
                        </p:tav>
                        <p:tav tm="100000">
                          <p:val>
                            <p:strVal val="#ppt_x"/>
                          </p:val>
                        </p:tav>
                      </p:tavLst>
                    </p:anim>
                    <p:anim calcmode="lin" valueType="num">
                      <p:cBhvr>
                        <p:cTn dur="1000" fill="hold"/>
                        <p:tgtEl>
                          <p:spTgt spid="242692"/>
                        </p:tgtEl>
                        <p:attrNameLst>
                          <p:attrName>ppt_y</p:attrName>
                        </p:attrNameLst>
                      </p:cBhvr>
                      <p:tavLst>
                        <p:tav tm="0">
                          <p:val>
                            <p:strVal val="#ppt_y"/>
                          </p:val>
                        </p:tav>
                        <p:tav tm="100000">
                          <p:val>
                            <p:strVal val="#ppt_y"/>
                          </p:val>
                        </p:tav>
                      </p:tavLst>
                    </p:anim>
                  </p:childTnLst>
                </p:cTn>
              </p:par>
            </p:tnLst>
          </p:tmpl>
          <p:tmpl lvl="5">
            <p:tnLst>
              <p:par>
                <p:cTn presetID="40" presetClass="entr" presetSubtype="0" fill="hold" nodeType="withEffect">
                  <p:stCondLst>
                    <p:cond delay="0"/>
                  </p:stCondLst>
                  <p:iterate type="lt">
                    <p:tmPct val="10000"/>
                  </p:iterate>
                  <p:childTnLst>
                    <p:set>
                      <p:cBhvr>
                        <p:cTn dur="1" fill="hold">
                          <p:stCondLst>
                            <p:cond delay="0"/>
                          </p:stCondLst>
                        </p:cTn>
                        <p:tgtEl>
                          <p:spTgt spid="242692"/>
                        </p:tgtEl>
                        <p:attrNameLst>
                          <p:attrName>style.visibility</p:attrName>
                        </p:attrNameLst>
                      </p:cBhvr>
                      <p:to>
                        <p:strVal val="visible"/>
                      </p:to>
                    </p:set>
                    <p:animEffect transition="in" filter="fade">
                      <p:cBhvr>
                        <p:cTn dur="1000"/>
                        <p:tgtEl>
                          <p:spTgt spid="242692"/>
                        </p:tgtEl>
                      </p:cBhvr>
                    </p:animEffect>
                    <p:anim calcmode="lin" valueType="num">
                      <p:cBhvr>
                        <p:cTn dur="1000" fill="hold"/>
                        <p:tgtEl>
                          <p:spTgt spid="242692"/>
                        </p:tgtEl>
                        <p:attrNameLst>
                          <p:attrName>ppt_x</p:attrName>
                        </p:attrNameLst>
                      </p:cBhvr>
                      <p:tavLst>
                        <p:tav tm="0">
                          <p:val>
                            <p:strVal val="#ppt_x-.1"/>
                          </p:val>
                        </p:tav>
                        <p:tav tm="100000">
                          <p:val>
                            <p:strVal val="#ppt_x"/>
                          </p:val>
                        </p:tav>
                      </p:tavLst>
                    </p:anim>
                    <p:anim calcmode="lin" valueType="num">
                      <p:cBhvr>
                        <p:cTn dur="1000" fill="hold"/>
                        <p:tgtEl>
                          <p:spTgt spid="242692"/>
                        </p:tgtEl>
                        <p:attrNameLst>
                          <p:attrName>ppt_y</p:attrName>
                        </p:attrNameLst>
                      </p:cBhvr>
                      <p:tavLst>
                        <p:tav tm="0">
                          <p:val>
                            <p:strVal val="#ppt_y"/>
                          </p:val>
                        </p:tav>
                        <p:tav tm="100000">
                          <p:val>
                            <p:strVal val="#ppt_y"/>
                          </p:val>
                        </p:tav>
                      </p:tavLst>
                    </p:anim>
                  </p:childTnLst>
                </p:cTn>
              </p:par>
            </p:tnLst>
          </p:tmpl>
        </p:tmplLst>
      </p:bldP>
    </p:bldLst>
  </p:timing>
  <p:hf hdr="0" ftr="0" dt="0"/>
  <p:txStyles>
    <p:titleStyle>
      <a:lvl1pPr algn="ctr" defTabSz="1019090" rtl="0" eaLnBrk="0" fontAlgn="base" hangingPunct="0">
        <a:spcBef>
          <a:spcPct val="0"/>
        </a:spcBef>
        <a:spcAft>
          <a:spcPct val="0"/>
        </a:spcAft>
        <a:defRPr sz="3599" b="1">
          <a:solidFill>
            <a:schemeClr val="tx1"/>
          </a:solidFill>
          <a:latin typeface="+mj-lt"/>
          <a:ea typeface="+mj-ea"/>
          <a:cs typeface="+mj-cs"/>
        </a:defRPr>
      </a:lvl1pPr>
      <a:lvl2pPr algn="ctr" defTabSz="1019090" rtl="0" eaLnBrk="0" fontAlgn="base" hangingPunct="0">
        <a:spcBef>
          <a:spcPct val="0"/>
        </a:spcBef>
        <a:spcAft>
          <a:spcPct val="0"/>
        </a:spcAft>
        <a:defRPr sz="3599" b="1">
          <a:solidFill>
            <a:schemeClr val="tx1"/>
          </a:solidFill>
          <a:latin typeface="Verdana" pitchFamily="34" charset="0"/>
        </a:defRPr>
      </a:lvl2pPr>
      <a:lvl3pPr algn="ctr" defTabSz="1019090" rtl="0" eaLnBrk="0" fontAlgn="base" hangingPunct="0">
        <a:spcBef>
          <a:spcPct val="0"/>
        </a:spcBef>
        <a:spcAft>
          <a:spcPct val="0"/>
        </a:spcAft>
        <a:defRPr sz="3599" b="1">
          <a:solidFill>
            <a:schemeClr val="tx1"/>
          </a:solidFill>
          <a:latin typeface="Verdana" pitchFamily="34" charset="0"/>
        </a:defRPr>
      </a:lvl3pPr>
      <a:lvl4pPr algn="ctr" defTabSz="1019090" rtl="0" eaLnBrk="0" fontAlgn="base" hangingPunct="0">
        <a:spcBef>
          <a:spcPct val="0"/>
        </a:spcBef>
        <a:spcAft>
          <a:spcPct val="0"/>
        </a:spcAft>
        <a:defRPr sz="3599" b="1">
          <a:solidFill>
            <a:schemeClr val="tx1"/>
          </a:solidFill>
          <a:latin typeface="Verdana" pitchFamily="34" charset="0"/>
        </a:defRPr>
      </a:lvl4pPr>
      <a:lvl5pPr algn="ctr" defTabSz="1019090" rtl="0" eaLnBrk="0" fontAlgn="base" hangingPunct="0">
        <a:spcBef>
          <a:spcPct val="0"/>
        </a:spcBef>
        <a:spcAft>
          <a:spcPct val="0"/>
        </a:spcAft>
        <a:defRPr sz="3599" b="1">
          <a:solidFill>
            <a:schemeClr val="tx1"/>
          </a:solidFill>
          <a:latin typeface="Verdana" pitchFamily="34" charset="0"/>
        </a:defRPr>
      </a:lvl5pPr>
      <a:lvl6pPr marL="457162" algn="ctr" defTabSz="1019090" rtl="0" fontAlgn="base">
        <a:spcBef>
          <a:spcPct val="0"/>
        </a:spcBef>
        <a:spcAft>
          <a:spcPct val="0"/>
        </a:spcAft>
        <a:defRPr sz="3599" b="1">
          <a:solidFill>
            <a:schemeClr val="tx1"/>
          </a:solidFill>
          <a:latin typeface="Verdana" pitchFamily="34" charset="0"/>
        </a:defRPr>
      </a:lvl6pPr>
      <a:lvl7pPr marL="914323" algn="ctr" defTabSz="1019090" rtl="0" fontAlgn="base">
        <a:spcBef>
          <a:spcPct val="0"/>
        </a:spcBef>
        <a:spcAft>
          <a:spcPct val="0"/>
        </a:spcAft>
        <a:defRPr sz="3599" b="1">
          <a:solidFill>
            <a:schemeClr val="tx1"/>
          </a:solidFill>
          <a:latin typeface="Verdana" pitchFamily="34" charset="0"/>
        </a:defRPr>
      </a:lvl7pPr>
      <a:lvl8pPr marL="1371485" algn="ctr" defTabSz="1019090" rtl="0" fontAlgn="base">
        <a:spcBef>
          <a:spcPct val="0"/>
        </a:spcBef>
        <a:spcAft>
          <a:spcPct val="0"/>
        </a:spcAft>
        <a:defRPr sz="3599" b="1">
          <a:solidFill>
            <a:schemeClr val="tx1"/>
          </a:solidFill>
          <a:latin typeface="Verdana" pitchFamily="34" charset="0"/>
        </a:defRPr>
      </a:lvl8pPr>
      <a:lvl9pPr marL="1828647" algn="ctr" defTabSz="1019090" rtl="0" fontAlgn="base">
        <a:spcBef>
          <a:spcPct val="0"/>
        </a:spcBef>
        <a:spcAft>
          <a:spcPct val="0"/>
        </a:spcAft>
        <a:defRPr sz="3599" b="1">
          <a:solidFill>
            <a:schemeClr val="tx1"/>
          </a:solidFill>
          <a:latin typeface="Verdana" pitchFamily="34" charset="0"/>
        </a:defRPr>
      </a:lvl9pPr>
    </p:titleStyle>
    <p:bodyStyle>
      <a:lvl1pPr marL="382556" indent="-382556" algn="l" defTabSz="1019090" rtl="0" eaLnBrk="0" fontAlgn="base" hangingPunct="0">
        <a:spcBef>
          <a:spcPct val="20000"/>
        </a:spcBef>
        <a:spcAft>
          <a:spcPct val="0"/>
        </a:spcAft>
        <a:buChar char="•"/>
        <a:defRPr sz="3099" b="1">
          <a:solidFill>
            <a:srgbClr val="000078"/>
          </a:solidFill>
          <a:latin typeface="+mn-lt"/>
          <a:ea typeface="+mn-ea"/>
          <a:cs typeface="+mn-cs"/>
        </a:defRPr>
      </a:lvl1pPr>
      <a:lvl2pPr marL="827019" indent="-317474" algn="l" defTabSz="1019090" rtl="0" eaLnBrk="0" fontAlgn="base" hangingPunct="0">
        <a:spcBef>
          <a:spcPct val="20000"/>
        </a:spcBef>
        <a:spcAft>
          <a:spcPct val="0"/>
        </a:spcAft>
        <a:buChar char="–"/>
        <a:defRPr sz="2700" b="1">
          <a:solidFill>
            <a:srgbClr val="000078"/>
          </a:solidFill>
          <a:latin typeface="+mn-lt"/>
        </a:defRPr>
      </a:lvl2pPr>
      <a:lvl3pPr marL="1273068" indent="-253979" algn="l" defTabSz="1019090" rtl="0" eaLnBrk="0" fontAlgn="base" hangingPunct="0">
        <a:spcBef>
          <a:spcPct val="20000"/>
        </a:spcBef>
        <a:spcAft>
          <a:spcPct val="0"/>
        </a:spcAft>
        <a:buChar char="•"/>
        <a:defRPr sz="2200" b="1">
          <a:solidFill>
            <a:srgbClr val="000078"/>
          </a:solidFill>
          <a:latin typeface="+mn-lt"/>
        </a:defRPr>
      </a:lvl3pPr>
      <a:lvl4pPr marL="1782614" indent="-253979" algn="l" defTabSz="1019090" rtl="0" eaLnBrk="0" fontAlgn="base" hangingPunct="0">
        <a:spcBef>
          <a:spcPct val="20000"/>
        </a:spcBef>
        <a:spcAft>
          <a:spcPct val="0"/>
        </a:spcAft>
        <a:buChar char="–"/>
        <a:defRPr sz="2000" b="1">
          <a:solidFill>
            <a:srgbClr val="000078"/>
          </a:solidFill>
          <a:latin typeface="+mn-lt"/>
        </a:defRPr>
      </a:lvl4pPr>
      <a:lvl5pPr marL="2292158" indent="-253979" algn="l" defTabSz="1019090" rtl="0" eaLnBrk="0" fontAlgn="base" hangingPunct="0">
        <a:spcBef>
          <a:spcPct val="20000"/>
        </a:spcBef>
        <a:spcAft>
          <a:spcPct val="0"/>
        </a:spcAft>
        <a:buChar char="»"/>
        <a:defRPr sz="2000" b="1">
          <a:solidFill>
            <a:srgbClr val="000078"/>
          </a:solidFill>
          <a:latin typeface="+mn-lt"/>
        </a:defRPr>
      </a:lvl5pPr>
      <a:lvl6pPr marL="2749320" indent="-253979" algn="l" defTabSz="1019090" rtl="0" fontAlgn="base">
        <a:spcBef>
          <a:spcPct val="20000"/>
        </a:spcBef>
        <a:spcAft>
          <a:spcPct val="0"/>
        </a:spcAft>
        <a:buChar char="»"/>
        <a:defRPr sz="2000" b="1">
          <a:solidFill>
            <a:srgbClr val="000078"/>
          </a:solidFill>
          <a:latin typeface="+mn-lt"/>
        </a:defRPr>
      </a:lvl6pPr>
      <a:lvl7pPr marL="3206481" indent="-253979" algn="l" defTabSz="1019090" rtl="0" fontAlgn="base">
        <a:spcBef>
          <a:spcPct val="20000"/>
        </a:spcBef>
        <a:spcAft>
          <a:spcPct val="0"/>
        </a:spcAft>
        <a:buChar char="»"/>
        <a:defRPr sz="2000" b="1">
          <a:solidFill>
            <a:srgbClr val="000078"/>
          </a:solidFill>
          <a:latin typeface="+mn-lt"/>
        </a:defRPr>
      </a:lvl7pPr>
      <a:lvl8pPr marL="3663643" indent="-253979" algn="l" defTabSz="1019090" rtl="0" fontAlgn="base">
        <a:spcBef>
          <a:spcPct val="20000"/>
        </a:spcBef>
        <a:spcAft>
          <a:spcPct val="0"/>
        </a:spcAft>
        <a:buChar char="»"/>
        <a:defRPr sz="2000" b="1">
          <a:solidFill>
            <a:srgbClr val="000078"/>
          </a:solidFill>
          <a:latin typeface="+mn-lt"/>
        </a:defRPr>
      </a:lvl8pPr>
      <a:lvl9pPr marL="4120805" indent="-253979" algn="l" defTabSz="1019090" rtl="0" fontAlgn="base">
        <a:spcBef>
          <a:spcPct val="20000"/>
        </a:spcBef>
        <a:spcAft>
          <a:spcPct val="0"/>
        </a:spcAft>
        <a:buChar char="»"/>
        <a:defRPr sz="2000" b="1">
          <a:solidFill>
            <a:srgbClr val="000078"/>
          </a:solidFill>
          <a:latin typeface="+mn-lt"/>
        </a:defRPr>
      </a:lvl9pPr>
    </p:bodyStyle>
    <p:otherStyle>
      <a:defPPr>
        <a:defRPr lang="en-US"/>
      </a:defPPr>
      <a:lvl1pPr marL="0" algn="l" defTabSz="914323" rtl="0" eaLnBrk="1" latinLnBrk="0" hangingPunct="1">
        <a:defRPr sz="1800" kern="1200">
          <a:solidFill>
            <a:schemeClr val="tx1"/>
          </a:solidFill>
          <a:latin typeface="+mn-lt"/>
          <a:ea typeface="+mn-ea"/>
          <a:cs typeface="+mn-cs"/>
        </a:defRPr>
      </a:lvl1pPr>
      <a:lvl2pPr marL="457162" algn="l" defTabSz="914323" rtl="0" eaLnBrk="1" latinLnBrk="0" hangingPunct="1">
        <a:defRPr sz="1800" kern="1200">
          <a:solidFill>
            <a:schemeClr val="tx1"/>
          </a:solidFill>
          <a:latin typeface="+mn-lt"/>
          <a:ea typeface="+mn-ea"/>
          <a:cs typeface="+mn-cs"/>
        </a:defRPr>
      </a:lvl2pPr>
      <a:lvl3pPr marL="914323" algn="l" defTabSz="914323" rtl="0" eaLnBrk="1" latinLnBrk="0" hangingPunct="1">
        <a:defRPr sz="1800" kern="1200">
          <a:solidFill>
            <a:schemeClr val="tx1"/>
          </a:solidFill>
          <a:latin typeface="+mn-lt"/>
          <a:ea typeface="+mn-ea"/>
          <a:cs typeface="+mn-cs"/>
        </a:defRPr>
      </a:lvl3pPr>
      <a:lvl4pPr marL="1371485" algn="l" defTabSz="914323" rtl="0" eaLnBrk="1" latinLnBrk="0" hangingPunct="1">
        <a:defRPr sz="1800" kern="1200">
          <a:solidFill>
            <a:schemeClr val="tx1"/>
          </a:solidFill>
          <a:latin typeface="+mn-lt"/>
          <a:ea typeface="+mn-ea"/>
          <a:cs typeface="+mn-cs"/>
        </a:defRPr>
      </a:lvl4pPr>
      <a:lvl5pPr marL="1828647" algn="l" defTabSz="914323" rtl="0" eaLnBrk="1" latinLnBrk="0" hangingPunct="1">
        <a:defRPr sz="1800" kern="1200">
          <a:solidFill>
            <a:schemeClr val="tx1"/>
          </a:solidFill>
          <a:latin typeface="+mn-lt"/>
          <a:ea typeface="+mn-ea"/>
          <a:cs typeface="+mn-cs"/>
        </a:defRPr>
      </a:lvl5pPr>
      <a:lvl6pPr marL="2285808" algn="l" defTabSz="914323" rtl="0" eaLnBrk="1" latinLnBrk="0" hangingPunct="1">
        <a:defRPr sz="1800" kern="1200">
          <a:solidFill>
            <a:schemeClr val="tx1"/>
          </a:solidFill>
          <a:latin typeface="+mn-lt"/>
          <a:ea typeface="+mn-ea"/>
          <a:cs typeface="+mn-cs"/>
        </a:defRPr>
      </a:lvl6pPr>
      <a:lvl7pPr marL="2742970" algn="l" defTabSz="914323" rtl="0" eaLnBrk="1" latinLnBrk="0" hangingPunct="1">
        <a:defRPr sz="1800" kern="1200">
          <a:solidFill>
            <a:schemeClr val="tx1"/>
          </a:solidFill>
          <a:latin typeface="+mn-lt"/>
          <a:ea typeface="+mn-ea"/>
          <a:cs typeface="+mn-cs"/>
        </a:defRPr>
      </a:lvl7pPr>
      <a:lvl8pPr marL="3200132" algn="l" defTabSz="914323" rtl="0" eaLnBrk="1" latinLnBrk="0" hangingPunct="1">
        <a:defRPr sz="1800" kern="1200">
          <a:solidFill>
            <a:schemeClr val="tx1"/>
          </a:solidFill>
          <a:latin typeface="+mn-lt"/>
          <a:ea typeface="+mn-ea"/>
          <a:cs typeface="+mn-cs"/>
        </a:defRPr>
      </a:lvl8pPr>
      <a:lvl9pPr marL="3657294" algn="l" defTabSz="9143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2D262FA6-C382-465B-ACA2-701C73C7D098}"/>
              </a:ext>
            </a:extLst>
          </p:cNvPr>
          <p:cNvSpPr>
            <a:spLocks noChangeArrowheads="1"/>
          </p:cNvSpPr>
          <p:nvPr/>
        </p:nvSpPr>
        <p:spPr bwMode="auto">
          <a:xfrm>
            <a:off x="1625987" y="1143003"/>
            <a:ext cx="10261984" cy="57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210947" name="Rectangle 3">
            <a:extLst>
              <a:ext uri="{FF2B5EF4-FFF2-40B4-BE49-F238E27FC236}">
                <a16:creationId xmlns:a16="http://schemas.microsoft.com/office/drawing/2014/main" id="{6D0487D3-CF58-4A26-BD78-818B484D8428}"/>
              </a:ext>
            </a:extLst>
          </p:cNvPr>
          <p:cNvSpPr>
            <a:spLocks noChangeArrowheads="1"/>
          </p:cNvSpPr>
          <p:nvPr/>
        </p:nvSpPr>
        <p:spPr bwMode="auto">
          <a:xfrm>
            <a:off x="2235970" y="1905003"/>
            <a:ext cx="9244061" cy="45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pic>
        <p:nvPicPr>
          <p:cNvPr id="13316" name="Picture 4">
            <a:extLst>
              <a:ext uri="{FF2B5EF4-FFF2-40B4-BE49-F238E27FC236}">
                <a16:creationId xmlns:a16="http://schemas.microsoft.com/office/drawing/2014/main" id="{69D8049C-CE62-4BB2-9BB7-F3D0C2E48943}"/>
              </a:ext>
            </a:extLst>
          </p:cNvPr>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 y="3"/>
            <a:ext cx="12174682" cy="6845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0949" name="Rectangle 5">
            <a:extLst>
              <a:ext uri="{FF2B5EF4-FFF2-40B4-BE49-F238E27FC236}">
                <a16:creationId xmlns:a16="http://schemas.microsoft.com/office/drawing/2014/main" id="{377D3345-1D10-4690-A1FE-2CC0ACB22647}"/>
              </a:ext>
            </a:extLst>
          </p:cNvPr>
          <p:cNvSpPr>
            <a:spLocks noChangeArrowheads="1"/>
          </p:cNvSpPr>
          <p:nvPr/>
        </p:nvSpPr>
        <p:spPr bwMode="auto">
          <a:xfrm>
            <a:off x="1" y="3"/>
            <a:ext cx="1387379" cy="6845394"/>
          </a:xfrm>
          <a:prstGeom prst="rect">
            <a:avLst/>
          </a:prstGeom>
          <a:gradFill rotWithShape="0">
            <a:gsLst>
              <a:gs pos="0">
                <a:srgbClr val="00B7A5"/>
              </a:gs>
              <a:gs pos="100000">
                <a:srgbClr val="00B7A5">
                  <a:gamma/>
                  <a:shade val="80000"/>
                  <a:invGamma/>
                </a:srgbClr>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210950" name="Rectangle 6">
            <a:extLst>
              <a:ext uri="{FF2B5EF4-FFF2-40B4-BE49-F238E27FC236}">
                <a16:creationId xmlns:a16="http://schemas.microsoft.com/office/drawing/2014/main" id="{02F28DB5-3F14-441B-92CA-4BE3AEE4BAF3}"/>
              </a:ext>
            </a:extLst>
          </p:cNvPr>
          <p:cNvSpPr>
            <a:spLocks noGrp="1" noChangeArrowheads="1"/>
          </p:cNvSpPr>
          <p:nvPr>
            <p:ph type="title"/>
          </p:nvPr>
        </p:nvSpPr>
        <p:spPr bwMode="auto">
          <a:xfrm>
            <a:off x="1727970" y="305363"/>
            <a:ext cx="9448031" cy="837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ctr" anchorCtr="0" compatLnSpc="1">
            <a:prstTxWarp prst="textNoShape">
              <a:avLst/>
            </a:prstTxWarp>
          </a:bodyPr>
          <a:lstStyle/>
          <a:p>
            <a:pPr lvl="0"/>
            <a:r>
              <a:rPr lang="en-US" altLang="en-US"/>
              <a:t>Click to edit Master title style</a:t>
            </a:r>
          </a:p>
        </p:txBody>
      </p:sp>
      <p:sp>
        <p:nvSpPr>
          <p:cNvPr id="210951" name="Rectangle 7">
            <a:extLst>
              <a:ext uri="{FF2B5EF4-FFF2-40B4-BE49-F238E27FC236}">
                <a16:creationId xmlns:a16="http://schemas.microsoft.com/office/drawing/2014/main" id="{93946F58-CD88-4B70-BC20-C8067F44C956}"/>
              </a:ext>
            </a:extLst>
          </p:cNvPr>
          <p:cNvSpPr>
            <a:spLocks noGrp="1" noChangeArrowheads="1"/>
          </p:cNvSpPr>
          <p:nvPr>
            <p:ph type="body" idx="1"/>
          </p:nvPr>
        </p:nvSpPr>
        <p:spPr bwMode="auto">
          <a:xfrm>
            <a:off x="1828033" y="1980640"/>
            <a:ext cx="9855970" cy="4343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046" r:id="rId1"/>
    <p:sldLayoutId id="2147484056" r:id="rId2"/>
  </p:sldLayoutIdLst>
  <p:txStyles>
    <p:titleStyle>
      <a:lvl1pPr algn="l" defTabSz="1019090" rtl="0" eaLnBrk="0" fontAlgn="base" hangingPunct="0">
        <a:spcBef>
          <a:spcPct val="0"/>
        </a:spcBef>
        <a:spcAft>
          <a:spcPct val="0"/>
        </a:spcAft>
        <a:defRPr sz="4899" b="1">
          <a:solidFill>
            <a:schemeClr val="tx1"/>
          </a:solidFill>
          <a:effectLst>
            <a:outerShdw blurRad="38100" dist="38100" dir="2700000" algn="tl">
              <a:srgbClr val="C0C0C0"/>
            </a:outerShdw>
          </a:effectLst>
          <a:latin typeface="+mj-lt"/>
          <a:ea typeface="+mj-ea"/>
          <a:cs typeface="+mj-cs"/>
        </a:defRPr>
      </a:lvl1pPr>
      <a:lvl2pPr algn="l" defTabSz="1019090" rtl="0" eaLnBrk="0" fontAlgn="base" hangingPunct="0">
        <a:spcBef>
          <a:spcPct val="0"/>
        </a:spcBef>
        <a:spcAft>
          <a:spcPct val="0"/>
        </a:spcAft>
        <a:defRPr sz="4899" b="1">
          <a:solidFill>
            <a:schemeClr val="tx1"/>
          </a:solidFill>
          <a:effectLst>
            <a:outerShdw blurRad="38100" dist="38100" dir="2700000" algn="tl">
              <a:srgbClr val="C0C0C0"/>
            </a:outerShdw>
          </a:effectLst>
          <a:latin typeface="Times New Roman" pitchFamily="18" charset="0"/>
        </a:defRPr>
      </a:lvl2pPr>
      <a:lvl3pPr algn="l" defTabSz="1019090" rtl="0" eaLnBrk="0" fontAlgn="base" hangingPunct="0">
        <a:spcBef>
          <a:spcPct val="0"/>
        </a:spcBef>
        <a:spcAft>
          <a:spcPct val="0"/>
        </a:spcAft>
        <a:defRPr sz="4899" b="1">
          <a:solidFill>
            <a:schemeClr val="tx1"/>
          </a:solidFill>
          <a:effectLst>
            <a:outerShdw blurRad="38100" dist="38100" dir="2700000" algn="tl">
              <a:srgbClr val="C0C0C0"/>
            </a:outerShdw>
          </a:effectLst>
          <a:latin typeface="Times New Roman" pitchFamily="18" charset="0"/>
        </a:defRPr>
      </a:lvl3pPr>
      <a:lvl4pPr algn="l" defTabSz="1019090" rtl="0" eaLnBrk="0" fontAlgn="base" hangingPunct="0">
        <a:spcBef>
          <a:spcPct val="0"/>
        </a:spcBef>
        <a:spcAft>
          <a:spcPct val="0"/>
        </a:spcAft>
        <a:defRPr sz="4899" b="1">
          <a:solidFill>
            <a:schemeClr val="tx1"/>
          </a:solidFill>
          <a:effectLst>
            <a:outerShdw blurRad="38100" dist="38100" dir="2700000" algn="tl">
              <a:srgbClr val="C0C0C0"/>
            </a:outerShdw>
          </a:effectLst>
          <a:latin typeface="Times New Roman" pitchFamily="18" charset="0"/>
        </a:defRPr>
      </a:lvl4pPr>
      <a:lvl5pPr algn="l" defTabSz="1019090" rtl="0" eaLnBrk="0" fontAlgn="base" hangingPunct="0">
        <a:spcBef>
          <a:spcPct val="0"/>
        </a:spcBef>
        <a:spcAft>
          <a:spcPct val="0"/>
        </a:spcAft>
        <a:defRPr sz="4899" b="1">
          <a:solidFill>
            <a:schemeClr val="tx1"/>
          </a:solidFill>
          <a:effectLst>
            <a:outerShdw blurRad="38100" dist="38100" dir="2700000" algn="tl">
              <a:srgbClr val="C0C0C0"/>
            </a:outerShdw>
          </a:effectLst>
          <a:latin typeface="Times New Roman" pitchFamily="18" charset="0"/>
        </a:defRPr>
      </a:lvl5pPr>
      <a:lvl6pPr marL="457162" algn="l" defTabSz="1019090" rtl="0" eaLnBrk="0" fontAlgn="base" hangingPunct="0">
        <a:spcBef>
          <a:spcPct val="0"/>
        </a:spcBef>
        <a:spcAft>
          <a:spcPct val="0"/>
        </a:spcAft>
        <a:defRPr sz="4899" b="1">
          <a:solidFill>
            <a:schemeClr val="tx1"/>
          </a:solidFill>
          <a:effectLst>
            <a:outerShdw blurRad="38100" dist="38100" dir="2700000" algn="tl">
              <a:srgbClr val="C0C0C0"/>
            </a:outerShdw>
          </a:effectLst>
          <a:latin typeface="Times New Roman" pitchFamily="18" charset="0"/>
        </a:defRPr>
      </a:lvl6pPr>
      <a:lvl7pPr marL="914323" algn="l" defTabSz="1019090" rtl="0" eaLnBrk="0" fontAlgn="base" hangingPunct="0">
        <a:spcBef>
          <a:spcPct val="0"/>
        </a:spcBef>
        <a:spcAft>
          <a:spcPct val="0"/>
        </a:spcAft>
        <a:defRPr sz="4899" b="1">
          <a:solidFill>
            <a:schemeClr val="tx1"/>
          </a:solidFill>
          <a:effectLst>
            <a:outerShdw blurRad="38100" dist="38100" dir="2700000" algn="tl">
              <a:srgbClr val="C0C0C0"/>
            </a:outerShdw>
          </a:effectLst>
          <a:latin typeface="Times New Roman" pitchFamily="18" charset="0"/>
        </a:defRPr>
      </a:lvl7pPr>
      <a:lvl8pPr marL="1371485" algn="l" defTabSz="1019090" rtl="0" eaLnBrk="0" fontAlgn="base" hangingPunct="0">
        <a:spcBef>
          <a:spcPct val="0"/>
        </a:spcBef>
        <a:spcAft>
          <a:spcPct val="0"/>
        </a:spcAft>
        <a:defRPr sz="4899" b="1">
          <a:solidFill>
            <a:schemeClr val="tx1"/>
          </a:solidFill>
          <a:effectLst>
            <a:outerShdw blurRad="38100" dist="38100" dir="2700000" algn="tl">
              <a:srgbClr val="C0C0C0"/>
            </a:outerShdw>
          </a:effectLst>
          <a:latin typeface="Times New Roman" pitchFamily="18" charset="0"/>
        </a:defRPr>
      </a:lvl8pPr>
      <a:lvl9pPr marL="1828647" algn="l" defTabSz="1019090" rtl="0" eaLnBrk="0" fontAlgn="base" hangingPunct="0">
        <a:spcBef>
          <a:spcPct val="0"/>
        </a:spcBef>
        <a:spcAft>
          <a:spcPct val="0"/>
        </a:spcAft>
        <a:defRPr sz="4899" b="1">
          <a:solidFill>
            <a:schemeClr val="tx1"/>
          </a:solidFill>
          <a:effectLst>
            <a:outerShdw blurRad="38100" dist="38100" dir="2700000" algn="tl">
              <a:srgbClr val="C0C0C0"/>
            </a:outerShdw>
          </a:effectLst>
          <a:latin typeface="Times New Roman" pitchFamily="18" charset="0"/>
        </a:defRPr>
      </a:lvl9pPr>
    </p:titleStyle>
    <p:bodyStyle>
      <a:lvl1pPr marL="382556" indent="-382556" algn="l" defTabSz="1019090" rtl="0" eaLnBrk="0" fontAlgn="base" hangingPunct="0">
        <a:spcBef>
          <a:spcPct val="20000"/>
        </a:spcBef>
        <a:spcAft>
          <a:spcPct val="0"/>
        </a:spcAft>
        <a:buClr>
          <a:schemeClr val="tx2"/>
        </a:buClr>
        <a:buSzPct val="75000"/>
        <a:buFont typeface="Monotype Sorts" charset="2"/>
        <a:buChar char="n"/>
        <a:defRPr sz="3599">
          <a:solidFill>
            <a:schemeClr val="tx1"/>
          </a:solidFill>
          <a:effectLst>
            <a:outerShdw blurRad="38100" dist="38100" dir="2700000" algn="tl">
              <a:srgbClr val="C0C0C0"/>
            </a:outerShdw>
          </a:effectLst>
          <a:latin typeface="+mn-lt"/>
          <a:ea typeface="+mn-ea"/>
          <a:cs typeface="+mn-cs"/>
        </a:defRPr>
      </a:lvl1pPr>
      <a:lvl2pPr marL="827019" indent="-317474" algn="l" defTabSz="1019090" rtl="0" eaLnBrk="0" fontAlgn="base" hangingPunct="0">
        <a:spcBef>
          <a:spcPct val="20000"/>
        </a:spcBef>
        <a:spcAft>
          <a:spcPct val="0"/>
        </a:spcAft>
        <a:buClr>
          <a:schemeClr val="folHlink"/>
        </a:buClr>
        <a:buSzPct val="75000"/>
        <a:buFont typeface="Monotype Sorts" charset="2"/>
        <a:buChar char="u"/>
        <a:defRPr sz="3099">
          <a:solidFill>
            <a:schemeClr val="tx1"/>
          </a:solidFill>
          <a:effectLst>
            <a:outerShdw blurRad="38100" dist="38100" dir="2700000" algn="tl">
              <a:srgbClr val="C0C0C0"/>
            </a:outerShdw>
          </a:effectLst>
          <a:latin typeface="+mn-lt"/>
        </a:defRPr>
      </a:lvl2pPr>
      <a:lvl3pPr marL="1273068" indent="-253979" algn="l" defTabSz="1019090" rtl="0" eaLnBrk="0" fontAlgn="base" hangingPunct="0">
        <a:spcBef>
          <a:spcPct val="20000"/>
        </a:spcBef>
        <a:spcAft>
          <a:spcPct val="0"/>
        </a:spcAft>
        <a:buClr>
          <a:schemeClr val="tx2"/>
        </a:buClr>
        <a:buSzPct val="65000"/>
        <a:buFont typeface="Monotype Sorts" charset="2"/>
        <a:buChar char="n"/>
        <a:defRPr sz="2700">
          <a:solidFill>
            <a:schemeClr val="tx1"/>
          </a:solidFill>
          <a:effectLst>
            <a:outerShdw blurRad="38100" dist="38100" dir="2700000" algn="tl">
              <a:srgbClr val="C0C0C0"/>
            </a:outerShdw>
          </a:effectLst>
          <a:latin typeface="+mn-lt"/>
        </a:defRPr>
      </a:lvl3pPr>
      <a:lvl4pPr marL="1782614" indent="-253979" algn="l" defTabSz="1019090" rtl="0" eaLnBrk="0" fontAlgn="base" hangingPunct="0">
        <a:spcBef>
          <a:spcPct val="20000"/>
        </a:spcBef>
        <a:spcAft>
          <a:spcPct val="0"/>
        </a:spcAft>
        <a:buClr>
          <a:schemeClr val="tx1"/>
        </a:buClr>
        <a:buSzPct val="100000"/>
        <a:buChar char="•"/>
        <a:defRPr sz="2200">
          <a:solidFill>
            <a:schemeClr val="tx1"/>
          </a:solidFill>
          <a:effectLst>
            <a:outerShdw blurRad="38100" dist="38100" dir="2700000" algn="tl">
              <a:srgbClr val="C0C0C0"/>
            </a:outerShdw>
          </a:effectLst>
          <a:latin typeface="+mn-lt"/>
        </a:defRPr>
      </a:lvl4pPr>
      <a:lvl5pPr marL="2292158" indent="-253979" algn="l" defTabSz="1019090" rtl="0" eaLnBrk="0" fontAlgn="base" hangingPunct="0">
        <a:spcBef>
          <a:spcPct val="20000"/>
        </a:spcBef>
        <a:spcAft>
          <a:spcPct val="0"/>
        </a:spcAft>
        <a:buClr>
          <a:schemeClr val="tx1"/>
        </a:buClr>
        <a:buSzPct val="100000"/>
        <a:buChar char="–"/>
        <a:defRPr sz="2200">
          <a:solidFill>
            <a:schemeClr val="tx1"/>
          </a:solidFill>
          <a:effectLst>
            <a:outerShdw blurRad="38100" dist="38100" dir="2700000" algn="tl">
              <a:srgbClr val="C0C0C0"/>
            </a:outerShdw>
          </a:effectLst>
          <a:latin typeface="+mn-lt"/>
        </a:defRPr>
      </a:lvl5pPr>
      <a:lvl6pPr marL="2749320" indent="-253979" algn="l" defTabSz="1019090" rtl="0" eaLnBrk="0" fontAlgn="base" hangingPunct="0">
        <a:spcBef>
          <a:spcPct val="20000"/>
        </a:spcBef>
        <a:spcAft>
          <a:spcPct val="0"/>
        </a:spcAft>
        <a:buClr>
          <a:schemeClr val="tx1"/>
        </a:buClr>
        <a:buSzPct val="100000"/>
        <a:buChar char="–"/>
        <a:defRPr sz="2200">
          <a:solidFill>
            <a:schemeClr val="tx1"/>
          </a:solidFill>
          <a:effectLst>
            <a:outerShdw blurRad="38100" dist="38100" dir="2700000" algn="tl">
              <a:srgbClr val="C0C0C0"/>
            </a:outerShdw>
          </a:effectLst>
          <a:latin typeface="+mn-lt"/>
        </a:defRPr>
      </a:lvl6pPr>
      <a:lvl7pPr marL="3206481" indent="-253979" algn="l" defTabSz="1019090" rtl="0" eaLnBrk="0" fontAlgn="base" hangingPunct="0">
        <a:spcBef>
          <a:spcPct val="20000"/>
        </a:spcBef>
        <a:spcAft>
          <a:spcPct val="0"/>
        </a:spcAft>
        <a:buClr>
          <a:schemeClr val="tx1"/>
        </a:buClr>
        <a:buSzPct val="100000"/>
        <a:buChar char="–"/>
        <a:defRPr sz="2200">
          <a:solidFill>
            <a:schemeClr val="tx1"/>
          </a:solidFill>
          <a:effectLst>
            <a:outerShdw blurRad="38100" dist="38100" dir="2700000" algn="tl">
              <a:srgbClr val="C0C0C0"/>
            </a:outerShdw>
          </a:effectLst>
          <a:latin typeface="+mn-lt"/>
        </a:defRPr>
      </a:lvl7pPr>
      <a:lvl8pPr marL="3663643" indent="-253979" algn="l" defTabSz="1019090" rtl="0" eaLnBrk="0" fontAlgn="base" hangingPunct="0">
        <a:spcBef>
          <a:spcPct val="20000"/>
        </a:spcBef>
        <a:spcAft>
          <a:spcPct val="0"/>
        </a:spcAft>
        <a:buClr>
          <a:schemeClr val="tx1"/>
        </a:buClr>
        <a:buSzPct val="100000"/>
        <a:buChar char="–"/>
        <a:defRPr sz="2200">
          <a:solidFill>
            <a:schemeClr val="tx1"/>
          </a:solidFill>
          <a:effectLst>
            <a:outerShdw blurRad="38100" dist="38100" dir="2700000" algn="tl">
              <a:srgbClr val="C0C0C0"/>
            </a:outerShdw>
          </a:effectLst>
          <a:latin typeface="+mn-lt"/>
        </a:defRPr>
      </a:lvl8pPr>
      <a:lvl9pPr marL="4120805" indent="-253979" algn="l" defTabSz="1019090" rtl="0" eaLnBrk="0" fontAlgn="base" hangingPunct="0">
        <a:spcBef>
          <a:spcPct val="20000"/>
        </a:spcBef>
        <a:spcAft>
          <a:spcPct val="0"/>
        </a:spcAft>
        <a:buClr>
          <a:schemeClr val="tx1"/>
        </a:buClr>
        <a:buSzPct val="100000"/>
        <a:buChar char="–"/>
        <a:defRPr sz="2200">
          <a:solidFill>
            <a:schemeClr val="tx1"/>
          </a:solidFill>
          <a:effectLst>
            <a:outerShdw blurRad="38100" dist="38100" dir="2700000" algn="tl">
              <a:srgbClr val="C0C0C0"/>
            </a:outerShdw>
          </a:effectLst>
          <a:latin typeface="+mn-lt"/>
        </a:defRPr>
      </a:lvl9pPr>
    </p:bodyStyle>
    <p:otherStyle>
      <a:defPPr>
        <a:defRPr lang="en-US"/>
      </a:defPPr>
      <a:lvl1pPr marL="0" algn="l" defTabSz="914323" rtl="0" eaLnBrk="1" latinLnBrk="0" hangingPunct="1">
        <a:defRPr sz="1800" kern="1200">
          <a:solidFill>
            <a:schemeClr val="tx1"/>
          </a:solidFill>
          <a:latin typeface="+mn-lt"/>
          <a:ea typeface="+mn-ea"/>
          <a:cs typeface="+mn-cs"/>
        </a:defRPr>
      </a:lvl1pPr>
      <a:lvl2pPr marL="457162" algn="l" defTabSz="914323" rtl="0" eaLnBrk="1" latinLnBrk="0" hangingPunct="1">
        <a:defRPr sz="1800" kern="1200">
          <a:solidFill>
            <a:schemeClr val="tx1"/>
          </a:solidFill>
          <a:latin typeface="+mn-lt"/>
          <a:ea typeface="+mn-ea"/>
          <a:cs typeface="+mn-cs"/>
        </a:defRPr>
      </a:lvl2pPr>
      <a:lvl3pPr marL="914323" algn="l" defTabSz="914323" rtl="0" eaLnBrk="1" latinLnBrk="0" hangingPunct="1">
        <a:defRPr sz="1800" kern="1200">
          <a:solidFill>
            <a:schemeClr val="tx1"/>
          </a:solidFill>
          <a:latin typeface="+mn-lt"/>
          <a:ea typeface="+mn-ea"/>
          <a:cs typeface="+mn-cs"/>
        </a:defRPr>
      </a:lvl3pPr>
      <a:lvl4pPr marL="1371485" algn="l" defTabSz="914323" rtl="0" eaLnBrk="1" latinLnBrk="0" hangingPunct="1">
        <a:defRPr sz="1800" kern="1200">
          <a:solidFill>
            <a:schemeClr val="tx1"/>
          </a:solidFill>
          <a:latin typeface="+mn-lt"/>
          <a:ea typeface="+mn-ea"/>
          <a:cs typeface="+mn-cs"/>
        </a:defRPr>
      </a:lvl4pPr>
      <a:lvl5pPr marL="1828647" algn="l" defTabSz="914323" rtl="0" eaLnBrk="1" latinLnBrk="0" hangingPunct="1">
        <a:defRPr sz="1800" kern="1200">
          <a:solidFill>
            <a:schemeClr val="tx1"/>
          </a:solidFill>
          <a:latin typeface="+mn-lt"/>
          <a:ea typeface="+mn-ea"/>
          <a:cs typeface="+mn-cs"/>
        </a:defRPr>
      </a:lvl5pPr>
      <a:lvl6pPr marL="2285808" algn="l" defTabSz="914323" rtl="0" eaLnBrk="1" latinLnBrk="0" hangingPunct="1">
        <a:defRPr sz="1800" kern="1200">
          <a:solidFill>
            <a:schemeClr val="tx1"/>
          </a:solidFill>
          <a:latin typeface="+mn-lt"/>
          <a:ea typeface="+mn-ea"/>
          <a:cs typeface="+mn-cs"/>
        </a:defRPr>
      </a:lvl6pPr>
      <a:lvl7pPr marL="2742970" algn="l" defTabSz="914323" rtl="0" eaLnBrk="1" latinLnBrk="0" hangingPunct="1">
        <a:defRPr sz="1800" kern="1200">
          <a:solidFill>
            <a:schemeClr val="tx1"/>
          </a:solidFill>
          <a:latin typeface="+mn-lt"/>
          <a:ea typeface="+mn-ea"/>
          <a:cs typeface="+mn-cs"/>
        </a:defRPr>
      </a:lvl7pPr>
      <a:lvl8pPr marL="3200132" algn="l" defTabSz="914323" rtl="0" eaLnBrk="1" latinLnBrk="0" hangingPunct="1">
        <a:defRPr sz="1800" kern="1200">
          <a:solidFill>
            <a:schemeClr val="tx1"/>
          </a:solidFill>
          <a:latin typeface="+mn-lt"/>
          <a:ea typeface="+mn-ea"/>
          <a:cs typeface="+mn-cs"/>
        </a:defRPr>
      </a:lvl8pPr>
      <a:lvl9pPr marL="3657294" algn="l" defTabSz="91432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pic>
        <p:nvPicPr>
          <p:cNvPr id="7170" name="Picture 2" descr="4">
            <a:extLst>
              <a:ext uri="{FF2B5EF4-FFF2-40B4-BE49-F238E27FC236}">
                <a16:creationId xmlns:a16="http://schemas.microsoft.com/office/drawing/2014/main" id="{AE8EEB40-31DB-41A8-B299-91FBB774B7C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59" name="Rectangle 3">
            <a:extLst>
              <a:ext uri="{FF2B5EF4-FFF2-40B4-BE49-F238E27FC236}">
                <a16:creationId xmlns:a16="http://schemas.microsoft.com/office/drawing/2014/main" id="{2CCC3A95-D531-49A7-B799-8064E4F1D866}"/>
              </a:ext>
            </a:extLst>
          </p:cNvPr>
          <p:cNvSpPr>
            <a:spLocks noGrp="1" noChangeArrowheads="1"/>
          </p:cNvSpPr>
          <p:nvPr>
            <p:ph type="title"/>
          </p:nvPr>
        </p:nvSpPr>
        <p:spPr bwMode="auto">
          <a:xfrm>
            <a:off x="914016" y="381003"/>
            <a:ext cx="10566014" cy="6863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58" tIns="50929" rIns="101858" bIns="50929" numCol="1" anchor="ctr" anchorCtr="0" compatLnSpc="1">
            <a:prstTxWarp prst="textNoShape">
              <a:avLst/>
            </a:prstTxWarp>
          </a:bodyPr>
          <a:lstStyle/>
          <a:p>
            <a:pPr lvl="0"/>
            <a:r>
              <a:rPr lang="en-US" altLang="en-US"/>
              <a:t>Click to Add Title</a:t>
            </a:r>
          </a:p>
        </p:txBody>
      </p:sp>
      <p:sp>
        <p:nvSpPr>
          <p:cNvPr id="121860" name="Rectangle 4">
            <a:extLst>
              <a:ext uri="{FF2B5EF4-FFF2-40B4-BE49-F238E27FC236}">
                <a16:creationId xmlns:a16="http://schemas.microsoft.com/office/drawing/2014/main" id="{D51EE3EF-B446-40FF-9220-99441DB684AA}"/>
              </a:ext>
            </a:extLst>
          </p:cNvPr>
          <p:cNvSpPr>
            <a:spLocks noGrp="1" noChangeArrowheads="1"/>
          </p:cNvSpPr>
          <p:nvPr>
            <p:ph type="body" idx="1"/>
          </p:nvPr>
        </p:nvSpPr>
        <p:spPr bwMode="auto">
          <a:xfrm>
            <a:off x="3251971" y="1295682"/>
            <a:ext cx="8736061" cy="4647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58" tIns="50929" rIns="101858" bIns="5092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1861" name="Rectangle 5">
            <a:extLst>
              <a:ext uri="{FF2B5EF4-FFF2-40B4-BE49-F238E27FC236}">
                <a16:creationId xmlns:a16="http://schemas.microsoft.com/office/drawing/2014/main" id="{290724C2-3C6B-4F3D-A8E8-265ED0C596BF}"/>
              </a:ext>
            </a:extLst>
          </p:cNvPr>
          <p:cNvSpPr>
            <a:spLocks noGrp="1" noChangeArrowheads="1"/>
          </p:cNvSpPr>
          <p:nvPr>
            <p:ph type="dt" sz="half" idx="2"/>
          </p:nvPr>
        </p:nvSpPr>
        <p:spPr bwMode="auto">
          <a:xfrm>
            <a:off x="914016" y="6248684"/>
            <a:ext cx="2540000" cy="45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58" tIns="50929" rIns="101858" bIns="50929" numCol="1" anchor="t" anchorCtr="0" compatLnSpc="1">
            <a:prstTxWarp prst="textNoShape">
              <a:avLst/>
            </a:prstTxWarp>
          </a:bodyPr>
          <a:lstStyle>
            <a:lvl1pPr defTabSz="899245">
              <a:defRPr kumimoji="0" sz="1412" smtClean="0">
                <a:effectLst/>
              </a:defRPr>
            </a:lvl1pPr>
          </a:lstStyle>
          <a:p>
            <a:pPr>
              <a:defRPr/>
            </a:pPr>
            <a:endParaRPr lang="en-US" altLang="en-US"/>
          </a:p>
        </p:txBody>
      </p:sp>
      <p:sp>
        <p:nvSpPr>
          <p:cNvPr id="121862" name="Rectangle 6">
            <a:extLst>
              <a:ext uri="{FF2B5EF4-FFF2-40B4-BE49-F238E27FC236}">
                <a16:creationId xmlns:a16="http://schemas.microsoft.com/office/drawing/2014/main" id="{2AAD6215-BA7C-47BB-BC36-E8E88828C65B}"/>
              </a:ext>
            </a:extLst>
          </p:cNvPr>
          <p:cNvSpPr>
            <a:spLocks noGrp="1" noChangeArrowheads="1"/>
          </p:cNvSpPr>
          <p:nvPr>
            <p:ph type="ftr" sz="quarter" idx="3"/>
          </p:nvPr>
        </p:nvSpPr>
        <p:spPr bwMode="auto">
          <a:xfrm>
            <a:off x="4165988" y="6248684"/>
            <a:ext cx="3860030" cy="45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58" tIns="50929" rIns="101858" bIns="50929" numCol="1" anchor="t" anchorCtr="0" compatLnSpc="1">
            <a:prstTxWarp prst="textNoShape">
              <a:avLst/>
            </a:prstTxWarp>
          </a:bodyPr>
          <a:lstStyle>
            <a:lvl1pPr algn="ctr" defTabSz="899245">
              <a:defRPr kumimoji="0" sz="1412" smtClean="0">
                <a:effectLst/>
              </a:defRPr>
            </a:lvl1pPr>
          </a:lstStyle>
          <a:p>
            <a:pPr>
              <a:defRPr/>
            </a:pPr>
            <a:endParaRPr lang="en-US" altLang="en-US"/>
          </a:p>
        </p:txBody>
      </p:sp>
      <p:sp>
        <p:nvSpPr>
          <p:cNvPr id="121863" name="Rectangle 7">
            <a:extLst>
              <a:ext uri="{FF2B5EF4-FFF2-40B4-BE49-F238E27FC236}">
                <a16:creationId xmlns:a16="http://schemas.microsoft.com/office/drawing/2014/main" id="{BE31D41F-B9BD-4404-A43D-27D5A55FC96B}"/>
              </a:ext>
            </a:extLst>
          </p:cNvPr>
          <p:cNvSpPr>
            <a:spLocks noGrp="1" noChangeArrowheads="1"/>
          </p:cNvSpPr>
          <p:nvPr>
            <p:ph type="sldNum" sz="quarter" idx="4"/>
          </p:nvPr>
        </p:nvSpPr>
        <p:spPr bwMode="auto">
          <a:xfrm>
            <a:off x="8737986" y="6248684"/>
            <a:ext cx="2540000" cy="45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58" tIns="50929" rIns="101858" bIns="50929" numCol="1" anchor="t" anchorCtr="0" compatLnSpc="1">
            <a:prstTxWarp prst="textNoShape">
              <a:avLst/>
            </a:prstTxWarp>
          </a:bodyPr>
          <a:lstStyle>
            <a:lvl1pPr algn="r" defTabSz="899245">
              <a:defRPr kumimoji="0" sz="1412">
                <a:effectLst/>
              </a:defRPr>
            </a:lvl1pPr>
          </a:lstStyle>
          <a:p>
            <a:fld id="{7AFBCE67-4208-4D0B-A24E-183EC5B6716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91" r:id="rId1"/>
    <p:sldLayoutId id="2147483981" r:id="rId2"/>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1860">
                                            <p:txEl>
                                              <p:pRg st="0" end="0"/>
                                            </p:txEl>
                                          </p:spTgt>
                                        </p:tgtEl>
                                        <p:attrNameLst>
                                          <p:attrName>style.visibility</p:attrName>
                                        </p:attrNameLst>
                                      </p:cBhvr>
                                      <p:to>
                                        <p:strVal val="visible"/>
                                      </p:to>
                                    </p:set>
                                    <p:anim to="" calcmode="lin" valueType="num">
                                      <p:cBhvr>
                                        <p:cTn id="7" dur="1" fill="hold"/>
                                        <p:tgtEl>
                                          <p:spTgt spid="121860">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21860">
                                            <p:txEl>
                                              <p:pRg st="1" end="1"/>
                                            </p:txEl>
                                          </p:spTgt>
                                        </p:tgtEl>
                                        <p:attrNameLst>
                                          <p:attrName>style.visibility</p:attrName>
                                        </p:attrNameLst>
                                      </p:cBhvr>
                                      <p:to>
                                        <p:strVal val="visible"/>
                                      </p:to>
                                    </p:set>
                                    <p:anim to="" calcmode="lin" valueType="num">
                                      <p:cBhvr>
                                        <p:cTn id="12" dur="1" fill="hold"/>
                                        <p:tgtEl>
                                          <p:spTgt spid="121860">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21860">
                                            <p:txEl>
                                              <p:pRg st="2" end="2"/>
                                            </p:txEl>
                                          </p:spTgt>
                                        </p:tgtEl>
                                        <p:attrNameLst>
                                          <p:attrName>style.visibility</p:attrName>
                                        </p:attrNameLst>
                                      </p:cBhvr>
                                      <p:to>
                                        <p:strVal val="visible"/>
                                      </p:to>
                                    </p:set>
                                    <p:anim to="" calcmode="lin" valueType="num">
                                      <p:cBhvr>
                                        <p:cTn id="17" dur="1" fill="hold"/>
                                        <p:tgtEl>
                                          <p:spTgt spid="121860">
                                            <p:txEl>
                                              <p:pRg st="2" end="2"/>
                                            </p:txEl>
                                          </p:spTgt>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121860">
                                            <p:txEl>
                                              <p:pRg st="3" end="3"/>
                                            </p:txEl>
                                          </p:spTgt>
                                        </p:tgtEl>
                                        <p:attrNameLst>
                                          <p:attrName>style.visibility</p:attrName>
                                        </p:attrNameLst>
                                      </p:cBhvr>
                                      <p:to>
                                        <p:strVal val="visible"/>
                                      </p:to>
                                    </p:set>
                                    <p:anim to="" calcmode="lin" valueType="num">
                                      <p:cBhvr>
                                        <p:cTn id="20" dur="1" fill="hold"/>
                                        <p:tgtEl>
                                          <p:spTgt spid="121860">
                                            <p:txEl>
                                              <p:pRg st="3" end="3"/>
                                            </p:txEl>
                                          </p:spTgt>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121860">
                                            <p:txEl>
                                              <p:pRg st="4" end="4"/>
                                            </p:txEl>
                                          </p:spTgt>
                                        </p:tgtEl>
                                        <p:attrNameLst>
                                          <p:attrName>style.visibility</p:attrName>
                                        </p:attrNameLst>
                                      </p:cBhvr>
                                      <p:to>
                                        <p:strVal val="visible"/>
                                      </p:to>
                                    </p:set>
                                    <p:anim to="" calcmode="lin" valueType="num">
                                      <p:cBhvr>
                                        <p:cTn id="23" dur="1" fill="hold"/>
                                        <p:tgtEl>
                                          <p:spTgt spid="121860">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build="p">
        <p:tmplLst>
          <p:tmpl lvl="1">
            <p:tnLst>
              <p:par>
                <p:cTn presetID="24" presetClass="entr" presetSubtype="0" fill="hold" nodeType="clickEffect">
                  <p:stCondLst>
                    <p:cond delay="0"/>
                  </p:stCondLst>
                  <p:childTnLst>
                    <p:set>
                      <p:cBhvr>
                        <p:cTn dur="1" fill="hold">
                          <p:stCondLst>
                            <p:cond delay="0"/>
                          </p:stCondLst>
                        </p:cTn>
                        <p:tgtEl>
                          <p:spTgt spid="121860"/>
                        </p:tgtEl>
                        <p:attrNameLst>
                          <p:attrName>style.visibility</p:attrName>
                        </p:attrNameLst>
                      </p:cBhvr>
                      <p:to>
                        <p:strVal val="visible"/>
                      </p:to>
                    </p:set>
                    <p:anim to="" calcmode="lin" valueType="num">
                      <p:cBhvr>
                        <p:cTn dur="1" fill="hold"/>
                        <p:tgtEl>
                          <p:spTgt spid="121860"/>
                        </p:tgtEl>
                        <p:attrNameLst>
                          <p:attrName/>
                        </p:attrNameLst>
                      </p:cBhvr>
                    </p:anim>
                  </p:childTnLst>
                </p:cTn>
              </p:par>
            </p:tnLst>
          </p:tmpl>
          <p:tmpl lvl="2">
            <p:tnLst>
              <p:par>
                <p:cTn presetID="24" presetClass="entr" presetSubtype="0" fill="hold" nodeType="clickEffect">
                  <p:stCondLst>
                    <p:cond delay="0"/>
                  </p:stCondLst>
                  <p:childTnLst>
                    <p:set>
                      <p:cBhvr>
                        <p:cTn dur="1" fill="hold">
                          <p:stCondLst>
                            <p:cond delay="0"/>
                          </p:stCondLst>
                        </p:cTn>
                        <p:tgtEl>
                          <p:spTgt spid="121860"/>
                        </p:tgtEl>
                        <p:attrNameLst>
                          <p:attrName>style.visibility</p:attrName>
                        </p:attrNameLst>
                      </p:cBhvr>
                      <p:to>
                        <p:strVal val="visible"/>
                      </p:to>
                    </p:set>
                    <p:anim to="" calcmode="lin" valueType="num">
                      <p:cBhvr>
                        <p:cTn dur="1" fill="hold"/>
                        <p:tgtEl>
                          <p:spTgt spid="121860"/>
                        </p:tgtEl>
                        <p:attrNameLst>
                          <p:attrName/>
                        </p:attrNameLst>
                      </p:cBhvr>
                    </p:anim>
                  </p:childTnLst>
                </p:cTn>
              </p:par>
            </p:tnLst>
          </p:tmpl>
          <p:tmpl lvl="3">
            <p:tnLst>
              <p:par>
                <p:cTn presetID="24" presetClass="entr" presetSubtype="0" fill="hold" nodeType="clickEffect">
                  <p:stCondLst>
                    <p:cond delay="0"/>
                  </p:stCondLst>
                  <p:childTnLst>
                    <p:set>
                      <p:cBhvr>
                        <p:cTn dur="1" fill="hold">
                          <p:stCondLst>
                            <p:cond delay="0"/>
                          </p:stCondLst>
                        </p:cTn>
                        <p:tgtEl>
                          <p:spTgt spid="121860"/>
                        </p:tgtEl>
                        <p:attrNameLst>
                          <p:attrName>style.visibility</p:attrName>
                        </p:attrNameLst>
                      </p:cBhvr>
                      <p:to>
                        <p:strVal val="visible"/>
                      </p:to>
                    </p:set>
                    <p:anim to="" calcmode="lin" valueType="num">
                      <p:cBhvr>
                        <p:cTn dur="1" fill="hold"/>
                        <p:tgtEl>
                          <p:spTgt spid="121860"/>
                        </p:tgtEl>
                        <p:attrNameLst>
                          <p:attrName/>
                        </p:attrNameLst>
                      </p:cBhvr>
                    </p:anim>
                  </p:childTnLst>
                </p:cTn>
              </p:par>
            </p:tnLst>
          </p:tmpl>
          <p:tmpl lvl="4">
            <p:tnLst>
              <p:par>
                <p:cTn presetID="24" presetClass="entr" presetSubtype="0" fill="hold" nodeType="withEffect">
                  <p:stCondLst>
                    <p:cond delay="0"/>
                  </p:stCondLst>
                  <p:childTnLst>
                    <p:set>
                      <p:cBhvr>
                        <p:cTn dur="1" fill="hold">
                          <p:stCondLst>
                            <p:cond delay="0"/>
                          </p:stCondLst>
                        </p:cTn>
                        <p:tgtEl>
                          <p:spTgt spid="121860"/>
                        </p:tgtEl>
                        <p:attrNameLst>
                          <p:attrName>style.visibility</p:attrName>
                        </p:attrNameLst>
                      </p:cBhvr>
                      <p:to>
                        <p:strVal val="visible"/>
                      </p:to>
                    </p:set>
                    <p:anim to="" calcmode="lin" valueType="num">
                      <p:cBhvr>
                        <p:cTn dur="1" fill="hold"/>
                        <p:tgtEl>
                          <p:spTgt spid="121860"/>
                        </p:tgtEl>
                        <p:attrNameLst>
                          <p:attrName/>
                        </p:attrNameLst>
                      </p:cBhvr>
                    </p:anim>
                  </p:childTnLst>
                </p:cTn>
              </p:par>
            </p:tnLst>
          </p:tmpl>
          <p:tmpl lvl="5">
            <p:tnLst>
              <p:par>
                <p:cTn presetID="24" presetClass="entr" presetSubtype="0" fill="hold" nodeType="withEffect">
                  <p:stCondLst>
                    <p:cond delay="0"/>
                  </p:stCondLst>
                  <p:childTnLst>
                    <p:set>
                      <p:cBhvr>
                        <p:cTn dur="1" fill="hold">
                          <p:stCondLst>
                            <p:cond delay="0"/>
                          </p:stCondLst>
                        </p:cTn>
                        <p:tgtEl>
                          <p:spTgt spid="121860"/>
                        </p:tgtEl>
                        <p:attrNameLst>
                          <p:attrName>style.visibility</p:attrName>
                        </p:attrNameLst>
                      </p:cBhvr>
                      <p:to>
                        <p:strVal val="visible"/>
                      </p:to>
                    </p:set>
                    <p:anim to="" calcmode="lin" valueType="num">
                      <p:cBhvr>
                        <p:cTn dur="1" fill="hold"/>
                        <p:tgtEl>
                          <p:spTgt spid="121860"/>
                        </p:tgtEl>
                        <p:attrNameLst>
                          <p:attrName/>
                        </p:attrNameLst>
                      </p:cBhvr>
                    </p:anim>
                  </p:childTnLst>
                </p:cTn>
              </p:par>
            </p:tnLst>
          </p:tmpl>
        </p:tmplLst>
      </p:bldP>
    </p:bldLst>
  </p:timing>
  <p:hf hdr="0" ftr="0" dt="0"/>
  <p:txStyles>
    <p:titleStyle>
      <a:lvl1pPr algn="ctr" defTabSz="1019090" rtl="0" eaLnBrk="0" fontAlgn="base" hangingPunct="0">
        <a:spcBef>
          <a:spcPct val="0"/>
        </a:spcBef>
        <a:spcAft>
          <a:spcPct val="0"/>
        </a:spcAft>
        <a:defRPr sz="4500" b="1">
          <a:solidFill>
            <a:schemeClr val="bg1"/>
          </a:solidFill>
          <a:effectLst>
            <a:outerShdw blurRad="38100" dist="38100" dir="2700000" algn="tl">
              <a:srgbClr val="000000"/>
            </a:outerShdw>
          </a:effectLst>
          <a:latin typeface="+mj-lt"/>
          <a:ea typeface="+mj-ea"/>
          <a:cs typeface="+mj-cs"/>
        </a:defRPr>
      </a:lvl1pPr>
      <a:lvl2pPr algn="ctr" defTabSz="1019090" rtl="0" eaLnBrk="0" fontAlgn="base" hangingPunct="0">
        <a:spcBef>
          <a:spcPct val="0"/>
        </a:spcBef>
        <a:spcAft>
          <a:spcPct val="0"/>
        </a:spcAft>
        <a:defRPr sz="4500" b="1">
          <a:solidFill>
            <a:schemeClr val="bg1"/>
          </a:solidFill>
          <a:effectLst>
            <a:outerShdw blurRad="38100" dist="38100" dir="2700000" algn="tl">
              <a:srgbClr val="000000"/>
            </a:outerShdw>
          </a:effectLst>
          <a:latin typeface="Arial" charset="0"/>
        </a:defRPr>
      </a:lvl2pPr>
      <a:lvl3pPr algn="ctr" defTabSz="1019090" rtl="0" eaLnBrk="0" fontAlgn="base" hangingPunct="0">
        <a:spcBef>
          <a:spcPct val="0"/>
        </a:spcBef>
        <a:spcAft>
          <a:spcPct val="0"/>
        </a:spcAft>
        <a:defRPr sz="4500" b="1">
          <a:solidFill>
            <a:schemeClr val="bg1"/>
          </a:solidFill>
          <a:effectLst>
            <a:outerShdw blurRad="38100" dist="38100" dir="2700000" algn="tl">
              <a:srgbClr val="000000"/>
            </a:outerShdw>
          </a:effectLst>
          <a:latin typeface="Arial" charset="0"/>
        </a:defRPr>
      </a:lvl3pPr>
      <a:lvl4pPr algn="ctr" defTabSz="1019090" rtl="0" eaLnBrk="0" fontAlgn="base" hangingPunct="0">
        <a:spcBef>
          <a:spcPct val="0"/>
        </a:spcBef>
        <a:spcAft>
          <a:spcPct val="0"/>
        </a:spcAft>
        <a:defRPr sz="4500" b="1">
          <a:solidFill>
            <a:schemeClr val="bg1"/>
          </a:solidFill>
          <a:effectLst>
            <a:outerShdw blurRad="38100" dist="38100" dir="2700000" algn="tl">
              <a:srgbClr val="000000"/>
            </a:outerShdw>
          </a:effectLst>
          <a:latin typeface="Arial" charset="0"/>
        </a:defRPr>
      </a:lvl4pPr>
      <a:lvl5pPr algn="ctr" defTabSz="1019090" rtl="0" eaLnBrk="0" fontAlgn="base" hangingPunct="0">
        <a:spcBef>
          <a:spcPct val="0"/>
        </a:spcBef>
        <a:spcAft>
          <a:spcPct val="0"/>
        </a:spcAft>
        <a:defRPr sz="4500" b="1">
          <a:solidFill>
            <a:schemeClr val="bg1"/>
          </a:solidFill>
          <a:effectLst>
            <a:outerShdw blurRad="38100" dist="38100" dir="2700000" algn="tl">
              <a:srgbClr val="000000"/>
            </a:outerShdw>
          </a:effectLst>
          <a:latin typeface="Arial" charset="0"/>
        </a:defRPr>
      </a:lvl5pPr>
      <a:lvl6pPr marL="457162" algn="ctr" defTabSz="1019090" rtl="0" eaLnBrk="0" fontAlgn="base" hangingPunct="0">
        <a:spcBef>
          <a:spcPct val="0"/>
        </a:spcBef>
        <a:spcAft>
          <a:spcPct val="0"/>
        </a:spcAft>
        <a:defRPr sz="4500" b="1">
          <a:solidFill>
            <a:schemeClr val="bg1"/>
          </a:solidFill>
          <a:effectLst>
            <a:outerShdw blurRad="38100" dist="38100" dir="2700000" algn="tl">
              <a:srgbClr val="000000"/>
            </a:outerShdw>
          </a:effectLst>
          <a:latin typeface="Arial" charset="0"/>
        </a:defRPr>
      </a:lvl6pPr>
      <a:lvl7pPr marL="914323" algn="ctr" defTabSz="1019090" rtl="0" eaLnBrk="0" fontAlgn="base" hangingPunct="0">
        <a:spcBef>
          <a:spcPct val="0"/>
        </a:spcBef>
        <a:spcAft>
          <a:spcPct val="0"/>
        </a:spcAft>
        <a:defRPr sz="4500" b="1">
          <a:solidFill>
            <a:schemeClr val="bg1"/>
          </a:solidFill>
          <a:effectLst>
            <a:outerShdw blurRad="38100" dist="38100" dir="2700000" algn="tl">
              <a:srgbClr val="000000"/>
            </a:outerShdw>
          </a:effectLst>
          <a:latin typeface="Arial" charset="0"/>
        </a:defRPr>
      </a:lvl7pPr>
      <a:lvl8pPr marL="1371485" algn="ctr" defTabSz="1019090" rtl="0" eaLnBrk="0" fontAlgn="base" hangingPunct="0">
        <a:spcBef>
          <a:spcPct val="0"/>
        </a:spcBef>
        <a:spcAft>
          <a:spcPct val="0"/>
        </a:spcAft>
        <a:defRPr sz="4500" b="1">
          <a:solidFill>
            <a:schemeClr val="bg1"/>
          </a:solidFill>
          <a:effectLst>
            <a:outerShdw blurRad="38100" dist="38100" dir="2700000" algn="tl">
              <a:srgbClr val="000000"/>
            </a:outerShdw>
          </a:effectLst>
          <a:latin typeface="Arial" charset="0"/>
        </a:defRPr>
      </a:lvl8pPr>
      <a:lvl9pPr marL="1828647" algn="ctr" defTabSz="1019090" rtl="0" eaLnBrk="0" fontAlgn="base" hangingPunct="0">
        <a:spcBef>
          <a:spcPct val="0"/>
        </a:spcBef>
        <a:spcAft>
          <a:spcPct val="0"/>
        </a:spcAft>
        <a:defRPr sz="4500" b="1">
          <a:solidFill>
            <a:schemeClr val="bg1"/>
          </a:solidFill>
          <a:effectLst>
            <a:outerShdw blurRad="38100" dist="38100" dir="2700000" algn="tl">
              <a:srgbClr val="000000"/>
            </a:outerShdw>
          </a:effectLst>
          <a:latin typeface="Arial" charset="0"/>
        </a:defRPr>
      </a:lvl9pPr>
    </p:titleStyle>
    <p:bodyStyle>
      <a:lvl1pPr marL="382556" indent="-382556" algn="l" defTabSz="1019090" rtl="0" eaLnBrk="0" fontAlgn="base" hangingPunct="0">
        <a:spcBef>
          <a:spcPct val="20000"/>
        </a:spcBef>
        <a:spcAft>
          <a:spcPct val="0"/>
        </a:spcAft>
        <a:buChar char="•"/>
        <a:defRPr sz="3599" b="1">
          <a:solidFill>
            <a:schemeClr val="bg1"/>
          </a:solidFill>
          <a:effectLst>
            <a:outerShdw blurRad="38100" dist="38100" dir="2700000" algn="tl">
              <a:srgbClr val="000000"/>
            </a:outerShdw>
          </a:effectLst>
          <a:latin typeface="+mn-lt"/>
          <a:ea typeface="+mn-ea"/>
          <a:cs typeface="+mn-cs"/>
        </a:defRPr>
      </a:lvl1pPr>
      <a:lvl2pPr marL="827019" indent="-317474" algn="l" defTabSz="1019090" rtl="0" eaLnBrk="0" fontAlgn="base" hangingPunct="0">
        <a:spcBef>
          <a:spcPct val="20000"/>
        </a:spcBef>
        <a:spcAft>
          <a:spcPct val="0"/>
        </a:spcAft>
        <a:buChar char="–"/>
        <a:defRPr sz="3099" b="1">
          <a:solidFill>
            <a:schemeClr val="bg1"/>
          </a:solidFill>
          <a:effectLst>
            <a:outerShdw blurRad="38100" dist="38100" dir="2700000" algn="tl">
              <a:srgbClr val="000000"/>
            </a:outerShdw>
          </a:effectLst>
          <a:latin typeface="+mn-lt"/>
        </a:defRPr>
      </a:lvl2pPr>
      <a:lvl3pPr marL="1273068" indent="-253979" algn="l" defTabSz="1019090" rtl="0" eaLnBrk="0" fontAlgn="base" hangingPunct="0">
        <a:spcBef>
          <a:spcPct val="20000"/>
        </a:spcBef>
        <a:spcAft>
          <a:spcPct val="0"/>
        </a:spcAft>
        <a:buChar char="•"/>
        <a:defRPr sz="2700" b="1">
          <a:solidFill>
            <a:schemeClr val="bg1"/>
          </a:solidFill>
          <a:effectLst>
            <a:outerShdw blurRad="38100" dist="38100" dir="2700000" algn="tl">
              <a:srgbClr val="000000"/>
            </a:outerShdw>
          </a:effectLst>
          <a:latin typeface="+mn-lt"/>
        </a:defRPr>
      </a:lvl3pPr>
      <a:lvl4pPr marL="1782614" indent="-253979" algn="l" defTabSz="1019090" rtl="0" eaLnBrk="0" fontAlgn="base" hangingPunct="0">
        <a:spcBef>
          <a:spcPct val="20000"/>
        </a:spcBef>
        <a:spcAft>
          <a:spcPct val="0"/>
        </a:spcAft>
        <a:buChar char="–"/>
        <a:defRPr sz="2200" b="1">
          <a:solidFill>
            <a:schemeClr val="bg1"/>
          </a:solidFill>
          <a:effectLst>
            <a:outerShdw blurRad="38100" dist="38100" dir="2700000" algn="tl">
              <a:srgbClr val="000000"/>
            </a:outerShdw>
          </a:effectLst>
          <a:latin typeface="+mn-lt"/>
        </a:defRPr>
      </a:lvl4pPr>
      <a:lvl5pPr marL="2292158" indent="-253979" algn="l" defTabSz="1019090" rtl="0" eaLnBrk="0" fontAlgn="base" hangingPunct="0">
        <a:spcBef>
          <a:spcPct val="20000"/>
        </a:spcBef>
        <a:spcAft>
          <a:spcPct val="0"/>
        </a:spcAft>
        <a:buChar char="»"/>
        <a:defRPr sz="2200" b="1">
          <a:solidFill>
            <a:schemeClr val="bg1"/>
          </a:solidFill>
          <a:effectLst>
            <a:outerShdw blurRad="38100" dist="38100" dir="2700000" algn="tl">
              <a:srgbClr val="000000"/>
            </a:outerShdw>
          </a:effectLst>
          <a:latin typeface="+mn-lt"/>
        </a:defRPr>
      </a:lvl5pPr>
      <a:lvl6pPr marL="2749320" indent="-253979" algn="l" defTabSz="1019090" rtl="0" eaLnBrk="0" fontAlgn="base" hangingPunct="0">
        <a:spcBef>
          <a:spcPct val="20000"/>
        </a:spcBef>
        <a:spcAft>
          <a:spcPct val="0"/>
        </a:spcAft>
        <a:buChar char="»"/>
        <a:defRPr sz="2200" b="1">
          <a:solidFill>
            <a:schemeClr val="bg1"/>
          </a:solidFill>
          <a:effectLst>
            <a:outerShdw blurRad="38100" dist="38100" dir="2700000" algn="tl">
              <a:srgbClr val="000000"/>
            </a:outerShdw>
          </a:effectLst>
          <a:latin typeface="+mn-lt"/>
        </a:defRPr>
      </a:lvl6pPr>
      <a:lvl7pPr marL="3206481" indent="-253979" algn="l" defTabSz="1019090" rtl="0" eaLnBrk="0" fontAlgn="base" hangingPunct="0">
        <a:spcBef>
          <a:spcPct val="20000"/>
        </a:spcBef>
        <a:spcAft>
          <a:spcPct val="0"/>
        </a:spcAft>
        <a:buChar char="»"/>
        <a:defRPr sz="2200" b="1">
          <a:solidFill>
            <a:schemeClr val="bg1"/>
          </a:solidFill>
          <a:effectLst>
            <a:outerShdw blurRad="38100" dist="38100" dir="2700000" algn="tl">
              <a:srgbClr val="000000"/>
            </a:outerShdw>
          </a:effectLst>
          <a:latin typeface="+mn-lt"/>
        </a:defRPr>
      </a:lvl7pPr>
      <a:lvl8pPr marL="3663643" indent="-253979" algn="l" defTabSz="1019090" rtl="0" eaLnBrk="0" fontAlgn="base" hangingPunct="0">
        <a:spcBef>
          <a:spcPct val="20000"/>
        </a:spcBef>
        <a:spcAft>
          <a:spcPct val="0"/>
        </a:spcAft>
        <a:buChar char="»"/>
        <a:defRPr sz="2200" b="1">
          <a:solidFill>
            <a:schemeClr val="bg1"/>
          </a:solidFill>
          <a:effectLst>
            <a:outerShdw blurRad="38100" dist="38100" dir="2700000" algn="tl">
              <a:srgbClr val="000000"/>
            </a:outerShdw>
          </a:effectLst>
          <a:latin typeface="+mn-lt"/>
        </a:defRPr>
      </a:lvl8pPr>
      <a:lvl9pPr marL="4120805" indent="-253979" algn="l" defTabSz="1019090" rtl="0" eaLnBrk="0" fontAlgn="base" hangingPunct="0">
        <a:spcBef>
          <a:spcPct val="20000"/>
        </a:spcBef>
        <a:spcAft>
          <a:spcPct val="0"/>
        </a:spcAft>
        <a:buChar char="»"/>
        <a:defRPr sz="2200" b="1">
          <a:solidFill>
            <a:schemeClr val="bg1"/>
          </a:solidFill>
          <a:effectLst>
            <a:outerShdw blurRad="38100" dist="38100" dir="2700000" algn="tl">
              <a:srgbClr val="000000"/>
            </a:outerShdw>
          </a:effectLst>
          <a:latin typeface="+mn-lt"/>
        </a:defRPr>
      </a:lvl9pPr>
    </p:bodyStyle>
    <p:otherStyle>
      <a:defPPr>
        <a:defRPr lang="en-US"/>
      </a:defPPr>
      <a:lvl1pPr marL="0" algn="l" defTabSz="914323" rtl="0" eaLnBrk="1" latinLnBrk="0" hangingPunct="1">
        <a:defRPr sz="1800" kern="1200">
          <a:solidFill>
            <a:schemeClr val="tx1"/>
          </a:solidFill>
          <a:latin typeface="+mn-lt"/>
          <a:ea typeface="+mn-ea"/>
          <a:cs typeface="+mn-cs"/>
        </a:defRPr>
      </a:lvl1pPr>
      <a:lvl2pPr marL="457162" algn="l" defTabSz="914323" rtl="0" eaLnBrk="1" latinLnBrk="0" hangingPunct="1">
        <a:defRPr sz="1800" kern="1200">
          <a:solidFill>
            <a:schemeClr val="tx1"/>
          </a:solidFill>
          <a:latin typeface="+mn-lt"/>
          <a:ea typeface="+mn-ea"/>
          <a:cs typeface="+mn-cs"/>
        </a:defRPr>
      </a:lvl2pPr>
      <a:lvl3pPr marL="914323" algn="l" defTabSz="914323" rtl="0" eaLnBrk="1" latinLnBrk="0" hangingPunct="1">
        <a:defRPr sz="1800" kern="1200">
          <a:solidFill>
            <a:schemeClr val="tx1"/>
          </a:solidFill>
          <a:latin typeface="+mn-lt"/>
          <a:ea typeface="+mn-ea"/>
          <a:cs typeface="+mn-cs"/>
        </a:defRPr>
      </a:lvl3pPr>
      <a:lvl4pPr marL="1371485" algn="l" defTabSz="914323" rtl="0" eaLnBrk="1" latinLnBrk="0" hangingPunct="1">
        <a:defRPr sz="1800" kern="1200">
          <a:solidFill>
            <a:schemeClr val="tx1"/>
          </a:solidFill>
          <a:latin typeface="+mn-lt"/>
          <a:ea typeface="+mn-ea"/>
          <a:cs typeface="+mn-cs"/>
        </a:defRPr>
      </a:lvl4pPr>
      <a:lvl5pPr marL="1828647" algn="l" defTabSz="914323" rtl="0" eaLnBrk="1" latinLnBrk="0" hangingPunct="1">
        <a:defRPr sz="1800" kern="1200">
          <a:solidFill>
            <a:schemeClr val="tx1"/>
          </a:solidFill>
          <a:latin typeface="+mn-lt"/>
          <a:ea typeface="+mn-ea"/>
          <a:cs typeface="+mn-cs"/>
        </a:defRPr>
      </a:lvl5pPr>
      <a:lvl6pPr marL="2285808" algn="l" defTabSz="914323" rtl="0" eaLnBrk="1" latinLnBrk="0" hangingPunct="1">
        <a:defRPr sz="1800" kern="1200">
          <a:solidFill>
            <a:schemeClr val="tx1"/>
          </a:solidFill>
          <a:latin typeface="+mn-lt"/>
          <a:ea typeface="+mn-ea"/>
          <a:cs typeface="+mn-cs"/>
        </a:defRPr>
      </a:lvl6pPr>
      <a:lvl7pPr marL="2742970" algn="l" defTabSz="914323" rtl="0" eaLnBrk="1" latinLnBrk="0" hangingPunct="1">
        <a:defRPr sz="1800" kern="1200">
          <a:solidFill>
            <a:schemeClr val="tx1"/>
          </a:solidFill>
          <a:latin typeface="+mn-lt"/>
          <a:ea typeface="+mn-ea"/>
          <a:cs typeface="+mn-cs"/>
        </a:defRPr>
      </a:lvl7pPr>
      <a:lvl8pPr marL="3200132" algn="l" defTabSz="914323" rtl="0" eaLnBrk="1" latinLnBrk="0" hangingPunct="1">
        <a:defRPr sz="1800" kern="1200">
          <a:solidFill>
            <a:schemeClr val="tx1"/>
          </a:solidFill>
          <a:latin typeface="+mn-lt"/>
          <a:ea typeface="+mn-ea"/>
          <a:cs typeface="+mn-cs"/>
        </a:defRPr>
      </a:lvl8pPr>
      <a:lvl9pPr marL="3657294" algn="l" defTabSz="91432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2">
            <a:extLst>
              <a:ext uri="{FF2B5EF4-FFF2-40B4-BE49-F238E27FC236}">
                <a16:creationId xmlns:a16="http://schemas.microsoft.com/office/drawing/2014/main" id="{4DC6DCEE-2589-4765-8F86-50D97639939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a:extLst>
              <a:ext uri="{FF2B5EF4-FFF2-40B4-BE49-F238E27FC236}">
                <a16:creationId xmlns:a16="http://schemas.microsoft.com/office/drawing/2014/main" id="{EBDEAD43-0D58-4BB8-B8AA-0EF03D8B5609}"/>
              </a:ext>
            </a:extLst>
          </p:cNvPr>
          <p:cNvSpPr>
            <a:spLocks noGrp="1" noChangeArrowheads="1"/>
          </p:cNvSpPr>
          <p:nvPr>
            <p:ph type="title"/>
          </p:nvPr>
        </p:nvSpPr>
        <p:spPr bwMode="auto">
          <a:xfrm>
            <a:off x="2844032" y="200306"/>
            <a:ext cx="8941955" cy="762000"/>
          </a:xfrm>
          <a:prstGeom prst="rect">
            <a:avLst/>
          </a:prstGeom>
          <a:noFill/>
          <a:ln>
            <a:noFill/>
          </a:ln>
          <a:effectLst>
            <a:outerShdw dist="17904"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1835" tIns="50917" rIns="101835" bIns="50917" numCol="1" anchor="ctr" anchorCtr="0" compatLnSpc="1">
            <a:prstTxWarp prst="textNoShape">
              <a:avLst/>
            </a:prstTxWarp>
          </a:bodyPr>
          <a:lstStyle/>
          <a:p>
            <a:pPr lvl="0"/>
            <a:r>
              <a:rPr lang="en-US" altLang="en-US"/>
              <a:t>Click To Add Title</a:t>
            </a:r>
          </a:p>
        </p:txBody>
      </p:sp>
      <p:sp>
        <p:nvSpPr>
          <p:cNvPr id="80900" name="Rectangle 4">
            <a:extLst>
              <a:ext uri="{FF2B5EF4-FFF2-40B4-BE49-F238E27FC236}">
                <a16:creationId xmlns:a16="http://schemas.microsoft.com/office/drawing/2014/main" id="{3257FC74-69E2-4B99-9987-2D86A9749157}"/>
              </a:ext>
            </a:extLst>
          </p:cNvPr>
          <p:cNvSpPr>
            <a:spLocks noGrp="1" noChangeArrowheads="1"/>
          </p:cNvSpPr>
          <p:nvPr>
            <p:ph type="body" idx="1"/>
          </p:nvPr>
        </p:nvSpPr>
        <p:spPr bwMode="auto">
          <a:xfrm>
            <a:off x="2844030" y="1143003"/>
            <a:ext cx="8737985" cy="4496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alpha val="50000"/>
                    </a:schemeClr>
                  </a:outerShdw>
                </a:effectLst>
              </a14:hiddenEffects>
            </a:ext>
          </a:extLst>
        </p:spPr>
        <p:txBody>
          <a:bodyPr vert="horz" wrap="square" lIns="101835" tIns="50917" rIns="101835" bIns="5091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949" r:id="rId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0900">
                                            <p:txEl>
                                              <p:pRg st="0" end="0"/>
                                            </p:txEl>
                                          </p:spTgt>
                                        </p:tgtEl>
                                        <p:attrNameLst>
                                          <p:attrName>style.visibility</p:attrName>
                                        </p:attrNameLst>
                                      </p:cBhvr>
                                      <p:to>
                                        <p:strVal val="visible"/>
                                      </p:to>
                                    </p:set>
                                    <p:animEffect transition="in" filter="dissolve">
                                      <p:cBhvr>
                                        <p:cTn id="7" dur="500"/>
                                        <p:tgtEl>
                                          <p:spTgt spid="809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0900">
                                            <p:txEl>
                                              <p:pRg st="1" end="1"/>
                                            </p:txEl>
                                          </p:spTgt>
                                        </p:tgtEl>
                                        <p:attrNameLst>
                                          <p:attrName>style.visibility</p:attrName>
                                        </p:attrNameLst>
                                      </p:cBhvr>
                                      <p:to>
                                        <p:strVal val="visible"/>
                                      </p:to>
                                    </p:set>
                                    <p:animEffect transition="in" filter="dissolve">
                                      <p:cBhvr>
                                        <p:cTn id="12" dur="500"/>
                                        <p:tgtEl>
                                          <p:spTgt spid="8090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0900">
                                            <p:txEl>
                                              <p:pRg st="2" end="2"/>
                                            </p:txEl>
                                          </p:spTgt>
                                        </p:tgtEl>
                                        <p:attrNameLst>
                                          <p:attrName>style.visibility</p:attrName>
                                        </p:attrNameLst>
                                      </p:cBhvr>
                                      <p:to>
                                        <p:strVal val="visible"/>
                                      </p:to>
                                    </p:set>
                                    <p:animEffect transition="in" filter="dissolve">
                                      <p:cBhvr>
                                        <p:cTn id="17" dur="500"/>
                                        <p:tgtEl>
                                          <p:spTgt spid="80900">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80900">
                                            <p:txEl>
                                              <p:pRg st="3" end="3"/>
                                            </p:txEl>
                                          </p:spTgt>
                                        </p:tgtEl>
                                        <p:attrNameLst>
                                          <p:attrName>style.visibility</p:attrName>
                                        </p:attrNameLst>
                                      </p:cBhvr>
                                      <p:to>
                                        <p:strVal val="visible"/>
                                      </p:to>
                                    </p:set>
                                    <p:animEffect transition="in" filter="dissolve">
                                      <p:cBhvr>
                                        <p:cTn id="20" dur="500"/>
                                        <p:tgtEl>
                                          <p:spTgt spid="80900">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80900">
                                            <p:txEl>
                                              <p:pRg st="4" end="4"/>
                                            </p:txEl>
                                          </p:spTgt>
                                        </p:tgtEl>
                                        <p:attrNameLst>
                                          <p:attrName>style.visibility</p:attrName>
                                        </p:attrNameLst>
                                      </p:cBhvr>
                                      <p:to>
                                        <p:strVal val="visible"/>
                                      </p:to>
                                    </p:set>
                                    <p:animEffect transition="in" filter="dissolve">
                                      <p:cBhvr>
                                        <p:cTn id="23" dur="500"/>
                                        <p:tgtEl>
                                          <p:spTgt spid="809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build="p">
        <p:tmplLst>
          <p:tmpl lvl="1">
            <p:tnLst>
              <p:par>
                <p:cTn presetID="9" presetClass="entr" presetSubtype="0" fill="hold" nodeType="clickEffect">
                  <p:stCondLst>
                    <p:cond delay="0"/>
                  </p:stCondLst>
                  <p:childTnLst>
                    <p:set>
                      <p:cBhvr>
                        <p:cTn dur="1" fill="hold">
                          <p:stCondLst>
                            <p:cond delay="0"/>
                          </p:stCondLst>
                        </p:cTn>
                        <p:tgtEl>
                          <p:spTgt spid="80900"/>
                        </p:tgtEl>
                        <p:attrNameLst>
                          <p:attrName>style.visibility</p:attrName>
                        </p:attrNameLst>
                      </p:cBhvr>
                      <p:to>
                        <p:strVal val="visible"/>
                      </p:to>
                    </p:set>
                    <p:animEffect transition="in" filter="dissolve">
                      <p:cBhvr>
                        <p:cTn dur="500"/>
                        <p:tgtEl>
                          <p:spTgt spid="80900"/>
                        </p:tgtEl>
                      </p:cBhvr>
                    </p:animEffect>
                  </p:childTnLst>
                </p:cTn>
              </p:par>
            </p:tnLst>
          </p:tmpl>
          <p:tmpl lvl="2">
            <p:tnLst>
              <p:par>
                <p:cTn presetID="9" presetClass="entr" presetSubtype="0" fill="hold" nodeType="clickEffect">
                  <p:stCondLst>
                    <p:cond delay="0"/>
                  </p:stCondLst>
                  <p:childTnLst>
                    <p:set>
                      <p:cBhvr>
                        <p:cTn dur="1" fill="hold">
                          <p:stCondLst>
                            <p:cond delay="0"/>
                          </p:stCondLst>
                        </p:cTn>
                        <p:tgtEl>
                          <p:spTgt spid="80900"/>
                        </p:tgtEl>
                        <p:attrNameLst>
                          <p:attrName>style.visibility</p:attrName>
                        </p:attrNameLst>
                      </p:cBhvr>
                      <p:to>
                        <p:strVal val="visible"/>
                      </p:to>
                    </p:set>
                    <p:animEffect transition="in" filter="dissolve">
                      <p:cBhvr>
                        <p:cTn dur="500"/>
                        <p:tgtEl>
                          <p:spTgt spid="80900"/>
                        </p:tgtEl>
                      </p:cBhvr>
                    </p:animEffect>
                  </p:childTnLst>
                </p:cTn>
              </p:par>
            </p:tnLst>
          </p:tmpl>
          <p:tmpl lvl="3">
            <p:tnLst>
              <p:par>
                <p:cTn presetID="9" presetClass="entr" presetSubtype="0" fill="hold" nodeType="clickEffect">
                  <p:stCondLst>
                    <p:cond delay="0"/>
                  </p:stCondLst>
                  <p:childTnLst>
                    <p:set>
                      <p:cBhvr>
                        <p:cTn dur="1" fill="hold">
                          <p:stCondLst>
                            <p:cond delay="0"/>
                          </p:stCondLst>
                        </p:cTn>
                        <p:tgtEl>
                          <p:spTgt spid="80900"/>
                        </p:tgtEl>
                        <p:attrNameLst>
                          <p:attrName>style.visibility</p:attrName>
                        </p:attrNameLst>
                      </p:cBhvr>
                      <p:to>
                        <p:strVal val="visible"/>
                      </p:to>
                    </p:set>
                    <p:animEffect transition="in" filter="dissolve">
                      <p:cBhvr>
                        <p:cTn dur="500"/>
                        <p:tgtEl>
                          <p:spTgt spid="80900"/>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80900"/>
                        </p:tgtEl>
                        <p:attrNameLst>
                          <p:attrName>style.visibility</p:attrName>
                        </p:attrNameLst>
                      </p:cBhvr>
                      <p:to>
                        <p:strVal val="visible"/>
                      </p:to>
                    </p:set>
                    <p:animEffect transition="in" filter="dissolve">
                      <p:cBhvr>
                        <p:cTn dur="500"/>
                        <p:tgtEl>
                          <p:spTgt spid="80900"/>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80900"/>
                        </p:tgtEl>
                        <p:attrNameLst>
                          <p:attrName>style.visibility</p:attrName>
                        </p:attrNameLst>
                      </p:cBhvr>
                      <p:to>
                        <p:strVal val="visible"/>
                      </p:to>
                    </p:set>
                    <p:animEffect transition="in" filter="dissolve">
                      <p:cBhvr>
                        <p:cTn dur="500"/>
                        <p:tgtEl>
                          <p:spTgt spid="80900"/>
                        </p:tgtEl>
                      </p:cBhvr>
                    </p:animEffect>
                  </p:childTnLst>
                </p:cTn>
              </p:par>
            </p:tnLst>
          </p:tmpl>
        </p:tmplLst>
      </p:bldP>
    </p:bldLst>
  </p:timing>
  <p:txStyles>
    <p:titleStyle>
      <a:lvl1pPr algn="l" defTabSz="1019090" rtl="0" eaLnBrk="0" fontAlgn="base" hangingPunct="0">
        <a:spcBef>
          <a:spcPct val="0"/>
        </a:spcBef>
        <a:spcAft>
          <a:spcPct val="0"/>
        </a:spcAft>
        <a:defRPr sz="4500" b="1">
          <a:solidFill>
            <a:schemeClr val="bg1"/>
          </a:solidFill>
          <a:latin typeface="+mj-lt"/>
          <a:ea typeface="+mj-ea"/>
          <a:cs typeface="+mj-cs"/>
        </a:defRPr>
      </a:lvl1pPr>
      <a:lvl2pPr algn="l" defTabSz="1019090" rtl="0" eaLnBrk="0" fontAlgn="base" hangingPunct="0">
        <a:spcBef>
          <a:spcPct val="0"/>
        </a:spcBef>
        <a:spcAft>
          <a:spcPct val="0"/>
        </a:spcAft>
        <a:defRPr sz="4500" b="1">
          <a:solidFill>
            <a:schemeClr val="bg1"/>
          </a:solidFill>
          <a:latin typeface="Arial" charset="0"/>
        </a:defRPr>
      </a:lvl2pPr>
      <a:lvl3pPr algn="l" defTabSz="1019090" rtl="0" eaLnBrk="0" fontAlgn="base" hangingPunct="0">
        <a:spcBef>
          <a:spcPct val="0"/>
        </a:spcBef>
        <a:spcAft>
          <a:spcPct val="0"/>
        </a:spcAft>
        <a:defRPr sz="4500" b="1">
          <a:solidFill>
            <a:schemeClr val="bg1"/>
          </a:solidFill>
          <a:latin typeface="Arial" charset="0"/>
        </a:defRPr>
      </a:lvl3pPr>
      <a:lvl4pPr algn="l" defTabSz="1019090" rtl="0" eaLnBrk="0" fontAlgn="base" hangingPunct="0">
        <a:spcBef>
          <a:spcPct val="0"/>
        </a:spcBef>
        <a:spcAft>
          <a:spcPct val="0"/>
        </a:spcAft>
        <a:defRPr sz="4500" b="1">
          <a:solidFill>
            <a:schemeClr val="bg1"/>
          </a:solidFill>
          <a:latin typeface="Arial" charset="0"/>
        </a:defRPr>
      </a:lvl4pPr>
      <a:lvl5pPr algn="l" defTabSz="1019090" rtl="0" eaLnBrk="0" fontAlgn="base" hangingPunct="0">
        <a:spcBef>
          <a:spcPct val="0"/>
        </a:spcBef>
        <a:spcAft>
          <a:spcPct val="0"/>
        </a:spcAft>
        <a:defRPr sz="4500" b="1">
          <a:solidFill>
            <a:schemeClr val="bg1"/>
          </a:solidFill>
          <a:latin typeface="Arial" charset="0"/>
        </a:defRPr>
      </a:lvl5pPr>
      <a:lvl6pPr marL="457162" algn="l" defTabSz="1019090" rtl="0" eaLnBrk="0" fontAlgn="base" hangingPunct="0">
        <a:spcBef>
          <a:spcPct val="0"/>
        </a:spcBef>
        <a:spcAft>
          <a:spcPct val="0"/>
        </a:spcAft>
        <a:defRPr sz="4500" b="1">
          <a:solidFill>
            <a:schemeClr val="bg1"/>
          </a:solidFill>
          <a:latin typeface="Arial" charset="0"/>
        </a:defRPr>
      </a:lvl6pPr>
      <a:lvl7pPr marL="914323" algn="l" defTabSz="1019090" rtl="0" eaLnBrk="0" fontAlgn="base" hangingPunct="0">
        <a:spcBef>
          <a:spcPct val="0"/>
        </a:spcBef>
        <a:spcAft>
          <a:spcPct val="0"/>
        </a:spcAft>
        <a:defRPr sz="4500" b="1">
          <a:solidFill>
            <a:schemeClr val="bg1"/>
          </a:solidFill>
          <a:latin typeface="Arial" charset="0"/>
        </a:defRPr>
      </a:lvl7pPr>
      <a:lvl8pPr marL="1371485" algn="l" defTabSz="1019090" rtl="0" eaLnBrk="0" fontAlgn="base" hangingPunct="0">
        <a:spcBef>
          <a:spcPct val="0"/>
        </a:spcBef>
        <a:spcAft>
          <a:spcPct val="0"/>
        </a:spcAft>
        <a:defRPr sz="4500" b="1">
          <a:solidFill>
            <a:schemeClr val="bg1"/>
          </a:solidFill>
          <a:latin typeface="Arial" charset="0"/>
        </a:defRPr>
      </a:lvl8pPr>
      <a:lvl9pPr marL="1828647" algn="l" defTabSz="1019090" rtl="0" eaLnBrk="0" fontAlgn="base" hangingPunct="0">
        <a:spcBef>
          <a:spcPct val="0"/>
        </a:spcBef>
        <a:spcAft>
          <a:spcPct val="0"/>
        </a:spcAft>
        <a:defRPr sz="4500" b="1">
          <a:solidFill>
            <a:schemeClr val="bg1"/>
          </a:solidFill>
          <a:latin typeface="Arial" charset="0"/>
        </a:defRPr>
      </a:lvl9pPr>
    </p:titleStyle>
    <p:bodyStyle>
      <a:lvl1pPr marL="382556" indent="-382556" algn="l" defTabSz="1019090" rtl="0" eaLnBrk="0" fontAlgn="base" hangingPunct="0">
        <a:spcBef>
          <a:spcPct val="20000"/>
        </a:spcBef>
        <a:spcAft>
          <a:spcPct val="0"/>
        </a:spcAft>
        <a:buClr>
          <a:srgbClr val="FF0000"/>
        </a:buClr>
        <a:buChar char="•"/>
        <a:defRPr sz="3599" b="1">
          <a:solidFill>
            <a:schemeClr val="tx1"/>
          </a:solidFill>
          <a:latin typeface="+mn-lt"/>
          <a:ea typeface="+mn-ea"/>
          <a:cs typeface="+mn-cs"/>
        </a:defRPr>
      </a:lvl1pPr>
      <a:lvl2pPr marL="827019" indent="-317474" algn="l" defTabSz="1019090" rtl="0" eaLnBrk="0" fontAlgn="base" hangingPunct="0">
        <a:spcBef>
          <a:spcPct val="20000"/>
        </a:spcBef>
        <a:spcAft>
          <a:spcPct val="0"/>
        </a:spcAft>
        <a:buClr>
          <a:srgbClr val="FF0000"/>
        </a:buClr>
        <a:buChar char="–"/>
        <a:defRPr sz="3099" b="1">
          <a:solidFill>
            <a:schemeClr val="tx1"/>
          </a:solidFill>
          <a:latin typeface="+mn-lt"/>
        </a:defRPr>
      </a:lvl2pPr>
      <a:lvl3pPr marL="1273068" indent="-253979" algn="l" defTabSz="1019090" rtl="0" eaLnBrk="0" fontAlgn="base" hangingPunct="0">
        <a:spcBef>
          <a:spcPct val="20000"/>
        </a:spcBef>
        <a:spcAft>
          <a:spcPct val="0"/>
        </a:spcAft>
        <a:buClr>
          <a:srgbClr val="FF0000"/>
        </a:buClr>
        <a:buChar char="•"/>
        <a:defRPr sz="2700" b="1">
          <a:solidFill>
            <a:schemeClr val="tx1"/>
          </a:solidFill>
          <a:latin typeface="+mn-lt"/>
        </a:defRPr>
      </a:lvl3pPr>
      <a:lvl4pPr marL="1782614" indent="-253979" algn="l" defTabSz="1019090" rtl="0" eaLnBrk="0" fontAlgn="base" hangingPunct="0">
        <a:spcBef>
          <a:spcPct val="20000"/>
        </a:spcBef>
        <a:spcAft>
          <a:spcPct val="0"/>
        </a:spcAft>
        <a:buClr>
          <a:srgbClr val="FF0000"/>
        </a:buClr>
        <a:buChar char="–"/>
        <a:defRPr sz="2200" b="1">
          <a:solidFill>
            <a:schemeClr val="tx1"/>
          </a:solidFill>
          <a:latin typeface="+mn-lt"/>
        </a:defRPr>
      </a:lvl4pPr>
      <a:lvl5pPr marL="2292158" indent="-253979" algn="l" defTabSz="1019090" rtl="0" eaLnBrk="0" fontAlgn="base" hangingPunct="0">
        <a:spcBef>
          <a:spcPct val="20000"/>
        </a:spcBef>
        <a:spcAft>
          <a:spcPct val="0"/>
        </a:spcAft>
        <a:buClr>
          <a:srgbClr val="FF0000"/>
        </a:buClr>
        <a:buChar char="»"/>
        <a:defRPr sz="2200" b="1">
          <a:solidFill>
            <a:schemeClr val="tx1"/>
          </a:solidFill>
          <a:latin typeface="+mn-lt"/>
        </a:defRPr>
      </a:lvl5pPr>
      <a:lvl6pPr marL="2749320" indent="-253979" algn="l" defTabSz="1019090" rtl="0" eaLnBrk="0" fontAlgn="base" hangingPunct="0">
        <a:spcBef>
          <a:spcPct val="20000"/>
        </a:spcBef>
        <a:spcAft>
          <a:spcPct val="0"/>
        </a:spcAft>
        <a:buClr>
          <a:srgbClr val="FF0000"/>
        </a:buClr>
        <a:buChar char="»"/>
        <a:defRPr sz="2200" b="1">
          <a:solidFill>
            <a:schemeClr val="tx1"/>
          </a:solidFill>
          <a:latin typeface="+mn-lt"/>
        </a:defRPr>
      </a:lvl6pPr>
      <a:lvl7pPr marL="3206481" indent="-253979" algn="l" defTabSz="1019090" rtl="0" eaLnBrk="0" fontAlgn="base" hangingPunct="0">
        <a:spcBef>
          <a:spcPct val="20000"/>
        </a:spcBef>
        <a:spcAft>
          <a:spcPct val="0"/>
        </a:spcAft>
        <a:buClr>
          <a:srgbClr val="FF0000"/>
        </a:buClr>
        <a:buChar char="»"/>
        <a:defRPr sz="2200" b="1">
          <a:solidFill>
            <a:schemeClr val="tx1"/>
          </a:solidFill>
          <a:latin typeface="+mn-lt"/>
        </a:defRPr>
      </a:lvl7pPr>
      <a:lvl8pPr marL="3663643" indent="-253979" algn="l" defTabSz="1019090" rtl="0" eaLnBrk="0" fontAlgn="base" hangingPunct="0">
        <a:spcBef>
          <a:spcPct val="20000"/>
        </a:spcBef>
        <a:spcAft>
          <a:spcPct val="0"/>
        </a:spcAft>
        <a:buClr>
          <a:srgbClr val="FF0000"/>
        </a:buClr>
        <a:buChar char="»"/>
        <a:defRPr sz="2200" b="1">
          <a:solidFill>
            <a:schemeClr val="tx1"/>
          </a:solidFill>
          <a:latin typeface="+mn-lt"/>
        </a:defRPr>
      </a:lvl8pPr>
      <a:lvl9pPr marL="4120805" indent="-253979" algn="l" defTabSz="1019090" rtl="0" eaLnBrk="0" fontAlgn="base" hangingPunct="0">
        <a:spcBef>
          <a:spcPct val="20000"/>
        </a:spcBef>
        <a:spcAft>
          <a:spcPct val="0"/>
        </a:spcAft>
        <a:buClr>
          <a:srgbClr val="FF0000"/>
        </a:buClr>
        <a:buChar char="»"/>
        <a:defRPr sz="2200" b="1">
          <a:solidFill>
            <a:schemeClr val="tx1"/>
          </a:solidFill>
          <a:latin typeface="+mn-lt"/>
        </a:defRPr>
      </a:lvl9pPr>
    </p:bodyStyle>
    <p:otherStyle>
      <a:defPPr>
        <a:defRPr lang="en-US"/>
      </a:defPPr>
      <a:lvl1pPr marL="0" algn="l" defTabSz="914323" rtl="0" eaLnBrk="1" latinLnBrk="0" hangingPunct="1">
        <a:defRPr sz="1800" kern="1200">
          <a:solidFill>
            <a:schemeClr val="tx1"/>
          </a:solidFill>
          <a:latin typeface="+mn-lt"/>
          <a:ea typeface="+mn-ea"/>
          <a:cs typeface="+mn-cs"/>
        </a:defRPr>
      </a:lvl1pPr>
      <a:lvl2pPr marL="457162" algn="l" defTabSz="914323" rtl="0" eaLnBrk="1" latinLnBrk="0" hangingPunct="1">
        <a:defRPr sz="1800" kern="1200">
          <a:solidFill>
            <a:schemeClr val="tx1"/>
          </a:solidFill>
          <a:latin typeface="+mn-lt"/>
          <a:ea typeface="+mn-ea"/>
          <a:cs typeface="+mn-cs"/>
        </a:defRPr>
      </a:lvl2pPr>
      <a:lvl3pPr marL="914323" algn="l" defTabSz="914323" rtl="0" eaLnBrk="1" latinLnBrk="0" hangingPunct="1">
        <a:defRPr sz="1800" kern="1200">
          <a:solidFill>
            <a:schemeClr val="tx1"/>
          </a:solidFill>
          <a:latin typeface="+mn-lt"/>
          <a:ea typeface="+mn-ea"/>
          <a:cs typeface="+mn-cs"/>
        </a:defRPr>
      </a:lvl3pPr>
      <a:lvl4pPr marL="1371485" algn="l" defTabSz="914323" rtl="0" eaLnBrk="1" latinLnBrk="0" hangingPunct="1">
        <a:defRPr sz="1800" kern="1200">
          <a:solidFill>
            <a:schemeClr val="tx1"/>
          </a:solidFill>
          <a:latin typeface="+mn-lt"/>
          <a:ea typeface="+mn-ea"/>
          <a:cs typeface="+mn-cs"/>
        </a:defRPr>
      </a:lvl4pPr>
      <a:lvl5pPr marL="1828647" algn="l" defTabSz="914323" rtl="0" eaLnBrk="1" latinLnBrk="0" hangingPunct="1">
        <a:defRPr sz="1800" kern="1200">
          <a:solidFill>
            <a:schemeClr val="tx1"/>
          </a:solidFill>
          <a:latin typeface="+mn-lt"/>
          <a:ea typeface="+mn-ea"/>
          <a:cs typeface="+mn-cs"/>
        </a:defRPr>
      </a:lvl5pPr>
      <a:lvl6pPr marL="2285808" algn="l" defTabSz="914323" rtl="0" eaLnBrk="1" latinLnBrk="0" hangingPunct="1">
        <a:defRPr sz="1800" kern="1200">
          <a:solidFill>
            <a:schemeClr val="tx1"/>
          </a:solidFill>
          <a:latin typeface="+mn-lt"/>
          <a:ea typeface="+mn-ea"/>
          <a:cs typeface="+mn-cs"/>
        </a:defRPr>
      </a:lvl6pPr>
      <a:lvl7pPr marL="2742970" algn="l" defTabSz="914323" rtl="0" eaLnBrk="1" latinLnBrk="0" hangingPunct="1">
        <a:defRPr sz="1800" kern="1200">
          <a:solidFill>
            <a:schemeClr val="tx1"/>
          </a:solidFill>
          <a:latin typeface="+mn-lt"/>
          <a:ea typeface="+mn-ea"/>
          <a:cs typeface="+mn-cs"/>
        </a:defRPr>
      </a:lvl7pPr>
      <a:lvl8pPr marL="3200132" algn="l" defTabSz="914323" rtl="0" eaLnBrk="1" latinLnBrk="0" hangingPunct="1">
        <a:defRPr sz="1800" kern="1200">
          <a:solidFill>
            <a:schemeClr val="tx1"/>
          </a:solidFill>
          <a:latin typeface="+mn-lt"/>
          <a:ea typeface="+mn-ea"/>
          <a:cs typeface="+mn-cs"/>
        </a:defRPr>
      </a:lvl8pPr>
      <a:lvl9pPr marL="3657294" algn="l" defTabSz="91432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8194" name="Picture 2" descr="3">
            <a:extLst>
              <a:ext uri="{FF2B5EF4-FFF2-40B4-BE49-F238E27FC236}">
                <a16:creationId xmlns:a16="http://schemas.microsoft.com/office/drawing/2014/main" id="{FA0562CE-5E12-4D02-AE26-48C6B6A5F98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 y="3"/>
            <a:ext cx="12188151" cy="685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a:extLst>
              <a:ext uri="{FF2B5EF4-FFF2-40B4-BE49-F238E27FC236}">
                <a16:creationId xmlns:a16="http://schemas.microsoft.com/office/drawing/2014/main" id="{9D0E2F31-1543-4030-82F6-1B5CD431CBD4}"/>
              </a:ext>
            </a:extLst>
          </p:cNvPr>
          <p:cNvSpPr>
            <a:spLocks noGrp="1" noChangeArrowheads="1"/>
          </p:cNvSpPr>
          <p:nvPr>
            <p:ph type="title"/>
          </p:nvPr>
        </p:nvSpPr>
        <p:spPr bwMode="auto">
          <a:xfrm>
            <a:off x="1219972" y="0"/>
            <a:ext cx="9752060" cy="11430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1882" tIns="50941" rIns="101882" bIns="50941" numCol="1" anchor="ctr" anchorCtr="0" compatLnSpc="1">
            <a:prstTxWarp prst="textNoShape">
              <a:avLst/>
            </a:prstTxWarp>
          </a:bodyPr>
          <a:lstStyle/>
          <a:p>
            <a:pPr lvl="0"/>
            <a:r>
              <a:rPr lang="en-US" altLang="en-US"/>
              <a:t>Click to edit Master title style</a:t>
            </a:r>
          </a:p>
        </p:txBody>
      </p:sp>
      <p:sp>
        <p:nvSpPr>
          <p:cNvPr id="151556" name="Rectangle 4">
            <a:extLst>
              <a:ext uri="{FF2B5EF4-FFF2-40B4-BE49-F238E27FC236}">
                <a16:creationId xmlns:a16="http://schemas.microsoft.com/office/drawing/2014/main" id="{CF4E6BAD-D814-4B9F-9821-F9A60FF9E096}"/>
              </a:ext>
            </a:extLst>
          </p:cNvPr>
          <p:cNvSpPr>
            <a:spLocks noGrp="1" noChangeArrowheads="1"/>
          </p:cNvSpPr>
          <p:nvPr>
            <p:ph type="body" idx="1"/>
          </p:nvPr>
        </p:nvSpPr>
        <p:spPr bwMode="auto">
          <a:xfrm>
            <a:off x="1219970" y="1371320"/>
            <a:ext cx="9854046" cy="464904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1882" tIns="50941" rIns="101882" bIns="5094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1557" name="Rectangle 5">
            <a:extLst>
              <a:ext uri="{FF2B5EF4-FFF2-40B4-BE49-F238E27FC236}">
                <a16:creationId xmlns:a16="http://schemas.microsoft.com/office/drawing/2014/main" id="{7E8F29B7-BDEB-43CB-856C-402AE50FB7BF}"/>
              </a:ext>
            </a:extLst>
          </p:cNvPr>
          <p:cNvSpPr>
            <a:spLocks noGrp="1" noChangeArrowheads="1"/>
          </p:cNvSpPr>
          <p:nvPr>
            <p:ph type="dt" sz="half" idx="2"/>
          </p:nvPr>
        </p:nvSpPr>
        <p:spPr bwMode="auto">
          <a:xfrm>
            <a:off x="1219970" y="6248684"/>
            <a:ext cx="2540000" cy="45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lvl1pPr defTabSz="899245" eaLnBrk="1" hangingPunct="1">
              <a:defRPr kumimoji="0" sz="1412" smtClean="0">
                <a:effectLst/>
              </a:defRPr>
            </a:lvl1pPr>
          </a:lstStyle>
          <a:p>
            <a:pPr>
              <a:defRPr/>
            </a:pPr>
            <a:endParaRPr lang="en-US" altLang="en-US"/>
          </a:p>
        </p:txBody>
      </p:sp>
      <p:sp>
        <p:nvSpPr>
          <p:cNvPr id="151558" name="Rectangle 6">
            <a:extLst>
              <a:ext uri="{FF2B5EF4-FFF2-40B4-BE49-F238E27FC236}">
                <a16:creationId xmlns:a16="http://schemas.microsoft.com/office/drawing/2014/main" id="{44CF4969-6D4E-430A-A168-CA20D414829A}"/>
              </a:ext>
            </a:extLst>
          </p:cNvPr>
          <p:cNvSpPr>
            <a:spLocks noGrp="1" noChangeArrowheads="1"/>
          </p:cNvSpPr>
          <p:nvPr>
            <p:ph type="ftr" sz="quarter" idx="3"/>
          </p:nvPr>
        </p:nvSpPr>
        <p:spPr bwMode="auto">
          <a:xfrm>
            <a:off x="4165988" y="6248684"/>
            <a:ext cx="3860030" cy="45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lvl1pPr algn="ctr" defTabSz="899245" eaLnBrk="1" hangingPunct="1">
              <a:defRPr kumimoji="0" sz="1412" smtClean="0">
                <a:effectLst/>
              </a:defRPr>
            </a:lvl1pPr>
          </a:lstStyle>
          <a:p>
            <a:pPr>
              <a:defRPr/>
            </a:pPr>
            <a:endParaRPr lang="en-US" altLang="en-US"/>
          </a:p>
        </p:txBody>
      </p:sp>
      <p:sp>
        <p:nvSpPr>
          <p:cNvPr id="151559" name="Rectangle 7">
            <a:extLst>
              <a:ext uri="{FF2B5EF4-FFF2-40B4-BE49-F238E27FC236}">
                <a16:creationId xmlns:a16="http://schemas.microsoft.com/office/drawing/2014/main" id="{D6E6420A-8BF9-429A-98AD-58C9CDAD9E92}"/>
              </a:ext>
            </a:extLst>
          </p:cNvPr>
          <p:cNvSpPr>
            <a:spLocks noGrp="1" noChangeArrowheads="1"/>
          </p:cNvSpPr>
          <p:nvPr>
            <p:ph type="sldNum" sz="quarter" idx="4"/>
          </p:nvPr>
        </p:nvSpPr>
        <p:spPr bwMode="auto">
          <a:xfrm>
            <a:off x="8534016" y="6248684"/>
            <a:ext cx="2540000" cy="45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lvl1pPr algn="r" defTabSz="899245" eaLnBrk="1" hangingPunct="1">
              <a:defRPr kumimoji="0" sz="1412">
                <a:effectLst/>
              </a:defRPr>
            </a:lvl1pPr>
          </a:lstStyle>
          <a:p>
            <a:fld id="{0AB8F0EB-6E18-430D-B289-0D6BCA41584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93" r:id="rId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51556">
                                            <p:txEl>
                                              <p:pRg st="0" end="0"/>
                                            </p:txEl>
                                          </p:spTgt>
                                        </p:tgtEl>
                                        <p:attrNameLst>
                                          <p:attrName>style.visibility</p:attrName>
                                        </p:attrNameLst>
                                      </p:cBhvr>
                                      <p:to>
                                        <p:strVal val="visible"/>
                                      </p:to>
                                    </p:set>
                                    <p:anim to="" calcmode="lin" valueType="num">
                                      <p:cBhvr>
                                        <p:cTn id="7" dur="1" fill="hold"/>
                                        <p:tgtEl>
                                          <p:spTgt spid="151556">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51556">
                                            <p:txEl>
                                              <p:pRg st="1" end="1"/>
                                            </p:txEl>
                                          </p:spTgt>
                                        </p:tgtEl>
                                        <p:attrNameLst>
                                          <p:attrName>style.visibility</p:attrName>
                                        </p:attrNameLst>
                                      </p:cBhvr>
                                      <p:to>
                                        <p:strVal val="visible"/>
                                      </p:to>
                                    </p:set>
                                    <p:anim to="" calcmode="lin" valueType="num">
                                      <p:cBhvr>
                                        <p:cTn id="12" dur="1" fill="hold"/>
                                        <p:tgtEl>
                                          <p:spTgt spid="151556">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51556">
                                            <p:txEl>
                                              <p:pRg st="2" end="2"/>
                                            </p:txEl>
                                          </p:spTgt>
                                        </p:tgtEl>
                                        <p:attrNameLst>
                                          <p:attrName>style.visibility</p:attrName>
                                        </p:attrNameLst>
                                      </p:cBhvr>
                                      <p:to>
                                        <p:strVal val="visible"/>
                                      </p:to>
                                    </p:set>
                                    <p:anim to="" calcmode="lin" valueType="num">
                                      <p:cBhvr>
                                        <p:cTn id="17" dur="1" fill="hold"/>
                                        <p:tgtEl>
                                          <p:spTgt spid="151556">
                                            <p:txEl>
                                              <p:pRg st="2" end="2"/>
                                            </p:txEl>
                                          </p:spTgt>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151556">
                                            <p:txEl>
                                              <p:pRg st="3" end="3"/>
                                            </p:txEl>
                                          </p:spTgt>
                                        </p:tgtEl>
                                        <p:attrNameLst>
                                          <p:attrName>style.visibility</p:attrName>
                                        </p:attrNameLst>
                                      </p:cBhvr>
                                      <p:to>
                                        <p:strVal val="visible"/>
                                      </p:to>
                                    </p:set>
                                    <p:anim to="" calcmode="lin" valueType="num">
                                      <p:cBhvr>
                                        <p:cTn id="20" dur="1" fill="hold"/>
                                        <p:tgtEl>
                                          <p:spTgt spid="151556">
                                            <p:txEl>
                                              <p:pRg st="3" end="3"/>
                                            </p:txEl>
                                          </p:spTgt>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151556">
                                            <p:txEl>
                                              <p:pRg st="4" end="4"/>
                                            </p:txEl>
                                          </p:spTgt>
                                        </p:tgtEl>
                                        <p:attrNameLst>
                                          <p:attrName>style.visibility</p:attrName>
                                        </p:attrNameLst>
                                      </p:cBhvr>
                                      <p:to>
                                        <p:strVal val="visible"/>
                                      </p:to>
                                    </p:set>
                                    <p:anim to="" calcmode="lin" valueType="num">
                                      <p:cBhvr>
                                        <p:cTn id="23" dur="1" fill="hold"/>
                                        <p:tgtEl>
                                          <p:spTgt spid="151556">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6" grpId="0" build="p">
        <p:tmplLst>
          <p:tmpl lvl="1">
            <p:tnLst>
              <p:par>
                <p:cTn presetID="24" presetClass="entr" presetSubtype="0" fill="hold" nodeType="clickEffect">
                  <p:stCondLst>
                    <p:cond delay="0"/>
                  </p:stCondLst>
                  <p:childTnLst>
                    <p:set>
                      <p:cBhvr>
                        <p:cTn dur="1" fill="hold">
                          <p:stCondLst>
                            <p:cond delay="0"/>
                          </p:stCondLst>
                        </p:cTn>
                        <p:tgtEl>
                          <p:spTgt spid="151556"/>
                        </p:tgtEl>
                        <p:attrNameLst>
                          <p:attrName>style.visibility</p:attrName>
                        </p:attrNameLst>
                      </p:cBhvr>
                      <p:to>
                        <p:strVal val="visible"/>
                      </p:to>
                    </p:set>
                    <p:anim to="" calcmode="lin" valueType="num">
                      <p:cBhvr>
                        <p:cTn dur="1" fill="hold"/>
                        <p:tgtEl>
                          <p:spTgt spid="151556"/>
                        </p:tgtEl>
                        <p:attrNameLst>
                          <p:attrName/>
                        </p:attrNameLst>
                      </p:cBhvr>
                    </p:anim>
                  </p:childTnLst>
                </p:cTn>
              </p:par>
            </p:tnLst>
          </p:tmpl>
          <p:tmpl lvl="2">
            <p:tnLst>
              <p:par>
                <p:cTn presetID="24" presetClass="entr" presetSubtype="0" fill="hold" nodeType="clickEffect">
                  <p:stCondLst>
                    <p:cond delay="0"/>
                  </p:stCondLst>
                  <p:childTnLst>
                    <p:set>
                      <p:cBhvr>
                        <p:cTn dur="1" fill="hold">
                          <p:stCondLst>
                            <p:cond delay="0"/>
                          </p:stCondLst>
                        </p:cTn>
                        <p:tgtEl>
                          <p:spTgt spid="151556"/>
                        </p:tgtEl>
                        <p:attrNameLst>
                          <p:attrName>style.visibility</p:attrName>
                        </p:attrNameLst>
                      </p:cBhvr>
                      <p:to>
                        <p:strVal val="visible"/>
                      </p:to>
                    </p:set>
                    <p:anim to="" calcmode="lin" valueType="num">
                      <p:cBhvr>
                        <p:cTn dur="1" fill="hold"/>
                        <p:tgtEl>
                          <p:spTgt spid="151556"/>
                        </p:tgtEl>
                        <p:attrNameLst>
                          <p:attrName/>
                        </p:attrNameLst>
                      </p:cBhvr>
                    </p:anim>
                  </p:childTnLst>
                </p:cTn>
              </p:par>
            </p:tnLst>
          </p:tmpl>
          <p:tmpl lvl="3">
            <p:tnLst>
              <p:par>
                <p:cTn presetID="24" presetClass="entr" presetSubtype="0" fill="hold" nodeType="clickEffect">
                  <p:stCondLst>
                    <p:cond delay="0"/>
                  </p:stCondLst>
                  <p:childTnLst>
                    <p:set>
                      <p:cBhvr>
                        <p:cTn dur="1" fill="hold">
                          <p:stCondLst>
                            <p:cond delay="0"/>
                          </p:stCondLst>
                        </p:cTn>
                        <p:tgtEl>
                          <p:spTgt spid="151556"/>
                        </p:tgtEl>
                        <p:attrNameLst>
                          <p:attrName>style.visibility</p:attrName>
                        </p:attrNameLst>
                      </p:cBhvr>
                      <p:to>
                        <p:strVal val="visible"/>
                      </p:to>
                    </p:set>
                    <p:anim to="" calcmode="lin" valueType="num">
                      <p:cBhvr>
                        <p:cTn dur="1" fill="hold"/>
                        <p:tgtEl>
                          <p:spTgt spid="151556"/>
                        </p:tgtEl>
                        <p:attrNameLst>
                          <p:attrName/>
                        </p:attrNameLst>
                      </p:cBhvr>
                    </p:anim>
                  </p:childTnLst>
                </p:cTn>
              </p:par>
            </p:tnLst>
          </p:tmpl>
          <p:tmpl lvl="4">
            <p:tnLst>
              <p:par>
                <p:cTn presetID="24" presetClass="entr" presetSubtype="0" fill="hold" nodeType="withEffect">
                  <p:stCondLst>
                    <p:cond delay="0"/>
                  </p:stCondLst>
                  <p:childTnLst>
                    <p:set>
                      <p:cBhvr>
                        <p:cTn dur="1" fill="hold">
                          <p:stCondLst>
                            <p:cond delay="0"/>
                          </p:stCondLst>
                        </p:cTn>
                        <p:tgtEl>
                          <p:spTgt spid="151556"/>
                        </p:tgtEl>
                        <p:attrNameLst>
                          <p:attrName>style.visibility</p:attrName>
                        </p:attrNameLst>
                      </p:cBhvr>
                      <p:to>
                        <p:strVal val="visible"/>
                      </p:to>
                    </p:set>
                    <p:anim to="" calcmode="lin" valueType="num">
                      <p:cBhvr>
                        <p:cTn dur="1" fill="hold"/>
                        <p:tgtEl>
                          <p:spTgt spid="151556"/>
                        </p:tgtEl>
                        <p:attrNameLst>
                          <p:attrName/>
                        </p:attrNameLst>
                      </p:cBhvr>
                    </p:anim>
                  </p:childTnLst>
                </p:cTn>
              </p:par>
            </p:tnLst>
          </p:tmpl>
          <p:tmpl lvl="5">
            <p:tnLst>
              <p:par>
                <p:cTn presetID="24" presetClass="entr" presetSubtype="0" fill="hold" nodeType="withEffect">
                  <p:stCondLst>
                    <p:cond delay="0"/>
                  </p:stCondLst>
                  <p:childTnLst>
                    <p:set>
                      <p:cBhvr>
                        <p:cTn dur="1" fill="hold">
                          <p:stCondLst>
                            <p:cond delay="0"/>
                          </p:stCondLst>
                        </p:cTn>
                        <p:tgtEl>
                          <p:spTgt spid="151556"/>
                        </p:tgtEl>
                        <p:attrNameLst>
                          <p:attrName>style.visibility</p:attrName>
                        </p:attrNameLst>
                      </p:cBhvr>
                      <p:to>
                        <p:strVal val="visible"/>
                      </p:to>
                    </p:set>
                    <p:anim to="" calcmode="lin" valueType="num">
                      <p:cBhvr>
                        <p:cTn dur="1" fill="hold"/>
                        <p:tgtEl>
                          <p:spTgt spid="151556"/>
                        </p:tgtEl>
                        <p:attrNameLst>
                          <p:attrName/>
                        </p:attrNameLst>
                      </p:cBhvr>
                    </p:anim>
                  </p:childTnLst>
                </p:cTn>
              </p:par>
            </p:tnLst>
          </p:tmpl>
        </p:tmplLst>
      </p:bldP>
    </p:bldLst>
  </p:timing>
  <p:hf hdr="0" ftr="0" dt="0"/>
  <p:txStyles>
    <p:titleStyle>
      <a:lvl1pPr algn="ctr" defTabSz="1019090" rtl="0" eaLnBrk="0" fontAlgn="base" hangingPunct="0">
        <a:spcBef>
          <a:spcPct val="0"/>
        </a:spcBef>
        <a:spcAft>
          <a:spcPct val="0"/>
        </a:spcAft>
        <a:defRPr sz="3599" b="1">
          <a:solidFill>
            <a:schemeClr val="bg1"/>
          </a:solidFill>
          <a:latin typeface="+mj-lt"/>
          <a:ea typeface="+mj-ea"/>
          <a:cs typeface="+mj-cs"/>
        </a:defRPr>
      </a:lvl1pPr>
      <a:lvl2pPr algn="ctr" defTabSz="1019090" rtl="0" eaLnBrk="0" fontAlgn="base" hangingPunct="0">
        <a:spcBef>
          <a:spcPct val="0"/>
        </a:spcBef>
        <a:spcAft>
          <a:spcPct val="0"/>
        </a:spcAft>
        <a:defRPr sz="3599" b="1">
          <a:solidFill>
            <a:schemeClr val="bg1"/>
          </a:solidFill>
          <a:latin typeface="Verdana" pitchFamily="34" charset="0"/>
        </a:defRPr>
      </a:lvl2pPr>
      <a:lvl3pPr algn="ctr" defTabSz="1019090" rtl="0" eaLnBrk="0" fontAlgn="base" hangingPunct="0">
        <a:spcBef>
          <a:spcPct val="0"/>
        </a:spcBef>
        <a:spcAft>
          <a:spcPct val="0"/>
        </a:spcAft>
        <a:defRPr sz="3599" b="1">
          <a:solidFill>
            <a:schemeClr val="bg1"/>
          </a:solidFill>
          <a:latin typeface="Verdana" pitchFamily="34" charset="0"/>
        </a:defRPr>
      </a:lvl3pPr>
      <a:lvl4pPr algn="ctr" defTabSz="1019090" rtl="0" eaLnBrk="0" fontAlgn="base" hangingPunct="0">
        <a:spcBef>
          <a:spcPct val="0"/>
        </a:spcBef>
        <a:spcAft>
          <a:spcPct val="0"/>
        </a:spcAft>
        <a:defRPr sz="3599" b="1">
          <a:solidFill>
            <a:schemeClr val="bg1"/>
          </a:solidFill>
          <a:latin typeface="Verdana" pitchFamily="34" charset="0"/>
        </a:defRPr>
      </a:lvl4pPr>
      <a:lvl5pPr algn="ctr" defTabSz="1019090" rtl="0" eaLnBrk="0" fontAlgn="base" hangingPunct="0">
        <a:spcBef>
          <a:spcPct val="0"/>
        </a:spcBef>
        <a:spcAft>
          <a:spcPct val="0"/>
        </a:spcAft>
        <a:defRPr sz="3599" b="1">
          <a:solidFill>
            <a:schemeClr val="bg1"/>
          </a:solidFill>
          <a:latin typeface="Verdana" pitchFamily="34" charset="0"/>
        </a:defRPr>
      </a:lvl5pPr>
      <a:lvl6pPr marL="457162" algn="ctr" defTabSz="1019090" rtl="0" fontAlgn="base">
        <a:spcBef>
          <a:spcPct val="0"/>
        </a:spcBef>
        <a:spcAft>
          <a:spcPct val="0"/>
        </a:spcAft>
        <a:defRPr sz="3599" b="1">
          <a:solidFill>
            <a:schemeClr val="bg1"/>
          </a:solidFill>
          <a:latin typeface="Verdana" pitchFamily="34" charset="0"/>
        </a:defRPr>
      </a:lvl6pPr>
      <a:lvl7pPr marL="914323" algn="ctr" defTabSz="1019090" rtl="0" fontAlgn="base">
        <a:spcBef>
          <a:spcPct val="0"/>
        </a:spcBef>
        <a:spcAft>
          <a:spcPct val="0"/>
        </a:spcAft>
        <a:defRPr sz="3599" b="1">
          <a:solidFill>
            <a:schemeClr val="bg1"/>
          </a:solidFill>
          <a:latin typeface="Verdana" pitchFamily="34" charset="0"/>
        </a:defRPr>
      </a:lvl7pPr>
      <a:lvl8pPr marL="1371485" algn="ctr" defTabSz="1019090" rtl="0" fontAlgn="base">
        <a:spcBef>
          <a:spcPct val="0"/>
        </a:spcBef>
        <a:spcAft>
          <a:spcPct val="0"/>
        </a:spcAft>
        <a:defRPr sz="3599" b="1">
          <a:solidFill>
            <a:schemeClr val="bg1"/>
          </a:solidFill>
          <a:latin typeface="Verdana" pitchFamily="34" charset="0"/>
        </a:defRPr>
      </a:lvl8pPr>
      <a:lvl9pPr marL="1828647" algn="ctr" defTabSz="1019090" rtl="0" fontAlgn="base">
        <a:spcBef>
          <a:spcPct val="0"/>
        </a:spcBef>
        <a:spcAft>
          <a:spcPct val="0"/>
        </a:spcAft>
        <a:defRPr sz="3599" b="1">
          <a:solidFill>
            <a:schemeClr val="bg1"/>
          </a:solidFill>
          <a:latin typeface="Verdana" pitchFamily="34" charset="0"/>
        </a:defRPr>
      </a:lvl9pPr>
    </p:titleStyle>
    <p:bodyStyle>
      <a:lvl1pPr marL="382556" indent="-382556" algn="l" defTabSz="1019090" rtl="0" eaLnBrk="0" fontAlgn="base" hangingPunct="0">
        <a:spcBef>
          <a:spcPct val="20000"/>
        </a:spcBef>
        <a:spcAft>
          <a:spcPct val="0"/>
        </a:spcAft>
        <a:buChar char="•"/>
        <a:defRPr sz="3099" b="1">
          <a:solidFill>
            <a:schemeClr val="bg1"/>
          </a:solidFill>
          <a:latin typeface="+mn-lt"/>
          <a:ea typeface="+mn-ea"/>
          <a:cs typeface="+mn-cs"/>
        </a:defRPr>
      </a:lvl1pPr>
      <a:lvl2pPr marL="827019" indent="-317474" algn="l" defTabSz="1019090" rtl="0" eaLnBrk="0" fontAlgn="base" hangingPunct="0">
        <a:spcBef>
          <a:spcPct val="20000"/>
        </a:spcBef>
        <a:spcAft>
          <a:spcPct val="0"/>
        </a:spcAft>
        <a:buChar char="–"/>
        <a:defRPr sz="2700" b="1">
          <a:solidFill>
            <a:schemeClr val="bg1"/>
          </a:solidFill>
          <a:latin typeface="+mn-lt"/>
        </a:defRPr>
      </a:lvl2pPr>
      <a:lvl3pPr marL="1273068" indent="-253979" algn="l" defTabSz="1019090" rtl="0" eaLnBrk="0" fontAlgn="base" hangingPunct="0">
        <a:spcBef>
          <a:spcPct val="20000"/>
        </a:spcBef>
        <a:spcAft>
          <a:spcPct val="0"/>
        </a:spcAft>
        <a:buChar char="•"/>
        <a:defRPr sz="2200" b="1">
          <a:solidFill>
            <a:schemeClr val="bg1"/>
          </a:solidFill>
          <a:latin typeface="+mn-lt"/>
        </a:defRPr>
      </a:lvl3pPr>
      <a:lvl4pPr marL="1782614" indent="-253979" algn="l" defTabSz="1019090" rtl="0" eaLnBrk="0" fontAlgn="base" hangingPunct="0">
        <a:spcBef>
          <a:spcPct val="20000"/>
        </a:spcBef>
        <a:spcAft>
          <a:spcPct val="0"/>
        </a:spcAft>
        <a:buChar char="–"/>
        <a:defRPr sz="2000" b="1">
          <a:solidFill>
            <a:schemeClr val="bg1"/>
          </a:solidFill>
          <a:latin typeface="+mn-lt"/>
        </a:defRPr>
      </a:lvl4pPr>
      <a:lvl5pPr marL="2292158" indent="-253979" algn="l" defTabSz="1019090" rtl="0" eaLnBrk="0" fontAlgn="base" hangingPunct="0">
        <a:spcBef>
          <a:spcPct val="20000"/>
        </a:spcBef>
        <a:spcAft>
          <a:spcPct val="0"/>
        </a:spcAft>
        <a:buChar char="»"/>
        <a:defRPr sz="2000" b="1">
          <a:solidFill>
            <a:schemeClr val="bg1"/>
          </a:solidFill>
          <a:latin typeface="+mn-lt"/>
        </a:defRPr>
      </a:lvl5pPr>
      <a:lvl6pPr marL="2749320" indent="-253979" algn="l" defTabSz="1019090" rtl="0" fontAlgn="base">
        <a:spcBef>
          <a:spcPct val="20000"/>
        </a:spcBef>
        <a:spcAft>
          <a:spcPct val="0"/>
        </a:spcAft>
        <a:buChar char="»"/>
        <a:defRPr sz="2000" b="1">
          <a:solidFill>
            <a:schemeClr val="bg1"/>
          </a:solidFill>
          <a:latin typeface="+mn-lt"/>
        </a:defRPr>
      </a:lvl6pPr>
      <a:lvl7pPr marL="3206481" indent="-253979" algn="l" defTabSz="1019090" rtl="0" fontAlgn="base">
        <a:spcBef>
          <a:spcPct val="20000"/>
        </a:spcBef>
        <a:spcAft>
          <a:spcPct val="0"/>
        </a:spcAft>
        <a:buChar char="»"/>
        <a:defRPr sz="2000" b="1">
          <a:solidFill>
            <a:schemeClr val="bg1"/>
          </a:solidFill>
          <a:latin typeface="+mn-lt"/>
        </a:defRPr>
      </a:lvl7pPr>
      <a:lvl8pPr marL="3663643" indent="-253979" algn="l" defTabSz="1019090" rtl="0" fontAlgn="base">
        <a:spcBef>
          <a:spcPct val="20000"/>
        </a:spcBef>
        <a:spcAft>
          <a:spcPct val="0"/>
        </a:spcAft>
        <a:buChar char="»"/>
        <a:defRPr sz="2000" b="1">
          <a:solidFill>
            <a:schemeClr val="bg1"/>
          </a:solidFill>
          <a:latin typeface="+mn-lt"/>
        </a:defRPr>
      </a:lvl8pPr>
      <a:lvl9pPr marL="4120805" indent="-253979" algn="l" defTabSz="1019090" rtl="0" fontAlgn="base">
        <a:spcBef>
          <a:spcPct val="20000"/>
        </a:spcBef>
        <a:spcAft>
          <a:spcPct val="0"/>
        </a:spcAft>
        <a:buChar char="»"/>
        <a:defRPr sz="2000" b="1">
          <a:solidFill>
            <a:schemeClr val="bg1"/>
          </a:solidFill>
          <a:latin typeface="+mn-lt"/>
        </a:defRPr>
      </a:lvl9pPr>
    </p:bodyStyle>
    <p:otherStyle>
      <a:defPPr>
        <a:defRPr lang="en-US"/>
      </a:defPPr>
      <a:lvl1pPr marL="0" algn="l" defTabSz="914323" rtl="0" eaLnBrk="1" latinLnBrk="0" hangingPunct="1">
        <a:defRPr sz="1800" kern="1200">
          <a:solidFill>
            <a:schemeClr val="tx1"/>
          </a:solidFill>
          <a:latin typeface="+mn-lt"/>
          <a:ea typeface="+mn-ea"/>
          <a:cs typeface="+mn-cs"/>
        </a:defRPr>
      </a:lvl1pPr>
      <a:lvl2pPr marL="457162" algn="l" defTabSz="914323" rtl="0" eaLnBrk="1" latinLnBrk="0" hangingPunct="1">
        <a:defRPr sz="1800" kern="1200">
          <a:solidFill>
            <a:schemeClr val="tx1"/>
          </a:solidFill>
          <a:latin typeface="+mn-lt"/>
          <a:ea typeface="+mn-ea"/>
          <a:cs typeface="+mn-cs"/>
        </a:defRPr>
      </a:lvl2pPr>
      <a:lvl3pPr marL="914323" algn="l" defTabSz="914323" rtl="0" eaLnBrk="1" latinLnBrk="0" hangingPunct="1">
        <a:defRPr sz="1800" kern="1200">
          <a:solidFill>
            <a:schemeClr val="tx1"/>
          </a:solidFill>
          <a:latin typeface="+mn-lt"/>
          <a:ea typeface="+mn-ea"/>
          <a:cs typeface="+mn-cs"/>
        </a:defRPr>
      </a:lvl3pPr>
      <a:lvl4pPr marL="1371485" algn="l" defTabSz="914323" rtl="0" eaLnBrk="1" latinLnBrk="0" hangingPunct="1">
        <a:defRPr sz="1800" kern="1200">
          <a:solidFill>
            <a:schemeClr val="tx1"/>
          </a:solidFill>
          <a:latin typeface="+mn-lt"/>
          <a:ea typeface="+mn-ea"/>
          <a:cs typeface="+mn-cs"/>
        </a:defRPr>
      </a:lvl4pPr>
      <a:lvl5pPr marL="1828647" algn="l" defTabSz="914323" rtl="0" eaLnBrk="1" latinLnBrk="0" hangingPunct="1">
        <a:defRPr sz="1800" kern="1200">
          <a:solidFill>
            <a:schemeClr val="tx1"/>
          </a:solidFill>
          <a:latin typeface="+mn-lt"/>
          <a:ea typeface="+mn-ea"/>
          <a:cs typeface="+mn-cs"/>
        </a:defRPr>
      </a:lvl5pPr>
      <a:lvl6pPr marL="2285808" algn="l" defTabSz="914323" rtl="0" eaLnBrk="1" latinLnBrk="0" hangingPunct="1">
        <a:defRPr sz="1800" kern="1200">
          <a:solidFill>
            <a:schemeClr val="tx1"/>
          </a:solidFill>
          <a:latin typeface="+mn-lt"/>
          <a:ea typeface="+mn-ea"/>
          <a:cs typeface="+mn-cs"/>
        </a:defRPr>
      </a:lvl6pPr>
      <a:lvl7pPr marL="2742970" algn="l" defTabSz="914323" rtl="0" eaLnBrk="1" latinLnBrk="0" hangingPunct="1">
        <a:defRPr sz="1800" kern="1200">
          <a:solidFill>
            <a:schemeClr val="tx1"/>
          </a:solidFill>
          <a:latin typeface="+mn-lt"/>
          <a:ea typeface="+mn-ea"/>
          <a:cs typeface="+mn-cs"/>
        </a:defRPr>
      </a:lvl7pPr>
      <a:lvl8pPr marL="3200132" algn="l" defTabSz="914323" rtl="0" eaLnBrk="1" latinLnBrk="0" hangingPunct="1">
        <a:defRPr sz="1800" kern="1200">
          <a:solidFill>
            <a:schemeClr val="tx1"/>
          </a:solidFill>
          <a:latin typeface="+mn-lt"/>
          <a:ea typeface="+mn-ea"/>
          <a:cs typeface="+mn-cs"/>
        </a:defRPr>
      </a:lvl8pPr>
      <a:lvl9pPr marL="3657294" algn="l" defTabSz="91432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5363D28-24E9-40C0-A85F-009EC6B30FBC}"/>
              </a:ext>
            </a:extLst>
          </p:cNvPr>
          <p:cNvSpPr>
            <a:spLocks noGrp="1" noChangeArrowheads="1"/>
          </p:cNvSpPr>
          <p:nvPr>
            <p:ph type="title"/>
          </p:nvPr>
        </p:nvSpPr>
        <p:spPr bwMode="auto">
          <a:xfrm>
            <a:off x="2438018" y="0"/>
            <a:ext cx="9753984"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b" anchorCtr="0" compatLnSpc="1">
            <a:prstTxWarp prst="textNoShape">
              <a:avLst/>
            </a:prstTxWarp>
          </a:bodyPr>
          <a:lstStyle/>
          <a:p>
            <a:pPr lvl="0"/>
            <a:r>
              <a:rPr lang="en-US" altLang="en-US"/>
              <a:t>Click to edit Master title style</a:t>
            </a:r>
          </a:p>
        </p:txBody>
      </p:sp>
      <p:sp>
        <p:nvSpPr>
          <p:cNvPr id="225283" name="Rectangle 3">
            <a:extLst>
              <a:ext uri="{FF2B5EF4-FFF2-40B4-BE49-F238E27FC236}">
                <a16:creationId xmlns:a16="http://schemas.microsoft.com/office/drawing/2014/main" id="{0F1A864D-3A38-4ADF-BE87-FA5B9222166A}"/>
              </a:ext>
            </a:extLst>
          </p:cNvPr>
          <p:cNvSpPr>
            <a:spLocks noGrp="1" noChangeArrowheads="1"/>
          </p:cNvSpPr>
          <p:nvPr>
            <p:ph type="body" idx="1"/>
          </p:nvPr>
        </p:nvSpPr>
        <p:spPr bwMode="auto">
          <a:xfrm>
            <a:off x="2946018" y="1067361"/>
            <a:ext cx="8839969" cy="4723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25284" name="Rectangle 4">
            <a:extLst>
              <a:ext uri="{FF2B5EF4-FFF2-40B4-BE49-F238E27FC236}">
                <a16:creationId xmlns:a16="http://schemas.microsoft.com/office/drawing/2014/main" id="{CA454A9E-CD73-4694-978F-C4675F6FC7C6}"/>
              </a:ext>
            </a:extLst>
          </p:cNvPr>
          <p:cNvSpPr>
            <a:spLocks noGrp="1" noChangeArrowheads="1"/>
          </p:cNvSpPr>
          <p:nvPr>
            <p:ph type="dt" sz="half" idx="2"/>
          </p:nvPr>
        </p:nvSpPr>
        <p:spPr bwMode="auto">
          <a:xfrm>
            <a:off x="1422017" y="6324320"/>
            <a:ext cx="2540000" cy="458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b" anchorCtr="0" compatLnSpc="1">
            <a:prstTxWarp prst="textNoShape">
              <a:avLst/>
            </a:prstTxWarp>
          </a:bodyPr>
          <a:lstStyle>
            <a:lvl1pPr defTabSz="899245" eaLnBrk="1" hangingPunct="1">
              <a:defRPr kumimoji="0" sz="1412" smtClean="0">
                <a:solidFill>
                  <a:schemeClr val="tx2"/>
                </a:solidFill>
                <a:effectLst/>
                <a:latin typeface="+mn-lt"/>
              </a:defRPr>
            </a:lvl1pPr>
          </a:lstStyle>
          <a:p>
            <a:pPr>
              <a:defRPr/>
            </a:pPr>
            <a:endParaRPr lang="en-US" altLang="en-US"/>
          </a:p>
        </p:txBody>
      </p:sp>
      <p:sp>
        <p:nvSpPr>
          <p:cNvPr id="225285" name="Rectangle 5">
            <a:extLst>
              <a:ext uri="{FF2B5EF4-FFF2-40B4-BE49-F238E27FC236}">
                <a16:creationId xmlns:a16="http://schemas.microsoft.com/office/drawing/2014/main" id="{D09991DF-5D46-48EF-A0E0-08FEB80A05F7}"/>
              </a:ext>
            </a:extLst>
          </p:cNvPr>
          <p:cNvSpPr>
            <a:spLocks noGrp="1" noChangeArrowheads="1"/>
          </p:cNvSpPr>
          <p:nvPr>
            <p:ph type="ftr" sz="quarter" idx="3"/>
          </p:nvPr>
        </p:nvSpPr>
        <p:spPr bwMode="auto">
          <a:xfrm>
            <a:off x="4673988" y="6324320"/>
            <a:ext cx="3860030" cy="458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b" anchorCtr="0" compatLnSpc="1">
            <a:prstTxWarp prst="textNoShape">
              <a:avLst/>
            </a:prstTxWarp>
          </a:bodyPr>
          <a:lstStyle>
            <a:lvl1pPr algn="ctr" defTabSz="899245" eaLnBrk="1" hangingPunct="1">
              <a:defRPr kumimoji="0" sz="1412" smtClean="0">
                <a:solidFill>
                  <a:schemeClr val="tx2"/>
                </a:solidFill>
                <a:effectLst/>
                <a:latin typeface="+mn-lt"/>
              </a:defRPr>
            </a:lvl1pPr>
          </a:lstStyle>
          <a:p>
            <a:pPr>
              <a:defRPr/>
            </a:pPr>
            <a:endParaRPr lang="en-US" altLang="en-US"/>
          </a:p>
        </p:txBody>
      </p:sp>
      <p:sp>
        <p:nvSpPr>
          <p:cNvPr id="225286" name="Rectangle 6">
            <a:extLst>
              <a:ext uri="{FF2B5EF4-FFF2-40B4-BE49-F238E27FC236}">
                <a16:creationId xmlns:a16="http://schemas.microsoft.com/office/drawing/2014/main" id="{1AC28B5E-B85E-4AD9-B423-73F689D071DF}"/>
              </a:ext>
            </a:extLst>
          </p:cNvPr>
          <p:cNvSpPr>
            <a:spLocks noGrp="1" noChangeArrowheads="1"/>
          </p:cNvSpPr>
          <p:nvPr>
            <p:ph type="sldNum" sz="quarter" idx="4"/>
          </p:nvPr>
        </p:nvSpPr>
        <p:spPr bwMode="auto">
          <a:xfrm>
            <a:off x="9245986" y="6324320"/>
            <a:ext cx="2540000" cy="458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b" anchorCtr="0" compatLnSpc="1">
            <a:prstTxWarp prst="textNoShape">
              <a:avLst/>
            </a:prstTxWarp>
          </a:bodyPr>
          <a:lstStyle>
            <a:lvl1pPr algn="r" defTabSz="899245" eaLnBrk="1" hangingPunct="1">
              <a:defRPr kumimoji="0" sz="1412">
                <a:solidFill>
                  <a:schemeClr val="tx2"/>
                </a:solidFill>
                <a:effectLst/>
                <a:latin typeface="Arial" panose="020B0604020202020204" pitchFamily="34" charset="0"/>
              </a:defRPr>
            </a:lvl1pPr>
          </a:lstStyle>
          <a:p>
            <a:fld id="{ED3A2C80-9505-4E3F-9B35-E6BD678237C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57" r:id="rId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25283">
                                            <p:txEl>
                                              <p:pRg st="0" end="0"/>
                                            </p:txEl>
                                          </p:spTgt>
                                        </p:tgtEl>
                                        <p:attrNameLst>
                                          <p:attrName>style.visibility</p:attrName>
                                        </p:attrNameLst>
                                      </p:cBhvr>
                                      <p:to>
                                        <p:strVal val="visible"/>
                                      </p:to>
                                    </p:set>
                                    <p:anim to="" calcmode="lin" valueType="num">
                                      <p:cBhvr>
                                        <p:cTn id="7" dur="1" fill="hold"/>
                                        <p:tgtEl>
                                          <p:spTgt spid="22528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25283">
                                            <p:txEl>
                                              <p:pRg st="1" end="1"/>
                                            </p:txEl>
                                          </p:spTgt>
                                        </p:tgtEl>
                                        <p:attrNameLst>
                                          <p:attrName>style.visibility</p:attrName>
                                        </p:attrNameLst>
                                      </p:cBhvr>
                                      <p:to>
                                        <p:strVal val="visible"/>
                                      </p:to>
                                    </p:set>
                                    <p:anim to="" calcmode="lin" valueType="num">
                                      <p:cBhvr>
                                        <p:cTn id="12" dur="1" fill="hold"/>
                                        <p:tgtEl>
                                          <p:spTgt spid="22528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25283">
                                            <p:txEl>
                                              <p:pRg st="2" end="2"/>
                                            </p:txEl>
                                          </p:spTgt>
                                        </p:tgtEl>
                                        <p:attrNameLst>
                                          <p:attrName>style.visibility</p:attrName>
                                        </p:attrNameLst>
                                      </p:cBhvr>
                                      <p:to>
                                        <p:strVal val="visible"/>
                                      </p:to>
                                    </p:set>
                                    <p:anim to="" calcmode="lin" valueType="num">
                                      <p:cBhvr>
                                        <p:cTn id="17" dur="1" fill="hold"/>
                                        <p:tgtEl>
                                          <p:spTgt spid="225283">
                                            <p:txEl>
                                              <p:pRg st="2" end="2"/>
                                            </p:txEl>
                                          </p:spTgt>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225283">
                                            <p:txEl>
                                              <p:pRg st="3" end="3"/>
                                            </p:txEl>
                                          </p:spTgt>
                                        </p:tgtEl>
                                        <p:attrNameLst>
                                          <p:attrName>style.visibility</p:attrName>
                                        </p:attrNameLst>
                                      </p:cBhvr>
                                      <p:to>
                                        <p:strVal val="visible"/>
                                      </p:to>
                                    </p:set>
                                    <p:anim to="" calcmode="lin" valueType="num">
                                      <p:cBhvr>
                                        <p:cTn id="20" dur="1" fill="hold"/>
                                        <p:tgtEl>
                                          <p:spTgt spid="225283">
                                            <p:txEl>
                                              <p:pRg st="3" end="3"/>
                                            </p:txEl>
                                          </p:spTgt>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225283">
                                            <p:txEl>
                                              <p:pRg st="4" end="4"/>
                                            </p:txEl>
                                          </p:spTgt>
                                        </p:tgtEl>
                                        <p:attrNameLst>
                                          <p:attrName>style.visibility</p:attrName>
                                        </p:attrNameLst>
                                      </p:cBhvr>
                                      <p:to>
                                        <p:strVal val="visible"/>
                                      </p:to>
                                    </p:set>
                                    <p:anim to="" calcmode="lin" valueType="num">
                                      <p:cBhvr>
                                        <p:cTn id="23" dur="1" fill="hold"/>
                                        <p:tgtEl>
                                          <p:spTgt spid="22528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build="p">
        <p:tmplLst>
          <p:tmpl lvl="1">
            <p:tnLst>
              <p:par>
                <p:cTn presetID="24" presetClass="entr" presetSubtype="0" fill="hold" nodeType="clickEffect">
                  <p:stCondLst>
                    <p:cond delay="0"/>
                  </p:stCondLst>
                  <p:childTnLst>
                    <p:set>
                      <p:cBhvr>
                        <p:cTn dur="1" fill="hold">
                          <p:stCondLst>
                            <p:cond delay="0"/>
                          </p:stCondLst>
                        </p:cTn>
                        <p:tgtEl>
                          <p:spTgt spid="225283"/>
                        </p:tgtEl>
                        <p:attrNameLst>
                          <p:attrName>style.visibility</p:attrName>
                        </p:attrNameLst>
                      </p:cBhvr>
                      <p:to>
                        <p:strVal val="visible"/>
                      </p:to>
                    </p:set>
                    <p:anim to="" calcmode="lin" valueType="num">
                      <p:cBhvr>
                        <p:cTn dur="1" fill="hold"/>
                        <p:tgtEl>
                          <p:spTgt spid="225283"/>
                        </p:tgtEl>
                        <p:attrNameLst>
                          <p:attrName/>
                        </p:attrNameLst>
                      </p:cBhvr>
                    </p:anim>
                  </p:childTnLst>
                </p:cTn>
              </p:par>
            </p:tnLst>
          </p:tmpl>
          <p:tmpl lvl="2">
            <p:tnLst>
              <p:par>
                <p:cTn presetID="24" presetClass="entr" presetSubtype="0" fill="hold" nodeType="clickEffect">
                  <p:stCondLst>
                    <p:cond delay="0"/>
                  </p:stCondLst>
                  <p:childTnLst>
                    <p:set>
                      <p:cBhvr>
                        <p:cTn dur="1" fill="hold">
                          <p:stCondLst>
                            <p:cond delay="0"/>
                          </p:stCondLst>
                        </p:cTn>
                        <p:tgtEl>
                          <p:spTgt spid="225283"/>
                        </p:tgtEl>
                        <p:attrNameLst>
                          <p:attrName>style.visibility</p:attrName>
                        </p:attrNameLst>
                      </p:cBhvr>
                      <p:to>
                        <p:strVal val="visible"/>
                      </p:to>
                    </p:set>
                    <p:anim to="" calcmode="lin" valueType="num">
                      <p:cBhvr>
                        <p:cTn dur="1" fill="hold"/>
                        <p:tgtEl>
                          <p:spTgt spid="225283"/>
                        </p:tgtEl>
                        <p:attrNameLst>
                          <p:attrName/>
                        </p:attrNameLst>
                      </p:cBhvr>
                    </p:anim>
                  </p:childTnLst>
                </p:cTn>
              </p:par>
            </p:tnLst>
          </p:tmpl>
          <p:tmpl lvl="3">
            <p:tnLst>
              <p:par>
                <p:cTn presetID="24" presetClass="entr" presetSubtype="0" fill="hold" nodeType="clickEffect">
                  <p:stCondLst>
                    <p:cond delay="0"/>
                  </p:stCondLst>
                  <p:childTnLst>
                    <p:set>
                      <p:cBhvr>
                        <p:cTn dur="1" fill="hold">
                          <p:stCondLst>
                            <p:cond delay="0"/>
                          </p:stCondLst>
                        </p:cTn>
                        <p:tgtEl>
                          <p:spTgt spid="225283"/>
                        </p:tgtEl>
                        <p:attrNameLst>
                          <p:attrName>style.visibility</p:attrName>
                        </p:attrNameLst>
                      </p:cBhvr>
                      <p:to>
                        <p:strVal val="visible"/>
                      </p:to>
                    </p:set>
                    <p:anim to="" calcmode="lin" valueType="num">
                      <p:cBhvr>
                        <p:cTn dur="1" fill="hold"/>
                        <p:tgtEl>
                          <p:spTgt spid="225283"/>
                        </p:tgtEl>
                        <p:attrNameLst>
                          <p:attrName/>
                        </p:attrNameLst>
                      </p:cBhvr>
                    </p:anim>
                  </p:childTnLst>
                </p:cTn>
              </p:par>
            </p:tnLst>
          </p:tmpl>
          <p:tmpl lvl="4">
            <p:tnLst>
              <p:par>
                <p:cTn presetID="24" presetClass="entr" presetSubtype="0" fill="hold" nodeType="withEffect">
                  <p:stCondLst>
                    <p:cond delay="0"/>
                  </p:stCondLst>
                  <p:childTnLst>
                    <p:set>
                      <p:cBhvr>
                        <p:cTn dur="1" fill="hold">
                          <p:stCondLst>
                            <p:cond delay="0"/>
                          </p:stCondLst>
                        </p:cTn>
                        <p:tgtEl>
                          <p:spTgt spid="225283"/>
                        </p:tgtEl>
                        <p:attrNameLst>
                          <p:attrName>style.visibility</p:attrName>
                        </p:attrNameLst>
                      </p:cBhvr>
                      <p:to>
                        <p:strVal val="visible"/>
                      </p:to>
                    </p:set>
                    <p:anim to="" calcmode="lin" valueType="num">
                      <p:cBhvr>
                        <p:cTn dur="1" fill="hold"/>
                        <p:tgtEl>
                          <p:spTgt spid="225283"/>
                        </p:tgtEl>
                        <p:attrNameLst>
                          <p:attrName/>
                        </p:attrNameLst>
                      </p:cBhvr>
                    </p:anim>
                  </p:childTnLst>
                </p:cTn>
              </p:par>
            </p:tnLst>
          </p:tmpl>
          <p:tmpl lvl="5">
            <p:tnLst>
              <p:par>
                <p:cTn presetID="24" presetClass="entr" presetSubtype="0" fill="hold" nodeType="withEffect">
                  <p:stCondLst>
                    <p:cond delay="0"/>
                  </p:stCondLst>
                  <p:childTnLst>
                    <p:set>
                      <p:cBhvr>
                        <p:cTn dur="1" fill="hold">
                          <p:stCondLst>
                            <p:cond delay="0"/>
                          </p:stCondLst>
                        </p:cTn>
                        <p:tgtEl>
                          <p:spTgt spid="225283"/>
                        </p:tgtEl>
                        <p:attrNameLst>
                          <p:attrName>style.visibility</p:attrName>
                        </p:attrNameLst>
                      </p:cBhvr>
                      <p:to>
                        <p:strVal val="visible"/>
                      </p:to>
                    </p:set>
                    <p:anim to="" calcmode="lin" valueType="num">
                      <p:cBhvr>
                        <p:cTn dur="1" fill="hold"/>
                        <p:tgtEl>
                          <p:spTgt spid="225283"/>
                        </p:tgtEl>
                        <p:attrNameLst>
                          <p:attrName/>
                        </p:attrNameLst>
                      </p:cBhvr>
                    </p:anim>
                  </p:childTnLst>
                </p:cTn>
              </p:par>
            </p:tnLst>
          </p:tmpl>
        </p:tmplLst>
      </p:bldP>
    </p:bldLst>
  </p:timing>
  <p:hf hdr="0" ftr="0" dt="0"/>
  <p:txStyles>
    <p:titleStyle>
      <a:lvl1pPr algn="l" defTabSz="1019090" rtl="0" eaLnBrk="0" fontAlgn="base" hangingPunct="0">
        <a:spcBef>
          <a:spcPct val="0"/>
        </a:spcBef>
        <a:spcAft>
          <a:spcPct val="0"/>
        </a:spcAft>
        <a:defRPr sz="4500">
          <a:solidFill>
            <a:srgbClr val="FF0000"/>
          </a:solidFill>
          <a:latin typeface="+mj-lt"/>
          <a:ea typeface="+mj-ea"/>
          <a:cs typeface="+mj-cs"/>
        </a:defRPr>
      </a:lvl1pPr>
      <a:lvl2pPr algn="l" defTabSz="1019090" rtl="0" eaLnBrk="0" fontAlgn="base" hangingPunct="0">
        <a:spcBef>
          <a:spcPct val="0"/>
        </a:spcBef>
        <a:spcAft>
          <a:spcPct val="0"/>
        </a:spcAft>
        <a:defRPr sz="4500">
          <a:solidFill>
            <a:srgbClr val="FF0000"/>
          </a:solidFill>
          <a:latin typeface="Impact" pitchFamily="34" charset="0"/>
        </a:defRPr>
      </a:lvl2pPr>
      <a:lvl3pPr algn="l" defTabSz="1019090" rtl="0" eaLnBrk="0" fontAlgn="base" hangingPunct="0">
        <a:spcBef>
          <a:spcPct val="0"/>
        </a:spcBef>
        <a:spcAft>
          <a:spcPct val="0"/>
        </a:spcAft>
        <a:defRPr sz="4500">
          <a:solidFill>
            <a:srgbClr val="FF0000"/>
          </a:solidFill>
          <a:latin typeface="Impact" pitchFamily="34" charset="0"/>
        </a:defRPr>
      </a:lvl3pPr>
      <a:lvl4pPr algn="l" defTabSz="1019090" rtl="0" eaLnBrk="0" fontAlgn="base" hangingPunct="0">
        <a:spcBef>
          <a:spcPct val="0"/>
        </a:spcBef>
        <a:spcAft>
          <a:spcPct val="0"/>
        </a:spcAft>
        <a:defRPr sz="4500">
          <a:solidFill>
            <a:srgbClr val="FF0000"/>
          </a:solidFill>
          <a:latin typeface="Impact" pitchFamily="34" charset="0"/>
        </a:defRPr>
      </a:lvl4pPr>
      <a:lvl5pPr algn="l" defTabSz="1019090" rtl="0" eaLnBrk="0" fontAlgn="base" hangingPunct="0">
        <a:spcBef>
          <a:spcPct val="0"/>
        </a:spcBef>
        <a:spcAft>
          <a:spcPct val="0"/>
        </a:spcAft>
        <a:defRPr sz="4500">
          <a:solidFill>
            <a:srgbClr val="FF0000"/>
          </a:solidFill>
          <a:latin typeface="Impact" pitchFamily="34" charset="0"/>
        </a:defRPr>
      </a:lvl5pPr>
      <a:lvl6pPr marL="457162" algn="l" defTabSz="1019090" rtl="0" fontAlgn="base">
        <a:spcBef>
          <a:spcPct val="0"/>
        </a:spcBef>
        <a:spcAft>
          <a:spcPct val="0"/>
        </a:spcAft>
        <a:defRPr sz="4500">
          <a:solidFill>
            <a:srgbClr val="FF0000"/>
          </a:solidFill>
          <a:latin typeface="Impact" pitchFamily="34" charset="0"/>
        </a:defRPr>
      </a:lvl6pPr>
      <a:lvl7pPr marL="914323" algn="l" defTabSz="1019090" rtl="0" fontAlgn="base">
        <a:spcBef>
          <a:spcPct val="0"/>
        </a:spcBef>
        <a:spcAft>
          <a:spcPct val="0"/>
        </a:spcAft>
        <a:defRPr sz="4500">
          <a:solidFill>
            <a:srgbClr val="FF0000"/>
          </a:solidFill>
          <a:latin typeface="Impact" pitchFamily="34" charset="0"/>
        </a:defRPr>
      </a:lvl7pPr>
      <a:lvl8pPr marL="1371485" algn="l" defTabSz="1019090" rtl="0" fontAlgn="base">
        <a:spcBef>
          <a:spcPct val="0"/>
        </a:spcBef>
        <a:spcAft>
          <a:spcPct val="0"/>
        </a:spcAft>
        <a:defRPr sz="4500">
          <a:solidFill>
            <a:srgbClr val="FF0000"/>
          </a:solidFill>
          <a:latin typeface="Impact" pitchFamily="34" charset="0"/>
        </a:defRPr>
      </a:lvl8pPr>
      <a:lvl9pPr marL="1828647" algn="l" defTabSz="1019090" rtl="0" fontAlgn="base">
        <a:spcBef>
          <a:spcPct val="0"/>
        </a:spcBef>
        <a:spcAft>
          <a:spcPct val="0"/>
        </a:spcAft>
        <a:defRPr sz="4500">
          <a:solidFill>
            <a:srgbClr val="FF0000"/>
          </a:solidFill>
          <a:latin typeface="Impact" pitchFamily="34" charset="0"/>
        </a:defRPr>
      </a:lvl9pPr>
    </p:titleStyle>
    <p:bodyStyle>
      <a:lvl1pPr marL="382556" indent="-382556" algn="l" defTabSz="1019090" rtl="0" eaLnBrk="0" fontAlgn="base" hangingPunct="0">
        <a:spcBef>
          <a:spcPct val="20000"/>
        </a:spcBef>
        <a:spcAft>
          <a:spcPct val="0"/>
        </a:spcAft>
        <a:buClr>
          <a:srgbClr val="33CCCC"/>
        </a:buClr>
        <a:buChar char="•"/>
        <a:defRPr sz="3599" b="1">
          <a:solidFill>
            <a:srgbClr val="006666"/>
          </a:solidFill>
          <a:latin typeface="+mn-lt"/>
          <a:ea typeface="+mn-ea"/>
          <a:cs typeface="+mn-cs"/>
        </a:defRPr>
      </a:lvl1pPr>
      <a:lvl2pPr marL="827019" indent="-317474" algn="l" defTabSz="1019090" rtl="0" eaLnBrk="0" fontAlgn="base" hangingPunct="0">
        <a:spcBef>
          <a:spcPct val="20000"/>
        </a:spcBef>
        <a:spcAft>
          <a:spcPct val="0"/>
        </a:spcAft>
        <a:buClr>
          <a:srgbClr val="33CCCC"/>
        </a:buClr>
        <a:buChar char="•"/>
        <a:defRPr sz="3099" b="1">
          <a:solidFill>
            <a:srgbClr val="006666"/>
          </a:solidFill>
          <a:latin typeface="+mn-lt"/>
        </a:defRPr>
      </a:lvl2pPr>
      <a:lvl3pPr marL="1273068" indent="-253979" algn="l" defTabSz="1019090" rtl="0" eaLnBrk="0" fontAlgn="base" hangingPunct="0">
        <a:spcBef>
          <a:spcPct val="20000"/>
        </a:spcBef>
        <a:spcAft>
          <a:spcPct val="0"/>
        </a:spcAft>
        <a:buClr>
          <a:srgbClr val="33CCCC"/>
        </a:buClr>
        <a:buChar char="•"/>
        <a:defRPr sz="2700" b="1">
          <a:solidFill>
            <a:srgbClr val="006666"/>
          </a:solidFill>
          <a:latin typeface="+mn-lt"/>
        </a:defRPr>
      </a:lvl3pPr>
      <a:lvl4pPr marL="1782614" indent="-253979" algn="l" defTabSz="1019090" rtl="0" eaLnBrk="0" fontAlgn="base" hangingPunct="0">
        <a:spcBef>
          <a:spcPct val="20000"/>
        </a:spcBef>
        <a:spcAft>
          <a:spcPct val="0"/>
        </a:spcAft>
        <a:buClr>
          <a:srgbClr val="33CCCC"/>
        </a:buClr>
        <a:buChar char="•"/>
        <a:defRPr sz="2200" b="1">
          <a:solidFill>
            <a:srgbClr val="006666"/>
          </a:solidFill>
          <a:latin typeface="+mn-lt"/>
        </a:defRPr>
      </a:lvl4pPr>
      <a:lvl5pPr marL="2292158" indent="-253979" algn="l" defTabSz="1019090" rtl="0" eaLnBrk="0" fontAlgn="base" hangingPunct="0">
        <a:spcBef>
          <a:spcPct val="20000"/>
        </a:spcBef>
        <a:spcAft>
          <a:spcPct val="0"/>
        </a:spcAft>
        <a:buClr>
          <a:srgbClr val="33CCCC"/>
        </a:buClr>
        <a:buChar char="•"/>
        <a:defRPr sz="2200" b="1">
          <a:solidFill>
            <a:srgbClr val="006666"/>
          </a:solidFill>
          <a:latin typeface="+mn-lt"/>
        </a:defRPr>
      </a:lvl5pPr>
      <a:lvl6pPr marL="2749320" indent="-253979" algn="l" defTabSz="1019090" rtl="0" fontAlgn="base">
        <a:spcBef>
          <a:spcPct val="20000"/>
        </a:spcBef>
        <a:spcAft>
          <a:spcPct val="0"/>
        </a:spcAft>
        <a:buClr>
          <a:srgbClr val="33CCCC"/>
        </a:buClr>
        <a:buChar char="•"/>
        <a:defRPr sz="2200" b="1">
          <a:solidFill>
            <a:srgbClr val="006666"/>
          </a:solidFill>
          <a:latin typeface="+mn-lt"/>
        </a:defRPr>
      </a:lvl6pPr>
      <a:lvl7pPr marL="3206481" indent="-253979" algn="l" defTabSz="1019090" rtl="0" fontAlgn="base">
        <a:spcBef>
          <a:spcPct val="20000"/>
        </a:spcBef>
        <a:spcAft>
          <a:spcPct val="0"/>
        </a:spcAft>
        <a:buClr>
          <a:srgbClr val="33CCCC"/>
        </a:buClr>
        <a:buChar char="•"/>
        <a:defRPr sz="2200" b="1">
          <a:solidFill>
            <a:srgbClr val="006666"/>
          </a:solidFill>
          <a:latin typeface="+mn-lt"/>
        </a:defRPr>
      </a:lvl7pPr>
      <a:lvl8pPr marL="3663643" indent="-253979" algn="l" defTabSz="1019090" rtl="0" fontAlgn="base">
        <a:spcBef>
          <a:spcPct val="20000"/>
        </a:spcBef>
        <a:spcAft>
          <a:spcPct val="0"/>
        </a:spcAft>
        <a:buClr>
          <a:srgbClr val="33CCCC"/>
        </a:buClr>
        <a:buChar char="•"/>
        <a:defRPr sz="2200" b="1">
          <a:solidFill>
            <a:srgbClr val="006666"/>
          </a:solidFill>
          <a:latin typeface="+mn-lt"/>
        </a:defRPr>
      </a:lvl8pPr>
      <a:lvl9pPr marL="4120805" indent="-253979" algn="l" defTabSz="1019090" rtl="0" fontAlgn="base">
        <a:spcBef>
          <a:spcPct val="20000"/>
        </a:spcBef>
        <a:spcAft>
          <a:spcPct val="0"/>
        </a:spcAft>
        <a:buClr>
          <a:srgbClr val="33CCCC"/>
        </a:buClr>
        <a:buChar char="•"/>
        <a:defRPr sz="2200" b="1">
          <a:solidFill>
            <a:srgbClr val="006666"/>
          </a:solidFill>
          <a:latin typeface="+mn-lt"/>
        </a:defRPr>
      </a:lvl9pPr>
    </p:bodyStyle>
    <p:otherStyle>
      <a:defPPr>
        <a:defRPr lang="en-US"/>
      </a:defPPr>
      <a:lvl1pPr marL="0" algn="l" defTabSz="914323" rtl="0" eaLnBrk="1" latinLnBrk="0" hangingPunct="1">
        <a:defRPr sz="1800" kern="1200">
          <a:solidFill>
            <a:schemeClr val="tx1"/>
          </a:solidFill>
          <a:latin typeface="+mn-lt"/>
          <a:ea typeface="+mn-ea"/>
          <a:cs typeface="+mn-cs"/>
        </a:defRPr>
      </a:lvl1pPr>
      <a:lvl2pPr marL="457162" algn="l" defTabSz="914323" rtl="0" eaLnBrk="1" latinLnBrk="0" hangingPunct="1">
        <a:defRPr sz="1800" kern="1200">
          <a:solidFill>
            <a:schemeClr val="tx1"/>
          </a:solidFill>
          <a:latin typeface="+mn-lt"/>
          <a:ea typeface="+mn-ea"/>
          <a:cs typeface="+mn-cs"/>
        </a:defRPr>
      </a:lvl2pPr>
      <a:lvl3pPr marL="914323" algn="l" defTabSz="914323" rtl="0" eaLnBrk="1" latinLnBrk="0" hangingPunct="1">
        <a:defRPr sz="1800" kern="1200">
          <a:solidFill>
            <a:schemeClr val="tx1"/>
          </a:solidFill>
          <a:latin typeface="+mn-lt"/>
          <a:ea typeface="+mn-ea"/>
          <a:cs typeface="+mn-cs"/>
        </a:defRPr>
      </a:lvl3pPr>
      <a:lvl4pPr marL="1371485" algn="l" defTabSz="914323" rtl="0" eaLnBrk="1" latinLnBrk="0" hangingPunct="1">
        <a:defRPr sz="1800" kern="1200">
          <a:solidFill>
            <a:schemeClr val="tx1"/>
          </a:solidFill>
          <a:latin typeface="+mn-lt"/>
          <a:ea typeface="+mn-ea"/>
          <a:cs typeface="+mn-cs"/>
        </a:defRPr>
      </a:lvl4pPr>
      <a:lvl5pPr marL="1828647" algn="l" defTabSz="914323" rtl="0" eaLnBrk="1" latinLnBrk="0" hangingPunct="1">
        <a:defRPr sz="1800" kern="1200">
          <a:solidFill>
            <a:schemeClr val="tx1"/>
          </a:solidFill>
          <a:latin typeface="+mn-lt"/>
          <a:ea typeface="+mn-ea"/>
          <a:cs typeface="+mn-cs"/>
        </a:defRPr>
      </a:lvl5pPr>
      <a:lvl6pPr marL="2285808" algn="l" defTabSz="914323" rtl="0" eaLnBrk="1" latinLnBrk="0" hangingPunct="1">
        <a:defRPr sz="1800" kern="1200">
          <a:solidFill>
            <a:schemeClr val="tx1"/>
          </a:solidFill>
          <a:latin typeface="+mn-lt"/>
          <a:ea typeface="+mn-ea"/>
          <a:cs typeface="+mn-cs"/>
        </a:defRPr>
      </a:lvl6pPr>
      <a:lvl7pPr marL="2742970" algn="l" defTabSz="914323" rtl="0" eaLnBrk="1" latinLnBrk="0" hangingPunct="1">
        <a:defRPr sz="1800" kern="1200">
          <a:solidFill>
            <a:schemeClr val="tx1"/>
          </a:solidFill>
          <a:latin typeface="+mn-lt"/>
          <a:ea typeface="+mn-ea"/>
          <a:cs typeface="+mn-cs"/>
        </a:defRPr>
      </a:lvl7pPr>
      <a:lvl8pPr marL="3200132" algn="l" defTabSz="914323" rtl="0" eaLnBrk="1" latinLnBrk="0" hangingPunct="1">
        <a:defRPr sz="1800" kern="1200">
          <a:solidFill>
            <a:schemeClr val="tx1"/>
          </a:solidFill>
          <a:latin typeface="+mn-lt"/>
          <a:ea typeface="+mn-ea"/>
          <a:cs typeface="+mn-cs"/>
        </a:defRPr>
      </a:lvl8pPr>
      <a:lvl9pPr marL="3657294" algn="l" defTabSz="91432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1266" name="Picture 2" descr="4_1">
            <a:extLst>
              <a:ext uri="{FF2B5EF4-FFF2-40B4-BE49-F238E27FC236}">
                <a16:creationId xmlns:a16="http://schemas.microsoft.com/office/drawing/2014/main" id="{55766F9F-C669-4FD2-9A3B-E5BCB910FDF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 y="3"/>
            <a:ext cx="12188151" cy="685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a:extLst>
              <a:ext uri="{FF2B5EF4-FFF2-40B4-BE49-F238E27FC236}">
                <a16:creationId xmlns:a16="http://schemas.microsoft.com/office/drawing/2014/main" id="{27FD525D-C693-4227-8FF4-98E42E4E8CB8}"/>
              </a:ext>
            </a:extLst>
          </p:cNvPr>
          <p:cNvSpPr>
            <a:spLocks noGrp="1" noChangeArrowheads="1"/>
          </p:cNvSpPr>
          <p:nvPr>
            <p:ph type="title"/>
          </p:nvPr>
        </p:nvSpPr>
        <p:spPr bwMode="auto">
          <a:xfrm>
            <a:off x="1219972" y="0"/>
            <a:ext cx="975206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vert="horz" wrap="square" lIns="101882" tIns="50941" rIns="101882" bIns="50941" numCol="1" anchor="ctr" anchorCtr="0" compatLnSpc="1">
            <a:prstTxWarp prst="textNoShape">
              <a:avLst/>
            </a:prstTxWarp>
          </a:bodyPr>
          <a:lstStyle/>
          <a:p>
            <a:pPr lvl="0"/>
            <a:r>
              <a:rPr lang="en-US" altLang="en-US"/>
              <a:t>Click to edit Master title style</a:t>
            </a:r>
          </a:p>
        </p:txBody>
      </p:sp>
      <p:sp>
        <p:nvSpPr>
          <p:cNvPr id="11268" name="Rectangle 4">
            <a:extLst>
              <a:ext uri="{FF2B5EF4-FFF2-40B4-BE49-F238E27FC236}">
                <a16:creationId xmlns:a16="http://schemas.microsoft.com/office/drawing/2014/main" id="{6D96C0F4-7A90-47A9-99AF-01CB8BF03BDB}"/>
              </a:ext>
            </a:extLst>
          </p:cNvPr>
          <p:cNvSpPr>
            <a:spLocks noGrp="1" noChangeArrowheads="1"/>
          </p:cNvSpPr>
          <p:nvPr>
            <p:ph type="body" idx="1"/>
          </p:nvPr>
        </p:nvSpPr>
        <p:spPr bwMode="auto">
          <a:xfrm>
            <a:off x="1219970" y="1371320"/>
            <a:ext cx="9854046" cy="464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101882" tIns="50941" rIns="101882" bIns="5094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3845" name="Rectangle 5">
            <a:extLst>
              <a:ext uri="{FF2B5EF4-FFF2-40B4-BE49-F238E27FC236}">
                <a16:creationId xmlns:a16="http://schemas.microsoft.com/office/drawing/2014/main" id="{51EA5E43-9538-4F4C-8C68-64952BA0450F}"/>
              </a:ext>
            </a:extLst>
          </p:cNvPr>
          <p:cNvSpPr>
            <a:spLocks noGrp="1" noChangeArrowheads="1"/>
          </p:cNvSpPr>
          <p:nvPr>
            <p:ph type="dt" sz="half" idx="2"/>
          </p:nvPr>
        </p:nvSpPr>
        <p:spPr bwMode="auto">
          <a:xfrm>
            <a:off x="1219970" y="6248684"/>
            <a:ext cx="2540000" cy="45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lvl1pPr defTabSz="899245" eaLnBrk="1" hangingPunct="1">
              <a:defRPr kumimoji="0" sz="1412" smtClean="0">
                <a:effectLst/>
              </a:defRPr>
            </a:lvl1pPr>
          </a:lstStyle>
          <a:p>
            <a:pPr>
              <a:defRPr/>
            </a:pPr>
            <a:endParaRPr lang="en-US" altLang="en-US"/>
          </a:p>
        </p:txBody>
      </p:sp>
      <p:sp>
        <p:nvSpPr>
          <p:cNvPr id="163846" name="Rectangle 6">
            <a:extLst>
              <a:ext uri="{FF2B5EF4-FFF2-40B4-BE49-F238E27FC236}">
                <a16:creationId xmlns:a16="http://schemas.microsoft.com/office/drawing/2014/main" id="{057DCBB8-A2C3-4C1A-AC9B-8C4E7014022A}"/>
              </a:ext>
            </a:extLst>
          </p:cNvPr>
          <p:cNvSpPr>
            <a:spLocks noGrp="1" noChangeArrowheads="1"/>
          </p:cNvSpPr>
          <p:nvPr>
            <p:ph type="ftr" sz="quarter" idx="3"/>
          </p:nvPr>
        </p:nvSpPr>
        <p:spPr bwMode="auto">
          <a:xfrm>
            <a:off x="4165988" y="6248684"/>
            <a:ext cx="3860030" cy="45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lvl1pPr algn="ctr" defTabSz="899245" eaLnBrk="1" hangingPunct="1">
              <a:defRPr kumimoji="0" sz="1412" smtClean="0">
                <a:effectLst/>
              </a:defRPr>
            </a:lvl1pPr>
          </a:lstStyle>
          <a:p>
            <a:pPr>
              <a:defRPr/>
            </a:pPr>
            <a:endParaRPr lang="en-US" altLang="en-US"/>
          </a:p>
        </p:txBody>
      </p:sp>
      <p:sp>
        <p:nvSpPr>
          <p:cNvPr id="163847" name="Rectangle 7">
            <a:extLst>
              <a:ext uri="{FF2B5EF4-FFF2-40B4-BE49-F238E27FC236}">
                <a16:creationId xmlns:a16="http://schemas.microsoft.com/office/drawing/2014/main" id="{DF71C1CC-AE13-4C47-ABEC-9BA1B69E740E}"/>
              </a:ext>
            </a:extLst>
          </p:cNvPr>
          <p:cNvSpPr>
            <a:spLocks noGrp="1" noChangeArrowheads="1"/>
          </p:cNvSpPr>
          <p:nvPr>
            <p:ph type="sldNum" sz="quarter" idx="4"/>
          </p:nvPr>
        </p:nvSpPr>
        <p:spPr bwMode="auto">
          <a:xfrm>
            <a:off x="8534016" y="6248684"/>
            <a:ext cx="2540000" cy="45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lvl1pPr algn="r" defTabSz="899245" eaLnBrk="1" hangingPunct="1">
              <a:defRPr kumimoji="0" sz="1412">
                <a:effectLst/>
              </a:defRPr>
            </a:lvl1pPr>
          </a:lstStyle>
          <a:p>
            <a:fld id="{EC8B8E08-E7CF-4A8F-8F56-A71C4B71E81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25" r:id="rId1"/>
    <p:sldLayoutId id="2147484035" r:id="rId2"/>
  </p:sldLayoutIdLst>
  <p:hf hdr="0" ftr="0" dt="0"/>
  <p:txStyles>
    <p:titleStyle>
      <a:lvl1pPr algn="ctr" defTabSz="1019090" rtl="0" eaLnBrk="0" fontAlgn="base" hangingPunct="0">
        <a:spcBef>
          <a:spcPct val="0"/>
        </a:spcBef>
        <a:spcAft>
          <a:spcPct val="0"/>
        </a:spcAft>
        <a:defRPr sz="3599" b="1">
          <a:solidFill>
            <a:srgbClr val="FFFF00"/>
          </a:solidFill>
          <a:latin typeface="+mj-lt"/>
          <a:ea typeface="+mj-ea"/>
          <a:cs typeface="+mj-cs"/>
        </a:defRPr>
      </a:lvl1pPr>
      <a:lvl2pPr algn="ctr" defTabSz="1019090" rtl="0" eaLnBrk="0" fontAlgn="base" hangingPunct="0">
        <a:spcBef>
          <a:spcPct val="0"/>
        </a:spcBef>
        <a:spcAft>
          <a:spcPct val="0"/>
        </a:spcAft>
        <a:defRPr sz="3599" b="1">
          <a:solidFill>
            <a:srgbClr val="FFFF00"/>
          </a:solidFill>
          <a:latin typeface="Verdana" pitchFamily="34" charset="0"/>
        </a:defRPr>
      </a:lvl2pPr>
      <a:lvl3pPr algn="ctr" defTabSz="1019090" rtl="0" eaLnBrk="0" fontAlgn="base" hangingPunct="0">
        <a:spcBef>
          <a:spcPct val="0"/>
        </a:spcBef>
        <a:spcAft>
          <a:spcPct val="0"/>
        </a:spcAft>
        <a:defRPr sz="3599" b="1">
          <a:solidFill>
            <a:srgbClr val="FFFF00"/>
          </a:solidFill>
          <a:latin typeface="Verdana" pitchFamily="34" charset="0"/>
        </a:defRPr>
      </a:lvl3pPr>
      <a:lvl4pPr algn="ctr" defTabSz="1019090" rtl="0" eaLnBrk="0" fontAlgn="base" hangingPunct="0">
        <a:spcBef>
          <a:spcPct val="0"/>
        </a:spcBef>
        <a:spcAft>
          <a:spcPct val="0"/>
        </a:spcAft>
        <a:defRPr sz="3599" b="1">
          <a:solidFill>
            <a:srgbClr val="FFFF00"/>
          </a:solidFill>
          <a:latin typeface="Verdana" pitchFamily="34" charset="0"/>
        </a:defRPr>
      </a:lvl4pPr>
      <a:lvl5pPr algn="ctr" defTabSz="1019090" rtl="0" eaLnBrk="0" fontAlgn="base" hangingPunct="0">
        <a:spcBef>
          <a:spcPct val="0"/>
        </a:spcBef>
        <a:spcAft>
          <a:spcPct val="0"/>
        </a:spcAft>
        <a:defRPr sz="3599" b="1">
          <a:solidFill>
            <a:srgbClr val="FFFF00"/>
          </a:solidFill>
          <a:latin typeface="Verdana" pitchFamily="34" charset="0"/>
        </a:defRPr>
      </a:lvl5pPr>
      <a:lvl6pPr marL="457162" algn="ctr" defTabSz="1019090" rtl="0" fontAlgn="base">
        <a:spcBef>
          <a:spcPct val="0"/>
        </a:spcBef>
        <a:spcAft>
          <a:spcPct val="0"/>
        </a:spcAft>
        <a:defRPr sz="3599" b="1">
          <a:solidFill>
            <a:srgbClr val="FFFF00"/>
          </a:solidFill>
          <a:latin typeface="Verdana" pitchFamily="34" charset="0"/>
        </a:defRPr>
      </a:lvl6pPr>
      <a:lvl7pPr marL="914323" algn="ctr" defTabSz="1019090" rtl="0" fontAlgn="base">
        <a:spcBef>
          <a:spcPct val="0"/>
        </a:spcBef>
        <a:spcAft>
          <a:spcPct val="0"/>
        </a:spcAft>
        <a:defRPr sz="3599" b="1">
          <a:solidFill>
            <a:srgbClr val="FFFF00"/>
          </a:solidFill>
          <a:latin typeface="Verdana" pitchFamily="34" charset="0"/>
        </a:defRPr>
      </a:lvl7pPr>
      <a:lvl8pPr marL="1371485" algn="ctr" defTabSz="1019090" rtl="0" fontAlgn="base">
        <a:spcBef>
          <a:spcPct val="0"/>
        </a:spcBef>
        <a:spcAft>
          <a:spcPct val="0"/>
        </a:spcAft>
        <a:defRPr sz="3599" b="1">
          <a:solidFill>
            <a:srgbClr val="FFFF00"/>
          </a:solidFill>
          <a:latin typeface="Verdana" pitchFamily="34" charset="0"/>
        </a:defRPr>
      </a:lvl8pPr>
      <a:lvl9pPr marL="1828647" algn="ctr" defTabSz="1019090" rtl="0" fontAlgn="base">
        <a:spcBef>
          <a:spcPct val="0"/>
        </a:spcBef>
        <a:spcAft>
          <a:spcPct val="0"/>
        </a:spcAft>
        <a:defRPr sz="3599" b="1">
          <a:solidFill>
            <a:srgbClr val="FFFF00"/>
          </a:solidFill>
          <a:latin typeface="Verdana" pitchFamily="34" charset="0"/>
        </a:defRPr>
      </a:lvl9pPr>
    </p:titleStyle>
    <p:bodyStyle>
      <a:lvl1pPr marL="382556" indent="-382556" algn="l" defTabSz="1019090" rtl="0" eaLnBrk="0" fontAlgn="base" hangingPunct="0">
        <a:spcBef>
          <a:spcPct val="20000"/>
        </a:spcBef>
        <a:spcAft>
          <a:spcPct val="0"/>
        </a:spcAft>
        <a:buChar char="•"/>
        <a:defRPr sz="3099" b="1">
          <a:solidFill>
            <a:schemeClr val="bg1"/>
          </a:solidFill>
          <a:latin typeface="+mn-lt"/>
          <a:ea typeface="+mn-ea"/>
          <a:cs typeface="+mn-cs"/>
        </a:defRPr>
      </a:lvl1pPr>
      <a:lvl2pPr marL="827019" indent="-317474" algn="l" defTabSz="1019090" rtl="0" eaLnBrk="0" fontAlgn="base" hangingPunct="0">
        <a:spcBef>
          <a:spcPct val="20000"/>
        </a:spcBef>
        <a:spcAft>
          <a:spcPct val="0"/>
        </a:spcAft>
        <a:buChar char="–"/>
        <a:defRPr sz="2700" b="1">
          <a:solidFill>
            <a:schemeClr val="bg1"/>
          </a:solidFill>
          <a:latin typeface="+mn-lt"/>
        </a:defRPr>
      </a:lvl2pPr>
      <a:lvl3pPr marL="1273068" indent="-253979" algn="l" defTabSz="1019090" rtl="0" eaLnBrk="0" fontAlgn="base" hangingPunct="0">
        <a:spcBef>
          <a:spcPct val="20000"/>
        </a:spcBef>
        <a:spcAft>
          <a:spcPct val="0"/>
        </a:spcAft>
        <a:buChar char="•"/>
        <a:defRPr sz="2200" b="1">
          <a:solidFill>
            <a:schemeClr val="bg1"/>
          </a:solidFill>
          <a:latin typeface="+mn-lt"/>
        </a:defRPr>
      </a:lvl3pPr>
      <a:lvl4pPr marL="1782614" indent="-253979" algn="l" defTabSz="1019090" rtl="0" eaLnBrk="0" fontAlgn="base" hangingPunct="0">
        <a:spcBef>
          <a:spcPct val="20000"/>
        </a:spcBef>
        <a:spcAft>
          <a:spcPct val="0"/>
        </a:spcAft>
        <a:buChar char="–"/>
        <a:defRPr sz="2000" b="1">
          <a:solidFill>
            <a:schemeClr val="bg1"/>
          </a:solidFill>
          <a:latin typeface="+mn-lt"/>
        </a:defRPr>
      </a:lvl4pPr>
      <a:lvl5pPr marL="2292158" indent="-253979" algn="l" defTabSz="1019090" rtl="0" eaLnBrk="0" fontAlgn="base" hangingPunct="0">
        <a:spcBef>
          <a:spcPct val="20000"/>
        </a:spcBef>
        <a:spcAft>
          <a:spcPct val="0"/>
        </a:spcAft>
        <a:buChar char="»"/>
        <a:defRPr sz="2000" b="1">
          <a:solidFill>
            <a:schemeClr val="bg1"/>
          </a:solidFill>
          <a:latin typeface="+mn-lt"/>
        </a:defRPr>
      </a:lvl5pPr>
      <a:lvl6pPr marL="2749320" indent="-253979" algn="l" defTabSz="1019090" rtl="0" fontAlgn="base">
        <a:spcBef>
          <a:spcPct val="20000"/>
        </a:spcBef>
        <a:spcAft>
          <a:spcPct val="0"/>
        </a:spcAft>
        <a:buChar char="»"/>
        <a:defRPr sz="2000" b="1">
          <a:solidFill>
            <a:schemeClr val="bg1"/>
          </a:solidFill>
          <a:latin typeface="+mn-lt"/>
        </a:defRPr>
      </a:lvl6pPr>
      <a:lvl7pPr marL="3206481" indent="-253979" algn="l" defTabSz="1019090" rtl="0" fontAlgn="base">
        <a:spcBef>
          <a:spcPct val="20000"/>
        </a:spcBef>
        <a:spcAft>
          <a:spcPct val="0"/>
        </a:spcAft>
        <a:buChar char="»"/>
        <a:defRPr sz="2000" b="1">
          <a:solidFill>
            <a:schemeClr val="bg1"/>
          </a:solidFill>
          <a:latin typeface="+mn-lt"/>
        </a:defRPr>
      </a:lvl7pPr>
      <a:lvl8pPr marL="3663643" indent="-253979" algn="l" defTabSz="1019090" rtl="0" fontAlgn="base">
        <a:spcBef>
          <a:spcPct val="20000"/>
        </a:spcBef>
        <a:spcAft>
          <a:spcPct val="0"/>
        </a:spcAft>
        <a:buChar char="»"/>
        <a:defRPr sz="2000" b="1">
          <a:solidFill>
            <a:schemeClr val="bg1"/>
          </a:solidFill>
          <a:latin typeface="+mn-lt"/>
        </a:defRPr>
      </a:lvl8pPr>
      <a:lvl9pPr marL="4120805" indent="-253979" algn="l" defTabSz="1019090" rtl="0" fontAlgn="base">
        <a:spcBef>
          <a:spcPct val="20000"/>
        </a:spcBef>
        <a:spcAft>
          <a:spcPct val="0"/>
        </a:spcAft>
        <a:buChar char="»"/>
        <a:defRPr sz="2000" b="1">
          <a:solidFill>
            <a:schemeClr val="bg1"/>
          </a:solidFill>
          <a:latin typeface="+mn-lt"/>
        </a:defRPr>
      </a:lvl9pPr>
    </p:bodyStyle>
    <p:otherStyle>
      <a:defPPr>
        <a:defRPr lang="en-US"/>
      </a:defPPr>
      <a:lvl1pPr marL="0" algn="l" defTabSz="914323" rtl="0" eaLnBrk="1" latinLnBrk="0" hangingPunct="1">
        <a:defRPr sz="1800" kern="1200">
          <a:solidFill>
            <a:schemeClr val="tx1"/>
          </a:solidFill>
          <a:latin typeface="+mn-lt"/>
          <a:ea typeface="+mn-ea"/>
          <a:cs typeface="+mn-cs"/>
        </a:defRPr>
      </a:lvl1pPr>
      <a:lvl2pPr marL="457162" algn="l" defTabSz="914323" rtl="0" eaLnBrk="1" latinLnBrk="0" hangingPunct="1">
        <a:defRPr sz="1800" kern="1200">
          <a:solidFill>
            <a:schemeClr val="tx1"/>
          </a:solidFill>
          <a:latin typeface="+mn-lt"/>
          <a:ea typeface="+mn-ea"/>
          <a:cs typeface="+mn-cs"/>
        </a:defRPr>
      </a:lvl2pPr>
      <a:lvl3pPr marL="914323" algn="l" defTabSz="914323" rtl="0" eaLnBrk="1" latinLnBrk="0" hangingPunct="1">
        <a:defRPr sz="1800" kern="1200">
          <a:solidFill>
            <a:schemeClr val="tx1"/>
          </a:solidFill>
          <a:latin typeface="+mn-lt"/>
          <a:ea typeface="+mn-ea"/>
          <a:cs typeface="+mn-cs"/>
        </a:defRPr>
      </a:lvl3pPr>
      <a:lvl4pPr marL="1371485" algn="l" defTabSz="914323" rtl="0" eaLnBrk="1" latinLnBrk="0" hangingPunct="1">
        <a:defRPr sz="1800" kern="1200">
          <a:solidFill>
            <a:schemeClr val="tx1"/>
          </a:solidFill>
          <a:latin typeface="+mn-lt"/>
          <a:ea typeface="+mn-ea"/>
          <a:cs typeface="+mn-cs"/>
        </a:defRPr>
      </a:lvl4pPr>
      <a:lvl5pPr marL="1828647" algn="l" defTabSz="914323" rtl="0" eaLnBrk="1" latinLnBrk="0" hangingPunct="1">
        <a:defRPr sz="1800" kern="1200">
          <a:solidFill>
            <a:schemeClr val="tx1"/>
          </a:solidFill>
          <a:latin typeface="+mn-lt"/>
          <a:ea typeface="+mn-ea"/>
          <a:cs typeface="+mn-cs"/>
        </a:defRPr>
      </a:lvl5pPr>
      <a:lvl6pPr marL="2285808" algn="l" defTabSz="914323" rtl="0" eaLnBrk="1" latinLnBrk="0" hangingPunct="1">
        <a:defRPr sz="1800" kern="1200">
          <a:solidFill>
            <a:schemeClr val="tx1"/>
          </a:solidFill>
          <a:latin typeface="+mn-lt"/>
          <a:ea typeface="+mn-ea"/>
          <a:cs typeface="+mn-cs"/>
        </a:defRPr>
      </a:lvl6pPr>
      <a:lvl7pPr marL="2742970" algn="l" defTabSz="914323" rtl="0" eaLnBrk="1" latinLnBrk="0" hangingPunct="1">
        <a:defRPr sz="1800" kern="1200">
          <a:solidFill>
            <a:schemeClr val="tx1"/>
          </a:solidFill>
          <a:latin typeface="+mn-lt"/>
          <a:ea typeface="+mn-ea"/>
          <a:cs typeface="+mn-cs"/>
        </a:defRPr>
      </a:lvl7pPr>
      <a:lvl8pPr marL="3200132" algn="l" defTabSz="914323" rtl="0" eaLnBrk="1" latinLnBrk="0" hangingPunct="1">
        <a:defRPr sz="1800" kern="1200">
          <a:solidFill>
            <a:schemeClr val="tx1"/>
          </a:solidFill>
          <a:latin typeface="+mn-lt"/>
          <a:ea typeface="+mn-ea"/>
          <a:cs typeface="+mn-cs"/>
        </a:defRPr>
      </a:lvl8pPr>
      <a:lvl9pPr marL="3657294" algn="l" defTabSz="91432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0482" name="Group 2">
            <a:extLst>
              <a:ext uri="{FF2B5EF4-FFF2-40B4-BE49-F238E27FC236}">
                <a16:creationId xmlns:a16="http://schemas.microsoft.com/office/drawing/2014/main" id="{87626F0F-6215-4E8C-A417-62FD84D94C81}"/>
              </a:ext>
            </a:extLst>
          </p:cNvPr>
          <p:cNvGrpSpPr>
            <a:grpSpLocks/>
          </p:cNvGrpSpPr>
          <p:nvPr/>
        </p:nvGrpSpPr>
        <p:grpSpPr bwMode="auto">
          <a:xfrm>
            <a:off x="0" y="228321"/>
            <a:ext cx="12192000" cy="6628279"/>
            <a:chOff x="0" y="144"/>
            <a:chExt cx="5760" cy="4175"/>
          </a:xfrm>
        </p:grpSpPr>
        <p:pic>
          <p:nvPicPr>
            <p:cNvPr id="20488" name="Picture 3">
              <a:extLst>
                <a:ext uri="{FF2B5EF4-FFF2-40B4-BE49-F238E27FC236}">
                  <a16:creationId xmlns:a16="http://schemas.microsoft.com/office/drawing/2014/main" id="{119738AB-2B3A-4A27-A500-A2D6166F8DB8}"/>
                </a:ext>
              </a:extLst>
            </p:cNvPr>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3543"/>
              <a:ext cx="5760" cy="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9188" name="Rectangle 4">
              <a:extLst>
                <a:ext uri="{FF2B5EF4-FFF2-40B4-BE49-F238E27FC236}">
                  <a16:creationId xmlns:a16="http://schemas.microsoft.com/office/drawing/2014/main" id="{D7669A9E-15AF-4753-A343-67F841FDFF2B}"/>
                </a:ext>
              </a:extLst>
            </p:cNvPr>
            <p:cNvSpPr>
              <a:spLocks noChangeArrowheads="1"/>
            </p:cNvSpPr>
            <p:nvPr/>
          </p:nvSpPr>
          <p:spPr bwMode="auto">
            <a:xfrm>
              <a:off x="192" y="144"/>
              <a:ext cx="145" cy="4175"/>
            </a:xfrm>
            <a:prstGeom prst="rect">
              <a:avLst/>
            </a:prstGeom>
            <a:gradFill rotWithShape="0">
              <a:gsLst>
                <a:gs pos="0">
                  <a:schemeClr val="accent2"/>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sp>
          <p:nvSpPr>
            <p:cNvPr id="349189" name="Rectangle 5">
              <a:extLst>
                <a:ext uri="{FF2B5EF4-FFF2-40B4-BE49-F238E27FC236}">
                  <a16:creationId xmlns:a16="http://schemas.microsoft.com/office/drawing/2014/main" id="{C32C1F34-E5E0-4213-9D8A-5A0E2CA92E67}"/>
                </a:ext>
              </a:extLst>
            </p:cNvPr>
            <p:cNvSpPr>
              <a:spLocks noChangeArrowheads="1"/>
            </p:cNvSpPr>
            <p:nvPr/>
          </p:nvSpPr>
          <p:spPr bwMode="auto">
            <a:xfrm>
              <a:off x="0" y="3744"/>
              <a:ext cx="2928" cy="144"/>
            </a:xfrm>
            <a:prstGeom prst="rect">
              <a:avLst/>
            </a:prstGeom>
            <a:solidFill>
              <a:schemeClr va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3882"/>
            </a:p>
          </p:txBody>
        </p:sp>
      </p:grpSp>
      <p:sp>
        <p:nvSpPr>
          <p:cNvPr id="20483" name="Rectangle 6">
            <a:extLst>
              <a:ext uri="{FF2B5EF4-FFF2-40B4-BE49-F238E27FC236}">
                <a16:creationId xmlns:a16="http://schemas.microsoft.com/office/drawing/2014/main" id="{3800017C-1495-4B52-A083-C7943C7D97DC}"/>
              </a:ext>
            </a:extLst>
          </p:cNvPr>
          <p:cNvSpPr>
            <a:spLocks noGrp="1" noChangeArrowheads="1"/>
          </p:cNvSpPr>
          <p:nvPr>
            <p:ph type="title"/>
          </p:nvPr>
        </p:nvSpPr>
        <p:spPr bwMode="auto">
          <a:xfrm>
            <a:off x="1117987" y="228320"/>
            <a:ext cx="1036204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2590" tIns="51296" rIns="102590" bIns="51296" numCol="1" anchor="ctr" anchorCtr="0" compatLnSpc="1">
            <a:prstTxWarp prst="textNoShape">
              <a:avLst/>
            </a:prstTxWarp>
          </a:bodyPr>
          <a:lstStyle/>
          <a:p>
            <a:pPr lvl="0"/>
            <a:r>
              <a:rPr lang="en-US" altLang="en-US"/>
              <a:t>Click to edit Master title style</a:t>
            </a:r>
          </a:p>
        </p:txBody>
      </p:sp>
      <p:sp>
        <p:nvSpPr>
          <p:cNvPr id="349191" name="Rectangle 7">
            <a:extLst>
              <a:ext uri="{FF2B5EF4-FFF2-40B4-BE49-F238E27FC236}">
                <a16:creationId xmlns:a16="http://schemas.microsoft.com/office/drawing/2014/main" id="{78083138-FCBC-414D-98F4-B84839F385D3}"/>
              </a:ext>
            </a:extLst>
          </p:cNvPr>
          <p:cNvSpPr>
            <a:spLocks noGrp="1" noChangeArrowheads="1"/>
          </p:cNvSpPr>
          <p:nvPr>
            <p:ph type="body" idx="1"/>
          </p:nvPr>
        </p:nvSpPr>
        <p:spPr bwMode="auto">
          <a:xfrm>
            <a:off x="1117987" y="1524001"/>
            <a:ext cx="10362045" cy="411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2590" tIns="51296" rIns="102590" bIns="5129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49192" name="Rectangle 8">
            <a:extLst>
              <a:ext uri="{FF2B5EF4-FFF2-40B4-BE49-F238E27FC236}">
                <a16:creationId xmlns:a16="http://schemas.microsoft.com/office/drawing/2014/main" id="{66EAC731-BFDD-494F-97F2-5A1AF8EDB73F}"/>
              </a:ext>
            </a:extLst>
          </p:cNvPr>
          <p:cNvSpPr>
            <a:spLocks noGrp="1" noChangeArrowheads="1"/>
          </p:cNvSpPr>
          <p:nvPr>
            <p:ph type="dt" sz="half" idx="2"/>
          </p:nvPr>
        </p:nvSpPr>
        <p:spPr bwMode="auto">
          <a:xfrm>
            <a:off x="1117986" y="6248684"/>
            <a:ext cx="2540000" cy="45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2590" tIns="51296" rIns="102590" bIns="51296" numCol="1" anchor="ctr" anchorCtr="0" compatLnSpc="1">
            <a:prstTxWarp prst="textNoShape">
              <a:avLst/>
            </a:prstTxWarp>
          </a:bodyPr>
          <a:lstStyle>
            <a:lvl1pPr defTabSz="899245">
              <a:defRPr kumimoji="0" sz="1412" smtClean="0">
                <a:solidFill>
                  <a:srgbClr val="F8F8F8"/>
                </a:solidFill>
                <a:effectLst/>
                <a:latin typeface="+mn-lt"/>
              </a:defRPr>
            </a:lvl1pPr>
          </a:lstStyle>
          <a:p>
            <a:pPr>
              <a:defRPr/>
            </a:pPr>
            <a:endParaRPr lang="en-US" altLang="en-US"/>
          </a:p>
        </p:txBody>
      </p:sp>
      <p:sp>
        <p:nvSpPr>
          <p:cNvPr id="349193" name="Rectangle 9">
            <a:extLst>
              <a:ext uri="{FF2B5EF4-FFF2-40B4-BE49-F238E27FC236}">
                <a16:creationId xmlns:a16="http://schemas.microsoft.com/office/drawing/2014/main" id="{201211F5-0563-4B40-B9F7-E481766857C3}"/>
              </a:ext>
            </a:extLst>
          </p:cNvPr>
          <p:cNvSpPr>
            <a:spLocks noGrp="1" noChangeArrowheads="1"/>
          </p:cNvSpPr>
          <p:nvPr>
            <p:ph type="ftr" sz="quarter" idx="3"/>
          </p:nvPr>
        </p:nvSpPr>
        <p:spPr bwMode="auto">
          <a:xfrm>
            <a:off x="4368032" y="6248684"/>
            <a:ext cx="3861956" cy="45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2590" tIns="51296" rIns="102590" bIns="51296" numCol="1" anchor="ctr" anchorCtr="0" compatLnSpc="1">
            <a:prstTxWarp prst="textNoShape">
              <a:avLst/>
            </a:prstTxWarp>
          </a:bodyPr>
          <a:lstStyle>
            <a:lvl1pPr algn="ctr" defTabSz="899245">
              <a:defRPr kumimoji="0" sz="1412" smtClean="0">
                <a:solidFill>
                  <a:srgbClr val="F8F8F8"/>
                </a:solidFill>
                <a:effectLst/>
                <a:latin typeface="+mn-lt"/>
              </a:defRPr>
            </a:lvl1pPr>
          </a:lstStyle>
          <a:p>
            <a:pPr>
              <a:defRPr/>
            </a:pPr>
            <a:endParaRPr lang="en-US" altLang="en-US"/>
          </a:p>
        </p:txBody>
      </p:sp>
      <p:sp>
        <p:nvSpPr>
          <p:cNvPr id="349194" name="Rectangle 10">
            <a:extLst>
              <a:ext uri="{FF2B5EF4-FFF2-40B4-BE49-F238E27FC236}">
                <a16:creationId xmlns:a16="http://schemas.microsoft.com/office/drawing/2014/main" id="{6699C1EC-AAF3-47F0-862D-B0C384020AF7}"/>
              </a:ext>
            </a:extLst>
          </p:cNvPr>
          <p:cNvSpPr>
            <a:spLocks noGrp="1" noChangeArrowheads="1"/>
          </p:cNvSpPr>
          <p:nvPr>
            <p:ph type="sldNum" sz="quarter" idx="4"/>
          </p:nvPr>
        </p:nvSpPr>
        <p:spPr bwMode="auto">
          <a:xfrm>
            <a:off x="8940031" y="6248684"/>
            <a:ext cx="2540000" cy="45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2590" tIns="51296" rIns="102590" bIns="51296" numCol="1" anchor="ctr" anchorCtr="0" compatLnSpc="1">
            <a:prstTxWarp prst="textNoShape">
              <a:avLst/>
            </a:prstTxWarp>
          </a:bodyPr>
          <a:lstStyle>
            <a:lvl1pPr algn="r" defTabSz="899245">
              <a:defRPr kumimoji="0" sz="1412">
                <a:solidFill>
                  <a:srgbClr val="F8F8F8"/>
                </a:solidFill>
                <a:effectLst/>
                <a:latin typeface="Arial" panose="020B0604020202020204" pitchFamily="34" charset="0"/>
              </a:defRPr>
            </a:lvl1pPr>
          </a:lstStyle>
          <a:p>
            <a:fld id="{F56D839F-3BB1-4038-A307-CB43A4AB5C1A}"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130" r:id="rId1"/>
    <p:sldLayoutId id="2147484120" r:id="rId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49191">
                                            <p:txEl>
                                              <p:pRg st="0" end="0"/>
                                            </p:txEl>
                                          </p:spTgt>
                                        </p:tgtEl>
                                        <p:attrNameLst>
                                          <p:attrName>style.visibility</p:attrName>
                                        </p:attrNameLst>
                                      </p:cBhvr>
                                      <p:to>
                                        <p:strVal val="visible"/>
                                      </p:to>
                                    </p:set>
                                    <p:anim to="" calcmode="lin" valueType="num">
                                      <p:cBhvr>
                                        <p:cTn id="7" dur="1" fill="hold"/>
                                        <p:tgtEl>
                                          <p:spTgt spid="349191">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49191">
                                            <p:txEl>
                                              <p:pRg st="1" end="1"/>
                                            </p:txEl>
                                          </p:spTgt>
                                        </p:tgtEl>
                                        <p:attrNameLst>
                                          <p:attrName>style.visibility</p:attrName>
                                        </p:attrNameLst>
                                      </p:cBhvr>
                                      <p:to>
                                        <p:strVal val="visible"/>
                                      </p:to>
                                    </p:set>
                                    <p:anim to="" calcmode="lin" valueType="num">
                                      <p:cBhvr>
                                        <p:cTn id="10" dur="1" fill="hold"/>
                                        <p:tgtEl>
                                          <p:spTgt spid="349191">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49191">
                                            <p:txEl>
                                              <p:pRg st="2" end="2"/>
                                            </p:txEl>
                                          </p:spTgt>
                                        </p:tgtEl>
                                        <p:attrNameLst>
                                          <p:attrName>style.visibility</p:attrName>
                                        </p:attrNameLst>
                                      </p:cBhvr>
                                      <p:to>
                                        <p:strVal val="visible"/>
                                      </p:to>
                                    </p:set>
                                    <p:anim to="" calcmode="lin" valueType="num">
                                      <p:cBhvr>
                                        <p:cTn id="13" dur="1" fill="hold"/>
                                        <p:tgtEl>
                                          <p:spTgt spid="349191">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349191">
                                            <p:txEl>
                                              <p:pRg st="3" end="3"/>
                                            </p:txEl>
                                          </p:spTgt>
                                        </p:tgtEl>
                                        <p:attrNameLst>
                                          <p:attrName>style.visibility</p:attrName>
                                        </p:attrNameLst>
                                      </p:cBhvr>
                                      <p:to>
                                        <p:strVal val="visible"/>
                                      </p:to>
                                    </p:set>
                                    <p:anim to="" calcmode="lin" valueType="num">
                                      <p:cBhvr>
                                        <p:cTn id="16" dur="1" fill="hold"/>
                                        <p:tgtEl>
                                          <p:spTgt spid="349191">
                                            <p:txEl>
                                              <p:pRg st="3" end="3"/>
                                            </p:txEl>
                                          </p:spTgt>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349191">
                                            <p:txEl>
                                              <p:pRg st="4" end="4"/>
                                            </p:txEl>
                                          </p:spTgt>
                                        </p:tgtEl>
                                        <p:attrNameLst>
                                          <p:attrName>style.visibility</p:attrName>
                                        </p:attrNameLst>
                                      </p:cBhvr>
                                      <p:to>
                                        <p:strVal val="visible"/>
                                      </p:to>
                                    </p:set>
                                    <p:anim to="" calcmode="lin" valueType="num">
                                      <p:cBhvr>
                                        <p:cTn id="19" dur="1" fill="hold"/>
                                        <p:tgtEl>
                                          <p:spTgt spid="349191">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91" grpId="0" build="p">
        <p:tmplLst>
          <p:tmpl lvl="1">
            <p:tnLst>
              <p:par>
                <p:cTn presetID="24" presetClass="entr" presetSubtype="0" fill="hold" nodeType="clickEffect">
                  <p:stCondLst>
                    <p:cond delay="0"/>
                  </p:stCondLst>
                  <p:childTnLst>
                    <p:set>
                      <p:cBhvr>
                        <p:cTn dur="1" fill="hold">
                          <p:stCondLst>
                            <p:cond delay="0"/>
                          </p:stCondLst>
                        </p:cTn>
                        <p:tgtEl>
                          <p:spTgt spid="349191"/>
                        </p:tgtEl>
                        <p:attrNameLst>
                          <p:attrName>style.visibility</p:attrName>
                        </p:attrNameLst>
                      </p:cBhvr>
                      <p:to>
                        <p:strVal val="visible"/>
                      </p:to>
                    </p:set>
                    <p:anim to="" calcmode="lin" valueType="num">
                      <p:cBhvr>
                        <p:cTn dur="1" fill="hold"/>
                        <p:tgtEl>
                          <p:spTgt spid="349191"/>
                        </p:tgtEl>
                        <p:attrNameLst>
                          <p:attrName/>
                        </p:attrNameLst>
                      </p:cBhvr>
                    </p:anim>
                  </p:childTnLst>
                </p:cTn>
              </p:par>
            </p:tnLst>
          </p:tmpl>
          <p:tmpl lvl="2">
            <p:tnLst>
              <p:par>
                <p:cTn presetID="24" presetClass="entr" presetSubtype="0" fill="hold" nodeType="withEffect">
                  <p:stCondLst>
                    <p:cond delay="0"/>
                  </p:stCondLst>
                  <p:childTnLst>
                    <p:set>
                      <p:cBhvr>
                        <p:cTn dur="1" fill="hold">
                          <p:stCondLst>
                            <p:cond delay="0"/>
                          </p:stCondLst>
                        </p:cTn>
                        <p:tgtEl>
                          <p:spTgt spid="349191"/>
                        </p:tgtEl>
                        <p:attrNameLst>
                          <p:attrName>style.visibility</p:attrName>
                        </p:attrNameLst>
                      </p:cBhvr>
                      <p:to>
                        <p:strVal val="visible"/>
                      </p:to>
                    </p:set>
                    <p:anim to="" calcmode="lin" valueType="num">
                      <p:cBhvr>
                        <p:cTn dur="1" fill="hold"/>
                        <p:tgtEl>
                          <p:spTgt spid="349191"/>
                        </p:tgtEl>
                        <p:attrNameLst>
                          <p:attrName/>
                        </p:attrNameLst>
                      </p:cBhvr>
                    </p:anim>
                  </p:childTnLst>
                </p:cTn>
              </p:par>
            </p:tnLst>
          </p:tmpl>
          <p:tmpl lvl="3">
            <p:tnLst>
              <p:par>
                <p:cTn presetID="24" presetClass="entr" presetSubtype="0" fill="hold" nodeType="withEffect">
                  <p:stCondLst>
                    <p:cond delay="0"/>
                  </p:stCondLst>
                  <p:childTnLst>
                    <p:set>
                      <p:cBhvr>
                        <p:cTn dur="1" fill="hold">
                          <p:stCondLst>
                            <p:cond delay="0"/>
                          </p:stCondLst>
                        </p:cTn>
                        <p:tgtEl>
                          <p:spTgt spid="349191"/>
                        </p:tgtEl>
                        <p:attrNameLst>
                          <p:attrName>style.visibility</p:attrName>
                        </p:attrNameLst>
                      </p:cBhvr>
                      <p:to>
                        <p:strVal val="visible"/>
                      </p:to>
                    </p:set>
                    <p:anim to="" calcmode="lin" valueType="num">
                      <p:cBhvr>
                        <p:cTn dur="1" fill="hold"/>
                        <p:tgtEl>
                          <p:spTgt spid="349191"/>
                        </p:tgtEl>
                        <p:attrNameLst>
                          <p:attrName/>
                        </p:attrNameLst>
                      </p:cBhvr>
                    </p:anim>
                  </p:childTnLst>
                </p:cTn>
              </p:par>
            </p:tnLst>
          </p:tmpl>
          <p:tmpl lvl="4">
            <p:tnLst>
              <p:par>
                <p:cTn presetID="24" presetClass="entr" presetSubtype="0" fill="hold" nodeType="withEffect">
                  <p:stCondLst>
                    <p:cond delay="0"/>
                  </p:stCondLst>
                  <p:childTnLst>
                    <p:set>
                      <p:cBhvr>
                        <p:cTn dur="1" fill="hold">
                          <p:stCondLst>
                            <p:cond delay="0"/>
                          </p:stCondLst>
                        </p:cTn>
                        <p:tgtEl>
                          <p:spTgt spid="349191"/>
                        </p:tgtEl>
                        <p:attrNameLst>
                          <p:attrName>style.visibility</p:attrName>
                        </p:attrNameLst>
                      </p:cBhvr>
                      <p:to>
                        <p:strVal val="visible"/>
                      </p:to>
                    </p:set>
                    <p:anim to="" calcmode="lin" valueType="num">
                      <p:cBhvr>
                        <p:cTn dur="1" fill="hold"/>
                        <p:tgtEl>
                          <p:spTgt spid="349191"/>
                        </p:tgtEl>
                        <p:attrNameLst>
                          <p:attrName/>
                        </p:attrNameLst>
                      </p:cBhvr>
                    </p:anim>
                  </p:childTnLst>
                </p:cTn>
              </p:par>
            </p:tnLst>
          </p:tmpl>
          <p:tmpl lvl="5">
            <p:tnLst>
              <p:par>
                <p:cTn presetID="24" presetClass="entr" presetSubtype="0" fill="hold" nodeType="withEffect">
                  <p:stCondLst>
                    <p:cond delay="0"/>
                  </p:stCondLst>
                  <p:childTnLst>
                    <p:set>
                      <p:cBhvr>
                        <p:cTn dur="1" fill="hold">
                          <p:stCondLst>
                            <p:cond delay="0"/>
                          </p:stCondLst>
                        </p:cTn>
                        <p:tgtEl>
                          <p:spTgt spid="349191"/>
                        </p:tgtEl>
                        <p:attrNameLst>
                          <p:attrName>style.visibility</p:attrName>
                        </p:attrNameLst>
                      </p:cBhvr>
                      <p:to>
                        <p:strVal val="visible"/>
                      </p:to>
                    </p:set>
                    <p:anim to="" calcmode="lin" valueType="num">
                      <p:cBhvr>
                        <p:cTn dur="1" fill="hold"/>
                        <p:tgtEl>
                          <p:spTgt spid="349191"/>
                        </p:tgtEl>
                        <p:attrNameLst>
                          <p:attrName/>
                        </p:attrNameLst>
                      </p:cBhvr>
                    </p:anim>
                  </p:childTnLst>
                </p:cTn>
              </p:par>
            </p:tnLst>
          </p:tmpl>
        </p:tmplLst>
      </p:bldP>
    </p:bldLst>
  </p:timing>
  <p:hf hdr="0" ftr="0" dt="0"/>
  <p:txStyles>
    <p:titleStyle>
      <a:lvl1pPr algn="ctr" defTabSz="1019090" rtl="0" eaLnBrk="0" fontAlgn="base" hangingPunct="0">
        <a:spcBef>
          <a:spcPct val="0"/>
        </a:spcBef>
        <a:spcAft>
          <a:spcPct val="0"/>
        </a:spcAft>
        <a:defRPr sz="4899">
          <a:solidFill>
            <a:schemeClr val="tx2"/>
          </a:solidFill>
          <a:latin typeface="+mj-lt"/>
          <a:ea typeface="+mj-ea"/>
          <a:cs typeface="+mj-cs"/>
        </a:defRPr>
      </a:lvl1pPr>
      <a:lvl2pPr algn="ctr" defTabSz="1019090" rtl="0" eaLnBrk="0" fontAlgn="base" hangingPunct="0">
        <a:spcBef>
          <a:spcPct val="0"/>
        </a:spcBef>
        <a:spcAft>
          <a:spcPct val="0"/>
        </a:spcAft>
        <a:defRPr sz="4899">
          <a:solidFill>
            <a:schemeClr val="tx2"/>
          </a:solidFill>
          <a:latin typeface="Arial" charset="0"/>
        </a:defRPr>
      </a:lvl2pPr>
      <a:lvl3pPr algn="ctr" defTabSz="1019090" rtl="0" eaLnBrk="0" fontAlgn="base" hangingPunct="0">
        <a:spcBef>
          <a:spcPct val="0"/>
        </a:spcBef>
        <a:spcAft>
          <a:spcPct val="0"/>
        </a:spcAft>
        <a:defRPr sz="4899">
          <a:solidFill>
            <a:schemeClr val="tx2"/>
          </a:solidFill>
          <a:latin typeface="Arial" charset="0"/>
        </a:defRPr>
      </a:lvl3pPr>
      <a:lvl4pPr algn="ctr" defTabSz="1019090" rtl="0" eaLnBrk="0" fontAlgn="base" hangingPunct="0">
        <a:spcBef>
          <a:spcPct val="0"/>
        </a:spcBef>
        <a:spcAft>
          <a:spcPct val="0"/>
        </a:spcAft>
        <a:defRPr sz="4899">
          <a:solidFill>
            <a:schemeClr val="tx2"/>
          </a:solidFill>
          <a:latin typeface="Arial" charset="0"/>
        </a:defRPr>
      </a:lvl4pPr>
      <a:lvl5pPr algn="ctr" defTabSz="1019090" rtl="0" eaLnBrk="0" fontAlgn="base" hangingPunct="0">
        <a:spcBef>
          <a:spcPct val="0"/>
        </a:spcBef>
        <a:spcAft>
          <a:spcPct val="0"/>
        </a:spcAft>
        <a:defRPr sz="4899">
          <a:solidFill>
            <a:schemeClr val="tx2"/>
          </a:solidFill>
          <a:latin typeface="Arial" charset="0"/>
        </a:defRPr>
      </a:lvl5pPr>
      <a:lvl6pPr marL="457162" algn="ctr" defTabSz="1019090" rtl="0" eaLnBrk="0" fontAlgn="base" hangingPunct="0">
        <a:spcBef>
          <a:spcPct val="0"/>
        </a:spcBef>
        <a:spcAft>
          <a:spcPct val="0"/>
        </a:spcAft>
        <a:defRPr sz="4899">
          <a:solidFill>
            <a:schemeClr val="tx2"/>
          </a:solidFill>
          <a:latin typeface="Arial" charset="0"/>
        </a:defRPr>
      </a:lvl6pPr>
      <a:lvl7pPr marL="914323" algn="ctr" defTabSz="1019090" rtl="0" eaLnBrk="0" fontAlgn="base" hangingPunct="0">
        <a:spcBef>
          <a:spcPct val="0"/>
        </a:spcBef>
        <a:spcAft>
          <a:spcPct val="0"/>
        </a:spcAft>
        <a:defRPr sz="4899">
          <a:solidFill>
            <a:schemeClr val="tx2"/>
          </a:solidFill>
          <a:latin typeface="Arial" charset="0"/>
        </a:defRPr>
      </a:lvl7pPr>
      <a:lvl8pPr marL="1371485" algn="ctr" defTabSz="1019090" rtl="0" eaLnBrk="0" fontAlgn="base" hangingPunct="0">
        <a:spcBef>
          <a:spcPct val="0"/>
        </a:spcBef>
        <a:spcAft>
          <a:spcPct val="0"/>
        </a:spcAft>
        <a:defRPr sz="4899">
          <a:solidFill>
            <a:schemeClr val="tx2"/>
          </a:solidFill>
          <a:latin typeface="Arial" charset="0"/>
        </a:defRPr>
      </a:lvl8pPr>
      <a:lvl9pPr marL="1828647" algn="ctr" defTabSz="1019090" rtl="0" eaLnBrk="0" fontAlgn="base" hangingPunct="0">
        <a:spcBef>
          <a:spcPct val="0"/>
        </a:spcBef>
        <a:spcAft>
          <a:spcPct val="0"/>
        </a:spcAft>
        <a:defRPr sz="4899">
          <a:solidFill>
            <a:schemeClr val="tx2"/>
          </a:solidFill>
          <a:latin typeface="Arial" charset="0"/>
        </a:defRPr>
      </a:lvl9pPr>
    </p:titleStyle>
    <p:bodyStyle>
      <a:lvl1pPr marL="382556" indent="-382556" algn="l" defTabSz="1019090" rtl="0" eaLnBrk="0" fontAlgn="base" hangingPunct="0">
        <a:spcBef>
          <a:spcPct val="20000"/>
        </a:spcBef>
        <a:spcAft>
          <a:spcPct val="0"/>
        </a:spcAft>
        <a:buChar char="•"/>
        <a:defRPr sz="3599">
          <a:solidFill>
            <a:schemeClr val="tx1"/>
          </a:solidFill>
          <a:latin typeface="+mn-lt"/>
          <a:ea typeface="+mn-ea"/>
          <a:cs typeface="+mn-cs"/>
        </a:defRPr>
      </a:lvl1pPr>
      <a:lvl2pPr marL="827019" indent="-317474" algn="l" defTabSz="1019090" rtl="0" eaLnBrk="0" fontAlgn="base" hangingPunct="0">
        <a:spcBef>
          <a:spcPct val="20000"/>
        </a:spcBef>
        <a:spcAft>
          <a:spcPct val="0"/>
        </a:spcAft>
        <a:buChar char="–"/>
        <a:defRPr sz="3099">
          <a:solidFill>
            <a:schemeClr val="tx1"/>
          </a:solidFill>
          <a:latin typeface="+mn-lt"/>
        </a:defRPr>
      </a:lvl2pPr>
      <a:lvl3pPr marL="1273068" indent="-253979" algn="l" defTabSz="1019090" rtl="0" eaLnBrk="0" fontAlgn="base" hangingPunct="0">
        <a:spcBef>
          <a:spcPct val="20000"/>
        </a:spcBef>
        <a:spcAft>
          <a:spcPct val="0"/>
        </a:spcAft>
        <a:buChar char="•"/>
        <a:defRPr sz="2700">
          <a:solidFill>
            <a:schemeClr val="tx1"/>
          </a:solidFill>
          <a:latin typeface="+mn-lt"/>
        </a:defRPr>
      </a:lvl3pPr>
      <a:lvl4pPr marL="1782614" indent="-253979" algn="l" defTabSz="1019090" rtl="0" eaLnBrk="0" fontAlgn="base" hangingPunct="0">
        <a:spcBef>
          <a:spcPct val="20000"/>
        </a:spcBef>
        <a:spcAft>
          <a:spcPct val="0"/>
        </a:spcAft>
        <a:buChar char="–"/>
        <a:defRPr sz="2200">
          <a:solidFill>
            <a:schemeClr val="tx1"/>
          </a:solidFill>
          <a:latin typeface="+mn-lt"/>
        </a:defRPr>
      </a:lvl4pPr>
      <a:lvl5pPr marL="2292158" indent="-253979" algn="l" defTabSz="1019090" rtl="0" eaLnBrk="0" fontAlgn="base" hangingPunct="0">
        <a:spcBef>
          <a:spcPct val="20000"/>
        </a:spcBef>
        <a:spcAft>
          <a:spcPct val="0"/>
        </a:spcAft>
        <a:buChar char="•"/>
        <a:defRPr sz="2200">
          <a:solidFill>
            <a:schemeClr val="tx1"/>
          </a:solidFill>
          <a:latin typeface="+mn-lt"/>
        </a:defRPr>
      </a:lvl5pPr>
      <a:lvl6pPr marL="2749320" indent="-253979" algn="l" defTabSz="1019090" rtl="0" eaLnBrk="0" fontAlgn="base" hangingPunct="0">
        <a:spcBef>
          <a:spcPct val="20000"/>
        </a:spcBef>
        <a:spcAft>
          <a:spcPct val="0"/>
        </a:spcAft>
        <a:buChar char="•"/>
        <a:defRPr sz="2200">
          <a:solidFill>
            <a:schemeClr val="tx1"/>
          </a:solidFill>
          <a:latin typeface="+mn-lt"/>
        </a:defRPr>
      </a:lvl6pPr>
      <a:lvl7pPr marL="3206481" indent="-253979" algn="l" defTabSz="1019090" rtl="0" eaLnBrk="0" fontAlgn="base" hangingPunct="0">
        <a:spcBef>
          <a:spcPct val="20000"/>
        </a:spcBef>
        <a:spcAft>
          <a:spcPct val="0"/>
        </a:spcAft>
        <a:buChar char="•"/>
        <a:defRPr sz="2200">
          <a:solidFill>
            <a:schemeClr val="tx1"/>
          </a:solidFill>
          <a:latin typeface="+mn-lt"/>
        </a:defRPr>
      </a:lvl7pPr>
      <a:lvl8pPr marL="3663643" indent="-253979" algn="l" defTabSz="1019090" rtl="0" eaLnBrk="0" fontAlgn="base" hangingPunct="0">
        <a:spcBef>
          <a:spcPct val="20000"/>
        </a:spcBef>
        <a:spcAft>
          <a:spcPct val="0"/>
        </a:spcAft>
        <a:buChar char="•"/>
        <a:defRPr sz="2200">
          <a:solidFill>
            <a:schemeClr val="tx1"/>
          </a:solidFill>
          <a:latin typeface="+mn-lt"/>
        </a:defRPr>
      </a:lvl8pPr>
      <a:lvl9pPr marL="4120805" indent="-253979" algn="l" defTabSz="1019090" rtl="0" eaLnBrk="0" fontAlgn="base" hangingPunct="0">
        <a:spcBef>
          <a:spcPct val="20000"/>
        </a:spcBef>
        <a:spcAft>
          <a:spcPct val="0"/>
        </a:spcAft>
        <a:buChar char="•"/>
        <a:defRPr sz="2200">
          <a:solidFill>
            <a:schemeClr val="tx1"/>
          </a:solidFill>
          <a:latin typeface="+mn-lt"/>
        </a:defRPr>
      </a:lvl9pPr>
    </p:bodyStyle>
    <p:otherStyle>
      <a:defPPr>
        <a:defRPr lang="en-US"/>
      </a:defPPr>
      <a:lvl1pPr marL="0" algn="l" defTabSz="914323" rtl="0" eaLnBrk="1" latinLnBrk="0" hangingPunct="1">
        <a:defRPr sz="1800" kern="1200">
          <a:solidFill>
            <a:schemeClr val="tx1"/>
          </a:solidFill>
          <a:latin typeface="+mn-lt"/>
          <a:ea typeface="+mn-ea"/>
          <a:cs typeface="+mn-cs"/>
        </a:defRPr>
      </a:lvl1pPr>
      <a:lvl2pPr marL="457162" algn="l" defTabSz="914323" rtl="0" eaLnBrk="1" latinLnBrk="0" hangingPunct="1">
        <a:defRPr sz="1800" kern="1200">
          <a:solidFill>
            <a:schemeClr val="tx1"/>
          </a:solidFill>
          <a:latin typeface="+mn-lt"/>
          <a:ea typeface="+mn-ea"/>
          <a:cs typeface="+mn-cs"/>
        </a:defRPr>
      </a:lvl2pPr>
      <a:lvl3pPr marL="914323" algn="l" defTabSz="914323" rtl="0" eaLnBrk="1" latinLnBrk="0" hangingPunct="1">
        <a:defRPr sz="1800" kern="1200">
          <a:solidFill>
            <a:schemeClr val="tx1"/>
          </a:solidFill>
          <a:latin typeface="+mn-lt"/>
          <a:ea typeface="+mn-ea"/>
          <a:cs typeface="+mn-cs"/>
        </a:defRPr>
      </a:lvl3pPr>
      <a:lvl4pPr marL="1371485" algn="l" defTabSz="914323" rtl="0" eaLnBrk="1" latinLnBrk="0" hangingPunct="1">
        <a:defRPr sz="1800" kern="1200">
          <a:solidFill>
            <a:schemeClr val="tx1"/>
          </a:solidFill>
          <a:latin typeface="+mn-lt"/>
          <a:ea typeface="+mn-ea"/>
          <a:cs typeface="+mn-cs"/>
        </a:defRPr>
      </a:lvl4pPr>
      <a:lvl5pPr marL="1828647" algn="l" defTabSz="914323" rtl="0" eaLnBrk="1" latinLnBrk="0" hangingPunct="1">
        <a:defRPr sz="1800" kern="1200">
          <a:solidFill>
            <a:schemeClr val="tx1"/>
          </a:solidFill>
          <a:latin typeface="+mn-lt"/>
          <a:ea typeface="+mn-ea"/>
          <a:cs typeface="+mn-cs"/>
        </a:defRPr>
      </a:lvl5pPr>
      <a:lvl6pPr marL="2285808" algn="l" defTabSz="914323" rtl="0" eaLnBrk="1" latinLnBrk="0" hangingPunct="1">
        <a:defRPr sz="1800" kern="1200">
          <a:solidFill>
            <a:schemeClr val="tx1"/>
          </a:solidFill>
          <a:latin typeface="+mn-lt"/>
          <a:ea typeface="+mn-ea"/>
          <a:cs typeface="+mn-cs"/>
        </a:defRPr>
      </a:lvl6pPr>
      <a:lvl7pPr marL="2742970" algn="l" defTabSz="914323" rtl="0" eaLnBrk="1" latinLnBrk="0" hangingPunct="1">
        <a:defRPr sz="1800" kern="1200">
          <a:solidFill>
            <a:schemeClr val="tx1"/>
          </a:solidFill>
          <a:latin typeface="+mn-lt"/>
          <a:ea typeface="+mn-ea"/>
          <a:cs typeface="+mn-cs"/>
        </a:defRPr>
      </a:lvl7pPr>
      <a:lvl8pPr marL="3200132" algn="l" defTabSz="914323" rtl="0" eaLnBrk="1" latinLnBrk="0" hangingPunct="1">
        <a:defRPr sz="1800" kern="1200">
          <a:solidFill>
            <a:schemeClr val="tx1"/>
          </a:solidFill>
          <a:latin typeface="+mn-lt"/>
          <a:ea typeface="+mn-ea"/>
          <a:cs typeface="+mn-cs"/>
        </a:defRPr>
      </a:lvl8pPr>
      <a:lvl9pPr marL="3657294" algn="l" defTabSz="9143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2.wav"/><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5.xml"/><Relationship Id="rId1" Type="http://schemas.openxmlformats.org/officeDocument/2006/relationships/tags" Target="../tags/tag2.xml"/><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5.wav"/><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audio" Target="../media/audio1.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6.wav"/><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hyperlink" Target="http://www.barna.org/" TargetMode="External"/><Relationship Id="rId2" Type="http://schemas.openxmlformats.org/officeDocument/2006/relationships/audio" Target="../media/audio1.wav"/><Relationship Id="rId1" Type="http://schemas.openxmlformats.org/officeDocument/2006/relationships/slideLayout" Target="../slideLayouts/slideLayout21.xml"/><Relationship Id="rId4" Type="http://schemas.openxmlformats.org/officeDocument/2006/relationships/image" Target="../media/image20.wmf"/></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7.wav"/><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6.wav"/><Relationship Id="rId1" Type="http://schemas.openxmlformats.org/officeDocument/2006/relationships/slideLayout" Target="../slideLayouts/slideLayout23.xml"/><Relationship Id="rId4" Type="http://schemas.openxmlformats.org/officeDocument/2006/relationships/image" Target="../media/image21.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26.xml"/><Relationship Id="rId4" Type="http://schemas.openxmlformats.org/officeDocument/2006/relationships/image" Target="../media/image24.wmf"/></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notesSlide" Target="../notesSlides/notesSlide8.xml"/><Relationship Id="rId1" Type="http://schemas.openxmlformats.org/officeDocument/2006/relationships/slideLayout" Target="../slideLayouts/slideLayout31.xml"/><Relationship Id="rId4" Type="http://schemas.openxmlformats.org/officeDocument/2006/relationships/image" Target="../media/image27.w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5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5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6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Slide Number Placeholder 5">
            <a:extLst>
              <a:ext uri="{FF2B5EF4-FFF2-40B4-BE49-F238E27FC236}">
                <a16:creationId xmlns:a16="http://schemas.microsoft.com/office/drawing/2014/main" id="{E883DF03-09FE-4E14-9D25-129041CE117E}"/>
              </a:ext>
            </a:extLst>
          </p:cNvPr>
          <p:cNvSpPr>
            <a:spLocks noGrp="1"/>
          </p:cNvSpPr>
          <p:nvPr>
            <p:ph type="sldNum" sz="quarter" idx="12"/>
          </p:nvPr>
        </p:nvSpPr>
        <p:spPr>
          <a:noFill/>
        </p:spPr>
        <p:txBody>
          <a:bodyPr/>
          <a:lstStyle>
            <a:defPPr>
              <a:defRPr lang="en-US"/>
            </a:defPPr>
            <a:lvl1pPr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355950"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71189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06784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423797"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1779746"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135695"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491644"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2847593"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fld id="{5B073F6B-C126-4635-BB0F-A8BDF9248955}" type="slidenum">
              <a:rPr kumimoji="0" lang="en-US" altLang="en-US" sz="1412"/>
              <a:pPr/>
              <a:t>1</a:t>
            </a:fld>
            <a:endParaRPr kumimoji="0" lang="en-US" altLang="en-US" sz="1412"/>
          </a:p>
        </p:txBody>
      </p:sp>
      <p:sp>
        <p:nvSpPr>
          <p:cNvPr id="4100" name="Rectangle 4">
            <a:extLst>
              <a:ext uri="{FF2B5EF4-FFF2-40B4-BE49-F238E27FC236}">
                <a16:creationId xmlns:a16="http://schemas.microsoft.com/office/drawing/2014/main" id="{2F3C881B-67A3-4CA1-B8AB-6FCDFD1C5463}"/>
              </a:ext>
            </a:extLst>
          </p:cNvPr>
          <p:cNvSpPr>
            <a:spLocks noGrp="1" noChangeArrowheads="1"/>
          </p:cNvSpPr>
          <p:nvPr>
            <p:ph type="ctrTitle"/>
          </p:nvPr>
        </p:nvSpPr>
        <p:spPr>
          <a:xfrm>
            <a:off x="2241176" y="1143000"/>
            <a:ext cx="7732059" cy="1882588"/>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defRPr/>
            </a:pPr>
            <a:r>
              <a:rPr lang="en-US" altLang="en-US" sz="5294" dirty="0">
                <a:solidFill>
                  <a:srgbClr val="A50021"/>
                </a:solidFill>
                <a:effectLst>
                  <a:outerShdw blurRad="38100" dist="38100" dir="2700000" algn="tl">
                    <a:srgbClr val="000000">
                      <a:alpha val="43137"/>
                    </a:srgbClr>
                  </a:outerShdw>
                </a:effectLst>
                <a:latin typeface="Arial Unicode MS" pitchFamily="34" charset="-128"/>
              </a:rPr>
              <a:t>BIBLICAL FINANCIAL PRINCIPLES</a:t>
            </a:r>
          </a:p>
        </p:txBody>
      </p:sp>
      <p:sp>
        <p:nvSpPr>
          <p:cNvPr id="4101" name="Rectangle 5">
            <a:extLst>
              <a:ext uri="{FF2B5EF4-FFF2-40B4-BE49-F238E27FC236}">
                <a16:creationId xmlns:a16="http://schemas.microsoft.com/office/drawing/2014/main" id="{C868944B-66CB-4F21-B041-067DE221678C}"/>
              </a:ext>
            </a:extLst>
          </p:cNvPr>
          <p:cNvSpPr>
            <a:spLocks noGrp="1" noChangeArrowheads="1"/>
          </p:cNvSpPr>
          <p:nvPr>
            <p:ph type="subTitle" idx="1"/>
          </p:nvPr>
        </p:nvSpPr>
        <p:spPr>
          <a:xfrm>
            <a:off x="554691" y="5244353"/>
            <a:ext cx="8365191" cy="1075765"/>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lgn="l" eaLnBrk="1" hangingPunct="1">
              <a:lnSpc>
                <a:spcPct val="90000"/>
              </a:lnSpc>
              <a:defRPr/>
            </a:pPr>
            <a:r>
              <a:rPr lang="en-US" altLang="en-US" dirty="0">
                <a:solidFill>
                  <a:schemeClr val="tx1">
                    <a:lumMod val="95000"/>
                    <a:lumOff val="5000"/>
                  </a:schemeClr>
                </a:solidFill>
                <a:effectLst>
                  <a:outerShdw blurRad="38100" dist="38100" dir="2700000" algn="tl">
                    <a:srgbClr val="000000">
                      <a:alpha val="43137"/>
                    </a:srgbClr>
                  </a:outerShdw>
                </a:effectLst>
                <a:latin typeface="Arial Unicode MS" pitchFamily="34" charset="-128"/>
              </a:rPr>
              <a:t>Jim Sutherland, Ph.D., Director </a:t>
            </a:r>
            <a:r>
              <a:rPr lang="en-US" altLang="en-US" sz="3088" dirty="0">
                <a:solidFill>
                  <a:schemeClr val="tx1">
                    <a:lumMod val="95000"/>
                    <a:lumOff val="5000"/>
                  </a:schemeClr>
                </a:solidFill>
                <a:effectLst>
                  <a:outerShdw blurRad="38100" dist="38100" dir="2700000" algn="tl">
                    <a:srgbClr val="000000">
                      <a:alpha val="43137"/>
                    </a:srgbClr>
                  </a:outerShdw>
                </a:effectLst>
                <a:latin typeface="Arial Unicode MS" pitchFamily="34" charset="-128"/>
              </a:rPr>
              <a:t>RMNI.org/financial-ministry.html</a:t>
            </a:r>
          </a:p>
        </p:txBody>
      </p:sp>
      <p:sp>
        <p:nvSpPr>
          <p:cNvPr id="4104" name="Rectangle 8">
            <a:extLst>
              <a:ext uri="{FF2B5EF4-FFF2-40B4-BE49-F238E27FC236}">
                <a16:creationId xmlns:a16="http://schemas.microsoft.com/office/drawing/2014/main" id="{68810762-1326-44C8-B366-657B8B77A332}"/>
              </a:ext>
            </a:extLst>
          </p:cNvPr>
          <p:cNvSpPr>
            <a:spLocks noChangeArrowheads="1"/>
          </p:cNvSpPr>
          <p:nvPr/>
        </p:nvSpPr>
        <p:spPr bwMode="auto">
          <a:xfrm>
            <a:off x="3717551" y="1326499"/>
            <a:ext cx="8875059" cy="678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defRPr/>
            </a:pPr>
            <a:endParaRPr lang="en-US" sz="3882"/>
          </a:p>
        </p:txBody>
      </p:sp>
      <p:pic>
        <p:nvPicPr>
          <p:cNvPr id="36870" name="Picture 1">
            <a:extLst>
              <a:ext uri="{FF2B5EF4-FFF2-40B4-BE49-F238E27FC236}">
                <a16:creationId xmlns:a16="http://schemas.microsoft.com/office/drawing/2014/main" id="{EA60BE36-9B2E-428A-9263-3860A11DBCC5}"/>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54691" y="4001933"/>
            <a:ext cx="3372971" cy="1194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2945514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410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4100">
                                            <p:txEl>
                                              <p:pRg st="0" end="0"/>
                                            </p:txEl>
                                          </p:spTgt>
                                        </p:tgtEl>
                                        <p:attrNameLst>
                                          <p:attrName>style.visibility</p:attrName>
                                        </p:attrNameLst>
                                      </p:cBhvr>
                                      <p:to>
                                        <p:strVal val="visible"/>
                                      </p:to>
                                    </p:set>
                                    <p:anim calcmode="lin" valueType="num">
                                      <p:cBhvr additive="base">
                                        <p:cTn id="11" dur="500" fill="hold"/>
                                        <p:tgtEl>
                                          <p:spTgt spid="4100">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10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autoUpdateAnimBg="0"/>
      <p:bldP spid="4101"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Slide Number Placeholder 5">
            <a:extLst>
              <a:ext uri="{FF2B5EF4-FFF2-40B4-BE49-F238E27FC236}">
                <a16:creationId xmlns:a16="http://schemas.microsoft.com/office/drawing/2014/main" id="{14849122-4BE8-4C03-96AA-C83C36E85CB7}"/>
              </a:ext>
            </a:extLst>
          </p:cNvPr>
          <p:cNvSpPr>
            <a:spLocks noGrp="1"/>
          </p:cNvSpPr>
          <p:nvPr>
            <p:ph type="sldNum" sz="quarter" idx="12"/>
          </p:nvPr>
        </p:nvSpPr>
        <p:spPr>
          <a:noFill/>
        </p:spPr>
        <p:txBody>
          <a:bodyPr/>
          <a:lstStyle>
            <a:defPPr>
              <a:defRPr lang="en-US"/>
            </a:defPPr>
            <a:lvl1pPr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355950"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71189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06784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423797"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1779746"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135695"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491644"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2847593"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fld id="{525D6C36-286A-4149-B0DB-520A366DA699}" type="slidenum">
              <a:rPr kumimoji="0" lang="en-US" altLang="en-US" sz="1412"/>
              <a:pPr/>
              <a:t>10</a:t>
            </a:fld>
            <a:endParaRPr kumimoji="0" lang="en-US" altLang="en-US" sz="1412"/>
          </a:p>
        </p:txBody>
      </p:sp>
      <p:sp>
        <p:nvSpPr>
          <p:cNvPr id="367618" name="Rectangle 2">
            <a:extLst>
              <a:ext uri="{FF2B5EF4-FFF2-40B4-BE49-F238E27FC236}">
                <a16:creationId xmlns:a16="http://schemas.microsoft.com/office/drawing/2014/main" id="{D7F2D445-BA62-42E3-AE13-229622BEACB5}"/>
              </a:ext>
            </a:extLst>
          </p:cNvPr>
          <p:cNvSpPr>
            <a:spLocks noGrp="1" noChangeArrowheads="1"/>
          </p:cNvSpPr>
          <p:nvPr>
            <p:ph type="title"/>
          </p:nvPr>
        </p:nvSpPr>
        <p:spPr>
          <a:xfrm>
            <a:off x="3204883" y="1613647"/>
            <a:ext cx="8335775" cy="874059"/>
          </a:xfrm>
        </p:spPr>
        <p:txBody>
          <a:bodyPr vert="horz" wrap="square" lIns="90499" tIns="45251" rIns="90499" bIns="45251" numCol="1" anchor="ctr" anchorCtr="0" compatLnSpc="1">
            <a:prstTxWarp prst="textNoShape">
              <a:avLst/>
            </a:prstTxWarp>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defRPr/>
            </a:pPr>
            <a:r>
              <a:rPr lang="en-US" altLang="en-US" dirty="0">
                <a:solidFill>
                  <a:srgbClr val="FF3300"/>
                </a:solidFill>
              </a:rPr>
              <a:t>The Creator and The Creation</a:t>
            </a:r>
          </a:p>
        </p:txBody>
      </p:sp>
      <p:sp>
        <p:nvSpPr>
          <p:cNvPr id="367619" name="Rectangle 3">
            <a:extLst>
              <a:ext uri="{FF2B5EF4-FFF2-40B4-BE49-F238E27FC236}">
                <a16:creationId xmlns:a16="http://schemas.microsoft.com/office/drawing/2014/main" id="{1EC810E4-D6E1-4064-8C32-28E017DA5F80}"/>
              </a:ext>
            </a:extLst>
          </p:cNvPr>
          <p:cNvSpPr>
            <a:spLocks noGrp="1" noChangeArrowheads="1"/>
          </p:cNvSpPr>
          <p:nvPr>
            <p:ph type="body" idx="1"/>
          </p:nvPr>
        </p:nvSpPr>
        <p:spPr>
          <a:xfrm>
            <a:off x="3070412" y="3025588"/>
            <a:ext cx="8807823" cy="3697942"/>
          </a:xfrm>
        </p:spPr>
        <p:txBody>
          <a:bodyPr vert="horz" wrap="square" lIns="90499" tIns="45251" rIns="90499" bIns="45251" numCol="1" anchor="t" anchorCtr="0" compatLnSpc="1">
            <a:prstTxWarp prst="textNoShape">
              <a:avLst/>
            </a:prstTxWarp>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lnSpc>
                <a:spcPct val="90000"/>
              </a:lnSpc>
              <a:buClr>
                <a:srgbClr val="660033"/>
              </a:buClr>
              <a:buFont typeface="Wingdings" pitchFamily="2" charset="2"/>
              <a:buChar char="§"/>
              <a:defRPr/>
            </a:pPr>
            <a:r>
              <a:rPr lang="en-US" altLang="en-US" sz="2206" b="0" dirty="0">
                <a:solidFill>
                  <a:srgbClr val="660033"/>
                </a:solidFill>
                <a:effectLst/>
              </a:rPr>
              <a:t>Material riches are not to be our goal, but things material are not evil in themselves. The good God created very good things out of matter—stars and people and butterflies and whales (Gen. 1:31).</a:t>
            </a:r>
          </a:p>
          <a:p>
            <a:pPr lvl="1">
              <a:lnSpc>
                <a:spcPct val="90000"/>
              </a:lnSpc>
              <a:buClr>
                <a:srgbClr val="660033"/>
              </a:buClr>
              <a:buFont typeface="Wingdings" pitchFamily="2" charset="2"/>
              <a:buChar char="§"/>
              <a:defRPr/>
            </a:pPr>
            <a:r>
              <a:rPr lang="en-US" altLang="en-US" sz="1765" b="0" dirty="0">
                <a:solidFill>
                  <a:srgbClr val="660033"/>
                </a:solidFill>
                <a:effectLst/>
              </a:rPr>
              <a:t>The focus is to be on the Creator, instead of upon His creation.</a:t>
            </a:r>
          </a:p>
          <a:p>
            <a:pPr lvl="2">
              <a:lnSpc>
                <a:spcPct val="90000"/>
              </a:lnSpc>
              <a:buClr>
                <a:srgbClr val="660033"/>
              </a:buClr>
              <a:buFont typeface="Wingdings" pitchFamily="2" charset="2"/>
              <a:buChar char="§"/>
              <a:defRPr/>
            </a:pPr>
            <a:r>
              <a:rPr lang="en-US" altLang="en-US" sz="1853" b="0" dirty="0">
                <a:effectLst>
                  <a:outerShdw blurRad="38100" dist="38100" dir="2700000" algn="tl">
                    <a:srgbClr val="000000">
                      <a:alpha val="43137"/>
                    </a:srgbClr>
                  </a:outerShdw>
                </a:effectLst>
              </a:rPr>
              <a:t>Matthew 6:21 “For where your </a:t>
            </a:r>
            <a:r>
              <a:rPr lang="en-US" altLang="en-US" sz="1853" b="0" i="1" dirty="0">
                <a:effectLst>
                  <a:outerShdw blurRad="38100" dist="38100" dir="2700000" algn="tl">
                    <a:srgbClr val="000000">
                      <a:alpha val="43137"/>
                    </a:srgbClr>
                  </a:outerShdw>
                </a:effectLst>
              </a:rPr>
              <a:t>treasure</a:t>
            </a:r>
            <a:r>
              <a:rPr lang="en-US" altLang="en-US" sz="1853" b="0" dirty="0">
                <a:effectLst>
                  <a:outerShdw blurRad="38100" dist="38100" dir="2700000" algn="tl">
                    <a:srgbClr val="000000">
                      <a:alpha val="43137"/>
                    </a:srgbClr>
                  </a:outerShdw>
                </a:effectLst>
              </a:rPr>
              <a:t> is, there your heart will be also.” NIV</a:t>
            </a:r>
          </a:p>
          <a:p>
            <a:pPr lvl="2">
              <a:lnSpc>
                <a:spcPct val="90000"/>
              </a:lnSpc>
              <a:buClr>
                <a:srgbClr val="660033"/>
              </a:buClr>
              <a:buFont typeface="Wingdings" pitchFamily="2" charset="2"/>
              <a:buChar char="§"/>
              <a:defRPr/>
            </a:pPr>
            <a:r>
              <a:rPr lang="en-US" altLang="en-US" sz="1588" b="0" dirty="0">
                <a:solidFill>
                  <a:srgbClr val="660033"/>
                </a:solidFill>
                <a:effectLst/>
              </a:rPr>
              <a:t>If God is our treasure, He can entrust to us the good things of His creation, knowing that they will not become idols—i.e. become more important to us than is God.</a:t>
            </a:r>
          </a:p>
          <a:p>
            <a:pPr lvl="1">
              <a:lnSpc>
                <a:spcPct val="90000"/>
              </a:lnSpc>
              <a:buClr>
                <a:srgbClr val="660033"/>
              </a:buClr>
              <a:buFont typeface="Wingdings" pitchFamily="2" charset="2"/>
              <a:buChar char="§"/>
              <a:defRPr/>
            </a:pPr>
            <a:r>
              <a:rPr lang="en-US" altLang="en-US" sz="1941" b="0" dirty="0">
                <a:effectLst>
                  <a:outerShdw blurRad="38100" dist="38100" dir="2700000" algn="tl">
                    <a:srgbClr val="000000">
                      <a:alpha val="43137"/>
                    </a:srgbClr>
                  </a:outerShdw>
                </a:effectLst>
              </a:rPr>
              <a:t>Psalm 37:4</a:t>
            </a:r>
            <a:r>
              <a:rPr lang="en-US" altLang="en-US" sz="1941" dirty="0">
                <a:effectLst>
                  <a:outerShdw blurRad="38100" dist="38100" dir="2700000" algn="tl">
                    <a:srgbClr val="000000">
                      <a:alpha val="43137"/>
                    </a:srgbClr>
                  </a:outerShdw>
                </a:effectLst>
              </a:rPr>
              <a:t> “</a:t>
            </a:r>
            <a:r>
              <a:rPr lang="en-US" altLang="en-US" sz="1941" b="0" dirty="0">
                <a:effectLst>
                  <a:outerShdw blurRad="38100" dist="38100" dir="2700000" algn="tl">
                    <a:srgbClr val="000000">
                      <a:alpha val="43137"/>
                    </a:srgbClr>
                  </a:outerShdw>
                </a:effectLst>
              </a:rPr>
              <a:t>Delight yourself in the LORD and he will give you the desires of your heart.” See also Ps. 16:11; 84:11b; Rom. 8:32. The more we love God, the more He is free to bless us, and I suspect we place less and less intrinsic value upon those gifts.</a:t>
            </a:r>
            <a:endParaRPr lang="en-US" altLang="en-US" sz="1853" b="0" dirty="0">
              <a:solidFill>
                <a:srgbClr val="66003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60041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7618"/>
                                        </p:tgtEl>
                                        <p:attrNameLst>
                                          <p:attrName>style.visibility</p:attrName>
                                        </p:attrNameLst>
                                      </p:cBhvr>
                                      <p:to>
                                        <p:strVal val="visible"/>
                                      </p:to>
                                    </p:set>
                                    <p:anim calcmode="lin" valueType="num">
                                      <p:cBhvr additive="base">
                                        <p:cTn id="7" dur="500" fill="hold"/>
                                        <p:tgtEl>
                                          <p:spTgt spid="367618"/>
                                        </p:tgtEl>
                                        <p:attrNameLst>
                                          <p:attrName>ppt_x</p:attrName>
                                        </p:attrNameLst>
                                      </p:cBhvr>
                                      <p:tavLst>
                                        <p:tav tm="0">
                                          <p:val>
                                            <p:strVal val="0-#ppt_w/2"/>
                                          </p:val>
                                        </p:tav>
                                        <p:tav tm="100000">
                                          <p:val>
                                            <p:strVal val="#ppt_x"/>
                                          </p:val>
                                        </p:tav>
                                      </p:tavLst>
                                    </p:anim>
                                    <p:anim calcmode="lin" valueType="num">
                                      <p:cBhvr additive="base">
                                        <p:cTn id="8" dur="500" fill="hold"/>
                                        <p:tgtEl>
                                          <p:spTgt spid="3676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67619">
                                            <p:txEl>
                                              <p:pRg st="0" end="0"/>
                                            </p:txEl>
                                          </p:spTgt>
                                        </p:tgtEl>
                                        <p:attrNameLst>
                                          <p:attrName>style.visibility</p:attrName>
                                        </p:attrNameLst>
                                      </p:cBhvr>
                                      <p:to>
                                        <p:strVal val="visible"/>
                                      </p:to>
                                    </p:set>
                                    <p:animEffect transition="in" filter="randombar(horizontal)">
                                      <p:cBhvr>
                                        <p:cTn id="13" dur="500"/>
                                        <p:tgtEl>
                                          <p:spTgt spid="367619">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67619">
                                            <p:txEl>
                                              <p:pRg st="1" end="1"/>
                                            </p:txEl>
                                          </p:spTgt>
                                        </p:tgtEl>
                                        <p:attrNameLst>
                                          <p:attrName>style.visibility</p:attrName>
                                        </p:attrNameLst>
                                      </p:cBhvr>
                                      <p:to>
                                        <p:strVal val="visible"/>
                                      </p:to>
                                    </p:set>
                                    <p:animEffect transition="in" filter="randombar(horizontal)">
                                      <p:cBhvr>
                                        <p:cTn id="18" dur="500"/>
                                        <p:tgtEl>
                                          <p:spTgt spid="367619">
                                            <p:txEl>
                                              <p:pRg st="1" end="1"/>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67619">
                                            <p:txEl>
                                              <p:pRg st="2" end="2"/>
                                            </p:txEl>
                                          </p:spTgt>
                                        </p:tgtEl>
                                        <p:attrNameLst>
                                          <p:attrName>style.visibility</p:attrName>
                                        </p:attrNameLst>
                                      </p:cBhvr>
                                      <p:to>
                                        <p:strVal val="visible"/>
                                      </p:to>
                                    </p:set>
                                    <p:animEffect transition="in" filter="randombar(horizontal)">
                                      <p:cBhvr>
                                        <p:cTn id="21" dur="500"/>
                                        <p:tgtEl>
                                          <p:spTgt spid="367619">
                                            <p:txEl>
                                              <p:pRg st="2" end="2"/>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67619">
                                            <p:txEl>
                                              <p:pRg st="3" end="3"/>
                                            </p:txEl>
                                          </p:spTgt>
                                        </p:tgtEl>
                                        <p:attrNameLst>
                                          <p:attrName>style.visibility</p:attrName>
                                        </p:attrNameLst>
                                      </p:cBhvr>
                                      <p:to>
                                        <p:strVal val="visible"/>
                                      </p:to>
                                    </p:set>
                                    <p:animEffect transition="in" filter="randombar(horizontal)">
                                      <p:cBhvr>
                                        <p:cTn id="24" dur="500"/>
                                        <p:tgtEl>
                                          <p:spTgt spid="367619">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67619">
                                            <p:txEl>
                                              <p:pRg st="4" end="4"/>
                                            </p:txEl>
                                          </p:spTgt>
                                        </p:tgtEl>
                                        <p:attrNameLst>
                                          <p:attrName>style.visibility</p:attrName>
                                        </p:attrNameLst>
                                      </p:cBhvr>
                                      <p:to>
                                        <p:strVal val="visible"/>
                                      </p:to>
                                    </p:set>
                                    <p:animEffect transition="in" filter="randombar(horizontal)">
                                      <p:cBhvr>
                                        <p:cTn id="29" dur="500"/>
                                        <p:tgtEl>
                                          <p:spTgt spid="3676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18" grpId="0" autoUpdateAnimBg="0"/>
      <p:bldP spid="367619"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AE47E8AF-2C15-4969-AF36-625F1C6C6C46}"/>
              </a:ext>
            </a:extLst>
          </p:cNvPr>
          <p:cNvSpPr>
            <a:spLocks noGrp="1" noChangeArrowheads="1"/>
          </p:cNvSpPr>
          <p:nvPr>
            <p:ph type="title"/>
          </p:nvPr>
        </p:nvSpPr>
        <p:spPr>
          <a:xfrm>
            <a:off x="0" y="0"/>
            <a:ext cx="12192000" cy="1008529"/>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lgn="ctr"/>
            <a:r>
              <a:rPr lang="en-US" altLang="en-US" i="1" dirty="0"/>
              <a:t>Wealth and Christians</a:t>
            </a:r>
          </a:p>
        </p:txBody>
      </p:sp>
      <p:sp>
        <p:nvSpPr>
          <p:cNvPr id="41987" name="Rectangle 3">
            <a:extLst>
              <a:ext uri="{FF2B5EF4-FFF2-40B4-BE49-F238E27FC236}">
                <a16:creationId xmlns:a16="http://schemas.microsoft.com/office/drawing/2014/main" id="{31F8FC30-AAAC-4959-A0E9-2B6AB65D3A53}"/>
              </a:ext>
            </a:extLst>
          </p:cNvPr>
          <p:cNvSpPr>
            <a:spLocks noGrp="1" noChangeArrowheads="1"/>
          </p:cNvSpPr>
          <p:nvPr>
            <p:ph type="body" idx="1"/>
          </p:nvPr>
        </p:nvSpPr>
        <p:spPr>
          <a:xfrm>
            <a:off x="3137647" y="1344706"/>
            <a:ext cx="8606118" cy="4773706"/>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lnSpc>
                <a:spcPct val="80000"/>
              </a:lnSpc>
              <a:buClr>
                <a:srgbClr val="003399"/>
              </a:buClr>
              <a:buFont typeface="Wingdings" panose="05000000000000000000" pitchFamily="2" charset="2"/>
              <a:buChar char="ü"/>
            </a:pPr>
            <a:r>
              <a:rPr lang="en-US" altLang="en-US" sz="2471" dirty="0"/>
              <a:t>God blessed Abraham, Job, David,  Solomon, Hezekiah, etc. with much wealth</a:t>
            </a:r>
            <a:r>
              <a:rPr lang="en-US" altLang="en-US" sz="882" dirty="0"/>
              <a:t>. </a:t>
            </a:r>
            <a:r>
              <a:rPr lang="en-US" altLang="en-US" sz="2471" dirty="0"/>
              <a:t> </a:t>
            </a:r>
            <a:r>
              <a:rPr lang="en-US" altLang="en-US" sz="1235" dirty="0"/>
              <a:t>(Gen. 24:35; Job 1:3; I Chron. 29:3-5; 2 Chron. 1:12; 2 Chron. 32:27)</a:t>
            </a:r>
          </a:p>
          <a:p>
            <a:pPr>
              <a:lnSpc>
                <a:spcPct val="80000"/>
              </a:lnSpc>
              <a:buClr>
                <a:srgbClr val="003399"/>
              </a:buClr>
              <a:buFont typeface="Wingdings" panose="05000000000000000000" pitchFamily="2" charset="2"/>
              <a:buChar char="ü"/>
            </a:pPr>
            <a:r>
              <a:rPr lang="en-US" altLang="en-US" sz="2471" dirty="0"/>
              <a:t>The fact that stealing remains a sin (Rom. 13:9) implies that private property is approved by God.</a:t>
            </a:r>
          </a:p>
          <a:p>
            <a:pPr>
              <a:lnSpc>
                <a:spcPct val="80000"/>
              </a:lnSpc>
              <a:buClr>
                <a:srgbClr val="003399"/>
              </a:buClr>
              <a:buFont typeface="Wingdings" panose="05000000000000000000" pitchFamily="2" charset="2"/>
              <a:buChar char="ü"/>
            </a:pPr>
            <a:r>
              <a:rPr lang="en-US" altLang="en-US" sz="2471" dirty="0"/>
              <a:t>The “rich” (us) are not told to divest of wealth, but to be richly </a:t>
            </a:r>
            <a:r>
              <a:rPr lang="en-US" altLang="en-US" sz="2471" u="sng" dirty="0"/>
              <a:t>generous</a:t>
            </a:r>
            <a:r>
              <a:rPr lang="en-US" altLang="en-US" sz="2471" dirty="0"/>
              <a:t> (1 Tim. 6:18). If you make $10,000/year you are among the upper 9% of the worlds affluent.</a:t>
            </a:r>
          </a:p>
          <a:p>
            <a:pPr>
              <a:lnSpc>
                <a:spcPct val="80000"/>
              </a:lnSpc>
              <a:buClr>
                <a:srgbClr val="003399"/>
              </a:buClr>
              <a:buFont typeface="Wingdings" panose="05000000000000000000" pitchFamily="2" charset="2"/>
              <a:buNone/>
            </a:pPr>
            <a:r>
              <a:rPr lang="en-US" altLang="en-US" sz="2471" dirty="0"/>
              <a:t>		</a:t>
            </a:r>
            <a:r>
              <a:rPr lang="en-US" altLang="en-US" sz="2118" b="0" dirty="0"/>
              <a:t>From the </a:t>
            </a:r>
            <a:r>
              <a:rPr lang="en-US" altLang="en-US" sz="2118" b="0" i="1" dirty="0"/>
              <a:t>World Christian Encyclopedia, </a:t>
            </a:r>
            <a:r>
              <a:rPr lang="en-US" altLang="en-US" sz="2118" b="0" dirty="0"/>
              <a:t>David Barrett, George Kurian, Todd Johnson, Eds. 2001, p. 1:6</a:t>
            </a:r>
          </a:p>
          <a:p>
            <a:pPr>
              <a:lnSpc>
                <a:spcPct val="80000"/>
              </a:lnSpc>
              <a:buClr>
                <a:srgbClr val="003399"/>
              </a:buClr>
              <a:buFont typeface="Wingdings" panose="05000000000000000000" pitchFamily="2" charset="2"/>
              <a:buNone/>
            </a:pPr>
            <a:r>
              <a:rPr lang="en-US" altLang="en-US" sz="2471" dirty="0"/>
              <a:t>Riches are deceitful.  It remains harder for the rich to enter heaven—Matt. 19:23.</a:t>
            </a:r>
          </a:p>
        </p:txBody>
      </p:sp>
    </p:spTree>
    <p:extLst>
      <p:ext uri="{BB962C8B-B14F-4D97-AF65-F5344CB8AC3E}">
        <p14:creationId xmlns:p14="http://schemas.microsoft.com/office/powerpoint/2010/main" val="16048199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to="" calcmode="lin" valueType="num">
                                      <p:cBhvr>
                                        <p:cTn id="7" dur="1" fill="hold"/>
                                        <p:tgtEl>
                                          <p:spTgt spid="4198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 to="" calcmode="lin" valueType="num">
                                      <p:cBhvr>
                                        <p:cTn id="12" dur="1" fill="hold"/>
                                        <p:tgtEl>
                                          <p:spTgt spid="41987">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 to="" calcmode="lin" valueType="num">
                                      <p:cBhvr>
                                        <p:cTn id="17" dur="1" fill="hold"/>
                                        <p:tgtEl>
                                          <p:spTgt spid="41987">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1987">
                                            <p:txEl>
                                              <p:pRg st="3" end="3"/>
                                            </p:txEl>
                                          </p:spTgt>
                                        </p:tgtEl>
                                        <p:attrNameLst>
                                          <p:attrName>style.visibility</p:attrName>
                                        </p:attrNameLst>
                                      </p:cBhvr>
                                      <p:to>
                                        <p:strVal val="visible"/>
                                      </p:to>
                                    </p:set>
                                    <p:anim to="" calcmode="lin" valueType="num">
                                      <p:cBhvr>
                                        <p:cTn id="22" dur="1" fill="hold"/>
                                        <p:tgtEl>
                                          <p:spTgt spid="41987">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1987">
                                            <p:txEl>
                                              <p:pRg st="4" end="4"/>
                                            </p:txEl>
                                          </p:spTgt>
                                        </p:tgtEl>
                                        <p:attrNameLst>
                                          <p:attrName>style.visibility</p:attrName>
                                        </p:attrNameLst>
                                      </p:cBhvr>
                                      <p:to>
                                        <p:strVal val="visible"/>
                                      </p:to>
                                    </p:set>
                                    <p:anim to="" calcmode="lin" valueType="num">
                                      <p:cBhvr>
                                        <p:cTn id="27" dur="1" fill="hold"/>
                                        <p:tgtEl>
                                          <p:spTgt spid="41987">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Slide Number Placeholder 5">
            <a:extLst>
              <a:ext uri="{FF2B5EF4-FFF2-40B4-BE49-F238E27FC236}">
                <a16:creationId xmlns:a16="http://schemas.microsoft.com/office/drawing/2014/main" id="{59F98004-D3FE-4AEC-B456-EAD332AC6F72}"/>
              </a:ext>
            </a:extLst>
          </p:cNvPr>
          <p:cNvSpPr>
            <a:spLocks noGrp="1"/>
          </p:cNvSpPr>
          <p:nvPr>
            <p:ph type="sldNum" sz="quarter" idx="12"/>
          </p:nvPr>
        </p:nvSpPr>
        <p:spPr>
          <a:noFill/>
        </p:spPr>
        <p:txBody>
          <a:bodyPr/>
          <a:lstStyle>
            <a:defPPr>
              <a:defRPr lang="en-US"/>
            </a:defPPr>
            <a:lvl1pPr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355950"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71189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06784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423797"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1779746"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135695"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491644"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2847593"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fld id="{A88A0E6D-0B2B-498B-BDB3-4300294AF565}" type="slidenum">
              <a:rPr kumimoji="0" lang="en-US" altLang="en-US" sz="1412"/>
              <a:pPr/>
              <a:t>12</a:t>
            </a:fld>
            <a:endParaRPr kumimoji="0" lang="en-US" altLang="en-US" sz="1412"/>
          </a:p>
        </p:txBody>
      </p:sp>
      <p:sp>
        <p:nvSpPr>
          <p:cNvPr id="182274" name="Rectangle 2">
            <a:extLst>
              <a:ext uri="{FF2B5EF4-FFF2-40B4-BE49-F238E27FC236}">
                <a16:creationId xmlns:a16="http://schemas.microsoft.com/office/drawing/2014/main" id="{EA8ACA78-350B-4CA9-9310-CF138DCED7E5}"/>
              </a:ext>
            </a:extLst>
          </p:cNvPr>
          <p:cNvSpPr>
            <a:spLocks noGrp="1" noChangeArrowheads="1"/>
          </p:cNvSpPr>
          <p:nvPr>
            <p:ph type="title"/>
          </p:nvPr>
        </p:nvSpPr>
        <p:spPr>
          <a:xfrm>
            <a:off x="1928113" y="336176"/>
            <a:ext cx="8335775" cy="874059"/>
          </a:xfrm>
        </p:spPr>
        <p:txBody>
          <a:bodyPr vert="horz" wrap="square" lIns="90499" tIns="45251" rIns="90499" bIns="45251" numCol="1" anchor="ctr" anchorCtr="0" compatLnSpc="1">
            <a:prstTxWarp prst="textNoShape">
              <a:avLst/>
            </a:prstTxWarp>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defRPr/>
            </a:pPr>
            <a:r>
              <a:rPr lang="en-US" altLang="en-US" dirty="0">
                <a:solidFill>
                  <a:srgbClr val="FF3300"/>
                </a:solidFill>
              </a:rPr>
              <a:t>Real Prosperity:</a:t>
            </a:r>
          </a:p>
        </p:txBody>
      </p:sp>
      <p:sp>
        <p:nvSpPr>
          <p:cNvPr id="182275" name="Rectangle 3">
            <a:extLst>
              <a:ext uri="{FF2B5EF4-FFF2-40B4-BE49-F238E27FC236}">
                <a16:creationId xmlns:a16="http://schemas.microsoft.com/office/drawing/2014/main" id="{89CB34F5-F9D8-49B7-8BF7-27D54EA5D280}"/>
              </a:ext>
            </a:extLst>
          </p:cNvPr>
          <p:cNvSpPr>
            <a:spLocks noGrp="1" noChangeArrowheads="1"/>
          </p:cNvSpPr>
          <p:nvPr>
            <p:ph type="body" idx="1"/>
          </p:nvPr>
        </p:nvSpPr>
        <p:spPr>
          <a:xfrm>
            <a:off x="3863230" y="1411942"/>
            <a:ext cx="6670301" cy="5244353"/>
          </a:xfrm>
        </p:spPr>
        <p:txBody>
          <a:bodyPr vert="horz" wrap="square" lIns="90499" tIns="45251" rIns="90499" bIns="45251" numCol="1" anchor="t" anchorCtr="0" compatLnSpc="1">
            <a:prstTxWarp prst="textNoShape">
              <a:avLst/>
            </a:prstTxWarp>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lnSpc>
                <a:spcPct val="90000"/>
              </a:lnSpc>
              <a:buClr>
                <a:srgbClr val="660033"/>
              </a:buClr>
              <a:buFont typeface="Wingdings" pitchFamily="2" charset="2"/>
              <a:buChar char="§"/>
              <a:defRPr/>
            </a:pPr>
            <a:r>
              <a:rPr lang="en-US" altLang="en-US" sz="2471" dirty="0">
                <a:solidFill>
                  <a:srgbClr val="660033"/>
                </a:solidFill>
                <a:effectLst/>
              </a:rPr>
              <a:t>Prosperity is:</a:t>
            </a:r>
          </a:p>
          <a:p>
            <a:pPr lvl="1">
              <a:lnSpc>
                <a:spcPct val="90000"/>
              </a:lnSpc>
              <a:buClr>
                <a:srgbClr val="660033"/>
              </a:buClr>
              <a:buFont typeface="Wingdings" pitchFamily="2" charset="2"/>
              <a:buChar char="§"/>
              <a:defRPr/>
            </a:pPr>
            <a:r>
              <a:rPr lang="en-US" altLang="en-US" sz="2118" dirty="0">
                <a:solidFill>
                  <a:srgbClr val="660033"/>
                </a:solidFill>
                <a:effectLst/>
              </a:rPr>
              <a:t>Your name written in heaven, Lk.10:20</a:t>
            </a:r>
          </a:p>
          <a:p>
            <a:pPr>
              <a:lnSpc>
                <a:spcPct val="90000"/>
              </a:lnSpc>
              <a:buClr>
                <a:srgbClr val="660033"/>
              </a:buClr>
              <a:buFont typeface="Wingdings" pitchFamily="2" charset="2"/>
              <a:buChar char="§"/>
              <a:defRPr/>
            </a:pPr>
            <a:r>
              <a:rPr lang="en-US" altLang="en-US" sz="2559" b="0" dirty="0">
                <a:solidFill>
                  <a:srgbClr val="660033"/>
                </a:solidFill>
                <a:effectLst/>
              </a:rPr>
              <a:t>Contentment, with godliness, 1 Tim. 6:6</a:t>
            </a:r>
          </a:p>
          <a:p>
            <a:pPr lvl="1">
              <a:lnSpc>
                <a:spcPct val="90000"/>
              </a:lnSpc>
              <a:buClr>
                <a:srgbClr val="660033"/>
              </a:buClr>
              <a:buFont typeface="Wingdings" pitchFamily="2" charset="2"/>
              <a:buChar char="§"/>
              <a:defRPr/>
            </a:pPr>
            <a:r>
              <a:rPr lang="en-US" altLang="en-US" sz="2206" b="0" dirty="0">
                <a:solidFill>
                  <a:srgbClr val="660033"/>
                </a:solidFill>
                <a:effectLst/>
              </a:rPr>
              <a:t>Without contentment, you’ll </a:t>
            </a:r>
            <a:r>
              <a:rPr lang="en-US" altLang="en-US" sz="2206" b="0" u="sng" dirty="0">
                <a:solidFill>
                  <a:srgbClr val="660033"/>
                </a:solidFill>
                <a:effectLst/>
              </a:rPr>
              <a:t>never</a:t>
            </a:r>
            <a:r>
              <a:rPr lang="en-US" altLang="en-US" sz="2206" b="0" dirty="0">
                <a:solidFill>
                  <a:srgbClr val="660033"/>
                </a:solidFill>
                <a:effectLst/>
              </a:rPr>
              <a:t> have enough.</a:t>
            </a:r>
          </a:p>
          <a:p>
            <a:pPr lvl="1">
              <a:lnSpc>
                <a:spcPct val="90000"/>
              </a:lnSpc>
              <a:buClr>
                <a:srgbClr val="660033"/>
              </a:buClr>
              <a:buFont typeface="Wingdings" pitchFamily="2" charset="2"/>
              <a:buChar char="§"/>
              <a:defRPr/>
            </a:pPr>
            <a:r>
              <a:rPr lang="en-US" altLang="en-US" sz="2118" b="0" dirty="0">
                <a:solidFill>
                  <a:srgbClr val="660033"/>
                </a:solidFill>
                <a:effectLst/>
              </a:rPr>
              <a:t>God meeting ALL your needs, Phil. 4:19</a:t>
            </a:r>
          </a:p>
          <a:p>
            <a:pPr lvl="2">
              <a:lnSpc>
                <a:spcPct val="90000"/>
              </a:lnSpc>
              <a:buClr>
                <a:srgbClr val="660033"/>
              </a:buClr>
              <a:buFont typeface="Wingdings" pitchFamily="2" charset="2"/>
              <a:buChar char="§"/>
              <a:defRPr/>
            </a:pPr>
            <a:r>
              <a:rPr lang="en-US" altLang="en-US" sz="1853" b="0" dirty="0">
                <a:solidFill>
                  <a:srgbClr val="660033"/>
                </a:solidFill>
                <a:effectLst/>
              </a:rPr>
              <a:t>How much more do you need?</a:t>
            </a:r>
          </a:p>
          <a:p>
            <a:pPr lvl="1">
              <a:lnSpc>
                <a:spcPct val="90000"/>
              </a:lnSpc>
              <a:buClr>
                <a:srgbClr val="660033"/>
              </a:buClr>
              <a:buFont typeface="Wingdings" pitchFamily="2" charset="2"/>
              <a:buChar char="§"/>
              <a:defRPr/>
            </a:pPr>
            <a:r>
              <a:rPr lang="en-US" altLang="en-US" sz="2118" dirty="0"/>
              <a:t>Proverbs 30:7-9 </a:t>
            </a:r>
            <a:r>
              <a:rPr lang="en-US" altLang="en-US" sz="2118" b="0" dirty="0"/>
              <a:t>  "Two things I ask of you, O LORD; do not refuse me before I die:  8 Keep falsehood and lies far from me; give me neither poverty nor riches, but give me only my daily bread.  9 Otherwise, I may have too much and disown you and say, 'Who is the LORD?' Or I may become poor and steal, and so dishonor the name of my God</a:t>
            </a:r>
            <a:r>
              <a:rPr lang="en-US" altLang="en-US" sz="2118" b="0" dirty="0">
                <a:solidFill>
                  <a:srgbClr val="A50021"/>
                </a:solidFill>
              </a:rPr>
              <a:t>.</a:t>
            </a:r>
          </a:p>
        </p:txBody>
      </p:sp>
    </p:spTree>
    <p:extLst>
      <p:ext uri="{BB962C8B-B14F-4D97-AF65-F5344CB8AC3E}">
        <p14:creationId xmlns:p14="http://schemas.microsoft.com/office/powerpoint/2010/main" val="36712201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2274"/>
                                        </p:tgtEl>
                                        <p:attrNameLst>
                                          <p:attrName>style.visibility</p:attrName>
                                        </p:attrNameLst>
                                      </p:cBhvr>
                                      <p:to>
                                        <p:strVal val="visible"/>
                                      </p:to>
                                    </p:set>
                                    <p:anim calcmode="lin" valueType="num">
                                      <p:cBhvr additive="base">
                                        <p:cTn id="7" dur="500" fill="hold"/>
                                        <p:tgtEl>
                                          <p:spTgt spid="182274"/>
                                        </p:tgtEl>
                                        <p:attrNameLst>
                                          <p:attrName>ppt_x</p:attrName>
                                        </p:attrNameLst>
                                      </p:cBhvr>
                                      <p:tavLst>
                                        <p:tav tm="0">
                                          <p:val>
                                            <p:strVal val="0-#ppt_w/2"/>
                                          </p:val>
                                        </p:tav>
                                        <p:tav tm="100000">
                                          <p:val>
                                            <p:strVal val="#ppt_x"/>
                                          </p:val>
                                        </p:tav>
                                      </p:tavLst>
                                    </p:anim>
                                    <p:anim calcmode="lin" valueType="num">
                                      <p:cBhvr additive="base">
                                        <p:cTn id="8" dur="500" fill="hold"/>
                                        <p:tgtEl>
                                          <p:spTgt spid="18227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82275">
                                            <p:txEl>
                                              <p:pRg st="0" end="0"/>
                                            </p:txEl>
                                          </p:spTgt>
                                        </p:tgtEl>
                                        <p:attrNameLst>
                                          <p:attrName>style.visibility</p:attrName>
                                        </p:attrNameLst>
                                      </p:cBhvr>
                                      <p:to>
                                        <p:strVal val="visible"/>
                                      </p:to>
                                    </p:set>
                                    <p:animEffect transition="in" filter="randombar(horizontal)">
                                      <p:cBhvr>
                                        <p:cTn id="13" dur="500"/>
                                        <p:tgtEl>
                                          <p:spTgt spid="18227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82275">
                                            <p:txEl>
                                              <p:pRg st="1" end="1"/>
                                            </p:txEl>
                                          </p:spTgt>
                                        </p:tgtEl>
                                        <p:attrNameLst>
                                          <p:attrName>style.visibility</p:attrName>
                                        </p:attrNameLst>
                                      </p:cBhvr>
                                      <p:to>
                                        <p:strVal val="visible"/>
                                      </p:to>
                                    </p:set>
                                    <p:animEffect transition="in" filter="randombar(horizontal)">
                                      <p:cBhvr>
                                        <p:cTn id="18" dur="500"/>
                                        <p:tgtEl>
                                          <p:spTgt spid="18227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82275">
                                            <p:txEl>
                                              <p:pRg st="2" end="2"/>
                                            </p:txEl>
                                          </p:spTgt>
                                        </p:tgtEl>
                                        <p:attrNameLst>
                                          <p:attrName>style.visibility</p:attrName>
                                        </p:attrNameLst>
                                      </p:cBhvr>
                                      <p:to>
                                        <p:strVal val="visible"/>
                                      </p:to>
                                    </p:set>
                                    <p:animEffect transition="in" filter="randombar(horizontal)">
                                      <p:cBhvr>
                                        <p:cTn id="23" dur="500"/>
                                        <p:tgtEl>
                                          <p:spTgt spid="18227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82275">
                                            <p:txEl>
                                              <p:pRg st="3" end="3"/>
                                            </p:txEl>
                                          </p:spTgt>
                                        </p:tgtEl>
                                        <p:attrNameLst>
                                          <p:attrName>style.visibility</p:attrName>
                                        </p:attrNameLst>
                                      </p:cBhvr>
                                      <p:to>
                                        <p:strVal val="visible"/>
                                      </p:to>
                                    </p:set>
                                    <p:animEffect transition="in" filter="randombar(horizontal)">
                                      <p:cBhvr>
                                        <p:cTn id="28" dur="500"/>
                                        <p:tgtEl>
                                          <p:spTgt spid="182275">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82275">
                                            <p:txEl>
                                              <p:pRg st="4" end="4"/>
                                            </p:txEl>
                                          </p:spTgt>
                                        </p:tgtEl>
                                        <p:attrNameLst>
                                          <p:attrName>style.visibility</p:attrName>
                                        </p:attrNameLst>
                                      </p:cBhvr>
                                      <p:to>
                                        <p:strVal val="visible"/>
                                      </p:to>
                                    </p:set>
                                    <p:animEffect transition="in" filter="randombar(horizontal)">
                                      <p:cBhvr>
                                        <p:cTn id="33" dur="500"/>
                                        <p:tgtEl>
                                          <p:spTgt spid="182275">
                                            <p:txEl>
                                              <p:pRg st="4" end="4"/>
                                            </p:txEl>
                                          </p:spTgt>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82275">
                                            <p:txEl>
                                              <p:pRg st="5" end="5"/>
                                            </p:txEl>
                                          </p:spTgt>
                                        </p:tgtEl>
                                        <p:attrNameLst>
                                          <p:attrName>style.visibility</p:attrName>
                                        </p:attrNameLst>
                                      </p:cBhvr>
                                      <p:to>
                                        <p:strVal val="visible"/>
                                      </p:to>
                                    </p:set>
                                    <p:animEffect transition="in" filter="randombar(horizontal)">
                                      <p:cBhvr>
                                        <p:cTn id="36" dur="500"/>
                                        <p:tgtEl>
                                          <p:spTgt spid="182275">
                                            <p:txEl>
                                              <p:pRg st="5" end="5"/>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82275">
                                            <p:txEl>
                                              <p:pRg st="6" end="6"/>
                                            </p:txEl>
                                          </p:spTgt>
                                        </p:tgtEl>
                                        <p:attrNameLst>
                                          <p:attrName>style.visibility</p:attrName>
                                        </p:attrNameLst>
                                      </p:cBhvr>
                                      <p:to>
                                        <p:strVal val="visible"/>
                                      </p:to>
                                    </p:set>
                                    <p:animEffect transition="in" filter="randombar(horizontal)">
                                      <p:cBhvr>
                                        <p:cTn id="41" dur="500"/>
                                        <p:tgtEl>
                                          <p:spTgt spid="1822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4" grpId="0" autoUpdateAnimBg="0"/>
      <p:bldP spid="182275"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Slide Number Placeholder 5">
            <a:extLst>
              <a:ext uri="{FF2B5EF4-FFF2-40B4-BE49-F238E27FC236}">
                <a16:creationId xmlns:a16="http://schemas.microsoft.com/office/drawing/2014/main" id="{EFCACF3A-9971-4444-8BD0-93D3D9550439}"/>
              </a:ext>
            </a:extLst>
          </p:cNvPr>
          <p:cNvSpPr>
            <a:spLocks noGrp="1"/>
          </p:cNvSpPr>
          <p:nvPr>
            <p:ph type="sldNum" sz="quarter" idx="12"/>
          </p:nvPr>
        </p:nvSpPr>
        <p:spPr>
          <a:noFill/>
        </p:spPr>
        <p:txBody>
          <a:bodyPr/>
          <a:lstStyle>
            <a:defPPr>
              <a:defRPr lang="en-US"/>
            </a:defPPr>
            <a:lvl1pPr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355950"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71189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06784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423797"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1779746"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135695"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491644"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2847593"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fld id="{6060158F-30D7-48DF-A754-CC7508D8903A}" type="slidenum">
              <a:rPr kumimoji="0" lang="en-US" altLang="en-US" sz="1412"/>
              <a:pPr/>
              <a:t>13</a:t>
            </a:fld>
            <a:endParaRPr kumimoji="0" lang="en-US" altLang="en-US" sz="1412"/>
          </a:p>
        </p:txBody>
      </p:sp>
      <p:sp>
        <p:nvSpPr>
          <p:cNvPr id="375811" name="Rectangle 3">
            <a:extLst>
              <a:ext uri="{FF2B5EF4-FFF2-40B4-BE49-F238E27FC236}">
                <a16:creationId xmlns:a16="http://schemas.microsoft.com/office/drawing/2014/main" id="{50DDE200-C107-415A-9E8C-A7EFE9C811B8}"/>
              </a:ext>
            </a:extLst>
          </p:cNvPr>
          <p:cNvSpPr>
            <a:spLocks noGrp="1" noChangeArrowheads="1"/>
          </p:cNvSpPr>
          <p:nvPr>
            <p:ph type="body" idx="1"/>
          </p:nvPr>
        </p:nvSpPr>
        <p:spPr>
          <a:xfrm>
            <a:off x="3863230" y="2084294"/>
            <a:ext cx="7275417" cy="4572001"/>
          </a:xfrm>
        </p:spPr>
        <p:txBody>
          <a:bodyPr vert="horz" wrap="square" lIns="90499" tIns="45251" rIns="90499" bIns="45251" numCol="1" anchor="t" anchorCtr="0" compatLnSpc="1">
            <a:prstTxWarp prst="textNoShape">
              <a:avLst/>
            </a:prstTxWarp>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buClr>
                <a:srgbClr val="660033"/>
              </a:buClr>
              <a:buFont typeface="Wingdings" pitchFamily="2" charset="2"/>
              <a:buChar char="§"/>
              <a:defRPr/>
            </a:pPr>
            <a:r>
              <a:rPr lang="en-US" altLang="en-US" sz="2824" dirty="0">
                <a:solidFill>
                  <a:srgbClr val="660033"/>
                </a:solidFill>
                <a:effectLst/>
              </a:rPr>
              <a:t>Prosperity is:</a:t>
            </a:r>
          </a:p>
          <a:p>
            <a:pPr lvl="1">
              <a:buClr>
                <a:srgbClr val="660033"/>
              </a:buClr>
              <a:buFont typeface="Wingdings" pitchFamily="2" charset="2"/>
              <a:buChar char="§"/>
              <a:defRPr/>
            </a:pPr>
            <a:r>
              <a:rPr lang="en-US" altLang="en-US" sz="2471" b="0" dirty="0">
                <a:solidFill>
                  <a:srgbClr val="660033"/>
                </a:solidFill>
                <a:effectLst/>
              </a:rPr>
              <a:t>Having all the funds you need to accomplish all the work that God has given you to do in life, Eph. 2:10</a:t>
            </a:r>
          </a:p>
          <a:p>
            <a:pPr lvl="2">
              <a:buClr>
                <a:srgbClr val="660033"/>
              </a:buClr>
              <a:buFont typeface="Wingdings" pitchFamily="2" charset="2"/>
              <a:buChar char="§"/>
              <a:defRPr/>
            </a:pPr>
            <a:r>
              <a:rPr lang="en-US" altLang="en-US" sz="2206" b="0" dirty="0">
                <a:solidFill>
                  <a:srgbClr val="660033"/>
                </a:solidFill>
                <a:effectLst/>
              </a:rPr>
              <a:t>Preparation and ministry cost money.</a:t>
            </a:r>
          </a:p>
          <a:p>
            <a:pPr lvl="1">
              <a:buClr>
                <a:srgbClr val="660033"/>
              </a:buClr>
              <a:buFont typeface="Wingdings" pitchFamily="2" charset="2"/>
              <a:buChar char="§"/>
              <a:defRPr/>
            </a:pPr>
            <a:r>
              <a:rPr lang="en-US" altLang="en-US" sz="2559" b="0" dirty="0">
                <a:solidFill>
                  <a:srgbClr val="660033"/>
                </a:solidFill>
                <a:effectLst/>
              </a:rPr>
              <a:t>Having the world--all things are the Christian’s (1 Cor. 3:21-23; Rom. 4:13—JRW Stott).</a:t>
            </a:r>
          </a:p>
        </p:txBody>
      </p:sp>
      <p:sp>
        <p:nvSpPr>
          <p:cNvPr id="6" name="Rectangle 2">
            <a:extLst>
              <a:ext uri="{FF2B5EF4-FFF2-40B4-BE49-F238E27FC236}">
                <a16:creationId xmlns:a16="http://schemas.microsoft.com/office/drawing/2014/main" id="{F5EF7235-EE7E-4905-ADE0-FFAB3AEF1DFC}"/>
              </a:ext>
            </a:extLst>
          </p:cNvPr>
          <p:cNvSpPr txBox="1">
            <a:spLocks noChangeArrowheads="1"/>
          </p:cNvSpPr>
          <p:nvPr/>
        </p:nvSpPr>
        <p:spPr bwMode="auto">
          <a:xfrm>
            <a:off x="1928113" y="336176"/>
            <a:ext cx="8335775" cy="87405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99" tIns="45251" rIns="90499" bIns="45251" numCol="1" anchor="ctr" anchorCtr="0" compatLnSpc="1">
            <a:prstTxWarp prst="textNoShape">
              <a:avLst/>
            </a:prstTxWarp>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defRPr/>
            </a:pPr>
            <a:r>
              <a:rPr kumimoji="0" lang="en-US" altLang="en-US" sz="3425" kern="0">
                <a:solidFill>
                  <a:srgbClr val="FF3300"/>
                </a:solidFill>
              </a:rPr>
              <a:t>Real Prosperity:</a:t>
            </a:r>
            <a:endParaRPr kumimoji="0" lang="en-US" altLang="en-US" sz="3425" kern="0" dirty="0">
              <a:solidFill>
                <a:srgbClr val="FF3300"/>
              </a:solidFill>
            </a:endParaRPr>
          </a:p>
        </p:txBody>
      </p:sp>
    </p:spTree>
    <p:extLst>
      <p:ext uri="{BB962C8B-B14F-4D97-AF65-F5344CB8AC3E}">
        <p14:creationId xmlns:p14="http://schemas.microsoft.com/office/powerpoint/2010/main" val="38597463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75811">
                                            <p:txEl>
                                              <p:pRg st="0" end="0"/>
                                            </p:txEl>
                                          </p:spTgt>
                                        </p:tgtEl>
                                        <p:attrNameLst>
                                          <p:attrName>style.visibility</p:attrName>
                                        </p:attrNameLst>
                                      </p:cBhvr>
                                      <p:to>
                                        <p:strVal val="visible"/>
                                      </p:to>
                                    </p:set>
                                    <p:animEffect transition="in" filter="randombar(horizontal)">
                                      <p:cBhvr>
                                        <p:cTn id="7" dur="500"/>
                                        <p:tgtEl>
                                          <p:spTgt spid="3758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75811">
                                            <p:txEl>
                                              <p:pRg st="1" end="1"/>
                                            </p:txEl>
                                          </p:spTgt>
                                        </p:tgtEl>
                                        <p:attrNameLst>
                                          <p:attrName>style.visibility</p:attrName>
                                        </p:attrNameLst>
                                      </p:cBhvr>
                                      <p:to>
                                        <p:strVal val="visible"/>
                                      </p:to>
                                    </p:set>
                                    <p:animEffect transition="in" filter="randombar(horizontal)">
                                      <p:cBhvr>
                                        <p:cTn id="12" dur="500"/>
                                        <p:tgtEl>
                                          <p:spTgt spid="375811">
                                            <p:txEl>
                                              <p:pRg st="1" end="1"/>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75811">
                                            <p:txEl>
                                              <p:pRg st="2" end="2"/>
                                            </p:txEl>
                                          </p:spTgt>
                                        </p:tgtEl>
                                        <p:attrNameLst>
                                          <p:attrName>style.visibility</p:attrName>
                                        </p:attrNameLst>
                                      </p:cBhvr>
                                      <p:to>
                                        <p:strVal val="visible"/>
                                      </p:to>
                                    </p:set>
                                    <p:animEffect transition="in" filter="randombar(horizontal)">
                                      <p:cBhvr>
                                        <p:cTn id="15" dur="500"/>
                                        <p:tgtEl>
                                          <p:spTgt spid="375811">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75811">
                                            <p:txEl>
                                              <p:pRg st="3" end="3"/>
                                            </p:txEl>
                                          </p:spTgt>
                                        </p:tgtEl>
                                        <p:attrNameLst>
                                          <p:attrName>style.visibility</p:attrName>
                                        </p:attrNameLst>
                                      </p:cBhvr>
                                      <p:to>
                                        <p:strVal val="visible"/>
                                      </p:to>
                                    </p:set>
                                    <p:animEffect transition="in" filter="randombar(horizontal)">
                                      <p:cBhvr>
                                        <p:cTn id="20" dur="500"/>
                                        <p:tgtEl>
                                          <p:spTgt spid="37581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1" grpId="0" build="p" bldLvl="2" autoUpdateAnimBg="0"/>
      <p:bldP spid="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a:extLst>
              <a:ext uri="{FF2B5EF4-FFF2-40B4-BE49-F238E27FC236}">
                <a16:creationId xmlns:a16="http://schemas.microsoft.com/office/drawing/2014/main" id="{54D2BE6D-67BC-4887-9221-7C6FCA420D7A}"/>
              </a:ext>
            </a:extLst>
          </p:cNvPr>
          <p:cNvSpPr>
            <a:spLocks noGrp="1"/>
          </p:cNvSpPr>
          <p:nvPr>
            <p:ph type="sldNum" sz="quarter" idx="12"/>
          </p:nvPr>
        </p:nvSpPr>
        <p:spPr>
          <a:noFill/>
        </p:spPr>
        <p:txBody>
          <a:bodyPr/>
          <a:lstStyle>
            <a:defPPr>
              <a:defRPr lang="en-US"/>
            </a:defPPr>
            <a:lvl1pPr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355950"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71189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06784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423797"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1779746"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135695"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491644"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2847593"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fld id="{F0DD31F2-D4BC-4DE8-85A8-A4A16BFD628B}" type="slidenum">
              <a:rPr kumimoji="0" lang="en-US" altLang="en-US" sz="1412"/>
              <a:pPr/>
              <a:t>14</a:t>
            </a:fld>
            <a:endParaRPr kumimoji="0" lang="en-US" altLang="en-US" sz="1412"/>
          </a:p>
        </p:txBody>
      </p:sp>
      <p:sp>
        <p:nvSpPr>
          <p:cNvPr id="134146" name="Rectangle 2">
            <a:extLst>
              <a:ext uri="{FF2B5EF4-FFF2-40B4-BE49-F238E27FC236}">
                <a16:creationId xmlns:a16="http://schemas.microsoft.com/office/drawing/2014/main" id="{0D4A1271-8098-4651-970E-D9C40FCCD205}"/>
              </a:ext>
            </a:extLst>
          </p:cNvPr>
          <p:cNvSpPr>
            <a:spLocks noGrp="1" noChangeArrowheads="1"/>
          </p:cNvSpPr>
          <p:nvPr>
            <p:ph type="title"/>
          </p:nvPr>
        </p:nvSpPr>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defRPr/>
            </a:pPr>
            <a:r>
              <a:rPr lang="en-US" altLang="en-US" sz="3618">
                <a:solidFill>
                  <a:srgbClr val="FF3300"/>
                </a:solidFill>
              </a:rPr>
              <a:t>FINANCES TEST COMMITMENT</a:t>
            </a:r>
          </a:p>
        </p:txBody>
      </p:sp>
      <p:sp>
        <p:nvSpPr>
          <p:cNvPr id="134147" name="Rectangle 3">
            <a:extLst>
              <a:ext uri="{FF2B5EF4-FFF2-40B4-BE49-F238E27FC236}">
                <a16:creationId xmlns:a16="http://schemas.microsoft.com/office/drawing/2014/main" id="{1D8D63F1-B2F7-4A16-9B45-13AB8D1D1C77}"/>
              </a:ext>
            </a:extLst>
          </p:cNvPr>
          <p:cNvSpPr>
            <a:spLocks noGrp="1" noChangeArrowheads="1"/>
          </p:cNvSpPr>
          <p:nvPr>
            <p:ph type="body" idx="1"/>
          </p:nvPr>
        </p:nvSpPr>
        <p:spPr>
          <a:xfrm>
            <a:off x="4025714" y="1815353"/>
            <a:ext cx="7583580" cy="4706471"/>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buFont typeface="Wingdings" pitchFamily="2" charset="2"/>
              <a:buNone/>
              <a:defRPr/>
            </a:pPr>
            <a:r>
              <a:rPr lang="en-US" altLang="en-US" sz="2471" dirty="0">
                <a:solidFill>
                  <a:srgbClr val="660033"/>
                </a:solidFill>
                <a:effectLst/>
              </a:rPr>
              <a:t>If you go for the crown and the Lord</a:t>
            </a:r>
            <a:r>
              <a:rPr lang="en-US" altLang="en-US" sz="2471" dirty="0">
                <a:solidFill>
                  <a:srgbClr val="660033"/>
                </a:solidFill>
                <a:effectLst/>
                <a:sym typeface="Wingdings" pitchFamily="2" charset="2"/>
              </a:rPr>
              <a:t></a:t>
            </a:r>
          </a:p>
          <a:p>
            <a:pPr lvl="1">
              <a:buFont typeface="Wingdings" pitchFamily="2" charset="2"/>
              <a:buChar char="Ø"/>
              <a:defRPr/>
            </a:pPr>
            <a:r>
              <a:rPr lang="en-US" altLang="en-US" sz="2118" dirty="0">
                <a:solidFill>
                  <a:srgbClr val="660033"/>
                </a:solidFill>
                <a:effectLst/>
              </a:rPr>
              <a:t>All your basic needs will be met—Matt. 6:25-34 (sometimes these will be met by others, James 2:14-17).</a:t>
            </a:r>
          </a:p>
          <a:p>
            <a:pPr lvl="1">
              <a:buFont typeface="Wingdings" pitchFamily="2" charset="2"/>
              <a:buChar char="Ø"/>
              <a:defRPr/>
            </a:pPr>
            <a:r>
              <a:rPr lang="en-US" altLang="en-US" sz="2118" dirty="0">
                <a:solidFill>
                  <a:srgbClr val="660033"/>
                </a:solidFill>
                <a:effectLst/>
              </a:rPr>
              <a:t>All other needs will be met—Phil. 4:19, Rom. 8:32</a:t>
            </a:r>
          </a:p>
          <a:p>
            <a:pPr lvl="2">
              <a:buFont typeface="Wingdings" pitchFamily="2" charset="2"/>
              <a:buChar char="Ø"/>
              <a:defRPr/>
            </a:pPr>
            <a:r>
              <a:rPr lang="en-US" altLang="en-US" sz="1853" dirty="0">
                <a:solidFill>
                  <a:srgbClr val="660033"/>
                </a:solidFill>
                <a:effectLst/>
              </a:rPr>
              <a:t>Can you buy a policy that meets ALL your needs?</a:t>
            </a:r>
          </a:p>
          <a:p>
            <a:pPr lvl="1">
              <a:buFont typeface="Wingdings" pitchFamily="2" charset="2"/>
              <a:buChar char="Ø"/>
              <a:defRPr/>
            </a:pPr>
            <a:r>
              <a:rPr lang="en-US" altLang="en-US" sz="2118" dirty="0">
                <a:solidFill>
                  <a:srgbClr val="660033"/>
                </a:solidFill>
                <a:effectLst/>
              </a:rPr>
              <a:t>We’ll have enough to share</a:t>
            </a:r>
          </a:p>
          <a:p>
            <a:pPr lvl="1">
              <a:buFont typeface="Wingdings" pitchFamily="2" charset="2"/>
              <a:buChar char="Ø"/>
              <a:defRPr/>
            </a:pPr>
            <a:r>
              <a:rPr lang="en-US" altLang="en-US" sz="2118" dirty="0">
                <a:solidFill>
                  <a:srgbClr val="660033"/>
                </a:solidFill>
                <a:effectLst/>
              </a:rPr>
              <a:t>Our lives will find balance between work and rest—Eccles. 4:5-8.	</a:t>
            </a:r>
          </a:p>
          <a:p>
            <a:pPr>
              <a:buFont typeface="Wingdings" pitchFamily="2" charset="2"/>
              <a:buNone/>
              <a:defRPr/>
            </a:pPr>
            <a:r>
              <a:rPr lang="en-US" altLang="en-US" sz="2471" dirty="0">
                <a:solidFill>
                  <a:srgbClr val="660033"/>
                </a:solidFill>
                <a:effectLst/>
              </a:rPr>
              <a:t>Is my trust in my Master or in my MasterCard</a:t>
            </a:r>
            <a:r>
              <a:rPr lang="en-US" altLang="en-US" sz="1765" baseline="30000" dirty="0">
                <a:solidFill>
                  <a:srgbClr val="660033"/>
                </a:solidFill>
                <a:effectLst/>
                <a:cs typeface="Arial" charset="0"/>
              </a:rPr>
              <a:t>®</a:t>
            </a:r>
            <a:r>
              <a:rPr lang="en-US" altLang="en-US" sz="2471" dirty="0">
                <a:solidFill>
                  <a:srgbClr val="660033"/>
                </a:solidFill>
                <a:effectLst/>
              </a:rPr>
              <a:t>?</a:t>
            </a:r>
          </a:p>
          <a:p>
            <a:pPr>
              <a:defRPr/>
            </a:pPr>
            <a:endParaRPr lang="en-US" altLang="en-US" sz="2471" dirty="0"/>
          </a:p>
        </p:txBody>
      </p:sp>
    </p:spTree>
    <p:extLst>
      <p:ext uri="{BB962C8B-B14F-4D97-AF65-F5344CB8AC3E}">
        <p14:creationId xmlns:p14="http://schemas.microsoft.com/office/powerpoint/2010/main" val="41287275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anim to="" calcmode="lin" valueType="num">
                                      <p:cBhvr>
                                        <p:cTn id="7" dur="1" fill="hold"/>
                                        <p:tgtEl>
                                          <p:spTgt spid="13414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34147">
                                            <p:txEl>
                                              <p:pRg st="1" end="1"/>
                                            </p:txEl>
                                          </p:spTgt>
                                        </p:tgtEl>
                                        <p:attrNameLst>
                                          <p:attrName>style.visibility</p:attrName>
                                        </p:attrNameLst>
                                      </p:cBhvr>
                                      <p:to>
                                        <p:strVal val="visible"/>
                                      </p:to>
                                    </p:set>
                                    <p:anim to="" calcmode="lin" valueType="num">
                                      <p:cBhvr>
                                        <p:cTn id="12" dur="1" fill="hold"/>
                                        <p:tgtEl>
                                          <p:spTgt spid="134147">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34147">
                                            <p:txEl>
                                              <p:pRg st="2" end="2"/>
                                            </p:txEl>
                                          </p:spTgt>
                                        </p:tgtEl>
                                        <p:attrNameLst>
                                          <p:attrName>style.visibility</p:attrName>
                                        </p:attrNameLst>
                                      </p:cBhvr>
                                      <p:to>
                                        <p:strVal val="visible"/>
                                      </p:to>
                                    </p:set>
                                    <p:anim to="" calcmode="lin" valueType="num">
                                      <p:cBhvr>
                                        <p:cTn id="17" dur="1" fill="hold"/>
                                        <p:tgtEl>
                                          <p:spTgt spid="134147">
                                            <p:txEl>
                                              <p:pRg st="2" end="2"/>
                                            </p:txEl>
                                          </p:spTgt>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134147">
                                            <p:txEl>
                                              <p:pRg st="3" end="3"/>
                                            </p:txEl>
                                          </p:spTgt>
                                        </p:tgtEl>
                                        <p:attrNameLst>
                                          <p:attrName>style.visibility</p:attrName>
                                        </p:attrNameLst>
                                      </p:cBhvr>
                                      <p:to>
                                        <p:strVal val="visible"/>
                                      </p:to>
                                    </p:set>
                                    <p:anim to="" calcmode="lin" valueType="num">
                                      <p:cBhvr>
                                        <p:cTn id="20" dur="1" fill="hold"/>
                                        <p:tgtEl>
                                          <p:spTgt spid="134147">
                                            <p:txEl>
                                              <p:pRg st="3" end="3"/>
                                            </p:txEl>
                                          </p:spTgt>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134147">
                                            <p:txEl>
                                              <p:pRg st="4" end="4"/>
                                            </p:txEl>
                                          </p:spTgt>
                                        </p:tgtEl>
                                        <p:attrNameLst>
                                          <p:attrName>style.visibility</p:attrName>
                                        </p:attrNameLst>
                                      </p:cBhvr>
                                      <p:to>
                                        <p:strVal val="visible"/>
                                      </p:to>
                                    </p:set>
                                    <p:anim to="" calcmode="lin" valueType="num">
                                      <p:cBhvr>
                                        <p:cTn id="23" dur="1" fill="hold"/>
                                        <p:tgtEl>
                                          <p:spTgt spid="134147">
                                            <p:txEl>
                                              <p:pRg st="4" end="4"/>
                                            </p:txEl>
                                          </p:spTgt>
                                        </p:tgtEl>
                                        <p:attrNameLst>
                                          <p:attrName/>
                                        </p:attrNameLst>
                                      </p:cBhvr>
                                    </p:anim>
                                  </p:childTnLst>
                                </p:cTn>
                              </p:par>
                              <p:par>
                                <p:cTn id="24" presetID="24" presetClass="entr" presetSubtype="0" fill="hold" grpId="0" nodeType="withEffect">
                                  <p:stCondLst>
                                    <p:cond delay="0"/>
                                  </p:stCondLst>
                                  <p:childTnLst>
                                    <p:set>
                                      <p:cBhvr>
                                        <p:cTn id="25" dur="1" fill="hold">
                                          <p:stCondLst>
                                            <p:cond delay="0"/>
                                          </p:stCondLst>
                                        </p:cTn>
                                        <p:tgtEl>
                                          <p:spTgt spid="134147">
                                            <p:txEl>
                                              <p:pRg st="5" end="5"/>
                                            </p:txEl>
                                          </p:spTgt>
                                        </p:tgtEl>
                                        <p:attrNameLst>
                                          <p:attrName>style.visibility</p:attrName>
                                        </p:attrNameLst>
                                      </p:cBhvr>
                                      <p:to>
                                        <p:strVal val="visible"/>
                                      </p:to>
                                    </p:set>
                                    <p:anim to="" calcmode="lin" valueType="num">
                                      <p:cBhvr>
                                        <p:cTn id="26" dur="1" fill="hold"/>
                                        <p:tgtEl>
                                          <p:spTgt spid="134147">
                                            <p:txEl>
                                              <p:pRg st="5" end="5"/>
                                            </p:txEl>
                                          </p:spTgt>
                                        </p:tgtEl>
                                        <p:attrNameLst>
                                          <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134147">
                                            <p:txEl>
                                              <p:pRg st="6" end="6"/>
                                            </p:txEl>
                                          </p:spTgt>
                                        </p:tgtEl>
                                        <p:attrNameLst>
                                          <p:attrName>style.visibility</p:attrName>
                                        </p:attrNameLst>
                                      </p:cBhvr>
                                      <p:to>
                                        <p:strVal val="visible"/>
                                      </p:to>
                                    </p:set>
                                    <p:anim to="" calcmode="lin" valueType="num">
                                      <p:cBhvr>
                                        <p:cTn id="31" dur="1" fill="hold"/>
                                        <p:tgtEl>
                                          <p:spTgt spid="134147">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Slide Number Placeholder 5">
            <a:extLst>
              <a:ext uri="{FF2B5EF4-FFF2-40B4-BE49-F238E27FC236}">
                <a16:creationId xmlns:a16="http://schemas.microsoft.com/office/drawing/2014/main" id="{9FE4D6FF-036F-46DF-AB0B-C149D6D39B89}"/>
              </a:ext>
            </a:extLst>
          </p:cNvPr>
          <p:cNvSpPr>
            <a:spLocks noGrp="1"/>
          </p:cNvSpPr>
          <p:nvPr>
            <p:ph type="sldNum" sz="quarter" idx="12"/>
          </p:nvPr>
        </p:nvSpPr>
        <p:spPr>
          <a:noFill/>
        </p:spPr>
        <p:txBody>
          <a:bodyPr/>
          <a:lstStyle>
            <a:defPPr>
              <a:defRPr lang="en-US"/>
            </a:defPPr>
            <a:lvl1pPr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355950"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71189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06784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423797"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1779746"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135695"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491644"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2847593"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fld id="{0C569CBF-966A-4CC1-A76F-B57562FC0397}" type="slidenum">
              <a:rPr kumimoji="0" lang="en-US" altLang="en-US" sz="1412"/>
              <a:pPr/>
              <a:t>15</a:t>
            </a:fld>
            <a:endParaRPr kumimoji="0" lang="en-US" altLang="en-US" sz="1412"/>
          </a:p>
        </p:txBody>
      </p:sp>
      <p:sp>
        <p:nvSpPr>
          <p:cNvPr id="284674" name="Rectangle 2">
            <a:extLst>
              <a:ext uri="{FF2B5EF4-FFF2-40B4-BE49-F238E27FC236}">
                <a16:creationId xmlns:a16="http://schemas.microsoft.com/office/drawing/2014/main" id="{657328B5-D84F-44E5-BFB9-65128DEF9B84}"/>
              </a:ext>
            </a:extLst>
          </p:cNvPr>
          <p:cNvSpPr>
            <a:spLocks noGrp="1" noChangeArrowheads="1"/>
          </p:cNvSpPr>
          <p:nvPr>
            <p:ph type="title"/>
          </p:nvPr>
        </p:nvSpPr>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defRPr/>
            </a:pPr>
            <a:r>
              <a:rPr lang="en-US" altLang="en-US" sz="3618">
                <a:solidFill>
                  <a:srgbClr val="FF3300"/>
                </a:solidFill>
              </a:rPr>
              <a:t>Security</a:t>
            </a:r>
          </a:p>
        </p:txBody>
      </p:sp>
      <p:sp>
        <p:nvSpPr>
          <p:cNvPr id="284675" name="Rectangle 3">
            <a:extLst>
              <a:ext uri="{FF2B5EF4-FFF2-40B4-BE49-F238E27FC236}">
                <a16:creationId xmlns:a16="http://schemas.microsoft.com/office/drawing/2014/main" id="{205DD8B5-A4BC-42DD-9E0D-8D73E555C601}"/>
              </a:ext>
            </a:extLst>
          </p:cNvPr>
          <p:cNvSpPr>
            <a:spLocks noGrp="1" noChangeArrowheads="1"/>
          </p:cNvSpPr>
          <p:nvPr>
            <p:ph type="body" idx="1"/>
          </p:nvPr>
        </p:nvSpPr>
        <p:spPr>
          <a:xfrm>
            <a:off x="4025714" y="1613648"/>
            <a:ext cx="6359338" cy="4840941"/>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defRPr/>
            </a:pPr>
            <a:r>
              <a:rPr lang="en-US" altLang="en-US" sz="2824" dirty="0">
                <a:solidFill>
                  <a:srgbClr val="660033"/>
                </a:solidFill>
                <a:effectLst/>
              </a:rPr>
              <a:t>If your security is in wealth, you will never have enough wealth to be fully secure. A man who has given away over 11 million dollars freely admits this, since wealth is quickly lost. At most, riches last only a lifetime (Ps. 49:16-20).</a:t>
            </a:r>
          </a:p>
          <a:p>
            <a:pPr>
              <a:defRPr/>
            </a:pPr>
            <a:r>
              <a:rPr lang="en-US" altLang="en-US" sz="2824" dirty="0">
                <a:solidFill>
                  <a:srgbClr val="660033"/>
                </a:solidFill>
                <a:effectLst/>
              </a:rPr>
              <a:t>God is enough. When you have Him, you are secure no matter what happens financially.</a:t>
            </a:r>
          </a:p>
        </p:txBody>
      </p:sp>
    </p:spTree>
    <p:extLst>
      <p:ext uri="{BB962C8B-B14F-4D97-AF65-F5344CB8AC3E}">
        <p14:creationId xmlns:p14="http://schemas.microsoft.com/office/powerpoint/2010/main" val="6210156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84675">
                                            <p:txEl>
                                              <p:pRg st="0" end="0"/>
                                            </p:txEl>
                                          </p:spTgt>
                                        </p:tgtEl>
                                        <p:attrNameLst>
                                          <p:attrName>style.visibility</p:attrName>
                                        </p:attrNameLst>
                                      </p:cBhvr>
                                      <p:to>
                                        <p:strVal val="visible"/>
                                      </p:to>
                                    </p:set>
                                    <p:anim to="" calcmode="lin" valueType="num">
                                      <p:cBhvr>
                                        <p:cTn id="7" dur="1" fill="hold"/>
                                        <p:tgtEl>
                                          <p:spTgt spid="28467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84675">
                                            <p:txEl>
                                              <p:pRg st="1" end="1"/>
                                            </p:txEl>
                                          </p:spTgt>
                                        </p:tgtEl>
                                        <p:attrNameLst>
                                          <p:attrName>style.visibility</p:attrName>
                                        </p:attrNameLst>
                                      </p:cBhvr>
                                      <p:to>
                                        <p:strVal val="visible"/>
                                      </p:to>
                                    </p:set>
                                    <p:anim to="" calcmode="lin" valueType="num">
                                      <p:cBhvr>
                                        <p:cTn id="12" dur="1" fill="hold"/>
                                        <p:tgtEl>
                                          <p:spTgt spid="284675">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C77F8E3C-E536-427D-A412-8E4ECA3E983F}"/>
              </a:ext>
            </a:extLst>
          </p:cNvPr>
          <p:cNvSpPr>
            <a:spLocks noGrp="1" noChangeArrowheads="1"/>
          </p:cNvSpPr>
          <p:nvPr>
            <p:ph type="title"/>
          </p:nvPr>
        </p:nvSpPr>
        <p:spPr>
          <a:xfrm>
            <a:off x="1" y="0"/>
            <a:ext cx="12191999" cy="1143000"/>
          </a:xfrm>
          <a:effectLst/>
          <a:extLst>
            <a:ext uri="{AF507438-7753-43E0-B8FC-AC1667EBCBE1}">
              <a14:hiddenEffects xmlns:a14="http://schemas.microsoft.com/office/drawing/2010/main">
                <a:effectLst>
                  <a:outerShdw dist="17904" dir="2700000" algn="ctr" rotWithShape="0">
                    <a:schemeClr val="tx1"/>
                  </a:outerShdw>
                </a:effectLst>
              </a14:hiddenEffects>
            </a:ext>
          </a:extLst>
        </p:spPr>
        <p:txBody>
          <a:bodyPr vert="horz" wrap="square" lIns="90499" tIns="45251" rIns="90499" bIns="45251" numCol="1" anchor="ctr" anchorCtr="0" compatLnSpc="1">
            <a:prstTxWarp prst="textNoShape">
              <a:avLst/>
            </a:prstTxWarp>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lgn="ctr">
              <a:defRPr/>
            </a:pPr>
            <a:r>
              <a:rPr lang="en-US" altLang="en-US" dirty="0"/>
              <a:t>CONTENTMENT</a:t>
            </a:r>
          </a:p>
        </p:txBody>
      </p:sp>
      <p:sp>
        <p:nvSpPr>
          <p:cNvPr id="10243" name="Rectangle 3">
            <a:extLst>
              <a:ext uri="{FF2B5EF4-FFF2-40B4-BE49-F238E27FC236}">
                <a16:creationId xmlns:a16="http://schemas.microsoft.com/office/drawing/2014/main" id="{FEB749C2-962A-4FE8-B1A9-652A73538F75}"/>
              </a:ext>
            </a:extLst>
          </p:cNvPr>
          <p:cNvSpPr>
            <a:spLocks noGrp="1" noChangeArrowheads="1"/>
          </p:cNvSpPr>
          <p:nvPr>
            <p:ph type="body" idx="1"/>
          </p:nvPr>
        </p:nvSpPr>
        <p:spPr>
          <a:xfrm>
            <a:off x="2868706" y="1143002"/>
            <a:ext cx="8942294" cy="4496360"/>
          </a:xfrm>
          <a:noFill/>
        </p:spPr>
        <p:txBody>
          <a:bodyPr vert="horz" wrap="square" lIns="90499" tIns="45251" rIns="90499" bIns="45251" numCol="1" anchor="t" anchorCtr="0" compatLnSpc="1">
            <a:prstTxWarp prst="textNoShape">
              <a:avLst/>
            </a:prstTxWarp>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buFont typeface="Wingdings" panose="05000000000000000000" pitchFamily="2" charset="2"/>
              <a:buChar char="ü"/>
            </a:pPr>
            <a:r>
              <a:rPr lang="en-US" altLang="en-US" sz="2824" dirty="0">
                <a:solidFill>
                  <a:srgbClr val="660033"/>
                </a:solidFill>
              </a:rPr>
              <a:t>Are you content </a:t>
            </a:r>
            <a:r>
              <a:rPr lang="en-US" altLang="en-US" sz="2824" i="1" u="sng" dirty="0">
                <a:solidFill>
                  <a:srgbClr val="660033"/>
                </a:solidFill>
              </a:rPr>
              <a:t>right now</a:t>
            </a:r>
            <a:r>
              <a:rPr lang="en-US" altLang="en-US" sz="2824" b="0" dirty="0">
                <a:solidFill>
                  <a:srgbClr val="660033"/>
                </a:solidFill>
              </a:rPr>
              <a:t> </a:t>
            </a:r>
            <a:r>
              <a:rPr lang="en-US" altLang="en-US" sz="2824" dirty="0">
                <a:solidFill>
                  <a:srgbClr val="660033"/>
                </a:solidFill>
              </a:rPr>
              <a:t>? 1 Tim. 6:6</a:t>
            </a:r>
          </a:p>
          <a:p>
            <a:pPr lvl="1">
              <a:buFont typeface="Wingdings" panose="05000000000000000000" pitchFamily="2" charset="2"/>
              <a:buChar char="ü"/>
            </a:pPr>
            <a:r>
              <a:rPr lang="en-US" altLang="en-US" sz="2471" dirty="0">
                <a:solidFill>
                  <a:srgbClr val="660033"/>
                </a:solidFill>
              </a:rPr>
              <a:t>Debt often indicates lack of contentment.</a:t>
            </a:r>
          </a:p>
          <a:p>
            <a:pPr>
              <a:buFont typeface="Wingdings" panose="05000000000000000000" pitchFamily="2" charset="2"/>
              <a:buChar char="ü"/>
            </a:pPr>
            <a:r>
              <a:rPr lang="en-US" altLang="en-US" sz="2824" dirty="0">
                <a:solidFill>
                  <a:srgbClr val="660033"/>
                </a:solidFill>
              </a:rPr>
              <a:t>What are the minimums? 1 Tim. 6:8</a:t>
            </a:r>
          </a:p>
          <a:p>
            <a:pPr>
              <a:buFont typeface="Wingdings" panose="05000000000000000000" pitchFamily="2" charset="2"/>
              <a:buChar char="ü"/>
            </a:pPr>
            <a:r>
              <a:rPr lang="en-US" altLang="en-US" sz="2824" dirty="0">
                <a:solidFill>
                  <a:srgbClr val="660033"/>
                </a:solidFill>
              </a:rPr>
              <a:t>Will Christians always have them? (2 Cor. 11:27; Matt. 8:20; 2 Pet. 1:3).  How was Paul content? Phil. 4:13</a:t>
            </a:r>
          </a:p>
          <a:p>
            <a:pPr>
              <a:buFont typeface="Wingdings" panose="05000000000000000000" pitchFamily="2" charset="2"/>
              <a:buChar char="ü"/>
            </a:pPr>
            <a:r>
              <a:rPr lang="en-US" altLang="en-US" sz="2824" dirty="0">
                <a:solidFill>
                  <a:srgbClr val="660033"/>
                </a:solidFill>
              </a:rPr>
              <a:t>What would it take to make </a:t>
            </a:r>
            <a:r>
              <a:rPr lang="en-US" altLang="en-US" sz="2824" i="1" dirty="0">
                <a:solidFill>
                  <a:srgbClr val="660033"/>
                </a:solidFill>
              </a:rPr>
              <a:t>you</a:t>
            </a:r>
            <a:r>
              <a:rPr lang="en-US" altLang="en-US" sz="2824" dirty="0">
                <a:solidFill>
                  <a:srgbClr val="660033"/>
                </a:solidFill>
              </a:rPr>
              <a:t> </a:t>
            </a:r>
          </a:p>
          <a:p>
            <a:pPr>
              <a:buFont typeface="Wingdings" panose="05000000000000000000" pitchFamily="2" charset="2"/>
              <a:buNone/>
            </a:pPr>
            <a:r>
              <a:rPr lang="en-US" altLang="en-US" sz="2824" dirty="0">
                <a:solidFill>
                  <a:srgbClr val="660033"/>
                </a:solidFill>
              </a:rPr>
              <a:t>	content, if you’re not ?</a:t>
            </a:r>
          </a:p>
          <a:p>
            <a:pPr>
              <a:buFont typeface="Wingdings" panose="05000000000000000000" pitchFamily="2" charset="2"/>
              <a:buChar char="ü"/>
            </a:pPr>
            <a:r>
              <a:rPr lang="en-US" altLang="en-US" sz="2824" dirty="0">
                <a:solidFill>
                  <a:srgbClr val="660033"/>
                </a:solidFill>
              </a:rPr>
              <a:t>What is abundant life? (John 10:10)</a:t>
            </a:r>
          </a:p>
        </p:txBody>
      </p:sp>
    </p:spTree>
    <p:extLst>
      <p:ext uri="{BB962C8B-B14F-4D97-AF65-F5344CB8AC3E}">
        <p14:creationId xmlns:p14="http://schemas.microsoft.com/office/powerpoint/2010/main" val="2429640700"/>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p:cTn id="7" dur="500" fill="hold"/>
                                        <p:tgtEl>
                                          <p:spTgt spid="102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43">
                                            <p:txEl>
                                              <p:pRg st="0" end="0"/>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9" presetID="17" presetClass="entr" presetSubtype="10" fill="hold" grpId="0" nodeType="with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anim calcmode="lin" valueType="num">
                                      <p:cBhvr>
                                        <p:cTn id="11" dur="500" fill="hold"/>
                                        <p:tgtEl>
                                          <p:spTgt spid="1024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10243">
                                            <p:txEl>
                                              <p:pRg st="1" end="1"/>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2" name="WHOOSH.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 calcmode="lin" valueType="num">
                                      <p:cBhvr>
                                        <p:cTn id="17" dur="500" fill="hold"/>
                                        <p:tgtEl>
                                          <p:spTgt spid="1024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0243">
                                            <p:txEl>
                                              <p:pRg st="2" end="2"/>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5"/>
                                            </p:cond>
                                          </p:stCondLst>
                                          <p:endCondLst>
                                            <p:cond evt="onStopAudio" delay="0">
                                              <p:tgtEl>
                                                <p:sldTgt/>
                                              </p:tgtEl>
                                            </p:cond>
                                          </p:endCondLst>
                                        </p:cTn>
                                        <p:tgtEl>
                                          <p:sndTgt r:embed="rId2" name="WHOOSH.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10243">
                                            <p:txEl>
                                              <p:pRg st="3" end="3"/>
                                            </p:txEl>
                                          </p:spTgt>
                                        </p:tgtEl>
                                        <p:attrNameLst>
                                          <p:attrName>style.visibility</p:attrName>
                                        </p:attrNameLst>
                                      </p:cBhvr>
                                      <p:to>
                                        <p:strVal val="visible"/>
                                      </p:to>
                                    </p:set>
                                    <p:anim calcmode="lin" valueType="num">
                                      <p:cBhvr>
                                        <p:cTn id="23" dur="500" fill="hold"/>
                                        <p:tgtEl>
                                          <p:spTgt spid="10243">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10243">
                                            <p:txEl>
                                              <p:pRg st="3" end="3"/>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1"/>
                                            </p:cond>
                                          </p:stCondLst>
                                          <p:endCondLst>
                                            <p:cond evt="onStopAudio" delay="0">
                                              <p:tgtEl>
                                                <p:sldTgt/>
                                              </p:tgtEl>
                                            </p:cond>
                                          </p:endCondLst>
                                        </p:cTn>
                                        <p:tgtEl>
                                          <p:sndTgt r:embed="rId2" name="WHOOSH.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10243">
                                            <p:txEl>
                                              <p:pRg st="4" end="4"/>
                                            </p:txEl>
                                          </p:spTgt>
                                        </p:tgtEl>
                                        <p:attrNameLst>
                                          <p:attrName>style.visibility</p:attrName>
                                        </p:attrNameLst>
                                      </p:cBhvr>
                                      <p:to>
                                        <p:strVal val="visible"/>
                                      </p:to>
                                    </p:set>
                                    <p:anim calcmode="lin" valueType="num">
                                      <p:cBhvr>
                                        <p:cTn id="29" dur="500" fill="hold"/>
                                        <p:tgtEl>
                                          <p:spTgt spid="1024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10243">
                                            <p:txEl>
                                              <p:pRg st="4" end="4"/>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2" name="WHOOSH.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10243">
                                            <p:txEl>
                                              <p:pRg st="5" end="5"/>
                                            </p:txEl>
                                          </p:spTgt>
                                        </p:tgtEl>
                                        <p:attrNameLst>
                                          <p:attrName>style.visibility</p:attrName>
                                        </p:attrNameLst>
                                      </p:cBhvr>
                                      <p:to>
                                        <p:strVal val="visible"/>
                                      </p:to>
                                    </p:set>
                                    <p:anim calcmode="lin" valueType="num">
                                      <p:cBhvr>
                                        <p:cTn id="35" dur="500" fill="hold"/>
                                        <p:tgtEl>
                                          <p:spTgt spid="1024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10243">
                                            <p:txEl>
                                              <p:pRg st="5" end="5"/>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3"/>
                                            </p:cond>
                                          </p:stCondLst>
                                          <p:endCondLst>
                                            <p:cond evt="onStopAudio" delay="0">
                                              <p:tgtEl>
                                                <p:sldTgt/>
                                              </p:tgtEl>
                                            </p:cond>
                                          </p:endCondLst>
                                        </p:cTn>
                                        <p:tgtEl>
                                          <p:sndTgt r:embed="rId2" name="WHOOSH.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10243">
                                            <p:txEl>
                                              <p:pRg st="6" end="6"/>
                                            </p:txEl>
                                          </p:spTgt>
                                        </p:tgtEl>
                                        <p:attrNameLst>
                                          <p:attrName>style.visibility</p:attrName>
                                        </p:attrNameLst>
                                      </p:cBhvr>
                                      <p:to>
                                        <p:strVal val="visible"/>
                                      </p:to>
                                    </p:set>
                                    <p:anim calcmode="lin" valueType="num">
                                      <p:cBhvr>
                                        <p:cTn id="41" dur="500" fill="hold"/>
                                        <p:tgtEl>
                                          <p:spTgt spid="10243">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10243">
                                            <p:txEl>
                                              <p:pRg st="6" end="6"/>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3C00D5C3-8FB3-4575-909D-86368449CA05}"/>
              </a:ext>
            </a:extLst>
          </p:cNvPr>
          <p:cNvSpPr>
            <a:spLocks noGrp="1" noChangeArrowheads="1"/>
          </p:cNvSpPr>
          <p:nvPr>
            <p:ph type="title"/>
          </p:nvPr>
        </p:nvSpPr>
        <p:spPr>
          <a:xfrm>
            <a:off x="1524001" y="2856800"/>
            <a:ext cx="5532904" cy="1144401"/>
          </a:xfrm>
        </p:spPr>
        <p:txBody>
          <a:bodyPr vert="horz" wrap="square" lIns="90499" tIns="45251" rIns="90499" bIns="45251" numCol="1" anchor="ctr" anchorCtr="0" compatLnSpc="1">
            <a:prstTxWarp prst="textNoShape">
              <a:avLst/>
            </a:prstTxWarp>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defRPr/>
            </a:pPr>
            <a:r>
              <a:rPr lang="en-US" altLang="en-US" dirty="0">
                <a:solidFill>
                  <a:srgbClr val="FF3300"/>
                </a:solidFill>
                <a:effectLst/>
                <a:latin typeface="Arial" charset="0"/>
              </a:rPr>
              <a:t>CONTENTMENT</a:t>
            </a:r>
          </a:p>
        </p:txBody>
      </p:sp>
      <p:sp>
        <p:nvSpPr>
          <p:cNvPr id="43011" name="Rectangle 3">
            <a:extLst>
              <a:ext uri="{FF2B5EF4-FFF2-40B4-BE49-F238E27FC236}">
                <a16:creationId xmlns:a16="http://schemas.microsoft.com/office/drawing/2014/main" id="{16E994FF-F6D8-43FC-9623-06B6C405D28A}"/>
              </a:ext>
            </a:extLst>
          </p:cNvPr>
          <p:cNvSpPr>
            <a:spLocks noGrp="1" noChangeArrowheads="1"/>
          </p:cNvSpPr>
          <p:nvPr>
            <p:ph type="body" idx="1"/>
          </p:nvPr>
        </p:nvSpPr>
        <p:spPr>
          <a:xfrm>
            <a:off x="1591235" y="705270"/>
            <a:ext cx="8202706" cy="2151529"/>
          </a:xfrm>
        </p:spPr>
        <p:txBody>
          <a:bodyPr vert="horz" wrap="square" lIns="90499" tIns="45251" rIns="90499" bIns="45251" numCol="1" anchor="t" anchorCtr="0" compatLnSpc="1">
            <a:prstTxWarp prst="textNoShape">
              <a:avLst/>
            </a:prstTxWarp>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buFont typeface="Wingdings" pitchFamily="2" charset="2"/>
              <a:buNone/>
              <a:defRPr/>
            </a:pPr>
            <a:r>
              <a:rPr lang="en-US" altLang="en-US" dirty="0">
                <a:latin typeface="Arial" charset="0"/>
              </a:rPr>
              <a:t>Life   = possessions?  Luke 12:15</a:t>
            </a:r>
          </a:p>
          <a:p>
            <a:pPr>
              <a:buFont typeface="Wingdings" pitchFamily="2" charset="2"/>
              <a:buNone/>
              <a:defRPr/>
            </a:pPr>
            <a:r>
              <a:rPr lang="en-US" altLang="en-US" dirty="0">
                <a:latin typeface="Arial" charset="0"/>
              </a:rPr>
              <a:t>Life   = Christ?  Colossians 3:4</a:t>
            </a:r>
          </a:p>
          <a:p>
            <a:pPr>
              <a:buFont typeface="Wingdings" pitchFamily="2" charset="2"/>
              <a:buNone/>
              <a:defRPr/>
            </a:pPr>
            <a:r>
              <a:rPr lang="en-US" altLang="en-US" dirty="0">
                <a:latin typeface="Arial" charset="0"/>
              </a:rPr>
              <a:t>Loss = despair?  Job 1:20-21; Hab. 3:16-19</a:t>
            </a:r>
          </a:p>
        </p:txBody>
      </p:sp>
      <p:pic>
        <p:nvPicPr>
          <p:cNvPr id="53252" name="Picture 7" descr="PH02020J">
            <a:extLst>
              <a:ext uri="{FF2B5EF4-FFF2-40B4-BE49-F238E27FC236}">
                <a16:creationId xmlns:a16="http://schemas.microsoft.com/office/drawing/2014/main" id="{A2810973-6EA8-409F-9EFF-5CB9D46533F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32177" y="3122412"/>
            <a:ext cx="4908176"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3269865"/>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p:cTn id="7" dur="500" fill="hold"/>
                                        <p:tgtEl>
                                          <p:spTgt spid="430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3011">
                                            <p:txEl>
                                              <p:pRg st="0" end="0"/>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3011">
                                            <p:txEl>
                                              <p:pRg st="1" end="1"/>
                                            </p:txEl>
                                          </p:spTgt>
                                        </p:tgtEl>
                                        <p:attrNameLst>
                                          <p:attrName>style.visibility</p:attrName>
                                        </p:attrNameLst>
                                      </p:cBhvr>
                                      <p:to>
                                        <p:strVal val="visible"/>
                                      </p:to>
                                    </p:set>
                                    <p:anim calcmode="lin" valueType="num">
                                      <p:cBhvr>
                                        <p:cTn id="13" dur="500" fill="hold"/>
                                        <p:tgtEl>
                                          <p:spTgt spid="4301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3011">
                                            <p:txEl>
                                              <p:pRg st="1" end="1"/>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anim calcmode="lin" valueType="num">
                                      <p:cBhvr>
                                        <p:cTn id="19" dur="500" fill="hold"/>
                                        <p:tgtEl>
                                          <p:spTgt spid="4301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3011">
                                            <p:txEl>
                                              <p:pRg st="2" end="2"/>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Slide Number Placeholder 5">
            <a:extLst>
              <a:ext uri="{FF2B5EF4-FFF2-40B4-BE49-F238E27FC236}">
                <a16:creationId xmlns:a16="http://schemas.microsoft.com/office/drawing/2014/main" id="{EA6D5326-1537-4C12-A01F-0E5C2C78745D}"/>
              </a:ext>
            </a:extLst>
          </p:cNvPr>
          <p:cNvSpPr>
            <a:spLocks noGrp="1"/>
          </p:cNvSpPr>
          <p:nvPr>
            <p:ph type="sldNum" sz="quarter" idx="12"/>
          </p:nvPr>
        </p:nvSpPr>
        <p:spPr>
          <a:noFill/>
        </p:spPr>
        <p:txBody>
          <a:bodyPr/>
          <a:lstStyle>
            <a:defPPr>
              <a:defRPr lang="en-US"/>
            </a:defPPr>
            <a:lvl1pPr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355950"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71189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06784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423797"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1779746"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135695"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491644"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2847593"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fld id="{AC3A67AD-03A2-46DD-9906-7D3B5F5E4049}" type="slidenum">
              <a:rPr kumimoji="0" lang="en-US" altLang="en-US" sz="1412"/>
              <a:pPr/>
              <a:t>18</a:t>
            </a:fld>
            <a:endParaRPr kumimoji="0" lang="en-US" altLang="en-US" sz="1412"/>
          </a:p>
        </p:txBody>
      </p:sp>
      <p:sp>
        <p:nvSpPr>
          <p:cNvPr id="44034" name="Rectangle 2">
            <a:extLst>
              <a:ext uri="{FF2B5EF4-FFF2-40B4-BE49-F238E27FC236}">
                <a16:creationId xmlns:a16="http://schemas.microsoft.com/office/drawing/2014/main" id="{0BF7F8F5-C8F4-4F52-A6D8-261CA957FC8A}"/>
              </a:ext>
            </a:extLst>
          </p:cNvPr>
          <p:cNvSpPr>
            <a:spLocks noGrp="1" noChangeArrowheads="1"/>
          </p:cNvSpPr>
          <p:nvPr>
            <p:ph type="title"/>
          </p:nvPr>
        </p:nvSpPr>
        <p:spPr>
          <a:xfrm>
            <a:off x="851648" y="738187"/>
            <a:ext cx="9681881" cy="1144401"/>
          </a:xfrm>
          <a:effectLst/>
          <a:extLst>
            <a:ext uri="{AF507438-7753-43E0-B8FC-AC1667EBCBE1}">
              <a14:hiddenEffects xmlns:a14="http://schemas.microsoft.com/office/drawing/2010/main">
                <a:effectLst>
                  <a:outerShdw dist="71842" dir="2700000" algn="ctr" rotWithShape="0">
                    <a:schemeClr val="tx1"/>
                  </a:outerShdw>
                </a:effectLst>
              </a14:hiddenEffects>
            </a:ext>
          </a:extLst>
        </p:spPr>
        <p:txBody>
          <a:bodyPr vert="horz" wrap="square" lIns="90499" tIns="45251" rIns="90499" bIns="45251" numCol="1" anchor="ctr" anchorCtr="0" compatLnSpc="1">
            <a:prstTxWarp prst="textNoShape">
              <a:avLst/>
            </a:prstTxWarp>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defRPr/>
            </a:pPr>
            <a:r>
              <a:rPr lang="en-US" altLang="en-US" sz="3882" dirty="0">
                <a:solidFill>
                  <a:schemeClr val="bg1"/>
                </a:solidFill>
                <a:latin typeface="Arial" charset="0"/>
              </a:rPr>
              <a:t>DIS-CONTENTMENT</a:t>
            </a:r>
          </a:p>
        </p:txBody>
      </p:sp>
      <p:sp>
        <p:nvSpPr>
          <p:cNvPr id="44035" name="Rectangle 3">
            <a:extLst>
              <a:ext uri="{FF2B5EF4-FFF2-40B4-BE49-F238E27FC236}">
                <a16:creationId xmlns:a16="http://schemas.microsoft.com/office/drawing/2014/main" id="{06553FE7-AC58-4422-97DA-DBD4F884AE47}"/>
              </a:ext>
            </a:extLst>
          </p:cNvPr>
          <p:cNvSpPr>
            <a:spLocks noGrp="1" noChangeArrowheads="1"/>
          </p:cNvSpPr>
          <p:nvPr>
            <p:ph type="body" idx="1"/>
          </p:nvPr>
        </p:nvSpPr>
        <p:spPr>
          <a:xfrm>
            <a:off x="1792942" y="2084294"/>
            <a:ext cx="8606117" cy="3294529"/>
          </a:xfr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0499" tIns="45251" rIns="90499" bIns="45251" numCol="1" anchor="t" anchorCtr="0" compatLnSpc="1">
            <a:prstTxWarp prst="textNoShape">
              <a:avLst/>
            </a:prstTxWarp>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lnSpc>
                <a:spcPct val="90000"/>
              </a:lnSpc>
            </a:pPr>
            <a:r>
              <a:rPr lang="en-US" altLang="en-US" sz="2824" dirty="0">
                <a:solidFill>
                  <a:schemeClr val="bg1"/>
                </a:solidFill>
                <a:latin typeface="Arial" panose="020B0604020202020204" pitchFamily="34" charset="0"/>
              </a:rPr>
              <a:t>Advertisements-- $850 per American in 2000</a:t>
            </a:r>
          </a:p>
          <a:p>
            <a:pPr eaLnBrk="1" hangingPunct="1">
              <a:lnSpc>
                <a:spcPct val="90000"/>
              </a:lnSpc>
            </a:pPr>
            <a:r>
              <a:rPr lang="en-US" altLang="en-US" sz="2824" dirty="0">
                <a:solidFill>
                  <a:schemeClr val="bg1"/>
                </a:solidFill>
                <a:latin typeface="Arial" panose="020B0604020202020204" pitchFamily="34" charset="0"/>
              </a:rPr>
              <a:t>Materialism &amp; the shopping mall temple</a:t>
            </a:r>
          </a:p>
          <a:p>
            <a:pPr lvl="1" eaLnBrk="1" hangingPunct="1">
              <a:lnSpc>
                <a:spcPct val="90000"/>
              </a:lnSpc>
              <a:buFontTx/>
              <a:buChar char="•"/>
            </a:pPr>
            <a:r>
              <a:rPr lang="en-US" altLang="en-US" sz="2824" dirty="0">
                <a:solidFill>
                  <a:schemeClr val="bg1"/>
                </a:solidFill>
                <a:latin typeface="Arial" panose="020B0604020202020204" pitchFamily="34" charset="0"/>
              </a:rPr>
              <a:t>Giving fights materialism</a:t>
            </a:r>
          </a:p>
          <a:p>
            <a:pPr eaLnBrk="1" hangingPunct="1">
              <a:lnSpc>
                <a:spcPct val="90000"/>
              </a:lnSpc>
            </a:pPr>
            <a:r>
              <a:rPr lang="en-US" altLang="en-US" sz="2824" dirty="0">
                <a:solidFill>
                  <a:schemeClr val="bg1"/>
                </a:solidFill>
                <a:latin typeface="Arial" panose="020B0604020202020204" pitchFamily="34" charset="0"/>
              </a:rPr>
              <a:t>The prosperity of the wicked—Psalm 73:3-5,12</a:t>
            </a:r>
          </a:p>
          <a:p>
            <a:pPr eaLnBrk="1" hangingPunct="1">
              <a:lnSpc>
                <a:spcPct val="90000"/>
              </a:lnSpc>
            </a:pPr>
            <a:r>
              <a:rPr lang="en-US" altLang="en-US" sz="2824" dirty="0">
                <a:solidFill>
                  <a:schemeClr val="bg1"/>
                </a:solidFill>
                <a:latin typeface="Arial" panose="020B0604020202020204" pitchFamily="34" charset="0"/>
              </a:rPr>
              <a:t>The prosperity of other believers—Acts 	20:33</a:t>
            </a:r>
          </a:p>
          <a:p>
            <a:pPr eaLnBrk="1" hangingPunct="1">
              <a:lnSpc>
                <a:spcPct val="90000"/>
              </a:lnSpc>
            </a:pPr>
            <a:r>
              <a:rPr lang="en-US" altLang="en-US" sz="2824" dirty="0">
                <a:solidFill>
                  <a:schemeClr val="bg1"/>
                </a:solidFill>
                <a:latin typeface="Arial" panose="020B0604020202020204" pitchFamily="34" charset="0"/>
              </a:rPr>
              <a:t>Is God enough right now?  Psalm 73:25</a:t>
            </a:r>
          </a:p>
        </p:txBody>
      </p:sp>
    </p:spTree>
    <p:extLst>
      <p:ext uri="{BB962C8B-B14F-4D97-AF65-F5344CB8AC3E}">
        <p14:creationId xmlns:p14="http://schemas.microsoft.com/office/powerpoint/2010/main" val="3336672118"/>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p:cTn id="7" dur="500" fill="hold"/>
                                        <p:tgtEl>
                                          <p:spTgt spid="440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4035">
                                            <p:txEl>
                                              <p:pRg st="0" end="0"/>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p:cTn id="13" dur="500" fill="hold"/>
                                        <p:tgtEl>
                                          <p:spTgt spid="4403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4035">
                                            <p:txEl>
                                              <p:pRg st="1" end="1"/>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cashreg.wav"/>
                                        </p:tgtEl>
                                      </p:cMediaNode>
                                    </p:audio>
                                  </p:subTnLst>
                                </p:cTn>
                              </p:par>
                              <p:par>
                                <p:cTn id="15" presetID="17" presetClass="entr" presetSubtype="10" fill="hold" grpId="0" nodeType="with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 calcmode="lin" valueType="num">
                                      <p:cBhvr>
                                        <p:cTn id="17" dur="500" fill="hold"/>
                                        <p:tgtEl>
                                          <p:spTgt spid="4403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4035">
                                            <p:txEl>
                                              <p:pRg st="2" end="2"/>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5"/>
                                            </p:cond>
                                          </p:stCondLst>
                                          <p:endCondLst>
                                            <p:cond evt="onStopAudio" delay="0">
                                              <p:tgtEl>
                                                <p:sldTgt/>
                                              </p:tgtEl>
                                            </p:cond>
                                          </p:endCondLst>
                                        </p:cTn>
                                        <p:tgtEl>
                                          <p:sndTgt r:embed="rId2" name="cashreg.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44035">
                                            <p:txEl>
                                              <p:pRg st="3" end="3"/>
                                            </p:txEl>
                                          </p:spTgt>
                                        </p:tgtEl>
                                        <p:attrNameLst>
                                          <p:attrName>style.visibility</p:attrName>
                                        </p:attrNameLst>
                                      </p:cBhvr>
                                      <p:to>
                                        <p:strVal val="visible"/>
                                      </p:to>
                                    </p:set>
                                    <p:anim calcmode="lin" valueType="num">
                                      <p:cBhvr>
                                        <p:cTn id="23" dur="500" fill="hold"/>
                                        <p:tgtEl>
                                          <p:spTgt spid="44035">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44035">
                                            <p:txEl>
                                              <p:pRg st="3" end="3"/>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1"/>
                                            </p:cond>
                                          </p:stCondLst>
                                          <p:endCondLst>
                                            <p:cond evt="onStopAudio" delay="0">
                                              <p:tgtEl>
                                                <p:sldTgt/>
                                              </p:tgtEl>
                                            </p:cond>
                                          </p:endCondLst>
                                        </p:cTn>
                                        <p:tgtEl>
                                          <p:sndTgt r:embed="rId2" name="cashreg.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44035">
                                            <p:txEl>
                                              <p:pRg st="4" end="4"/>
                                            </p:txEl>
                                          </p:spTgt>
                                        </p:tgtEl>
                                        <p:attrNameLst>
                                          <p:attrName>style.visibility</p:attrName>
                                        </p:attrNameLst>
                                      </p:cBhvr>
                                      <p:to>
                                        <p:strVal val="visible"/>
                                      </p:to>
                                    </p:set>
                                    <p:anim calcmode="lin" valueType="num">
                                      <p:cBhvr>
                                        <p:cTn id="29" dur="500" fill="hold"/>
                                        <p:tgtEl>
                                          <p:spTgt spid="44035">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44035">
                                            <p:txEl>
                                              <p:pRg st="4" end="4"/>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2" name="cashreg.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44035">
                                            <p:txEl>
                                              <p:pRg st="5" end="5"/>
                                            </p:txEl>
                                          </p:spTgt>
                                        </p:tgtEl>
                                        <p:attrNameLst>
                                          <p:attrName>style.visibility</p:attrName>
                                        </p:attrNameLst>
                                      </p:cBhvr>
                                      <p:to>
                                        <p:strVal val="visible"/>
                                      </p:to>
                                    </p:set>
                                    <p:anim calcmode="lin" valueType="num">
                                      <p:cBhvr>
                                        <p:cTn id="35" dur="500" fill="hold"/>
                                        <p:tgtEl>
                                          <p:spTgt spid="4403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4035">
                                            <p:txEl>
                                              <p:pRg st="5" end="5"/>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3"/>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56F2984-D2D8-4742-B049-E4A9BDA75C1D}"/>
              </a:ext>
            </a:extLst>
          </p:cNvPr>
          <p:cNvSpPr>
            <a:spLocks noGrp="1" noChangeArrowheads="1"/>
          </p:cNvSpPr>
          <p:nvPr>
            <p:ph type="title"/>
          </p:nvPr>
        </p:nvSpPr>
        <p:spPr>
          <a:xfrm>
            <a:off x="3204882" y="245128"/>
            <a:ext cx="7126941" cy="1008529"/>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defRPr/>
            </a:pPr>
            <a:r>
              <a:rPr lang="en-US" altLang="en-US" dirty="0">
                <a:solidFill>
                  <a:schemeClr val="accent6">
                    <a:lumMod val="50000"/>
                  </a:schemeClr>
                </a:solidFill>
                <a:effectLst/>
                <a:latin typeface="Arial" charset="0"/>
              </a:rPr>
              <a:t>WHO IS THE OWNER ?</a:t>
            </a:r>
          </a:p>
        </p:txBody>
      </p:sp>
      <p:sp>
        <p:nvSpPr>
          <p:cNvPr id="18435" name="Rectangle 3">
            <a:extLst>
              <a:ext uri="{FF2B5EF4-FFF2-40B4-BE49-F238E27FC236}">
                <a16:creationId xmlns:a16="http://schemas.microsoft.com/office/drawing/2014/main" id="{D0BF921F-BBE2-40EE-AA29-7448967FFCDA}"/>
              </a:ext>
            </a:extLst>
          </p:cNvPr>
          <p:cNvSpPr>
            <a:spLocks noGrp="1" noChangeArrowheads="1"/>
          </p:cNvSpPr>
          <p:nvPr>
            <p:ph type="body" idx="1"/>
          </p:nvPr>
        </p:nvSpPr>
        <p:spPr>
          <a:xfrm>
            <a:off x="3070412" y="1411942"/>
            <a:ext cx="8008003" cy="4117188"/>
          </a:xfrm>
          <a:solidFill>
            <a:schemeClr val="accent6">
              <a:lumMod val="50000"/>
            </a:schemeClr>
          </a:solidFill>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marL="407636" indent="0">
              <a:lnSpc>
                <a:spcPct val="80000"/>
              </a:lnSpc>
              <a:buNone/>
              <a:defRPr/>
            </a:pPr>
            <a:br>
              <a:rPr lang="en-US" altLang="en-US" sz="2824" dirty="0">
                <a:solidFill>
                  <a:schemeClr val="bg1"/>
                </a:solidFill>
                <a:effectLst/>
                <a:latin typeface="Arial" charset="0"/>
              </a:rPr>
            </a:br>
            <a:r>
              <a:rPr lang="en-US" altLang="en-US" sz="2824" dirty="0">
                <a:solidFill>
                  <a:schemeClr val="bg1"/>
                </a:solidFill>
                <a:effectLst/>
                <a:latin typeface="Arial" charset="0"/>
              </a:rPr>
              <a:t>YOU ?  THE BANK ?  GOD ?</a:t>
            </a:r>
          </a:p>
          <a:p>
            <a:pPr marL="407636" indent="0">
              <a:lnSpc>
                <a:spcPct val="80000"/>
              </a:lnSpc>
              <a:buNone/>
              <a:defRPr/>
            </a:pPr>
            <a:r>
              <a:rPr lang="en-US" altLang="en-US" sz="2824" dirty="0">
                <a:solidFill>
                  <a:schemeClr val="bg1"/>
                </a:solidFill>
                <a:effectLst/>
                <a:latin typeface="Arial" charset="0"/>
              </a:rPr>
              <a:t>What does God claim? Ps. 24:1; 50:10-12; Haggai 2:8</a:t>
            </a:r>
          </a:p>
          <a:p>
            <a:pPr marL="407636" indent="0">
              <a:lnSpc>
                <a:spcPct val="80000"/>
              </a:lnSpc>
              <a:buNone/>
              <a:defRPr/>
            </a:pPr>
            <a:r>
              <a:rPr lang="en-US" altLang="en-US" sz="2824" dirty="0">
                <a:solidFill>
                  <a:schemeClr val="bg1"/>
                </a:solidFill>
                <a:effectLst/>
                <a:latin typeface="Arial" charset="0"/>
              </a:rPr>
              <a:t>Where do you </a:t>
            </a:r>
            <a:r>
              <a:rPr lang="en-US" altLang="en-US" sz="2824" b="1" dirty="0">
                <a:solidFill>
                  <a:schemeClr val="bg1"/>
                </a:solidFill>
                <a:effectLst/>
                <a:latin typeface="Arial" charset="0"/>
              </a:rPr>
              <a:t>actually</a:t>
            </a:r>
            <a:r>
              <a:rPr lang="en-US" altLang="en-US" sz="2824" dirty="0">
                <a:solidFill>
                  <a:schemeClr val="bg1"/>
                </a:solidFill>
                <a:effectLst/>
                <a:latin typeface="Arial" charset="0"/>
              </a:rPr>
              <a:t> go when you need money ?</a:t>
            </a:r>
          </a:p>
          <a:p>
            <a:pPr marL="407636" lvl="1" indent="0">
              <a:lnSpc>
                <a:spcPct val="80000"/>
              </a:lnSpc>
              <a:buNone/>
              <a:defRPr/>
            </a:pPr>
            <a:r>
              <a:rPr lang="en-US" altLang="en-US" sz="2471" dirty="0">
                <a:solidFill>
                  <a:schemeClr val="bg1"/>
                </a:solidFill>
                <a:effectLst/>
                <a:latin typeface="Arial" charset="0"/>
              </a:rPr>
              <a:t>Ask, Seek, Knock—Matt. 7:7-11; Ps. 50:14-15 </a:t>
            </a:r>
          </a:p>
          <a:p>
            <a:pPr marL="407636" indent="0">
              <a:lnSpc>
                <a:spcPct val="80000"/>
              </a:lnSpc>
              <a:buNone/>
              <a:defRPr/>
            </a:pPr>
            <a:r>
              <a:rPr lang="en-US" altLang="en-US" sz="2824" dirty="0">
                <a:solidFill>
                  <a:schemeClr val="bg1"/>
                </a:solidFill>
                <a:effectLst/>
                <a:latin typeface="Arial" charset="0"/>
              </a:rPr>
              <a:t>How does God meet needs? </a:t>
            </a:r>
          </a:p>
          <a:p>
            <a:pPr marL="407636" lvl="1" indent="0">
              <a:lnSpc>
                <a:spcPct val="80000"/>
              </a:lnSpc>
              <a:buNone/>
              <a:defRPr/>
            </a:pPr>
            <a:r>
              <a:rPr lang="en-US" altLang="en-US" sz="2471" dirty="0">
                <a:solidFill>
                  <a:schemeClr val="bg1"/>
                </a:solidFill>
                <a:effectLst/>
                <a:latin typeface="Arial" charset="0"/>
              </a:rPr>
              <a:t>God “burdens” folks to desire to give—2 Cor.</a:t>
            </a:r>
          </a:p>
          <a:p>
            <a:pPr marL="407636" lvl="1" indent="0">
              <a:lnSpc>
                <a:spcPct val="80000"/>
              </a:lnSpc>
              <a:buNone/>
              <a:defRPr/>
            </a:pPr>
            <a:r>
              <a:rPr lang="en-US" altLang="en-US" sz="2471" dirty="0">
                <a:solidFill>
                  <a:schemeClr val="bg1"/>
                </a:solidFill>
                <a:effectLst/>
                <a:latin typeface="Arial" charset="0"/>
              </a:rPr>
              <a:t>	8:5,16; Jews, 1 Chron. 29:8-14</a:t>
            </a:r>
          </a:p>
          <a:p>
            <a:pPr marL="407636" indent="0">
              <a:lnSpc>
                <a:spcPct val="80000"/>
              </a:lnSpc>
              <a:buNone/>
              <a:defRPr/>
            </a:pPr>
            <a:r>
              <a:rPr lang="en-US" altLang="en-US" sz="2824" dirty="0">
                <a:solidFill>
                  <a:schemeClr val="bg1"/>
                </a:solidFill>
                <a:effectLst/>
                <a:latin typeface="Arial" charset="0"/>
              </a:rPr>
              <a:t>How can I admit God</a:t>
            </a:r>
            <a:r>
              <a:rPr lang="en-US" altLang="en-US" sz="2824" dirty="0">
                <a:solidFill>
                  <a:schemeClr val="bg1"/>
                </a:solidFill>
                <a:effectLst/>
                <a:latin typeface="Arial" charset="0"/>
                <a:sym typeface="SansSerif" pitchFamily="2" charset="2"/>
              </a:rPr>
              <a:t>’</a:t>
            </a:r>
            <a:r>
              <a:rPr lang="en-US" altLang="en-US" sz="2824" dirty="0">
                <a:solidFill>
                  <a:schemeClr val="bg1"/>
                </a:solidFill>
                <a:effectLst/>
                <a:latin typeface="Arial" charset="0"/>
              </a:rPr>
              <a:t>s ownership?</a:t>
            </a:r>
          </a:p>
        </p:txBody>
      </p:sp>
      <p:pic>
        <p:nvPicPr>
          <p:cNvPr id="55300" name="Picture 4" descr="bd06959_">
            <a:extLst>
              <a:ext uri="{FF2B5EF4-FFF2-40B4-BE49-F238E27FC236}">
                <a16:creationId xmlns:a16="http://schemas.microsoft.com/office/drawing/2014/main" id="{081B694B-76BD-4991-9F5A-F1E3A35EC13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4800" y="1"/>
            <a:ext cx="2190750" cy="250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9561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p:cTn id="7" dur="1000" fill="hold"/>
                                        <p:tgtEl>
                                          <p:spTgt spid="1843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843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843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43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8435">
                                            <p:txEl>
                                              <p:pRg st="1" end="1"/>
                                            </p:txEl>
                                          </p:spTgt>
                                        </p:tgtEl>
                                        <p:attrNameLst>
                                          <p:attrName>style.visibility</p:attrName>
                                        </p:attrNameLst>
                                      </p:cBhvr>
                                      <p:to>
                                        <p:strVal val="visible"/>
                                      </p:to>
                                    </p:set>
                                    <p:anim calcmode="lin" valueType="num">
                                      <p:cBhvr>
                                        <p:cTn id="15" dur="1000" fill="hold"/>
                                        <p:tgtEl>
                                          <p:spTgt spid="1843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843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843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843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8435">
                                            <p:txEl>
                                              <p:pRg st="2" end="2"/>
                                            </p:txEl>
                                          </p:spTgt>
                                        </p:tgtEl>
                                        <p:attrNameLst>
                                          <p:attrName>style.visibility</p:attrName>
                                        </p:attrNameLst>
                                      </p:cBhvr>
                                      <p:to>
                                        <p:strVal val="visible"/>
                                      </p:to>
                                    </p:set>
                                    <p:anim calcmode="lin" valueType="num">
                                      <p:cBhvr>
                                        <p:cTn id="23" dur="1000" fill="hold"/>
                                        <p:tgtEl>
                                          <p:spTgt spid="1843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8435">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843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8435">
                                            <p:txEl>
                                              <p:pRg st="2" end="2"/>
                                            </p:txEl>
                                          </p:spTgt>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8435">
                                            <p:txEl>
                                              <p:pRg st="3" end="3"/>
                                            </p:txEl>
                                          </p:spTgt>
                                        </p:tgtEl>
                                        <p:attrNameLst>
                                          <p:attrName>style.visibility</p:attrName>
                                        </p:attrNameLst>
                                      </p:cBhvr>
                                      <p:to>
                                        <p:strVal val="visible"/>
                                      </p:to>
                                    </p:set>
                                    <p:anim calcmode="lin" valueType="num">
                                      <p:cBhvr>
                                        <p:cTn id="29" dur="1000" fill="hold"/>
                                        <p:tgtEl>
                                          <p:spTgt spid="18435">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18435">
                                            <p:txEl>
                                              <p:pRg st="3" end="3"/>
                                            </p:txEl>
                                          </p:spTgt>
                                        </p:tgtEl>
                                        <p:attrNameLst>
                                          <p:attrName>ppt_h</p:attrName>
                                        </p:attrNameLst>
                                      </p:cBhvr>
                                      <p:tavLst>
                                        <p:tav tm="0">
                                          <p:val>
                                            <p:fltVal val="0"/>
                                          </p:val>
                                        </p:tav>
                                        <p:tav tm="100000">
                                          <p:val>
                                            <p:strVal val="#ppt_h"/>
                                          </p:val>
                                        </p:tav>
                                      </p:tavLst>
                                    </p:anim>
                                    <p:anim calcmode="lin" valueType="num">
                                      <p:cBhvr>
                                        <p:cTn id="31" dur="1000" fill="hold"/>
                                        <p:tgtEl>
                                          <p:spTgt spid="1843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843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18435">
                                            <p:txEl>
                                              <p:pRg st="4" end="4"/>
                                            </p:txEl>
                                          </p:spTgt>
                                        </p:tgtEl>
                                        <p:attrNameLst>
                                          <p:attrName>style.visibility</p:attrName>
                                        </p:attrNameLst>
                                      </p:cBhvr>
                                      <p:to>
                                        <p:strVal val="visible"/>
                                      </p:to>
                                    </p:set>
                                    <p:anim calcmode="lin" valueType="num">
                                      <p:cBhvr>
                                        <p:cTn id="37" dur="1000" fill="hold"/>
                                        <p:tgtEl>
                                          <p:spTgt spid="18435">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18435">
                                            <p:txEl>
                                              <p:pRg st="4" end="4"/>
                                            </p:txEl>
                                          </p:spTgt>
                                        </p:tgtEl>
                                        <p:attrNameLst>
                                          <p:attrName>ppt_h</p:attrName>
                                        </p:attrNameLst>
                                      </p:cBhvr>
                                      <p:tavLst>
                                        <p:tav tm="0">
                                          <p:val>
                                            <p:fltVal val="0"/>
                                          </p:val>
                                        </p:tav>
                                        <p:tav tm="100000">
                                          <p:val>
                                            <p:strVal val="#ppt_h"/>
                                          </p:val>
                                        </p:tav>
                                      </p:tavLst>
                                    </p:anim>
                                    <p:anim calcmode="lin" valueType="num">
                                      <p:cBhvr>
                                        <p:cTn id="39" dur="1000" fill="hold"/>
                                        <p:tgtEl>
                                          <p:spTgt spid="1843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8435">
                                            <p:txEl>
                                              <p:pRg st="4" end="4"/>
                                            </p:txEl>
                                          </p:spTgt>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grpId="0" nodeType="withEffect">
                                  <p:stCondLst>
                                    <p:cond delay="0"/>
                                  </p:stCondLst>
                                  <p:childTnLst>
                                    <p:set>
                                      <p:cBhvr>
                                        <p:cTn id="42" dur="1" fill="hold">
                                          <p:stCondLst>
                                            <p:cond delay="0"/>
                                          </p:stCondLst>
                                        </p:cTn>
                                        <p:tgtEl>
                                          <p:spTgt spid="18435">
                                            <p:txEl>
                                              <p:pRg st="5" end="5"/>
                                            </p:txEl>
                                          </p:spTgt>
                                        </p:tgtEl>
                                        <p:attrNameLst>
                                          <p:attrName>style.visibility</p:attrName>
                                        </p:attrNameLst>
                                      </p:cBhvr>
                                      <p:to>
                                        <p:strVal val="visible"/>
                                      </p:to>
                                    </p:set>
                                    <p:anim calcmode="lin" valueType="num">
                                      <p:cBhvr>
                                        <p:cTn id="43" dur="1000" fill="hold"/>
                                        <p:tgtEl>
                                          <p:spTgt spid="18435">
                                            <p:txEl>
                                              <p:pRg st="5" end="5"/>
                                            </p:txEl>
                                          </p:spTgt>
                                        </p:tgtEl>
                                        <p:attrNameLst>
                                          <p:attrName>ppt_w</p:attrName>
                                        </p:attrNameLst>
                                      </p:cBhvr>
                                      <p:tavLst>
                                        <p:tav tm="0">
                                          <p:val>
                                            <p:fltVal val="0"/>
                                          </p:val>
                                        </p:tav>
                                        <p:tav tm="100000">
                                          <p:val>
                                            <p:strVal val="#ppt_w"/>
                                          </p:val>
                                        </p:tav>
                                      </p:tavLst>
                                    </p:anim>
                                    <p:anim calcmode="lin" valueType="num">
                                      <p:cBhvr>
                                        <p:cTn id="44" dur="1000" fill="hold"/>
                                        <p:tgtEl>
                                          <p:spTgt spid="18435">
                                            <p:txEl>
                                              <p:pRg st="5" end="5"/>
                                            </p:txEl>
                                          </p:spTgt>
                                        </p:tgtEl>
                                        <p:attrNameLst>
                                          <p:attrName>ppt_h</p:attrName>
                                        </p:attrNameLst>
                                      </p:cBhvr>
                                      <p:tavLst>
                                        <p:tav tm="0">
                                          <p:val>
                                            <p:fltVal val="0"/>
                                          </p:val>
                                        </p:tav>
                                        <p:tav tm="100000">
                                          <p:val>
                                            <p:strVal val="#ppt_h"/>
                                          </p:val>
                                        </p:tav>
                                      </p:tavLst>
                                    </p:anim>
                                    <p:anim calcmode="lin" valueType="num">
                                      <p:cBhvr>
                                        <p:cTn id="45" dur="1000" fill="hold"/>
                                        <p:tgtEl>
                                          <p:spTgt spid="18435">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18435">
                                            <p:txEl>
                                              <p:pRg st="5" end="5"/>
                                            </p:txEl>
                                          </p:spTgt>
                                        </p:tgtEl>
                                        <p:attrNameLst>
                                          <p:attrName>ppt_y</p:attrName>
                                        </p:attrNameLst>
                                      </p:cBhvr>
                                      <p:tavLst>
                                        <p:tav tm="0" fmla="#ppt_y+(sin(-2*pi*(1-$))*-#ppt_x+cos(-2*pi*(1-$))*(1-#ppt_y))*(1-$)">
                                          <p:val>
                                            <p:fltVal val="0"/>
                                          </p:val>
                                        </p:tav>
                                        <p:tav tm="100000">
                                          <p:val>
                                            <p:fltVal val="1"/>
                                          </p:val>
                                        </p:tav>
                                      </p:tavLst>
                                    </p:anim>
                                  </p:childTnLst>
                                </p:cTn>
                              </p:par>
                              <p:par>
                                <p:cTn id="47" presetID="15" presetClass="entr" presetSubtype="0" fill="hold" grpId="0" nodeType="withEffect">
                                  <p:stCondLst>
                                    <p:cond delay="0"/>
                                  </p:stCondLst>
                                  <p:childTnLst>
                                    <p:set>
                                      <p:cBhvr>
                                        <p:cTn id="48" dur="1" fill="hold">
                                          <p:stCondLst>
                                            <p:cond delay="0"/>
                                          </p:stCondLst>
                                        </p:cTn>
                                        <p:tgtEl>
                                          <p:spTgt spid="18435">
                                            <p:txEl>
                                              <p:pRg st="6" end="6"/>
                                            </p:txEl>
                                          </p:spTgt>
                                        </p:tgtEl>
                                        <p:attrNameLst>
                                          <p:attrName>style.visibility</p:attrName>
                                        </p:attrNameLst>
                                      </p:cBhvr>
                                      <p:to>
                                        <p:strVal val="visible"/>
                                      </p:to>
                                    </p:set>
                                    <p:anim calcmode="lin" valueType="num">
                                      <p:cBhvr>
                                        <p:cTn id="49" dur="1000" fill="hold"/>
                                        <p:tgtEl>
                                          <p:spTgt spid="18435">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18435">
                                            <p:txEl>
                                              <p:pRg st="6" end="6"/>
                                            </p:txEl>
                                          </p:spTgt>
                                        </p:tgtEl>
                                        <p:attrNameLst>
                                          <p:attrName>ppt_h</p:attrName>
                                        </p:attrNameLst>
                                      </p:cBhvr>
                                      <p:tavLst>
                                        <p:tav tm="0">
                                          <p:val>
                                            <p:fltVal val="0"/>
                                          </p:val>
                                        </p:tav>
                                        <p:tav tm="100000">
                                          <p:val>
                                            <p:strVal val="#ppt_h"/>
                                          </p:val>
                                        </p:tav>
                                      </p:tavLst>
                                    </p:anim>
                                    <p:anim calcmode="lin" valueType="num">
                                      <p:cBhvr>
                                        <p:cTn id="51" dur="1000" fill="hold"/>
                                        <p:tgtEl>
                                          <p:spTgt spid="18435">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8435">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5" presetClass="entr" presetSubtype="0" fill="hold" grpId="0" nodeType="clickEffect">
                                  <p:stCondLst>
                                    <p:cond delay="0"/>
                                  </p:stCondLst>
                                  <p:childTnLst>
                                    <p:set>
                                      <p:cBhvr>
                                        <p:cTn id="56" dur="1" fill="hold">
                                          <p:stCondLst>
                                            <p:cond delay="0"/>
                                          </p:stCondLst>
                                        </p:cTn>
                                        <p:tgtEl>
                                          <p:spTgt spid="18435">
                                            <p:txEl>
                                              <p:pRg st="7" end="7"/>
                                            </p:txEl>
                                          </p:spTgt>
                                        </p:tgtEl>
                                        <p:attrNameLst>
                                          <p:attrName>style.visibility</p:attrName>
                                        </p:attrNameLst>
                                      </p:cBhvr>
                                      <p:to>
                                        <p:strVal val="visible"/>
                                      </p:to>
                                    </p:set>
                                    <p:anim calcmode="lin" valueType="num">
                                      <p:cBhvr>
                                        <p:cTn id="57" dur="1000" fill="hold"/>
                                        <p:tgtEl>
                                          <p:spTgt spid="18435">
                                            <p:txEl>
                                              <p:pRg st="7" end="7"/>
                                            </p:txEl>
                                          </p:spTgt>
                                        </p:tgtEl>
                                        <p:attrNameLst>
                                          <p:attrName>ppt_w</p:attrName>
                                        </p:attrNameLst>
                                      </p:cBhvr>
                                      <p:tavLst>
                                        <p:tav tm="0">
                                          <p:val>
                                            <p:fltVal val="0"/>
                                          </p:val>
                                        </p:tav>
                                        <p:tav tm="100000">
                                          <p:val>
                                            <p:strVal val="#ppt_w"/>
                                          </p:val>
                                        </p:tav>
                                      </p:tavLst>
                                    </p:anim>
                                    <p:anim calcmode="lin" valueType="num">
                                      <p:cBhvr>
                                        <p:cTn id="58" dur="1000" fill="hold"/>
                                        <p:tgtEl>
                                          <p:spTgt spid="18435">
                                            <p:txEl>
                                              <p:pRg st="7" end="7"/>
                                            </p:txEl>
                                          </p:spTgt>
                                        </p:tgtEl>
                                        <p:attrNameLst>
                                          <p:attrName>ppt_h</p:attrName>
                                        </p:attrNameLst>
                                      </p:cBhvr>
                                      <p:tavLst>
                                        <p:tav tm="0">
                                          <p:val>
                                            <p:fltVal val="0"/>
                                          </p:val>
                                        </p:tav>
                                        <p:tav tm="100000">
                                          <p:val>
                                            <p:strVal val="#ppt_h"/>
                                          </p:val>
                                        </p:tav>
                                      </p:tavLst>
                                    </p:anim>
                                    <p:anim calcmode="lin" valueType="num">
                                      <p:cBhvr>
                                        <p:cTn id="59" dur="1000" fill="hold"/>
                                        <p:tgtEl>
                                          <p:spTgt spid="18435">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8435">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9A5B93F-CDE2-4988-A872-545AF663965A}"/>
              </a:ext>
            </a:extLst>
          </p:cNvPr>
          <p:cNvSpPr>
            <a:spLocks noGrp="1" noChangeArrowheads="1"/>
          </p:cNvSpPr>
          <p:nvPr>
            <p:ph type="title"/>
          </p:nvPr>
        </p:nvSpPr>
        <p:spPr>
          <a:xfrm>
            <a:off x="5625353" y="403412"/>
            <a:ext cx="4908176" cy="1143000"/>
          </a:xfrm>
        </p:spPr>
        <p:txBody>
          <a:bodyPr vert="horz" wrap="square" lIns="90499" tIns="45251" rIns="90499" bIns="45251" numCol="1" anchor="ctr" anchorCtr="0" compatLnSpc="1">
            <a:prstTxWarp prst="textNoShape">
              <a:avLst/>
            </a:prstTxWarp>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defRPr/>
            </a:pPr>
            <a:r>
              <a:rPr lang="en-US" altLang="en-US">
                <a:solidFill>
                  <a:srgbClr val="FF3300"/>
                </a:solidFill>
                <a:latin typeface="Arial" charset="0"/>
              </a:rPr>
              <a:t>INTRODUCTION</a:t>
            </a:r>
          </a:p>
        </p:txBody>
      </p:sp>
      <p:sp>
        <p:nvSpPr>
          <p:cNvPr id="5123" name="Rectangle 3">
            <a:extLst>
              <a:ext uri="{FF2B5EF4-FFF2-40B4-BE49-F238E27FC236}">
                <a16:creationId xmlns:a16="http://schemas.microsoft.com/office/drawing/2014/main" id="{D6893720-E43D-4723-B300-C339FCCDC265}"/>
              </a:ext>
            </a:extLst>
          </p:cNvPr>
          <p:cNvSpPr>
            <a:spLocks noGrp="1" noChangeArrowheads="1"/>
          </p:cNvSpPr>
          <p:nvPr>
            <p:ph type="body" sz="half" idx="1"/>
          </p:nvPr>
        </p:nvSpPr>
        <p:spPr>
          <a:xfrm>
            <a:off x="2323823" y="2814078"/>
            <a:ext cx="7335650" cy="3707746"/>
          </a:xfrm>
        </p:spPr>
        <p:txBody>
          <a:bodyPr vert="horz" wrap="square" lIns="90499" tIns="45251" rIns="90499" bIns="45251" numCol="1" anchor="t" anchorCtr="0" compatLnSpc="1">
            <a:prstTxWarp prst="textNoShape">
              <a:avLst/>
            </a:prstTxWarp>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lnSpc>
                <a:spcPct val="80000"/>
              </a:lnSpc>
              <a:buFont typeface="Wingdings" pitchFamily="2" charset="2"/>
              <a:buChar char="ý"/>
              <a:defRPr/>
            </a:pPr>
            <a:r>
              <a:rPr lang="en-US" altLang="en-US" sz="2471">
                <a:latin typeface="Arial" charset="0"/>
              </a:rPr>
              <a:t>     Are you financially free or in bondage?</a:t>
            </a:r>
          </a:p>
          <a:p>
            <a:pPr>
              <a:lnSpc>
                <a:spcPct val="80000"/>
              </a:lnSpc>
              <a:buFont typeface="Wingdings" pitchFamily="2" charset="2"/>
              <a:buChar char="ý"/>
              <a:defRPr/>
            </a:pPr>
            <a:r>
              <a:rPr lang="en-US" altLang="en-US" sz="2471">
                <a:latin typeface="Arial" charset="0"/>
              </a:rPr>
              <a:t>     Do you give generously?</a:t>
            </a:r>
          </a:p>
          <a:p>
            <a:pPr>
              <a:lnSpc>
                <a:spcPct val="80000"/>
              </a:lnSpc>
              <a:buFont typeface="Wingdings" pitchFamily="2" charset="2"/>
              <a:buChar char="ý"/>
              <a:defRPr/>
            </a:pPr>
            <a:r>
              <a:rPr lang="en-US" altLang="en-US" sz="2471">
                <a:latin typeface="Arial" charset="0"/>
              </a:rPr>
              <a:t>     Do your assets exceed your liabilities ?</a:t>
            </a:r>
          </a:p>
          <a:p>
            <a:pPr>
              <a:lnSpc>
                <a:spcPct val="80000"/>
              </a:lnSpc>
              <a:buFont typeface="Wingdings" pitchFamily="2" charset="2"/>
              <a:buChar char="ý"/>
              <a:defRPr/>
            </a:pPr>
            <a:r>
              <a:rPr lang="en-US" altLang="en-US" sz="2471">
                <a:latin typeface="Arial" charset="0"/>
              </a:rPr>
              <a:t>     Do you have a short-term financial plan ?</a:t>
            </a:r>
          </a:p>
          <a:p>
            <a:pPr>
              <a:lnSpc>
                <a:spcPct val="80000"/>
              </a:lnSpc>
              <a:buFont typeface="Wingdings" pitchFamily="2" charset="2"/>
              <a:buChar char="ý"/>
              <a:defRPr/>
            </a:pPr>
            <a:r>
              <a:rPr lang="en-US" altLang="en-US" sz="2471">
                <a:latin typeface="Arial" charset="0"/>
              </a:rPr>
              <a:t>     Do you have a long-term financial plan ?</a:t>
            </a:r>
          </a:p>
          <a:p>
            <a:pPr>
              <a:lnSpc>
                <a:spcPct val="80000"/>
              </a:lnSpc>
              <a:buFont typeface="Wingdings" pitchFamily="2" charset="2"/>
              <a:buChar char="ý"/>
              <a:defRPr/>
            </a:pPr>
            <a:r>
              <a:rPr lang="en-US" altLang="en-US" sz="2471">
                <a:latin typeface="Arial" charset="0"/>
              </a:rPr>
              <a:t>     Do you honor God with your giving ?</a:t>
            </a:r>
          </a:p>
          <a:p>
            <a:pPr>
              <a:lnSpc>
                <a:spcPct val="80000"/>
              </a:lnSpc>
              <a:buFont typeface="Wingdings" pitchFamily="2" charset="2"/>
              <a:buChar char="ý"/>
              <a:defRPr/>
            </a:pPr>
            <a:r>
              <a:rPr lang="en-US" altLang="en-US" sz="2471">
                <a:latin typeface="Arial" charset="0"/>
              </a:rPr>
              <a:t>     Are you saving regularly?</a:t>
            </a:r>
          </a:p>
          <a:p>
            <a:pPr>
              <a:lnSpc>
                <a:spcPct val="80000"/>
              </a:lnSpc>
              <a:buFont typeface="Wingdings" pitchFamily="2" charset="2"/>
              <a:buChar char="ý"/>
              <a:defRPr/>
            </a:pPr>
            <a:r>
              <a:rPr lang="en-US" altLang="en-US" sz="2471">
                <a:latin typeface="Arial" charset="0"/>
              </a:rPr>
              <a:t>     Do you have adequate insurance and </a:t>
            </a:r>
          </a:p>
          <a:p>
            <a:pPr>
              <a:lnSpc>
                <a:spcPct val="80000"/>
              </a:lnSpc>
              <a:buFont typeface="Wingdings" pitchFamily="2" charset="2"/>
              <a:buNone/>
              <a:defRPr/>
            </a:pPr>
            <a:r>
              <a:rPr lang="en-US" altLang="en-US" sz="2471">
                <a:latin typeface="Arial" charset="0"/>
              </a:rPr>
              <a:t>	     a will ?</a:t>
            </a:r>
          </a:p>
        </p:txBody>
      </p:sp>
      <p:pic>
        <p:nvPicPr>
          <p:cNvPr id="37892" name="Picture 6" descr="budget">
            <a:extLst>
              <a:ext uri="{FF2B5EF4-FFF2-40B4-BE49-F238E27FC236}">
                <a16:creationId xmlns:a16="http://schemas.microsoft.com/office/drawing/2014/main" id="{47697426-1BC0-4B31-8362-FF8051A8E7D6}"/>
              </a:ext>
            </a:extLst>
          </p:cNvPr>
          <p:cNvPicPr>
            <a:picLocks noGrp="1" noChangeAspect="1" noChangeArrowheads="1"/>
          </p:cNvPicPr>
          <p:nvPr>
            <p:ph sz="half" idx="2"/>
          </p:nvPr>
        </p:nvPicPr>
        <p:blipFill>
          <a:blip r:embed="rId4">
            <a:extLst>
              <a:ext uri="{28A0092B-C50C-407E-A947-70E740481C1C}">
                <a14:useLocalDpi xmlns:a14="http://schemas.microsoft.com/office/drawing/2010/main"/>
              </a:ext>
            </a:extLst>
          </a:blip>
          <a:srcRect/>
          <a:stretch>
            <a:fillRect/>
          </a:stretch>
        </p:blipFill>
        <p:spPr>
          <a:xfrm>
            <a:off x="1658471" y="0"/>
            <a:ext cx="3765176" cy="25619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extLst>
      <p:ext uri="{BB962C8B-B14F-4D97-AF65-F5344CB8AC3E}">
        <p14:creationId xmlns:p14="http://schemas.microsoft.com/office/powerpoint/2010/main" val="3682124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 calcmode="lin" valueType="num">
                                      <p:cBhvr additive="base">
                                        <p:cTn id="31" dur="500" fill="hold"/>
                                        <p:tgtEl>
                                          <p:spTgt spid="512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2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123">
                                            <p:txEl>
                                              <p:pRg st="5" end="5"/>
                                            </p:txEl>
                                          </p:spTgt>
                                        </p:tgtEl>
                                        <p:attrNameLst>
                                          <p:attrName>style.visibility</p:attrName>
                                        </p:attrNameLst>
                                      </p:cBhvr>
                                      <p:to>
                                        <p:strVal val="visible"/>
                                      </p:to>
                                    </p:set>
                                    <p:anim calcmode="lin" valueType="num">
                                      <p:cBhvr additive="base">
                                        <p:cTn id="37" dur="500" fill="hold"/>
                                        <p:tgtEl>
                                          <p:spTgt spid="512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12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123">
                                            <p:txEl>
                                              <p:pRg st="6" end="6"/>
                                            </p:txEl>
                                          </p:spTgt>
                                        </p:tgtEl>
                                        <p:attrNameLst>
                                          <p:attrName>style.visibility</p:attrName>
                                        </p:attrNameLst>
                                      </p:cBhvr>
                                      <p:to>
                                        <p:strVal val="visible"/>
                                      </p:to>
                                    </p:set>
                                    <p:anim calcmode="lin" valueType="num">
                                      <p:cBhvr additive="base">
                                        <p:cTn id="43" dur="500" fill="hold"/>
                                        <p:tgtEl>
                                          <p:spTgt spid="512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12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123">
                                            <p:txEl>
                                              <p:pRg st="7" end="7"/>
                                            </p:txEl>
                                          </p:spTgt>
                                        </p:tgtEl>
                                        <p:attrNameLst>
                                          <p:attrName>style.visibility</p:attrName>
                                        </p:attrNameLst>
                                      </p:cBhvr>
                                      <p:to>
                                        <p:strVal val="visible"/>
                                      </p:to>
                                    </p:set>
                                    <p:anim calcmode="lin" valueType="num">
                                      <p:cBhvr additive="base">
                                        <p:cTn id="49" dur="500" fill="hold"/>
                                        <p:tgtEl>
                                          <p:spTgt spid="512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123">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123">
                                            <p:txEl>
                                              <p:pRg st="8" end="8"/>
                                            </p:txEl>
                                          </p:spTgt>
                                        </p:tgtEl>
                                        <p:attrNameLst>
                                          <p:attrName>style.visibility</p:attrName>
                                        </p:attrNameLst>
                                      </p:cBhvr>
                                      <p:to>
                                        <p:strVal val="visible"/>
                                      </p:to>
                                    </p:set>
                                    <p:anim calcmode="lin" valueType="num">
                                      <p:cBhvr additive="base">
                                        <p:cTn id="55" dur="500" fill="hold"/>
                                        <p:tgtEl>
                                          <p:spTgt spid="512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123">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B31901BC-6437-4DFF-827D-C4115080FFD6}"/>
              </a:ext>
            </a:extLst>
          </p:cNvPr>
          <p:cNvSpPr>
            <a:spLocks noGrp="1"/>
          </p:cNvSpPr>
          <p:nvPr>
            <p:ph type="sldNum" sz="quarter" idx="12"/>
          </p:nvPr>
        </p:nvSpPr>
        <p:spPr/>
        <p:txBody>
          <a:bodyPr/>
          <a:lstStyle>
            <a:defPPr>
              <a:defRPr lang="en-US"/>
            </a:defPPr>
            <a:lvl1pPr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355950"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71189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06784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423797"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1779746"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135695"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491644"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2847593"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fld id="{BF17AAF0-56EE-4BD9-AEE4-75EEE181C6D8}" type="slidenum">
              <a:rPr kumimoji="0" lang="en-US" altLang="en-US" sz="1412">
                <a:solidFill>
                  <a:schemeClr val="tx2"/>
                </a:solidFill>
                <a:latin typeface="Arial" panose="020B0604020202020204" pitchFamily="34" charset="0"/>
              </a:rPr>
              <a:pPr/>
              <a:t>20</a:t>
            </a:fld>
            <a:endParaRPr kumimoji="0" lang="en-US" altLang="en-US" sz="1412">
              <a:solidFill>
                <a:schemeClr val="tx2"/>
              </a:solidFill>
              <a:latin typeface="Arial" panose="020B0604020202020204" pitchFamily="34" charset="0"/>
            </a:endParaRPr>
          </a:p>
        </p:txBody>
      </p:sp>
      <p:sp>
        <p:nvSpPr>
          <p:cNvPr id="56323" name="Rectangle 2">
            <a:extLst>
              <a:ext uri="{FF2B5EF4-FFF2-40B4-BE49-F238E27FC236}">
                <a16:creationId xmlns:a16="http://schemas.microsoft.com/office/drawing/2014/main" id="{A7DE4451-3773-4E9F-817A-9B339C36ADC7}"/>
              </a:ext>
            </a:extLst>
          </p:cNvPr>
          <p:cNvSpPr>
            <a:spLocks noGrp="1" noChangeArrowheads="1"/>
          </p:cNvSpPr>
          <p:nvPr>
            <p:ph type="title"/>
          </p:nvPr>
        </p:nvSpPr>
        <p:spPr>
          <a:xfrm>
            <a:off x="3608294" y="0"/>
            <a:ext cx="5722004" cy="806824"/>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r>
              <a:rPr lang="en-US" altLang="en-US">
                <a:solidFill>
                  <a:srgbClr val="FF3300"/>
                </a:solidFill>
                <a:latin typeface="Arial" panose="020B0604020202020204" pitchFamily="34" charset="0"/>
              </a:rPr>
              <a:t>FAMILY   FINANCES</a:t>
            </a:r>
          </a:p>
        </p:txBody>
      </p:sp>
      <p:sp>
        <p:nvSpPr>
          <p:cNvPr id="34819" name="Rectangle 3">
            <a:extLst>
              <a:ext uri="{FF2B5EF4-FFF2-40B4-BE49-F238E27FC236}">
                <a16:creationId xmlns:a16="http://schemas.microsoft.com/office/drawing/2014/main" id="{6B8B5FB3-3CB0-4BE5-808F-663C72AD4F2E}"/>
              </a:ext>
            </a:extLst>
          </p:cNvPr>
          <p:cNvSpPr>
            <a:spLocks noGrp="1" noChangeArrowheads="1"/>
          </p:cNvSpPr>
          <p:nvPr>
            <p:ph type="body" idx="1"/>
          </p:nvPr>
        </p:nvSpPr>
        <p:spPr>
          <a:xfrm>
            <a:off x="2868706" y="1411941"/>
            <a:ext cx="8917279" cy="5177118"/>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lnSpc>
                <a:spcPct val="90000"/>
              </a:lnSpc>
            </a:pPr>
            <a:r>
              <a:rPr lang="en-US" altLang="en-US" sz="2471" dirty="0"/>
              <a:t>Should a wife or mother work outside the home?</a:t>
            </a:r>
          </a:p>
          <a:p>
            <a:pPr eaLnBrk="1" hangingPunct="1">
              <a:lnSpc>
                <a:spcPct val="90000"/>
              </a:lnSpc>
            </a:pPr>
            <a:r>
              <a:rPr lang="en-US" altLang="en-US" sz="2471" dirty="0"/>
              <a:t>Adam provided—Gen. 3:17-19</a:t>
            </a:r>
          </a:p>
          <a:p>
            <a:pPr lvl="1" eaLnBrk="1" hangingPunct="1">
              <a:lnSpc>
                <a:spcPct val="90000"/>
              </a:lnSpc>
            </a:pPr>
            <a:r>
              <a:rPr lang="en-US" altLang="en-US" sz="2118" u="sng" dirty="0"/>
              <a:t>Male</a:t>
            </a:r>
            <a:r>
              <a:rPr lang="en-US" altLang="en-US" sz="2118" dirty="0"/>
              <a:t> provision for the wife is illustrated in </a:t>
            </a:r>
          </a:p>
          <a:p>
            <a:pPr lvl="1" eaLnBrk="1" hangingPunct="1">
              <a:lnSpc>
                <a:spcPct val="90000"/>
              </a:lnSpc>
            </a:pPr>
            <a:r>
              <a:rPr lang="en-US" altLang="en-US" sz="2118" dirty="0"/>
              <a:t>1 Tim. 5:8, Hos. 2:2-9 &amp; Ezek. 16:8-13.</a:t>
            </a:r>
          </a:p>
          <a:p>
            <a:pPr eaLnBrk="1" hangingPunct="1">
              <a:lnSpc>
                <a:spcPct val="90000"/>
              </a:lnSpc>
            </a:pPr>
            <a:r>
              <a:rPr lang="en-US" altLang="en-US" sz="2471" dirty="0"/>
              <a:t>The wife assists her husband—Gen. 2:18, doing him good—Prov. 18:22.</a:t>
            </a:r>
          </a:p>
          <a:p>
            <a:pPr eaLnBrk="1" hangingPunct="1">
              <a:lnSpc>
                <a:spcPct val="90000"/>
              </a:lnSpc>
            </a:pPr>
            <a:r>
              <a:rPr lang="en-US" altLang="en-US" sz="2471" dirty="0"/>
              <a:t>She raises the children and manages the home—</a:t>
            </a:r>
            <a:br>
              <a:rPr lang="en-US" altLang="en-US" sz="2471" dirty="0"/>
            </a:br>
            <a:r>
              <a:rPr lang="en-US" altLang="en-US" sz="2471" dirty="0"/>
              <a:t>1 Tim. 5:14; Titus 2:3-5.</a:t>
            </a:r>
          </a:p>
          <a:p>
            <a:pPr lvl="1" eaLnBrk="1" hangingPunct="1">
              <a:lnSpc>
                <a:spcPct val="90000"/>
              </a:lnSpc>
            </a:pPr>
            <a:r>
              <a:rPr lang="en-US" altLang="en-US" sz="2118" dirty="0"/>
              <a:t>God wants “godly” offspring—Malachi 2:15.</a:t>
            </a:r>
          </a:p>
          <a:p>
            <a:pPr lvl="1" eaLnBrk="1" hangingPunct="1">
              <a:lnSpc>
                <a:spcPct val="90000"/>
              </a:lnSpc>
            </a:pPr>
            <a:r>
              <a:rPr lang="en-US" altLang="en-US" sz="2118" dirty="0"/>
              <a:t>The Prov. 31 lady successfully met family needs and was a businesswoman (vs. 16, 24).</a:t>
            </a:r>
          </a:p>
          <a:p>
            <a:pPr lvl="1" eaLnBrk="1" hangingPunct="1">
              <a:lnSpc>
                <a:spcPct val="90000"/>
              </a:lnSpc>
            </a:pPr>
            <a:r>
              <a:rPr lang="en-US" altLang="en-US" sz="2118" dirty="0"/>
              <a:t>An empty nest presents new opportunities for a mother.</a:t>
            </a:r>
            <a:endParaRPr lang="en-US" altLang="en-US" sz="2030" dirty="0"/>
          </a:p>
        </p:txBody>
      </p:sp>
    </p:spTree>
    <p:extLst>
      <p:ext uri="{BB962C8B-B14F-4D97-AF65-F5344CB8AC3E}">
        <p14:creationId xmlns:p14="http://schemas.microsoft.com/office/powerpoint/2010/main" val="3063847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wipe(up)">
                                      <p:cBhvr>
                                        <p:cTn id="7" dur="500"/>
                                        <p:tgtEl>
                                          <p:spTgt spid="3481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wipe(up)">
                                      <p:cBhvr>
                                        <p:cTn id="12" dur="500"/>
                                        <p:tgtEl>
                                          <p:spTgt spid="3481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type.wav"/>
                                        </p:tgtEl>
                                      </p:cMediaNode>
                                    </p:audio>
                                  </p:subTnLst>
                                </p:cTn>
                              </p:par>
                              <p:par>
                                <p:cTn id="13" presetID="22" presetClass="entr" presetSubtype="1" fill="hold" grpId="0" nodeType="with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animEffect transition="in" filter="wipe(up)">
                                      <p:cBhvr>
                                        <p:cTn id="15" dur="500"/>
                                        <p:tgtEl>
                                          <p:spTgt spid="34819">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type.wav"/>
                                        </p:tgtEl>
                                      </p:cMediaNode>
                                    </p:audio>
                                  </p:subTnLst>
                                </p:cTn>
                              </p:par>
                              <p:par>
                                <p:cTn id="16" presetID="22" presetClass="entr" presetSubtype="1" fill="hold" grpId="0" nodeType="withEffect">
                                  <p:stCondLst>
                                    <p:cond delay="0"/>
                                  </p:stCondLst>
                                  <p:childTnLst>
                                    <p:set>
                                      <p:cBhvr>
                                        <p:cTn id="17" dur="1" fill="hold">
                                          <p:stCondLst>
                                            <p:cond delay="0"/>
                                          </p:stCondLst>
                                        </p:cTn>
                                        <p:tgtEl>
                                          <p:spTgt spid="34819">
                                            <p:txEl>
                                              <p:pRg st="3" end="3"/>
                                            </p:txEl>
                                          </p:spTgt>
                                        </p:tgtEl>
                                        <p:attrNameLst>
                                          <p:attrName>style.visibility</p:attrName>
                                        </p:attrNameLst>
                                      </p:cBhvr>
                                      <p:to>
                                        <p:strVal val="visible"/>
                                      </p:to>
                                    </p:set>
                                    <p:animEffect transition="in" filter="wipe(up)">
                                      <p:cBhvr>
                                        <p:cTn id="18" dur="500"/>
                                        <p:tgtEl>
                                          <p:spTgt spid="34819">
                                            <p:txEl>
                                              <p:pRg st="3" end="3"/>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2" name="typ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4819">
                                            <p:txEl>
                                              <p:pRg st="4" end="4"/>
                                            </p:txEl>
                                          </p:spTgt>
                                        </p:tgtEl>
                                        <p:attrNameLst>
                                          <p:attrName>style.visibility</p:attrName>
                                        </p:attrNameLst>
                                      </p:cBhvr>
                                      <p:to>
                                        <p:strVal val="visible"/>
                                      </p:to>
                                    </p:set>
                                    <p:animEffect transition="in" filter="wipe(up)">
                                      <p:cBhvr>
                                        <p:cTn id="23" dur="500"/>
                                        <p:tgtEl>
                                          <p:spTgt spid="34819">
                                            <p:txEl>
                                              <p:pRg st="4" end="4"/>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2" name="type.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4819">
                                            <p:txEl>
                                              <p:pRg st="5" end="5"/>
                                            </p:txEl>
                                          </p:spTgt>
                                        </p:tgtEl>
                                        <p:attrNameLst>
                                          <p:attrName>style.visibility</p:attrName>
                                        </p:attrNameLst>
                                      </p:cBhvr>
                                      <p:to>
                                        <p:strVal val="visible"/>
                                      </p:to>
                                    </p:set>
                                    <p:animEffect transition="in" filter="wipe(up)">
                                      <p:cBhvr>
                                        <p:cTn id="28" dur="500"/>
                                        <p:tgtEl>
                                          <p:spTgt spid="34819">
                                            <p:txEl>
                                              <p:pRg st="5" end="5"/>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2" name="type.wav"/>
                                        </p:tgtEl>
                                      </p:cMediaNode>
                                    </p:audio>
                                  </p:subTnLst>
                                </p:cTn>
                              </p:par>
                              <p:par>
                                <p:cTn id="29" presetID="22" presetClass="entr" presetSubtype="1" fill="hold" grpId="0" nodeType="withEffect">
                                  <p:stCondLst>
                                    <p:cond delay="0"/>
                                  </p:stCondLst>
                                  <p:childTnLst>
                                    <p:set>
                                      <p:cBhvr>
                                        <p:cTn id="30" dur="1" fill="hold">
                                          <p:stCondLst>
                                            <p:cond delay="0"/>
                                          </p:stCondLst>
                                        </p:cTn>
                                        <p:tgtEl>
                                          <p:spTgt spid="34819">
                                            <p:txEl>
                                              <p:pRg st="6" end="6"/>
                                            </p:txEl>
                                          </p:spTgt>
                                        </p:tgtEl>
                                        <p:attrNameLst>
                                          <p:attrName>style.visibility</p:attrName>
                                        </p:attrNameLst>
                                      </p:cBhvr>
                                      <p:to>
                                        <p:strVal val="visible"/>
                                      </p:to>
                                    </p:set>
                                    <p:animEffect transition="in" filter="wipe(up)">
                                      <p:cBhvr>
                                        <p:cTn id="31" dur="500"/>
                                        <p:tgtEl>
                                          <p:spTgt spid="34819">
                                            <p:txEl>
                                              <p:pRg st="6" end="6"/>
                                            </p:txEl>
                                          </p:spTgt>
                                        </p:tgtEl>
                                      </p:cBhvr>
                                    </p:animEffect>
                                  </p:childTnLst>
                                  <p:subTnLs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par>
                                <p:cTn id="32" presetID="22" presetClass="entr" presetSubtype="1" fill="hold" grpId="0" nodeType="withEffect">
                                  <p:stCondLst>
                                    <p:cond delay="0"/>
                                  </p:stCondLst>
                                  <p:childTnLst>
                                    <p:set>
                                      <p:cBhvr>
                                        <p:cTn id="33" dur="1" fill="hold">
                                          <p:stCondLst>
                                            <p:cond delay="0"/>
                                          </p:stCondLst>
                                        </p:cTn>
                                        <p:tgtEl>
                                          <p:spTgt spid="34819">
                                            <p:txEl>
                                              <p:pRg st="7" end="7"/>
                                            </p:txEl>
                                          </p:spTgt>
                                        </p:tgtEl>
                                        <p:attrNameLst>
                                          <p:attrName>style.visibility</p:attrName>
                                        </p:attrNameLst>
                                      </p:cBhvr>
                                      <p:to>
                                        <p:strVal val="visible"/>
                                      </p:to>
                                    </p:set>
                                    <p:animEffect transition="in" filter="wipe(up)">
                                      <p:cBhvr>
                                        <p:cTn id="34" dur="500"/>
                                        <p:tgtEl>
                                          <p:spTgt spid="34819">
                                            <p:txEl>
                                              <p:pRg st="7" end="7"/>
                                            </p:txEl>
                                          </p:spTgt>
                                        </p:tgtEl>
                                      </p:cBhvr>
                                    </p:animEffect>
                                  </p:childTnLst>
                                  <p:subTnLst>
                                    <p:audio>
                                      <p:cMediaNode>
                                        <p:cTn display="0" masterRel="sameClick">
                                          <p:stCondLst>
                                            <p:cond evt="begin" delay="0">
                                              <p:tn val="32"/>
                                            </p:cond>
                                          </p:stCondLst>
                                          <p:endCondLst>
                                            <p:cond evt="onStopAudio" delay="0">
                                              <p:tgtEl>
                                                <p:sldTgt/>
                                              </p:tgtEl>
                                            </p:cond>
                                          </p:endCondLst>
                                        </p:cTn>
                                        <p:tgtEl>
                                          <p:sndTgt r:embed="rId2" name="type.wav"/>
                                        </p:tgtEl>
                                      </p:cMediaNode>
                                    </p:audio>
                                  </p:subTnLst>
                                </p:cTn>
                              </p:par>
                              <p:par>
                                <p:cTn id="35" presetID="22" presetClass="entr" presetSubtype="1" fill="hold" grpId="0" nodeType="withEffect">
                                  <p:stCondLst>
                                    <p:cond delay="0"/>
                                  </p:stCondLst>
                                  <p:childTnLst>
                                    <p:set>
                                      <p:cBhvr>
                                        <p:cTn id="36" dur="1" fill="hold">
                                          <p:stCondLst>
                                            <p:cond delay="0"/>
                                          </p:stCondLst>
                                        </p:cTn>
                                        <p:tgtEl>
                                          <p:spTgt spid="34819">
                                            <p:txEl>
                                              <p:pRg st="8" end="8"/>
                                            </p:txEl>
                                          </p:spTgt>
                                        </p:tgtEl>
                                        <p:attrNameLst>
                                          <p:attrName>style.visibility</p:attrName>
                                        </p:attrNameLst>
                                      </p:cBhvr>
                                      <p:to>
                                        <p:strVal val="visible"/>
                                      </p:to>
                                    </p:set>
                                    <p:animEffect transition="in" filter="wipe(up)">
                                      <p:cBhvr>
                                        <p:cTn id="37" dur="500"/>
                                        <p:tgtEl>
                                          <p:spTgt spid="34819">
                                            <p:txEl>
                                              <p:pRg st="8" end="8"/>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2920E85-3603-4BF9-810F-55D90F77E0F3}"/>
              </a:ext>
            </a:extLst>
          </p:cNvPr>
          <p:cNvSpPr>
            <a:spLocks noGrp="1"/>
          </p:cNvSpPr>
          <p:nvPr>
            <p:ph type="sldNum" sz="quarter" idx="12"/>
          </p:nvPr>
        </p:nvSpPr>
        <p:spPr/>
        <p:txBody>
          <a:bodyPr/>
          <a:lstStyle>
            <a:defPPr>
              <a:defRPr lang="en-US"/>
            </a:defPPr>
            <a:lvl1pPr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355950"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71189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06784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423797"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1779746"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135695"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491644"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2847593"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fld id="{9B3BE00F-9E60-4B8F-8A22-F180F5C85F03}" type="slidenum">
              <a:rPr kumimoji="0" lang="en-US" altLang="en-US" sz="1412">
                <a:solidFill>
                  <a:schemeClr val="tx2"/>
                </a:solidFill>
                <a:latin typeface="Arial" panose="020B0604020202020204" pitchFamily="34" charset="0"/>
              </a:rPr>
              <a:pPr/>
              <a:t>21</a:t>
            </a:fld>
            <a:endParaRPr kumimoji="0" lang="en-US" altLang="en-US" sz="1412">
              <a:solidFill>
                <a:schemeClr val="tx2"/>
              </a:solidFill>
              <a:latin typeface="Arial" panose="020B0604020202020204" pitchFamily="34" charset="0"/>
            </a:endParaRPr>
          </a:p>
        </p:txBody>
      </p:sp>
      <p:sp>
        <p:nvSpPr>
          <p:cNvPr id="57347" name="Rectangle 2050">
            <a:extLst>
              <a:ext uri="{FF2B5EF4-FFF2-40B4-BE49-F238E27FC236}">
                <a16:creationId xmlns:a16="http://schemas.microsoft.com/office/drawing/2014/main" id="{1A50A767-292E-405A-AF99-094BEBA2B800}"/>
              </a:ext>
            </a:extLst>
          </p:cNvPr>
          <p:cNvSpPr>
            <a:spLocks noGrp="1" noChangeArrowheads="1"/>
          </p:cNvSpPr>
          <p:nvPr>
            <p:ph type="title"/>
          </p:nvPr>
        </p:nvSpPr>
        <p:spPr>
          <a:xfrm>
            <a:off x="5356412" y="0"/>
            <a:ext cx="5177118" cy="874059"/>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r>
              <a:rPr lang="en-US" altLang="en-US">
                <a:solidFill>
                  <a:srgbClr val="FF3300"/>
                </a:solidFill>
                <a:latin typeface="Arial" panose="020B0604020202020204" pitchFamily="34" charset="0"/>
              </a:rPr>
              <a:t>FAMILY FINANCES</a:t>
            </a:r>
          </a:p>
        </p:txBody>
      </p:sp>
      <p:sp>
        <p:nvSpPr>
          <p:cNvPr id="45059" name="Rectangle 2051">
            <a:extLst>
              <a:ext uri="{FF2B5EF4-FFF2-40B4-BE49-F238E27FC236}">
                <a16:creationId xmlns:a16="http://schemas.microsoft.com/office/drawing/2014/main" id="{08DEB1A8-7074-458A-8AF9-610A2A2FC809}"/>
              </a:ext>
            </a:extLst>
          </p:cNvPr>
          <p:cNvSpPr>
            <a:spLocks noGrp="1" noChangeArrowheads="1"/>
          </p:cNvSpPr>
          <p:nvPr>
            <p:ph type="body" idx="1"/>
          </p:nvPr>
        </p:nvSpPr>
        <p:spPr>
          <a:xfrm>
            <a:off x="1255059" y="2353235"/>
            <a:ext cx="9480176" cy="4235824"/>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lnSpc>
                <a:spcPct val="90000"/>
              </a:lnSpc>
              <a:buClr>
                <a:schemeClr val="tx1"/>
              </a:buClr>
              <a:buFont typeface="Wingdings" panose="05000000000000000000" pitchFamily="2" charset="2"/>
              <a:buChar char="±"/>
            </a:pPr>
            <a:r>
              <a:rPr lang="en-US" altLang="en-US" sz="2824" dirty="0"/>
              <a:t>If a mother of young children works to increase the standard of living, she may not gain much net increase due to increased expenses.</a:t>
            </a:r>
          </a:p>
          <a:p>
            <a:pPr eaLnBrk="1" hangingPunct="1">
              <a:lnSpc>
                <a:spcPct val="90000"/>
              </a:lnSpc>
              <a:buClr>
                <a:schemeClr val="tx1"/>
              </a:buClr>
              <a:buFont typeface="Wingdings" panose="05000000000000000000" pitchFamily="2" charset="2"/>
              <a:buChar char="±"/>
            </a:pPr>
            <a:r>
              <a:rPr lang="en-US" altLang="en-US" sz="2824" dirty="0"/>
              <a:t>She may end up with work both at home and the office.</a:t>
            </a:r>
          </a:p>
          <a:p>
            <a:pPr eaLnBrk="1" hangingPunct="1">
              <a:lnSpc>
                <a:spcPct val="90000"/>
              </a:lnSpc>
              <a:buClr>
                <a:schemeClr val="tx1"/>
              </a:buClr>
              <a:buFont typeface="Wingdings" panose="05000000000000000000" pitchFamily="2" charset="2"/>
              <a:buChar char="±"/>
            </a:pPr>
            <a:r>
              <a:rPr lang="en-US" altLang="en-US" sz="2824" dirty="0"/>
              <a:t>Daycare means someone else raises the child and usually extra sickness (1-2 year-olds, especially).</a:t>
            </a:r>
          </a:p>
        </p:txBody>
      </p:sp>
      <p:pic>
        <p:nvPicPr>
          <p:cNvPr id="57349" name="Picture 2054" descr="j0178366">
            <a:extLst>
              <a:ext uri="{FF2B5EF4-FFF2-40B4-BE49-F238E27FC236}">
                <a16:creationId xmlns:a16="http://schemas.microsoft.com/office/drawing/2014/main" id="{73A002FD-E26D-4727-856E-66930038A93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58471" y="0"/>
            <a:ext cx="2958353" cy="197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716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wipe(up)">
                                      <p:cBhvr>
                                        <p:cTn id="7" dur="500"/>
                                        <p:tgtEl>
                                          <p:spTgt spid="4505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wipe(up)">
                                      <p:cBhvr>
                                        <p:cTn id="12" dur="500"/>
                                        <p:tgtEl>
                                          <p:spTgt spid="4505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wipe(up)">
                                      <p:cBhvr>
                                        <p:cTn id="17" dur="500"/>
                                        <p:tgtEl>
                                          <p:spTgt spid="4505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B761A71-2778-4A67-BCE6-6674B296A0B3}"/>
              </a:ext>
            </a:extLst>
          </p:cNvPr>
          <p:cNvSpPr>
            <a:spLocks noGrp="1"/>
          </p:cNvSpPr>
          <p:nvPr>
            <p:ph type="sldNum" sz="quarter" idx="12"/>
          </p:nvPr>
        </p:nvSpPr>
        <p:spPr/>
        <p:txBody>
          <a:bodyPr/>
          <a:lstStyle>
            <a:defPPr>
              <a:defRPr lang="en-US"/>
            </a:defPPr>
            <a:lvl1pPr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355950"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71189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06784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423797"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1779746"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135695"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491644"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2847593"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fld id="{CD843CA1-927D-4345-AB83-A4CE3A147DE2}" type="slidenum">
              <a:rPr kumimoji="0" lang="en-US" altLang="en-US" sz="1412">
                <a:solidFill>
                  <a:schemeClr val="tx2"/>
                </a:solidFill>
                <a:latin typeface="Arial" panose="020B0604020202020204" pitchFamily="34" charset="0"/>
              </a:rPr>
              <a:pPr/>
              <a:t>22</a:t>
            </a:fld>
            <a:endParaRPr kumimoji="0" lang="en-US" altLang="en-US" sz="1412">
              <a:solidFill>
                <a:schemeClr val="tx2"/>
              </a:solidFill>
              <a:latin typeface="Arial" panose="020B0604020202020204" pitchFamily="34" charset="0"/>
            </a:endParaRPr>
          </a:p>
        </p:txBody>
      </p:sp>
      <p:sp>
        <p:nvSpPr>
          <p:cNvPr id="58371" name="Rectangle 2">
            <a:extLst>
              <a:ext uri="{FF2B5EF4-FFF2-40B4-BE49-F238E27FC236}">
                <a16:creationId xmlns:a16="http://schemas.microsoft.com/office/drawing/2014/main" id="{0F7A1E4D-0894-4445-9B19-5F0723ACB4C1}"/>
              </a:ext>
            </a:extLst>
          </p:cNvPr>
          <p:cNvSpPr>
            <a:spLocks noGrp="1" noChangeArrowheads="1"/>
          </p:cNvSpPr>
          <p:nvPr>
            <p:ph type="title"/>
          </p:nvPr>
        </p:nvSpPr>
        <p:spPr>
          <a:xfrm>
            <a:off x="3810000" y="0"/>
            <a:ext cx="6252882" cy="762000"/>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r>
              <a:rPr lang="en-US" altLang="en-US">
                <a:solidFill>
                  <a:srgbClr val="FF3300"/>
                </a:solidFill>
                <a:latin typeface="Arial" panose="020B0604020202020204" pitchFamily="34" charset="0"/>
              </a:rPr>
              <a:t>FAMILY FINANCES</a:t>
            </a:r>
          </a:p>
        </p:txBody>
      </p:sp>
      <p:sp>
        <p:nvSpPr>
          <p:cNvPr id="46083" name="Rectangle 3">
            <a:extLst>
              <a:ext uri="{FF2B5EF4-FFF2-40B4-BE49-F238E27FC236}">
                <a16:creationId xmlns:a16="http://schemas.microsoft.com/office/drawing/2014/main" id="{CDDAA3B4-6D27-4E10-AE8A-F54FA9F15E87}"/>
              </a:ext>
            </a:extLst>
          </p:cNvPr>
          <p:cNvSpPr>
            <a:spLocks noGrp="1" noChangeArrowheads="1"/>
          </p:cNvSpPr>
          <p:nvPr>
            <p:ph type="body" idx="1"/>
          </p:nvPr>
        </p:nvSpPr>
        <p:spPr>
          <a:xfrm>
            <a:off x="1322294" y="2151530"/>
            <a:ext cx="10555941" cy="3966882"/>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lnSpc>
                <a:spcPct val="80000"/>
              </a:lnSpc>
            </a:pPr>
            <a:r>
              <a:rPr lang="en-US" altLang="en-US" sz="2912" dirty="0"/>
              <a:t>An average of 55% of US mothers with children under 1 worked in 2003-2004. </a:t>
            </a:r>
            <a:r>
              <a:rPr lang="en-US" altLang="en-US" sz="1588" dirty="0"/>
              <a:t>Bureau of Labor Statistics www.bls.gov/news.release/famee.t06.htm, accessed 7/30/05</a:t>
            </a:r>
            <a:endParaRPr lang="en-US" altLang="en-US" sz="2824" dirty="0"/>
          </a:p>
          <a:p>
            <a:pPr eaLnBrk="1" hangingPunct="1">
              <a:lnSpc>
                <a:spcPct val="80000"/>
              </a:lnSpc>
            </a:pPr>
            <a:r>
              <a:rPr lang="en-US" altLang="en-US" sz="2824" dirty="0"/>
              <a:t>A separate income may promote an independent spirit in the wife and divorce.  33% of married Christians (and 34% of non-Christians) divorce (</a:t>
            </a:r>
            <a:r>
              <a:rPr lang="en-US" altLang="en-US" sz="1588" dirty="0" err="1"/>
              <a:t>Barna</a:t>
            </a:r>
            <a:r>
              <a:rPr lang="en-US" altLang="en-US" sz="1588" dirty="0"/>
              <a:t> 4/8/2005</a:t>
            </a:r>
            <a:r>
              <a:rPr lang="en-US" altLang="en-US" sz="2824" dirty="0"/>
              <a:t>).  A job may be seen as an “insurance policy” against it.</a:t>
            </a:r>
          </a:p>
          <a:p>
            <a:pPr eaLnBrk="1" hangingPunct="1">
              <a:lnSpc>
                <a:spcPct val="80000"/>
              </a:lnSpc>
            </a:pPr>
            <a:r>
              <a:rPr lang="en-US" altLang="en-US" sz="2824" dirty="0"/>
              <a:t>Sometimes wives and singles must work outside the home.</a:t>
            </a:r>
          </a:p>
          <a:p>
            <a:pPr lvl="1" eaLnBrk="1" hangingPunct="1">
              <a:lnSpc>
                <a:spcPct val="80000"/>
              </a:lnSpc>
            </a:pPr>
            <a:r>
              <a:rPr lang="en-US" altLang="en-US" sz="2471" dirty="0"/>
              <a:t>Divorce, death, out-of-wedlock pregnancy and desertion may force a mother to work.</a:t>
            </a:r>
          </a:p>
        </p:txBody>
      </p:sp>
    </p:spTree>
    <p:extLst>
      <p:ext uri="{BB962C8B-B14F-4D97-AF65-F5344CB8AC3E}">
        <p14:creationId xmlns:p14="http://schemas.microsoft.com/office/powerpoint/2010/main" val="26746816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wipe(up)">
                                      <p:cBhvr>
                                        <p:cTn id="7" dur="500"/>
                                        <p:tgtEl>
                                          <p:spTgt spid="4608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wipe(up)">
                                      <p:cBhvr>
                                        <p:cTn id="12" dur="500"/>
                                        <p:tgtEl>
                                          <p:spTgt spid="4608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wipe(up)">
                                      <p:cBhvr>
                                        <p:cTn id="17" dur="500"/>
                                        <p:tgtEl>
                                          <p:spTgt spid="4608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par>
                                <p:cTn id="18" presetID="22" presetClass="entr" presetSubtype="1" fill="hold" grpId="0" nodeType="withEffect">
                                  <p:stCondLst>
                                    <p:cond delay="0"/>
                                  </p:stCondLst>
                                  <p:childTnLst>
                                    <p:set>
                                      <p:cBhvr>
                                        <p:cTn id="19" dur="1" fill="hold">
                                          <p:stCondLst>
                                            <p:cond delay="0"/>
                                          </p:stCondLst>
                                        </p:cTn>
                                        <p:tgtEl>
                                          <p:spTgt spid="46083">
                                            <p:txEl>
                                              <p:pRg st="3" end="3"/>
                                            </p:txEl>
                                          </p:spTgt>
                                        </p:tgtEl>
                                        <p:attrNameLst>
                                          <p:attrName>style.visibility</p:attrName>
                                        </p:attrNameLst>
                                      </p:cBhvr>
                                      <p:to>
                                        <p:strVal val="visible"/>
                                      </p:to>
                                    </p:set>
                                    <p:animEffect transition="in" filter="wipe(up)">
                                      <p:cBhvr>
                                        <p:cTn id="20" dur="500"/>
                                        <p:tgtEl>
                                          <p:spTgt spid="46083">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8E75BCE-3506-4F5D-9B6D-A007BB8DB025}"/>
              </a:ext>
            </a:extLst>
          </p:cNvPr>
          <p:cNvSpPr>
            <a:spLocks noGrp="1"/>
          </p:cNvSpPr>
          <p:nvPr>
            <p:ph type="sldNum" sz="quarter" idx="12"/>
          </p:nvPr>
        </p:nvSpPr>
        <p:spPr/>
        <p:txBody>
          <a:bodyPr/>
          <a:lstStyle>
            <a:defPPr>
              <a:defRPr lang="en-US"/>
            </a:defPPr>
            <a:lvl1pPr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355950"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71189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06784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423797"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1779746"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135695"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491644"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2847593"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fld id="{87177A8C-A3BE-4B09-8F2A-790994F80FD5}" type="slidenum">
              <a:rPr kumimoji="0" lang="en-US" altLang="en-US" sz="1412">
                <a:solidFill>
                  <a:schemeClr val="tx2"/>
                </a:solidFill>
                <a:latin typeface="Arial" panose="020B0604020202020204" pitchFamily="34" charset="0"/>
              </a:rPr>
              <a:pPr/>
              <a:t>23</a:t>
            </a:fld>
            <a:endParaRPr kumimoji="0" lang="en-US" altLang="en-US" sz="1412">
              <a:solidFill>
                <a:schemeClr val="tx2"/>
              </a:solidFill>
              <a:latin typeface="Arial" panose="020B0604020202020204" pitchFamily="34" charset="0"/>
            </a:endParaRPr>
          </a:p>
        </p:txBody>
      </p:sp>
      <p:sp>
        <p:nvSpPr>
          <p:cNvPr id="59395" name="Rectangle 2">
            <a:extLst>
              <a:ext uri="{FF2B5EF4-FFF2-40B4-BE49-F238E27FC236}">
                <a16:creationId xmlns:a16="http://schemas.microsoft.com/office/drawing/2014/main" id="{23B46958-C6C4-45AB-8C20-678F7F888B91}"/>
              </a:ext>
            </a:extLst>
          </p:cNvPr>
          <p:cNvSpPr>
            <a:spLocks noGrp="1" noChangeArrowheads="1"/>
          </p:cNvSpPr>
          <p:nvPr>
            <p:ph type="title"/>
          </p:nvPr>
        </p:nvSpPr>
        <p:spPr>
          <a:xfrm>
            <a:off x="3810000" y="0"/>
            <a:ext cx="6252882" cy="762000"/>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r>
              <a:rPr lang="en-US" altLang="en-US">
                <a:solidFill>
                  <a:srgbClr val="FF3300"/>
                </a:solidFill>
                <a:latin typeface="Arial" panose="020B0604020202020204" pitchFamily="34" charset="0"/>
              </a:rPr>
              <a:t>FAMILY FINANCES</a:t>
            </a:r>
          </a:p>
        </p:txBody>
      </p:sp>
      <p:sp>
        <p:nvSpPr>
          <p:cNvPr id="365571" name="Rectangle 3">
            <a:extLst>
              <a:ext uri="{FF2B5EF4-FFF2-40B4-BE49-F238E27FC236}">
                <a16:creationId xmlns:a16="http://schemas.microsoft.com/office/drawing/2014/main" id="{5F2EE4F3-BE44-4D77-8B10-4297CBA714F3}"/>
              </a:ext>
            </a:extLst>
          </p:cNvPr>
          <p:cNvSpPr>
            <a:spLocks noGrp="1" noChangeArrowheads="1"/>
          </p:cNvSpPr>
          <p:nvPr>
            <p:ph type="body" idx="1"/>
          </p:nvPr>
        </p:nvSpPr>
        <p:spPr>
          <a:xfrm>
            <a:off x="1456765" y="2017059"/>
            <a:ext cx="10329221" cy="4840941"/>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r>
              <a:rPr lang="en-US" altLang="en-US" sz="2912" dirty="0"/>
              <a:t>The Institute for Social and Economic Research (British) found that “Married men earn more than single men, but only if their wife stays home—and does all the chores.”</a:t>
            </a:r>
          </a:p>
          <a:p>
            <a:pPr eaLnBrk="1" hangingPunct="1"/>
            <a:r>
              <a:rPr lang="en-US" altLang="en-US" sz="2912" dirty="0"/>
              <a:t>Sociologists Vincent </a:t>
            </a:r>
            <a:r>
              <a:rPr lang="en-US" altLang="en-US" sz="2912" dirty="0" err="1"/>
              <a:t>Duindam</a:t>
            </a:r>
            <a:r>
              <a:rPr lang="en-US" altLang="en-US" sz="2912" dirty="0"/>
              <a:t> and Ed </a:t>
            </a:r>
            <a:r>
              <a:rPr lang="en-US" altLang="en-US" sz="2912" dirty="0" err="1"/>
              <a:t>Spruijt</a:t>
            </a:r>
            <a:r>
              <a:rPr lang="en-US" altLang="en-US" sz="2912" dirty="0"/>
              <a:t> of Utrecht Univ. found that “the more hours the mother works, the worse the father’s physical and mental health.” </a:t>
            </a:r>
          </a:p>
          <a:p>
            <a:pPr eaLnBrk="1" hangingPunct="1">
              <a:buFontTx/>
              <a:buNone/>
            </a:pPr>
            <a:r>
              <a:rPr lang="en-US" altLang="en-US" sz="2912" dirty="0"/>
              <a:t>	</a:t>
            </a:r>
            <a:r>
              <a:rPr lang="en-US" altLang="en-US" sz="1588" dirty="0"/>
              <a:t>“Housewives make their men healthy and wealthy” 6/30/05 www.telegraph.co.uk/health/main.jhtml?xml=health/2005/06/30/hworking30.xml</a:t>
            </a:r>
          </a:p>
          <a:p>
            <a:pPr eaLnBrk="1" hangingPunct="1">
              <a:buFontTx/>
              <a:buNone/>
            </a:pPr>
            <a:endParaRPr lang="en-US" altLang="en-US" sz="2912" dirty="0"/>
          </a:p>
        </p:txBody>
      </p:sp>
    </p:spTree>
    <p:extLst>
      <p:ext uri="{BB962C8B-B14F-4D97-AF65-F5344CB8AC3E}">
        <p14:creationId xmlns:p14="http://schemas.microsoft.com/office/powerpoint/2010/main" val="36088600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65571">
                                            <p:txEl>
                                              <p:pRg st="0" end="0"/>
                                            </p:txEl>
                                          </p:spTgt>
                                        </p:tgtEl>
                                        <p:attrNameLst>
                                          <p:attrName>style.visibility</p:attrName>
                                        </p:attrNameLst>
                                      </p:cBhvr>
                                      <p:to>
                                        <p:strVal val="visible"/>
                                      </p:to>
                                    </p:set>
                                    <p:animEffect transition="in" filter="wipe(up)">
                                      <p:cBhvr>
                                        <p:cTn id="7" dur="500"/>
                                        <p:tgtEl>
                                          <p:spTgt spid="36557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65571">
                                            <p:txEl>
                                              <p:pRg st="1" end="1"/>
                                            </p:txEl>
                                          </p:spTgt>
                                        </p:tgtEl>
                                        <p:attrNameLst>
                                          <p:attrName>style.visibility</p:attrName>
                                        </p:attrNameLst>
                                      </p:cBhvr>
                                      <p:to>
                                        <p:strVal val="visible"/>
                                      </p:to>
                                    </p:set>
                                    <p:animEffect transition="in" filter="wipe(up)">
                                      <p:cBhvr>
                                        <p:cTn id="12" dur="500"/>
                                        <p:tgtEl>
                                          <p:spTgt spid="36557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65571">
                                            <p:txEl>
                                              <p:pRg st="2" end="2"/>
                                            </p:txEl>
                                          </p:spTgt>
                                        </p:tgtEl>
                                        <p:attrNameLst>
                                          <p:attrName>style.visibility</p:attrName>
                                        </p:attrNameLst>
                                      </p:cBhvr>
                                      <p:to>
                                        <p:strVal val="visible"/>
                                      </p:to>
                                    </p:set>
                                    <p:animEffect transition="in" filter="wipe(up)">
                                      <p:cBhvr>
                                        <p:cTn id="17" dur="500"/>
                                        <p:tgtEl>
                                          <p:spTgt spid="365571">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1"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Slide Number Placeholder 6">
            <a:extLst>
              <a:ext uri="{FF2B5EF4-FFF2-40B4-BE49-F238E27FC236}">
                <a16:creationId xmlns:a16="http://schemas.microsoft.com/office/drawing/2014/main" id="{F0C95709-59F3-4BEF-8684-998D668E9580}"/>
              </a:ext>
            </a:extLst>
          </p:cNvPr>
          <p:cNvSpPr>
            <a:spLocks noGrp="1"/>
          </p:cNvSpPr>
          <p:nvPr>
            <p:ph type="sldNum" sz="quarter" idx="12"/>
          </p:nvPr>
        </p:nvSpPr>
        <p:spPr>
          <a:noFill/>
        </p:spPr>
        <p:txBody>
          <a:bodyPr/>
          <a:lstStyle>
            <a:defPPr>
              <a:defRPr lang="en-US"/>
            </a:defPPr>
            <a:lvl1pPr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355950"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71189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06784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423797"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1779746"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135695"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491644"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2847593"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fld id="{2D1CE09F-92A3-4C25-AB85-EA96AF8D67F6}" type="slidenum">
              <a:rPr kumimoji="0" lang="en-US" altLang="en-US" sz="1412"/>
              <a:pPr/>
              <a:t>24</a:t>
            </a:fld>
            <a:endParaRPr kumimoji="0" lang="en-US" altLang="en-US" sz="1412"/>
          </a:p>
        </p:txBody>
      </p:sp>
      <p:sp>
        <p:nvSpPr>
          <p:cNvPr id="362498" name="Rectangle 2">
            <a:extLst>
              <a:ext uri="{FF2B5EF4-FFF2-40B4-BE49-F238E27FC236}">
                <a16:creationId xmlns:a16="http://schemas.microsoft.com/office/drawing/2014/main" id="{7EAE40AE-CF95-40BD-B3B0-8FAC5DA52195}"/>
              </a:ext>
            </a:extLst>
          </p:cNvPr>
          <p:cNvSpPr>
            <a:spLocks noGrp="1" noChangeArrowheads="1"/>
          </p:cNvSpPr>
          <p:nvPr>
            <p:ph type="title"/>
          </p:nvPr>
        </p:nvSpPr>
        <p:spPr>
          <a:xfrm>
            <a:off x="5221941" y="0"/>
            <a:ext cx="5311588" cy="1613647"/>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defRPr/>
            </a:pPr>
            <a:r>
              <a:rPr lang="en-US" altLang="en-US" sz="5294" dirty="0">
                <a:solidFill>
                  <a:srgbClr val="FF3300"/>
                </a:solidFill>
                <a:effectLst>
                  <a:outerShdw blurRad="38100" dist="38100" dir="2700000" algn="tl">
                    <a:srgbClr val="FFFFFF"/>
                  </a:outerShdw>
                </a:effectLst>
                <a:latin typeface="Arial" charset="0"/>
              </a:rPr>
              <a:t>GIVING</a:t>
            </a:r>
            <a:br>
              <a:rPr lang="en-US" altLang="en-US" sz="5294" dirty="0">
                <a:solidFill>
                  <a:srgbClr val="FF3300"/>
                </a:solidFill>
                <a:effectLst>
                  <a:outerShdw blurRad="38100" dist="38100" dir="2700000" algn="tl">
                    <a:srgbClr val="FFFFFF"/>
                  </a:outerShdw>
                </a:effectLst>
                <a:latin typeface="Arial" charset="0"/>
              </a:rPr>
            </a:br>
            <a:r>
              <a:rPr lang="en-US" altLang="en-US" sz="5294" dirty="0">
                <a:solidFill>
                  <a:srgbClr val="FF3300"/>
                </a:solidFill>
                <a:effectLst>
                  <a:outerShdw blurRad="38100" dist="38100" dir="2700000" algn="tl">
                    <a:srgbClr val="FFFFFF"/>
                  </a:outerShdw>
                </a:effectLst>
                <a:latin typeface="Arial" charset="0"/>
              </a:rPr>
              <a:t>How much?</a:t>
            </a:r>
          </a:p>
        </p:txBody>
      </p:sp>
      <p:sp>
        <p:nvSpPr>
          <p:cNvPr id="362499" name="Rectangle 3">
            <a:extLst>
              <a:ext uri="{FF2B5EF4-FFF2-40B4-BE49-F238E27FC236}">
                <a16:creationId xmlns:a16="http://schemas.microsoft.com/office/drawing/2014/main" id="{2CEDD84B-7CE8-4FFE-B4B7-4E35ABB28F77}"/>
              </a:ext>
            </a:extLst>
          </p:cNvPr>
          <p:cNvSpPr>
            <a:spLocks noGrp="1" noChangeArrowheads="1"/>
          </p:cNvSpPr>
          <p:nvPr>
            <p:ph type="body" sz="half" idx="1"/>
          </p:nvPr>
        </p:nvSpPr>
        <p:spPr>
          <a:xfrm>
            <a:off x="1927411" y="2218765"/>
            <a:ext cx="9009530" cy="4370294"/>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lnSpc>
                <a:spcPct val="90000"/>
              </a:lnSpc>
            </a:pPr>
            <a:r>
              <a:rPr lang="en-US" altLang="en-US" sz="2471" dirty="0">
                <a:solidFill>
                  <a:schemeClr val="bg1"/>
                </a:solidFill>
                <a:latin typeface="Arial" panose="020B0604020202020204" pitchFamily="34" charset="0"/>
              </a:rPr>
              <a:t>Christians are to give an unspecified percentage of our increase to God, but we give proportionately to our receiving.</a:t>
            </a:r>
            <a:r>
              <a:rPr lang="en-US" altLang="en-US" sz="2206" b="0" dirty="0">
                <a:solidFill>
                  <a:schemeClr val="bg1"/>
                </a:solidFill>
                <a:latin typeface="Arial" panose="020B0604020202020204" pitchFamily="34" charset="0"/>
              </a:rPr>
              <a:t> </a:t>
            </a:r>
          </a:p>
          <a:p>
            <a:pPr lvl="1" eaLnBrk="1" hangingPunct="1">
              <a:lnSpc>
                <a:spcPct val="90000"/>
              </a:lnSpc>
              <a:buFontTx/>
              <a:buChar char="•"/>
            </a:pPr>
            <a:r>
              <a:rPr lang="en-US" altLang="en-US" sz="1941" b="0" dirty="0">
                <a:solidFill>
                  <a:schemeClr val="bg1"/>
                </a:solidFill>
              </a:rPr>
              <a:t>1</a:t>
            </a:r>
            <a:r>
              <a:rPr lang="en-US" altLang="en-US" sz="1941" dirty="0">
                <a:solidFill>
                  <a:schemeClr val="bg1"/>
                </a:solidFill>
              </a:rPr>
              <a:t> </a:t>
            </a:r>
            <a:r>
              <a:rPr lang="en-US" altLang="en-US" sz="1941" b="0" dirty="0">
                <a:solidFill>
                  <a:schemeClr val="bg1"/>
                </a:solidFill>
              </a:rPr>
              <a:t>Cor. 16:2</a:t>
            </a:r>
            <a:r>
              <a:rPr lang="en-US" altLang="en-US" sz="1941" dirty="0">
                <a:solidFill>
                  <a:schemeClr val="bg1"/>
                </a:solidFill>
              </a:rPr>
              <a:t> </a:t>
            </a:r>
            <a:r>
              <a:rPr lang="en-US" altLang="en-US" sz="1941" b="0" dirty="0">
                <a:solidFill>
                  <a:schemeClr val="bg1"/>
                </a:solidFill>
              </a:rPr>
              <a:t> 2 On the first day of every week, each one of you should set aside a sum of money in keeping with his income, saving it up, so that when I come no collections will have to be made)</a:t>
            </a:r>
            <a:r>
              <a:rPr lang="en-US" altLang="en-US" sz="1941" dirty="0">
                <a:solidFill>
                  <a:schemeClr val="bg1"/>
                </a:solidFill>
              </a:rPr>
              <a:t>.</a:t>
            </a:r>
            <a:endParaRPr lang="en-US" altLang="en-US" sz="1765" b="0" dirty="0">
              <a:solidFill>
                <a:schemeClr val="bg1"/>
              </a:solidFill>
              <a:latin typeface="Arial" panose="020B0604020202020204" pitchFamily="34" charset="0"/>
            </a:endParaRPr>
          </a:p>
          <a:p>
            <a:pPr eaLnBrk="1" hangingPunct="1">
              <a:lnSpc>
                <a:spcPct val="90000"/>
              </a:lnSpc>
            </a:pPr>
            <a:r>
              <a:rPr lang="en-US" altLang="en-US" sz="2471" dirty="0">
                <a:solidFill>
                  <a:schemeClr val="bg1"/>
                </a:solidFill>
                <a:latin typeface="Arial" panose="020B0604020202020204" pitchFamily="34" charset="0"/>
              </a:rPr>
              <a:t>We receive proportionately to our giving. Giving 7%, for example, is not a sin. The Spirit will lead you. </a:t>
            </a:r>
          </a:p>
          <a:p>
            <a:pPr lvl="1" eaLnBrk="1" hangingPunct="1">
              <a:lnSpc>
                <a:spcPct val="90000"/>
              </a:lnSpc>
              <a:buFontTx/>
              <a:buChar char="•"/>
            </a:pPr>
            <a:r>
              <a:rPr lang="en-US" altLang="en-US" sz="1765" b="0" dirty="0">
                <a:solidFill>
                  <a:schemeClr val="bg1"/>
                </a:solidFill>
                <a:latin typeface="Arial" panose="020B0604020202020204" pitchFamily="34" charset="0"/>
              </a:rPr>
              <a:t>However, a tithe is the least that God has asked His people to give (Larry Burkett). A tithe was given before the Law (Gen. 14:18-20); and was commanded in the Mosaic law (Lev. 27:30).</a:t>
            </a:r>
            <a:r>
              <a:rPr lang="en-US" altLang="en-US" sz="1588" b="0" dirty="0">
                <a:solidFill>
                  <a:schemeClr val="bg1"/>
                </a:solidFill>
                <a:latin typeface="Arial" panose="020B0604020202020204" pitchFamily="34" charset="0"/>
              </a:rPr>
              <a:t> </a:t>
            </a:r>
          </a:p>
        </p:txBody>
      </p:sp>
      <p:sp>
        <p:nvSpPr>
          <p:cNvPr id="362500" name="AutoShape 4">
            <a:extLst>
              <a:ext uri="{FF2B5EF4-FFF2-40B4-BE49-F238E27FC236}">
                <a16:creationId xmlns:a16="http://schemas.microsoft.com/office/drawing/2014/main" id="{44036199-673A-43D1-8400-7D555DD15D47}"/>
              </a:ext>
            </a:extLst>
          </p:cNvPr>
          <p:cNvSpPr>
            <a:spLocks noChangeArrowheads="1"/>
          </p:cNvSpPr>
          <p:nvPr/>
        </p:nvSpPr>
        <p:spPr bwMode="auto">
          <a:xfrm>
            <a:off x="1927412" y="268941"/>
            <a:ext cx="3361765" cy="1748118"/>
          </a:xfrm>
          <a:prstGeom prst="curvedRightArrow">
            <a:avLst>
              <a:gd name="adj1" fmla="val 20000"/>
              <a:gd name="adj2" fmla="val 40000"/>
              <a:gd name="adj3" fmla="val 64103"/>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defRPr/>
            </a:pPr>
            <a:endParaRPr lang="en-US" sz="3882"/>
          </a:p>
        </p:txBody>
      </p:sp>
    </p:spTree>
    <p:extLst>
      <p:ext uri="{BB962C8B-B14F-4D97-AF65-F5344CB8AC3E}">
        <p14:creationId xmlns:p14="http://schemas.microsoft.com/office/powerpoint/2010/main" val="2596043135"/>
      </p:ext>
    </p:extLst>
  </p:cSld>
  <p:clrMapOvr>
    <a:masterClrMapping/>
  </p:clrMapOvr>
  <p:transition>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62499">
                                            <p:txEl>
                                              <p:pRg st="0" end="0"/>
                                            </p:txEl>
                                          </p:spTgt>
                                        </p:tgtEl>
                                        <p:attrNameLst>
                                          <p:attrName>style.visibility</p:attrName>
                                        </p:attrNameLst>
                                      </p:cBhvr>
                                      <p:to>
                                        <p:strVal val="visible"/>
                                      </p:to>
                                    </p:set>
                                    <p:anim calcmode="lin" valueType="num">
                                      <p:cBhvr>
                                        <p:cTn id="7" dur="500" fill="hold"/>
                                        <p:tgtEl>
                                          <p:spTgt spid="3624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62499">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62499">
                                            <p:txEl>
                                              <p:pRg st="1" end="1"/>
                                            </p:txEl>
                                          </p:spTgt>
                                        </p:tgtEl>
                                        <p:attrNameLst>
                                          <p:attrName>style.visibility</p:attrName>
                                        </p:attrNameLst>
                                      </p:cBhvr>
                                      <p:to>
                                        <p:strVal val="visible"/>
                                      </p:to>
                                    </p:set>
                                    <p:anim calcmode="lin" valueType="num">
                                      <p:cBhvr>
                                        <p:cTn id="13" dur="500" fill="hold"/>
                                        <p:tgtEl>
                                          <p:spTgt spid="36249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62499">
                                            <p:txEl>
                                              <p:pRg st="1" end="1"/>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4" name="chimes.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62499">
                                            <p:txEl>
                                              <p:pRg st="2" end="2"/>
                                            </p:txEl>
                                          </p:spTgt>
                                        </p:tgtEl>
                                        <p:attrNameLst>
                                          <p:attrName>style.visibility</p:attrName>
                                        </p:attrNameLst>
                                      </p:cBhvr>
                                      <p:to>
                                        <p:strVal val="visible"/>
                                      </p:to>
                                    </p:set>
                                    <p:anim calcmode="lin" valueType="num">
                                      <p:cBhvr>
                                        <p:cTn id="19" dur="500" fill="hold"/>
                                        <p:tgtEl>
                                          <p:spTgt spid="36249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62499">
                                            <p:txEl>
                                              <p:pRg st="2" end="2"/>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62499">
                                            <p:txEl>
                                              <p:pRg st="3" end="3"/>
                                            </p:txEl>
                                          </p:spTgt>
                                        </p:tgtEl>
                                        <p:attrNameLst>
                                          <p:attrName>style.visibility</p:attrName>
                                        </p:attrNameLst>
                                      </p:cBhvr>
                                      <p:to>
                                        <p:strVal val="visible"/>
                                      </p:to>
                                    </p:set>
                                    <p:anim calcmode="lin" valueType="num">
                                      <p:cBhvr>
                                        <p:cTn id="25" dur="500" fill="hold"/>
                                        <p:tgtEl>
                                          <p:spTgt spid="36249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62499">
                                            <p:txEl>
                                              <p:pRg st="3" end="3"/>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9"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Slide Number Placeholder 6">
            <a:extLst>
              <a:ext uri="{FF2B5EF4-FFF2-40B4-BE49-F238E27FC236}">
                <a16:creationId xmlns:a16="http://schemas.microsoft.com/office/drawing/2014/main" id="{2C8DE85A-90C9-44F3-86B3-75DB0D38651F}"/>
              </a:ext>
            </a:extLst>
          </p:cNvPr>
          <p:cNvSpPr>
            <a:spLocks noGrp="1"/>
          </p:cNvSpPr>
          <p:nvPr>
            <p:ph type="sldNum" sz="quarter" idx="12"/>
          </p:nvPr>
        </p:nvSpPr>
        <p:spPr>
          <a:noFill/>
        </p:spPr>
        <p:txBody>
          <a:bodyPr/>
          <a:lstStyle>
            <a:defPPr>
              <a:defRPr lang="en-US"/>
            </a:defPPr>
            <a:lvl1pPr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355950"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71189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06784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423797"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1779746"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135695"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491644"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2847593"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fld id="{761B1065-055A-487A-86CA-B315E156647C}" type="slidenum">
              <a:rPr kumimoji="0" lang="en-US" altLang="en-US" sz="1412"/>
              <a:pPr/>
              <a:t>25</a:t>
            </a:fld>
            <a:endParaRPr kumimoji="0" lang="en-US" altLang="en-US" sz="1412"/>
          </a:p>
        </p:txBody>
      </p:sp>
      <p:sp>
        <p:nvSpPr>
          <p:cNvPr id="363522" name="Rectangle 2">
            <a:extLst>
              <a:ext uri="{FF2B5EF4-FFF2-40B4-BE49-F238E27FC236}">
                <a16:creationId xmlns:a16="http://schemas.microsoft.com/office/drawing/2014/main" id="{19E2470B-6F07-4A68-BEF8-D5DFB4C3A01B}"/>
              </a:ext>
            </a:extLst>
          </p:cNvPr>
          <p:cNvSpPr>
            <a:spLocks noGrp="1" noChangeArrowheads="1"/>
          </p:cNvSpPr>
          <p:nvPr>
            <p:ph type="title"/>
          </p:nvPr>
        </p:nvSpPr>
        <p:spPr>
          <a:xfrm>
            <a:off x="5221941" y="0"/>
            <a:ext cx="5311588" cy="1613647"/>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defRPr/>
            </a:pPr>
            <a:r>
              <a:rPr lang="en-US" altLang="en-US" sz="5294">
                <a:solidFill>
                  <a:srgbClr val="FF3300"/>
                </a:solidFill>
                <a:effectLst>
                  <a:outerShdw blurRad="38100" dist="38100" dir="2700000" algn="tl">
                    <a:srgbClr val="FFFFFF"/>
                  </a:outerShdw>
                </a:effectLst>
                <a:latin typeface="Arial" charset="0"/>
              </a:rPr>
              <a:t>GIVING</a:t>
            </a:r>
            <a:br>
              <a:rPr lang="en-US" altLang="en-US" sz="5294">
                <a:solidFill>
                  <a:srgbClr val="FF3300"/>
                </a:solidFill>
                <a:effectLst>
                  <a:outerShdw blurRad="38100" dist="38100" dir="2700000" algn="tl">
                    <a:srgbClr val="FFFFFF"/>
                  </a:outerShdw>
                </a:effectLst>
                <a:latin typeface="Arial" charset="0"/>
              </a:rPr>
            </a:br>
            <a:r>
              <a:rPr lang="en-US" altLang="en-US" sz="5294">
                <a:solidFill>
                  <a:srgbClr val="FF3300"/>
                </a:solidFill>
                <a:effectLst>
                  <a:outerShdw blurRad="38100" dist="38100" dir="2700000" algn="tl">
                    <a:srgbClr val="FFFFFF"/>
                  </a:outerShdw>
                </a:effectLst>
                <a:latin typeface="Arial" charset="0"/>
              </a:rPr>
              <a:t>How much?</a:t>
            </a:r>
          </a:p>
        </p:txBody>
      </p:sp>
      <p:sp>
        <p:nvSpPr>
          <p:cNvPr id="363523" name="Rectangle 3">
            <a:extLst>
              <a:ext uri="{FF2B5EF4-FFF2-40B4-BE49-F238E27FC236}">
                <a16:creationId xmlns:a16="http://schemas.microsoft.com/office/drawing/2014/main" id="{0E191927-9493-4664-A2B9-4CE29557F496}"/>
              </a:ext>
            </a:extLst>
          </p:cNvPr>
          <p:cNvSpPr>
            <a:spLocks noGrp="1" noChangeArrowheads="1"/>
          </p:cNvSpPr>
          <p:nvPr>
            <p:ph type="body" sz="half" idx="1"/>
          </p:nvPr>
        </p:nvSpPr>
        <p:spPr>
          <a:xfrm>
            <a:off x="2061882" y="2487706"/>
            <a:ext cx="8875059" cy="4101353"/>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buFontTx/>
              <a:buNone/>
            </a:pPr>
            <a:endParaRPr lang="en-US" altLang="en-US" sz="2206" b="0" dirty="0">
              <a:solidFill>
                <a:schemeClr val="bg1"/>
              </a:solidFill>
              <a:latin typeface="Arial" panose="020B0604020202020204" pitchFamily="34" charset="0"/>
            </a:endParaRPr>
          </a:p>
          <a:p>
            <a:pPr eaLnBrk="1" hangingPunct="1"/>
            <a:r>
              <a:rPr lang="en-US" altLang="en-US" sz="2206" dirty="0">
                <a:solidFill>
                  <a:schemeClr val="bg1"/>
                </a:solidFill>
                <a:latin typeface="Arial" panose="020B0604020202020204" pitchFamily="34" charset="0"/>
              </a:rPr>
              <a:t>Generosity is commanded of the rich in the NT (1 Tim. 6:18)</a:t>
            </a:r>
          </a:p>
          <a:p>
            <a:pPr eaLnBrk="1" hangingPunct="1"/>
            <a:r>
              <a:rPr lang="en-US" altLang="en-US" sz="2206" dirty="0">
                <a:solidFill>
                  <a:schemeClr val="bg1"/>
                </a:solidFill>
                <a:latin typeface="Arial" panose="020B0604020202020204" pitchFamily="34" charset="0"/>
              </a:rPr>
              <a:t>The Law of receiving and giving governs our giving (1 Cor. 16:2;  2 Cor. 9:6; Eccles. 11:1; Prov. 11:24-25).</a:t>
            </a:r>
          </a:p>
          <a:p>
            <a:pPr eaLnBrk="1" hangingPunct="1"/>
            <a:r>
              <a:rPr lang="en-US" altLang="en-US" sz="2206" dirty="0">
                <a:solidFill>
                  <a:schemeClr val="bg1"/>
                </a:solidFill>
                <a:latin typeface="Arial" panose="020B0604020202020204" pitchFamily="34" charset="0"/>
              </a:rPr>
              <a:t>Attitude is crucial—why do I give?</a:t>
            </a:r>
          </a:p>
          <a:p>
            <a:pPr lvl="1" eaLnBrk="1" hangingPunct="1">
              <a:buFontTx/>
              <a:buChar char="•"/>
            </a:pPr>
            <a:r>
              <a:rPr lang="en-US" altLang="en-US" sz="2206" dirty="0">
                <a:solidFill>
                  <a:schemeClr val="bg1"/>
                </a:solidFill>
                <a:latin typeface="Arial" panose="020B0604020202020204" pitchFamily="34" charset="0"/>
              </a:rPr>
              <a:t>For love (I Cor. 13:3), cheerfully (2 Cor. 9:7; 8:1) and secretly (Matt. 6:1-4) ? </a:t>
            </a:r>
          </a:p>
          <a:p>
            <a:pPr lvl="1" eaLnBrk="1" hangingPunct="1">
              <a:buFontTx/>
              <a:buChar char="•"/>
            </a:pPr>
            <a:r>
              <a:rPr lang="en-US" altLang="en-US" sz="2206" dirty="0">
                <a:solidFill>
                  <a:schemeClr val="bg1"/>
                </a:solidFill>
                <a:latin typeface="Arial" panose="020B0604020202020204" pitchFamily="34" charset="0"/>
              </a:rPr>
              <a:t>Do I give to receive ?  To buy God off (Amos 2:6-8; 4:1-5, 12) ?</a:t>
            </a:r>
            <a:endParaRPr lang="en-US" altLang="en-US" sz="1853" dirty="0">
              <a:solidFill>
                <a:schemeClr val="bg1"/>
              </a:solidFill>
              <a:latin typeface="SansSerif" pitchFamily="2" charset="2"/>
            </a:endParaRPr>
          </a:p>
        </p:txBody>
      </p:sp>
      <p:sp>
        <p:nvSpPr>
          <p:cNvPr id="363524" name="AutoShape 4">
            <a:extLst>
              <a:ext uri="{FF2B5EF4-FFF2-40B4-BE49-F238E27FC236}">
                <a16:creationId xmlns:a16="http://schemas.microsoft.com/office/drawing/2014/main" id="{E9CA438F-F755-43A3-B3A5-CC9531A93C11}"/>
              </a:ext>
            </a:extLst>
          </p:cNvPr>
          <p:cNvSpPr>
            <a:spLocks noChangeArrowheads="1"/>
          </p:cNvSpPr>
          <p:nvPr/>
        </p:nvSpPr>
        <p:spPr bwMode="auto">
          <a:xfrm>
            <a:off x="1927412" y="268941"/>
            <a:ext cx="3765176" cy="2151529"/>
          </a:xfrm>
          <a:prstGeom prst="curvedRightArrow">
            <a:avLst>
              <a:gd name="adj1" fmla="val 20000"/>
              <a:gd name="adj2" fmla="val 40000"/>
              <a:gd name="adj3" fmla="val 58333"/>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defRPr/>
            </a:pPr>
            <a:endParaRPr lang="en-US" sz="3882"/>
          </a:p>
        </p:txBody>
      </p:sp>
    </p:spTree>
    <p:extLst>
      <p:ext uri="{BB962C8B-B14F-4D97-AF65-F5344CB8AC3E}">
        <p14:creationId xmlns:p14="http://schemas.microsoft.com/office/powerpoint/2010/main" val="3445675671"/>
      </p:ext>
    </p:extLst>
  </p:cSld>
  <p:clrMapOvr>
    <a:masterClrMapping/>
  </p:clrMapOvr>
  <p:transition>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63523">
                                            <p:txEl>
                                              <p:pRg st="1" end="1"/>
                                            </p:txEl>
                                          </p:spTgt>
                                        </p:tgtEl>
                                        <p:attrNameLst>
                                          <p:attrName>style.visibility</p:attrName>
                                        </p:attrNameLst>
                                      </p:cBhvr>
                                      <p:to>
                                        <p:strVal val="visible"/>
                                      </p:to>
                                    </p:set>
                                    <p:anim calcmode="lin" valueType="num">
                                      <p:cBhvr>
                                        <p:cTn id="7" dur="500" fill="hold"/>
                                        <p:tgtEl>
                                          <p:spTgt spid="36352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63523">
                                            <p:txEl>
                                              <p:pRg st="1" end="1"/>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63523">
                                            <p:txEl>
                                              <p:pRg st="2" end="2"/>
                                            </p:txEl>
                                          </p:spTgt>
                                        </p:tgtEl>
                                        <p:attrNameLst>
                                          <p:attrName>style.visibility</p:attrName>
                                        </p:attrNameLst>
                                      </p:cBhvr>
                                      <p:to>
                                        <p:strVal val="visible"/>
                                      </p:to>
                                    </p:set>
                                    <p:anim calcmode="lin" valueType="num">
                                      <p:cBhvr>
                                        <p:cTn id="13" dur="500" fill="hold"/>
                                        <p:tgtEl>
                                          <p:spTgt spid="36352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63523">
                                            <p:txEl>
                                              <p:pRg st="2" end="2"/>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63523">
                                            <p:txEl>
                                              <p:pRg st="3" end="3"/>
                                            </p:txEl>
                                          </p:spTgt>
                                        </p:tgtEl>
                                        <p:attrNameLst>
                                          <p:attrName>style.visibility</p:attrName>
                                        </p:attrNameLst>
                                      </p:cBhvr>
                                      <p:to>
                                        <p:strVal val="visible"/>
                                      </p:to>
                                    </p:set>
                                    <p:anim calcmode="lin" valueType="num">
                                      <p:cBhvr>
                                        <p:cTn id="19" dur="500" fill="hold"/>
                                        <p:tgtEl>
                                          <p:spTgt spid="36352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63523">
                                            <p:txEl>
                                              <p:pRg st="3" end="3"/>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63523">
                                            <p:txEl>
                                              <p:pRg st="4" end="4"/>
                                            </p:txEl>
                                          </p:spTgt>
                                        </p:tgtEl>
                                        <p:attrNameLst>
                                          <p:attrName>style.visibility</p:attrName>
                                        </p:attrNameLst>
                                      </p:cBhvr>
                                      <p:to>
                                        <p:strVal val="visible"/>
                                      </p:to>
                                    </p:set>
                                    <p:anim calcmode="lin" valueType="num">
                                      <p:cBhvr>
                                        <p:cTn id="25" dur="500" fill="hold"/>
                                        <p:tgtEl>
                                          <p:spTgt spid="36352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63523">
                                            <p:txEl>
                                              <p:pRg st="4" end="4"/>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63523">
                                            <p:txEl>
                                              <p:pRg st="5" end="5"/>
                                            </p:txEl>
                                          </p:spTgt>
                                        </p:tgtEl>
                                        <p:attrNameLst>
                                          <p:attrName>style.visibility</p:attrName>
                                        </p:attrNameLst>
                                      </p:cBhvr>
                                      <p:to>
                                        <p:strVal val="visible"/>
                                      </p:to>
                                    </p:set>
                                    <p:anim calcmode="lin" valueType="num">
                                      <p:cBhvr>
                                        <p:cTn id="31" dur="500" fill="hold"/>
                                        <p:tgtEl>
                                          <p:spTgt spid="36352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63523">
                                            <p:txEl>
                                              <p:pRg st="5" end="5"/>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3"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Slide Number Placeholder 5">
            <a:extLst>
              <a:ext uri="{FF2B5EF4-FFF2-40B4-BE49-F238E27FC236}">
                <a16:creationId xmlns:a16="http://schemas.microsoft.com/office/drawing/2014/main" id="{09E6E0CC-F423-44AE-A784-6F73BF80963F}"/>
              </a:ext>
            </a:extLst>
          </p:cNvPr>
          <p:cNvSpPr>
            <a:spLocks noGrp="1"/>
          </p:cNvSpPr>
          <p:nvPr>
            <p:ph type="sldNum" sz="quarter" idx="12"/>
          </p:nvPr>
        </p:nvSpPr>
        <p:spPr>
          <a:noFill/>
        </p:spPr>
        <p:txBody>
          <a:bodyPr/>
          <a:lstStyle>
            <a:defPPr>
              <a:defRPr lang="en-US"/>
            </a:defPPr>
            <a:lvl1pPr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355950"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71189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06784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423797"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1779746"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135695"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491644"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2847593"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fld id="{2D1CEB2C-2C18-4C00-9FD9-D7101FD4AB39}" type="slidenum">
              <a:rPr kumimoji="0" lang="en-US" altLang="en-US" sz="1412"/>
              <a:pPr/>
              <a:t>26</a:t>
            </a:fld>
            <a:endParaRPr kumimoji="0" lang="en-US" altLang="en-US" sz="1412"/>
          </a:p>
        </p:txBody>
      </p:sp>
      <p:sp>
        <p:nvSpPr>
          <p:cNvPr id="47106" name="Rectangle 2">
            <a:extLst>
              <a:ext uri="{FF2B5EF4-FFF2-40B4-BE49-F238E27FC236}">
                <a16:creationId xmlns:a16="http://schemas.microsoft.com/office/drawing/2014/main" id="{C6438F4B-24A7-434E-9339-F1433231BAE4}"/>
              </a:ext>
            </a:extLst>
          </p:cNvPr>
          <p:cNvSpPr>
            <a:spLocks noGrp="1" noChangeArrowheads="1"/>
          </p:cNvSpPr>
          <p:nvPr>
            <p:ph type="title"/>
          </p:nvPr>
        </p:nvSpPr>
        <p:spPr>
          <a:xfrm>
            <a:off x="4213412" y="0"/>
            <a:ext cx="5362015" cy="1949824"/>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defRPr/>
            </a:pPr>
            <a:r>
              <a:rPr lang="en-US" altLang="en-US" sz="5823">
                <a:solidFill>
                  <a:srgbClr val="FF3300"/>
                </a:solidFill>
                <a:effectLst>
                  <a:outerShdw blurRad="38100" dist="38100" dir="2700000" algn="tl">
                    <a:srgbClr val="FFFFFF"/>
                  </a:outerShdw>
                </a:effectLst>
                <a:latin typeface="Arial" charset="0"/>
              </a:rPr>
              <a:t>GIVING </a:t>
            </a:r>
          </a:p>
        </p:txBody>
      </p:sp>
      <p:sp>
        <p:nvSpPr>
          <p:cNvPr id="47107" name="Rectangle 3">
            <a:extLst>
              <a:ext uri="{FF2B5EF4-FFF2-40B4-BE49-F238E27FC236}">
                <a16:creationId xmlns:a16="http://schemas.microsoft.com/office/drawing/2014/main" id="{AFE4255B-067D-464C-8275-A3EE367A5841}"/>
              </a:ext>
            </a:extLst>
          </p:cNvPr>
          <p:cNvSpPr>
            <a:spLocks noGrp="1" noChangeArrowheads="1"/>
          </p:cNvSpPr>
          <p:nvPr>
            <p:ph type="body" idx="1"/>
          </p:nvPr>
        </p:nvSpPr>
        <p:spPr>
          <a:xfrm>
            <a:off x="1927412" y="2218765"/>
            <a:ext cx="9009528" cy="4572000"/>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lnSpc>
                <a:spcPct val="90000"/>
              </a:lnSpc>
            </a:pPr>
            <a:r>
              <a:rPr lang="en-US" altLang="en-US" sz="2118" dirty="0">
                <a:solidFill>
                  <a:schemeClr val="bg1"/>
                </a:solidFill>
                <a:latin typeface="Arial" panose="020B0604020202020204" pitchFamily="34" charset="0"/>
              </a:rPr>
              <a:t>Can we first give to God ? (Rom. 11:35-36)</a:t>
            </a:r>
          </a:p>
          <a:p>
            <a:pPr eaLnBrk="1" hangingPunct="1">
              <a:lnSpc>
                <a:spcPct val="90000"/>
              </a:lnSpc>
            </a:pPr>
            <a:r>
              <a:rPr lang="en-US" altLang="en-US" sz="2118" dirty="0">
                <a:solidFill>
                  <a:schemeClr val="bg1"/>
                </a:solidFill>
                <a:latin typeface="Arial" panose="020B0604020202020204" pitchFamily="34" charset="0"/>
              </a:rPr>
              <a:t>What part does God request ? (Prov. 3:9)</a:t>
            </a:r>
          </a:p>
          <a:p>
            <a:pPr eaLnBrk="1" hangingPunct="1">
              <a:lnSpc>
                <a:spcPct val="90000"/>
              </a:lnSpc>
            </a:pPr>
            <a:r>
              <a:rPr lang="en-US" altLang="en-US" sz="2118" dirty="0">
                <a:solidFill>
                  <a:schemeClr val="bg1"/>
                </a:solidFill>
                <a:latin typeface="Arial" panose="020B0604020202020204" pitchFamily="34" charset="0"/>
              </a:rPr>
              <a:t>How much do Christians actually give ?</a:t>
            </a:r>
          </a:p>
          <a:p>
            <a:pPr lvl="1" eaLnBrk="1" hangingPunct="1">
              <a:lnSpc>
                <a:spcPct val="90000"/>
              </a:lnSpc>
              <a:buFontTx/>
              <a:buChar char="•"/>
            </a:pPr>
            <a:r>
              <a:rPr lang="en-US" altLang="en-US" sz="2206" dirty="0">
                <a:solidFill>
                  <a:schemeClr val="bg1"/>
                </a:solidFill>
                <a:latin typeface="Arial" panose="020B0604020202020204" pitchFamily="34" charset="0"/>
              </a:rPr>
              <a:t>9% of </a:t>
            </a:r>
            <a:r>
              <a:rPr lang="en-US" altLang="en-US" sz="2206" u="sng" dirty="0">
                <a:solidFill>
                  <a:schemeClr val="bg1"/>
                </a:solidFill>
                <a:latin typeface="Arial" panose="020B0604020202020204" pitchFamily="34" charset="0"/>
              </a:rPr>
              <a:t>born-again</a:t>
            </a:r>
            <a:r>
              <a:rPr lang="en-US" altLang="en-US" sz="2206" dirty="0">
                <a:solidFill>
                  <a:schemeClr val="bg1"/>
                </a:solidFill>
                <a:latin typeface="Arial" panose="020B0604020202020204" pitchFamily="34" charset="0"/>
              </a:rPr>
              <a:t> Christians tithed to churches alone, and 27% of evangelicals tithed to churches and other non-profits together in 2004. Only 2% of adults under 20 tithe </a:t>
            </a:r>
            <a:r>
              <a:rPr lang="en-US" altLang="en-US" sz="1588" dirty="0">
                <a:solidFill>
                  <a:schemeClr val="bg1"/>
                </a:solidFill>
                <a:latin typeface="Arial" panose="020B0604020202020204" pitchFamily="34" charset="0"/>
              </a:rPr>
              <a:t>(“Americans Donate Billions to Charity, But Giving to Churches has Declined,” 4/25/05, </a:t>
            </a:r>
            <a:r>
              <a:rPr lang="en-US" altLang="en-US" sz="1588" dirty="0">
                <a:solidFill>
                  <a:schemeClr val="bg1"/>
                </a:solidFill>
                <a:latin typeface="Arial" panose="020B0604020202020204" pitchFamily="34" charset="0"/>
                <a:hlinkClick r:id="rId3">
                  <a:extLst>
                    <a:ext uri="{A12FA001-AC4F-418D-AE19-62706E023703}">
                      <ahyp:hlinkClr xmlns:ahyp="http://schemas.microsoft.com/office/drawing/2018/hyperlinkcolor" val="tx"/>
                    </a:ext>
                  </a:extLst>
                </a:hlinkClick>
              </a:rPr>
              <a:t>barna.org</a:t>
            </a:r>
            <a:r>
              <a:rPr lang="en-US" altLang="en-US" sz="1588" dirty="0">
                <a:solidFill>
                  <a:schemeClr val="bg1"/>
                </a:solidFill>
                <a:latin typeface="Arial" panose="020B0604020202020204" pitchFamily="34" charset="0"/>
              </a:rPr>
              <a:t> accessed 8/13/05).</a:t>
            </a:r>
            <a:endParaRPr lang="en-US" altLang="en-US" sz="1588" dirty="0">
              <a:solidFill>
                <a:schemeClr val="bg1"/>
              </a:solidFill>
              <a:latin typeface="SansSerif" pitchFamily="2" charset="2"/>
            </a:endParaRPr>
          </a:p>
          <a:p>
            <a:pPr lvl="1" eaLnBrk="1" hangingPunct="1">
              <a:lnSpc>
                <a:spcPct val="90000"/>
              </a:lnSpc>
              <a:buFontTx/>
              <a:buChar char="•"/>
            </a:pPr>
            <a:r>
              <a:rPr lang="en-US" altLang="en-US" sz="1588" dirty="0">
                <a:solidFill>
                  <a:schemeClr val="bg1"/>
                </a:solidFill>
                <a:latin typeface="Arial" panose="020B0604020202020204" pitchFamily="34" charset="0"/>
              </a:rPr>
              <a:t>.</a:t>
            </a:r>
            <a:r>
              <a:rPr lang="en-US" altLang="en-US" sz="2206" dirty="0">
                <a:solidFill>
                  <a:schemeClr val="bg1"/>
                </a:solidFill>
                <a:latin typeface="Arial" panose="020B0604020202020204" pitchFamily="34" charset="0"/>
              </a:rPr>
              <a:t> Globally Christians give 2% of personal income to Christian causes </a:t>
            </a:r>
            <a:r>
              <a:rPr lang="en-US" altLang="en-US" sz="1588" dirty="0">
                <a:solidFill>
                  <a:schemeClr val="bg1"/>
                </a:solidFill>
                <a:latin typeface="Arial" panose="020B0604020202020204" pitchFamily="34" charset="0"/>
              </a:rPr>
              <a:t>(Barrett &amp; Johnson, </a:t>
            </a:r>
            <a:r>
              <a:rPr lang="en-US" altLang="en-US" sz="1588" i="1" dirty="0">
                <a:solidFill>
                  <a:schemeClr val="bg1"/>
                </a:solidFill>
                <a:latin typeface="Arial" panose="020B0604020202020204" pitchFamily="34" charset="0"/>
              </a:rPr>
              <a:t>Int’l Bulletin of Missionary Research</a:t>
            </a:r>
            <a:r>
              <a:rPr lang="en-US" altLang="en-US" sz="1588" dirty="0">
                <a:solidFill>
                  <a:schemeClr val="bg1"/>
                </a:solidFill>
                <a:latin typeface="Arial" panose="020B0604020202020204" pitchFamily="34" charset="0"/>
              </a:rPr>
              <a:t>, 1/05, p. 29)</a:t>
            </a:r>
          </a:p>
          <a:p>
            <a:pPr lvl="1" eaLnBrk="1" hangingPunct="1">
              <a:lnSpc>
                <a:spcPct val="90000"/>
              </a:lnSpc>
              <a:buFontTx/>
              <a:buChar char="•"/>
            </a:pPr>
            <a:r>
              <a:rPr lang="en-US" altLang="en-US" sz="2206" dirty="0">
                <a:solidFill>
                  <a:schemeClr val="bg1"/>
                </a:solidFill>
                <a:latin typeface="Arial" panose="020B0604020202020204" pitchFamily="34" charset="0"/>
              </a:rPr>
              <a:t>Overall giving in the US is about 3% </a:t>
            </a:r>
            <a:r>
              <a:rPr lang="en-US" altLang="en-US" sz="1588" dirty="0">
                <a:solidFill>
                  <a:schemeClr val="bg1"/>
                </a:solidFill>
                <a:latin typeface="Arial" panose="020B0604020202020204" pitchFamily="34" charset="0"/>
              </a:rPr>
              <a:t>(“Americans Donate Billions to Charity, But Giving to Churches has Declined,” 4/25/05, </a:t>
            </a:r>
            <a:r>
              <a:rPr lang="en-US" altLang="en-US" sz="1588" dirty="0">
                <a:solidFill>
                  <a:schemeClr val="bg1"/>
                </a:solidFill>
                <a:latin typeface="Arial" panose="020B0604020202020204" pitchFamily="34" charset="0"/>
                <a:hlinkClick r:id="rId3">
                  <a:extLst>
                    <a:ext uri="{A12FA001-AC4F-418D-AE19-62706E023703}">
                      <ahyp:hlinkClr xmlns:ahyp="http://schemas.microsoft.com/office/drawing/2018/hyperlinkcolor" val="tx"/>
                    </a:ext>
                  </a:extLst>
                </a:hlinkClick>
              </a:rPr>
              <a:t>barna.org</a:t>
            </a:r>
            <a:r>
              <a:rPr lang="en-US" altLang="en-US" sz="1588" dirty="0">
                <a:solidFill>
                  <a:schemeClr val="bg1"/>
                </a:solidFill>
                <a:latin typeface="Arial" panose="020B0604020202020204" pitchFamily="34" charset="0"/>
              </a:rPr>
              <a:t> accessed 8/13/05).</a:t>
            </a:r>
          </a:p>
        </p:txBody>
      </p:sp>
      <p:pic>
        <p:nvPicPr>
          <p:cNvPr id="62469" name="Picture 4" descr="BS02019_">
            <a:extLst>
              <a:ext uri="{FF2B5EF4-FFF2-40B4-BE49-F238E27FC236}">
                <a16:creationId xmlns:a16="http://schemas.microsoft.com/office/drawing/2014/main" id="{06A7671C-BD90-4093-936C-399EE5B8854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582307" y="0"/>
            <a:ext cx="1951224" cy="3160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AutoShape 6">
            <a:extLst>
              <a:ext uri="{FF2B5EF4-FFF2-40B4-BE49-F238E27FC236}">
                <a16:creationId xmlns:a16="http://schemas.microsoft.com/office/drawing/2014/main" id="{32FC7968-643B-443F-B54D-64C40D489DC9}"/>
              </a:ext>
            </a:extLst>
          </p:cNvPr>
          <p:cNvSpPr>
            <a:spLocks noChangeArrowheads="1"/>
          </p:cNvSpPr>
          <p:nvPr/>
        </p:nvSpPr>
        <p:spPr bwMode="auto">
          <a:xfrm>
            <a:off x="2061882" y="268941"/>
            <a:ext cx="2487706" cy="1210235"/>
          </a:xfrm>
          <a:prstGeom prst="curvedRightArrow">
            <a:avLst>
              <a:gd name="adj1" fmla="val 20000"/>
              <a:gd name="adj2" fmla="val 40000"/>
              <a:gd name="adj3" fmla="val 68519"/>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defRPr/>
            </a:pPr>
            <a:endParaRPr lang="en-US" sz="3882"/>
          </a:p>
        </p:txBody>
      </p:sp>
    </p:spTree>
    <p:extLst>
      <p:ext uri="{BB962C8B-B14F-4D97-AF65-F5344CB8AC3E}">
        <p14:creationId xmlns:p14="http://schemas.microsoft.com/office/powerpoint/2010/main" val="28971809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p:cTn id="7" dur="500" fill="hold"/>
                                        <p:tgtEl>
                                          <p:spTgt spid="471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7107">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7107">
                                            <p:txEl>
                                              <p:pRg st="1" end="1"/>
                                            </p:txEl>
                                          </p:spTgt>
                                        </p:tgtEl>
                                        <p:attrNameLst>
                                          <p:attrName>style.visibility</p:attrName>
                                        </p:attrNameLst>
                                      </p:cBhvr>
                                      <p:to>
                                        <p:strVal val="visible"/>
                                      </p:to>
                                    </p:set>
                                    <p:anim calcmode="lin" valueType="num">
                                      <p:cBhvr>
                                        <p:cTn id="13" dur="500" fill="hold"/>
                                        <p:tgtEl>
                                          <p:spTgt spid="4710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7107">
                                            <p:txEl>
                                              <p:pRg st="1" end="1"/>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7107">
                                            <p:txEl>
                                              <p:pRg st="2" end="2"/>
                                            </p:txEl>
                                          </p:spTgt>
                                        </p:tgtEl>
                                        <p:attrNameLst>
                                          <p:attrName>style.visibility</p:attrName>
                                        </p:attrNameLst>
                                      </p:cBhvr>
                                      <p:to>
                                        <p:strVal val="visible"/>
                                      </p:to>
                                    </p:set>
                                    <p:anim calcmode="lin" valueType="num">
                                      <p:cBhvr>
                                        <p:cTn id="19" dur="500" fill="hold"/>
                                        <p:tgtEl>
                                          <p:spTgt spid="4710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7107">
                                            <p:txEl>
                                              <p:pRg st="2" end="2"/>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7107">
                                            <p:txEl>
                                              <p:pRg st="3" end="3"/>
                                            </p:txEl>
                                          </p:spTgt>
                                        </p:tgtEl>
                                        <p:attrNameLst>
                                          <p:attrName>style.visibility</p:attrName>
                                        </p:attrNameLst>
                                      </p:cBhvr>
                                      <p:to>
                                        <p:strVal val="visible"/>
                                      </p:to>
                                    </p:set>
                                    <p:anim calcmode="lin" valueType="num">
                                      <p:cBhvr>
                                        <p:cTn id="25" dur="500" fill="hold"/>
                                        <p:tgtEl>
                                          <p:spTgt spid="4710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47107">
                                            <p:txEl>
                                              <p:pRg st="3" end="3"/>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47107">
                                            <p:txEl>
                                              <p:pRg st="4" end="4"/>
                                            </p:txEl>
                                          </p:spTgt>
                                        </p:tgtEl>
                                        <p:attrNameLst>
                                          <p:attrName>style.visibility</p:attrName>
                                        </p:attrNameLst>
                                      </p:cBhvr>
                                      <p:to>
                                        <p:strVal val="visible"/>
                                      </p:to>
                                    </p:set>
                                    <p:anim calcmode="lin" valueType="num">
                                      <p:cBhvr>
                                        <p:cTn id="31" dur="500" fill="hold"/>
                                        <p:tgtEl>
                                          <p:spTgt spid="4710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47107">
                                            <p:txEl>
                                              <p:pRg st="4" end="4"/>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47107">
                                            <p:txEl>
                                              <p:pRg st="5" end="5"/>
                                            </p:txEl>
                                          </p:spTgt>
                                        </p:tgtEl>
                                        <p:attrNameLst>
                                          <p:attrName>style.visibility</p:attrName>
                                        </p:attrNameLst>
                                      </p:cBhvr>
                                      <p:to>
                                        <p:strVal val="visible"/>
                                      </p:to>
                                    </p:set>
                                    <p:anim calcmode="lin" valueType="num">
                                      <p:cBhvr>
                                        <p:cTn id="37" dur="500" fill="hold"/>
                                        <p:tgtEl>
                                          <p:spTgt spid="47107">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47107">
                                            <p:txEl>
                                              <p:pRg st="5" end="5"/>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bldLvl="2"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Slide Number Placeholder 6">
            <a:extLst>
              <a:ext uri="{FF2B5EF4-FFF2-40B4-BE49-F238E27FC236}">
                <a16:creationId xmlns:a16="http://schemas.microsoft.com/office/drawing/2014/main" id="{C25F1DE8-D870-4617-AAF2-597269C8D36C}"/>
              </a:ext>
            </a:extLst>
          </p:cNvPr>
          <p:cNvSpPr>
            <a:spLocks noGrp="1"/>
          </p:cNvSpPr>
          <p:nvPr>
            <p:ph type="sldNum" sz="quarter" idx="12"/>
          </p:nvPr>
        </p:nvSpPr>
        <p:spPr>
          <a:noFill/>
        </p:spPr>
        <p:txBody>
          <a:bodyPr/>
          <a:lstStyle>
            <a:defPPr>
              <a:defRPr lang="en-US"/>
            </a:defPPr>
            <a:lvl1pPr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355950"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71189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06784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423797"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1779746"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135695"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491644"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2847593"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fld id="{01D0C5FB-E1B8-4E00-9F99-4679AC620607}" type="slidenum">
              <a:rPr kumimoji="0" lang="en-US" altLang="en-US" sz="1412"/>
              <a:pPr/>
              <a:t>27</a:t>
            </a:fld>
            <a:endParaRPr kumimoji="0" lang="en-US" altLang="en-US" sz="1412"/>
          </a:p>
        </p:txBody>
      </p:sp>
      <p:sp>
        <p:nvSpPr>
          <p:cNvPr id="50178" name="Rectangle 2">
            <a:extLst>
              <a:ext uri="{FF2B5EF4-FFF2-40B4-BE49-F238E27FC236}">
                <a16:creationId xmlns:a16="http://schemas.microsoft.com/office/drawing/2014/main" id="{5CC9654C-10AA-4E1A-A8B0-1AF2B7F94D66}"/>
              </a:ext>
            </a:extLst>
          </p:cNvPr>
          <p:cNvSpPr>
            <a:spLocks noGrp="1" noChangeArrowheads="1"/>
          </p:cNvSpPr>
          <p:nvPr>
            <p:ph type="title"/>
          </p:nvPr>
        </p:nvSpPr>
        <p:spPr>
          <a:xfrm>
            <a:off x="2989171" y="0"/>
            <a:ext cx="7544360" cy="1143000"/>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defRPr/>
            </a:pPr>
            <a:r>
              <a:rPr lang="en-US" altLang="en-US" sz="4146">
                <a:solidFill>
                  <a:srgbClr val="FF3300"/>
                </a:solidFill>
                <a:effectLst>
                  <a:outerShdw blurRad="38100" dist="38100" dir="2700000" algn="tl">
                    <a:srgbClr val="FFFFFF"/>
                  </a:outerShdw>
                </a:effectLst>
                <a:latin typeface="Arial" charset="0"/>
              </a:rPr>
              <a:t>GIVING</a:t>
            </a:r>
          </a:p>
        </p:txBody>
      </p:sp>
      <p:sp>
        <p:nvSpPr>
          <p:cNvPr id="50179" name="Rectangle 3">
            <a:extLst>
              <a:ext uri="{FF2B5EF4-FFF2-40B4-BE49-F238E27FC236}">
                <a16:creationId xmlns:a16="http://schemas.microsoft.com/office/drawing/2014/main" id="{8759C461-CF64-4B8E-A1E6-8A5D427F2B24}"/>
              </a:ext>
            </a:extLst>
          </p:cNvPr>
          <p:cNvSpPr>
            <a:spLocks noGrp="1" noChangeArrowheads="1"/>
          </p:cNvSpPr>
          <p:nvPr>
            <p:ph type="body" sz="half" idx="1"/>
          </p:nvPr>
        </p:nvSpPr>
        <p:spPr>
          <a:xfrm>
            <a:off x="2330823" y="1613647"/>
            <a:ext cx="8606118" cy="4908176"/>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buClr>
                <a:srgbClr val="660033"/>
              </a:buClr>
              <a:buFont typeface="Wingdings" panose="05000000000000000000" pitchFamily="2" charset="2"/>
              <a:buChar char="ü"/>
            </a:pPr>
            <a:r>
              <a:rPr lang="en-US" altLang="en-US" sz="2294" dirty="0">
                <a:solidFill>
                  <a:schemeClr val="bg1"/>
                </a:solidFill>
                <a:latin typeface="Arial" panose="020B0604020202020204" pitchFamily="34" charset="0"/>
              </a:rPr>
              <a:t>Don’t give due to being pressured (2 Cor. 9:7) via phone, mail, or solicitations from friends.  Ask for time to pray for guidance. Many ministries use the most effective marketing techniques to generate income. Because someone found you does not mean that you are to give. Some have very high overhead (fireman’s charity concert).</a:t>
            </a:r>
          </a:p>
          <a:p>
            <a:pPr eaLnBrk="1" hangingPunct="1">
              <a:buClr>
                <a:srgbClr val="660033"/>
              </a:buClr>
              <a:buFont typeface="Wingdings" panose="05000000000000000000" pitchFamily="2" charset="2"/>
              <a:buChar char="ü"/>
            </a:pPr>
            <a:r>
              <a:rPr lang="en-US" altLang="en-US" sz="2294" dirty="0">
                <a:solidFill>
                  <a:schemeClr val="bg1"/>
                </a:solidFill>
                <a:latin typeface="Arial" panose="020B0604020202020204" pitchFamily="34" charset="0"/>
              </a:rPr>
              <a:t>A need does not necessarily mean that you should meet it, just as a ministry opportunity does not necessarily mean that you should engage it. We are to walk by the Spirit, and keep seeking God’s wisdom (Gal. 5:25; Prov. 3:5-6).</a:t>
            </a:r>
          </a:p>
        </p:txBody>
      </p:sp>
      <p:sp>
        <p:nvSpPr>
          <p:cNvPr id="50187" name="AutoShape 11">
            <a:extLst>
              <a:ext uri="{FF2B5EF4-FFF2-40B4-BE49-F238E27FC236}">
                <a16:creationId xmlns:a16="http://schemas.microsoft.com/office/drawing/2014/main" id="{D2FBA571-1D50-4E80-9F44-8E269EE7B868}"/>
              </a:ext>
            </a:extLst>
          </p:cNvPr>
          <p:cNvSpPr>
            <a:spLocks noChangeArrowheads="1"/>
          </p:cNvSpPr>
          <p:nvPr/>
        </p:nvSpPr>
        <p:spPr bwMode="auto">
          <a:xfrm>
            <a:off x="2330824" y="134470"/>
            <a:ext cx="2353235" cy="1075765"/>
          </a:xfrm>
          <a:prstGeom prst="curvedRightArrow">
            <a:avLst>
              <a:gd name="adj1" fmla="val 20000"/>
              <a:gd name="adj2" fmla="val 40000"/>
              <a:gd name="adj3" fmla="val 7291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defRPr/>
            </a:pPr>
            <a:endParaRPr lang="en-US" sz="3882"/>
          </a:p>
        </p:txBody>
      </p:sp>
    </p:spTree>
    <p:extLst>
      <p:ext uri="{BB962C8B-B14F-4D97-AF65-F5344CB8AC3E}">
        <p14:creationId xmlns:p14="http://schemas.microsoft.com/office/powerpoint/2010/main" val="354077209"/>
      </p:ext>
    </p:extLst>
  </p:cSld>
  <p:clrMapOvr>
    <a:masterClrMapping/>
  </p:clrMapOvr>
  <p:transition>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p:cTn id="7" dur="500" fill="hold"/>
                                        <p:tgtEl>
                                          <p:spTgt spid="5017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0179">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0179">
                                            <p:txEl>
                                              <p:pRg st="1" end="1"/>
                                            </p:txEl>
                                          </p:spTgt>
                                        </p:tgtEl>
                                        <p:attrNameLst>
                                          <p:attrName>style.visibility</p:attrName>
                                        </p:attrNameLst>
                                      </p:cBhvr>
                                      <p:to>
                                        <p:strVal val="visible"/>
                                      </p:to>
                                    </p:set>
                                    <p:anim calcmode="lin" valueType="num">
                                      <p:cBhvr>
                                        <p:cTn id="13" dur="500" fill="hold"/>
                                        <p:tgtEl>
                                          <p:spTgt spid="5017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0179">
                                            <p:txEl>
                                              <p:pRg st="1" end="1"/>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bldLvl="2"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Slide Number Placeholder 6">
            <a:extLst>
              <a:ext uri="{FF2B5EF4-FFF2-40B4-BE49-F238E27FC236}">
                <a16:creationId xmlns:a16="http://schemas.microsoft.com/office/drawing/2014/main" id="{1BC71607-8631-4280-854C-8E8DB32434D2}"/>
              </a:ext>
            </a:extLst>
          </p:cNvPr>
          <p:cNvSpPr>
            <a:spLocks noGrp="1"/>
          </p:cNvSpPr>
          <p:nvPr>
            <p:ph type="sldNum" sz="quarter" idx="12"/>
          </p:nvPr>
        </p:nvSpPr>
        <p:spPr>
          <a:noFill/>
        </p:spPr>
        <p:txBody>
          <a:bodyPr/>
          <a:lstStyle>
            <a:defPPr>
              <a:defRPr lang="en-US"/>
            </a:defPPr>
            <a:lvl1pPr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355950"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71189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06784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423797"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1779746"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135695"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491644"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2847593"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fld id="{712944E2-87D7-45AE-883E-420D10604E20}" type="slidenum">
              <a:rPr kumimoji="0" lang="en-US" altLang="en-US" sz="1412"/>
              <a:pPr/>
              <a:t>28</a:t>
            </a:fld>
            <a:endParaRPr kumimoji="0" lang="en-US" altLang="en-US" sz="1412"/>
          </a:p>
        </p:txBody>
      </p:sp>
      <p:sp>
        <p:nvSpPr>
          <p:cNvPr id="370690" name="Rectangle 2">
            <a:extLst>
              <a:ext uri="{FF2B5EF4-FFF2-40B4-BE49-F238E27FC236}">
                <a16:creationId xmlns:a16="http://schemas.microsoft.com/office/drawing/2014/main" id="{490861A4-AAF6-474E-BF89-34F0FBB4BB13}"/>
              </a:ext>
            </a:extLst>
          </p:cNvPr>
          <p:cNvSpPr>
            <a:spLocks noGrp="1" noChangeArrowheads="1"/>
          </p:cNvSpPr>
          <p:nvPr>
            <p:ph type="title"/>
          </p:nvPr>
        </p:nvSpPr>
        <p:spPr>
          <a:xfrm>
            <a:off x="2989171" y="0"/>
            <a:ext cx="7544360" cy="1143000"/>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defRPr/>
            </a:pPr>
            <a:r>
              <a:rPr lang="en-US" altLang="en-US" sz="4146">
                <a:solidFill>
                  <a:srgbClr val="FF3300"/>
                </a:solidFill>
                <a:effectLst>
                  <a:outerShdw blurRad="38100" dist="38100" dir="2700000" algn="tl">
                    <a:srgbClr val="FFFFFF"/>
                  </a:outerShdw>
                </a:effectLst>
                <a:latin typeface="Arial" charset="0"/>
              </a:rPr>
              <a:t>GIVING</a:t>
            </a:r>
          </a:p>
        </p:txBody>
      </p:sp>
      <p:sp>
        <p:nvSpPr>
          <p:cNvPr id="370691" name="Rectangle 3">
            <a:extLst>
              <a:ext uri="{FF2B5EF4-FFF2-40B4-BE49-F238E27FC236}">
                <a16:creationId xmlns:a16="http://schemas.microsoft.com/office/drawing/2014/main" id="{BE91028D-804F-4602-926C-55DCF900AA6F}"/>
              </a:ext>
            </a:extLst>
          </p:cNvPr>
          <p:cNvSpPr>
            <a:spLocks noGrp="1" noChangeArrowheads="1"/>
          </p:cNvSpPr>
          <p:nvPr>
            <p:ph type="body" sz="half" idx="1"/>
          </p:nvPr>
        </p:nvSpPr>
        <p:spPr>
          <a:xfrm>
            <a:off x="2330823" y="1277471"/>
            <a:ext cx="8606118" cy="5244353"/>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lvl="1" eaLnBrk="1" hangingPunct="1">
              <a:buClr>
                <a:srgbClr val="660033"/>
              </a:buClr>
              <a:buFont typeface="Wingdings" panose="05000000000000000000" pitchFamily="2" charset="2"/>
              <a:buNone/>
            </a:pPr>
            <a:endParaRPr lang="en-US" altLang="en-US" sz="1853" dirty="0">
              <a:latin typeface="Arial" panose="020B0604020202020204" pitchFamily="34" charset="0"/>
            </a:endParaRPr>
          </a:p>
          <a:p>
            <a:pPr eaLnBrk="1" hangingPunct="1">
              <a:buClr>
                <a:srgbClr val="660033"/>
              </a:buClr>
              <a:buFont typeface="Wingdings" panose="05000000000000000000" pitchFamily="2" charset="2"/>
              <a:buChar char="ü"/>
            </a:pPr>
            <a:r>
              <a:rPr lang="en-US" altLang="en-US" sz="2824" dirty="0">
                <a:solidFill>
                  <a:schemeClr val="bg1"/>
                </a:solidFill>
                <a:latin typeface="Arial" panose="020B0604020202020204" pitchFamily="34" charset="0"/>
              </a:rPr>
              <a:t>Should all giving go to the church?</a:t>
            </a:r>
          </a:p>
          <a:p>
            <a:pPr lvl="1" eaLnBrk="1" hangingPunct="1">
              <a:buClr>
                <a:srgbClr val="660033"/>
              </a:buClr>
              <a:buFont typeface="Wingdings" panose="05000000000000000000" pitchFamily="2" charset="2"/>
              <a:buChar char="ü"/>
            </a:pPr>
            <a:r>
              <a:rPr lang="en-US" altLang="en-US" sz="2824" b="0" dirty="0">
                <a:solidFill>
                  <a:schemeClr val="bg1"/>
                </a:solidFill>
                <a:latin typeface="Arial" panose="020B0604020202020204" pitchFamily="34" charset="0"/>
              </a:rPr>
              <a:t>Is the </a:t>
            </a:r>
            <a:r>
              <a:rPr lang="en-US" altLang="en-US" sz="2824" dirty="0">
                <a:solidFill>
                  <a:schemeClr val="bg1"/>
                </a:solidFill>
                <a:latin typeface="Arial" panose="020B0604020202020204" pitchFamily="34" charset="0"/>
              </a:rPr>
              <a:t>staff</a:t>
            </a:r>
            <a:r>
              <a:rPr lang="en-US" altLang="en-US" sz="2824" b="0" dirty="0">
                <a:solidFill>
                  <a:schemeClr val="bg1"/>
                </a:solidFill>
                <a:latin typeface="Arial" panose="020B0604020202020204" pitchFamily="34" charset="0"/>
              </a:rPr>
              <a:t> adequately paid? (1 Cor. 9:7-14, 1 Tim. 5:17-18, Gal. 6:6)</a:t>
            </a:r>
          </a:p>
          <a:p>
            <a:pPr lvl="1" eaLnBrk="1" hangingPunct="1">
              <a:buClr>
                <a:srgbClr val="660033"/>
              </a:buClr>
              <a:buFont typeface="Wingdings" panose="05000000000000000000" pitchFamily="2" charset="2"/>
              <a:buChar char="ü"/>
            </a:pPr>
            <a:r>
              <a:rPr lang="en-US" altLang="en-US" sz="2824" b="0" dirty="0">
                <a:solidFill>
                  <a:schemeClr val="bg1"/>
                </a:solidFill>
                <a:latin typeface="Arial" panose="020B0604020202020204" pitchFamily="34" charset="0"/>
              </a:rPr>
              <a:t>Are the </a:t>
            </a:r>
            <a:r>
              <a:rPr lang="en-US" altLang="en-US" sz="2824" dirty="0">
                <a:solidFill>
                  <a:schemeClr val="bg1"/>
                </a:solidFill>
                <a:latin typeface="Arial" panose="020B0604020202020204" pitchFamily="34" charset="0"/>
              </a:rPr>
              <a:t>truly needy</a:t>
            </a:r>
            <a:r>
              <a:rPr lang="en-US" altLang="en-US" sz="2824" b="0" dirty="0">
                <a:solidFill>
                  <a:schemeClr val="bg1"/>
                </a:solidFill>
                <a:latin typeface="Arial" panose="020B0604020202020204" pitchFamily="34" charset="0"/>
              </a:rPr>
              <a:t> supported—believers and unbelievers? (Jas. 2:15-17; Gal. 6:10) </a:t>
            </a:r>
          </a:p>
          <a:p>
            <a:pPr lvl="1" eaLnBrk="1" hangingPunct="1">
              <a:buClr>
                <a:srgbClr val="660033"/>
              </a:buClr>
              <a:buFont typeface="Wingdings" panose="05000000000000000000" pitchFamily="2" charset="2"/>
              <a:buChar char="ü"/>
            </a:pPr>
            <a:r>
              <a:rPr lang="en-US" altLang="en-US" sz="2824" b="0" dirty="0">
                <a:solidFill>
                  <a:schemeClr val="bg1"/>
                </a:solidFill>
                <a:latin typeface="Arial" panose="020B0604020202020204" pitchFamily="34" charset="0"/>
              </a:rPr>
              <a:t>Are </a:t>
            </a:r>
            <a:r>
              <a:rPr lang="en-US" altLang="en-US" sz="2824" dirty="0">
                <a:solidFill>
                  <a:schemeClr val="bg1"/>
                </a:solidFill>
                <a:latin typeface="Arial" panose="020B0604020202020204" pitchFamily="34" charset="0"/>
              </a:rPr>
              <a:t>missions</a:t>
            </a:r>
            <a:r>
              <a:rPr lang="en-US" altLang="en-US" sz="2824" b="0" dirty="0">
                <a:solidFill>
                  <a:schemeClr val="bg1"/>
                </a:solidFill>
                <a:latin typeface="Arial" panose="020B0604020202020204" pitchFamily="34" charset="0"/>
              </a:rPr>
              <a:t> advanced? (Matt. 28-19-20; 3 John 1:5-8) </a:t>
            </a:r>
          </a:p>
          <a:p>
            <a:pPr lvl="1" eaLnBrk="1" hangingPunct="1">
              <a:buClr>
                <a:srgbClr val="660033"/>
              </a:buClr>
              <a:buFont typeface="Wingdings" panose="05000000000000000000" pitchFamily="2" charset="2"/>
              <a:buChar char="ü"/>
            </a:pPr>
            <a:r>
              <a:rPr lang="en-US" altLang="en-US" sz="2824" b="0" dirty="0">
                <a:solidFill>
                  <a:schemeClr val="bg1"/>
                </a:solidFill>
                <a:latin typeface="Arial" panose="020B0604020202020204" pitchFamily="34" charset="0"/>
              </a:rPr>
              <a:t>Is the </a:t>
            </a:r>
            <a:r>
              <a:rPr lang="en-US" altLang="en-US" sz="2824" dirty="0">
                <a:solidFill>
                  <a:schemeClr val="bg1"/>
                </a:solidFill>
                <a:latin typeface="Arial" panose="020B0604020202020204" pitchFamily="34" charset="0"/>
              </a:rPr>
              <a:t>property</a:t>
            </a:r>
            <a:r>
              <a:rPr lang="en-US" altLang="en-US" sz="2824" b="0" dirty="0">
                <a:solidFill>
                  <a:schemeClr val="bg1"/>
                </a:solidFill>
                <a:latin typeface="Arial" panose="020B0604020202020204" pitchFamily="34" charset="0"/>
              </a:rPr>
              <a:t> maintained? (Haggai 1:7-9)</a:t>
            </a:r>
            <a:endParaRPr lang="en-US" altLang="en-US" sz="2824" b="0" dirty="0">
              <a:solidFill>
                <a:schemeClr val="bg1"/>
              </a:solidFill>
              <a:latin typeface="SansSerif" pitchFamily="2" charset="2"/>
            </a:endParaRPr>
          </a:p>
        </p:txBody>
      </p:sp>
      <p:sp>
        <p:nvSpPr>
          <p:cNvPr id="370692" name="AutoShape 4">
            <a:extLst>
              <a:ext uri="{FF2B5EF4-FFF2-40B4-BE49-F238E27FC236}">
                <a16:creationId xmlns:a16="http://schemas.microsoft.com/office/drawing/2014/main" id="{FDAA5504-73CA-4764-BEEE-2F1263625148}"/>
              </a:ext>
            </a:extLst>
          </p:cNvPr>
          <p:cNvSpPr>
            <a:spLocks noChangeArrowheads="1"/>
          </p:cNvSpPr>
          <p:nvPr/>
        </p:nvSpPr>
        <p:spPr bwMode="auto">
          <a:xfrm>
            <a:off x="2330824" y="134470"/>
            <a:ext cx="2353235" cy="1075765"/>
          </a:xfrm>
          <a:prstGeom prst="curvedRightArrow">
            <a:avLst>
              <a:gd name="adj1" fmla="val 20000"/>
              <a:gd name="adj2" fmla="val 40000"/>
              <a:gd name="adj3" fmla="val 7291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defRPr/>
            </a:pPr>
            <a:endParaRPr lang="en-US" sz="3882"/>
          </a:p>
        </p:txBody>
      </p:sp>
    </p:spTree>
    <p:extLst>
      <p:ext uri="{BB962C8B-B14F-4D97-AF65-F5344CB8AC3E}">
        <p14:creationId xmlns:p14="http://schemas.microsoft.com/office/powerpoint/2010/main" val="998844190"/>
      </p:ext>
    </p:extLst>
  </p:cSld>
  <p:clrMapOvr>
    <a:masterClrMapping/>
  </p:clrMapOvr>
  <p:transition>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70691">
                                            <p:txEl>
                                              <p:pRg st="1" end="1"/>
                                            </p:txEl>
                                          </p:spTgt>
                                        </p:tgtEl>
                                        <p:attrNameLst>
                                          <p:attrName>style.visibility</p:attrName>
                                        </p:attrNameLst>
                                      </p:cBhvr>
                                      <p:to>
                                        <p:strVal val="visible"/>
                                      </p:to>
                                    </p:set>
                                    <p:anim calcmode="lin" valueType="num">
                                      <p:cBhvr>
                                        <p:cTn id="7" dur="500" fill="hold"/>
                                        <p:tgtEl>
                                          <p:spTgt spid="370691">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70691">
                                            <p:txEl>
                                              <p:pRg st="1" end="1"/>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70691">
                                            <p:txEl>
                                              <p:pRg st="2" end="2"/>
                                            </p:txEl>
                                          </p:spTgt>
                                        </p:tgtEl>
                                        <p:attrNameLst>
                                          <p:attrName>style.visibility</p:attrName>
                                        </p:attrNameLst>
                                      </p:cBhvr>
                                      <p:to>
                                        <p:strVal val="visible"/>
                                      </p:to>
                                    </p:set>
                                    <p:anim calcmode="lin" valueType="num">
                                      <p:cBhvr>
                                        <p:cTn id="13" dur="500" fill="hold"/>
                                        <p:tgtEl>
                                          <p:spTgt spid="370691">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70691">
                                            <p:txEl>
                                              <p:pRg st="2" end="2"/>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70691">
                                            <p:txEl>
                                              <p:pRg st="3" end="3"/>
                                            </p:txEl>
                                          </p:spTgt>
                                        </p:tgtEl>
                                        <p:attrNameLst>
                                          <p:attrName>style.visibility</p:attrName>
                                        </p:attrNameLst>
                                      </p:cBhvr>
                                      <p:to>
                                        <p:strVal val="visible"/>
                                      </p:to>
                                    </p:set>
                                    <p:anim calcmode="lin" valueType="num">
                                      <p:cBhvr>
                                        <p:cTn id="19" dur="500" fill="hold"/>
                                        <p:tgtEl>
                                          <p:spTgt spid="370691">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70691">
                                            <p:txEl>
                                              <p:pRg st="3" end="3"/>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70691">
                                            <p:txEl>
                                              <p:pRg st="4" end="4"/>
                                            </p:txEl>
                                          </p:spTgt>
                                        </p:tgtEl>
                                        <p:attrNameLst>
                                          <p:attrName>style.visibility</p:attrName>
                                        </p:attrNameLst>
                                      </p:cBhvr>
                                      <p:to>
                                        <p:strVal val="visible"/>
                                      </p:to>
                                    </p:set>
                                    <p:anim calcmode="lin" valueType="num">
                                      <p:cBhvr>
                                        <p:cTn id="25" dur="500" fill="hold"/>
                                        <p:tgtEl>
                                          <p:spTgt spid="370691">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70691">
                                            <p:txEl>
                                              <p:pRg st="4" end="4"/>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70691">
                                            <p:txEl>
                                              <p:pRg st="5" end="5"/>
                                            </p:txEl>
                                          </p:spTgt>
                                        </p:tgtEl>
                                        <p:attrNameLst>
                                          <p:attrName>style.visibility</p:attrName>
                                        </p:attrNameLst>
                                      </p:cBhvr>
                                      <p:to>
                                        <p:strVal val="visible"/>
                                      </p:to>
                                    </p:set>
                                    <p:anim calcmode="lin" valueType="num">
                                      <p:cBhvr>
                                        <p:cTn id="31" dur="500" fill="hold"/>
                                        <p:tgtEl>
                                          <p:spTgt spid="370691">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70691">
                                            <p:txEl>
                                              <p:pRg st="5" end="5"/>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1" grpId="0" build="p" bldLvl="2"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Slide Number Placeholder 6">
            <a:extLst>
              <a:ext uri="{FF2B5EF4-FFF2-40B4-BE49-F238E27FC236}">
                <a16:creationId xmlns:a16="http://schemas.microsoft.com/office/drawing/2014/main" id="{85FCA2C0-87CB-44FF-8700-AE23A1AAA975}"/>
              </a:ext>
            </a:extLst>
          </p:cNvPr>
          <p:cNvSpPr>
            <a:spLocks noGrp="1"/>
          </p:cNvSpPr>
          <p:nvPr>
            <p:ph type="sldNum" sz="quarter" idx="12"/>
          </p:nvPr>
        </p:nvSpPr>
        <p:spPr>
          <a:noFill/>
        </p:spPr>
        <p:txBody>
          <a:bodyPr/>
          <a:lstStyle>
            <a:defPPr>
              <a:defRPr lang="en-US"/>
            </a:defPPr>
            <a:lvl1pPr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355950"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71189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06784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423797"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1779746"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135695"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491644"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2847593"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fld id="{16B680BA-3F11-4D40-8C2B-8366827638DF}" type="slidenum">
              <a:rPr kumimoji="0" lang="en-US" altLang="en-US" sz="1412"/>
              <a:pPr/>
              <a:t>29</a:t>
            </a:fld>
            <a:endParaRPr kumimoji="0" lang="en-US" altLang="en-US" sz="1412"/>
          </a:p>
        </p:txBody>
      </p:sp>
      <p:sp>
        <p:nvSpPr>
          <p:cNvPr id="51203" name="Rectangle 3">
            <a:extLst>
              <a:ext uri="{FF2B5EF4-FFF2-40B4-BE49-F238E27FC236}">
                <a16:creationId xmlns:a16="http://schemas.microsoft.com/office/drawing/2014/main" id="{5D9CB6FD-2DB5-4474-B777-7C14187887CE}"/>
              </a:ext>
            </a:extLst>
          </p:cNvPr>
          <p:cNvSpPr>
            <a:spLocks noGrp="1" noChangeArrowheads="1"/>
          </p:cNvSpPr>
          <p:nvPr>
            <p:ph type="body" sz="half" idx="1"/>
          </p:nvPr>
        </p:nvSpPr>
        <p:spPr>
          <a:xfrm>
            <a:off x="2801471" y="806823"/>
            <a:ext cx="8337176" cy="5849471"/>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r>
              <a:rPr lang="en-US" altLang="en-US" sz="2471" dirty="0">
                <a:solidFill>
                  <a:schemeClr val="bg1"/>
                </a:solidFill>
                <a:latin typeface="Arial" panose="020B0604020202020204" pitchFamily="34" charset="0"/>
              </a:rPr>
              <a:t>Guidelines for giving outside the church</a:t>
            </a:r>
          </a:p>
          <a:p>
            <a:pPr lvl="1" eaLnBrk="1" hangingPunct="1">
              <a:buFontTx/>
              <a:buChar char="•"/>
            </a:pPr>
            <a:r>
              <a:rPr lang="en-US" altLang="en-US" sz="2471" dirty="0">
                <a:solidFill>
                  <a:schemeClr val="bg1"/>
                </a:solidFill>
                <a:latin typeface="Arial" panose="020B0604020202020204" pitchFamily="34" charset="0"/>
              </a:rPr>
              <a:t>Whose kingdom is glorified? (1 Cor. 10:31)</a:t>
            </a:r>
          </a:p>
          <a:p>
            <a:pPr lvl="1" eaLnBrk="1" hangingPunct="1">
              <a:buFontTx/>
              <a:buChar char="•"/>
            </a:pPr>
            <a:r>
              <a:rPr lang="en-US" altLang="en-US" sz="2471" dirty="0">
                <a:solidFill>
                  <a:schemeClr val="bg1"/>
                </a:solidFill>
                <a:latin typeface="Arial" panose="020B0604020202020204" pitchFamily="34" charset="0"/>
              </a:rPr>
              <a:t>What percentage is spent on administration? </a:t>
            </a:r>
          </a:p>
          <a:p>
            <a:pPr lvl="2" eaLnBrk="1" hangingPunct="1"/>
            <a:r>
              <a:rPr lang="en-US" altLang="en-US" sz="2471" dirty="0">
                <a:solidFill>
                  <a:schemeClr val="bg1"/>
                </a:solidFill>
                <a:latin typeface="Arial" panose="020B0604020202020204" pitchFamily="34" charset="0"/>
              </a:rPr>
              <a:t>Check www.give.org for organizations giving 60% + to programs and www.charitynavigator.org for evaluations of charities.</a:t>
            </a:r>
          </a:p>
          <a:p>
            <a:pPr lvl="1" eaLnBrk="1" hangingPunct="1">
              <a:buFontTx/>
              <a:buChar char="•"/>
            </a:pPr>
            <a:r>
              <a:rPr lang="en-US" altLang="en-US" sz="2471" dirty="0">
                <a:solidFill>
                  <a:schemeClr val="bg1"/>
                </a:solidFill>
                <a:latin typeface="Arial" panose="020B0604020202020204" pitchFamily="34" charset="0"/>
              </a:rPr>
              <a:t>Form 990 can be obtained from </a:t>
            </a:r>
            <a:r>
              <a:rPr lang="en-US" altLang="en-US" sz="2471" dirty="0" err="1">
                <a:solidFill>
                  <a:schemeClr val="bg1"/>
                </a:solidFill>
                <a:latin typeface="Arial" panose="020B0604020202020204" pitchFamily="34" charset="0"/>
              </a:rPr>
              <a:t>Guidestar</a:t>
            </a:r>
            <a:r>
              <a:rPr lang="en-US" altLang="en-US" sz="2471" dirty="0">
                <a:solidFill>
                  <a:schemeClr val="bg1"/>
                </a:solidFill>
                <a:latin typeface="Arial" panose="020B0604020202020204" pitchFamily="34" charset="0"/>
              </a:rPr>
              <a:t> for many not-for-profits at www.guidestar.org </a:t>
            </a:r>
          </a:p>
          <a:p>
            <a:pPr lvl="1" eaLnBrk="1" hangingPunct="1">
              <a:buFontTx/>
              <a:buChar char="•"/>
            </a:pPr>
            <a:r>
              <a:rPr lang="en-US" altLang="en-US" sz="2471" dirty="0">
                <a:solidFill>
                  <a:schemeClr val="bg1"/>
                </a:solidFill>
                <a:latin typeface="Arial" panose="020B0604020202020204" pitchFamily="34" charset="0"/>
              </a:rPr>
              <a:t>Follow the burdens (work) God gives specifically to </a:t>
            </a:r>
            <a:r>
              <a:rPr lang="en-US" altLang="en-US" sz="2471" b="0" dirty="0">
                <a:solidFill>
                  <a:schemeClr val="bg1"/>
                </a:solidFill>
                <a:latin typeface="Arial" panose="020B0604020202020204" pitchFamily="34" charset="0"/>
              </a:rPr>
              <a:t>you</a:t>
            </a:r>
            <a:r>
              <a:rPr lang="en-US" altLang="en-US" sz="2471" dirty="0">
                <a:solidFill>
                  <a:schemeClr val="bg1"/>
                </a:solidFill>
                <a:latin typeface="Arial" panose="020B0604020202020204" pitchFamily="34" charset="0"/>
              </a:rPr>
              <a:t> (Eph. 2:10). Only God can meet all needs.</a:t>
            </a:r>
            <a:endParaRPr lang="en-US" altLang="en-US" sz="1588" dirty="0">
              <a:solidFill>
                <a:schemeClr val="bg1"/>
              </a:solidFill>
              <a:latin typeface="SansSerif" pitchFamily="2" charset="2"/>
            </a:endParaRPr>
          </a:p>
        </p:txBody>
      </p:sp>
    </p:spTree>
    <p:extLst>
      <p:ext uri="{BB962C8B-B14F-4D97-AF65-F5344CB8AC3E}">
        <p14:creationId xmlns:p14="http://schemas.microsoft.com/office/powerpoint/2010/main" val="1574797463"/>
      </p:ext>
    </p:extLst>
  </p:cSld>
  <p:clrMapOvr>
    <a:masterClrMapping/>
  </p:clrMapOvr>
  <p:transition>
    <p:sndAc>
      <p:stSnd>
        <p:snd r:embed="rId2" name="coin.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p:cTn id="7" dur="500" fill="hold"/>
                                        <p:tgtEl>
                                          <p:spTgt spid="5120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03">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anim calcmode="lin" valueType="num">
                                      <p:cBhvr>
                                        <p:cTn id="13" dur="500" fill="hold"/>
                                        <p:tgtEl>
                                          <p:spTgt spid="5120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1203">
                                            <p:txEl>
                                              <p:pRg st="1" end="1"/>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1203">
                                            <p:txEl>
                                              <p:pRg st="2" end="2"/>
                                            </p:txEl>
                                          </p:spTgt>
                                        </p:tgtEl>
                                        <p:attrNameLst>
                                          <p:attrName>style.visibility</p:attrName>
                                        </p:attrNameLst>
                                      </p:cBhvr>
                                      <p:to>
                                        <p:strVal val="visible"/>
                                      </p:to>
                                    </p:set>
                                    <p:anim calcmode="lin" valueType="num">
                                      <p:cBhvr>
                                        <p:cTn id="19" dur="500" fill="hold"/>
                                        <p:tgtEl>
                                          <p:spTgt spid="5120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1203">
                                            <p:txEl>
                                              <p:pRg st="2" end="2"/>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par>
                                <p:cTn id="21" presetID="23" presetClass="entr" presetSubtype="16" fill="hold" grpId="0" nodeType="withEffect">
                                  <p:stCondLst>
                                    <p:cond delay="0"/>
                                  </p:stCondLst>
                                  <p:childTnLst>
                                    <p:set>
                                      <p:cBhvr>
                                        <p:cTn id="22" dur="1" fill="hold">
                                          <p:stCondLst>
                                            <p:cond delay="0"/>
                                          </p:stCondLst>
                                        </p:cTn>
                                        <p:tgtEl>
                                          <p:spTgt spid="51203">
                                            <p:txEl>
                                              <p:pRg st="3" end="3"/>
                                            </p:txEl>
                                          </p:spTgt>
                                        </p:tgtEl>
                                        <p:attrNameLst>
                                          <p:attrName>style.visibility</p:attrName>
                                        </p:attrNameLst>
                                      </p:cBhvr>
                                      <p:to>
                                        <p:strVal val="visible"/>
                                      </p:to>
                                    </p:set>
                                    <p:anim calcmode="lin" valueType="num">
                                      <p:cBhvr>
                                        <p:cTn id="23" dur="500" fill="hold"/>
                                        <p:tgtEl>
                                          <p:spTgt spid="51203">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51203">
                                            <p:txEl>
                                              <p:pRg st="3" end="3"/>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1"/>
                                            </p:cond>
                                          </p:stCondLst>
                                          <p:endCondLst>
                                            <p:cond evt="onStopAudio" delay="0">
                                              <p:tgtEl>
                                                <p:sldTgt/>
                                              </p:tgtEl>
                                            </p:cond>
                                          </p:endCondLst>
                                        </p:cTn>
                                        <p:tgtEl>
                                          <p:sndTgt r:embed="rId3" name="chimes.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51203">
                                            <p:txEl>
                                              <p:pRg st="4" end="4"/>
                                            </p:txEl>
                                          </p:spTgt>
                                        </p:tgtEl>
                                        <p:attrNameLst>
                                          <p:attrName>style.visibility</p:attrName>
                                        </p:attrNameLst>
                                      </p:cBhvr>
                                      <p:to>
                                        <p:strVal val="visible"/>
                                      </p:to>
                                    </p:set>
                                    <p:anim calcmode="lin" valueType="num">
                                      <p:cBhvr>
                                        <p:cTn id="29" dur="500" fill="hold"/>
                                        <p:tgtEl>
                                          <p:spTgt spid="5120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51203">
                                            <p:txEl>
                                              <p:pRg st="4" end="4"/>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3532FE0-0B67-4F19-A89A-DCD04DD3DABF}"/>
              </a:ext>
            </a:extLst>
          </p:cNvPr>
          <p:cNvSpPr>
            <a:spLocks noGrp="1" noChangeArrowheads="1"/>
          </p:cNvSpPr>
          <p:nvPr>
            <p:ph type="title"/>
          </p:nvPr>
        </p:nvSpPr>
        <p:spPr>
          <a:xfrm>
            <a:off x="4347884" y="201706"/>
            <a:ext cx="5600140" cy="941294"/>
          </a:xfrm>
        </p:spPr>
        <p:txBody>
          <a:bodyPr vert="horz" wrap="square" lIns="90499" tIns="45251" rIns="90499" bIns="45251" numCol="1" anchor="ctr" anchorCtr="0" compatLnSpc="1">
            <a:prstTxWarp prst="textNoShape">
              <a:avLst/>
            </a:prstTxWarp>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defRPr/>
            </a:pPr>
            <a:r>
              <a:rPr lang="en-US" altLang="en-US">
                <a:solidFill>
                  <a:srgbClr val="FF3300"/>
                </a:solidFill>
                <a:latin typeface="Arial" charset="0"/>
              </a:rPr>
              <a:t>TOPICS</a:t>
            </a:r>
          </a:p>
        </p:txBody>
      </p:sp>
      <p:sp>
        <p:nvSpPr>
          <p:cNvPr id="6147" name="Rectangle 3">
            <a:extLst>
              <a:ext uri="{FF2B5EF4-FFF2-40B4-BE49-F238E27FC236}">
                <a16:creationId xmlns:a16="http://schemas.microsoft.com/office/drawing/2014/main" id="{230BF2B6-55D4-4931-B893-1EF9DC48338A}"/>
              </a:ext>
            </a:extLst>
          </p:cNvPr>
          <p:cNvSpPr>
            <a:spLocks noGrp="1" noChangeArrowheads="1"/>
          </p:cNvSpPr>
          <p:nvPr>
            <p:ph type="body" idx="1"/>
          </p:nvPr>
        </p:nvSpPr>
        <p:spPr>
          <a:xfrm>
            <a:off x="2330826" y="1277471"/>
            <a:ext cx="7544360" cy="5177118"/>
          </a:xfrm>
        </p:spPr>
        <p:txBody>
          <a:bodyPr vert="horz" wrap="square" lIns="90499" tIns="45251" rIns="90499" bIns="45251" numCol="1" anchor="t" anchorCtr="0" compatLnSpc="1">
            <a:prstTxWarp prst="textNoShape">
              <a:avLst/>
            </a:prstTxWarp>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lnSpc>
                <a:spcPct val="90000"/>
              </a:lnSpc>
              <a:buClr>
                <a:schemeClr val="accent1"/>
              </a:buClr>
              <a:buFont typeface="Wingdings" pitchFamily="2" charset="2"/>
              <a:buChar char="ü"/>
              <a:defRPr/>
            </a:pPr>
            <a:r>
              <a:rPr lang="en-US" altLang="en-US">
                <a:latin typeface="Arial" charset="0"/>
              </a:rPr>
              <a:t>The Master or the MasterCard</a:t>
            </a:r>
            <a:r>
              <a:rPr lang="en-US" altLang="en-US" sz="1765" baseline="30000">
                <a:latin typeface="Arial" charset="0"/>
                <a:cs typeface="Arial" charset="0"/>
              </a:rPr>
              <a:t>®</a:t>
            </a:r>
            <a:r>
              <a:rPr lang="en-US" altLang="en-US">
                <a:latin typeface="Arial" charset="0"/>
              </a:rPr>
              <a:t>?</a:t>
            </a:r>
          </a:p>
          <a:p>
            <a:pPr>
              <a:lnSpc>
                <a:spcPct val="90000"/>
              </a:lnSpc>
              <a:buClr>
                <a:schemeClr val="accent1"/>
              </a:buClr>
              <a:buFont typeface="Wingdings" pitchFamily="2" charset="2"/>
              <a:buChar char="ü"/>
              <a:defRPr/>
            </a:pPr>
            <a:r>
              <a:rPr lang="en-US" altLang="en-US">
                <a:latin typeface="Arial" charset="0"/>
              </a:rPr>
              <a:t>Contentment</a:t>
            </a:r>
          </a:p>
          <a:p>
            <a:pPr>
              <a:lnSpc>
                <a:spcPct val="90000"/>
              </a:lnSpc>
              <a:buClr>
                <a:schemeClr val="accent1"/>
              </a:buClr>
              <a:buFont typeface="Wingdings" pitchFamily="2" charset="2"/>
              <a:buChar char="ü"/>
              <a:defRPr/>
            </a:pPr>
            <a:r>
              <a:rPr lang="en-US" altLang="en-US">
                <a:latin typeface="Arial" charset="0"/>
              </a:rPr>
              <a:t>The Real Owner?</a:t>
            </a:r>
          </a:p>
          <a:p>
            <a:pPr>
              <a:lnSpc>
                <a:spcPct val="90000"/>
              </a:lnSpc>
              <a:buClr>
                <a:schemeClr val="accent1"/>
              </a:buClr>
              <a:buFont typeface="Wingdings" pitchFamily="2" charset="2"/>
              <a:buChar char="ü"/>
              <a:defRPr/>
            </a:pPr>
            <a:r>
              <a:rPr lang="en-US" altLang="en-US">
                <a:latin typeface="Arial" charset="0"/>
              </a:rPr>
              <a:t>Family Finances</a:t>
            </a:r>
          </a:p>
          <a:p>
            <a:pPr>
              <a:lnSpc>
                <a:spcPct val="90000"/>
              </a:lnSpc>
              <a:buClr>
                <a:schemeClr val="accent1"/>
              </a:buClr>
              <a:buFont typeface="Wingdings" pitchFamily="2" charset="2"/>
              <a:buChar char="ü"/>
              <a:defRPr/>
            </a:pPr>
            <a:r>
              <a:rPr lang="en-US" altLang="en-US">
                <a:latin typeface="Arial" charset="0"/>
              </a:rPr>
              <a:t>Giving &amp; Receiving</a:t>
            </a:r>
          </a:p>
          <a:p>
            <a:pPr>
              <a:lnSpc>
                <a:spcPct val="90000"/>
              </a:lnSpc>
              <a:buClr>
                <a:schemeClr val="accent1"/>
              </a:buClr>
              <a:buFont typeface="Wingdings" pitchFamily="2" charset="2"/>
              <a:buChar char="ü"/>
              <a:defRPr/>
            </a:pPr>
            <a:r>
              <a:rPr lang="en-US" altLang="en-US">
                <a:latin typeface="Arial" charset="0"/>
              </a:rPr>
              <a:t>The Lowdown on Debt</a:t>
            </a:r>
          </a:p>
          <a:p>
            <a:pPr>
              <a:lnSpc>
                <a:spcPct val="90000"/>
              </a:lnSpc>
              <a:buClr>
                <a:schemeClr val="accent1"/>
              </a:buClr>
              <a:buFont typeface="Wingdings" pitchFamily="2" charset="2"/>
              <a:buChar char="ü"/>
              <a:defRPr/>
            </a:pPr>
            <a:r>
              <a:rPr lang="en-US" altLang="en-US">
                <a:latin typeface="Arial" charset="0"/>
              </a:rPr>
              <a:t>Short-term Planning—The Budget</a:t>
            </a:r>
          </a:p>
          <a:p>
            <a:pPr>
              <a:lnSpc>
                <a:spcPct val="90000"/>
              </a:lnSpc>
              <a:buClr>
                <a:schemeClr val="accent1"/>
              </a:buClr>
              <a:buFont typeface="Wingdings" pitchFamily="2" charset="2"/>
              <a:buChar char="ü"/>
              <a:defRPr/>
            </a:pPr>
            <a:r>
              <a:rPr lang="en-US" altLang="en-US">
                <a:latin typeface="Arial" charset="0"/>
              </a:rPr>
              <a:t>Long-range Planning--Savings</a:t>
            </a:r>
          </a:p>
          <a:p>
            <a:pPr>
              <a:lnSpc>
                <a:spcPct val="90000"/>
              </a:lnSpc>
              <a:buClr>
                <a:schemeClr val="accent1"/>
              </a:buClr>
              <a:buFont typeface="Wingdings" pitchFamily="2" charset="2"/>
              <a:buChar char="ü"/>
              <a:defRPr/>
            </a:pPr>
            <a:r>
              <a:rPr lang="en-US" altLang="en-US">
                <a:latin typeface="Arial" charset="0"/>
              </a:rPr>
              <a:t>Fundamentals of Investing</a:t>
            </a:r>
          </a:p>
        </p:txBody>
      </p:sp>
    </p:spTree>
    <p:extLst>
      <p:ext uri="{BB962C8B-B14F-4D97-AF65-F5344CB8AC3E}">
        <p14:creationId xmlns:p14="http://schemas.microsoft.com/office/powerpoint/2010/main" val="36941780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6147">
                                            <p:txEl>
                                              <p:pRg st="8" end="8"/>
                                            </p:txEl>
                                          </p:spTgt>
                                        </p:tgtEl>
                                        <p:attrNameLst>
                                          <p:attrName>style.visibility</p:attrName>
                                        </p:attrNameLst>
                                      </p:cBhvr>
                                      <p:to>
                                        <p:strVal val="visible"/>
                                      </p:to>
                                    </p:set>
                                    <p:anim calcmode="lin" valueType="num">
                                      <p:cBhvr additive="base">
                                        <p:cTn id="11" dur="500" fill="hold"/>
                                        <p:tgtEl>
                                          <p:spTgt spid="6147">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147">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6147">
                                            <p:txEl>
                                              <p:pRg st="7" end="7"/>
                                            </p:txEl>
                                          </p:spTgt>
                                        </p:tgtEl>
                                        <p:attrNameLst>
                                          <p:attrName>style.visibility</p:attrName>
                                        </p:attrNameLst>
                                      </p:cBhvr>
                                      <p:to>
                                        <p:strVal val="visible"/>
                                      </p:to>
                                    </p:set>
                                    <p:anim calcmode="lin" valueType="num">
                                      <p:cBhvr additive="base">
                                        <p:cTn id="17" dur="500" fill="hold"/>
                                        <p:tgtEl>
                                          <p:spTgt spid="6147">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147">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6147">
                                            <p:txEl>
                                              <p:pRg st="6" end="6"/>
                                            </p:txEl>
                                          </p:spTgt>
                                        </p:tgtEl>
                                        <p:attrNameLst>
                                          <p:attrName>style.visibility</p:attrName>
                                        </p:attrNameLst>
                                      </p:cBhvr>
                                      <p:to>
                                        <p:strVal val="visible"/>
                                      </p:to>
                                    </p:set>
                                    <p:anim calcmode="lin" valueType="num">
                                      <p:cBhvr additive="base">
                                        <p:cTn id="23" dur="500" fill="hold"/>
                                        <p:tgtEl>
                                          <p:spTgt spid="6147">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147">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6147">
                                            <p:txEl>
                                              <p:pRg st="5" end="5"/>
                                            </p:txEl>
                                          </p:spTgt>
                                        </p:tgtEl>
                                        <p:attrNameLst>
                                          <p:attrName>style.visibility</p:attrName>
                                        </p:attrNameLst>
                                      </p:cBhvr>
                                      <p:to>
                                        <p:strVal val="visible"/>
                                      </p:to>
                                    </p:set>
                                    <p:anim calcmode="lin" valueType="num">
                                      <p:cBhvr additive="base">
                                        <p:cTn id="29" dur="5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147">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6147">
                                            <p:txEl>
                                              <p:pRg st="4" end="4"/>
                                            </p:txEl>
                                          </p:spTgt>
                                        </p:tgtEl>
                                        <p:attrNameLst>
                                          <p:attrName>style.visibility</p:attrName>
                                        </p:attrNameLst>
                                      </p:cBhvr>
                                      <p:to>
                                        <p:strVal val="visible"/>
                                      </p:to>
                                    </p:set>
                                    <p:anim calcmode="lin" valueType="num">
                                      <p:cBhvr additive="base">
                                        <p:cTn id="35"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147">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1" fill="hold" grpId="0" nodeType="clickEffect">
                                  <p:stCondLst>
                                    <p:cond delay="0"/>
                                  </p:stCondLst>
                                  <p:childTnLst>
                                    <p:set>
                                      <p:cBhvr>
                                        <p:cTn id="40" dur="1" fill="hold">
                                          <p:stCondLst>
                                            <p:cond delay="0"/>
                                          </p:stCondLst>
                                        </p:cTn>
                                        <p:tgtEl>
                                          <p:spTgt spid="6147">
                                            <p:txEl>
                                              <p:pRg st="3" end="3"/>
                                            </p:txEl>
                                          </p:spTgt>
                                        </p:tgtEl>
                                        <p:attrNameLst>
                                          <p:attrName>style.visibility</p:attrName>
                                        </p:attrNameLst>
                                      </p:cBhvr>
                                      <p:to>
                                        <p:strVal val="visible"/>
                                      </p:to>
                                    </p:set>
                                    <p:anim calcmode="lin" valueType="num">
                                      <p:cBhvr additive="base">
                                        <p:cTn id="41"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14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1" fill="hold" grpId="0" nodeType="clickEffect">
                                  <p:stCondLst>
                                    <p:cond delay="0"/>
                                  </p:stCondLst>
                                  <p:childTnLst>
                                    <p:set>
                                      <p:cBhvr>
                                        <p:cTn id="46" dur="1" fill="hold">
                                          <p:stCondLst>
                                            <p:cond delay="0"/>
                                          </p:stCondLst>
                                        </p:cTn>
                                        <p:tgtEl>
                                          <p:spTgt spid="6147">
                                            <p:txEl>
                                              <p:pRg st="2" end="2"/>
                                            </p:txEl>
                                          </p:spTgt>
                                        </p:tgtEl>
                                        <p:attrNameLst>
                                          <p:attrName>style.visibility</p:attrName>
                                        </p:attrNameLst>
                                      </p:cBhvr>
                                      <p:to>
                                        <p:strVal val="visible"/>
                                      </p:to>
                                    </p:set>
                                    <p:anim calcmode="lin" valueType="num">
                                      <p:cBhvr additive="base">
                                        <p:cTn id="47"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14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1" fill="hold" grpId="0" nodeType="clickEffect">
                                  <p:stCondLst>
                                    <p:cond delay="0"/>
                                  </p:stCondLst>
                                  <p:childTnLst>
                                    <p:set>
                                      <p:cBhvr>
                                        <p:cTn id="52" dur="1" fill="hold">
                                          <p:stCondLst>
                                            <p:cond delay="0"/>
                                          </p:stCondLst>
                                        </p:cTn>
                                        <p:tgtEl>
                                          <p:spTgt spid="6147">
                                            <p:txEl>
                                              <p:pRg st="1" end="1"/>
                                            </p:txEl>
                                          </p:spTgt>
                                        </p:tgtEl>
                                        <p:attrNameLst>
                                          <p:attrName>style.visibility</p:attrName>
                                        </p:attrNameLst>
                                      </p:cBhvr>
                                      <p:to>
                                        <p:strVal val="visible"/>
                                      </p:to>
                                    </p:set>
                                    <p:anim calcmode="lin" valueType="num">
                                      <p:cBhvr additive="base">
                                        <p:cTn id="5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14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1" fill="hold" grpId="0" nodeType="clickEffect">
                                  <p:stCondLst>
                                    <p:cond delay="0"/>
                                  </p:stCondLst>
                                  <p:childTnLst>
                                    <p:set>
                                      <p:cBhvr>
                                        <p:cTn id="58" dur="1" fill="hold">
                                          <p:stCondLst>
                                            <p:cond delay="0"/>
                                          </p:stCondLst>
                                        </p:cTn>
                                        <p:tgtEl>
                                          <p:spTgt spid="6147">
                                            <p:txEl>
                                              <p:pRg st="0" end="0"/>
                                            </p:txEl>
                                          </p:spTgt>
                                        </p:tgtEl>
                                        <p:attrNameLst>
                                          <p:attrName>style.visibility</p:attrName>
                                        </p:attrNameLst>
                                      </p:cBhvr>
                                      <p:to>
                                        <p:strVal val="visible"/>
                                      </p:to>
                                    </p:set>
                                    <p:anim calcmode="lin" valueType="num">
                                      <p:cBhvr additive="base">
                                        <p:cTn id="59"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147">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7" grpId="0" build="p" autoUpdateAnimBg="0" rev="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FFF7A51-B165-4D36-B129-253611F9AC20}"/>
              </a:ext>
            </a:extLst>
          </p:cNvPr>
          <p:cNvSpPr>
            <a:spLocks noGrp="1"/>
          </p:cNvSpPr>
          <p:nvPr>
            <p:ph type="sldNum" sz="quarter" idx="12"/>
          </p:nvPr>
        </p:nvSpPr>
        <p:spPr/>
        <p:txBody>
          <a:bodyPr/>
          <a:lstStyle>
            <a:defPPr>
              <a:defRPr lang="en-US"/>
            </a:defPPr>
            <a:lvl1pPr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355950"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71189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06784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423797"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1779746"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135695"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491644"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2847593"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fld id="{D17C9EF0-A64D-4F14-92BE-07A9ACD21D80}" type="slidenum">
              <a:rPr kumimoji="0" lang="en-US" altLang="en-US" sz="1412">
                <a:solidFill>
                  <a:srgbClr val="F8F8F8"/>
                </a:solidFill>
                <a:latin typeface="Arial" panose="020B0604020202020204" pitchFamily="34" charset="0"/>
              </a:rPr>
              <a:pPr/>
              <a:t>30</a:t>
            </a:fld>
            <a:endParaRPr kumimoji="0" lang="en-US" altLang="en-US" sz="1412">
              <a:solidFill>
                <a:srgbClr val="F8F8F8"/>
              </a:solidFill>
              <a:latin typeface="Arial" panose="020B0604020202020204" pitchFamily="34" charset="0"/>
            </a:endParaRPr>
          </a:p>
        </p:txBody>
      </p:sp>
      <p:sp>
        <p:nvSpPr>
          <p:cNvPr id="22530" name="Rectangle 1026">
            <a:extLst>
              <a:ext uri="{FF2B5EF4-FFF2-40B4-BE49-F238E27FC236}">
                <a16:creationId xmlns:a16="http://schemas.microsoft.com/office/drawing/2014/main" id="{EAAF7299-9810-4CD7-8D91-F95DD9C19B0A}"/>
              </a:ext>
            </a:extLst>
          </p:cNvPr>
          <p:cNvSpPr>
            <a:spLocks noGrp="1" noChangeArrowheads="1"/>
          </p:cNvSpPr>
          <p:nvPr>
            <p:ph type="title"/>
          </p:nvPr>
        </p:nvSpPr>
        <p:spPr>
          <a:xfrm>
            <a:off x="2465295" y="0"/>
            <a:ext cx="4564997" cy="712975"/>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defRPr/>
            </a:pPr>
            <a:r>
              <a:rPr lang="en-US" altLang="en-US" sz="3971">
                <a:solidFill>
                  <a:srgbClr val="FF3300"/>
                </a:solidFill>
                <a:effectLst>
                  <a:outerShdw blurRad="38100" dist="38100" dir="2700000" algn="tl">
                    <a:srgbClr val="000000"/>
                  </a:outerShdw>
                </a:effectLst>
              </a:rPr>
              <a:t>DEBT</a:t>
            </a:r>
          </a:p>
        </p:txBody>
      </p:sp>
      <p:sp>
        <p:nvSpPr>
          <p:cNvPr id="22531" name="Rectangle 1027">
            <a:extLst>
              <a:ext uri="{FF2B5EF4-FFF2-40B4-BE49-F238E27FC236}">
                <a16:creationId xmlns:a16="http://schemas.microsoft.com/office/drawing/2014/main" id="{43901C7F-4003-4F6E-A7D6-1B4BAB7993BE}"/>
              </a:ext>
            </a:extLst>
          </p:cNvPr>
          <p:cNvSpPr>
            <a:spLocks noGrp="1" noChangeArrowheads="1"/>
          </p:cNvSpPr>
          <p:nvPr>
            <p:ph type="body" idx="1"/>
          </p:nvPr>
        </p:nvSpPr>
        <p:spPr>
          <a:xfrm>
            <a:off x="784412" y="806823"/>
            <a:ext cx="9076765" cy="5177118"/>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buFont typeface="Wingdings" panose="05000000000000000000" pitchFamily="2" charset="2"/>
              <a:buChar char="§"/>
            </a:pPr>
            <a:r>
              <a:rPr lang="en-US" altLang="en-US" sz="2824" dirty="0">
                <a:solidFill>
                  <a:schemeClr val="accent4">
                    <a:lumMod val="20000"/>
                    <a:lumOff val="80000"/>
                  </a:schemeClr>
                </a:solidFill>
              </a:rPr>
              <a:t>The Problem: </a:t>
            </a:r>
          </a:p>
          <a:p>
            <a:pPr lvl="1">
              <a:buFont typeface="Wingdings" panose="05000000000000000000" pitchFamily="2" charset="2"/>
              <a:buChar char="§"/>
            </a:pPr>
            <a:r>
              <a:rPr lang="en-US" altLang="en-US" sz="2824" dirty="0">
                <a:solidFill>
                  <a:schemeClr val="accent4">
                    <a:lumMod val="20000"/>
                    <a:lumOff val="80000"/>
                  </a:schemeClr>
                </a:solidFill>
              </a:rPr>
              <a:t>“33% of born-again adults say it is impossible for them to get ahead in life because of the financial debt they have incurred.” </a:t>
            </a:r>
            <a:r>
              <a:rPr lang="en-US" altLang="en-US" sz="1412" dirty="0">
                <a:solidFill>
                  <a:schemeClr val="accent4">
                    <a:lumMod val="20000"/>
                    <a:lumOff val="80000"/>
                  </a:schemeClr>
                </a:solidFill>
              </a:rPr>
              <a:t>Barna.com BarnaPageStats.htm accessed 8/20/98</a:t>
            </a:r>
          </a:p>
          <a:p>
            <a:pPr lvl="1">
              <a:buFont typeface="Wingdings" panose="05000000000000000000" pitchFamily="2" charset="2"/>
              <a:buChar char="§"/>
            </a:pPr>
            <a:r>
              <a:rPr lang="en-US" altLang="en-US" sz="3200" dirty="0">
                <a:solidFill>
                  <a:schemeClr val="accent4">
                    <a:lumMod val="20000"/>
                    <a:lumOff val="80000"/>
                  </a:schemeClr>
                </a:solidFill>
              </a:rPr>
              <a:t>“For at least a half century, household debt has been rising faster than income, as ever-higher levels of discretionary income have increased the proportion of income spent on assets partially financed with debt.” Alan Greenspan  (Oct. 2004) </a:t>
            </a:r>
            <a:r>
              <a:rPr lang="en-US" altLang="en-US" sz="1412" dirty="0">
                <a:solidFill>
                  <a:schemeClr val="accent4">
                    <a:lumMod val="20000"/>
                    <a:lumOff val="80000"/>
                  </a:schemeClr>
                </a:solidFill>
              </a:rPr>
              <a:t>www.federalreserve.gov/boarddocs/speeches/2004/20041019/default.htm</a:t>
            </a:r>
          </a:p>
        </p:txBody>
      </p:sp>
      <p:pic>
        <p:nvPicPr>
          <p:cNvPr id="67589" name="Picture 1028" descr="BD04928_">
            <a:extLst>
              <a:ext uri="{FF2B5EF4-FFF2-40B4-BE49-F238E27FC236}">
                <a16:creationId xmlns:a16="http://schemas.microsoft.com/office/drawing/2014/main" id="{AE364DB8-4583-446A-A44D-6DA15DB6ACC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592235" y="161742"/>
            <a:ext cx="2017059" cy="200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416730"/>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31">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2531">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2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P spid="22531"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CF389E1-58D8-41FB-8412-A4E51CAF5FC1}"/>
              </a:ext>
            </a:extLst>
          </p:cNvPr>
          <p:cNvSpPr>
            <a:spLocks noGrp="1"/>
          </p:cNvSpPr>
          <p:nvPr>
            <p:ph type="sldNum" sz="quarter" idx="12"/>
          </p:nvPr>
        </p:nvSpPr>
        <p:spPr/>
        <p:txBody>
          <a:bodyPr/>
          <a:lstStyle>
            <a:defPPr>
              <a:defRPr lang="en-US"/>
            </a:defPPr>
            <a:lvl1pPr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355950"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71189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06784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423797"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1779746"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135695"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491644"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2847593"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fld id="{861D1A25-4F35-4BAE-B20C-4CAA3E2A8FB9}" type="slidenum">
              <a:rPr kumimoji="0" lang="en-US" altLang="en-US" sz="1412">
                <a:solidFill>
                  <a:srgbClr val="F8F8F8"/>
                </a:solidFill>
                <a:latin typeface="Arial" panose="020B0604020202020204" pitchFamily="34" charset="0"/>
              </a:rPr>
              <a:pPr/>
              <a:t>31</a:t>
            </a:fld>
            <a:endParaRPr kumimoji="0" lang="en-US" altLang="en-US" sz="1412">
              <a:solidFill>
                <a:srgbClr val="F8F8F8"/>
              </a:solidFill>
              <a:latin typeface="Arial" panose="020B0604020202020204" pitchFamily="34" charset="0"/>
            </a:endParaRPr>
          </a:p>
        </p:txBody>
      </p:sp>
      <p:sp>
        <p:nvSpPr>
          <p:cNvPr id="372738" name="Rectangle 2">
            <a:extLst>
              <a:ext uri="{FF2B5EF4-FFF2-40B4-BE49-F238E27FC236}">
                <a16:creationId xmlns:a16="http://schemas.microsoft.com/office/drawing/2014/main" id="{9AEC7E36-1C2A-4A51-A3F9-17E44D30988C}"/>
              </a:ext>
            </a:extLst>
          </p:cNvPr>
          <p:cNvSpPr>
            <a:spLocks noGrp="1" noChangeArrowheads="1"/>
          </p:cNvSpPr>
          <p:nvPr>
            <p:ph type="title"/>
          </p:nvPr>
        </p:nvSpPr>
        <p:spPr>
          <a:xfrm>
            <a:off x="2472298" y="228320"/>
            <a:ext cx="5317191" cy="1143000"/>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defRPr/>
            </a:pPr>
            <a:r>
              <a:rPr lang="en-US" altLang="en-US">
                <a:solidFill>
                  <a:srgbClr val="FF3300"/>
                </a:solidFill>
                <a:effectLst>
                  <a:outerShdw blurRad="38100" dist="38100" dir="2700000" algn="tl">
                    <a:srgbClr val="000000"/>
                  </a:outerShdw>
                </a:effectLst>
              </a:rPr>
              <a:t>DEBT</a:t>
            </a:r>
          </a:p>
        </p:txBody>
      </p:sp>
      <p:sp>
        <p:nvSpPr>
          <p:cNvPr id="372739" name="Rectangle 3">
            <a:extLst>
              <a:ext uri="{FF2B5EF4-FFF2-40B4-BE49-F238E27FC236}">
                <a16:creationId xmlns:a16="http://schemas.microsoft.com/office/drawing/2014/main" id="{CBDBF949-754F-43C6-AB90-F7B62C78C77C}"/>
              </a:ext>
            </a:extLst>
          </p:cNvPr>
          <p:cNvSpPr>
            <a:spLocks noGrp="1" noChangeArrowheads="1"/>
          </p:cNvSpPr>
          <p:nvPr>
            <p:ph type="body" idx="1"/>
          </p:nvPr>
        </p:nvSpPr>
        <p:spPr>
          <a:xfrm>
            <a:off x="711970" y="1210235"/>
            <a:ext cx="9418148" cy="5177118"/>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buFont typeface="Wingdings" panose="05000000000000000000" pitchFamily="2" charset="2"/>
              <a:buChar char="§"/>
            </a:pPr>
            <a:r>
              <a:rPr lang="en-US" altLang="en-US" sz="2800" dirty="0"/>
              <a:t>The Problem: </a:t>
            </a:r>
          </a:p>
          <a:p>
            <a:pPr lvl="1">
              <a:buFont typeface="Wingdings" panose="05000000000000000000" pitchFamily="2" charset="2"/>
              <a:buChar char="§"/>
            </a:pPr>
            <a:r>
              <a:rPr lang="en-US" altLang="en-US" sz="2800" dirty="0"/>
              <a:t>“Throughout the 1960s, '70s, '80s, and '90s, households showed a surplus of varying degrees. It wasn't until 1999 — for the first time in about 50 years — that U.S. households started spending more than they took in. What started as a small deficit of about $50 billion among households quickly spiked to a deficit of more than $350 billion in the second quarter of [2004].”</a:t>
            </a:r>
            <a:r>
              <a:rPr lang="en-US" altLang="en-US" sz="2800" dirty="0">
                <a:solidFill>
                  <a:srgbClr val="660033"/>
                </a:solidFill>
              </a:rPr>
              <a:t> </a:t>
            </a:r>
            <a:r>
              <a:rPr lang="en-US" altLang="en-US" sz="1412" dirty="0"/>
              <a:t>U.S. Consumer Credit Card Debt May Crash Economy, 12/31/04 By Susan C. Walker</a:t>
            </a:r>
            <a:r>
              <a:rPr lang="en-US" altLang="en-US" dirty="0"/>
              <a:t> </a:t>
            </a:r>
            <a:r>
              <a:rPr lang="en-US" altLang="en-US" sz="1412" dirty="0"/>
              <a:t>ww.foxnews.com/story/0,2933,143037,00.html </a:t>
            </a:r>
          </a:p>
        </p:txBody>
      </p:sp>
      <p:pic>
        <p:nvPicPr>
          <p:cNvPr id="7" name="Picture 1028" descr="BD04928_">
            <a:extLst>
              <a:ext uri="{FF2B5EF4-FFF2-40B4-BE49-F238E27FC236}">
                <a16:creationId xmlns:a16="http://schemas.microsoft.com/office/drawing/2014/main" id="{EBC0115F-162F-4630-9FDA-51CA3109E51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592235" y="161742"/>
            <a:ext cx="2017059" cy="200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836935"/>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27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273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727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38" grpId="0" autoUpdateAnimBg="0"/>
      <p:bldP spid="372739"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DC11C57-9FB6-4CCC-BD87-9EDC818A8BA0}"/>
              </a:ext>
            </a:extLst>
          </p:cNvPr>
          <p:cNvSpPr>
            <a:spLocks noGrp="1"/>
          </p:cNvSpPr>
          <p:nvPr>
            <p:ph type="sldNum" sz="quarter" idx="12"/>
          </p:nvPr>
        </p:nvSpPr>
        <p:spPr/>
        <p:txBody>
          <a:bodyPr/>
          <a:lstStyle>
            <a:defPPr>
              <a:defRPr lang="en-US"/>
            </a:defPPr>
            <a:lvl1pPr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355950"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71189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06784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423797"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1779746"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135695"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491644"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2847593"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fld id="{D1915676-B275-451B-AA95-1A988448A7B3}" type="slidenum">
              <a:rPr kumimoji="0" lang="en-US" altLang="en-US" sz="1412">
                <a:solidFill>
                  <a:srgbClr val="F8F8F8"/>
                </a:solidFill>
                <a:latin typeface="Arial" panose="020B0604020202020204" pitchFamily="34" charset="0"/>
              </a:rPr>
              <a:pPr/>
              <a:t>32</a:t>
            </a:fld>
            <a:endParaRPr kumimoji="0" lang="en-US" altLang="en-US" sz="1412">
              <a:solidFill>
                <a:srgbClr val="F8F8F8"/>
              </a:solidFill>
              <a:latin typeface="Arial" panose="020B0604020202020204" pitchFamily="34" charset="0"/>
            </a:endParaRPr>
          </a:p>
        </p:txBody>
      </p:sp>
      <p:sp>
        <p:nvSpPr>
          <p:cNvPr id="271362" name="Rectangle 2">
            <a:extLst>
              <a:ext uri="{FF2B5EF4-FFF2-40B4-BE49-F238E27FC236}">
                <a16:creationId xmlns:a16="http://schemas.microsoft.com/office/drawing/2014/main" id="{63C523BE-F492-440A-85E1-ED2B55DC077C}"/>
              </a:ext>
            </a:extLst>
          </p:cNvPr>
          <p:cNvSpPr>
            <a:spLocks noGrp="1" noChangeArrowheads="1"/>
          </p:cNvSpPr>
          <p:nvPr>
            <p:ph type="title"/>
          </p:nvPr>
        </p:nvSpPr>
        <p:spPr>
          <a:xfrm>
            <a:off x="2472298" y="228322"/>
            <a:ext cx="5317191" cy="578503"/>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defRPr/>
            </a:pPr>
            <a:r>
              <a:rPr lang="en-US" altLang="en-US" sz="3971">
                <a:solidFill>
                  <a:srgbClr val="FF3300"/>
                </a:solidFill>
                <a:effectLst>
                  <a:outerShdw blurRad="38100" dist="38100" dir="2700000" algn="tl">
                    <a:srgbClr val="000000"/>
                  </a:outerShdw>
                </a:effectLst>
              </a:rPr>
              <a:t>DEBT</a:t>
            </a:r>
          </a:p>
        </p:txBody>
      </p:sp>
      <p:sp>
        <p:nvSpPr>
          <p:cNvPr id="271363" name="Rectangle 3">
            <a:extLst>
              <a:ext uri="{FF2B5EF4-FFF2-40B4-BE49-F238E27FC236}">
                <a16:creationId xmlns:a16="http://schemas.microsoft.com/office/drawing/2014/main" id="{5CAB5D6D-6179-4B9E-BE8D-6F8C59E23FC5}"/>
              </a:ext>
            </a:extLst>
          </p:cNvPr>
          <p:cNvSpPr>
            <a:spLocks noGrp="1" noChangeArrowheads="1"/>
          </p:cNvSpPr>
          <p:nvPr>
            <p:ph type="body" idx="1"/>
          </p:nvPr>
        </p:nvSpPr>
        <p:spPr>
          <a:xfrm>
            <a:off x="717176" y="1344706"/>
            <a:ext cx="8807824" cy="4303059"/>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lnSpc>
                <a:spcPct val="80000"/>
              </a:lnSpc>
              <a:buFont typeface="Wingdings" panose="05000000000000000000" pitchFamily="2" charset="2"/>
              <a:buChar char="§"/>
            </a:pPr>
            <a:r>
              <a:rPr lang="en-US" altLang="en-US" sz="2824" dirty="0">
                <a:solidFill>
                  <a:srgbClr val="660033"/>
                </a:solidFill>
              </a:rPr>
              <a:t>The Problem: </a:t>
            </a:r>
          </a:p>
          <a:p>
            <a:pPr lvl="1">
              <a:lnSpc>
                <a:spcPct val="80000"/>
              </a:lnSpc>
              <a:buFont typeface="Wingdings" panose="05000000000000000000" pitchFamily="2" charset="2"/>
              <a:buChar char="§"/>
            </a:pPr>
            <a:r>
              <a:rPr lang="en-US" altLang="en-US" dirty="0"/>
              <a:t>On average, we carry eight cards per person and have a balance of $8,400 in credit card debt. Twenty percent of our cards are maxed out, reports CardWeb.com, which tracks the lending industry's machinations. And just 40% of Americans pay off their accounts in full at the end of the month. The average line of credit is around $3,500. (A decade ago it was just $1,800.) The average household pays their lender $1,000 a year in finance charges. </a:t>
            </a:r>
            <a:r>
              <a:rPr lang="en-US" altLang="en-US" sz="1235" dirty="0"/>
              <a:t>“Our Credit Crunch” Dayana </a:t>
            </a:r>
            <a:r>
              <a:rPr lang="en-US" altLang="en-US" sz="1235" dirty="0" err="1"/>
              <a:t>Yochim</a:t>
            </a:r>
            <a:r>
              <a:rPr lang="en-US" altLang="en-US" dirty="0"/>
              <a:t> </a:t>
            </a:r>
            <a:r>
              <a:rPr lang="en-US" altLang="en-US" sz="1235" dirty="0"/>
              <a:t>www.fool.com/ccc/secrets/secrets01.htm  accessed 8/20/05</a:t>
            </a:r>
          </a:p>
        </p:txBody>
      </p:sp>
      <p:pic>
        <p:nvPicPr>
          <p:cNvPr id="7" name="Picture 1028" descr="BD04928_">
            <a:extLst>
              <a:ext uri="{FF2B5EF4-FFF2-40B4-BE49-F238E27FC236}">
                <a16:creationId xmlns:a16="http://schemas.microsoft.com/office/drawing/2014/main" id="{D282F636-D3A2-4E64-8A16-EF49B313EBF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592235" y="161742"/>
            <a:ext cx="2017059" cy="200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873487"/>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13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136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713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2" grpId="0" autoUpdateAnimBg="0"/>
      <p:bldP spid="271363"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DCCC08C-AE20-4422-BDA1-584AC3B17698}"/>
              </a:ext>
            </a:extLst>
          </p:cNvPr>
          <p:cNvSpPr>
            <a:spLocks noGrp="1"/>
          </p:cNvSpPr>
          <p:nvPr>
            <p:ph type="sldNum" sz="quarter" idx="12"/>
          </p:nvPr>
        </p:nvSpPr>
        <p:spPr/>
        <p:txBody>
          <a:bodyPr/>
          <a:lstStyle>
            <a:defPPr>
              <a:defRPr lang="en-US"/>
            </a:defPPr>
            <a:lvl1pPr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355950"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71189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06784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423797"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1779746"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135695"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491644"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2847593"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fld id="{D75416F4-0B00-4268-8324-1088E086ECCA}" type="slidenum">
              <a:rPr kumimoji="0" lang="en-US" altLang="en-US" sz="1412">
                <a:solidFill>
                  <a:srgbClr val="F8F8F8"/>
                </a:solidFill>
                <a:latin typeface="Arial" panose="020B0604020202020204" pitchFamily="34" charset="0"/>
              </a:rPr>
              <a:pPr/>
              <a:t>33</a:t>
            </a:fld>
            <a:endParaRPr kumimoji="0" lang="en-US" altLang="en-US" sz="1412">
              <a:solidFill>
                <a:srgbClr val="F8F8F8"/>
              </a:solidFill>
              <a:latin typeface="Arial" panose="020B0604020202020204" pitchFamily="34" charset="0"/>
            </a:endParaRPr>
          </a:p>
        </p:txBody>
      </p:sp>
      <p:sp>
        <p:nvSpPr>
          <p:cNvPr id="373762" name="Rectangle 2">
            <a:extLst>
              <a:ext uri="{FF2B5EF4-FFF2-40B4-BE49-F238E27FC236}">
                <a16:creationId xmlns:a16="http://schemas.microsoft.com/office/drawing/2014/main" id="{E963CDAC-660D-4EFB-9AFC-1441F838C3F6}"/>
              </a:ext>
            </a:extLst>
          </p:cNvPr>
          <p:cNvSpPr>
            <a:spLocks noGrp="1" noChangeArrowheads="1"/>
          </p:cNvSpPr>
          <p:nvPr>
            <p:ph type="title"/>
          </p:nvPr>
        </p:nvSpPr>
        <p:spPr>
          <a:xfrm>
            <a:off x="2472298" y="228322"/>
            <a:ext cx="5317191" cy="578503"/>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defRPr/>
            </a:pPr>
            <a:r>
              <a:rPr lang="en-US" altLang="en-US" sz="3971">
                <a:solidFill>
                  <a:srgbClr val="FF3300"/>
                </a:solidFill>
                <a:effectLst>
                  <a:outerShdw blurRad="38100" dist="38100" dir="2700000" algn="tl">
                    <a:srgbClr val="000000"/>
                  </a:outerShdw>
                </a:effectLst>
              </a:rPr>
              <a:t>DEBT</a:t>
            </a:r>
          </a:p>
        </p:txBody>
      </p:sp>
      <p:sp>
        <p:nvSpPr>
          <p:cNvPr id="373763" name="Rectangle 3">
            <a:extLst>
              <a:ext uri="{FF2B5EF4-FFF2-40B4-BE49-F238E27FC236}">
                <a16:creationId xmlns:a16="http://schemas.microsoft.com/office/drawing/2014/main" id="{C1B9DE5A-2BF2-4E91-9297-0442CBDFC6A7}"/>
              </a:ext>
            </a:extLst>
          </p:cNvPr>
          <p:cNvSpPr>
            <a:spLocks noGrp="1" noChangeArrowheads="1"/>
          </p:cNvSpPr>
          <p:nvPr>
            <p:ph type="body" idx="1"/>
          </p:nvPr>
        </p:nvSpPr>
        <p:spPr>
          <a:xfrm>
            <a:off x="717177" y="1411941"/>
            <a:ext cx="9412941" cy="4639235"/>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lnSpc>
                <a:spcPct val="80000"/>
              </a:lnSpc>
              <a:buFont typeface="Wingdings" panose="05000000000000000000" pitchFamily="2" charset="2"/>
              <a:buChar char="§"/>
            </a:pPr>
            <a:r>
              <a:rPr lang="en-US" altLang="en-US" sz="2824" dirty="0">
                <a:solidFill>
                  <a:srgbClr val="660033"/>
                </a:solidFill>
              </a:rPr>
              <a:t>The Problem: </a:t>
            </a:r>
          </a:p>
          <a:p>
            <a:pPr lvl="1">
              <a:lnSpc>
                <a:spcPct val="80000"/>
              </a:lnSpc>
              <a:buFont typeface="Wingdings" panose="05000000000000000000" pitchFamily="2" charset="2"/>
              <a:buChar char="§"/>
            </a:pPr>
            <a:r>
              <a:rPr lang="en-US" altLang="en-US" dirty="0"/>
              <a:t>Home equity loans are more popular than ever as people borrow against their </a:t>
            </a:r>
            <a:r>
              <a:rPr lang="en-US" altLang="en-US" i="1" dirty="0"/>
              <a:t>home</a:t>
            </a:r>
            <a:r>
              <a:rPr lang="en-US" altLang="en-US" dirty="0"/>
              <a:t> to feed their spending binge. Today, average homeowners </a:t>
            </a:r>
            <a:r>
              <a:rPr lang="en-US" altLang="en-US" i="1" dirty="0"/>
              <a:t>owe</a:t>
            </a:r>
            <a:r>
              <a:rPr lang="en-US" altLang="en-US" dirty="0"/>
              <a:t> nearly 50% of their home's value. Twenty years ago that figure stood at 30%. Can't you just picture the modern-day needlepoint plaque? "Home, Sweet Credit Line."  </a:t>
            </a:r>
            <a:r>
              <a:rPr lang="en-US" altLang="en-US" sz="1235" dirty="0"/>
              <a:t>“Our Credit Crunch” Dayana </a:t>
            </a:r>
            <a:r>
              <a:rPr lang="en-US" altLang="en-US" sz="1235" dirty="0" err="1"/>
              <a:t>Yochim</a:t>
            </a:r>
            <a:r>
              <a:rPr lang="en-US" altLang="en-US" dirty="0"/>
              <a:t> </a:t>
            </a:r>
            <a:r>
              <a:rPr lang="en-US" altLang="en-US" sz="1235" dirty="0"/>
              <a:t>http://www.fool.com/ccc/secrets/secrets01.htm  accessed 8/20/05</a:t>
            </a:r>
          </a:p>
          <a:p>
            <a:pPr lvl="1">
              <a:lnSpc>
                <a:spcPct val="80000"/>
              </a:lnSpc>
              <a:buFont typeface="Wingdings" panose="05000000000000000000" pitchFamily="2" charset="2"/>
              <a:buChar char="§"/>
            </a:pPr>
            <a:r>
              <a:rPr lang="en-US" altLang="en-US" sz="2471" dirty="0"/>
              <a:t>The US government owes over 7.9 </a:t>
            </a:r>
            <a:r>
              <a:rPr lang="en-US" altLang="en-US" sz="2471" b="1" dirty="0"/>
              <a:t>trillion</a:t>
            </a:r>
            <a:r>
              <a:rPr lang="en-US" altLang="en-US" sz="2471" dirty="0"/>
              <a:t> dollars in 8/05. </a:t>
            </a:r>
            <a:r>
              <a:rPr lang="en-US" altLang="en-US" sz="1412" dirty="0"/>
              <a:t>(www.brillig.com/debt_clock accessed 8/20/05)</a:t>
            </a:r>
          </a:p>
          <a:p>
            <a:pPr lvl="1">
              <a:lnSpc>
                <a:spcPct val="80000"/>
              </a:lnSpc>
              <a:buFont typeface="Wingdings" panose="05000000000000000000" pitchFamily="2" charset="2"/>
              <a:buChar char="§"/>
            </a:pPr>
            <a:r>
              <a:rPr lang="en-US" altLang="en-US" sz="2824" dirty="0"/>
              <a:t>What is your debt/income ratio—more than 10% (non-household debt to monthly income)?</a:t>
            </a:r>
          </a:p>
        </p:txBody>
      </p:sp>
      <p:pic>
        <p:nvPicPr>
          <p:cNvPr id="7" name="Picture 1028" descr="BD04928_">
            <a:extLst>
              <a:ext uri="{FF2B5EF4-FFF2-40B4-BE49-F238E27FC236}">
                <a16:creationId xmlns:a16="http://schemas.microsoft.com/office/drawing/2014/main" id="{77762685-9E85-468C-BF23-F58B5DF3E65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592235" y="161742"/>
            <a:ext cx="2017059" cy="200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5806405"/>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37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376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7376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7376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737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2" grpId="0" autoUpdateAnimBg="0"/>
      <p:bldP spid="373763"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39651F1C-9126-4CED-8995-A52ACE1AEFAC}"/>
              </a:ext>
            </a:extLst>
          </p:cNvPr>
          <p:cNvSpPr>
            <a:spLocks noGrp="1"/>
          </p:cNvSpPr>
          <p:nvPr>
            <p:ph type="sldNum" sz="quarter" idx="12"/>
          </p:nvPr>
        </p:nvSpPr>
        <p:spPr/>
        <p:txBody>
          <a:bodyPr/>
          <a:lstStyle>
            <a:defPPr>
              <a:defRPr lang="en-US"/>
            </a:defPPr>
            <a:lvl1pPr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355950"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71189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06784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423797"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1779746"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135695"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491644"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2847593"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fld id="{7F7C1DD7-7625-40DE-955F-09059B09A3D1}" type="slidenum">
              <a:rPr kumimoji="0" lang="en-US" altLang="en-US" sz="1412">
                <a:solidFill>
                  <a:srgbClr val="F8F8F8"/>
                </a:solidFill>
                <a:latin typeface="Arial" panose="020B0604020202020204" pitchFamily="34" charset="0"/>
              </a:rPr>
              <a:pPr/>
              <a:t>34</a:t>
            </a:fld>
            <a:endParaRPr kumimoji="0" lang="en-US" altLang="en-US" sz="1412">
              <a:solidFill>
                <a:srgbClr val="F8F8F8"/>
              </a:solidFill>
              <a:latin typeface="Arial" panose="020B0604020202020204" pitchFamily="34" charset="0"/>
            </a:endParaRPr>
          </a:p>
        </p:txBody>
      </p:sp>
      <p:sp>
        <p:nvSpPr>
          <p:cNvPr id="54274" name="Rectangle 2">
            <a:extLst>
              <a:ext uri="{FF2B5EF4-FFF2-40B4-BE49-F238E27FC236}">
                <a16:creationId xmlns:a16="http://schemas.microsoft.com/office/drawing/2014/main" id="{37F04559-543E-4809-99AC-8995F410E31D}"/>
              </a:ext>
            </a:extLst>
          </p:cNvPr>
          <p:cNvSpPr>
            <a:spLocks noGrp="1" noChangeArrowheads="1"/>
          </p:cNvSpPr>
          <p:nvPr>
            <p:ph type="title"/>
          </p:nvPr>
        </p:nvSpPr>
        <p:spPr>
          <a:xfrm>
            <a:off x="1187824" y="336176"/>
            <a:ext cx="7328647" cy="1143000"/>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defRPr/>
            </a:pPr>
            <a:r>
              <a:rPr lang="en-US" altLang="en-US" sz="3971" dirty="0">
                <a:solidFill>
                  <a:srgbClr val="FF3300"/>
                </a:solidFill>
                <a:effectLst>
                  <a:outerShdw blurRad="38100" dist="38100" dir="2700000" algn="tl">
                    <a:srgbClr val="000000"/>
                  </a:outerShdw>
                </a:effectLst>
              </a:rPr>
              <a:t>DEBT IS DISCOURAGED</a:t>
            </a:r>
          </a:p>
        </p:txBody>
      </p:sp>
      <p:sp>
        <p:nvSpPr>
          <p:cNvPr id="54275" name="Rectangle 3">
            <a:extLst>
              <a:ext uri="{FF2B5EF4-FFF2-40B4-BE49-F238E27FC236}">
                <a16:creationId xmlns:a16="http://schemas.microsoft.com/office/drawing/2014/main" id="{22C2E292-9052-4C73-8896-68B1F24BCAB3}"/>
              </a:ext>
            </a:extLst>
          </p:cNvPr>
          <p:cNvSpPr>
            <a:spLocks noGrp="1" noChangeArrowheads="1"/>
          </p:cNvSpPr>
          <p:nvPr>
            <p:ph type="body" sz="half" idx="1"/>
          </p:nvPr>
        </p:nvSpPr>
        <p:spPr>
          <a:xfrm>
            <a:off x="711970" y="1748118"/>
            <a:ext cx="9081971" cy="4840941"/>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buFont typeface="Wingdings" panose="05000000000000000000" pitchFamily="2" charset="2"/>
              <a:buChar char="ü"/>
            </a:pPr>
            <a:r>
              <a:rPr lang="en-US" altLang="en-US" sz="2471" dirty="0">
                <a:solidFill>
                  <a:srgbClr val="660033"/>
                </a:solidFill>
              </a:rPr>
              <a:t>The Bible discourages debt (Rom. 13:8; Prov. 22:7; Dt. 28:44), but it isn’t sin (Matt. 5:42; Dt. 23:20).</a:t>
            </a:r>
          </a:p>
          <a:p>
            <a:pPr>
              <a:buFont typeface="Wingdings" panose="05000000000000000000" pitchFamily="2" charset="2"/>
              <a:buChar char="ü"/>
            </a:pPr>
            <a:r>
              <a:rPr lang="en-US" altLang="en-US" sz="2471" dirty="0">
                <a:solidFill>
                  <a:srgbClr val="660033"/>
                </a:solidFill>
              </a:rPr>
              <a:t>Bankruptcy should be avoided and all debts satisfied (Ps. 37:21).</a:t>
            </a:r>
          </a:p>
          <a:p>
            <a:pPr>
              <a:buFont typeface="Wingdings" panose="05000000000000000000" pitchFamily="2" charset="2"/>
              <a:buChar char="ü"/>
            </a:pPr>
            <a:r>
              <a:rPr lang="en-US" altLang="en-US" sz="2471" dirty="0">
                <a:solidFill>
                  <a:srgbClr val="660033"/>
                </a:solidFill>
              </a:rPr>
              <a:t>Debt is usually poor stewardship.</a:t>
            </a:r>
          </a:p>
          <a:p>
            <a:pPr lvl="1">
              <a:buFont typeface="Wingdings" panose="05000000000000000000" pitchFamily="2" charset="2"/>
              <a:buChar char="ü"/>
            </a:pPr>
            <a:r>
              <a:rPr lang="en-US" altLang="en-US" sz="2206" dirty="0">
                <a:solidFill>
                  <a:srgbClr val="660033"/>
                </a:solidFill>
              </a:rPr>
              <a:t>Paying only the balance due (2%) on $2,000 at 18% would take 30 years and cost $8,000 in interest </a:t>
            </a:r>
            <a:r>
              <a:rPr lang="en-US" altLang="en-US" sz="1412" dirty="0">
                <a:solidFill>
                  <a:srgbClr val="660033"/>
                </a:solidFill>
              </a:rPr>
              <a:t>(</a:t>
            </a:r>
            <a:r>
              <a:rPr lang="en-US" altLang="en-US" sz="1412" dirty="0" err="1">
                <a:solidFill>
                  <a:srgbClr val="660033"/>
                </a:solidFill>
              </a:rPr>
              <a:t>Cardweb</a:t>
            </a:r>
            <a:r>
              <a:rPr lang="en-US" altLang="en-US" sz="1412" dirty="0">
                <a:solidFill>
                  <a:srgbClr val="660033"/>
                </a:solidFill>
              </a:rPr>
              <a:t>).</a:t>
            </a:r>
            <a:r>
              <a:rPr lang="en-US" altLang="en-US" sz="2206" dirty="0">
                <a:solidFill>
                  <a:srgbClr val="660033"/>
                </a:solidFill>
              </a:rPr>
              <a:t>  A mortgage may triple the face amount borrowed.</a:t>
            </a:r>
          </a:p>
          <a:p>
            <a:pPr>
              <a:buFont typeface="Wingdings" panose="05000000000000000000" pitchFamily="2" charset="2"/>
              <a:buChar char="ü"/>
            </a:pPr>
            <a:r>
              <a:rPr lang="en-US" altLang="en-US" sz="2471" dirty="0">
                <a:solidFill>
                  <a:srgbClr val="660033"/>
                </a:solidFill>
              </a:rPr>
              <a:t>Debt may reveal a lack of self-control--Gal. 5:23.</a:t>
            </a:r>
          </a:p>
        </p:txBody>
      </p:sp>
      <p:pic>
        <p:nvPicPr>
          <p:cNvPr id="7" name="Picture 1028" descr="BD04928_">
            <a:extLst>
              <a:ext uri="{FF2B5EF4-FFF2-40B4-BE49-F238E27FC236}">
                <a16:creationId xmlns:a16="http://schemas.microsoft.com/office/drawing/2014/main" id="{BFF11735-83F3-4DE0-95B9-31235D1B237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592235" y="161742"/>
            <a:ext cx="2017059" cy="200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1470178"/>
      </p:ext>
    </p:extLst>
  </p:cSld>
  <p:clrMapOvr>
    <a:masterClrMapping/>
  </p:clrMapOvr>
  <p:transition spd="slow">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slide(fromBottom)">
                                      <p:cBhvr>
                                        <p:cTn id="7" dur="500"/>
                                        <p:tgtEl>
                                          <p:spTgt spid="5427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4275">
                                            <p:txEl>
                                              <p:pRg st="1" end="1"/>
                                            </p:txEl>
                                          </p:spTgt>
                                        </p:tgtEl>
                                        <p:attrNameLst>
                                          <p:attrName>style.visibility</p:attrName>
                                        </p:attrNameLst>
                                      </p:cBhvr>
                                      <p:to>
                                        <p:strVal val="visible"/>
                                      </p:to>
                                    </p:set>
                                    <p:animEffect transition="in" filter="slide(fromBottom)">
                                      <p:cBhvr>
                                        <p:cTn id="12" dur="500"/>
                                        <p:tgtEl>
                                          <p:spTgt spid="5427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4275">
                                            <p:txEl>
                                              <p:pRg st="2" end="2"/>
                                            </p:txEl>
                                          </p:spTgt>
                                        </p:tgtEl>
                                        <p:attrNameLst>
                                          <p:attrName>style.visibility</p:attrName>
                                        </p:attrNameLst>
                                      </p:cBhvr>
                                      <p:to>
                                        <p:strVal val="visible"/>
                                      </p:to>
                                    </p:set>
                                    <p:animEffect transition="in" filter="slide(fromBottom)">
                                      <p:cBhvr>
                                        <p:cTn id="17" dur="500"/>
                                        <p:tgtEl>
                                          <p:spTgt spid="5427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laser.wav"/>
                                        </p:tgtEl>
                                      </p:cMediaNode>
                                    </p:audio>
                                  </p:subTnLst>
                                </p:cTn>
                              </p:par>
                              <p:par>
                                <p:cTn id="18" presetID="12" presetClass="entr" presetSubtype="4" fill="hold" grpId="0" nodeType="withEffect">
                                  <p:stCondLst>
                                    <p:cond delay="0"/>
                                  </p:stCondLst>
                                  <p:childTnLst>
                                    <p:set>
                                      <p:cBhvr>
                                        <p:cTn id="19" dur="1" fill="hold">
                                          <p:stCondLst>
                                            <p:cond delay="0"/>
                                          </p:stCondLst>
                                        </p:cTn>
                                        <p:tgtEl>
                                          <p:spTgt spid="54275">
                                            <p:txEl>
                                              <p:pRg st="3" end="3"/>
                                            </p:txEl>
                                          </p:spTgt>
                                        </p:tgtEl>
                                        <p:attrNameLst>
                                          <p:attrName>style.visibility</p:attrName>
                                        </p:attrNameLst>
                                      </p:cBhvr>
                                      <p:to>
                                        <p:strVal val="visible"/>
                                      </p:to>
                                    </p:set>
                                    <p:animEffect transition="in" filter="slide(fromBottom)">
                                      <p:cBhvr>
                                        <p:cTn id="20" dur="500"/>
                                        <p:tgtEl>
                                          <p:spTgt spid="54275">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3" name="laser.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4275">
                                            <p:txEl>
                                              <p:pRg st="4" end="4"/>
                                            </p:txEl>
                                          </p:spTgt>
                                        </p:tgtEl>
                                        <p:attrNameLst>
                                          <p:attrName>style.visibility</p:attrName>
                                        </p:attrNameLst>
                                      </p:cBhvr>
                                      <p:to>
                                        <p:strVal val="visible"/>
                                      </p:to>
                                    </p:set>
                                    <p:animEffect transition="in" filter="slide(fromBottom)">
                                      <p:cBhvr>
                                        <p:cTn id="25" dur="500"/>
                                        <p:tgtEl>
                                          <p:spTgt spid="54275">
                                            <p:txEl>
                                              <p:pRg st="4" end="4"/>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A767E50-8FAA-4840-B0EF-3BA085345D08}"/>
              </a:ext>
            </a:extLst>
          </p:cNvPr>
          <p:cNvSpPr>
            <a:spLocks noGrp="1"/>
          </p:cNvSpPr>
          <p:nvPr>
            <p:ph type="sldNum" sz="quarter" idx="12"/>
          </p:nvPr>
        </p:nvSpPr>
        <p:spPr/>
        <p:txBody>
          <a:bodyPr/>
          <a:lstStyle>
            <a:defPPr>
              <a:defRPr lang="en-US"/>
            </a:defPPr>
            <a:lvl1pPr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355950"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71189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06784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423797"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1779746"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135695"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491644"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2847593"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fld id="{46A2DEEB-4FFC-4FC8-B865-84729428DA2E}" type="slidenum">
              <a:rPr kumimoji="0" lang="en-US" altLang="en-US" sz="1147">
                <a:latin typeface="Tahoma" panose="020B0604030504040204" pitchFamily="34" charset="0"/>
              </a:rPr>
              <a:pPr/>
              <a:t>35</a:t>
            </a:fld>
            <a:endParaRPr kumimoji="0" lang="en-US" altLang="en-US" sz="1147">
              <a:latin typeface="Tahoma" panose="020B0604030504040204" pitchFamily="34" charset="0"/>
            </a:endParaRPr>
          </a:p>
        </p:txBody>
      </p:sp>
      <p:sp>
        <p:nvSpPr>
          <p:cNvPr id="294914" name="Rectangle 2">
            <a:extLst>
              <a:ext uri="{FF2B5EF4-FFF2-40B4-BE49-F238E27FC236}">
                <a16:creationId xmlns:a16="http://schemas.microsoft.com/office/drawing/2014/main" id="{096208D2-201F-4B1A-B5EA-E2CB7D90577A}"/>
              </a:ext>
            </a:extLst>
          </p:cNvPr>
          <p:cNvSpPr>
            <a:spLocks noGrp="1" noChangeArrowheads="1"/>
          </p:cNvSpPr>
          <p:nvPr>
            <p:ph type="title"/>
          </p:nvPr>
        </p:nvSpPr>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defRPr/>
            </a:pPr>
            <a:r>
              <a:rPr lang="en-US" altLang="en-US"/>
              <a:t>Jim’s Badboy 13 Omens </a:t>
            </a:r>
          </a:p>
        </p:txBody>
      </p:sp>
      <p:sp>
        <p:nvSpPr>
          <p:cNvPr id="294915" name="Rectangle 3">
            <a:extLst>
              <a:ext uri="{FF2B5EF4-FFF2-40B4-BE49-F238E27FC236}">
                <a16:creationId xmlns:a16="http://schemas.microsoft.com/office/drawing/2014/main" id="{72A24DD0-C100-4F39-AD74-B663EEF79B38}"/>
              </a:ext>
            </a:extLst>
          </p:cNvPr>
          <p:cNvSpPr>
            <a:spLocks noGrp="1" noChangeArrowheads="1"/>
          </p:cNvSpPr>
          <p:nvPr>
            <p:ph type="body" idx="1"/>
          </p:nvPr>
        </p:nvSpPr>
        <p:spPr>
          <a:xfrm>
            <a:off x="1879788" y="1524002"/>
            <a:ext cx="8209710" cy="4602816"/>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marL="470633" indent="-470633" defTabSz="806799" eaLnBrk="1" hangingPunct="1">
              <a:lnSpc>
                <a:spcPct val="90000"/>
              </a:lnSpc>
              <a:buClr>
                <a:schemeClr val="tx1"/>
              </a:buClr>
              <a:buFontTx/>
              <a:buAutoNum type="arabicPeriod"/>
              <a:defRPr/>
            </a:pPr>
            <a:r>
              <a:rPr lang="en-US" altLang="en-US" sz="2800" dirty="0"/>
              <a:t>If you missed a paycheck, you’d apply for federal disaster aid.</a:t>
            </a:r>
          </a:p>
          <a:p>
            <a:pPr marL="470633" indent="-470633" defTabSz="806799" eaLnBrk="1" hangingPunct="1">
              <a:lnSpc>
                <a:spcPct val="90000"/>
              </a:lnSpc>
              <a:buClr>
                <a:schemeClr val="tx1"/>
              </a:buClr>
              <a:buFontTx/>
              <a:buAutoNum type="arabicPeriod"/>
              <a:defRPr/>
            </a:pPr>
            <a:r>
              <a:rPr lang="en-US" altLang="en-US" sz="2800" dirty="0"/>
              <a:t>You hit-up your friends for a loan until payday, or you’ve gotten a check-advance loan. </a:t>
            </a:r>
            <a:endParaRPr lang="en-US" altLang="en-US" sz="2800" dirty="0">
              <a:solidFill>
                <a:schemeClr val="folHlink"/>
              </a:solidFill>
            </a:endParaRPr>
          </a:p>
          <a:p>
            <a:pPr marL="470633" indent="-470633" defTabSz="806799" eaLnBrk="1" hangingPunct="1">
              <a:lnSpc>
                <a:spcPct val="90000"/>
              </a:lnSpc>
              <a:buClr>
                <a:schemeClr val="tx1"/>
              </a:buClr>
              <a:buFontTx/>
              <a:buAutoNum type="arabicPeriod"/>
              <a:defRPr/>
            </a:pPr>
            <a:r>
              <a:rPr lang="en-US" altLang="en-US" sz="2800" dirty="0"/>
              <a:t>Your first strategy to meet an unexpected bill for $1000 is the Lotto 5. </a:t>
            </a:r>
          </a:p>
          <a:p>
            <a:pPr marL="470633" indent="-470633" defTabSz="806799" eaLnBrk="1" hangingPunct="1">
              <a:lnSpc>
                <a:spcPct val="90000"/>
              </a:lnSpc>
              <a:buClr>
                <a:schemeClr val="tx1"/>
              </a:buClr>
              <a:buFontTx/>
              <a:buAutoNum type="arabicPeriod"/>
              <a:defRPr/>
            </a:pPr>
            <a:r>
              <a:rPr lang="en-US" altLang="en-US" sz="2800" dirty="0"/>
              <a:t>You owe more than you own. If you died, your family would need help.</a:t>
            </a:r>
          </a:p>
          <a:p>
            <a:pPr marL="470633" indent="-470633" defTabSz="806799" eaLnBrk="1" hangingPunct="1">
              <a:lnSpc>
                <a:spcPct val="90000"/>
              </a:lnSpc>
              <a:defRPr/>
            </a:pPr>
            <a:endParaRPr lang="en-US" altLang="en-US" dirty="0"/>
          </a:p>
          <a:p>
            <a:pPr marL="470633" indent="-470633" defTabSz="806799" eaLnBrk="1" hangingPunct="1">
              <a:lnSpc>
                <a:spcPct val="90000"/>
              </a:lnSpc>
              <a:defRPr/>
            </a:pPr>
            <a:endParaRPr lang="en-US" altLang="en-US" dirty="0"/>
          </a:p>
        </p:txBody>
      </p:sp>
    </p:spTree>
    <p:extLst>
      <p:ext uri="{BB962C8B-B14F-4D97-AF65-F5344CB8AC3E}">
        <p14:creationId xmlns:p14="http://schemas.microsoft.com/office/powerpoint/2010/main" val="3412296337"/>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49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491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491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94915">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949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4" grpId="0" autoUpdateAnimBg="0"/>
      <p:bldP spid="294915"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2ADA3FC-B5F5-4564-BF5D-DCD620A0B56F}"/>
              </a:ext>
            </a:extLst>
          </p:cNvPr>
          <p:cNvSpPr>
            <a:spLocks noGrp="1"/>
          </p:cNvSpPr>
          <p:nvPr>
            <p:ph type="sldNum" sz="quarter" idx="12"/>
          </p:nvPr>
        </p:nvSpPr>
        <p:spPr/>
        <p:txBody>
          <a:bodyPr/>
          <a:lstStyle>
            <a:defPPr>
              <a:defRPr lang="en-US"/>
            </a:defPPr>
            <a:lvl1pPr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355950"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71189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06784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423797"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1779746"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135695"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491644"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2847593"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fld id="{80C14472-92BA-419C-9893-81DBFADAED23}" type="slidenum">
              <a:rPr kumimoji="0" lang="en-US" altLang="en-US" sz="1147">
                <a:latin typeface="Tahoma" panose="020B0604030504040204" pitchFamily="34" charset="0"/>
              </a:rPr>
              <a:pPr/>
              <a:t>36</a:t>
            </a:fld>
            <a:endParaRPr kumimoji="0" lang="en-US" altLang="en-US" sz="1147">
              <a:latin typeface="Tahoma" panose="020B0604030504040204" pitchFamily="34" charset="0"/>
            </a:endParaRPr>
          </a:p>
        </p:txBody>
      </p:sp>
      <p:sp>
        <p:nvSpPr>
          <p:cNvPr id="295938" name="Rectangle 2">
            <a:extLst>
              <a:ext uri="{FF2B5EF4-FFF2-40B4-BE49-F238E27FC236}">
                <a16:creationId xmlns:a16="http://schemas.microsoft.com/office/drawing/2014/main" id="{A7202D21-1B33-4298-BE37-807D610F6667}"/>
              </a:ext>
            </a:extLst>
          </p:cNvPr>
          <p:cNvSpPr>
            <a:spLocks noGrp="1" noChangeArrowheads="1"/>
          </p:cNvSpPr>
          <p:nvPr>
            <p:ph type="title"/>
          </p:nvPr>
        </p:nvSpPr>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defRPr/>
            </a:pPr>
            <a:r>
              <a:rPr lang="en-US" altLang="en-US"/>
              <a:t>Jim’s Badboy 13</a:t>
            </a:r>
          </a:p>
        </p:txBody>
      </p:sp>
      <p:sp>
        <p:nvSpPr>
          <p:cNvPr id="295939" name="Rectangle 3">
            <a:extLst>
              <a:ext uri="{FF2B5EF4-FFF2-40B4-BE49-F238E27FC236}">
                <a16:creationId xmlns:a16="http://schemas.microsoft.com/office/drawing/2014/main" id="{49230747-0564-4BBD-A7C3-4FE27120413C}"/>
              </a:ext>
            </a:extLst>
          </p:cNvPr>
          <p:cNvSpPr>
            <a:spLocks noGrp="1" noChangeArrowheads="1"/>
          </p:cNvSpPr>
          <p:nvPr>
            <p:ph type="body" idx="1"/>
          </p:nvPr>
        </p:nvSpPr>
        <p:spPr>
          <a:xfrm>
            <a:off x="1806951" y="1295683"/>
            <a:ext cx="9533403" cy="5256959"/>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marL="537866" indent="-537866" defTabSz="806799" eaLnBrk="1" hangingPunct="1">
              <a:buClr>
                <a:schemeClr val="tx1"/>
              </a:buClr>
              <a:buFontTx/>
              <a:buAutoNum type="arabicPeriod" startAt="5"/>
              <a:defRPr/>
            </a:pPr>
            <a:r>
              <a:rPr lang="en-US" altLang="en-US" sz="2800" dirty="0"/>
              <a:t>You skimp on groceries and work clothes.</a:t>
            </a:r>
          </a:p>
          <a:p>
            <a:pPr marL="537866" indent="-537866" defTabSz="806799" eaLnBrk="1" hangingPunct="1">
              <a:buClr>
                <a:schemeClr val="tx1"/>
              </a:buClr>
              <a:buFontTx/>
              <a:buAutoNum type="arabicPeriod" startAt="5"/>
              <a:defRPr/>
            </a:pPr>
            <a:r>
              <a:rPr lang="en-US" altLang="en-US" sz="2800" dirty="0"/>
              <a:t>You have no plan to (1 save for your children’s education (2 pay off your home  (3 have enough for retirement.</a:t>
            </a:r>
          </a:p>
          <a:p>
            <a:pPr marL="537866" indent="-537866" defTabSz="806799" eaLnBrk="1" hangingPunct="1">
              <a:buClr>
                <a:schemeClr val="tx1"/>
              </a:buClr>
              <a:buFontTx/>
              <a:buAutoNum type="arabicPeriod" startAt="5"/>
              <a:defRPr/>
            </a:pPr>
            <a:r>
              <a:rPr lang="en-US" altLang="en-US" sz="2800" dirty="0"/>
              <a:t>Because of debt, your paycheck is already spent. But you </a:t>
            </a:r>
            <a:r>
              <a:rPr lang="en-US" altLang="en-US" sz="2800" i="1" dirty="0"/>
              <a:t>might</a:t>
            </a:r>
            <a:r>
              <a:rPr lang="en-US" altLang="en-US" sz="2800" dirty="0"/>
              <a:t> be able to rent a movie.</a:t>
            </a:r>
          </a:p>
          <a:p>
            <a:pPr marL="537866" indent="-537866" defTabSz="806799" eaLnBrk="1" hangingPunct="1">
              <a:buClr>
                <a:schemeClr val="tx1"/>
              </a:buClr>
              <a:buFontTx/>
              <a:buAutoNum type="arabicPeriod" startAt="5"/>
              <a:defRPr/>
            </a:pPr>
            <a:r>
              <a:rPr lang="en-US" altLang="en-US" sz="2800" dirty="0"/>
              <a:t>You try to stay one-jump ahead of disaster by rolling over credit card balances, and carefully picking who to pay this month.</a:t>
            </a:r>
          </a:p>
        </p:txBody>
      </p:sp>
    </p:spTree>
    <p:extLst>
      <p:ext uri="{BB962C8B-B14F-4D97-AF65-F5344CB8AC3E}">
        <p14:creationId xmlns:p14="http://schemas.microsoft.com/office/powerpoint/2010/main" val="2310053040"/>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59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593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593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95939">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959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8" grpId="0" autoUpdateAnimBg="0"/>
      <p:bldP spid="295939"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01211DF-F91C-4B9F-96C8-771860A710F3}"/>
              </a:ext>
            </a:extLst>
          </p:cNvPr>
          <p:cNvSpPr>
            <a:spLocks noGrp="1"/>
          </p:cNvSpPr>
          <p:nvPr>
            <p:ph type="sldNum" sz="quarter" idx="12"/>
          </p:nvPr>
        </p:nvSpPr>
        <p:spPr/>
        <p:txBody>
          <a:bodyPr/>
          <a:lstStyle>
            <a:defPPr>
              <a:defRPr lang="en-US"/>
            </a:defPPr>
            <a:lvl1pPr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355950"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71189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06784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423797"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1779746"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135695"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491644"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2847593"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fld id="{CCE03377-1C18-481B-8E3D-00192831C838}" type="slidenum">
              <a:rPr kumimoji="0" lang="en-US" altLang="en-US" sz="1147">
                <a:latin typeface="Tahoma" panose="020B0604030504040204" pitchFamily="34" charset="0"/>
              </a:rPr>
              <a:pPr/>
              <a:t>37</a:t>
            </a:fld>
            <a:endParaRPr kumimoji="0" lang="en-US" altLang="en-US" sz="1147">
              <a:latin typeface="Tahoma" panose="020B0604030504040204" pitchFamily="34" charset="0"/>
            </a:endParaRPr>
          </a:p>
        </p:txBody>
      </p:sp>
      <p:sp>
        <p:nvSpPr>
          <p:cNvPr id="296962" name="Rectangle 2">
            <a:extLst>
              <a:ext uri="{FF2B5EF4-FFF2-40B4-BE49-F238E27FC236}">
                <a16:creationId xmlns:a16="http://schemas.microsoft.com/office/drawing/2014/main" id="{FC345BA7-977A-44C5-BD62-61DE0FAE6A10}"/>
              </a:ext>
            </a:extLst>
          </p:cNvPr>
          <p:cNvSpPr>
            <a:spLocks noGrp="1" noChangeArrowheads="1"/>
          </p:cNvSpPr>
          <p:nvPr>
            <p:ph type="title"/>
          </p:nvPr>
        </p:nvSpPr>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defRPr/>
            </a:pPr>
            <a:r>
              <a:rPr lang="en-US" altLang="en-US"/>
              <a:t>Jim’s Badboy 13</a:t>
            </a:r>
          </a:p>
        </p:txBody>
      </p:sp>
      <p:sp>
        <p:nvSpPr>
          <p:cNvPr id="296963" name="Rectangle 3">
            <a:extLst>
              <a:ext uri="{FF2B5EF4-FFF2-40B4-BE49-F238E27FC236}">
                <a16:creationId xmlns:a16="http://schemas.microsoft.com/office/drawing/2014/main" id="{00E992D3-516E-489B-8E1F-5C4DDC699A31}"/>
              </a:ext>
            </a:extLst>
          </p:cNvPr>
          <p:cNvSpPr>
            <a:spLocks noGrp="1" noChangeArrowheads="1"/>
          </p:cNvSpPr>
          <p:nvPr>
            <p:ph type="body" idx="1"/>
          </p:nvPr>
        </p:nvSpPr>
        <p:spPr>
          <a:xfrm>
            <a:off x="1658470" y="1599643"/>
            <a:ext cx="9923546" cy="4531379"/>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marL="537866" indent="-537866" defTabSz="806799" eaLnBrk="1" hangingPunct="1">
              <a:buClr>
                <a:schemeClr val="tx1"/>
              </a:buClr>
              <a:buFontTx/>
              <a:buAutoNum type="arabicPeriod" startAt="9"/>
              <a:defRPr/>
            </a:pPr>
            <a:r>
              <a:rPr lang="en-US" altLang="en-US" sz="2800" dirty="0"/>
              <a:t>Dollars stick to you like Superglue</a:t>
            </a:r>
            <a:r>
              <a:rPr lang="en-US" altLang="en-US" sz="2800" baseline="30000" dirty="0">
                <a:cs typeface="Arial" charset="0"/>
              </a:rPr>
              <a:t>®</a:t>
            </a:r>
            <a:r>
              <a:rPr lang="en-US" altLang="en-US" sz="2800" dirty="0"/>
              <a:t> when  you have the chance to give.</a:t>
            </a:r>
          </a:p>
          <a:p>
            <a:pPr marL="537866" indent="-537866" defTabSz="806799" eaLnBrk="1" hangingPunct="1">
              <a:buClr>
                <a:schemeClr val="tx1"/>
              </a:buClr>
              <a:buFontTx/>
              <a:buAutoNum type="arabicPeriod" startAt="9"/>
              <a:defRPr/>
            </a:pPr>
            <a:r>
              <a:rPr lang="en-US" altLang="en-US" sz="2800" dirty="0"/>
              <a:t>You argue almost every week about money.</a:t>
            </a:r>
          </a:p>
          <a:p>
            <a:pPr marL="537866" indent="-537866" defTabSz="806799" eaLnBrk="1" hangingPunct="1">
              <a:buClr>
                <a:schemeClr val="tx1"/>
              </a:buClr>
              <a:buFontTx/>
              <a:buAutoNum type="arabicPeriod" startAt="9"/>
              <a:defRPr/>
            </a:pPr>
            <a:r>
              <a:rPr lang="en-US" altLang="en-US" sz="2800" dirty="0"/>
              <a:t>You’ll really be content when you get the new ….</a:t>
            </a:r>
          </a:p>
          <a:p>
            <a:pPr marL="537866" indent="-537866" defTabSz="806799" eaLnBrk="1" hangingPunct="1">
              <a:buClr>
                <a:schemeClr val="tx1"/>
              </a:buClr>
              <a:buFontTx/>
              <a:buAutoNum type="arabicPeriod" startAt="9"/>
              <a:defRPr/>
            </a:pPr>
            <a:r>
              <a:rPr lang="en-US" altLang="en-US" sz="2800" dirty="0"/>
              <a:t>Bankruptcy is looking good.</a:t>
            </a:r>
          </a:p>
          <a:p>
            <a:pPr marL="537866" indent="-537866" defTabSz="806799" eaLnBrk="1" hangingPunct="1">
              <a:buClr>
                <a:schemeClr val="tx1"/>
              </a:buClr>
              <a:buFontTx/>
              <a:buAutoNum type="arabicPeriod" startAt="9"/>
              <a:defRPr/>
            </a:pPr>
            <a:r>
              <a:rPr lang="en-US" altLang="en-US" sz="2800" dirty="0"/>
              <a:t>You’re trying to get rich quick.</a:t>
            </a:r>
          </a:p>
          <a:p>
            <a:pPr marL="537866" indent="-537866" defTabSz="806799" eaLnBrk="1" hangingPunct="1">
              <a:buClr>
                <a:schemeClr val="tx1"/>
              </a:buClr>
              <a:buFontTx/>
              <a:buAutoNum type="arabicPeriod" startAt="9"/>
              <a:defRPr/>
            </a:pPr>
            <a:endParaRPr lang="en-US" altLang="en-US" dirty="0"/>
          </a:p>
        </p:txBody>
      </p:sp>
    </p:spTree>
    <p:extLst>
      <p:ext uri="{BB962C8B-B14F-4D97-AF65-F5344CB8AC3E}">
        <p14:creationId xmlns:p14="http://schemas.microsoft.com/office/powerpoint/2010/main" val="3760615430"/>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69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iterate type="lt">
                                    <p:tmAbs val="75"/>
                                  </p:iterate>
                                  <p:childTnLst>
                                    <p:set>
                                      <p:cBhvr>
                                        <p:cTn id="10" dur="1" fill="hold">
                                          <p:stCondLst>
                                            <p:cond delay="74"/>
                                          </p:stCondLst>
                                        </p:cTn>
                                        <p:tgtEl>
                                          <p:spTgt spid="29696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lt">
                                    <p:tmAbs val="75"/>
                                  </p:iterate>
                                  <p:childTnLst>
                                    <p:set>
                                      <p:cBhvr>
                                        <p:cTn id="14" dur="1" fill="hold">
                                          <p:stCondLst>
                                            <p:cond delay="74"/>
                                          </p:stCondLst>
                                        </p:cTn>
                                        <p:tgtEl>
                                          <p:spTgt spid="29696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iterate type="lt">
                                    <p:tmAbs val="75"/>
                                  </p:iterate>
                                  <p:childTnLst>
                                    <p:set>
                                      <p:cBhvr>
                                        <p:cTn id="18" dur="1" fill="hold">
                                          <p:stCondLst>
                                            <p:cond delay="74"/>
                                          </p:stCondLst>
                                        </p:cTn>
                                        <p:tgtEl>
                                          <p:spTgt spid="29696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iterate type="lt">
                                    <p:tmAbs val="75"/>
                                  </p:iterate>
                                  <p:childTnLst>
                                    <p:set>
                                      <p:cBhvr>
                                        <p:cTn id="22" dur="1" fill="hold">
                                          <p:stCondLst>
                                            <p:cond delay="74"/>
                                          </p:stCondLst>
                                        </p:cTn>
                                        <p:tgtEl>
                                          <p:spTgt spid="296963">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iterate type="lt">
                                    <p:tmAbs val="75"/>
                                  </p:iterate>
                                  <p:childTnLst>
                                    <p:set>
                                      <p:cBhvr>
                                        <p:cTn id="26" dur="1" fill="hold">
                                          <p:stCondLst>
                                            <p:cond delay="74"/>
                                          </p:stCondLst>
                                        </p:cTn>
                                        <p:tgtEl>
                                          <p:spTgt spid="2969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2" grpId="0" autoUpdateAnimBg="0"/>
      <p:bldP spid="296963"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Slide Number Placeholder 5">
            <a:extLst>
              <a:ext uri="{FF2B5EF4-FFF2-40B4-BE49-F238E27FC236}">
                <a16:creationId xmlns:a16="http://schemas.microsoft.com/office/drawing/2014/main" id="{F0F661E6-96F7-41CB-A814-2F5F1F44FF3D}"/>
              </a:ext>
            </a:extLst>
          </p:cNvPr>
          <p:cNvSpPr>
            <a:spLocks noGrp="1"/>
          </p:cNvSpPr>
          <p:nvPr>
            <p:ph type="sldNum" sz="quarter" idx="12"/>
          </p:nvPr>
        </p:nvSpPr>
        <p:spPr>
          <a:noFill/>
        </p:spPr>
        <p:txBody>
          <a:bodyPr/>
          <a:lstStyle>
            <a:defPPr>
              <a:defRPr lang="en-US"/>
            </a:defPPr>
            <a:lvl1pPr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355950"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71189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06784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423797"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1779746"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135695"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491644"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2847593"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fld id="{929DA3E6-260E-4CE9-85F4-2ABC4798A017}" type="slidenum">
              <a:rPr kumimoji="0" lang="en-US" altLang="en-US" sz="1412"/>
              <a:pPr/>
              <a:t>38</a:t>
            </a:fld>
            <a:endParaRPr kumimoji="0" lang="en-US" altLang="en-US" sz="1412"/>
          </a:p>
        </p:txBody>
      </p:sp>
      <p:sp>
        <p:nvSpPr>
          <p:cNvPr id="297986" name="Rectangle 2">
            <a:extLst>
              <a:ext uri="{FF2B5EF4-FFF2-40B4-BE49-F238E27FC236}">
                <a16:creationId xmlns:a16="http://schemas.microsoft.com/office/drawing/2014/main" id="{659E7A60-243B-47D2-8D0F-72874A048EFC}"/>
              </a:ext>
            </a:extLst>
          </p:cNvPr>
          <p:cNvSpPr>
            <a:spLocks noGrp="1" noChangeArrowheads="1"/>
          </p:cNvSpPr>
          <p:nvPr>
            <p:ph type="title"/>
          </p:nvPr>
        </p:nvSpPr>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r>
              <a:rPr lang="en-US" altLang="en-US" dirty="0">
                <a:solidFill>
                  <a:srgbClr val="003399"/>
                </a:solidFill>
              </a:rPr>
              <a:t>What Are Your Savings Goals?</a:t>
            </a:r>
          </a:p>
        </p:txBody>
      </p:sp>
      <p:sp>
        <p:nvSpPr>
          <p:cNvPr id="297987" name="Rectangle 3">
            <a:extLst>
              <a:ext uri="{FF2B5EF4-FFF2-40B4-BE49-F238E27FC236}">
                <a16:creationId xmlns:a16="http://schemas.microsoft.com/office/drawing/2014/main" id="{E00DFFA5-FC45-45D4-B634-2D632700AAAC}"/>
              </a:ext>
            </a:extLst>
          </p:cNvPr>
          <p:cNvSpPr>
            <a:spLocks noGrp="1" noChangeArrowheads="1"/>
          </p:cNvSpPr>
          <p:nvPr>
            <p:ph type="body" idx="1"/>
          </p:nvPr>
        </p:nvSpPr>
        <p:spPr>
          <a:xfrm>
            <a:off x="1658471" y="1295681"/>
            <a:ext cx="8942294" cy="4889966"/>
          </a:xfrm>
          <a:solidFill>
            <a:schemeClr val="accent6"/>
          </a:solidFill>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marL="0" indent="0" defTabSz="806799" eaLnBrk="1" hangingPunct="1">
              <a:lnSpc>
                <a:spcPct val="80000"/>
              </a:lnSpc>
              <a:buNone/>
            </a:pPr>
            <a:r>
              <a:rPr lang="en-US" altLang="en-US" sz="2382" dirty="0">
                <a:solidFill>
                  <a:schemeClr val="accent3"/>
                </a:solidFill>
              </a:rPr>
              <a:t>Save money/pursue investments: </a:t>
            </a:r>
          </a:p>
          <a:p>
            <a:pPr marL="655523" lvl="1" indent="-252125" defTabSz="806799" eaLnBrk="1" hangingPunct="1">
              <a:lnSpc>
                <a:spcPct val="80000"/>
              </a:lnSpc>
            </a:pPr>
            <a:r>
              <a:rPr lang="en-US" altLang="en-US" sz="2030" dirty="0">
                <a:solidFill>
                  <a:schemeClr val="accent3"/>
                </a:solidFill>
              </a:rPr>
              <a:t>8% of those having non-retirement income make this their main goal (not all goal responses are noted)</a:t>
            </a:r>
          </a:p>
          <a:p>
            <a:pPr marL="302549" indent="-302549" defTabSz="806799" eaLnBrk="1" hangingPunct="1">
              <a:lnSpc>
                <a:spcPct val="80000"/>
              </a:lnSpc>
            </a:pPr>
            <a:r>
              <a:rPr lang="en-US" altLang="en-US" sz="2382" dirty="0">
                <a:solidFill>
                  <a:schemeClr val="accent3"/>
                </a:solidFill>
              </a:rPr>
              <a:t>Home purchase or renovation: 8%</a:t>
            </a:r>
          </a:p>
          <a:p>
            <a:pPr marL="302549" indent="-302549" defTabSz="806799" eaLnBrk="1" hangingPunct="1">
              <a:lnSpc>
                <a:spcPct val="80000"/>
              </a:lnSpc>
            </a:pPr>
            <a:r>
              <a:rPr lang="en-US" altLang="en-US" sz="2382" dirty="0">
                <a:solidFill>
                  <a:schemeClr val="accent3"/>
                </a:solidFill>
              </a:rPr>
              <a:t>Be debt-free: 4%</a:t>
            </a:r>
          </a:p>
          <a:p>
            <a:pPr marL="302549" indent="-302549" defTabSz="806799" eaLnBrk="1" hangingPunct="1">
              <a:lnSpc>
                <a:spcPct val="80000"/>
              </a:lnSpc>
            </a:pPr>
            <a:r>
              <a:rPr lang="en-US" altLang="en-US" sz="2382" dirty="0">
                <a:solidFill>
                  <a:schemeClr val="accent3"/>
                </a:solidFill>
              </a:rPr>
              <a:t>Emergency fund: 2%  </a:t>
            </a:r>
          </a:p>
          <a:p>
            <a:pPr marL="655523" lvl="1" indent="-252125" defTabSz="806799" eaLnBrk="1" hangingPunct="1">
              <a:lnSpc>
                <a:spcPct val="80000"/>
              </a:lnSpc>
            </a:pPr>
            <a:r>
              <a:rPr lang="en-US" altLang="en-US" dirty="0">
                <a:solidFill>
                  <a:schemeClr val="accent3"/>
                </a:solidFill>
              </a:rPr>
              <a:t>But 100% have emergencies.</a:t>
            </a:r>
          </a:p>
          <a:p>
            <a:pPr marL="302549" indent="-302549" defTabSz="806799" eaLnBrk="1" hangingPunct="1">
              <a:lnSpc>
                <a:spcPct val="80000"/>
              </a:lnSpc>
            </a:pPr>
            <a:r>
              <a:rPr lang="en-US" altLang="en-US" sz="2382" dirty="0">
                <a:solidFill>
                  <a:schemeClr val="accent3"/>
                </a:solidFill>
              </a:rPr>
              <a:t>No goals: 6%	Is this you? </a:t>
            </a:r>
          </a:p>
          <a:p>
            <a:pPr marL="302549" indent="-302549" defTabSz="806799" eaLnBrk="1" hangingPunct="1">
              <a:lnSpc>
                <a:spcPct val="80000"/>
              </a:lnSpc>
              <a:buNone/>
            </a:pPr>
            <a:endParaRPr lang="en-US" altLang="en-US" sz="2382" dirty="0">
              <a:solidFill>
                <a:schemeClr val="accent3"/>
              </a:solidFill>
            </a:endParaRPr>
          </a:p>
          <a:p>
            <a:pPr marL="302549" indent="-302549" defTabSz="806799" eaLnBrk="1" hangingPunct="1">
              <a:lnSpc>
                <a:spcPct val="80000"/>
              </a:lnSpc>
            </a:pPr>
            <a:r>
              <a:rPr lang="en-US" altLang="en-US" sz="2382" dirty="0">
                <a:solidFill>
                  <a:schemeClr val="accent3"/>
                </a:solidFill>
              </a:rPr>
              <a:t>67% of workers aged 35-44 and 74% of workers aged 45-54 saved something for retirement in 2004. Of those 55+, only 69% saved something.</a:t>
            </a:r>
          </a:p>
          <a:p>
            <a:pPr marL="655523" lvl="1" indent="-252125" defTabSz="806799" eaLnBrk="1" hangingPunct="1">
              <a:lnSpc>
                <a:spcPct val="80000"/>
              </a:lnSpc>
            </a:pPr>
            <a:r>
              <a:rPr lang="en-US" altLang="en-US" dirty="0">
                <a:solidFill>
                  <a:schemeClr val="accent3"/>
                </a:solidFill>
              </a:rPr>
              <a:t>But 100% of old folks will need something.</a:t>
            </a:r>
          </a:p>
          <a:p>
            <a:pPr marL="302549" indent="-302549" defTabSz="806799" eaLnBrk="1" hangingPunct="1">
              <a:lnSpc>
                <a:spcPct val="80000"/>
              </a:lnSpc>
              <a:buNone/>
            </a:pPr>
            <a:r>
              <a:rPr lang="en-US" altLang="en-US" sz="1412" dirty="0">
                <a:solidFill>
                  <a:schemeClr val="accent3"/>
                </a:solidFill>
              </a:rPr>
              <a:t>Source: Retirement Confidence Survey</a:t>
            </a:r>
            <a:r>
              <a:rPr lang="en-US" altLang="en-US" sz="1412" dirty="0">
                <a:solidFill>
                  <a:schemeClr val="accent3"/>
                </a:solidFill>
                <a:cs typeface="Arial" panose="020B0604020202020204" pitchFamily="34" charset="0"/>
              </a:rPr>
              <a:t>®</a:t>
            </a:r>
            <a:r>
              <a:rPr lang="en-US" altLang="en-US" sz="1412" dirty="0">
                <a:solidFill>
                  <a:schemeClr val="accent3"/>
                </a:solidFill>
              </a:rPr>
              <a:t> 2004</a:t>
            </a:r>
          </a:p>
        </p:txBody>
      </p:sp>
    </p:spTree>
    <p:extLst>
      <p:ext uri="{BB962C8B-B14F-4D97-AF65-F5344CB8AC3E}">
        <p14:creationId xmlns:p14="http://schemas.microsoft.com/office/powerpoint/2010/main" val="1412828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79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798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97987">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97987">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97987">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97987">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29798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9798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97987">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297987">
                                            <p:txEl>
                                              <p:pRg st="9" end="9"/>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29798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6" grpId="0" autoUpdateAnimBg="0"/>
      <p:bldP spid="297987"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Slide Number Placeholder 5">
            <a:extLst>
              <a:ext uri="{FF2B5EF4-FFF2-40B4-BE49-F238E27FC236}">
                <a16:creationId xmlns:a16="http://schemas.microsoft.com/office/drawing/2014/main" id="{481DEA7B-53B0-4FBD-B929-080E4DB8FBEE}"/>
              </a:ext>
            </a:extLst>
          </p:cNvPr>
          <p:cNvSpPr>
            <a:spLocks noGrp="1"/>
          </p:cNvSpPr>
          <p:nvPr>
            <p:ph type="sldNum" sz="quarter" idx="12"/>
          </p:nvPr>
        </p:nvSpPr>
        <p:spPr>
          <a:noFill/>
        </p:spPr>
        <p:txBody>
          <a:bodyPr/>
          <a:lstStyle>
            <a:defPPr>
              <a:defRPr lang="en-US"/>
            </a:defPPr>
            <a:lvl1pPr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355950"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71189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06784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423797"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1779746"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135695"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491644"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2847593"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fld id="{BB389C4B-97EF-4EF7-BE32-DB5DAFCCC9E2}" type="slidenum">
              <a:rPr kumimoji="0" lang="en-US" altLang="en-US" sz="1412"/>
              <a:pPr/>
              <a:t>39</a:t>
            </a:fld>
            <a:endParaRPr kumimoji="0" lang="en-US" altLang="en-US" sz="1412"/>
          </a:p>
        </p:txBody>
      </p:sp>
      <p:sp>
        <p:nvSpPr>
          <p:cNvPr id="299010" name="Rectangle 2">
            <a:extLst>
              <a:ext uri="{FF2B5EF4-FFF2-40B4-BE49-F238E27FC236}">
                <a16:creationId xmlns:a16="http://schemas.microsoft.com/office/drawing/2014/main" id="{F9611D18-DAFC-4521-9EAD-9C63D07291C3}"/>
              </a:ext>
            </a:extLst>
          </p:cNvPr>
          <p:cNvSpPr>
            <a:spLocks noGrp="1" noChangeArrowheads="1"/>
          </p:cNvSpPr>
          <p:nvPr>
            <p:ph type="title"/>
          </p:nvPr>
        </p:nvSpPr>
        <p:spPr>
          <a:xfrm>
            <a:off x="2249582" y="1"/>
            <a:ext cx="8283949" cy="1218640"/>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defTabSz="806799" eaLnBrk="1" hangingPunct="1"/>
            <a:r>
              <a:rPr lang="en-US" altLang="en-US" sz="3971"/>
              <a:t>Social Security Is Not Enough</a:t>
            </a:r>
          </a:p>
        </p:txBody>
      </p:sp>
      <p:sp>
        <p:nvSpPr>
          <p:cNvPr id="299011" name="Rectangle 3">
            <a:extLst>
              <a:ext uri="{FF2B5EF4-FFF2-40B4-BE49-F238E27FC236}">
                <a16:creationId xmlns:a16="http://schemas.microsoft.com/office/drawing/2014/main" id="{117571B8-0DF8-4E50-AB33-B3EB2C3DABCD}"/>
              </a:ext>
            </a:extLst>
          </p:cNvPr>
          <p:cNvSpPr>
            <a:spLocks noGrp="1" noChangeArrowheads="1"/>
          </p:cNvSpPr>
          <p:nvPr>
            <p:ph type="body" idx="1"/>
          </p:nvPr>
        </p:nvSpPr>
        <p:spPr>
          <a:xfrm>
            <a:off x="1658471" y="1277472"/>
            <a:ext cx="8875059" cy="4840941"/>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marL="302549" indent="-302549" defTabSz="806799" eaLnBrk="1" hangingPunct="1">
              <a:lnSpc>
                <a:spcPct val="80000"/>
              </a:lnSpc>
            </a:pPr>
            <a:r>
              <a:rPr lang="en-US" altLang="en-US" sz="2824" dirty="0"/>
              <a:t>Currently, if you were born in </a:t>
            </a:r>
            <a:r>
              <a:rPr lang="en-US" altLang="en-US" sz="2824" b="1" dirty="0"/>
              <a:t>1960</a:t>
            </a:r>
            <a:r>
              <a:rPr lang="en-US" altLang="en-US" sz="2824" dirty="0"/>
              <a:t> or later, you will </a:t>
            </a:r>
            <a:r>
              <a:rPr lang="en-US" altLang="en-US" sz="2824" b="1" dirty="0"/>
              <a:t>not</a:t>
            </a:r>
            <a:r>
              <a:rPr lang="en-US" altLang="en-US" sz="2824" dirty="0"/>
              <a:t> be eligible for </a:t>
            </a:r>
            <a:r>
              <a:rPr lang="en-US" altLang="en-US" sz="2824" b="1" dirty="0"/>
              <a:t>full</a:t>
            </a:r>
            <a:r>
              <a:rPr lang="en-US" altLang="en-US" sz="2824" dirty="0"/>
              <a:t> Social Security benefits until you’re </a:t>
            </a:r>
            <a:r>
              <a:rPr lang="en-US" altLang="en-US" sz="2824" b="1" u="sng" dirty="0"/>
              <a:t>67</a:t>
            </a:r>
            <a:r>
              <a:rPr lang="en-US" altLang="en-US" sz="2824" dirty="0"/>
              <a:t>.</a:t>
            </a:r>
          </a:p>
          <a:p>
            <a:pPr marL="302549" indent="-302549" defTabSz="806799" eaLnBrk="1" hangingPunct="1">
              <a:lnSpc>
                <a:spcPct val="80000"/>
              </a:lnSpc>
            </a:pPr>
            <a:r>
              <a:rPr lang="en-US" altLang="en-US" sz="2824" dirty="0"/>
              <a:t>As of 2000, if you are a man and live to 65, you will live another 16.3 years—to 81.3. That’s a lot of Christmases.</a:t>
            </a:r>
          </a:p>
          <a:p>
            <a:pPr marL="302549" indent="-302549" defTabSz="806799" eaLnBrk="1" hangingPunct="1">
              <a:lnSpc>
                <a:spcPct val="80000"/>
              </a:lnSpc>
            </a:pPr>
            <a:r>
              <a:rPr lang="en-US" altLang="en-US" sz="2824" dirty="0"/>
              <a:t>Women at 65 live an average of 19.2 more years—until they are 84.2—almost 3 years longer than men. Will you be able to take care of both of you, and will your wife be provided for when you’re gone?</a:t>
            </a:r>
          </a:p>
          <a:p>
            <a:pPr marL="302549" indent="-302549" defTabSz="806799" eaLnBrk="1" hangingPunct="1">
              <a:lnSpc>
                <a:spcPct val="80000"/>
              </a:lnSpc>
            </a:pPr>
            <a:r>
              <a:rPr lang="en-US" altLang="en-US" sz="2824" dirty="0"/>
              <a:t>The average Social Security payment is $10,500/year</a:t>
            </a:r>
          </a:p>
          <a:p>
            <a:pPr marL="302549" indent="-302549" defTabSz="806799" eaLnBrk="1" hangingPunct="1">
              <a:lnSpc>
                <a:spcPct val="80000"/>
              </a:lnSpc>
              <a:buNone/>
            </a:pPr>
            <a:r>
              <a:rPr lang="en-US" altLang="en-US" sz="1765" dirty="0"/>
              <a:t>	</a:t>
            </a:r>
          </a:p>
        </p:txBody>
      </p:sp>
      <p:sp>
        <p:nvSpPr>
          <p:cNvPr id="2" name="TextBox 1">
            <a:extLst>
              <a:ext uri="{FF2B5EF4-FFF2-40B4-BE49-F238E27FC236}">
                <a16:creationId xmlns:a16="http://schemas.microsoft.com/office/drawing/2014/main" id="{FECD6696-4B2A-4A9F-83FD-CA5D38B01868}"/>
              </a:ext>
            </a:extLst>
          </p:cNvPr>
          <p:cNvSpPr txBox="1"/>
          <p:nvPr/>
        </p:nvSpPr>
        <p:spPr>
          <a:xfrm>
            <a:off x="2085696" y="6088997"/>
            <a:ext cx="7134589" cy="309637"/>
          </a:xfrm>
          <a:prstGeom prst="rect">
            <a:avLst/>
          </a:prstGeom>
          <a:solidFill>
            <a:schemeClr val="tx2">
              <a:lumMod val="75000"/>
              <a:lumOff val="25000"/>
              <a:alpha val="41000"/>
            </a:schemeClr>
          </a:solidFill>
        </p:spPr>
        <p:txBody>
          <a:bodyPr wrap="square">
            <a:spAutoFit/>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defRPr/>
            </a:pPr>
            <a:r>
              <a:rPr lang="en-US" altLang="en-US" sz="1412" dirty="0">
                <a:solidFill>
                  <a:schemeClr val="bg1"/>
                </a:solidFill>
              </a:rPr>
              <a:t>(http://moneycentral.msn.com/content/Retirementandwills/Playingcatchup/P34625.asp 7/24/04)</a:t>
            </a:r>
          </a:p>
        </p:txBody>
      </p:sp>
    </p:spTree>
    <p:extLst>
      <p:ext uri="{BB962C8B-B14F-4D97-AF65-F5344CB8AC3E}">
        <p14:creationId xmlns:p14="http://schemas.microsoft.com/office/powerpoint/2010/main" val="2887960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path" presetSubtype="0" accel="50000" decel="50000" fill="hold" grpId="0" nodeType="click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299010"/>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299011">
                                            <p:txEl>
                                              <p:pRg st="0" end="0"/>
                                            </p:txEl>
                                          </p:spTgt>
                                        </p:tgtEl>
                                        <p:attrNameLst>
                                          <p:attrName>style.visibility</p:attrName>
                                        </p:attrNameLst>
                                      </p:cBhvr>
                                      <p:to>
                                        <p:strVal val="visible"/>
                                      </p:to>
                                    </p:set>
                                    <p:animEffect transition="in" filter="fade">
                                      <p:cBhvr>
                                        <p:cTn id="11" dur="1000"/>
                                        <p:tgtEl>
                                          <p:spTgt spid="299011">
                                            <p:txEl>
                                              <p:pRg st="0" end="0"/>
                                            </p:txEl>
                                          </p:spTgt>
                                        </p:tgtEl>
                                      </p:cBhvr>
                                    </p:animEffect>
                                    <p:anim calcmode="lin" valueType="num">
                                      <p:cBhvr>
                                        <p:cTn id="12" dur="1000" fill="hold"/>
                                        <p:tgtEl>
                                          <p:spTgt spid="299011">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299011">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29901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299011">
                                            <p:txEl>
                                              <p:pRg st="1" end="1"/>
                                            </p:txEl>
                                          </p:spTgt>
                                        </p:tgtEl>
                                        <p:attrNameLst>
                                          <p:attrName>style.visibility</p:attrName>
                                        </p:attrNameLst>
                                      </p:cBhvr>
                                      <p:to>
                                        <p:strVal val="visible"/>
                                      </p:to>
                                    </p:set>
                                    <p:animEffect transition="in" filter="fade">
                                      <p:cBhvr>
                                        <p:cTn id="19" dur="1000"/>
                                        <p:tgtEl>
                                          <p:spTgt spid="299011">
                                            <p:txEl>
                                              <p:pRg st="1" end="1"/>
                                            </p:txEl>
                                          </p:spTgt>
                                        </p:tgtEl>
                                      </p:cBhvr>
                                    </p:animEffect>
                                    <p:anim calcmode="lin" valueType="num">
                                      <p:cBhvr>
                                        <p:cTn id="20" dur="1000" fill="hold"/>
                                        <p:tgtEl>
                                          <p:spTgt spid="299011">
                                            <p:txEl>
                                              <p:pRg st="1" end="1"/>
                                            </p:txEl>
                                          </p:spTgt>
                                        </p:tgtEl>
                                        <p:attrNameLst>
                                          <p:attrName>ppt_x</p:attrName>
                                        </p:attrNameLst>
                                      </p:cBhvr>
                                      <p:tavLst>
                                        <p:tav tm="0">
                                          <p:val>
                                            <p:strVal val="#ppt_x"/>
                                          </p:val>
                                        </p:tav>
                                        <p:tav tm="100000">
                                          <p:val>
                                            <p:strVal val="#ppt_x"/>
                                          </p:val>
                                        </p:tav>
                                      </p:tavLst>
                                    </p:anim>
                                    <p:anim calcmode="lin" valueType="num">
                                      <p:cBhvr>
                                        <p:cTn id="21" dur="898" decel="100000" fill="hold"/>
                                        <p:tgtEl>
                                          <p:spTgt spid="299011">
                                            <p:txEl>
                                              <p:pRg st="1" end="1"/>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898"/>
                                          </p:stCondLst>
                                        </p:cTn>
                                        <p:tgtEl>
                                          <p:spTgt spid="29901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299011">
                                            <p:txEl>
                                              <p:pRg st="2" end="2"/>
                                            </p:txEl>
                                          </p:spTgt>
                                        </p:tgtEl>
                                        <p:attrNameLst>
                                          <p:attrName>style.visibility</p:attrName>
                                        </p:attrNameLst>
                                      </p:cBhvr>
                                      <p:to>
                                        <p:strVal val="visible"/>
                                      </p:to>
                                    </p:set>
                                    <p:animEffect transition="in" filter="fade">
                                      <p:cBhvr>
                                        <p:cTn id="27" dur="1000"/>
                                        <p:tgtEl>
                                          <p:spTgt spid="299011">
                                            <p:txEl>
                                              <p:pRg st="2" end="2"/>
                                            </p:txEl>
                                          </p:spTgt>
                                        </p:tgtEl>
                                      </p:cBhvr>
                                    </p:animEffect>
                                    <p:anim calcmode="lin" valueType="num">
                                      <p:cBhvr>
                                        <p:cTn id="28" dur="1000" fill="hold"/>
                                        <p:tgtEl>
                                          <p:spTgt spid="299011">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299011">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29901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299011">
                                            <p:txEl>
                                              <p:pRg st="3" end="3"/>
                                            </p:txEl>
                                          </p:spTgt>
                                        </p:tgtEl>
                                        <p:attrNameLst>
                                          <p:attrName>style.visibility</p:attrName>
                                        </p:attrNameLst>
                                      </p:cBhvr>
                                      <p:to>
                                        <p:strVal val="visible"/>
                                      </p:to>
                                    </p:set>
                                    <p:animEffect transition="in" filter="fade">
                                      <p:cBhvr>
                                        <p:cTn id="35" dur="1000"/>
                                        <p:tgtEl>
                                          <p:spTgt spid="299011">
                                            <p:txEl>
                                              <p:pRg st="3" end="3"/>
                                            </p:txEl>
                                          </p:spTgt>
                                        </p:tgtEl>
                                      </p:cBhvr>
                                    </p:animEffect>
                                    <p:anim calcmode="lin" valueType="num">
                                      <p:cBhvr>
                                        <p:cTn id="36" dur="1000" fill="hold"/>
                                        <p:tgtEl>
                                          <p:spTgt spid="299011">
                                            <p:txEl>
                                              <p:pRg st="3" end="3"/>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299011">
                                            <p:txEl>
                                              <p:pRg st="3" end="3"/>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299011">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299011">
                                            <p:txEl>
                                              <p:pRg st="4" end="4"/>
                                            </p:txEl>
                                          </p:spTgt>
                                        </p:tgtEl>
                                        <p:attrNameLst>
                                          <p:attrName>style.visibility</p:attrName>
                                        </p:attrNameLst>
                                      </p:cBhvr>
                                      <p:to>
                                        <p:strVal val="visible"/>
                                      </p:to>
                                    </p:set>
                                    <p:animEffect transition="in" filter="fade">
                                      <p:cBhvr>
                                        <p:cTn id="43" dur="1000"/>
                                        <p:tgtEl>
                                          <p:spTgt spid="299011">
                                            <p:txEl>
                                              <p:pRg st="4" end="4"/>
                                            </p:txEl>
                                          </p:spTgt>
                                        </p:tgtEl>
                                      </p:cBhvr>
                                    </p:animEffect>
                                    <p:anim calcmode="lin" valueType="num">
                                      <p:cBhvr>
                                        <p:cTn id="44" dur="1000" fill="hold"/>
                                        <p:tgtEl>
                                          <p:spTgt spid="299011">
                                            <p:txEl>
                                              <p:pRg st="4" end="4"/>
                                            </p:txEl>
                                          </p:spTgt>
                                        </p:tgtEl>
                                        <p:attrNameLst>
                                          <p:attrName>ppt_x</p:attrName>
                                        </p:attrNameLst>
                                      </p:cBhvr>
                                      <p:tavLst>
                                        <p:tav tm="0">
                                          <p:val>
                                            <p:strVal val="#ppt_x"/>
                                          </p:val>
                                        </p:tav>
                                        <p:tav tm="100000">
                                          <p:val>
                                            <p:strVal val="#ppt_x"/>
                                          </p:val>
                                        </p:tav>
                                      </p:tavLst>
                                    </p:anim>
                                    <p:anim calcmode="lin" valueType="num">
                                      <p:cBhvr>
                                        <p:cTn id="45" dur="898" decel="100000" fill="hold"/>
                                        <p:tgtEl>
                                          <p:spTgt spid="299011">
                                            <p:txEl>
                                              <p:pRg st="4" end="4"/>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898"/>
                                          </p:stCondLst>
                                        </p:cTn>
                                        <p:tgtEl>
                                          <p:spTgt spid="299011">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0" grpId="0"/>
      <p:bldP spid="299011"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15D5454-49D4-45F6-9229-EE07464DF4B3}"/>
              </a:ext>
            </a:extLst>
          </p:cNvPr>
          <p:cNvSpPr>
            <a:spLocks noGrp="1" noChangeArrowheads="1"/>
          </p:cNvSpPr>
          <p:nvPr>
            <p:ph type="title"/>
          </p:nvPr>
        </p:nvSpPr>
        <p:spPr>
          <a:xfrm>
            <a:off x="2599765" y="336176"/>
            <a:ext cx="7732059" cy="874059"/>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defRPr/>
            </a:pPr>
            <a:r>
              <a:rPr lang="en-US" altLang="en-US">
                <a:solidFill>
                  <a:srgbClr val="FF3300"/>
                </a:solidFill>
                <a:latin typeface="Arial" charset="0"/>
              </a:rPr>
              <a:t>  THE BIBLE AND MONEY</a:t>
            </a:r>
            <a:br>
              <a:rPr lang="en-US" altLang="en-US"/>
            </a:br>
            <a:endParaRPr lang="en-US" altLang="en-US"/>
          </a:p>
        </p:txBody>
      </p:sp>
      <p:sp>
        <p:nvSpPr>
          <p:cNvPr id="15363" name="Rectangle 3">
            <a:extLst>
              <a:ext uri="{FF2B5EF4-FFF2-40B4-BE49-F238E27FC236}">
                <a16:creationId xmlns:a16="http://schemas.microsoft.com/office/drawing/2014/main" id="{7168575F-AEED-4C4F-B8DB-CDE18B9EC6D0}"/>
              </a:ext>
            </a:extLst>
          </p:cNvPr>
          <p:cNvSpPr>
            <a:spLocks noGrp="1" noChangeArrowheads="1"/>
          </p:cNvSpPr>
          <p:nvPr>
            <p:ph type="body" idx="1"/>
          </p:nvPr>
        </p:nvSpPr>
        <p:spPr>
          <a:xfrm>
            <a:off x="2398061" y="1210235"/>
            <a:ext cx="7544360" cy="3899647"/>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buFontTx/>
              <a:buChar char="•"/>
              <a:defRPr/>
            </a:pPr>
            <a:endParaRPr lang="en-US" altLang="en-US">
              <a:latin typeface="Arial" charset="0"/>
            </a:endParaRPr>
          </a:p>
          <a:p>
            <a:pPr>
              <a:buFontTx/>
              <a:buChar char="•"/>
              <a:defRPr/>
            </a:pPr>
            <a:r>
              <a:rPr lang="en-US" altLang="en-US">
                <a:latin typeface="Arial" charset="0"/>
              </a:rPr>
              <a:t>Is the Bible able to advise us into the second millennium ?</a:t>
            </a:r>
          </a:p>
          <a:p>
            <a:pPr>
              <a:buFontTx/>
              <a:buChar char="•"/>
              <a:defRPr/>
            </a:pPr>
            <a:r>
              <a:rPr lang="en-US" altLang="en-US">
                <a:latin typeface="Arial" charset="0"/>
              </a:rPr>
              <a:t>Will we trust the Bible when we disagree with it ?</a:t>
            </a:r>
          </a:p>
          <a:p>
            <a:pPr>
              <a:buFontTx/>
              <a:buChar char="•"/>
              <a:defRPr/>
            </a:pPr>
            <a:r>
              <a:rPr lang="en-US" altLang="en-US">
                <a:latin typeface="Arial" charset="0"/>
              </a:rPr>
              <a:t>There are many “experts”--who will you believe ?</a:t>
            </a:r>
          </a:p>
          <a:p>
            <a:pPr>
              <a:defRPr/>
            </a:pPr>
            <a:endParaRPr lang="en-US" altLang="en-US">
              <a:latin typeface="Arial" charset="0"/>
            </a:endParaRPr>
          </a:p>
        </p:txBody>
      </p:sp>
      <p:pic>
        <p:nvPicPr>
          <p:cNvPr id="39940" name="Picture 5" descr="BS00964_">
            <a:extLst>
              <a:ext uri="{FF2B5EF4-FFF2-40B4-BE49-F238E27FC236}">
                <a16:creationId xmlns:a16="http://schemas.microsoft.com/office/drawing/2014/main" id="{541E2F05-2A29-4F5E-909C-9D8BB39D7E4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844118" y="4440333"/>
            <a:ext cx="2689412" cy="2417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99724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 calcmode="lin" valueType="num">
                                      <p:cBhvr>
                                        <p:cTn id="7" dur="1000" fill="hold"/>
                                        <p:tgtEl>
                                          <p:spTgt spid="1536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1536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1536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36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anim calcmode="lin" valueType="num">
                                      <p:cBhvr>
                                        <p:cTn id="15" dur="1000" fill="hold"/>
                                        <p:tgtEl>
                                          <p:spTgt spid="1536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536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536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536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5363">
                                            <p:txEl>
                                              <p:pRg st="3" end="3"/>
                                            </p:txEl>
                                          </p:spTgt>
                                        </p:tgtEl>
                                        <p:attrNameLst>
                                          <p:attrName>style.visibility</p:attrName>
                                        </p:attrNameLst>
                                      </p:cBhvr>
                                      <p:to>
                                        <p:strVal val="visible"/>
                                      </p:to>
                                    </p:set>
                                    <p:anim calcmode="lin" valueType="num">
                                      <p:cBhvr>
                                        <p:cTn id="23" dur="1000" fill="hold"/>
                                        <p:tgtEl>
                                          <p:spTgt spid="1536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1536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1536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536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Slide Number Placeholder 7">
            <a:extLst>
              <a:ext uri="{FF2B5EF4-FFF2-40B4-BE49-F238E27FC236}">
                <a16:creationId xmlns:a16="http://schemas.microsoft.com/office/drawing/2014/main" id="{5F52ADAF-55ED-4E79-A4D1-76B7EDDDFA29}"/>
              </a:ext>
            </a:extLst>
          </p:cNvPr>
          <p:cNvSpPr>
            <a:spLocks noGrp="1"/>
          </p:cNvSpPr>
          <p:nvPr>
            <p:ph type="sldNum" sz="quarter" idx="12"/>
          </p:nvPr>
        </p:nvSpPr>
        <p:spPr>
          <a:noFill/>
        </p:spPr>
        <p:txBody>
          <a:bodyPr/>
          <a:lstStyle>
            <a:defPPr>
              <a:defRPr lang="en-US"/>
            </a:defPPr>
            <a:lvl1pPr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355950"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71189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06784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423797"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1779746"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135695"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491644"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2847593"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fld id="{1B02D8C6-ADE5-46D1-B1BB-50499B2360E6}" type="slidenum">
              <a:rPr kumimoji="0" lang="en-US" altLang="en-US" sz="1412"/>
              <a:pPr/>
              <a:t>40</a:t>
            </a:fld>
            <a:endParaRPr kumimoji="0" lang="en-US" altLang="en-US" sz="1412"/>
          </a:p>
        </p:txBody>
      </p:sp>
      <p:sp>
        <p:nvSpPr>
          <p:cNvPr id="300034" name="Rectangle 2">
            <a:extLst>
              <a:ext uri="{FF2B5EF4-FFF2-40B4-BE49-F238E27FC236}">
                <a16:creationId xmlns:a16="http://schemas.microsoft.com/office/drawing/2014/main" id="{F495455B-24B6-4B4F-AACE-6869BAB5C284}"/>
              </a:ext>
            </a:extLst>
          </p:cNvPr>
          <p:cNvSpPr>
            <a:spLocks noGrp="1" noChangeArrowheads="1"/>
          </p:cNvSpPr>
          <p:nvPr>
            <p:ph type="title"/>
          </p:nvPr>
        </p:nvSpPr>
        <p:spPr>
          <a:xfrm>
            <a:off x="2472298" y="152681"/>
            <a:ext cx="7765676" cy="1371319"/>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r>
              <a:rPr lang="en-US" altLang="en-US" dirty="0"/>
              <a:t>One dollar can be spent today or sometime in the future</a:t>
            </a:r>
            <a:endParaRPr lang="en-US" altLang="en-US" dirty="0">
              <a:solidFill>
                <a:schemeClr val="accent2"/>
              </a:solidFill>
            </a:endParaRPr>
          </a:p>
        </p:txBody>
      </p:sp>
      <p:sp>
        <p:nvSpPr>
          <p:cNvPr id="300035" name="Rectangle 3">
            <a:extLst>
              <a:ext uri="{FF2B5EF4-FFF2-40B4-BE49-F238E27FC236}">
                <a16:creationId xmlns:a16="http://schemas.microsoft.com/office/drawing/2014/main" id="{5BB8CD68-FCC0-4722-8ADD-1B9B4F26A3D0}"/>
              </a:ext>
            </a:extLst>
          </p:cNvPr>
          <p:cNvSpPr>
            <a:spLocks noGrp="1" noChangeArrowheads="1"/>
          </p:cNvSpPr>
          <p:nvPr>
            <p:ph type="body" sz="half" idx="1"/>
          </p:nvPr>
        </p:nvSpPr>
        <p:spPr>
          <a:xfrm>
            <a:off x="1860177" y="1680882"/>
            <a:ext cx="7026088" cy="4191000"/>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marL="302549" indent="-302549" defTabSz="806799" eaLnBrk="1" hangingPunct="1">
              <a:lnSpc>
                <a:spcPct val="90000"/>
              </a:lnSpc>
            </a:pPr>
            <a:r>
              <a:rPr lang="en-US" altLang="en-US" sz="2382" dirty="0"/>
              <a:t>23% of all workers are very willing to cut back on current spending to save for retirement</a:t>
            </a:r>
          </a:p>
          <a:p>
            <a:pPr marL="302549" indent="-302549" defTabSz="806799" eaLnBrk="1" hangingPunct="1">
              <a:lnSpc>
                <a:spcPct val="90000"/>
              </a:lnSpc>
            </a:pPr>
            <a:r>
              <a:rPr lang="en-US" altLang="en-US" sz="2382" dirty="0"/>
              <a:t>38% are somewhat willing</a:t>
            </a:r>
          </a:p>
          <a:p>
            <a:pPr marL="302549" indent="-302549" defTabSz="806799" eaLnBrk="1" hangingPunct="1">
              <a:lnSpc>
                <a:spcPct val="90000"/>
              </a:lnSpc>
            </a:pPr>
            <a:r>
              <a:rPr lang="en-US" altLang="en-US" sz="2382" dirty="0"/>
              <a:t>19% are not too willing</a:t>
            </a:r>
          </a:p>
          <a:p>
            <a:pPr marL="302549" indent="-302549" defTabSz="806799" eaLnBrk="1" hangingPunct="1">
              <a:lnSpc>
                <a:spcPct val="90000"/>
              </a:lnSpc>
            </a:pPr>
            <a:r>
              <a:rPr lang="en-US" altLang="en-US" sz="2382" dirty="0"/>
              <a:t>15% are not at all willing</a:t>
            </a:r>
          </a:p>
          <a:p>
            <a:pPr marL="302549" indent="-302549" defTabSz="806799" eaLnBrk="1" hangingPunct="1">
              <a:lnSpc>
                <a:spcPct val="90000"/>
              </a:lnSpc>
            </a:pPr>
            <a:r>
              <a:rPr lang="en-US" altLang="en-US" sz="2382" dirty="0"/>
              <a:t>Are you among the 34% unwilling to curtail spending for retirement? </a:t>
            </a:r>
          </a:p>
          <a:p>
            <a:pPr marL="302549" indent="-302549" defTabSz="806799" eaLnBrk="1" hangingPunct="1">
              <a:lnSpc>
                <a:spcPct val="90000"/>
              </a:lnSpc>
              <a:buNone/>
            </a:pPr>
            <a:r>
              <a:rPr lang="en-US" altLang="en-US" sz="1588" dirty="0"/>
              <a:t>Source: Retirement Confidence Survey</a:t>
            </a:r>
            <a:r>
              <a:rPr lang="en-US" altLang="en-US" sz="1588" dirty="0">
                <a:cs typeface="Arial" panose="020B0604020202020204" pitchFamily="34" charset="0"/>
              </a:rPr>
              <a:t>®</a:t>
            </a:r>
            <a:r>
              <a:rPr lang="en-US" altLang="en-US" sz="1588" dirty="0"/>
              <a:t> 2004 (not all responses were given)</a:t>
            </a:r>
          </a:p>
          <a:p>
            <a:pPr marL="302549" indent="-302549" defTabSz="806799" eaLnBrk="1" hangingPunct="1"/>
            <a:r>
              <a:rPr lang="en-US" altLang="en-US" sz="2118" dirty="0"/>
              <a:t>“Earlier this year [2005], Fidelity [Investments] said that, based on the current rate of savings, the average American household will live on 59 percent of pre-retirement income once they stop working.”</a:t>
            </a:r>
            <a:r>
              <a:rPr lang="en-US" altLang="en-US" sz="2735" dirty="0"/>
              <a:t> </a:t>
            </a:r>
            <a:r>
              <a:rPr lang="en-US" altLang="en-US" sz="1588" dirty="0"/>
              <a:t>“</a:t>
            </a:r>
            <a:r>
              <a:rPr lang="en-US" altLang="en-US" sz="1588" b="1" dirty="0"/>
              <a:t>A third of U.S. workers retire late, lack savings,” </a:t>
            </a:r>
            <a:r>
              <a:rPr lang="en-US" altLang="en-US" sz="1588" dirty="0"/>
              <a:t>Wed Aug 24, 2005, Reuters</a:t>
            </a:r>
          </a:p>
        </p:txBody>
      </p:sp>
      <p:pic>
        <p:nvPicPr>
          <p:cNvPr id="300036" name="Picture 4" descr="MCj01560910000[1]">
            <a:extLst>
              <a:ext uri="{FF2B5EF4-FFF2-40B4-BE49-F238E27FC236}">
                <a16:creationId xmlns:a16="http://schemas.microsoft.com/office/drawing/2014/main" id="{F8206653-5423-4AB7-8DD4-DF981276DA57}"/>
              </a:ext>
            </a:extLst>
          </p:cNvPr>
          <p:cNvPicPr>
            <a:picLocks noGrp="1" noChangeAspect="1" noChangeArrowheads="1"/>
          </p:cNvPicPr>
          <p:nvPr>
            <p:ph sz="quarter" idx="2"/>
          </p:nvPr>
        </p:nvPicPr>
        <p:blipFill>
          <a:blip r:embed="rId2">
            <a:extLst>
              <a:ext uri="{28A0092B-C50C-407E-A947-70E740481C1C}">
                <a14:useLocalDpi xmlns:a14="http://schemas.microsoft.com/office/drawing/2010/main"/>
              </a:ext>
            </a:extLst>
          </a:blip>
          <a:srcRect/>
          <a:stretch>
            <a:fillRect/>
          </a:stretch>
        </p:blipFill>
        <p:spPr>
          <a:xfrm>
            <a:off x="8684559" y="3048002"/>
            <a:ext cx="1619250" cy="1095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0037" name="Picture 5" descr="MCAN03834_0000[1]">
            <a:extLst>
              <a:ext uri="{FF2B5EF4-FFF2-40B4-BE49-F238E27FC236}">
                <a16:creationId xmlns:a16="http://schemas.microsoft.com/office/drawing/2014/main" id="{60D3B1C2-6430-4556-9DFB-F65A7960F62D}"/>
              </a:ext>
            </a:extLst>
          </p:cNvPr>
          <p:cNvPicPr>
            <a:picLocks noGrp="1" noChangeAspect="1" noChangeArrowheads="1"/>
          </p:cNvPicPr>
          <p:nvPr>
            <p:ph sz="quarter" idx="3"/>
          </p:nvPr>
        </p:nvPicPr>
        <p:blipFill>
          <a:blip r:embed="rId3" cstate="screen">
            <a:extLst>
              <a:ext uri="{28A0092B-C50C-407E-A947-70E740481C1C}">
                <a14:useLocalDpi xmlns:a14="http://schemas.microsoft.com/office/drawing/2010/main"/>
              </a:ext>
            </a:extLst>
          </a:blip>
          <a:srcRect/>
          <a:stretch>
            <a:fillRect/>
          </a:stretch>
        </p:blipFill>
        <p:spPr>
          <a:xfrm>
            <a:off x="8905875" y="4496360"/>
            <a:ext cx="1379725" cy="152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7831" name="Picture 6" descr="j0185604">
            <a:extLst>
              <a:ext uri="{FF2B5EF4-FFF2-40B4-BE49-F238E27FC236}">
                <a16:creationId xmlns:a16="http://schemas.microsoft.com/office/drawing/2014/main" id="{8AB4AF26-62AE-46CF-A16C-2BB895C5525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758798" y="1448361"/>
            <a:ext cx="1255059" cy="129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1449321"/>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0036"/>
                                        </p:tgtEl>
                                        <p:attrNameLst>
                                          <p:attrName>style.visibility</p:attrName>
                                        </p:attrNameLst>
                                      </p:cBhvr>
                                      <p:to>
                                        <p:strVal val="visible"/>
                                      </p:to>
                                    </p:set>
                                    <p:animEffect transition="in" filter="blinds(horizontal)">
                                      <p:cBhvr>
                                        <p:cTn id="7" dur="500"/>
                                        <p:tgtEl>
                                          <p:spTgt spid="3000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00037"/>
                                        </p:tgtEl>
                                        <p:attrNameLst>
                                          <p:attrName>style.visibility</p:attrName>
                                        </p:attrNameLst>
                                      </p:cBhvr>
                                      <p:to>
                                        <p:strVal val="visible"/>
                                      </p:to>
                                    </p:set>
                                    <p:animEffect transition="in" filter="blinds(horizontal)">
                                      <p:cBhvr>
                                        <p:cTn id="12" dur="500"/>
                                        <p:tgtEl>
                                          <p:spTgt spid="3000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0003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00035">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00035">
                                            <p:txEl>
                                              <p:pRg st="1" end="1"/>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300035">
                                            <p:txEl>
                                              <p:pRg st="2" end="2"/>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300035">
                                            <p:txEl>
                                              <p:pRg st="3" end="3"/>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300035">
                                            <p:txEl>
                                              <p:pRg st="4" end="4"/>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300035">
                                            <p:txEl>
                                              <p:pRg st="5" end="5"/>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3000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4" grpId="0" autoUpdateAnimBg="0"/>
      <p:bldP spid="300035"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76E2B1C2-2542-4C64-897A-2C1BA0DE06B0}"/>
              </a:ext>
            </a:extLst>
          </p:cNvPr>
          <p:cNvSpPr>
            <a:spLocks noGrp="1"/>
          </p:cNvSpPr>
          <p:nvPr>
            <p:ph type="sldNum" sz="quarter" idx="12"/>
          </p:nvPr>
        </p:nvSpPr>
        <p:spPr/>
        <p:txBody>
          <a:bodyPr/>
          <a:lstStyle>
            <a:defPPr>
              <a:defRPr lang="en-US"/>
            </a:defPPr>
            <a:lvl1pPr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355950"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71189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06784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423797"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1779746"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135695"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491644"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2847593"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fld id="{A69AC892-C903-4343-BB20-D07F2A91B71E}" type="slidenum">
              <a:rPr kumimoji="0" lang="en-US" altLang="en-US" sz="1412">
                <a:solidFill>
                  <a:srgbClr val="F8F8F8"/>
                </a:solidFill>
                <a:latin typeface="Arial" panose="020B0604020202020204" pitchFamily="34" charset="0"/>
              </a:rPr>
              <a:pPr/>
              <a:t>41</a:t>
            </a:fld>
            <a:endParaRPr kumimoji="0" lang="en-US" altLang="en-US" sz="1412">
              <a:solidFill>
                <a:srgbClr val="F8F8F8"/>
              </a:solidFill>
              <a:latin typeface="Arial" panose="020B0604020202020204" pitchFamily="34" charset="0"/>
            </a:endParaRPr>
          </a:p>
        </p:txBody>
      </p:sp>
      <p:sp>
        <p:nvSpPr>
          <p:cNvPr id="302082" name="Rectangle 2">
            <a:extLst>
              <a:ext uri="{FF2B5EF4-FFF2-40B4-BE49-F238E27FC236}">
                <a16:creationId xmlns:a16="http://schemas.microsoft.com/office/drawing/2014/main" id="{F1E14A2B-734C-4689-894F-14F33AE5258A}"/>
              </a:ext>
            </a:extLst>
          </p:cNvPr>
          <p:cNvSpPr>
            <a:spLocks noGrp="1" noChangeArrowheads="1"/>
          </p:cNvSpPr>
          <p:nvPr>
            <p:ph type="title"/>
          </p:nvPr>
        </p:nvSpPr>
        <p:spPr>
          <a:xfrm>
            <a:off x="2472298" y="228320"/>
            <a:ext cx="5842466" cy="1143000"/>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r>
              <a:rPr lang="en-US" altLang="en-US"/>
              <a:t>Reasons not to save:</a:t>
            </a:r>
          </a:p>
        </p:txBody>
      </p:sp>
      <p:sp>
        <p:nvSpPr>
          <p:cNvPr id="302083" name="Rectangle 3">
            <a:extLst>
              <a:ext uri="{FF2B5EF4-FFF2-40B4-BE49-F238E27FC236}">
                <a16:creationId xmlns:a16="http://schemas.microsoft.com/office/drawing/2014/main" id="{2800DBAA-8FCF-4C6E-B0FB-44A503F876B4}"/>
              </a:ext>
            </a:extLst>
          </p:cNvPr>
          <p:cNvSpPr>
            <a:spLocks noGrp="1" noChangeArrowheads="1"/>
          </p:cNvSpPr>
          <p:nvPr>
            <p:ph type="body" sz="half" idx="1"/>
          </p:nvPr>
        </p:nvSpPr>
        <p:spPr>
          <a:xfrm>
            <a:off x="2196353" y="1143000"/>
            <a:ext cx="6063784" cy="4494960"/>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marL="302549" indent="-302549" defTabSz="806799">
              <a:lnSpc>
                <a:spcPct val="90000"/>
              </a:lnSpc>
              <a:buNone/>
            </a:pPr>
            <a:endParaRPr lang="en-US" altLang="en-US" sz="2735"/>
          </a:p>
          <a:p>
            <a:pPr marL="302549" indent="-302549" defTabSz="806799">
              <a:lnSpc>
                <a:spcPct val="90000"/>
              </a:lnSpc>
              <a:buClr>
                <a:schemeClr val="tx1"/>
              </a:buClr>
            </a:pPr>
            <a:r>
              <a:rPr lang="en-US" altLang="en-US" sz="2735"/>
              <a:t>Present pleasure </a:t>
            </a:r>
          </a:p>
          <a:p>
            <a:pPr marL="655523" lvl="1" indent="-252125" defTabSz="806799">
              <a:lnSpc>
                <a:spcPct val="90000"/>
              </a:lnSpc>
            </a:pPr>
            <a:r>
              <a:rPr lang="en-US" altLang="en-US" sz="2382"/>
              <a:t>“He who loves pleasure will become poor, whoever loves wine and oil will never be rich.” Prov. 21:17</a:t>
            </a:r>
          </a:p>
          <a:p>
            <a:pPr marL="302549" indent="-302549" defTabSz="806799">
              <a:lnSpc>
                <a:spcPct val="90000"/>
              </a:lnSpc>
            </a:pPr>
            <a:r>
              <a:rPr lang="en-US" altLang="en-US" sz="2735"/>
              <a:t>Misunderstanding</a:t>
            </a:r>
          </a:p>
          <a:p>
            <a:pPr marL="655523" lvl="1" indent="-252125" defTabSz="806799">
              <a:lnSpc>
                <a:spcPct val="90000"/>
              </a:lnSpc>
            </a:pPr>
            <a:r>
              <a:rPr lang="en-US" altLang="en-US" sz="2382"/>
              <a:t>“I’m not supposed to worry about tomorrow.” However, “The prudent see danger and take refuge, but the simple keep going and suffer for it.” (Prov. 27:12).</a:t>
            </a:r>
          </a:p>
        </p:txBody>
      </p:sp>
      <p:pic>
        <p:nvPicPr>
          <p:cNvPr id="302084" name="Picture 4" descr="MPj03417530000[1]">
            <a:extLst>
              <a:ext uri="{FF2B5EF4-FFF2-40B4-BE49-F238E27FC236}">
                <a16:creationId xmlns:a16="http://schemas.microsoft.com/office/drawing/2014/main" id="{27FCBFBE-C0B5-44D4-B8F2-C2A83B0F23F3}"/>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8370794" y="1"/>
            <a:ext cx="2162735" cy="3123640"/>
          </a:xfrm>
        </p:spPr>
      </p:pic>
    </p:spTree>
    <p:extLst>
      <p:ext uri="{BB962C8B-B14F-4D97-AF65-F5344CB8AC3E}">
        <p14:creationId xmlns:p14="http://schemas.microsoft.com/office/powerpoint/2010/main" val="574549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499"/>
                                          </p:stCondLst>
                                        </p:cTn>
                                        <p:tgtEl>
                                          <p:spTgt spid="302084"/>
                                        </p:tgtEl>
                                        <p:attrNameLst>
                                          <p:attrName>style.visibility</p:attrName>
                                        </p:attrNameLst>
                                      </p:cBhvr>
                                      <p:to>
                                        <p:strVal val="visible"/>
                                      </p:to>
                                    </p:set>
                                    <p:anim to="" calcmode="lin" valueType="num">
                                      <p:cBhvr>
                                        <p:cTn id="7" dur="1" fill="hold"/>
                                        <p:tgtEl>
                                          <p:spTgt spid="30208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30208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302083">
                                            <p:txEl>
                                              <p:pRg st="1" end="1"/>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499"/>
                                          </p:stCondLst>
                                        </p:cTn>
                                        <p:tgtEl>
                                          <p:spTgt spid="302083">
                                            <p:txEl>
                                              <p:pRg st="2" end="2"/>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302083">
                                            <p:txEl>
                                              <p:pRg st="3" end="3"/>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499"/>
                                          </p:stCondLst>
                                        </p:cTn>
                                        <p:tgtEl>
                                          <p:spTgt spid="3020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2" grpId="0" autoUpdateAnimBg="0"/>
      <p:bldP spid="302083"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C8311088-632A-4FAF-9BFE-93288B265A4F}"/>
              </a:ext>
            </a:extLst>
          </p:cNvPr>
          <p:cNvSpPr>
            <a:spLocks noGrp="1"/>
          </p:cNvSpPr>
          <p:nvPr>
            <p:ph type="sldNum" sz="quarter" idx="12"/>
          </p:nvPr>
        </p:nvSpPr>
        <p:spPr/>
        <p:txBody>
          <a:bodyPr/>
          <a:lstStyle>
            <a:defPPr>
              <a:defRPr lang="en-US"/>
            </a:defPPr>
            <a:lvl1pPr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355950"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71189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06784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423797"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1779746"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135695"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491644"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2847593"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fld id="{F6A015CD-A1D9-4BF3-844D-4A4B30E7E56D}" type="slidenum">
              <a:rPr kumimoji="0" lang="en-US" altLang="en-US" sz="1412">
                <a:solidFill>
                  <a:srgbClr val="F8F8F8"/>
                </a:solidFill>
                <a:latin typeface="Arial" panose="020B0604020202020204" pitchFamily="34" charset="0"/>
              </a:rPr>
              <a:pPr/>
              <a:t>42</a:t>
            </a:fld>
            <a:endParaRPr kumimoji="0" lang="en-US" altLang="en-US" sz="1412">
              <a:solidFill>
                <a:srgbClr val="F8F8F8"/>
              </a:solidFill>
              <a:latin typeface="Arial" panose="020B0604020202020204" pitchFamily="34" charset="0"/>
            </a:endParaRPr>
          </a:p>
        </p:txBody>
      </p:sp>
      <p:sp>
        <p:nvSpPr>
          <p:cNvPr id="303106" name="Rectangle 2">
            <a:extLst>
              <a:ext uri="{FF2B5EF4-FFF2-40B4-BE49-F238E27FC236}">
                <a16:creationId xmlns:a16="http://schemas.microsoft.com/office/drawing/2014/main" id="{2FD1326B-0A04-4F4A-ABC3-33B2D2DDE701}"/>
              </a:ext>
            </a:extLst>
          </p:cNvPr>
          <p:cNvSpPr>
            <a:spLocks noGrp="1" noChangeArrowheads="1"/>
          </p:cNvSpPr>
          <p:nvPr>
            <p:ph type="title"/>
          </p:nvPr>
        </p:nvSpPr>
        <p:spPr>
          <a:xfrm>
            <a:off x="1255059" y="1008529"/>
            <a:ext cx="5662574" cy="1143000"/>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r>
              <a:rPr lang="en-US" altLang="en-US" dirty="0"/>
              <a:t>Reasons not to save:</a:t>
            </a:r>
          </a:p>
        </p:txBody>
      </p:sp>
      <p:sp>
        <p:nvSpPr>
          <p:cNvPr id="303107" name="Rectangle 3">
            <a:extLst>
              <a:ext uri="{FF2B5EF4-FFF2-40B4-BE49-F238E27FC236}">
                <a16:creationId xmlns:a16="http://schemas.microsoft.com/office/drawing/2014/main" id="{165B6950-A02E-4B53-BD21-7E3F6B12B113}"/>
              </a:ext>
            </a:extLst>
          </p:cNvPr>
          <p:cNvSpPr>
            <a:spLocks noGrp="1" noChangeArrowheads="1"/>
          </p:cNvSpPr>
          <p:nvPr>
            <p:ph type="body" sz="half" idx="1"/>
          </p:nvPr>
        </p:nvSpPr>
        <p:spPr>
          <a:xfrm>
            <a:off x="2249581" y="2591360"/>
            <a:ext cx="8062632" cy="3018865"/>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r>
              <a:rPr lang="en-US" altLang="en-US" sz="2800" dirty="0"/>
              <a:t>“I have too much debt to be able to save.”</a:t>
            </a:r>
          </a:p>
          <a:p>
            <a:pPr lvl="1">
              <a:buClr>
                <a:schemeClr val="tx1"/>
              </a:buClr>
            </a:pPr>
            <a:r>
              <a:rPr lang="en-US" altLang="en-US" sz="2800" dirty="0"/>
              <a:t>Go on a survival budget. Spend only what you </a:t>
            </a:r>
            <a:r>
              <a:rPr lang="en-US" altLang="en-US" sz="2800" b="1" dirty="0"/>
              <a:t>must to survive</a:t>
            </a:r>
            <a:r>
              <a:rPr lang="en-US" altLang="en-US" sz="2800" dirty="0"/>
              <a:t> and pay down debt.</a:t>
            </a:r>
          </a:p>
          <a:p>
            <a:pPr lvl="1">
              <a:buClr>
                <a:schemeClr val="tx1"/>
              </a:buClr>
            </a:pPr>
            <a:r>
              <a:rPr lang="en-US" altLang="en-US" sz="2800" dirty="0"/>
              <a:t>Pay off your smallest debt first and work up.</a:t>
            </a:r>
          </a:p>
          <a:p>
            <a:pPr>
              <a:buClr>
                <a:schemeClr val="tx1"/>
              </a:buClr>
            </a:pPr>
            <a:r>
              <a:rPr lang="en-US" altLang="en-US" sz="2800" dirty="0"/>
              <a:t>Laziness</a:t>
            </a:r>
          </a:p>
          <a:p>
            <a:pPr lvl="1">
              <a:buClr>
                <a:schemeClr val="tx1"/>
              </a:buClr>
            </a:pPr>
            <a:r>
              <a:rPr lang="en-US" altLang="en-US" sz="2800" dirty="0"/>
              <a:t>I’ll start when things aren’t as tight.</a:t>
            </a:r>
          </a:p>
          <a:p>
            <a:endParaRPr lang="en-US" altLang="en-US" sz="2735" dirty="0"/>
          </a:p>
        </p:txBody>
      </p:sp>
      <p:pic>
        <p:nvPicPr>
          <p:cNvPr id="303108" name="Picture 4" descr="MPj03874920000[1]">
            <a:extLst>
              <a:ext uri="{FF2B5EF4-FFF2-40B4-BE49-F238E27FC236}">
                <a16:creationId xmlns:a16="http://schemas.microsoft.com/office/drawing/2014/main" id="{1F2BB2AC-8861-4ECE-83FB-0C5FF6530DBD}"/>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7056906" y="0"/>
            <a:ext cx="3476625" cy="2556342"/>
          </a:xfrm>
        </p:spPr>
      </p:pic>
    </p:spTree>
    <p:extLst>
      <p:ext uri="{BB962C8B-B14F-4D97-AF65-F5344CB8AC3E}">
        <p14:creationId xmlns:p14="http://schemas.microsoft.com/office/powerpoint/2010/main" val="6711237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499"/>
                                          </p:stCondLst>
                                        </p:cTn>
                                        <p:tgtEl>
                                          <p:spTgt spid="303108"/>
                                        </p:tgtEl>
                                        <p:attrNameLst>
                                          <p:attrName>style.visibility</p:attrName>
                                        </p:attrNameLst>
                                      </p:cBhvr>
                                      <p:to>
                                        <p:strVal val="visible"/>
                                      </p:to>
                                    </p:set>
                                    <p:anim to="" calcmode="lin" valueType="num">
                                      <p:cBhvr>
                                        <p:cTn id="7" dur="1" fill="hold"/>
                                        <p:tgtEl>
                                          <p:spTgt spid="303108"/>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3106"/>
                                        </p:tgtEl>
                                        <p:attrNameLst>
                                          <p:attrName>style.visibility</p:attrName>
                                        </p:attrNameLst>
                                      </p:cBhvr>
                                      <p:to>
                                        <p:strVal val="visible"/>
                                      </p:to>
                                    </p:set>
                                    <p:animEffect transition="in" filter="dissolve">
                                      <p:cBhvr>
                                        <p:cTn id="12" dur="500"/>
                                        <p:tgtEl>
                                          <p:spTgt spid="3031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3107">
                                            <p:txEl>
                                              <p:pRg st="0" end="0"/>
                                            </p:txEl>
                                          </p:spTgt>
                                        </p:tgtEl>
                                        <p:attrNameLst>
                                          <p:attrName>style.visibility</p:attrName>
                                        </p:attrNameLst>
                                      </p:cBhvr>
                                      <p:to>
                                        <p:strVal val="visible"/>
                                      </p:to>
                                    </p:set>
                                    <p:animEffect transition="in" filter="dissolve">
                                      <p:cBhvr>
                                        <p:cTn id="17" dur="500"/>
                                        <p:tgtEl>
                                          <p:spTgt spid="303107">
                                            <p:txEl>
                                              <p:pRg st="0" end="0"/>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03107">
                                            <p:txEl>
                                              <p:pRg st="1" end="1"/>
                                            </p:txEl>
                                          </p:spTgt>
                                        </p:tgtEl>
                                        <p:attrNameLst>
                                          <p:attrName>style.visibility</p:attrName>
                                        </p:attrNameLst>
                                      </p:cBhvr>
                                      <p:to>
                                        <p:strVal val="visible"/>
                                      </p:to>
                                    </p:set>
                                    <p:animEffect transition="in" filter="dissolve">
                                      <p:cBhvr>
                                        <p:cTn id="20" dur="500"/>
                                        <p:tgtEl>
                                          <p:spTgt spid="303107">
                                            <p:txEl>
                                              <p:pRg st="1" end="1"/>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03107">
                                            <p:txEl>
                                              <p:pRg st="2" end="2"/>
                                            </p:txEl>
                                          </p:spTgt>
                                        </p:tgtEl>
                                        <p:attrNameLst>
                                          <p:attrName>style.visibility</p:attrName>
                                        </p:attrNameLst>
                                      </p:cBhvr>
                                      <p:to>
                                        <p:strVal val="visible"/>
                                      </p:to>
                                    </p:set>
                                    <p:animEffect transition="in" filter="dissolve">
                                      <p:cBhvr>
                                        <p:cTn id="23" dur="500"/>
                                        <p:tgtEl>
                                          <p:spTgt spid="30310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03107">
                                            <p:txEl>
                                              <p:pRg st="3" end="3"/>
                                            </p:txEl>
                                          </p:spTgt>
                                        </p:tgtEl>
                                        <p:attrNameLst>
                                          <p:attrName>style.visibility</p:attrName>
                                        </p:attrNameLst>
                                      </p:cBhvr>
                                      <p:to>
                                        <p:strVal val="visible"/>
                                      </p:to>
                                    </p:set>
                                    <p:animEffect transition="in" filter="dissolve">
                                      <p:cBhvr>
                                        <p:cTn id="28" dur="500"/>
                                        <p:tgtEl>
                                          <p:spTgt spid="303107">
                                            <p:txEl>
                                              <p:pRg st="3" end="3"/>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03107">
                                            <p:txEl>
                                              <p:pRg st="4" end="4"/>
                                            </p:txEl>
                                          </p:spTgt>
                                        </p:tgtEl>
                                        <p:attrNameLst>
                                          <p:attrName>style.visibility</p:attrName>
                                        </p:attrNameLst>
                                      </p:cBhvr>
                                      <p:to>
                                        <p:strVal val="visible"/>
                                      </p:to>
                                    </p:set>
                                    <p:animEffect transition="in" filter="dissolve">
                                      <p:cBhvr>
                                        <p:cTn id="31" dur="500"/>
                                        <p:tgtEl>
                                          <p:spTgt spid="3031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6" grpId="0" autoUpdateAnimBg="0"/>
      <p:bldP spid="303107"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6B7801E4-2BCA-4042-B994-695AE51818E7}"/>
              </a:ext>
            </a:extLst>
          </p:cNvPr>
          <p:cNvSpPr>
            <a:spLocks noGrp="1"/>
          </p:cNvSpPr>
          <p:nvPr>
            <p:ph type="sldNum" sz="quarter" idx="12"/>
          </p:nvPr>
        </p:nvSpPr>
        <p:spPr/>
        <p:txBody>
          <a:bodyPr/>
          <a:lstStyle>
            <a:defPPr>
              <a:defRPr lang="en-US"/>
            </a:defPPr>
            <a:lvl1pPr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355950"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71189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06784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423797"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1779746"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135695"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491644"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2847593"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fld id="{704165E6-EE1F-4E81-B9A7-81DE4E3EC7D8}" type="slidenum">
              <a:rPr kumimoji="0" lang="en-US" altLang="en-US" sz="1412">
                <a:solidFill>
                  <a:srgbClr val="F8F8F8"/>
                </a:solidFill>
                <a:latin typeface="Arial" panose="020B0604020202020204" pitchFamily="34" charset="0"/>
              </a:rPr>
              <a:pPr/>
              <a:t>43</a:t>
            </a:fld>
            <a:endParaRPr kumimoji="0" lang="en-US" altLang="en-US" sz="1412">
              <a:solidFill>
                <a:srgbClr val="F8F8F8"/>
              </a:solidFill>
              <a:latin typeface="Arial" panose="020B0604020202020204" pitchFamily="34" charset="0"/>
            </a:endParaRPr>
          </a:p>
        </p:txBody>
      </p:sp>
      <p:sp>
        <p:nvSpPr>
          <p:cNvPr id="304130" name="Rectangle 2">
            <a:extLst>
              <a:ext uri="{FF2B5EF4-FFF2-40B4-BE49-F238E27FC236}">
                <a16:creationId xmlns:a16="http://schemas.microsoft.com/office/drawing/2014/main" id="{C1BB7452-39FE-4B7A-AD96-B6BAC0BFA9AF}"/>
              </a:ext>
            </a:extLst>
          </p:cNvPr>
          <p:cNvSpPr>
            <a:spLocks noGrp="1" noChangeArrowheads="1"/>
          </p:cNvSpPr>
          <p:nvPr>
            <p:ph type="title"/>
          </p:nvPr>
        </p:nvSpPr>
        <p:spPr>
          <a:xfrm>
            <a:off x="1120588" y="228320"/>
            <a:ext cx="7274019" cy="1143000"/>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r>
              <a:rPr lang="en-US" altLang="en-US" dirty="0"/>
              <a:t>Reasons to do nothing:</a:t>
            </a:r>
          </a:p>
        </p:txBody>
      </p:sp>
      <p:sp>
        <p:nvSpPr>
          <p:cNvPr id="304131" name="Rectangle 3">
            <a:extLst>
              <a:ext uri="{FF2B5EF4-FFF2-40B4-BE49-F238E27FC236}">
                <a16:creationId xmlns:a16="http://schemas.microsoft.com/office/drawing/2014/main" id="{75C34C06-B4D7-45E5-8F02-129A07C8A4FB}"/>
              </a:ext>
            </a:extLst>
          </p:cNvPr>
          <p:cNvSpPr>
            <a:spLocks noGrp="1" noChangeArrowheads="1"/>
          </p:cNvSpPr>
          <p:nvPr>
            <p:ph type="body" sz="half" idx="1"/>
          </p:nvPr>
        </p:nvSpPr>
        <p:spPr>
          <a:xfrm>
            <a:off x="1936937" y="1154206"/>
            <a:ext cx="8108857" cy="4389344"/>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marL="302549" indent="-302549" defTabSz="806799">
              <a:lnSpc>
                <a:spcPct val="90000"/>
              </a:lnSpc>
            </a:pPr>
            <a:r>
              <a:rPr lang="en-US" altLang="en-US" sz="2800" dirty="0"/>
              <a:t>I can’t budget.</a:t>
            </a:r>
          </a:p>
          <a:p>
            <a:pPr marL="655523" lvl="1" indent="-252125" defTabSz="806799">
              <a:lnSpc>
                <a:spcPct val="90000"/>
              </a:lnSpc>
            </a:pPr>
            <a:r>
              <a:rPr lang="en-US" altLang="en-US" sz="2800" dirty="0"/>
              <a:t>You can budget. Only my wife </a:t>
            </a:r>
            <a:r>
              <a:rPr lang="en-US" altLang="en-US" sz="2800" i="1" dirty="0"/>
              <a:t>likes</a:t>
            </a:r>
            <a:r>
              <a:rPr lang="en-US" altLang="en-US" sz="2800" dirty="0"/>
              <a:t> to budget. The alternative is to spend without a plan. Only the very wealthy can afford that.</a:t>
            </a:r>
          </a:p>
          <a:p>
            <a:pPr marL="302549" indent="-302549" defTabSz="806799">
              <a:lnSpc>
                <a:spcPct val="90000"/>
              </a:lnSpc>
            </a:pPr>
            <a:r>
              <a:rPr lang="en-US" altLang="en-US" sz="2800" dirty="0"/>
              <a:t>I can’t save.</a:t>
            </a:r>
          </a:p>
          <a:p>
            <a:pPr marL="655523" lvl="1" indent="-252125" defTabSz="806799">
              <a:lnSpc>
                <a:spcPct val="90000"/>
              </a:lnSpc>
            </a:pPr>
            <a:r>
              <a:rPr lang="en-US" altLang="en-US" sz="2800" dirty="0"/>
              <a:t>Unless you are devoured by debt, you can save, if you want something in the future badly enough.</a:t>
            </a:r>
          </a:p>
          <a:p>
            <a:pPr marL="302549" indent="-302549" defTabSz="806799">
              <a:lnSpc>
                <a:spcPct val="90000"/>
              </a:lnSpc>
            </a:pPr>
            <a:r>
              <a:rPr lang="en-US" altLang="en-US" sz="2800" dirty="0"/>
              <a:t>I’m beyond hope. </a:t>
            </a:r>
          </a:p>
          <a:p>
            <a:pPr marL="655523" lvl="1" indent="-252125" defTabSz="806799">
              <a:lnSpc>
                <a:spcPct val="90000"/>
              </a:lnSpc>
            </a:pPr>
            <a:r>
              <a:rPr lang="en-US" altLang="en-US" sz="2800" dirty="0"/>
              <a:t>I’ve never seen anyone in about 20 years of financial counseling who was beyond hope, or who </a:t>
            </a:r>
            <a:r>
              <a:rPr lang="en-US" altLang="en-US" sz="2800" b="1" dirty="0"/>
              <a:t>had</a:t>
            </a:r>
            <a:r>
              <a:rPr lang="en-US" altLang="en-US" sz="2800" dirty="0"/>
              <a:t> to file bankruptcy.</a:t>
            </a:r>
          </a:p>
        </p:txBody>
      </p:sp>
      <p:pic>
        <p:nvPicPr>
          <p:cNvPr id="304132" name="Picture 4" descr="budget">
            <a:extLst>
              <a:ext uri="{FF2B5EF4-FFF2-40B4-BE49-F238E27FC236}">
                <a16:creationId xmlns:a16="http://schemas.microsoft.com/office/drawing/2014/main" id="{BEE6AAF8-3487-4DA8-940E-13ACC1B27E4C}"/>
              </a:ext>
            </a:extLst>
          </p:cNvPr>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8314765" y="9807"/>
            <a:ext cx="2218765" cy="15534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2116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499"/>
                                          </p:stCondLst>
                                        </p:cTn>
                                        <p:tgtEl>
                                          <p:spTgt spid="304132"/>
                                        </p:tgtEl>
                                        <p:attrNameLst>
                                          <p:attrName>style.visibility</p:attrName>
                                        </p:attrNameLst>
                                      </p:cBhvr>
                                      <p:to>
                                        <p:strVal val="visible"/>
                                      </p:to>
                                    </p:set>
                                    <p:anim to="" calcmode="lin" valueType="num">
                                      <p:cBhvr>
                                        <p:cTn id="7" dur="1" fill="hold"/>
                                        <p:tgtEl>
                                          <p:spTgt spid="30413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30413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304131">
                                            <p:txEl>
                                              <p:pRg st="0" end="0"/>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499"/>
                                          </p:stCondLst>
                                        </p:cTn>
                                        <p:tgtEl>
                                          <p:spTgt spid="304131">
                                            <p:txEl>
                                              <p:pRg st="1" end="1"/>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304131">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499"/>
                                          </p:stCondLst>
                                        </p:cTn>
                                        <p:tgtEl>
                                          <p:spTgt spid="304131">
                                            <p:txEl>
                                              <p:pRg st="3" end="3"/>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304131">
                                            <p:txEl>
                                              <p:pRg st="4" end="4"/>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499"/>
                                          </p:stCondLst>
                                        </p:cTn>
                                        <p:tgtEl>
                                          <p:spTgt spid="3041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0" grpId="0" autoUpdateAnimBg="0"/>
      <p:bldP spid="304131"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7907088-06E6-451A-849A-79094846D41A}"/>
              </a:ext>
            </a:extLst>
          </p:cNvPr>
          <p:cNvSpPr>
            <a:spLocks noGrp="1"/>
          </p:cNvSpPr>
          <p:nvPr>
            <p:ph type="sldNum" sz="quarter" idx="12"/>
          </p:nvPr>
        </p:nvSpPr>
        <p:spPr/>
        <p:txBody>
          <a:bodyPr/>
          <a:lstStyle>
            <a:defPPr>
              <a:defRPr lang="en-US"/>
            </a:defPPr>
            <a:lvl1pPr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355950"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71189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06784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423797"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1779746"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135695"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491644"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2847593"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fld id="{AAA294E0-E052-4DC9-B66E-378A5EC6F9AB}" type="slidenum">
              <a:rPr kumimoji="0" lang="en-US" altLang="en-US" sz="1412">
                <a:latin typeface="Arial Black" panose="020B0A04020102020204" pitchFamily="34" charset="0"/>
              </a:rPr>
              <a:pPr/>
              <a:t>44</a:t>
            </a:fld>
            <a:endParaRPr kumimoji="0" lang="en-US" altLang="en-US" sz="1412">
              <a:latin typeface="Arial Black" panose="020B0A04020102020204" pitchFamily="34" charset="0"/>
            </a:endParaRPr>
          </a:p>
        </p:txBody>
      </p:sp>
      <p:sp>
        <p:nvSpPr>
          <p:cNvPr id="56326" name="Text Box 6">
            <a:extLst>
              <a:ext uri="{FF2B5EF4-FFF2-40B4-BE49-F238E27FC236}">
                <a16:creationId xmlns:a16="http://schemas.microsoft.com/office/drawing/2014/main" id="{67417837-157D-46BB-BB6B-26DF32BF2043}"/>
              </a:ext>
            </a:extLst>
          </p:cNvPr>
          <p:cNvSpPr txBox="1">
            <a:spLocks noChangeArrowheads="1"/>
          </p:cNvSpPr>
          <p:nvPr/>
        </p:nvSpPr>
        <p:spPr bwMode="auto">
          <a:xfrm>
            <a:off x="1928814" y="1816757"/>
            <a:ext cx="6856599" cy="420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663" tIns="40332" rIns="80663" bIns="40332">
            <a:spAutoFit/>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spcBef>
                <a:spcPct val="50000"/>
              </a:spcBef>
              <a:defRPr/>
            </a:pPr>
            <a:endParaRPr lang="en-US" altLang="en-US" sz="2206">
              <a:effectLst>
                <a:outerShdw blurRad="38100" dist="38100" dir="2700000" algn="tl">
                  <a:srgbClr val="FFFFFF"/>
                </a:outerShdw>
              </a:effectLst>
            </a:endParaRPr>
          </a:p>
        </p:txBody>
      </p:sp>
      <p:sp>
        <p:nvSpPr>
          <p:cNvPr id="56328" name="Text Box 8">
            <a:extLst>
              <a:ext uri="{FF2B5EF4-FFF2-40B4-BE49-F238E27FC236}">
                <a16:creationId xmlns:a16="http://schemas.microsoft.com/office/drawing/2014/main" id="{48C042FC-8AAE-4DD3-9570-86C0296D4A5F}"/>
              </a:ext>
            </a:extLst>
          </p:cNvPr>
          <p:cNvSpPr txBox="1">
            <a:spLocks noChangeArrowheads="1"/>
          </p:cNvSpPr>
          <p:nvPr/>
        </p:nvSpPr>
        <p:spPr bwMode="auto">
          <a:xfrm>
            <a:off x="1860176" y="1816756"/>
            <a:ext cx="8673353" cy="4642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663" tIns="40332" rIns="80663" bIns="40332">
            <a:spAutoFit/>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spcBef>
                <a:spcPct val="50000"/>
              </a:spcBef>
              <a:buFontTx/>
              <a:buChar char="•"/>
              <a:defRPr/>
            </a:pPr>
            <a:r>
              <a:rPr lang="en-US" altLang="en-US" sz="3176" dirty="0">
                <a:effectLst/>
                <a:latin typeface="Arial" charset="0"/>
              </a:rPr>
              <a:t>We are far more concerned about having 	good credit—the privilege to accumulate 	more debt--than about saving.</a:t>
            </a:r>
          </a:p>
          <a:p>
            <a:pPr lvl="1">
              <a:spcBef>
                <a:spcPct val="50000"/>
              </a:spcBef>
              <a:buFontTx/>
              <a:buChar char="•"/>
              <a:defRPr/>
            </a:pPr>
            <a:r>
              <a:rPr lang="en-US" altLang="en-US" sz="3176" dirty="0">
                <a:effectLst/>
                <a:latin typeface="Arial" charset="0"/>
              </a:rPr>
              <a:t>In June 2005, the US consumer savings rate was 0%. </a:t>
            </a:r>
            <a:r>
              <a:rPr lang="en-US" altLang="en-US" sz="1412" dirty="0">
                <a:effectLst/>
              </a:rPr>
              <a:t>http://money.cnn.com/2005/08/02/news/economy/savings/ Accessed 8/27/05</a:t>
            </a:r>
            <a:endParaRPr lang="en-US" altLang="en-US" sz="1412" dirty="0">
              <a:effectLst/>
              <a:latin typeface="Arial" charset="0"/>
            </a:endParaRPr>
          </a:p>
          <a:p>
            <a:pPr>
              <a:spcBef>
                <a:spcPct val="50000"/>
              </a:spcBef>
              <a:buFontTx/>
              <a:buChar char="•"/>
              <a:defRPr/>
            </a:pPr>
            <a:r>
              <a:rPr lang="en-US" altLang="en-US" sz="3176" dirty="0">
                <a:effectLst/>
                <a:latin typeface="Arial" charset="0"/>
              </a:rPr>
              <a:t>Even “breaking even” is </a:t>
            </a:r>
            <a:r>
              <a:rPr lang="en-US" altLang="en-US" sz="3176" b="1" dirty="0">
                <a:effectLst/>
                <a:latin typeface="Arial" charset="0"/>
              </a:rPr>
              <a:t>foolish</a:t>
            </a:r>
            <a:r>
              <a:rPr lang="en-US" altLang="en-US" sz="3176" dirty="0">
                <a:effectLst/>
                <a:latin typeface="Arial" charset="0"/>
              </a:rPr>
              <a:t> (Prov. 	21:20).  Why?</a:t>
            </a:r>
          </a:p>
          <a:p>
            <a:pPr>
              <a:spcBef>
                <a:spcPct val="50000"/>
              </a:spcBef>
              <a:buFont typeface="Wingdings" pitchFamily="2" charset="2"/>
              <a:buChar char="Ø"/>
              <a:defRPr/>
            </a:pPr>
            <a:endParaRPr lang="en-US" altLang="en-US" sz="2824" dirty="0">
              <a:effectLst>
                <a:outerShdw blurRad="38100" dist="38100" dir="2700000" algn="tl">
                  <a:srgbClr val="FFFFFF"/>
                </a:outerShdw>
              </a:effectLst>
            </a:endParaRPr>
          </a:p>
        </p:txBody>
      </p:sp>
      <p:sp>
        <p:nvSpPr>
          <p:cNvPr id="56329" name="Text Box 9">
            <a:extLst>
              <a:ext uri="{FF2B5EF4-FFF2-40B4-BE49-F238E27FC236}">
                <a16:creationId xmlns:a16="http://schemas.microsoft.com/office/drawing/2014/main" id="{E23DD558-5FAC-4F7E-9B98-EC031C97FE84}"/>
              </a:ext>
            </a:extLst>
          </p:cNvPr>
          <p:cNvSpPr txBox="1">
            <a:spLocks noChangeArrowheads="1"/>
          </p:cNvSpPr>
          <p:nvPr/>
        </p:nvSpPr>
        <p:spPr bwMode="auto">
          <a:xfrm>
            <a:off x="2288801" y="6051178"/>
            <a:ext cx="7463118" cy="244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663" tIns="40332" rIns="80663" bIns="40332">
            <a:spAutoFit/>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spcBef>
                <a:spcPct val="50000"/>
              </a:spcBef>
              <a:defRPr/>
            </a:pPr>
            <a:r>
              <a:rPr lang="en-US" altLang="en-US" sz="1059" dirty="0">
                <a:effectLst/>
                <a:latin typeface="Tahoma" pitchFamily="34" charset="0"/>
              </a:rPr>
              <a:t>1  http://www.bea.doc.gov/bea/newsrel/pi1201.htm, Department of Commerce, accessed 2/5/02</a:t>
            </a:r>
            <a:r>
              <a:rPr lang="en-US" altLang="en-US" sz="1059" dirty="0">
                <a:effectLst>
                  <a:outerShdw blurRad="38100" dist="38100" dir="2700000" algn="tl">
                    <a:srgbClr val="FFFFFF"/>
                  </a:outerShdw>
                </a:effectLst>
                <a:latin typeface="Tahoma" pitchFamily="34" charset="0"/>
              </a:rPr>
              <a:t> </a:t>
            </a:r>
          </a:p>
        </p:txBody>
      </p:sp>
      <p:sp>
        <p:nvSpPr>
          <p:cNvPr id="8" name="Rectangle 2">
            <a:extLst>
              <a:ext uri="{FF2B5EF4-FFF2-40B4-BE49-F238E27FC236}">
                <a16:creationId xmlns:a16="http://schemas.microsoft.com/office/drawing/2014/main" id="{48D2D0AD-04AD-47AE-821B-8D5081617420}"/>
              </a:ext>
            </a:extLst>
          </p:cNvPr>
          <p:cNvSpPr>
            <a:spLocks noGrp="1" noChangeArrowheads="1"/>
          </p:cNvSpPr>
          <p:nvPr>
            <p:ph type="title"/>
          </p:nvPr>
        </p:nvSpPr>
        <p:spPr>
          <a:xfrm>
            <a:off x="914016" y="301158"/>
            <a:ext cx="10363969" cy="1462368"/>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r>
              <a:rPr lang="en-US" altLang="en-US" b="1" i="1" dirty="0">
                <a:latin typeface="Arial" panose="020B0604020202020204" pitchFamily="34" charset="0"/>
              </a:rPr>
              <a:t>Saving</a:t>
            </a:r>
          </a:p>
        </p:txBody>
      </p:sp>
    </p:spTree>
    <p:extLst>
      <p:ext uri="{BB962C8B-B14F-4D97-AF65-F5344CB8AC3E}">
        <p14:creationId xmlns:p14="http://schemas.microsoft.com/office/powerpoint/2010/main" val="23404019"/>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E81CBFF-AB14-4421-A2E6-A30E8A248AA4}"/>
              </a:ext>
            </a:extLst>
          </p:cNvPr>
          <p:cNvSpPr>
            <a:spLocks noGrp="1"/>
          </p:cNvSpPr>
          <p:nvPr>
            <p:ph type="sldNum" sz="quarter" idx="12"/>
          </p:nvPr>
        </p:nvSpPr>
        <p:spPr/>
        <p:txBody>
          <a:bodyPr/>
          <a:lstStyle>
            <a:defPPr>
              <a:defRPr lang="en-US"/>
            </a:defPPr>
            <a:lvl1pPr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355950"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71189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06784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423797"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1779746"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135695"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491644"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2847593"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fld id="{656C95B7-4984-4F93-A27F-1E5D007A3C38}" type="slidenum">
              <a:rPr kumimoji="0" lang="en-US" altLang="en-US" sz="1412">
                <a:latin typeface="Arial Black" panose="020B0A04020102020204" pitchFamily="34" charset="0"/>
              </a:rPr>
              <a:pPr/>
              <a:t>45</a:t>
            </a:fld>
            <a:endParaRPr kumimoji="0" lang="en-US" altLang="en-US" sz="1412">
              <a:latin typeface="Arial Black" panose="020B0A04020102020204" pitchFamily="34" charset="0"/>
            </a:endParaRPr>
          </a:p>
        </p:txBody>
      </p:sp>
      <p:sp>
        <p:nvSpPr>
          <p:cNvPr id="82947" name="Rectangle 2">
            <a:extLst>
              <a:ext uri="{FF2B5EF4-FFF2-40B4-BE49-F238E27FC236}">
                <a16:creationId xmlns:a16="http://schemas.microsoft.com/office/drawing/2014/main" id="{188E597D-9435-439D-80ED-A80F005E9ABF}"/>
              </a:ext>
            </a:extLst>
          </p:cNvPr>
          <p:cNvSpPr>
            <a:spLocks noGrp="1" noChangeArrowheads="1"/>
          </p:cNvSpPr>
          <p:nvPr>
            <p:ph type="title"/>
          </p:nvPr>
        </p:nvSpPr>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r>
              <a:rPr lang="en-US" altLang="en-US" b="1" i="1">
                <a:latin typeface="Arial" panose="020B0604020202020204" pitchFamily="34" charset="0"/>
              </a:rPr>
              <a:t>Saving</a:t>
            </a:r>
          </a:p>
        </p:txBody>
      </p:sp>
      <p:sp>
        <p:nvSpPr>
          <p:cNvPr id="62467" name="Rectangle 3">
            <a:extLst>
              <a:ext uri="{FF2B5EF4-FFF2-40B4-BE49-F238E27FC236}">
                <a16:creationId xmlns:a16="http://schemas.microsoft.com/office/drawing/2014/main" id="{58D821BC-763D-499F-AE34-57363D63D0A1}"/>
              </a:ext>
            </a:extLst>
          </p:cNvPr>
          <p:cNvSpPr>
            <a:spLocks noGrp="1" noChangeArrowheads="1"/>
          </p:cNvSpPr>
          <p:nvPr>
            <p:ph type="body" idx="1"/>
          </p:nvPr>
        </p:nvSpPr>
        <p:spPr>
          <a:xfrm>
            <a:off x="2263591" y="1546412"/>
            <a:ext cx="7544360" cy="4908176"/>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defRPr/>
            </a:pPr>
            <a:r>
              <a:rPr kumimoji="1" lang="en-US" altLang="en-US" sz="2800" dirty="0">
                <a:latin typeface="Arial" charset="0"/>
              </a:rPr>
              <a:t>The Spirit can put to death the desires of the flesh (Rom. 8:13).</a:t>
            </a:r>
          </a:p>
          <a:p>
            <a:pPr eaLnBrk="1" hangingPunct="1">
              <a:buFontTx/>
              <a:buNone/>
              <a:defRPr/>
            </a:pPr>
            <a:r>
              <a:rPr kumimoji="1" lang="en-US" altLang="en-US" sz="2800" dirty="0">
                <a:latin typeface="Arial" charset="0"/>
              </a:rPr>
              <a:t>		Irresponsible spending is a 	“spiritual” problem.</a:t>
            </a:r>
          </a:p>
          <a:p>
            <a:pPr eaLnBrk="1" hangingPunct="1">
              <a:defRPr/>
            </a:pPr>
            <a:r>
              <a:rPr kumimoji="1" lang="en-US" altLang="en-US" sz="2800" dirty="0">
                <a:latin typeface="Arial" charset="0"/>
              </a:rPr>
              <a:t>We save against future “evils” (Prov. 22:3, 27:12) such as breakdowns and disability.</a:t>
            </a:r>
          </a:p>
          <a:p>
            <a:pPr eaLnBrk="1" hangingPunct="1">
              <a:defRPr/>
            </a:pPr>
            <a:r>
              <a:rPr kumimoji="1" lang="en-US" altLang="en-US" sz="2800" dirty="0">
                <a:latin typeface="Arial" charset="0"/>
              </a:rPr>
              <a:t>An emergency fund of at least 3-6 months income is prudent.</a:t>
            </a:r>
          </a:p>
          <a:p>
            <a:pPr eaLnBrk="1" hangingPunct="1">
              <a:defRPr/>
            </a:pPr>
            <a:endParaRPr lang="en-US" altLang="en-US" dirty="0">
              <a:latin typeface="Arial" charset="0"/>
            </a:endParaRPr>
          </a:p>
        </p:txBody>
      </p:sp>
    </p:spTree>
    <p:extLst>
      <p:ext uri="{BB962C8B-B14F-4D97-AF65-F5344CB8AC3E}">
        <p14:creationId xmlns:p14="http://schemas.microsoft.com/office/powerpoint/2010/main" val="3880117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2467">
                                            <p:txEl>
                                              <p:pRg st="0" end="0"/>
                                            </p:txEl>
                                          </p:spTgt>
                                        </p:tgtEl>
                                        <p:attrNameLst>
                                          <p:attrName>style.visibility</p:attrName>
                                        </p:attrNameLst>
                                      </p:cBhvr>
                                      <p:to>
                                        <p:strVal val="visible"/>
                                      </p:to>
                                    </p:set>
                                    <p:anim to="" calcmode="lin" valueType="num">
                                      <p:cBhvr>
                                        <p:cTn id="7" dur="1" fill="hold"/>
                                        <p:tgtEl>
                                          <p:spTgt spid="6246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62467">
                                            <p:txEl>
                                              <p:pRg st="1" end="1"/>
                                            </p:txEl>
                                          </p:spTgt>
                                        </p:tgtEl>
                                        <p:attrNameLst>
                                          <p:attrName>style.visibility</p:attrName>
                                        </p:attrNameLst>
                                      </p:cBhvr>
                                      <p:to>
                                        <p:strVal val="visible"/>
                                      </p:to>
                                    </p:set>
                                    <p:anim to="" calcmode="lin" valueType="num">
                                      <p:cBhvr>
                                        <p:cTn id="12" dur="1" fill="hold"/>
                                        <p:tgtEl>
                                          <p:spTgt spid="62467">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62467">
                                            <p:txEl>
                                              <p:pRg st="2" end="2"/>
                                            </p:txEl>
                                          </p:spTgt>
                                        </p:tgtEl>
                                        <p:attrNameLst>
                                          <p:attrName>style.visibility</p:attrName>
                                        </p:attrNameLst>
                                      </p:cBhvr>
                                      <p:to>
                                        <p:strVal val="visible"/>
                                      </p:to>
                                    </p:set>
                                    <p:anim to="" calcmode="lin" valueType="num">
                                      <p:cBhvr>
                                        <p:cTn id="17" dur="1" fill="hold"/>
                                        <p:tgtEl>
                                          <p:spTgt spid="62467">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62467">
                                            <p:txEl>
                                              <p:pRg st="3" end="3"/>
                                            </p:txEl>
                                          </p:spTgt>
                                        </p:tgtEl>
                                        <p:attrNameLst>
                                          <p:attrName>style.visibility</p:attrName>
                                        </p:attrNameLst>
                                      </p:cBhvr>
                                      <p:to>
                                        <p:strVal val="visible"/>
                                      </p:to>
                                    </p:set>
                                    <p:anim to="" calcmode="lin" valueType="num">
                                      <p:cBhvr>
                                        <p:cTn id="22" dur="1" fill="hold"/>
                                        <p:tgtEl>
                                          <p:spTgt spid="62467">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43FB20D-C8A3-4EA7-A1FA-FC2750BAF65B}"/>
              </a:ext>
            </a:extLst>
          </p:cNvPr>
          <p:cNvSpPr>
            <a:spLocks noGrp="1"/>
          </p:cNvSpPr>
          <p:nvPr>
            <p:ph type="sldNum" sz="quarter" idx="12"/>
          </p:nvPr>
        </p:nvSpPr>
        <p:spPr/>
        <p:txBody>
          <a:bodyPr/>
          <a:lstStyle>
            <a:defPPr>
              <a:defRPr lang="en-US"/>
            </a:defPPr>
            <a:lvl1pPr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355950"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71189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06784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423797"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1779746"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135695"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491644"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2847593"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fld id="{350180C6-EE09-4502-AC51-3BDC226B299E}" type="slidenum">
              <a:rPr kumimoji="0" lang="en-US" altLang="en-US" sz="1412">
                <a:latin typeface="Arial Black" panose="020B0A04020102020204" pitchFamily="34" charset="0"/>
              </a:rPr>
              <a:pPr/>
              <a:t>46</a:t>
            </a:fld>
            <a:endParaRPr kumimoji="0" lang="en-US" altLang="en-US" sz="1412">
              <a:latin typeface="Arial Black" panose="020B0A04020102020204" pitchFamily="34" charset="0"/>
            </a:endParaRPr>
          </a:p>
        </p:txBody>
      </p:sp>
      <p:sp>
        <p:nvSpPr>
          <p:cNvPr id="83971" name="Rectangle 2">
            <a:extLst>
              <a:ext uri="{FF2B5EF4-FFF2-40B4-BE49-F238E27FC236}">
                <a16:creationId xmlns:a16="http://schemas.microsoft.com/office/drawing/2014/main" id="{62A1ABC3-2580-4258-B786-41CE1BA310BB}"/>
              </a:ext>
            </a:extLst>
          </p:cNvPr>
          <p:cNvSpPr>
            <a:spLocks noGrp="1" noChangeArrowheads="1"/>
          </p:cNvSpPr>
          <p:nvPr>
            <p:ph type="title"/>
          </p:nvPr>
        </p:nvSpPr>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r>
              <a:rPr lang="en-US" altLang="en-US" b="1" i="1" dirty="0">
                <a:latin typeface="Arial" panose="020B0604020202020204" pitchFamily="34" charset="0"/>
              </a:rPr>
              <a:t>Saving</a:t>
            </a:r>
          </a:p>
        </p:txBody>
      </p:sp>
      <p:sp>
        <p:nvSpPr>
          <p:cNvPr id="289795" name="Rectangle 3">
            <a:extLst>
              <a:ext uri="{FF2B5EF4-FFF2-40B4-BE49-F238E27FC236}">
                <a16:creationId xmlns:a16="http://schemas.microsoft.com/office/drawing/2014/main" id="{A7FF0F3C-4F16-4923-BF94-A71E8D72B726}"/>
              </a:ext>
            </a:extLst>
          </p:cNvPr>
          <p:cNvSpPr>
            <a:spLocks noGrp="1" noChangeArrowheads="1"/>
          </p:cNvSpPr>
          <p:nvPr>
            <p:ph type="body" idx="1"/>
          </p:nvPr>
        </p:nvSpPr>
        <p:spPr>
          <a:xfrm>
            <a:off x="2323822" y="1479177"/>
            <a:ext cx="7873533" cy="4840941"/>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lnSpc>
                <a:spcPct val="90000"/>
              </a:lnSpc>
              <a:defRPr/>
            </a:pPr>
            <a:r>
              <a:rPr kumimoji="1" lang="en-US" altLang="en-US" sz="2471" dirty="0">
                <a:latin typeface="Arial" charset="0"/>
              </a:rPr>
              <a:t>Know </a:t>
            </a:r>
            <a:r>
              <a:rPr kumimoji="1" lang="en-US" altLang="en-US" sz="2471" u="sng" dirty="0">
                <a:latin typeface="Arial" charset="0"/>
              </a:rPr>
              <a:t>why</a:t>
            </a:r>
            <a:r>
              <a:rPr kumimoji="1" lang="en-US" altLang="en-US" sz="2471" dirty="0">
                <a:latin typeface="Arial" charset="0"/>
              </a:rPr>
              <a:t> you are saving.</a:t>
            </a:r>
          </a:p>
          <a:p>
            <a:pPr lvl="1" eaLnBrk="1" hangingPunct="1">
              <a:lnSpc>
                <a:spcPct val="90000"/>
              </a:lnSpc>
              <a:defRPr/>
            </a:pPr>
            <a:r>
              <a:rPr lang="en-US" altLang="en-US" sz="2118" dirty="0">
                <a:latin typeface="Arial" charset="0"/>
              </a:rPr>
              <a:t>You need an emergency fund to cover potential major expenses. They should be expected. </a:t>
            </a:r>
          </a:p>
          <a:p>
            <a:pPr lvl="2" eaLnBrk="1" hangingPunct="1">
              <a:lnSpc>
                <a:spcPct val="90000"/>
              </a:lnSpc>
              <a:defRPr/>
            </a:pPr>
            <a:r>
              <a:rPr lang="en-US" altLang="en-US" sz="1853" dirty="0">
                <a:latin typeface="Arial" charset="0"/>
              </a:rPr>
              <a:t>Appliance or major system failure in the home.</a:t>
            </a:r>
          </a:p>
          <a:p>
            <a:pPr lvl="2" eaLnBrk="1" hangingPunct="1">
              <a:lnSpc>
                <a:spcPct val="90000"/>
              </a:lnSpc>
              <a:defRPr/>
            </a:pPr>
            <a:r>
              <a:rPr lang="en-US" altLang="en-US" sz="1853" dirty="0">
                <a:latin typeface="Arial" charset="0"/>
              </a:rPr>
              <a:t>Medical, dental and other un-reimbursed expenses.</a:t>
            </a:r>
          </a:p>
          <a:p>
            <a:pPr lvl="2" eaLnBrk="1" hangingPunct="1">
              <a:lnSpc>
                <a:spcPct val="90000"/>
              </a:lnSpc>
              <a:defRPr/>
            </a:pPr>
            <a:r>
              <a:rPr lang="en-US" altLang="en-US" sz="1853" dirty="0">
                <a:latin typeface="Arial" charset="0"/>
              </a:rPr>
              <a:t>Cash for national emergencies</a:t>
            </a:r>
          </a:p>
          <a:p>
            <a:pPr lvl="2" eaLnBrk="1" hangingPunct="1">
              <a:lnSpc>
                <a:spcPct val="90000"/>
              </a:lnSpc>
              <a:defRPr/>
            </a:pPr>
            <a:r>
              <a:rPr lang="en-US" altLang="en-US" sz="1853" dirty="0">
                <a:latin typeface="Arial" charset="0"/>
              </a:rPr>
              <a:t>Large auto costs/replacement costs</a:t>
            </a:r>
          </a:p>
          <a:p>
            <a:pPr lvl="2" eaLnBrk="1" hangingPunct="1">
              <a:lnSpc>
                <a:spcPct val="90000"/>
              </a:lnSpc>
              <a:defRPr/>
            </a:pPr>
            <a:r>
              <a:rPr lang="en-US" altLang="en-US" sz="1853" dirty="0">
                <a:latin typeface="Arial" charset="0"/>
              </a:rPr>
              <a:t>Track how much in savings is for a particular purpose</a:t>
            </a:r>
          </a:p>
          <a:p>
            <a:pPr eaLnBrk="1" hangingPunct="1">
              <a:lnSpc>
                <a:spcPct val="90000"/>
              </a:lnSpc>
              <a:defRPr/>
            </a:pPr>
            <a:r>
              <a:rPr lang="en-US" altLang="en-US" sz="2471" dirty="0">
                <a:latin typeface="Arial" charset="0"/>
              </a:rPr>
              <a:t>Other savings goals:</a:t>
            </a:r>
          </a:p>
          <a:p>
            <a:pPr lvl="1" eaLnBrk="1" hangingPunct="1">
              <a:lnSpc>
                <a:spcPct val="90000"/>
              </a:lnSpc>
              <a:defRPr/>
            </a:pPr>
            <a:r>
              <a:rPr lang="en-US" altLang="en-US" sz="2118" dirty="0">
                <a:latin typeface="Arial" charset="0"/>
              </a:rPr>
              <a:t>Inheritance for children/grandchildren (Prov. 13:22)</a:t>
            </a:r>
          </a:p>
          <a:p>
            <a:pPr lvl="1" eaLnBrk="1" hangingPunct="1">
              <a:lnSpc>
                <a:spcPct val="90000"/>
              </a:lnSpc>
              <a:defRPr/>
            </a:pPr>
            <a:r>
              <a:rPr lang="en-US" altLang="en-US" sz="2118" dirty="0">
                <a:latin typeface="Arial" charset="0"/>
              </a:rPr>
              <a:t>Retirement and old age care—The average SS payment is about $10,500/year </a:t>
            </a:r>
            <a:r>
              <a:rPr lang="en-US" altLang="en-US" sz="1235" dirty="0">
                <a:latin typeface="Arial" charset="0"/>
              </a:rPr>
              <a:t>http://moneycentral.msn.com/content/Retirementandwills/Playingcatchup/P34625.asp 7/24/04</a:t>
            </a:r>
          </a:p>
          <a:p>
            <a:pPr lvl="1" eaLnBrk="1" hangingPunct="1">
              <a:lnSpc>
                <a:spcPct val="90000"/>
              </a:lnSpc>
              <a:defRPr/>
            </a:pPr>
            <a:r>
              <a:rPr lang="en-US" altLang="en-US" sz="2118" dirty="0">
                <a:latin typeface="Arial" charset="0"/>
              </a:rPr>
              <a:t>Kingdom funding</a:t>
            </a:r>
          </a:p>
          <a:p>
            <a:pPr lvl="1" eaLnBrk="1" hangingPunct="1">
              <a:lnSpc>
                <a:spcPct val="90000"/>
              </a:lnSpc>
              <a:buFontTx/>
              <a:buNone/>
              <a:defRPr/>
            </a:pPr>
            <a:endParaRPr lang="en-US" altLang="en-US" sz="2118" dirty="0">
              <a:effectLst>
                <a:outerShdw blurRad="38100" dist="38100" dir="2700000" algn="tl">
                  <a:srgbClr val="FFFFFF"/>
                </a:outerShdw>
              </a:effectLst>
              <a:latin typeface="Arial" charset="0"/>
            </a:endParaRPr>
          </a:p>
          <a:p>
            <a:pPr eaLnBrk="1" hangingPunct="1">
              <a:lnSpc>
                <a:spcPct val="90000"/>
              </a:lnSpc>
              <a:buFontTx/>
              <a:buNone/>
              <a:defRPr/>
            </a:pPr>
            <a:endParaRPr lang="en-US" altLang="en-US" sz="2471" dirty="0">
              <a:effectLst>
                <a:outerShdw blurRad="38100" dist="38100" dir="2700000" algn="tl">
                  <a:srgbClr val="FFFFFF"/>
                </a:outerShdw>
              </a:effectLst>
              <a:latin typeface="Arial" charset="0"/>
            </a:endParaRPr>
          </a:p>
        </p:txBody>
      </p:sp>
    </p:spTree>
    <p:extLst>
      <p:ext uri="{BB962C8B-B14F-4D97-AF65-F5344CB8AC3E}">
        <p14:creationId xmlns:p14="http://schemas.microsoft.com/office/powerpoint/2010/main" val="3926054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89795">
                                            <p:txEl>
                                              <p:pRg st="0" end="0"/>
                                            </p:txEl>
                                          </p:spTgt>
                                        </p:tgtEl>
                                        <p:attrNameLst>
                                          <p:attrName>style.visibility</p:attrName>
                                        </p:attrNameLst>
                                      </p:cBhvr>
                                      <p:to>
                                        <p:strVal val="visible"/>
                                      </p:to>
                                    </p:set>
                                    <p:anim to="" calcmode="lin" valueType="num">
                                      <p:cBhvr>
                                        <p:cTn id="7" dur="1" fill="hold"/>
                                        <p:tgtEl>
                                          <p:spTgt spid="289795">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499"/>
                                          </p:stCondLst>
                                        </p:cTn>
                                        <p:tgtEl>
                                          <p:spTgt spid="289795">
                                            <p:txEl>
                                              <p:pRg st="1" end="1"/>
                                            </p:txEl>
                                          </p:spTgt>
                                        </p:tgtEl>
                                        <p:attrNameLst>
                                          <p:attrName>style.visibility</p:attrName>
                                        </p:attrNameLst>
                                      </p:cBhvr>
                                      <p:to>
                                        <p:strVal val="visible"/>
                                      </p:to>
                                    </p:set>
                                    <p:anim to="" calcmode="lin" valueType="num">
                                      <p:cBhvr>
                                        <p:cTn id="10" dur="1" fill="hold"/>
                                        <p:tgtEl>
                                          <p:spTgt spid="289795">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499"/>
                                          </p:stCondLst>
                                        </p:cTn>
                                        <p:tgtEl>
                                          <p:spTgt spid="289795">
                                            <p:txEl>
                                              <p:pRg st="2" end="2"/>
                                            </p:txEl>
                                          </p:spTgt>
                                        </p:tgtEl>
                                        <p:attrNameLst>
                                          <p:attrName>style.visibility</p:attrName>
                                        </p:attrNameLst>
                                      </p:cBhvr>
                                      <p:to>
                                        <p:strVal val="visible"/>
                                      </p:to>
                                    </p:set>
                                    <p:anim to="" calcmode="lin" valueType="num">
                                      <p:cBhvr>
                                        <p:cTn id="13" dur="1" fill="hold"/>
                                        <p:tgtEl>
                                          <p:spTgt spid="289795">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499"/>
                                          </p:stCondLst>
                                        </p:cTn>
                                        <p:tgtEl>
                                          <p:spTgt spid="289795">
                                            <p:txEl>
                                              <p:pRg st="3" end="3"/>
                                            </p:txEl>
                                          </p:spTgt>
                                        </p:tgtEl>
                                        <p:attrNameLst>
                                          <p:attrName>style.visibility</p:attrName>
                                        </p:attrNameLst>
                                      </p:cBhvr>
                                      <p:to>
                                        <p:strVal val="visible"/>
                                      </p:to>
                                    </p:set>
                                    <p:anim to="" calcmode="lin" valueType="num">
                                      <p:cBhvr>
                                        <p:cTn id="16" dur="1" fill="hold"/>
                                        <p:tgtEl>
                                          <p:spTgt spid="289795">
                                            <p:txEl>
                                              <p:pRg st="3" end="3"/>
                                            </p:txEl>
                                          </p:spTgt>
                                        </p:tgtEl>
                                        <p:attrNameLst>
                                          <p:attrName/>
                                        </p:attrNameLst>
                                      </p:cBhvr>
                                    </p:anim>
                                  </p:childTnLst>
                                </p:cTn>
                              </p:par>
                              <p:par>
                                <p:cTn id="17" presetID="24" presetClass="entr" presetSubtype="0" fill="hold" grpId="0" nodeType="withEffect">
                                  <p:stCondLst>
                                    <p:cond delay="0"/>
                                  </p:stCondLst>
                                  <p:childTnLst>
                                    <p:set>
                                      <p:cBhvr>
                                        <p:cTn id="18" dur="1" fill="hold">
                                          <p:stCondLst>
                                            <p:cond delay="499"/>
                                          </p:stCondLst>
                                        </p:cTn>
                                        <p:tgtEl>
                                          <p:spTgt spid="289795">
                                            <p:txEl>
                                              <p:pRg st="4" end="4"/>
                                            </p:txEl>
                                          </p:spTgt>
                                        </p:tgtEl>
                                        <p:attrNameLst>
                                          <p:attrName>style.visibility</p:attrName>
                                        </p:attrNameLst>
                                      </p:cBhvr>
                                      <p:to>
                                        <p:strVal val="visible"/>
                                      </p:to>
                                    </p:set>
                                    <p:anim to="" calcmode="lin" valueType="num">
                                      <p:cBhvr>
                                        <p:cTn id="19" dur="1" fill="hold"/>
                                        <p:tgtEl>
                                          <p:spTgt spid="289795">
                                            <p:txEl>
                                              <p:pRg st="4" end="4"/>
                                            </p:txEl>
                                          </p:spTgt>
                                        </p:tgtEl>
                                        <p:attrNameLst>
                                          <p:attrName/>
                                        </p:attrNameLst>
                                      </p:cBhvr>
                                    </p:anim>
                                  </p:childTnLst>
                                </p:cTn>
                              </p:par>
                              <p:par>
                                <p:cTn id="20" presetID="24" presetClass="entr" presetSubtype="0" fill="hold" grpId="0" nodeType="withEffect">
                                  <p:stCondLst>
                                    <p:cond delay="0"/>
                                  </p:stCondLst>
                                  <p:childTnLst>
                                    <p:set>
                                      <p:cBhvr>
                                        <p:cTn id="21" dur="1" fill="hold">
                                          <p:stCondLst>
                                            <p:cond delay="499"/>
                                          </p:stCondLst>
                                        </p:cTn>
                                        <p:tgtEl>
                                          <p:spTgt spid="289795">
                                            <p:txEl>
                                              <p:pRg st="5" end="5"/>
                                            </p:txEl>
                                          </p:spTgt>
                                        </p:tgtEl>
                                        <p:attrNameLst>
                                          <p:attrName>style.visibility</p:attrName>
                                        </p:attrNameLst>
                                      </p:cBhvr>
                                      <p:to>
                                        <p:strVal val="visible"/>
                                      </p:to>
                                    </p:set>
                                    <p:anim to="" calcmode="lin" valueType="num">
                                      <p:cBhvr>
                                        <p:cTn id="22" dur="1" fill="hold"/>
                                        <p:tgtEl>
                                          <p:spTgt spid="289795">
                                            <p:txEl>
                                              <p:pRg st="5" end="5"/>
                                            </p:txEl>
                                          </p:spTgt>
                                        </p:tgtEl>
                                        <p:attrNameLst>
                                          <p:attrName/>
                                        </p:attrNameLst>
                                      </p:cBhvr>
                                    </p:anim>
                                  </p:childTnLst>
                                </p:cTn>
                              </p:par>
                              <p:par>
                                <p:cTn id="23" presetID="24" presetClass="entr" presetSubtype="0" fill="hold" grpId="0" nodeType="withEffect">
                                  <p:stCondLst>
                                    <p:cond delay="0"/>
                                  </p:stCondLst>
                                  <p:childTnLst>
                                    <p:set>
                                      <p:cBhvr>
                                        <p:cTn id="24" dur="1" fill="hold">
                                          <p:stCondLst>
                                            <p:cond delay="499"/>
                                          </p:stCondLst>
                                        </p:cTn>
                                        <p:tgtEl>
                                          <p:spTgt spid="289795">
                                            <p:txEl>
                                              <p:pRg st="6" end="6"/>
                                            </p:txEl>
                                          </p:spTgt>
                                        </p:tgtEl>
                                        <p:attrNameLst>
                                          <p:attrName>style.visibility</p:attrName>
                                        </p:attrNameLst>
                                      </p:cBhvr>
                                      <p:to>
                                        <p:strVal val="visible"/>
                                      </p:to>
                                    </p:set>
                                    <p:anim to="" calcmode="lin" valueType="num">
                                      <p:cBhvr>
                                        <p:cTn id="25" dur="1" fill="hold"/>
                                        <p:tgtEl>
                                          <p:spTgt spid="289795">
                                            <p:txEl>
                                              <p:pRg st="6" end="6"/>
                                            </p:txEl>
                                          </p:spTgt>
                                        </p:tgtEl>
                                        <p:attrNameLst>
                                          <p:attrName/>
                                        </p:attrNameLst>
                                      </p:cBhvr>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4" presetClass="entr" presetSubtype="0" fill="hold" grpId="0" nodeType="clickEffect">
                                  <p:stCondLst>
                                    <p:cond delay="0"/>
                                  </p:stCondLst>
                                  <p:childTnLst>
                                    <p:set>
                                      <p:cBhvr>
                                        <p:cTn id="29" dur="1" fill="hold">
                                          <p:stCondLst>
                                            <p:cond delay="499"/>
                                          </p:stCondLst>
                                        </p:cTn>
                                        <p:tgtEl>
                                          <p:spTgt spid="289795">
                                            <p:txEl>
                                              <p:pRg st="7" end="7"/>
                                            </p:txEl>
                                          </p:spTgt>
                                        </p:tgtEl>
                                        <p:attrNameLst>
                                          <p:attrName>style.visibility</p:attrName>
                                        </p:attrNameLst>
                                      </p:cBhvr>
                                      <p:to>
                                        <p:strVal val="visible"/>
                                      </p:to>
                                    </p:set>
                                    <p:anim to="" calcmode="lin" valueType="num">
                                      <p:cBhvr>
                                        <p:cTn id="30" dur="1" fill="hold"/>
                                        <p:tgtEl>
                                          <p:spTgt spid="289795">
                                            <p:txEl>
                                              <p:pRg st="7" end="7"/>
                                            </p:txEl>
                                          </p:spTgt>
                                        </p:tgtEl>
                                        <p:attrNameLst>
                                          <p:attrName/>
                                        </p:attrNameLst>
                                      </p:cBhvr>
                                    </p:anim>
                                  </p:childTnLst>
                                </p:cTn>
                              </p:par>
                              <p:par>
                                <p:cTn id="31" presetID="24" presetClass="entr" presetSubtype="0" fill="hold" grpId="0" nodeType="withEffect">
                                  <p:stCondLst>
                                    <p:cond delay="0"/>
                                  </p:stCondLst>
                                  <p:childTnLst>
                                    <p:set>
                                      <p:cBhvr>
                                        <p:cTn id="32" dur="1" fill="hold">
                                          <p:stCondLst>
                                            <p:cond delay="499"/>
                                          </p:stCondLst>
                                        </p:cTn>
                                        <p:tgtEl>
                                          <p:spTgt spid="289795">
                                            <p:txEl>
                                              <p:pRg st="8" end="8"/>
                                            </p:txEl>
                                          </p:spTgt>
                                        </p:tgtEl>
                                        <p:attrNameLst>
                                          <p:attrName>style.visibility</p:attrName>
                                        </p:attrNameLst>
                                      </p:cBhvr>
                                      <p:to>
                                        <p:strVal val="visible"/>
                                      </p:to>
                                    </p:set>
                                    <p:anim to="" calcmode="lin" valueType="num">
                                      <p:cBhvr>
                                        <p:cTn id="33" dur="1" fill="hold"/>
                                        <p:tgtEl>
                                          <p:spTgt spid="289795">
                                            <p:txEl>
                                              <p:pRg st="8" end="8"/>
                                            </p:txEl>
                                          </p:spTgt>
                                        </p:tgtEl>
                                        <p:attrNameLst>
                                          <p:attrName/>
                                        </p:attrNameLst>
                                      </p:cBhvr>
                                    </p:anim>
                                  </p:childTnLst>
                                </p:cTn>
                              </p:par>
                              <p:par>
                                <p:cTn id="34" presetID="24" presetClass="entr" presetSubtype="0" fill="hold" grpId="0" nodeType="withEffect">
                                  <p:stCondLst>
                                    <p:cond delay="0"/>
                                  </p:stCondLst>
                                  <p:childTnLst>
                                    <p:set>
                                      <p:cBhvr>
                                        <p:cTn id="35" dur="1" fill="hold">
                                          <p:stCondLst>
                                            <p:cond delay="499"/>
                                          </p:stCondLst>
                                        </p:cTn>
                                        <p:tgtEl>
                                          <p:spTgt spid="289795">
                                            <p:txEl>
                                              <p:pRg st="9" end="9"/>
                                            </p:txEl>
                                          </p:spTgt>
                                        </p:tgtEl>
                                        <p:attrNameLst>
                                          <p:attrName>style.visibility</p:attrName>
                                        </p:attrNameLst>
                                      </p:cBhvr>
                                      <p:to>
                                        <p:strVal val="visible"/>
                                      </p:to>
                                    </p:set>
                                    <p:anim to="" calcmode="lin" valueType="num">
                                      <p:cBhvr>
                                        <p:cTn id="36" dur="1" fill="hold"/>
                                        <p:tgtEl>
                                          <p:spTgt spid="289795">
                                            <p:txEl>
                                              <p:pRg st="9" end="9"/>
                                            </p:txEl>
                                          </p:spTgt>
                                        </p:tgtEl>
                                        <p:attrNameLst>
                                          <p:attrName/>
                                        </p:attrNameLst>
                                      </p:cBhvr>
                                    </p:anim>
                                  </p:childTnLst>
                                </p:cTn>
                              </p:par>
                              <p:par>
                                <p:cTn id="37" presetID="24" presetClass="entr" presetSubtype="0" fill="hold" grpId="0" nodeType="withEffect">
                                  <p:stCondLst>
                                    <p:cond delay="0"/>
                                  </p:stCondLst>
                                  <p:childTnLst>
                                    <p:set>
                                      <p:cBhvr>
                                        <p:cTn id="38" dur="1" fill="hold">
                                          <p:stCondLst>
                                            <p:cond delay="499"/>
                                          </p:stCondLst>
                                        </p:cTn>
                                        <p:tgtEl>
                                          <p:spTgt spid="289795">
                                            <p:txEl>
                                              <p:pRg st="10" end="10"/>
                                            </p:txEl>
                                          </p:spTgt>
                                        </p:tgtEl>
                                        <p:attrNameLst>
                                          <p:attrName>style.visibility</p:attrName>
                                        </p:attrNameLst>
                                      </p:cBhvr>
                                      <p:to>
                                        <p:strVal val="visible"/>
                                      </p:to>
                                    </p:set>
                                    <p:anim to="" calcmode="lin" valueType="num">
                                      <p:cBhvr>
                                        <p:cTn id="39" dur="1" fill="hold"/>
                                        <p:tgtEl>
                                          <p:spTgt spid="289795">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5"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DD42773-4DAE-4611-A227-300EE18EBEBB}"/>
              </a:ext>
            </a:extLst>
          </p:cNvPr>
          <p:cNvSpPr>
            <a:spLocks noGrp="1"/>
          </p:cNvSpPr>
          <p:nvPr>
            <p:ph type="sldNum" sz="quarter" idx="12"/>
          </p:nvPr>
        </p:nvSpPr>
        <p:spPr/>
        <p:txBody>
          <a:bodyPr/>
          <a:lstStyle>
            <a:defPPr>
              <a:defRPr lang="en-US"/>
            </a:defPPr>
            <a:lvl1pPr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355950"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71189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06784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423797"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1779746"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135695"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491644"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2847593"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fld id="{4F8CD479-3873-425D-9DAF-5F4998568523}" type="slidenum">
              <a:rPr kumimoji="0" lang="en-US" altLang="en-US" sz="1412">
                <a:latin typeface="Arial Black" panose="020B0A04020102020204" pitchFamily="34" charset="0"/>
              </a:rPr>
              <a:pPr/>
              <a:t>47</a:t>
            </a:fld>
            <a:endParaRPr kumimoji="0" lang="en-US" altLang="en-US" sz="1412">
              <a:latin typeface="Arial Black" panose="020B0A04020102020204" pitchFamily="34" charset="0"/>
            </a:endParaRPr>
          </a:p>
        </p:txBody>
      </p:sp>
      <p:sp>
        <p:nvSpPr>
          <p:cNvPr id="84995" name="Rectangle 2">
            <a:extLst>
              <a:ext uri="{FF2B5EF4-FFF2-40B4-BE49-F238E27FC236}">
                <a16:creationId xmlns:a16="http://schemas.microsoft.com/office/drawing/2014/main" id="{0A9BB3D3-2694-45CB-B639-2EC5434A8419}"/>
              </a:ext>
            </a:extLst>
          </p:cNvPr>
          <p:cNvSpPr>
            <a:spLocks noGrp="1" noChangeArrowheads="1"/>
          </p:cNvSpPr>
          <p:nvPr>
            <p:ph type="title"/>
          </p:nvPr>
        </p:nvSpPr>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r>
              <a:rPr lang="en-US" altLang="en-US" b="1" i="1">
                <a:latin typeface="Arial" panose="020B0604020202020204" pitchFamily="34" charset="0"/>
              </a:rPr>
              <a:t>Saving</a:t>
            </a:r>
          </a:p>
        </p:txBody>
      </p:sp>
      <p:sp>
        <p:nvSpPr>
          <p:cNvPr id="244739" name="Rectangle 3">
            <a:extLst>
              <a:ext uri="{FF2B5EF4-FFF2-40B4-BE49-F238E27FC236}">
                <a16:creationId xmlns:a16="http://schemas.microsoft.com/office/drawing/2014/main" id="{CF2AA01F-3943-41FE-B680-10838AB4BB86}"/>
              </a:ext>
            </a:extLst>
          </p:cNvPr>
          <p:cNvSpPr>
            <a:spLocks noGrp="1" noChangeArrowheads="1"/>
          </p:cNvSpPr>
          <p:nvPr>
            <p:ph type="body" idx="1"/>
          </p:nvPr>
        </p:nvSpPr>
        <p:spPr>
          <a:xfrm>
            <a:off x="2323822" y="1479176"/>
            <a:ext cx="7873533" cy="4616824"/>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defRPr/>
            </a:pPr>
            <a:r>
              <a:rPr kumimoji="1" lang="en-US" altLang="en-US" sz="2800" dirty="0">
                <a:latin typeface="Arial" charset="0"/>
              </a:rPr>
              <a:t>To make it harder to “raid” your savings, make it harder to access.</a:t>
            </a:r>
          </a:p>
          <a:p>
            <a:pPr lvl="1" eaLnBrk="1" hangingPunct="1">
              <a:defRPr/>
            </a:pPr>
            <a:r>
              <a:rPr lang="en-US" altLang="en-US" sz="2800" dirty="0">
                <a:latin typeface="Arial" charset="0"/>
              </a:rPr>
              <a:t>Automatically debit your checking account to savings at a bank account hard to access.</a:t>
            </a:r>
          </a:p>
          <a:p>
            <a:pPr lvl="1" eaLnBrk="1" hangingPunct="1">
              <a:defRPr/>
            </a:pPr>
            <a:r>
              <a:rPr lang="en-US" altLang="en-US" sz="2800" dirty="0">
                <a:latin typeface="Arial" charset="0"/>
              </a:rPr>
              <a:t>Automatically debit your checking account to invest in the stock of a solid company through a dividend reinvestment plan (DRIP). Such stock purchases may cost little or nothing.  Visit www.DirectInvesting.com for details on how to establish this account.</a:t>
            </a:r>
          </a:p>
        </p:txBody>
      </p:sp>
    </p:spTree>
    <p:extLst>
      <p:ext uri="{BB962C8B-B14F-4D97-AF65-F5344CB8AC3E}">
        <p14:creationId xmlns:p14="http://schemas.microsoft.com/office/powerpoint/2010/main" val="14231267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44739">
                                            <p:txEl>
                                              <p:pRg st="0" end="0"/>
                                            </p:txEl>
                                          </p:spTgt>
                                        </p:tgtEl>
                                        <p:attrNameLst>
                                          <p:attrName>style.visibility</p:attrName>
                                        </p:attrNameLst>
                                      </p:cBhvr>
                                      <p:to>
                                        <p:strVal val="visible"/>
                                      </p:to>
                                    </p:set>
                                    <p:anim to="" calcmode="lin" valueType="num">
                                      <p:cBhvr>
                                        <p:cTn id="7" dur="1" fill="hold"/>
                                        <p:tgtEl>
                                          <p:spTgt spid="244739">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499"/>
                                          </p:stCondLst>
                                        </p:cTn>
                                        <p:tgtEl>
                                          <p:spTgt spid="244739">
                                            <p:txEl>
                                              <p:pRg st="1" end="1"/>
                                            </p:txEl>
                                          </p:spTgt>
                                        </p:tgtEl>
                                        <p:attrNameLst>
                                          <p:attrName>style.visibility</p:attrName>
                                        </p:attrNameLst>
                                      </p:cBhvr>
                                      <p:to>
                                        <p:strVal val="visible"/>
                                      </p:to>
                                    </p:set>
                                    <p:anim to="" calcmode="lin" valueType="num">
                                      <p:cBhvr>
                                        <p:cTn id="10" dur="1" fill="hold"/>
                                        <p:tgtEl>
                                          <p:spTgt spid="244739">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499"/>
                                          </p:stCondLst>
                                        </p:cTn>
                                        <p:tgtEl>
                                          <p:spTgt spid="244739">
                                            <p:txEl>
                                              <p:pRg st="2" end="2"/>
                                            </p:txEl>
                                          </p:spTgt>
                                        </p:tgtEl>
                                        <p:attrNameLst>
                                          <p:attrName>style.visibility</p:attrName>
                                        </p:attrNameLst>
                                      </p:cBhvr>
                                      <p:to>
                                        <p:strVal val="visible"/>
                                      </p:to>
                                    </p:set>
                                    <p:anim to="" calcmode="lin" valueType="num">
                                      <p:cBhvr>
                                        <p:cTn id="13" dur="1" fill="hold"/>
                                        <p:tgtEl>
                                          <p:spTgt spid="244739">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9"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8D352C6-1E19-4427-B6C3-4CD812953907}"/>
              </a:ext>
            </a:extLst>
          </p:cNvPr>
          <p:cNvSpPr>
            <a:spLocks noGrp="1"/>
          </p:cNvSpPr>
          <p:nvPr>
            <p:ph type="sldNum" sz="quarter" idx="12"/>
          </p:nvPr>
        </p:nvSpPr>
        <p:spPr/>
        <p:txBody>
          <a:bodyPr/>
          <a:lstStyle>
            <a:defPPr>
              <a:defRPr lang="en-US"/>
            </a:defPPr>
            <a:lvl1pPr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355950"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71189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06784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423797"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1779746"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135695"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491644"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2847593"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fld id="{8315901B-AB65-4634-BA06-6605DA3B5F8D}" type="slidenum">
              <a:rPr kumimoji="0" lang="en-US" altLang="en-US" sz="1412">
                <a:latin typeface="Arial Black" panose="020B0A04020102020204" pitchFamily="34" charset="0"/>
              </a:rPr>
              <a:pPr/>
              <a:t>48</a:t>
            </a:fld>
            <a:endParaRPr kumimoji="0" lang="en-US" altLang="en-US" sz="1412">
              <a:latin typeface="Arial Black" panose="020B0A04020102020204" pitchFamily="34" charset="0"/>
            </a:endParaRPr>
          </a:p>
        </p:txBody>
      </p:sp>
      <p:sp>
        <p:nvSpPr>
          <p:cNvPr id="86019" name="Rectangle 2">
            <a:extLst>
              <a:ext uri="{FF2B5EF4-FFF2-40B4-BE49-F238E27FC236}">
                <a16:creationId xmlns:a16="http://schemas.microsoft.com/office/drawing/2014/main" id="{C7DD9297-5FFB-463E-BBE2-CCAF6B40A500}"/>
              </a:ext>
            </a:extLst>
          </p:cNvPr>
          <p:cNvSpPr>
            <a:spLocks noGrp="1" noChangeArrowheads="1"/>
          </p:cNvSpPr>
          <p:nvPr>
            <p:ph type="title"/>
          </p:nvPr>
        </p:nvSpPr>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r>
              <a:rPr lang="en-US" altLang="en-US" b="1" i="1">
                <a:latin typeface="Arial" panose="020B0604020202020204" pitchFamily="34" charset="0"/>
              </a:rPr>
              <a:t>Saving</a:t>
            </a:r>
          </a:p>
        </p:txBody>
      </p:sp>
      <p:sp>
        <p:nvSpPr>
          <p:cNvPr id="245763" name="Rectangle 3">
            <a:extLst>
              <a:ext uri="{FF2B5EF4-FFF2-40B4-BE49-F238E27FC236}">
                <a16:creationId xmlns:a16="http://schemas.microsoft.com/office/drawing/2014/main" id="{E7632A5E-A370-41DF-AFF6-6D0F8CB15D65}"/>
              </a:ext>
            </a:extLst>
          </p:cNvPr>
          <p:cNvSpPr>
            <a:spLocks noGrp="1" noChangeArrowheads="1"/>
          </p:cNvSpPr>
          <p:nvPr>
            <p:ph type="body" idx="1"/>
          </p:nvPr>
        </p:nvSpPr>
        <p:spPr>
          <a:xfrm>
            <a:off x="1381126" y="1479177"/>
            <a:ext cx="8816230" cy="4840941"/>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lnSpc>
                <a:spcPct val="90000"/>
              </a:lnSpc>
              <a:defRPr/>
            </a:pPr>
            <a:r>
              <a:rPr kumimoji="1" lang="en-US" altLang="en-US" sz="2800" dirty="0">
                <a:latin typeface="Arial" charset="0"/>
              </a:rPr>
              <a:t>Establish a “ladder” of savings.</a:t>
            </a:r>
          </a:p>
          <a:p>
            <a:pPr lvl="1" eaLnBrk="1" hangingPunct="1">
              <a:lnSpc>
                <a:spcPct val="90000"/>
              </a:lnSpc>
              <a:defRPr/>
            </a:pPr>
            <a:r>
              <a:rPr lang="en-US" altLang="en-US" sz="2800" dirty="0">
                <a:latin typeface="Arial" charset="0"/>
              </a:rPr>
              <a:t>Begin with a passbook savings account.</a:t>
            </a:r>
          </a:p>
          <a:p>
            <a:pPr lvl="1" eaLnBrk="1" hangingPunct="1">
              <a:lnSpc>
                <a:spcPct val="90000"/>
              </a:lnSpc>
              <a:defRPr/>
            </a:pPr>
            <a:r>
              <a:rPr lang="en-US" altLang="en-US" sz="2800" dirty="0">
                <a:latin typeface="Arial" charset="0"/>
              </a:rPr>
              <a:t>When you have sufficient funds, transfer it to an out-of-town money market account with low fees (such as Vanguard Prime Money Market Fund).</a:t>
            </a:r>
          </a:p>
          <a:p>
            <a:pPr lvl="1" eaLnBrk="1" hangingPunct="1">
              <a:lnSpc>
                <a:spcPct val="90000"/>
              </a:lnSpc>
              <a:defRPr/>
            </a:pPr>
            <a:r>
              <a:rPr lang="en-US" altLang="en-US" sz="2800" dirty="0">
                <a:latin typeface="Arial" charset="0"/>
              </a:rPr>
              <a:t>From there move into higher-paying investments—bonds, CD’s if interest rates are high, mutual funds and stocks, or into tangible investments such as </a:t>
            </a:r>
            <a:r>
              <a:rPr lang="en-US" altLang="en-US" sz="2800" dirty="0">
                <a:effectLst>
                  <a:outerShdw blurRad="38100" dist="38100" dir="2700000" algn="tl">
                    <a:srgbClr val="000000">
                      <a:alpha val="43137"/>
                    </a:srgbClr>
                  </a:outerShdw>
                </a:effectLst>
                <a:latin typeface="Arial" charset="0"/>
              </a:rPr>
              <a:t>land.</a:t>
            </a:r>
          </a:p>
          <a:p>
            <a:pPr eaLnBrk="1" hangingPunct="1">
              <a:lnSpc>
                <a:spcPct val="90000"/>
              </a:lnSpc>
              <a:defRPr/>
            </a:pPr>
            <a:r>
              <a:rPr lang="en-US" altLang="en-US" sz="2800" dirty="0">
                <a:effectLst>
                  <a:outerShdw blurRad="38100" dist="38100" dir="2700000" algn="tl">
                    <a:srgbClr val="000000">
                      <a:alpha val="43137"/>
                    </a:srgbClr>
                  </a:outerShdw>
                </a:effectLst>
                <a:latin typeface="Arial" charset="0"/>
              </a:rPr>
              <a:t>Try to save at least 10% of your gross income. You only think you are saving if it is not there at the end of the month.</a:t>
            </a:r>
          </a:p>
          <a:p>
            <a:pPr eaLnBrk="1" hangingPunct="1">
              <a:lnSpc>
                <a:spcPct val="90000"/>
              </a:lnSpc>
              <a:buFontTx/>
              <a:buNone/>
              <a:defRPr/>
            </a:pPr>
            <a:endParaRPr lang="en-US" altLang="en-US" sz="2824" dirty="0">
              <a:effectLst>
                <a:outerShdw blurRad="38100" dist="38100" dir="2700000" algn="tl">
                  <a:srgbClr val="FFFFFF"/>
                </a:outerShdw>
              </a:effectLst>
              <a:latin typeface="Arial" charset="0"/>
            </a:endParaRPr>
          </a:p>
        </p:txBody>
      </p:sp>
    </p:spTree>
    <p:extLst>
      <p:ext uri="{BB962C8B-B14F-4D97-AF65-F5344CB8AC3E}">
        <p14:creationId xmlns:p14="http://schemas.microsoft.com/office/powerpoint/2010/main" val="666574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45763">
                                            <p:txEl>
                                              <p:pRg st="0" end="0"/>
                                            </p:txEl>
                                          </p:spTgt>
                                        </p:tgtEl>
                                        <p:attrNameLst>
                                          <p:attrName>style.visibility</p:attrName>
                                        </p:attrNameLst>
                                      </p:cBhvr>
                                      <p:to>
                                        <p:strVal val="visible"/>
                                      </p:to>
                                    </p:set>
                                    <p:anim to="" calcmode="lin" valueType="num">
                                      <p:cBhvr>
                                        <p:cTn id="7" dur="1" fill="hold"/>
                                        <p:tgtEl>
                                          <p:spTgt spid="245763">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499"/>
                                          </p:stCondLst>
                                        </p:cTn>
                                        <p:tgtEl>
                                          <p:spTgt spid="245763">
                                            <p:txEl>
                                              <p:pRg st="1" end="1"/>
                                            </p:txEl>
                                          </p:spTgt>
                                        </p:tgtEl>
                                        <p:attrNameLst>
                                          <p:attrName>style.visibility</p:attrName>
                                        </p:attrNameLst>
                                      </p:cBhvr>
                                      <p:to>
                                        <p:strVal val="visible"/>
                                      </p:to>
                                    </p:set>
                                    <p:anim to="" calcmode="lin" valueType="num">
                                      <p:cBhvr>
                                        <p:cTn id="10" dur="1" fill="hold"/>
                                        <p:tgtEl>
                                          <p:spTgt spid="245763">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499"/>
                                          </p:stCondLst>
                                        </p:cTn>
                                        <p:tgtEl>
                                          <p:spTgt spid="245763">
                                            <p:txEl>
                                              <p:pRg st="2" end="2"/>
                                            </p:txEl>
                                          </p:spTgt>
                                        </p:tgtEl>
                                        <p:attrNameLst>
                                          <p:attrName>style.visibility</p:attrName>
                                        </p:attrNameLst>
                                      </p:cBhvr>
                                      <p:to>
                                        <p:strVal val="visible"/>
                                      </p:to>
                                    </p:set>
                                    <p:anim to="" calcmode="lin" valueType="num">
                                      <p:cBhvr>
                                        <p:cTn id="13" dur="1" fill="hold"/>
                                        <p:tgtEl>
                                          <p:spTgt spid="245763">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499"/>
                                          </p:stCondLst>
                                        </p:cTn>
                                        <p:tgtEl>
                                          <p:spTgt spid="245763">
                                            <p:txEl>
                                              <p:pRg st="3" end="3"/>
                                            </p:txEl>
                                          </p:spTgt>
                                        </p:tgtEl>
                                        <p:attrNameLst>
                                          <p:attrName>style.visibility</p:attrName>
                                        </p:attrNameLst>
                                      </p:cBhvr>
                                      <p:to>
                                        <p:strVal val="visible"/>
                                      </p:to>
                                    </p:set>
                                    <p:anim to="" calcmode="lin" valueType="num">
                                      <p:cBhvr>
                                        <p:cTn id="16" dur="1" fill="hold"/>
                                        <p:tgtEl>
                                          <p:spTgt spid="245763">
                                            <p:txEl>
                                              <p:pRg st="3" end="3"/>
                                            </p:txEl>
                                          </p:spTgt>
                                        </p:tgtEl>
                                        <p:attrNameLst>
                                          <p:attrName/>
                                        </p:attrNameLst>
                                      </p:cBhvr>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4" presetClass="entr" presetSubtype="0" fill="hold" grpId="0" nodeType="clickEffect">
                                  <p:stCondLst>
                                    <p:cond delay="0"/>
                                  </p:stCondLst>
                                  <p:childTnLst>
                                    <p:set>
                                      <p:cBhvr>
                                        <p:cTn id="20" dur="1" fill="hold">
                                          <p:stCondLst>
                                            <p:cond delay="499"/>
                                          </p:stCondLst>
                                        </p:cTn>
                                        <p:tgtEl>
                                          <p:spTgt spid="245763">
                                            <p:txEl>
                                              <p:pRg st="4" end="4"/>
                                            </p:txEl>
                                          </p:spTgt>
                                        </p:tgtEl>
                                        <p:attrNameLst>
                                          <p:attrName>style.visibility</p:attrName>
                                        </p:attrNameLst>
                                      </p:cBhvr>
                                      <p:to>
                                        <p:strVal val="visible"/>
                                      </p:to>
                                    </p:set>
                                    <p:anim to="" calcmode="lin" valueType="num">
                                      <p:cBhvr>
                                        <p:cTn id="21" dur="1" fill="hold"/>
                                        <p:tgtEl>
                                          <p:spTgt spid="24576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11C87E5-71E1-4782-8231-3B7ABB66FC3A}"/>
              </a:ext>
            </a:extLst>
          </p:cNvPr>
          <p:cNvSpPr>
            <a:spLocks noGrp="1"/>
          </p:cNvSpPr>
          <p:nvPr>
            <p:ph type="sldNum" sz="quarter" idx="12"/>
          </p:nvPr>
        </p:nvSpPr>
        <p:spPr/>
        <p:txBody>
          <a:bodyPr/>
          <a:lstStyle>
            <a:defPPr>
              <a:defRPr lang="en-US"/>
            </a:defPPr>
            <a:lvl1pPr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355950"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71189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06784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423797"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1779746"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135695"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491644"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2847593"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fld id="{E86B9651-DB37-4D38-9921-19B903BCE88A}" type="slidenum">
              <a:rPr kumimoji="0" lang="en-US" altLang="en-US" sz="1412">
                <a:latin typeface="Arial Black" panose="020B0A04020102020204" pitchFamily="34" charset="0"/>
              </a:rPr>
              <a:pPr/>
              <a:t>49</a:t>
            </a:fld>
            <a:endParaRPr kumimoji="0" lang="en-US" altLang="en-US" sz="1412">
              <a:latin typeface="Arial Black" panose="020B0A04020102020204" pitchFamily="34" charset="0"/>
            </a:endParaRPr>
          </a:p>
        </p:txBody>
      </p:sp>
      <p:sp>
        <p:nvSpPr>
          <p:cNvPr id="87043" name="Rectangle 2">
            <a:extLst>
              <a:ext uri="{FF2B5EF4-FFF2-40B4-BE49-F238E27FC236}">
                <a16:creationId xmlns:a16="http://schemas.microsoft.com/office/drawing/2014/main" id="{39E0B4DA-2ADD-4450-881D-ECD650838013}"/>
              </a:ext>
            </a:extLst>
          </p:cNvPr>
          <p:cNvSpPr>
            <a:spLocks noGrp="1" noChangeArrowheads="1"/>
          </p:cNvSpPr>
          <p:nvPr>
            <p:ph type="title"/>
          </p:nvPr>
        </p:nvSpPr>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r>
              <a:rPr lang="en-US" altLang="en-US" b="1" i="1">
                <a:latin typeface="Arial" panose="020B0604020202020204" pitchFamily="34" charset="0"/>
              </a:rPr>
              <a:t>Saving</a:t>
            </a:r>
          </a:p>
        </p:txBody>
      </p:sp>
      <p:sp>
        <p:nvSpPr>
          <p:cNvPr id="63491" name="Rectangle 3">
            <a:extLst>
              <a:ext uri="{FF2B5EF4-FFF2-40B4-BE49-F238E27FC236}">
                <a16:creationId xmlns:a16="http://schemas.microsoft.com/office/drawing/2014/main" id="{5DB282A1-02AB-41D7-9716-734526DD33CF}"/>
              </a:ext>
            </a:extLst>
          </p:cNvPr>
          <p:cNvSpPr>
            <a:spLocks noGrp="1" noChangeArrowheads="1"/>
          </p:cNvSpPr>
          <p:nvPr>
            <p:ph type="body" idx="1"/>
          </p:nvPr>
        </p:nvSpPr>
        <p:spPr>
          <a:xfrm>
            <a:off x="1123672" y="1597959"/>
            <a:ext cx="7544360" cy="2935941"/>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defRPr/>
            </a:pPr>
            <a:r>
              <a:rPr kumimoji="1" lang="en-US" altLang="en-US" dirty="0">
                <a:latin typeface="Arial" charset="0"/>
              </a:rPr>
              <a:t>Social Security is solvent only until 2041</a:t>
            </a:r>
            <a:r>
              <a:rPr kumimoji="1" lang="en-US" altLang="en-US" baseline="30000" dirty="0">
                <a:latin typeface="Arial" charset="0"/>
              </a:rPr>
              <a:t>1</a:t>
            </a:r>
            <a:r>
              <a:rPr kumimoji="1" lang="en-US" altLang="en-US" dirty="0">
                <a:latin typeface="Arial" charset="0"/>
              </a:rPr>
              <a:t>.  Expenses will exceed income by 2017. Today 3.3 workers contribute per 1 retiree—it will be 2.2 by 2030.</a:t>
            </a:r>
            <a:endParaRPr lang="en-US" altLang="en-US" dirty="0">
              <a:latin typeface="Arial" charset="0"/>
            </a:endParaRPr>
          </a:p>
        </p:txBody>
      </p:sp>
      <p:sp>
        <p:nvSpPr>
          <p:cNvPr id="87045" name="Text Box 4">
            <a:extLst>
              <a:ext uri="{FF2B5EF4-FFF2-40B4-BE49-F238E27FC236}">
                <a16:creationId xmlns:a16="http://schemas.microsoft.com/office/drawing/2014/main" id="{69AC76B1-713C-4F78-AFCA-D937A0F36F1B}"/>
              </a:ext>
            </a:extLst>
          </p:cNvPr>
          <p:cNvSpPr txBox="1">
            <a:spLocks noChangeArrowheads="1"/>
          </p:cNvSpPr>
          <p:nvPr/>
        </p:nvSpPr>
        <p:spPr bwMode="auto">
          <a:xfrm>
            <a:off x="2668401" y="6118412"/>
            <a:ext cx="7058305" cy="48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663" tIns="40332" rIns="80663" bIns="40332">
            <a:spAutoFit/>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spcBef>
                <a:spcPct val="50000"/>
              </a:spcBef>
              <a:buFontTx/>
              <a:buAutoNum type="arabicPlain"/>
            </a:pPr>
            <a:r>
              <a:rPr lang="en-US" altLang="en-US" sz="1059" dirty="0">
                <a:effectLst/>
                <a:latin typeface="Tahoma" panose="020B0604030504040204" pitchFamily="34" charset="0"/>
              </a:rPr>
              <a:t>http://www.ssa.gov/pressoffice/pr/trustee05-pr.htm, accessed 4/15/05</a:t>
            </a:r>
            <a:endParaRPr lang="en-US" altLang="en-US" sz="2206" dirty="0">
              <a:effectLst/>
            </a:endParaRPr>
          </a:p>
          <a:p>
            <a:pPr>
              <a:spcBef>
                <a:spcPct val="50000"/>
              </a:spcBef>
              <a:buFontTx/>
              <a:buAutoNum type="arabicPlain"/>
            </a:pPr>
            <a:endParaRPr lang="en-US" altLang="en-US" sz="1059" dirty="0">
              <a:effectLst/>
              <a:latin typeface="Tahoma" panose="020B0604030504040204" pitchFamily="34" charset="0"/>
            </a:endParaRPr>
          </a:p>
        </p:txBody>
      </p:sp>
    </p:spTree>
    <p:extLst>
      <p:ext uri="{BB962C8B-B14F-4D97-AF65-F5344CB8AC3E}">
        <p14:creationId xmlns:p14="http://schemas.microsoft.com/office/powerpoint/2010/main" val="4128158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3491">
                                            <p:txEl>
                                              <p:pRg st="0" end="0"/>
                                            </p:txEl>
                                          </p:spTgt>
                                        </p:tgtEl>
                                        <p:attrNameLst>
                                          <p:attrName>style.visibility</p:attrName>
                                        </p:attrNameLst>
                                      </p:cBhvr>
                                      <p:to>
                                        <p:strVal val="visible"/>
                                      </p:to>
                                    </p:set>
                                    <p:anim to="" calcmode="lin" valueType="num">
                                      <p:cBhvr>
                                        <p:cTn id="7" dur="1" fill="hold"/>
                                        <p:tgtEl>
                                          <p:spTgt spid="63491">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3EDE8B7-FD43-4C6F-BD2E-A615906BBD31}"/>
              </a:ext>
            </a:extLst>
          </p:cNvPr>
          <p:cNvSpPr>
            <a:spLocks noGrp="1" noChangeArrowheads="1"/>
          </p:cNvSpPr>
          <p:nvPr>
            <p:ph type="title"/>
          </p:nvPr>
        </p:nvSpPr>
        <p:spPr>
          <a:xfrm>
            <a:off x="2801472" y="134471"/>
            <a:ext cx="7544360" cy="1143000"/>
          </a:xfrm>
        </p:spPr>
        <p:txBody>
          <a:bodyPr vert="horz" wrap="square" lIns="90499" tIns="45251" rIns="90499" bIns="45251" numCol="1" anchor="ctr" anchorCtr="0" compatLnSpc="1">
            <a:prstTxWarp prst="textNoShape">
              <a:avLst/>
            </a:prstTxWarp>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defRPr/>
            </a:pPr>
            <a:r>
              <a:rPr lang="en-US" altLang="en-US">
                <a:solidFill>
                  <a:srgbClr val="FF3300"/>
                </a:solidFill>
                <a:latin typeface="Arial" charset="0"/>
              </a:rPr>
              <a:t>WHAT IS A CHRISTIAN’S FIRST COMMITMENT ?</a:t>
            </a:r>
          </a:p>
        </p:txBody>
      </p:sp>
      <p:sp>
        <p:nvSpPr>
          <p:cNvPr id="8195" name="Rectangle 3">
            <a:extLst>
              <a:ext uri="{FF2B5EF4-FFF2-40B4-BE49-F238E27FC236}">
                <a16:creationId xmlns:a16="http://schemas.microsoft.com/office/drawing/2014/main" id="{20F854AC-7089-4925-8425-7BD42039C05C}"/>
              </a:ext>
            </a:extLst>
          </p:cNvPr>
          <p:cNvSpPr>
            <a:spLocks noGrp="1" noChangeArrowheads="1"/>
          </p:cNvSpPr>
          <p:nvPr>
            <p:ph type="body" sz="half" idx="1"/>
          </p:nvPr>
        </p:nvSpPr>
        <p:spPr>
          <a:xfrm>
            <a:off x="2263588" y="1411943"/>
            <a:ext cx="4713475" cy="4541184"/>
          </a:xfrm>
        </p:spPr>
        <p:txBody>
          <a:bodyPr vert="horz" wrap="square" lIns="90499" tIns="45251" rIns="90499" bIns="45251" numCol="1" anchor="t" anchorCtr="0" compatLnSpc="1">
            <a:prstTxWarp prst="textNoShape">
              <a:avLst/>
            </a:prstTxWarp>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lnSpc>
                <a:spcPct val="90000"/>
              </a:lnSpc>
              <a:buClr>
                <a:srgbClr val="660033"/>
              </a:buClr>
              <a:buFont typeface="Wingdings" pitchFamily="2" charset="2"/>
              <a:buChar char="þ"/>
              <a:defRPr/>
            </a:pPr>
            <a:r>
              <a:rPr lang="en-US" altLang="en-US" sz="2824">
                <a:latin typeface="Arial" charset="0"/>
              </a:rPr>
              <a:t>What do we commit to God ?</a:t>
            </a:r>
          </a:p>
          <a:p>
            <a:pPr lvl="1">
              <a:lnSpc>
                <a:spcPct val="90000"/>
              </a:lnSpc>
              <a:buClr>
                <a:srgbClr val="660033"/>
              </a:buClr>
              <a:buFont typeface="Wingdings" pitchFamily="2" charset="2"/>
              <a:buChar char="þ"/>
              <a:defRPr/>
            </a:pPr>
            <a:r>
              <a:rPr lang="en-US" altLang="en-US" sz="2471">
                <a:latin typeface="Arial" charset="0"/>
              </a:rPr>
              <a:t>Matt. 6:33; Mark 12:30; Rom. 12:1-2; Col. 1:16</a:t>
            </a:r>
          </a:p>
          <a:p>
            <a:pPr>
              <a:lnSpc>
                <a:spcPct val="90000"/>
              </a:lnSpc>
              <a:buClr>
                <a:srgbClr val="660033"/>
              </a:buClr>
              <a:buFont typeface="Wingdings" pitchFamily="2" charset="2"/>
              <a:buChar char="þ"/>
              <a:defRPr/>
            </a:pPr>
            <a:r>
              <a:rPr lang="en-US" altLang="en-US" sz="2824">
                <a:latin typeface="Arial" charset="0"/>
              </a:rPr>
              <a:t>The Macedonian example (2 Cor. 8:1-5)</a:t>
            </a:r>
          </a:p>
          <a:p>
            <a:pPr lvl="1">
              <a:lnSpc>
                <a:spcPct val="90000"/>
              </a:lnSpc>
              <a:buClr>
                <a:srgbClr val="660033"/>
              </a:buClr>
              <a:buFont typeface="Wingdings" pitchFamily="2" charset="2"/>
              <a:buChar char="þ"/>
              <a:defRPr/>
            </a:pPr>
            <a:r>
              <a:rPr lang="en-US" altLang="en-US" sz="2471">
                <a:latin typeface="Arial" charset="0"/>
              </a:rPr>
              <a:t>Few resources, first commitment, giving (9:8-11), grace </a:t>
            </a:r>
          </a:p>
          <a:p>
            <a:pPr>
              <a:lnSpc>
                <a:spcPct val="90000"/>
              </a:lnSpc>
              <a:buClr>
                <a:srgbClr val="660033"/>
              </a:buClr>
              <a:buFont typeface="Wingdings" pitchFamily="2" charset="2"/>
              <a:buChar char="þ"/>
              <a:defRPr/>
            </a:pPr>
            <a:r>
              <a:rPr lang="en-US" altLang="en-US" sz="2824">
                <a:latin typeface="Arial" charset="0"/>
              </a:rPr>
              <a:t>Does my spending reflect trust in God ?</a:t>
            </a:r>
          </a:p>
          <a:p>
            <a:pPr lvl="1">
              <a:lnSpc>
                <a:spcPct val="90000"/>
              </a:lnSpc>
              <a:buFont typeface="Wingdings" pitchFamily="2" charset="2"/>
              <a:buChar char="Ø"/>
              <a:defRPr/>
            </a:pPr>
            <a:endParaRPr lang="en-US" altLang="en-US" sz="2471">
              <a:latin typeface="Arial" charset="0"/>
            </a:endParaRPr>
          </a:p>
        </p:txBody>
      </p:sp>
      <p:pic>
        <p:nvPicPr>
          <p:cNvPr id="40964" name="Picture 5" descr="Afam const man">
            <a:extLst>
              <a:ext uri="{FF2B5EF4-FFF2-40B4-BE49-F238E27FC236}">
                <a16:creationId xmlns:a16="http://schemas.microsoft.com/office/drawing/2014/main" id="{D9030037-8194-42E6-B0BD-3B33B7E20004}"/>
              </a:ext>
            </a:extLst>
          </p:cNvPr>
          <p:cNvPicPr>
            <a:picLocks noGrp="1" noChangeAspect="1" noChangeArrowheads="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9054353" y="2459358"/>
            <a:ext cx="2821081" cy="42770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41543223"/>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checkerboard(across)">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checkerboard(across)">
                                      <p:cBhvr>
                                        <p:cTn id="12" dur="5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checkerboard(across)">
                                      <p:cBhvr>
                                        <p:cTn id="17" dur="500"/>
                                        <p:tgtEl>
                                          <p:spTgt spid="8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checkerboard(across)">
                                      <p:cBhvr>
                                        <p:cTn id="22" dur="500"/>
                                        <p:tgtEl>
                                          <p:spTgt spid="81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checkerboard(across)">
                                      <p:cBhvr>
                                        <p:cTn id="27" dur="5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bldLvl="2"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C39F5F1-4B42-41AA-8CE0-D8C5500559CB}"/>
              </a:ext>
            </a:extLst>
          </p:cNvPr>
          <p:cNvSpPr>
            <a:spLocks noGrp="1"/>
          </p:cNvSpPr>
          <p:nvPr>
            <p:ph type="sldNum" sz="quarter" idx="12"/>
          </p:nvPr>
        </p:nvSpPr>
        <p:spPr/>
        <p:txBody>
          <a:bodyPr/>
          <a:lstStyle>
            <a:defPPr>
              <a:defRPr lang="en-US"/>
            </a:defPPr>
            <a:lvl1pPr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355950"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71189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06784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423797"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1779746"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135695"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491644"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2847593"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fld id="{E0692C98-85E9-4094-85DA-1D82214A6B2E}" type="slidenum">
              <a:rPr kumimoji="0" lang="en-US" altLang="en-US" sz="1412">
                <a:latin typeface="Arial Black" panose="020B0A04020102020204" pitchFamily="34" charset="0"/>
              </a:rPr>
              <a:pPr/>
              <a:t>50</a:t>
            </a:fld>
            <a:endParaRPr kumimoji="0" lang="en-US" altLang="en-US" sz="1412">
              <a:latin typeface="Arial Black" panose="020B0A04020102020204" pitchFamily="34" charset="0"/>
            </a:endParaRPr>
          </a:p>
        </p:txBody>
      </p:sp>
      <p:sp>
        <p:nvSpPr>
          <p:cNvPr id="293891" name="Rectangle 3">
            <a:extLst>
              <a:ext uri="{FF2B5EF4-FFF2-40B4-BE49-F238E27FC236}">
                <a16:creationId xmlns:a16="http://schemas.microsoft.com/office/drawing/2014/main" id="{ED446E2B-47DC-49B3-A4EB-6DAFE544FCAF}"/>
              </a:ext>
            </a:extLst>
          </p:cNvPr>
          <p:cNvSpPr>
            <a:spLocks noGrp="1" noChangeArrowheads="1"/>
          </p:cNvSpPr>
          <p:nvPr>
            <p:ph type="body" idx="1"/>
          </p:nvPr>
        </p:nvSpPr>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defRPr/>
            </a:pPr>
            <a:r>
              <a:rPr kumimoji="1" lang="en-US" altLang="en-US" dirty="0">
                <a:latin typeface="Arial" charset="0"/>
              </a:rPr>
              <a:t>The earlier you save and invest the better.  If you start investing $2,000 annually at 8% in an IRA at 25, you will have $606,487 at 65.  If you delay until 35, you’ll have only $266,427, a loss of $340,060</a:t>
            </a:r>
            <a:r>
              <a:rPr kumimoji="1" lang="en-US" altLang="en-US" baseline="30000" dirty="0">
                <a:latin typeface="Arial" charset="0"/>
              </a:rPr>
              <a:t>1</a:t>
            </a:r>
            <a:r>
              <a:rPr kumimoji="1" lang="en-US" altLang="en-US" dirty="0">
                <a:latin typeface="Arial" charset="0"/>
              </a:rPr>
              <a:t>.</a:t>
            </a:r>
          </a:p>
          <a:p>
            <a:pPr eaLnBrk="1" hangingPunct="1">
              <a:defRPr/>
            </a:pPr>
            <a:endParaRPr lang="en-US" altLang="en-US" dirty="0"/>
          </a:p>
        </p:txBody>
      </p:sp>
      <p:sp>
        <p:nvSpPr>
          <p:cNvPr id="88068" name="Text Box 4">
            <a:extLst>
              <a:ext uri="{FF2B5EF4-FFF2-40B4-BE49-F238E27FC236}">
                <a16:creationId xmlns:a16="http://schemas.microsoft.com/office/drawing/2014/main" id="{8029A6FC-5A8A-409F-A3F4-D26ED1DCA2D8}"/>
              </a:ext>
            </a:extLst>
          </p:cNvPr>
          <p:cNvSpPr txBox="1">
            <a:spLocks noChangeArrowheads="1"/>
          </p:cNvSpPr>
          <p:nvPr/>
        </p:nvSpPr>
        <p:spPr bwMode="auto">
          <a:xfrm>
            <a:off x="2667000" y="5647766"/>
            <a:ext cx="7126941" cy="28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spcBef>
                <a:spcPct val="50000"/>
              </a:spcBef>
            </a:pPr>
            <a:r>
              <a:rPr lang="en-US" altLang="en-US" sz="1235">
                <a:effectLst/>
              </a:rPr>
              <a:t>1 Dean O. Webb, “Don’t delay, start saving today,” Christian Financial Concepts, Money Matters, 10/99, p. 3</a:t>
            </a:r>
          </a:p>
        </p:txBody>
      </p:sp>
      <p:sp>
        <p:nvSpPr>
          <p:cNvPr id="88069" name="Rectangle 2">
            <a:extLst>
              <a:ext uri="{FF2B5EF4-FFF2-40B4-BE49-F238E27FC236}">
                <a16:creationId xmlns:a16="http://schemas.microsoft.com/office/drawing/2014/main" id="{F70B7F3B-A07C-4BB9-8881-13D066ECFEB4}"/>
              </a:ext>
            </a:extLst>
          </p:cNvPr>
          <p:cNvSpPr>
            <a:spLocks noGrp="1" noChangeArrowheads="1"/>
          </p:cNvSpPr>
          <p:nvPr>
            <p:ph type="title"/>
          </p:nvPr>
        </p:nvSpPr>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r>
              <a:rPr lang="en-US" altLang="en-US" b="1" i="1">
                <a:latin typeface="Arial" panose="020B0604020202020204" pitchFamily="34" charset="0"/>
              </a:rPr>
              <a:t>Saving</a:t>
            </a:r>
          </a:p>
        </p:txBody>
      </p:sp>
    </p:spTree>
    <p:extLst>
      <p:ext uri="{BB962C8B-B14F-4D97-AF65-F5344CB8AC3E}">
        <p14:creationId xmlns:p14="http://schemas.microsoft.com/office/powerpoint/2010/main" val="2473603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93891">
                                            <p:txEl>
                                              <p:pRg st="0" end="0"/>
                                            </p:txEl>
                                          </p:spTgt>
                                        </p:tgtEl>
                                        <p:attrNameLst>
                                          <p:attrName>style.visibility</p:attrName>
                                        </p:attrNameLst>
                                      </p:cBhvr>
                                      <p:to>
                                        <p:strVal val="visible"/>
                                      </p:to>
                                    </p:set>
                                    <p:anim to="" calcmode="lin" valueType="num">
                                      <p:cBhvr>
                                        <p:cTn id="7" dur="1" fill="hold"/>
                                        <p:tgtEl>
                                          <p:spTgt spid="293891">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1"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C4A41AB-3998-45D9-82CD-DB17776C3E23}"/>
              </a:ext>
            </a:extLst>
          </p:cNvPr>
          <p:cNvSpPr>
            <a:spLocks noGrp="1"/>
          </p:cNvSpPr>
          <p:nvPr>
            <p:ph type="sldNum" sz="quarter" idx="12"/>
          </p:nvPr>
        </p:nvSpPr>
        <p:spPr/>
        <p:txBody>
          <a:bodyPr/>
          <a:lstStyle>
            <a:defPPr>
              <a:defRPr lang="en-US"/>
            </a:defPPr>
            <a:lvl1pPr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355950"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71189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06784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423797"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1779746"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135695"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491644"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2847593"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fld id="{59B9B55F-6A69-4E18-A1F8-17A1BC45AFAC}" type="slidenum">
              <a:rPr kumimoji="0" lang="en-US" altLang="en-US" sz="1412"/>
              <a:pPr/>
              <a:t>51</a:t>
            </a:fld>
            <a:endParaRPr kumimoji="0" lang="en-US" altLang="en-US" sz="1412"/>
          </a:p>
        </p:txBody>
      </p:sp>
      <p:sp>
        <p:nvSpPr>
          <p:cNvPr id="104450" name="Rectangle 2">
            <a:extLst>
              <a:ext uri="{FF2B5EF4-FFF2-40B4-BE49-F238E27FC236}">
                <a16:creationId xmlns:a16="http://schemas.microsoft.com/office/drawing/2014/main" id="{6D9F12E9-7A5D-4C27-BEBB-8CF669EC8C6F}"/>
              </a:ext>
            </a:extLst>
          </p:cNvPr>
          <p:cNvSpPr>
            <a:spLocks noGrp="1" noChangeArrowheads="1"/>
          </p:cNvSpPr>
          <p:nvPr>
            <p:ph type="title"/>
          </p:nvPr>
        </p:nvSpPr>
        <p:spPr>
          <a:xfrm>
            <a:off x="2102505" y="277347"/>
            <a:ext cx="7986993" cy="710173"/>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defRPr/>
            </a:pPr>
            <a:r>
              <a:rPr lang="en-US" altLang="en-US" b="0">
                <a:latin typeface="Arial" charset="0"/>
              </a:rPr>
              <a:t>Retirement</a:t>
            </a:r>
          </a:p>
        </p:txBody>
      </p:sp>
      <p:sp>
        <p:nvSpPr>
          <p:cNvPr id="104451" name="Rectangle 3">
            <a:extLst>
              <a:ext uri="{FF2B5EF4-FFF2-40B4-BE49-F238E27FC236}">
                <a16:creationId xmlns:a16="http://schemas.microsoft.com/office/drawing/2014/main" id="{1E8D9CAA-6B12-4D9A-AFB0-CF7F322A2D80}"/>
              </a:ext>
            </a:extLst>
          </p:cNvPr>
          <p:cNvSpPr>
            <a:spLocks noGrp="1" noChangeArrowheads="1"/>
          </p:cNvSpPr>
          <p:nvPr>
            <p:ph type="body" idx="1"/>
          </p:nvPr>
        </p:nvSpPr>
        <p:spPr>
          <a:xfrm>
            <a:off x="1255059" y="1075767"/>
            <a:ext cx="9278471" cy="3991534"/>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defRPr/>
            </a:pPr>
            <a:r>
              <a:rPr lang="en-US" altLang="en-US" sz="2800" dirty="0">
                <a:latin typeface="Arial" charset="0"/>
              </a:rPr>
              <a:t>The only mention of retirement is at Numbers 8:25-26a, where priests were to retire at age 50, probably due to physical depletion (see Eccles. 12).</a:t>
            </a:r>
          </a:p>
          <a:p>
            <a:pPr eaLnBrk="1" hangingPunct="1">
              <a:defRPr/>
            </a:pPr>
            <a:r>
              <a:rPr lang="en-US" altLang="en-US" sz="2800" dirty="0">
                <a:latin typeface="Arial" charset="0"/>
              </a:rPr>
              <a:t>If you live to 65, you’ll probably live to 83</a:t>
            </a:r>
            <a:r>
              <a:rPr lang="en-US" altLang="en-US" sz="2800" baseline="30000" dirty="0">
                <a:latin typeface="Arial" charset="0"/>
              </a:rPr>
              <a:t>1</a:t>
            </a:r>
            <a:r>
              <a:rPr lang="en-US" altLang="en-US" sz="2800" dirty="0">
                <a:latin typeface="Arial" charset="0"/>
              </a:rPr>
              <a:t>. </a:t>
            </a:r>
          </a:p>
          <a:p>
            <a:pPr eaLnBrk="1" hangingPunct="1">
              <a:defRPr/>
            </a:pPr>
            <a:r>
              <a:rPr lang="en-US" altLang="en-US" sz="2800" dirty="0">
                <a:latin typeface="Arial" charset="0"/>
              </a:rPr>
              <a:t>First, be “rich toward God” (Lk. 12:21), unlike the rich fool who tried to construct heaven on earth.</a:t>
            </a:r>
          </a:p>
          <a:p>
            <a:pPr eaLnBrk="1" hangingPunct="1">
              <a:defRPr/>
            </a:pPr>
            <a:r>
              <a:rPr lang="en-US" altLang="en-US" sz="2800" dirty="0">
                <a:latin typeface="Arial" charset="0"/>
              </a:rPr>
              <a:t>Ask God what standard of retirement living He wants you to have, then plan toward it.</a:t>
            </a:r>
          </a:p>
        </p:txBody>
      </p:sp>
      <p:sp>
        <p:nvSpPr>
          <p:cNvPr id="89093" name="Text Box 4">
            <a:extLst>
              <a:ext uri="{FF2B5EF4-FFF2-40B4-BE49-F238E27FC236}">
                <a16:creationId xmlns:a16="http://schemas.microsoft.com/office/drawing/2014/main" id="{FFA8A238-7F83-4CA1-B627-5203DFE67A12}"/>
              </a:ext>
            </a:extLst>
          </p:cNvPr>
          <p:cNvSpPr txBox="1">
            <a:spLocks noChangeArrowheads="1"/>
          </p:cNvSpPr>
          <p:nvPr/>
        </p:nvSpPr>
        <p:spPr bwMode="auto">
          <a:xfrm>
            <a:off x="2734235" y="6454588"/>
            <a:ext cx="4975412" cy="271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663" tIns="40332" rIns="80663" bIns="40332">
            <a:spAutoFit/>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spcBef>
                <a:spcPct val="50000"/>
              </a:spcBef>
            </a:pPr>
            <a:r>
              <a:rPr lang="en-US" altLang="en-US" sz="1235">
                <a:effectLst/>
                <a:latin typeface="Arial" panose="020B0604020202020204" pitchFamily="34" charset="0"/>
              </a:rPr>
              <a:t>1  www.cdc.gov/nchs/fastats/lifeexpec.htm, accessed 4/17/02</a:t>
            </a:r>
          </a:p>
        </p:txBody>
      </p:sp>
    </p:spTree>
    <p:extLst>
      <p:ext uri="{BB962C8B-B14F-4D97-AF65-F5344CB8AC3E}">
        <p14:creationId xmlns:p14="http://schemas.microsoft.com/office/powerpoint/2010/main" val="21105861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905A951-6E60-43B0-AB5A-DE399D5C1E81}"/>
              </a:ext>
            </a:extLst>
          </p:cNvPr>
          <p:cNvSpPr>
            <a:spLocks noGrp="1" noChangeArrowheads="1"/>
          </p:cNvSpPr>
          <p:nvPr>
            <p:ph type="title"/>
          </p:nvPr>
        </p:nvSpPr>
        <p:spPr>
          <a:xfrm>
            <a:off x="2008189" y="201614"/>
            <a:ext cx="5957887" cy="1747837"/>
          </a:xfrm>
        </p:spPr>
        <p:txBody>
          <a:bodyPr vert="horz" wrap="square" lIns="92020" tIns="46011" rIns="92020" bIns="46011" numCol="1" anchor="ctr" anchorCtr="0" compatLnSpc="1">
            <a:prstTxWarp prst="textNoShape">
              <a:avLst/>
            </a:prstTxWarp>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lgn="l" eaLnBrk="1" hangingPunct="1">
              <a:defRPr/>
            </a:pPr>
            <a:r>
              <a:rPr lang="en-US" dirty="0">
                <a:solidFill>
                  <a:schemeClr val="tx1"/>
                </a:solidFill>
                <a:latin typeface="Arial" charset="0"/>
              </a:rPr>
              <a:t>PLANNING WITH YOUR SURPLUS</a:t>
            </a:r>
          </a:p>
        </p:txBody>
      </p:sp>
      <p:sp>
        <p:nvSpPr>
          <p:cNvPr id="9219" name="Rectangle 3">
            <a:extLst>
              <a:ext uri="{FF2B5EF4-FFF2-40B4-BE49-F238E27FC236}">
                <a16:creationId xmlns:a16="http://schemas.microsoft.com/office/drawing/2014/main" id="{14CE7CB4-BB3A-46AC-B399-184D6D18057F}"/>
              </a:ext>
            </a:extLst>
          </p:cNvPr>
          <p:cNvSpPr>
            <a:spLocks noGrp="1" noChangeArrowheads="1"/>
          </p:cNvSpPr>
          <p:nvPr>
            <p:ph idx="1"/>
          </p:nvPr>
        </p:nvSpPr>
        <p:spPr>
          <a:xfrm>
            <a:off x="1066800" y="2151064"/>
            <a:ext cx="10058400" cy="4402135"/>
          </a:xfrm>
        </p:spPr>
        <p:txBody>
          <a:bodyPr vert="horz" wrap="square" lIns="92020" tIns="46011" rIns="92020" bIns="46011" numCol="1" anchor="t" anchorCtr="0" compatLnSpc="1">
            <a:prstTxWarp prst="textNoShape">
              <a:avLst/>
            </a:prstTxWarp>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marL="382597" indent="-382597" defTabSz="1019199" eaLnBrk="1" hangingPunct="1">
              <a:lnSpc>
                <a:spcPct val="90000"/>
              </a:lnSpc>
              <a:buFontTx/>
              <a:buChar char="•"/>
              <a:defRPr/>
            </a:pPr>
            <a:r>
              <a:rPr lang="en-US" sz="2800" dirty="0">
                <a:latin typeface="Arial" charset="0"/>
              </a:rPr>
              <a:t>God</a:t>
            </a:r>
            <a:r>
              <a:rPr lang="en-US" sz="2800" dirty="0">
                <a:latin typeface="Arial" charset="0"/>
                <a:sym typeface="SansSerif" pitchFamily="2" charset="2"/>
              </a:rPr>
              <a:t>’</a:t>
            </a:r>
            <a:r>
              <a:rPr lang="en-US" sz="2800" dirty="0">
                <a:latin typeface="Arial" charset="0"/>
              </a:rPr>
              <a:t>s plans </a:t>
            </a:r>
            <a:r>
              <a:rPr lang="en-US" sz="2800" b="1" dirty="0">
                <a:latin typeface="Arial" charset="0"/>
              </a:rPr>
              <a:t>never</a:t>
            </a:r>
            <a:r>
              <a:rPr lang="en-US" sz="2800" dirty="0">
                <a:latin typeface="Arial" charset="0"/>
              </a:rPr>
              <a:t> fail (Is. 14:27; Ps. 33:11), so we need to </a:t>
            </a:r>
            <a:r>
              <a:rPr lang="en-US" sz="2800" b="1" dirty="0">
                <a:latin typeface="Arial" charset="0"/>
              </a:rPr>
              <a:t>try</a:t>
            </a:r>
            <a:r>
              <a:rPr lang="en-US" sz="2800" dirty="0">
                <a:latin typeface="Arial" charset="0"/>
              </a:rPr>
              <a:t> to understand God’s will (Eph. 5:17; Jer. 9:23-24).</a:t>
            </a:r>
          </a:p>
          <a:p>
            <a:pPr marL="382597" indent="-382597" defTabSz="1019199" eaLnBrk="1" hangingPunct="1">
              <a:lnSpc>
                <a:spcPct val="90000"/>
              </a:lnSpc>
              <a:buFontTx/>
              <a:buChar char="•"/>
              <a:defRPr/>
            </a:pPr>
            <a:r>
              <a:rPr lang="en-US" sz="2800" dirty="0">
                <a:latin typeface="Arial" charset="0"/>
              </a:rPr>
              <a:t>Planning is “spiritual” (Prov. 12:5; 16:3)</a:t>
            </a:r>
          </a:p>
          <a:p>
            <a:pPr marL="382597" indent="-382597" defTabSz="1019199" eaLnBrk="1" hangingPunct="1">
              <a:lnSpc>
                <a:spcPct val="90000"/>
              </a:lnSpc>
              <a:buFontTx/>
              <a:buChar char="•"/>
              <a:defRPr/>
            </a:pPr>
            <a:r>
              <a:rPr lang="en-US" sz="2800" dirty="0">
                <a:latin typeface="Arial" charset="0"/>
              </a:rPr>
              <a:t>Get good counsel (Prov. 12:15; 13:10)</a:t>
            </a:r>
          </a:p>
          <a:p>
            <a:pPr marL="382597" indent="-382597" defTabSz="1019199" eaLnBrk="1" hangingPunct="1">
              <a:lnSpc>
                <a:spcPct val="90000"/>
              </a:lnSpc>
              <a:buFontTx/>
              <a:buChar char="•"/>
              <a:defRPr/>
            </a:pPr>
            <a:r>
              <a:rPr lang="en-US" sz="2800" dirty="0">
                <a:latin typeface="Arial" charset="0"/>
              </a:rPr>
              <a:t>God can will in our will (Phil. 2:12-13)</a:t>
            </a:r>
          </a:p>
          <a:p>
            <a:pPr marL="382597" indent="-382597" defTabSz="1019199" eaLnBrk="1" hangingPunct="1">
              <a:lnSpc>
                <a:spcPct val="90000"/>
              </a:lnSpc>
              <a:buFontTx/>
              <a:buChar char="•"/>
              <a:defRPr/>
            </a:pPr>
            <a:r>
              <a:rPr lang="en-US" sz="2800" dirty="0">
                <a:latin typeface="Arial" charset="0"/>
              </a:rPr>
              <a:t>“What has God given </a:t>
            </a:r>
            <a:r>
              <a:rPr lang="en-US" sz="2800" i="1" dirty="0">
                <a:latin typeface="Arial" charset="0"/>
              </a:rPr>
              <a:t>you</a:t>
            </a:r>
            <a:r>
              <a:rPr lang="en-US" sz="2800" dirty="0">
                <a:latin typeface="Arial" charset="0"/>
              </a:rPr>
              <a:t> faith to believe Him for ?”</a:t>
            </a:r>
            <a:r>
              <a:rPr lang="en-US" dirty="0">
                <a:latin typeface="Arial" charset="0"/>
              </a:rPr>
              <a:t> </a:t>
            </a:r>
            <a:r>
              <a:rPr lang="en-US" sz="1800" dirty="0">
                <a:latin typeface="Arial" charset="0"/>
              </a:rPr>
              <a:t>Bill </a:t>
            </a:r>
            <a:r>
              <a:rPr lang="en-US" sz="1800" dirty="0" err="1">
                <a:latin typeface="Arial" charset="0"/>
              </a:rPr>
              <a:t>Gothard</a:t>
            </a:r>
            <a:endParaRPr lang="en-US" sz="1800" dirty="0">
              <a:latin typeface="Arial" charset="0"/>
            </a:endParaRPr>
          </a:p>
          <a:p>
            <a:pPr marL="827108" lvl="1" indent="-317508" defTabSz="1019199" eaLnBrk="1" hangingPunct="1">
              <a:lnSpc>
                <a:spcPct val="90000"/>
              </a:lnSpc>
              <a:buFontTx/>
              <a:buChar char="•"/>
              <a:defRPr/>
            </a:pPr>
            <a:r>
              <a:rPr lang="en-US" sz="2500" dirty="0">
                <a:latin typeface="Arial" charset="0"/>
              </a:rPr>
              <a:t>Try constructing a financial timeline, using 70 years.</a:t>
            </a:r>
          </a:p>
        </p:txBody>
      </p:sp>
      <p:pic>
        <p:nvPicPr>
          <p:cNvPr id="8196" name="Picture 4" descr="BD04972_">
            <a:extLst>
              <a:ext uri="{FF2B5EF4-FFF2-40B4-BE49-F238E27FC236}">
                <a16:creationId xmlns:a16="http://schemas.microsoft.com/office/drawing/2014/main" id="{FC6BB08D-F01A-428E-9164-8BE8DDFCE98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62865" y="0"/>
            <a:ext cx="3005137"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4922568"/>
      </p:ext>
    </p:extLst>
  </p:cSld>
  <p:clrMapOvr>
    <a:masterClrMapping/>
  </p:clrMapOvr>
  <p:transition>
    <p:cut/>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randombar(horizontal)">
                                      <p:cBhvr>
                                        <p:cTn id="7" dur="500"/>
                                        <p:tgtEl>
                                          <p:spTgt spid="921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lap.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randombar(horizontal)">
                                      <p:cBhvr>
                                        <p:cTn id="12" dur="500"/>
                                        <p:tgtEl>
                                          <p:spTgt spid="921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lap.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randombar(horizontal)">
                                      <p:cBhvr>
                                        <p:cTn id="17" dur="500"/>
                                        <p:tgtEl>
                                          <p:spTgt spid="921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lap.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randombar(horizontal)">
                                      <p:cBhvr>
                                        <p:cTn id="22" dur="500"/>
                                        <p:tgtEl>
                                          <p:spTgt spid="9219">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lap.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randombar(horizontal)">
                                      <p:cBhvr>
                                        <p:cTn id="27" dur="500"/>
                                        <p:tgtEl>
                                          <p:spTgt spid="9219">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clap.wav"/>
                                        </p:tgtEl>
                                      </p:cMediaNode>
                                    </p:audio>
                                  </p:subTnLst>
                                </p:cTn>
                              </p:par>
                              <p:par>
                                <p:cTn id="28" presetID="14" presetClass="entr" presetSubtype="10" fill="hold" grpId="0" nodeType="withEffect">
                                  <p:stCondLst>
                                    <p:cond delay="0"/>
                                  </p:stCondLst>
                                  <p:childTnLst>
                                    <p:set>
                                      <p:cBhvr>
                                        <p:cTn id="29" dur="1" fill="hold">
                                          <p:stCondLst>
                                            <p:cond delay="0"/>
                                          </p:stCondLst>
                                        </p:cTn>
                                        <p:tgtEl>
                                          <p:spTgt spid="9219">
                                            <p:txEl>
                                              <p:pRg st="5" end="5"/>
                                            </p:txEl>
                                          </p:spTgt>
                                        </p:tgtEl>
                                        <p:attrNameLst>
                                          <p:attrName>style.visibility</p:attrName>
                                        </p:attrNameLst>
                                      </p:cBhvr>
                                      <p:to>
                                        <p:strVal val="visible"/>
                                      </p:to>
                                    </p:set>
                                    <p:animEffect transition="in" filter="randombar(horizontal)">
                                      <p:cBhvr>
                                        <p:cTn id="30" dur="500"/>
                                        <p:tgtEl>
                                          <p:spTgt spid="9219">
                                            <p:txEl>
                                              <p:pRg st="5" end="5"/>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3" name="cla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01598BB-680C-4055-889E-B8EC0C141A30}"/>
              </a:ext>
            </a:extLst>
          </p:cNvPr>
          <p:cNvSpPr>
            <a:spLocks noGrp="1" noChangeArrowheads="1"/>
          </p:cNvSpPr>
          <p:nvPr>
            <p:ph type="title"/>
          </p:nvPr>
        </p:nvSpPr>
        <p:spPr>
          <a:xfrm>
            <a:off x="1066800" y="762000"/>
            <a:ext cx="10058400" cy="1277938"/>
          </a:xfrm>
        </p:spPr>
        <p:txBody>
          <a:bodyPr vert="horz" wrap="square" lIns="92010" tIns="46005" rIns="92010" bIns="46005" numCol="1" anchor="ctr" anchorCtr="0" compatLnSpc="1">
            <a:prstTxWarp prst="textNoShape">
              <a:avLst/>
            </a:prstTxWarp>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lgn="l" eaLnBrk="1" hangingPunct="1">
              <a:defRPr/>
            </a:pPr>
            <a:r>
              <a:rPr lang="en-US" dirty="0">
                <a:solidFill>
                  <a:schemeClr val="tx1"/>
                </a:solidFill>
              </a:rPr>
              <a:t>TWO APPROACHES TO SPENDING</a:t>
            </a:r>
          </a:p>
        </p:txBody>
      </p:sp>
      <p:sp>
        <p:nvSpPr>
          <p:cNvPr id="12291" name="Rectangle 3">
            <a:extLst>
              <a:ext uri="{FF2B5EF4-FFF2-40B4-BE49-F238E27FC236}">
                <a16:creationId xmlns:a16="http://schemas.microsoft.com/office/drawing/2014/main" id="{26BFFE31-6AA7-4213-9A7A-D508580553C2}"/>
              </a:ext>
            </a:extLst>
          </p:cNvPr>
          <p:cNvSpPr>
            <a:spLocks noGrp="1" noChangeArrowheads="1"/>
          </p:cNvSpPr>
          <p:nvPr>
            <p:ph type="body" idx="1"/>
          </p:nvPr>
        </p:nvSpPr>
        <p:spPr>
          <a:xfrm>
            <a:off x="1066800" y="2209800"/>
            <a:ext cx="10058400" cy="4056062"/>
          </a:xfrm>
        </p:spPr>
        <p:txBody>
          <a:bodyPr vert="horz" wrap="square" lIns="92010" tIns="46005" rIns="92010" bIns="46005" numCol="1" anchor="t" anchorCtr="0" compatLnSpc="1">
            <a:prstTxWarp prst="textNoShape">
              <a:avLst/>
            </a:prstTxWarp>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marL="514362" indent="-514362" eaLnBrk="1" hangingPunct="1">
              <a:buFont typeface="+mj-lt"/>
              <a:buAutoNum type="arabicPeriod"/>
              <a:defRPr/>
            </a:pPr>
            <a:r>
              <a:rPr lang="en-US" dirty="0">
                <a:latin typeface="Arial" charset="0"/>
              </a:rPr>
              <a:t>From a false assumption</a:t>
            </a:r>
          </a:p>
          <a:p>
            <a:pPr lvl="1" eaLnBrk="1" hangingPunct="1">
              <a:buFontTx/>
              <a:buChar char="•"/>
              <a:defRPr/>
            </a:pPr>
            <a:r>
              <a:rPr lang="en-US" sz="3300" dirty="0">
                <a:latin typeface="Arial" charset="0"/>
              </a:rPr>
              <a:t>of what “ought” to be able to spend.</a:t>
            </a:r>
          </a:p>
          <a:p>
            <a:pPr lvl="1" eaLnBrk="1" hangingPunct="1">
              <a:buFontTx/>
              <a:buChar char="•"/>
              <a:defRPr/>
            </a:pPr>
            <a:r>
              <a:rPr lang="en-US" sz="3300" dirty="0">
                <a:latin typeface="Arial" charset="0"/>
              </a:rPr>
              <a:t>“I owe it to myself!” “I deserve to be able to ….”—a deductive approach</a:t>
            </a:r>
          </a:p>
          <a:p>
            <a:pPr marL="514362" indent="-514362" eaLnBrk="1" hangingPunct="1">
              <a:buFont typeface="+mj-lt"/>
              <a:buAutoNum type="arabicPeriod"/>
              <a:defRPr/>
            </a:pPr>
            <a:r>
              <a:rPr lang="en-US" dirty="0">
                <a:latin typeface="Arial" charset="0"/>
              </a:rPr>
              <a:t>From actual income/provision</a:t>
            </a:r>
          </a:p>
          <a:p>
            <a:pPr lvl="1" eaLnBrk="1" hangingPunct="1">
              <a:buFontTx/>
              <a:buChar char="•"/>
              <a:defRPr/>
            </a:pPr>
            <a:r>
              <a:rPr lang="en-US" sz="3300" dirty="0">
                <a:latin typeface="Arial" charset="0"/>
              </a:rPr>
              <a:t>From </a:t>
            </a:r>
            <a:r>
              <a:rPr lang="en-US" sz="3300" b="1" dirty="0">
                <a:latin typeface="Arial" charset="0"/>
              </a:rPr>
              <a:t>within</a:t>
            </a:r>
            <a:r>
              <a:rPr lang="en-US" sz="3300" dirty="0">
                <a:latin typeface="Arial" charset="0"/>
              </a:rPr>
              <a:t> the circle of God</a:t>
            </a:r>
            <a:r>
              <a:rPr lang="en-US" sz="3300" dirty="0">
                <a:latin typeface="Arial" charset="0"/>
                <a:sym typeface="SansSerif" pitchFamily="2" charset="2"/>
              </a:rPr>
              <a:t>’</a:t>
            </a:r>
            <a:r>
              <a:rPr lang="en-US" sz="3300" dirty="0">
                <a:latin typeface="Arial" charset="0"/>
              </a:rPr>
              <a:t>s provision—an inductive approach</a:t>
            </a:r>
          </a:p>
          <a:p>
            <a:pPr eaLnBrk="1" hangingPunct="1">
              <a:buFont typeface="Wingdings" panose="05000000000000000000" pitchFamily="2" charset="2"/>
              <a:buNone/>
              <a:defRPr/>
            </a:pPr>
            <a:endParaRPr lang="en-US" dirty="0">
              <a:solidFill>
                <a:schemeClr val="tx2"/>
              </a:solidFill>
              <a:latin typeface="Arial" charset="0"/>
            </a:endParaRPr>
          </a:p>
        </p:txBody>
      </p:sp>
    </p:spTree>
    <p:extLst>
      <p:ext uri="{BB962C8B-B14F-4D97-AF65-F5344CB8AC3E}">
        <p14:creationId xmlns:p14="http://schemas.microsoft.com/office/powerpoint/2010/main" val="3179334105"/>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PE01889_">
            <a:extLst>
              <a:ext uri="{FF2B5EF4-FFF2-40B4-BE49-F238E27FC236}">
                <a16:creationId xmlns:a16="http://schemas.microsoft.com/office/drawing/2014/main" id="{FF3DF423-F7BD-45C5-AE1F-F5B67D1E985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0"/>
            <a:ext cx="3260754"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Rectangle 2">
            <a:extLst>
              <a:ext uri="{FF2B5EF4-FFF2-40B4-BE49-F238E27FC236}">
                <a16:creationId xmlns:a16="http://schemas.microsoft.com/office/drawing/2014/main" id="{5C967B19-55EA-4ABE-AB24-FEDD17EBC957}"/>
              </a:ext>
            </a:extLst>
          </p:cNvPr>
          <p:cNvSpPr>
            <a:spLocks noGrp="1" noChangeArrowheads="1"/>
          </p:cNvSpPr>
          <p:nvPr>
            <p:ph type="title"/>
          </p:nvPr>
        </p:nvSpPr>
        <p:spPr>
          <a:xfrm>
            <a:off x="1676400" y="744538"/>
            <a:ext cx="9144000" cy="1352550"/>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lgn="ctr" eaLnBrk="1" hangingPunct="1">
              <a:defRPr/>
            </a:pPr>
            <a:r>
              <a:rPr lang="en-US" dirty="0">
                <a:solidFill>
                  <a:schemeClr val="tx1"/>
                </a:solidFill>
              </a:rPr>
              <a:t>HOW TO BUDGET </a:t>
            </a:r>
            <a:br>
              <a:rPr lang="en-US" dirty="0">
                <a:solidFill>
                  <a:schemeClr val="tx1"/>
                </a:solidFill>
              </a:rPr>
            </a:br>
            <a:r>
              <a:rPr lang="en-US" dirty="0">
                <a:solidFill>
                  <a:schemeClr val="tx1"/>
                </a:solidFill>
              </a:rPr>
              <a:t>- 7  STEPS - </a:t>
            </a:r>
          </a:p>
        </p:txBody>
      </p:sp>
      <p:sp>
        <p:nvSpPr>
          <p:cNvPr id="14339" name="Rectangle 3">
            <a:extLst>
              <a:ext uri="{FF2B5EF4-FFF2-40B4-BE49-F238E27FC236}">
                <a16:creationId xmlns:a16="http://schemas.microsoft.com/office/drawing/2014/main" id="{BD3678E6-4DE8-442C-971E-841F575CC569}"/>
              </a:ext>
            </a:extLst>
          </p:cNvPr>
          <p:cNvSpPr>
            <a:spLocks noGrp="1" noChangeArrowheads="1"/>
          </p:cNvSpPr>
          <p:nvPr>
            <p:ph type="body" idx="1"/>
          </p:nvPr>
        </p:nvSpPr>
        <p:spPr>
          <a:xfrm>
            <a:off x="1066800" y="2438400"/>
            <a:ext cx="10058400" cy="3529012"/>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marL="382597" indent="-382597" defTabSz="1019199" eaLnBrk="1" hangingPunct="1">
              <a:lnSpc>
                <a:spcPct val="90000"/>
              </a:lnSpc>
              <a:buNone/>
              <a:defRPr/>
            </a:pPr>
            <a:r>
              <a:rPr lang="en-US" sz="2800" dirty="0">
                <a:latin typeface="Arial" charset="0"/>
              </a:rPr>
              <a:t>1. Pray for wisdom (James 1:5) and for self-control (Galatians 5:23).  Habitual overspending is a spiritual issue.</a:t>
            </a:r>
          </a:p>
          <a:p>
            <a:pPr marL="382597" indent="-382597" defTabSz="1019199" eaLnBrk="1" hangingPunct="1">
              <a:lnSpc>
                <a:spcPct val="90000"/>
              </a:lnSpc>
              <a:buNone/>
              <a:defRPr/>
            </a:pPr>
            <a:r>
              <a:rPr lang="en-US" sz="2800" dirty="0">
                <a:latin typeface="Arial" charset="0"/>
              </a:rPr>
              <a:t>2. BEFORE spending, plan MONTHLY expenses and LONG TERM GOALS (greater than 1 year, requiring savings).</a:t>
            </a:r>
          </a:p>
          <a:p>
            <a:pPr marL="382597" indent="-382597" defTabSz="1019199" eaLnBrk="1" hangingPunct="1">
              <a:lnSpc>
                <a:spcPct val="90000"/>
              </a:lnSpc>
              <a:buNone/>
              <a:defRPr/>
            </a:pPr>
            <a:r>
              <a:rPr lang="en-US" sz="2800" dirty="0">
                <a:latin typeface="Arial" charset="0"/>
              </a:rPr>
              <a:t>3. Record DAILY expenses in a columnar ledger or software program—keep a running total in each expense category (using the ledger or on the outside of a cash envelope).</a:t>
            </a:r>
          </a:p>
        </p:txBody>
      </p:sp>
    </p:spTree>
    <p:extLst>
      <p:ext uri="{BB962C8B-B14F-4D97-AF65-F5344CB8AC3E}">
        <p14:creationId xmlns:p14="http://schemas.microsoft.com/office/powerpoint/2010/main" val="27390290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58B83868-69DA-4AE4-A32E-2F8F8F51E439}"/>
              </a:ext>
            </a:extLst>
          </p:cNvPr>
          <p:cNvSpPr>
            <a:spLocks noGrp="1" noChangeArrowheads="1"/>
          </p:cNvSpPr>
          <p:nvPr>
            <p:ph type="body" sz="half" idx="1"/>
          </p:nvPr>
        </p:nvSpPr>
        <p:spPr>
          <a:xfrm>
            <a:off x="1066800" y="2194625"/>
            <a:ext cx="9982200" cy="4186238"/>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buFont typeface="Wingdings" panose="05000000000000000000" pitchFamily="2" charset="2"/>
              <a:buNone/>
              <a:defRPr/>
            </a:pPr>
            <a:r>
              <a:rPr lang="en-US" sz="2900" dirty="0">
                <a:latin typeface="Arial" charset="0"/>
              </a:rPr>
              <a:t>4. At </a:t>
            </a:r>
            <a:r>
              <a:rPr lang="en-US" sz="2900" b="1" dirty="0">
                <a:latin typeface="Arial" charset="0"/>
              </a:rPr>
              <a:t>month’s</a:t>
            </a:r>
            <a:r>
              <a:rPr lang="en-US" sz="2900" dirty="0">
                <a:latin typeface="Arial" charset="0"/>
              </a:rPr>
              <a:t> end, TOTAL expenses in each category and compare with target figures, and adjust for next month, if needed.</a:t>
            </a:r>
          </a:p>
          <a:p>
            <a:pPr eaLnBrk="1" hangingPunct="1">
              <a:buFont typeface="Wingdings" panose="05000000000000000000" pitchFamily="2" charset="2"/>
              <a:buNone/>
              <a:defRPr/>
            </a:pPr>
            <a:r>
              <a:rPr lang="en-US" sz="2900" dirty="0">
                <a:latin typeface="Arial" charset="0"/>
              </a:rPr>
              <a:t>5. Compare ALL expenses and with ALL income.</a:t>
            </a:r>
          </a:p>
          <a:p>
            <a:pPr eaLnBrk="1" hangingPunct="1">
              <a:buFont typeface="Wingdings" panose="05000000000000000000" pitchFamily="2" charset="2"/>
              <a:buNone/>
              <a:defRPr/>
            </a:pPr>
            <a:r>
              <a:rPr lang="en-US" sz="2900" dirty="0">
                <a:latin typeface="Arial" charset="0"/>
              </a:rPr>
              <a:t>6. Move any surplus to savings, earmarking it for a particular need.</a:t>
            </a:r>
          </a:p>
          <a:p>
            <a:pPr eaLnBrk="1" hangingPunct="1">
              <a:buFont typeface="Wingdings" panose="05000000000000000000" pitchFamily="2" charset="2"/>
              <a:buNone/>
              <a:defRPr/>
            </a:pPr>
            <a:r>
              <a:rPr lang="en-US" sz="2900" dirty="0">
                <a:latin typeface="Arial" charset="0"/>
              </a:rPr>
              <a:t>7. Deduct any shortfall from your next pay before spending it.</a:t>
            </a:r>
          </a:p>
        </p:txBody>
      </p:sp>
      <p:sp>
        <p:nvSpPr>
          <p:cNvPr id="7" name="Rectangle 2">
            <a:extLst>
              <a:ext uri="{FF2B5EF4-FFF2-40B4-BE49-F238E27FC236}">
                <a16:creationId xmlns:a16="http://schemas.microsoft.com/office/drawing/2014/main" id="{A0AC159F-82CB-4AA7-9CCF-B70604896775}"/>
              </a:ext>
            </a:extLst>
          </p:cNvPr>
          <p:cNvSpPr>
            <a:spLocks noGrp="1" noChangeArrowheads="1"/>
          </p:cNvSpPr>
          <p:nvPr>
            <p:ph type="title"/>
          </p:nvPr>
        </p:nvSpPr>
        <p:spPr>
          <a:xfrm>
            <a:off x="1676400" y="744538"/>
            <a:ext cx="9144000" cy="1352550"/>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lgn="ctr" eaLnBrk="1" hangingPunct="1">
              <a:defRPr/>
            </a:pPr>
            <a:r>
              <a:rPr lang="en-US" dirty="0">
                <a:solidFill>
                  <a:schemeClr val="tx1"/>
                </a:solidFill>
              </a:rPr>
              <a:t>HOW TO BUDGET </a:t>
            </a:r>
            <a:br>
              <a:rPr lang="en-US" dirty="0">
                <a:solidFill>
                  <a:schemeClr val="tx1"/>
                </a:solidFill>
              </a:rPr>
            </a:br>
            <a:r>
              <a:rPr lang="en-US" dirty="0">
                <a:solidFill>
                  <a:schemeClr val="tx1"/>
                </a:solidFill>
              </a:rPr>
              <a:t>- 7  STEPS - </a:t>
            </a:r>
          </a:p>
        </p:txBody>
      </p:sp>
      <p:pic>
        <p:nvPicPr>
          <p:cNvPr id="9" name="Picture 4" descr="PE01889_">
            <a:extLst>
              <a:ext uri="{FF2B5EF4-FFF2-40B4-BE49-F238E27FC236}">
                <a16:creationId xmlns:a16="http://schemas.microsoft.com/office/drawing/2014/main" id="{E5E80784-621E-426C-BBE0-E44DD410394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0"/>
            <a:ext cx="3260754"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75005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ncome&amp;ExpenseForm">
            <a:extLst>
              <a:ext uri="{FF2B5EF4-FFF2-40B4-BE49-F238E27FC236}">
                <a16:creationId xmlns:a16="http://schemas.microsoft.com/office/drawing/2014/main" id="{8976B076-C861-4A39-A08B-7FF2A39B81B0}"/>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5211765" y="0"/>
            <a:ext cx="5456237" cy="6858000"/>
          </a:xfrm>
          <a:noFill/>
          <a:extLst>
            <a:ext uri="{909E8E84-426E-40DD-AFC4-6F175D3DCCD1}">
              <a14:hiddenFill xmlns:a14="http://schemas.microsoft.com/office/drawing/2010/main">
                <a:solidFill>
                  <a:srgbClr val="FFFFFF"/>
                </a:solidFill>
              </a14:hiddenFill>
            </a:ext>
          </a:extLst>
        </p:spPr>
      </p:pic>
      <p:sp>
        <p:nvSpPr>
          <p:cNvPr id="16387" name="Text Box 3">
            <a:extLst>
              <a:ext uri="{FF2B5EF4-FFF2-40B4-BE49-F238E27FC236}">
                <a16:creationId xmlns:a16="http://schemas.microsoft.com/office/drawing/2014/main" id="{220DB916-4394-4A28-A529-DB0BD0F3FBE8}"/>
              </a:ext>
            </a:extLst>
          </p:cNvPr>
          <p:cNvSpPr txBox="1">
            <a:spLocks noChangeArrowheads="1"/>
          </p:cNvSpPr>
          <p:nvPr/>
        </p:nvSpPr>
        <p:spPr bwMode="auto">
          <a:xfrm>
            <a:off x="1870076" y="1209677"/>
            <a:ext cx="2632075" cy="417513"/>
          </a:xfrm>
          <a:prstGeom prst="rect">
            <a:avLst/>
          </a:prstGeom>
          <a:noFill/>
          <a:ln w="12700">
            <a:noFill/>
            <a:miter lim="800000"/>
            <a:headEnd type="none" w="sm" len="sm"/>
            <a:tailEnd type="none" w="sm" len="sm"/>
          </a:ln>
          <a:effectLst/>
        </p:spPr>
        <p:txBody>
          <a:bodyPr wrap="square" lIns="82030" tIns="41015" rIns="82030" bIns="41015">
            <a:spAutoFit/>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defTabSz="820757" eaLnBrk="0" hangingPunct="0">
              <a:spcBef>
                <a:spcPct val="50000"/>
              </a:spcBef>
              <a:defRPr/>
            </a:pPr>
            <a:endParaRPr kumimoji="1" lang="en-US" sz="2200">
              <a:effectLst>
                <a:outerShdw blurRad="38100" dist="38100" dir="2700000" algn="tl">
                  <a:srgbClr val="000000"/>
                </a:outerShdw>
              </a:effectLst>
              <a:latin typeface="Times New Roman" pitchFamily="18" charset="0"/>
            </a:endParaRPr>
          </a:p>
        </p:txBody>
      </p:sp>
      <p:sp>
        <p:nvSpPr>
          <p:cNvPr id="16388" name="Text Box 4">
            <a:extLst>
              <a:ext uri="{FF2B5EF4-FFF2-40B4-BE49-F238E27FC236}">
                <a16:creationId xmlns:a16="http://schemas.microsoft.com/office/drawing/2014/main" id="{3A6AE3AC-A409-435D-B26F-60912CB069C7}"/>
              </a:ext>
            </a:extLst>
          </p:cNvPr>
          <p:cNvSpPr txBox="1">
            <a:spLocks noChangeArrowheads="1"/>
          </p:cNvSpPr>
          <p:nvPr/>
        </p:nvSpPr>
        <p:spPr bwMode="auto">
          <a:xfrm>
            <a:off x="1066800" y="5311776"/>
            <a:ext cx="3678238" cy="759940"/>
          </a:xfrm>
          <a:prstGeom prst="rect">
            <a:avLst/>
          </a:prstGeom>
          <a:noFill/>
          <a:ln w="12700">
            <a:noFill/>
            <a:miter lim="800000"/>
            <a:headEnd type="none" w="sm" len="sm"/>
            <a:tailEnd type="none" w="sm" len="sm"/>
          </a:ln>
          <a:effectLst/>
        </p:spPr>
        <p:txBody>
          <a:bodyPr wrap="square" lIns="82030" tIns="41015" rIns="82030" bIns="41015">
            <a:spAutoFit/>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defTabSz="820757" eaLnBrk="0" hangingPunct="0">
              <a:spcBef>
                <a:spcPct val="50000"/>
              </a:spcBef>
              <a:defRPr/>
            </a:pPr>
            <a:r>
              <a:rPr kumimoji="1" lang="en-US" sz="2200" dirty="0">
                <a:effectLst>
                  <a:outerShdw blurRad="38100" dist="38100" dir="2700000" algn="tl">
                    <a:srgbClr val="000000"/>
                  </a:outerShdw>
                </a:effectLst>
                <a:latin typeface="Arial" charset="0"/>
              </a:rPr>
              <a:t>At www.crown.org you’ll find additional budgeting aids</a:t>
            </a:r>
          </a:p>
        </p:txBody>
      </p:sp>
      <p:sp>
        <p:nvSpPr>
          <p:cNvPr id="16389" name="Text Box 5">
            <a:extLst>
              <a:ext uri="{FF2B5EF4-FFF2-40B4-BE49-F238E27FC236}">
                <a16:creationId xmlns:a16="http://schemas.microsoft.com/office/drawing/2014/main" id="{61003824-BA9D-4E4D-88EA-B748FB25E898}"/>
              </a:ext>
            </a:extLst>
          </p:cNvPr>
          <p:cNvSpPr txBox="1">
            <a:spLocks noChangeArrowheads="1"/>
          </p:cNvSpPr>
          <p:nvPr/>
        </p:nvSpPr>
        <p:spPr bwMode="auto">
          <a:xfrm>
            <a:off x="2368553" y="2188168"/>
            <a:ext cx="2133598" cy="1313937"/>
          </a:xfrm>
          <a:prstGeom prst="rect">
            <a:avLst/>
          </a:prstGeom>
          <a:solidFill>
            <a:srgbClr val="002060"/>
          </a:solidFill>
          <a:ln w="12700">
            <a:noFill/>
            <a:miter lim="800000"/>
            <a:headEnd type="none" w="sm" len="sm"/>
            <a:tailEnd type="none" w="sm" len="sm"/>
          </a:ln>
          <a:effectLst/>
        </p:spPr>
        <p:txBody>
          <a:bodyPr wrap="square" lIns="82030" tIns="41015" rIns="82030" bIns="41015">
            <a:spAutoFit/>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defTabSz="820757" eaLnBrk="0" hangingPunct="0">
              <a:spcBef>
                <a:spcPct val="50000"/>
              </a:spcBef>
              <a:defRPr/>
            </a:pPr>
            <a:r>
              <a:rPr kumimoji="1" lang="en-US" sz="4000" dirty="0">
                <a:effectLst>
                  <a:outerShdw blurRad="38100" dist="38100" dir="2700000" algn="tl">
                    <a:srgbClr val="000000"/>
                  </a:outerShdw>
                </a:effectLst>
                <a:latin typeface="Arial" charset="0"/>
              </a:rPr>
              <a:t>Budget busters</a:t>
            </a:r>
          </a:p>
        </p:txBody>
      </p:sp>
      <p:sp>
        <p:nvSpPr>
          <p:cNvPr id="13318" name="Line 6">
            <a:extLst>
              <a:ext uri="{FF2B5EF4-FFF2-40B4-BE49-F238E27FC236}">
                <a16:creationId xmlns:a16="http://schemas.microsoft.com/office/drawing/2014/main" id="{22CE75F9-2658-4B98-A607-FCBEED53AC79}"/>
              </a:ext>
            </a:extLst>
          </p:cNvPr>
          <p:cNvSpPr>
            <a:spLocks noChangeShapeType="1"/>
          </p:cNvSpPr>
          <p:nvPr/>
        </p:nvSpPr>
        <p:spPr bwMode="auto">
          <a:xfrm flipV="1">
            <a:off x="4156074" y="1681164"/>
            <a:ext cx="1870076" cy="1142999"/>
          </a:xfrm>
          <a:prstGeom prst="line">
            <a:avLst/>
          </a:prstGeom>
          <a:noFill/>
          <a:ln w="28575">
            <a:solidFill>
              <a:srgbClr val="003399"/>
            </a:solidFill>
            <a:round/>
            <a:headEnd type="none" w="sm" len="sm"/>
            <a:tailEnd type="triangle" w="sm" len="sm"/>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endParaRPr lang="en-US" sz="3425"/>
          </a:p>
        </p:txBody>
      </p:sp>
      <p:sp>
        <p:nvSpPr>
          <p:cNvPr id="13319" name="Line 7">
            <a:extLst>
              <a:ext uri="{FF2B5EF4-FFF2-40B4-BE49-F238E27FC236}">
                <a16:creationId xmlns:a16="http://schemas.microsoft.com/office/drawing/2014/main" id="{F40435C3-9E73-4C87-9BCB-886663BA7C46}"/>
              </a:ext>
            </a:extLst>
          </p:cNvPr>
          <p:cNvSpPr>
            <a:spLocks noChangeShapeType="1"/>
          </p:cNvSpPr>
          <p:nvPr/>
        </p:nvSpPr>
        <p:spPr bwMode="auto">
          <a:xfrm flipV="1">
            <a:off x="4156076" y="941390"/>
            <a:ext cx="3948113" cy="1882775"/>
          </a:xfrm>
          <a:prstGeom prst="line">
            <a:avLst/>
          </a:prstGeom>
          <a:noFill/>
          <a:ln w="28575">
            <a:solidFill>
              <a:srgbClr val="003399"/>
            </a:solidFill>
            <a:round/>
            <a:headEnd type="none" w="sm" len="sm"/>
            <a:tailEnd type="triangle" w="sm" len="sm"/>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endParaRPr lang="en-US" sz="3425"/>
          </a:p>
        </p:txBody>
      </p:sp>
      <p:sp>
        <p:nvSpPr>
          <p:cNvPr id="13320" name="Line 8">
            <a:extLst>
              <a:ext uri="{FF2B5EF4-FFF2-40B4-BE49-F238E27FC236}">
                <a16:creationId xmlns:a16="http://schemas.microsoft.com/office/drawing/2014/main" id="{50427A5D-8622-431A-8337-7F8FCAC895B1}"/>
              </a:ext>
            </a:extLst>
          </p:cNvPr>
          <p:cNvSpPr>
            <a:spLocks noChangeShapeType="1"/>
          </p:cNvSpPr>
          <p:nvPr/>
        </p:nvSpPr>
        <p:spPr bwMode="auto">
          <a:xfrm>
            <a:off x="4156076" y="2824163"/>
            <a:ext cx="1870075" cy="469900"/>
          </a:xfrm>
          <a:prstGeom prst="line">
            <a:avLst/>
          </a:prstGeom>
          <a:noFill/>
          <a:ln w="28575">
            <a:solidFill>
              <a:srgbClr val="003399"/>
            </a:solidFill>
            <a:round/>
            <a:headEnd type="none" w="sm" len="sm"/>
            <a:tailEnd type="triangle" w="sm" len="sm"/>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endParaRPr lang="en-US" sz="3425"/>
          </a:p>
        </p:txBody>
      </p:sp>
      <p:sp>
        <p:nvSpPr>
          <p:cNvPr id="13321" name="Line 9">
            <a:extLst>
              <a:ext uri="{FF2B5EF4-FFF2-40B4-BE49-F238E27FC236}">
                <a16:creationId xmlns:a16="http://schemas.microsoft.com/office/drawing/2014/main" id="{B84C509A-98B4-4938-908D-4F3ADC262D6D}"/>
              </a:ext>
            </a:extLst>
          </p:cNvPr>
          <p:cNvSpPr>
            <a:spLocks noChangeShapeType="1"/>
          </p:cNvSpPr>
          <p:nvPr/>
        </p:nvSpPr>
        <p:spPr bwMode="auto">
          <a:xfrm flipV="1">
            <a:off x="4156077" y="2352675"/>
            <a:ext cx="3255963" cy="471488"/>
          </a:xfrm>
          <a:prstGeom prst="line">
            <a:avLst/>
          </a:prstGeom>
          <a:noFill/>
          <a:ln w="28575">
            <a:solidFill>
              <a:srgbClr val="003399"/>
            </a:solidFill>
            <a:round/>
            <a:headEnd type="none" w="sm" len="sm"/>
            <a:tailEnd type="triangle" w="sm" len="sm"/>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endParaRPr lang="en-US" sz="3425"/>
          </a:p>
        </p:txBody>
      </p:sp>
      <p:sp>
        <p:nvSpPr>
          <p:cNvPr id="13322" name="Line 10">
            <a:extLst>
              <a:ext uri="{FF2B5EF4-FFF2-40B4-BE49-F238E27FC236}">
                <a16:creationId xmlns:a16="http://schemas.microsoft.com/office/drawing/2014/main" id="{A3587956-AA62-4A78-A943-76D6EDE9F141}"/>
              </a:ext>
            </a:extLst>
          </p:cNvPr>
          <p:cNvSpPr>
            <a:spLocks noChangeShapeType="1"/>
          </p:cNvSpPr>
          <p:nvPr/>
        </p:nvSpPr>
        <p:spPr bwMode="auto">
          <a:xfrm>
            <a:off x="4156077" y="2824165"/>
            <a:ext cx="1801813" cy="873125"/>
          </a:xfrm>
          <a:prstGeom prst="line">
            <a:avLst/>
          </a:prstGeom>
          <a:noFill/>
          <a:ln w="28575">
            <a:solidFill>
              <a:srgbClr val="003399"/>
            </a:solidFill>
            <a:round/>
            <a:headEnd type="none" w="sm" len="sm"/>
            <a:tailEnd type="triangle" w="sm" len="sm"/>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endParaRPr lang="en-US" sz="3425"/>
          </a:p>
        </p:txBody>
      </p:sp>
      <p:sp>
        <p:nvSpPr>
          <p:cNvPr id="13323" name="Line 11">
            <a:extLst>
              <a:ext uri="{FF2B5EF4-FFF2-40B4-BE49-F238E27FC236}">
                <a16:creationId xmlns:a16="http://schemas.microsoft.com/office/drawing/2014/main" id="{B2C69A13-D9FD-4A4A-97C3-9C7D38587E02}"/>
              </a:ext>
            </a:extLst>
          </p:cNvPr>
          <p:cNvSpPr>
            <a:spLocks noChangeShapeType="1"/>
          </p:cNvSpPr>
          <p:nvPr/>
        </p:nvSpPr>
        <p:spPr bwMode="auto">
          <a:xfrm>
            <a:off x="4156077" y="2824163"/>
            <a:ext cx="1939925" cy="2487612"/>
          </a:xfrm>
          <a:prstGeom prst="line">
            <a:avLst/>
          </a:prstGeom>
          <a:noFill/>
          <a:ln w="28575">
            <a:solidFill>
              <a:srgbClr val="003399"/>
            </a:solidFill>
            <a:round/>
            <a:headEnd type="none" w="sm" len="sm"/>
            <a:tailEnd type="triangle" w="sm" len="sm"/>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endParaRPr lang="en-US" sz="3425"/>
          </a:p>
        </p:txBody>
      </p:sp>
      <p:sp>
        <p:nvSpPr>
          <p:cNvPr id="13324" name="Line 12">
            <a:extLst>
              <a:ext uri="{FF2B5EF4-FFF2-40B4-BE49-F238E27FC236}">
                <a16:creationId xmlns:a16="http://schemas.microsoft.com/office/drawing/2014/main" id="{B7719843-CA73-4497-9304-DFE5016F7B3D}"/>
              </a:ext>
            </a:extLst>
          </p:cNvPr>
          <p:cNvSpPr>
            <a:spLocks noChangeShapeType="1"/>
          </p:cNvSpPr>
          <p:nvPr/>
        </p:nvSpPr>
        <p:spPr bwMode="auto">
          <a:xfrm flipV="1">
            <a:off x="4156076" y="1882775"/>
            <a:ext cx="3948113" cy="941388"/>
          </a:xfrm>
          <a:prstGeom prst="line">
            <a:avLst/>
          </a:prstGeom>
          <a:noFill/>
          <a:ln w="28575">
            <a:solidFill>
              <a:srgbClr val="003399"/>
            </a:solidFill>
            <a:round/>
            <a:headEnd type="none" w="sm" len="sm"/>
            <a:tailEnd type="triangle" w="sm" len="sm"/>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endParaRPr lang="en-US" sz="3425"/>
          </a:p>
        </p:txBody>
      </p:sp>
      <p:sp>
        <p:nvSpPr>
          <p:cNvPr id="13325" name="Line 13">
            <a:extLst>
              <a:ext uri="{FF2B5EF4-FFF2-40B4-BE49-F238E27FC236}">
                <a16:creationId xmlns:a16="http://schemas.microsoft.com/office/drawing/2014/main" id="{42107589-75E7-402C-AD8D-6930B3C8E7C0}"/>
              </a:ext>
            </a:extLst>
          </p:cNvPr>
          <p:cNvSpPr>
            <a:spLocks noChangeShapeType="1"/>
          </p:cNvSpPr>
          <p:nvPr/>
        </p:nvSpPr>
        <p:spPr bwMode="auto">
          <a:xfrm>
            <a:off x="4156076" y="2824163"/>
            <a:ext cx="3879850" cy="0"/>
          </a:xfrm>
          <a:prstGeom prst="line">
            <a:avLst/>
          </a:prstGeom>
          <a:noFill/>
          <a:ln w="28575">
            <a:solidFill>
              <a:srgbClr val="003399"/>
            </a:solidFill>
            <a:round/>
            <a:headEnd type="none" w="sm" len="sm"/>
            <a:tailEnd type="triangle" w="sm" len="sm"/>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endParaRPr lang="en-US" sz="3425"/>
          </a:p>
        </p:txBody>
      </p:sp>
      <p:sp>
        <p:nvSpPr>
          <p:cNvPr id="13326" name="Line 14">
            <a:extLst>
              <a:ext uri="{FF2B5EF4-FFF2-40B4-BE49-F238E27FC236}">
                <a16:creationId xmlns:a16="http://schemas.microsoft.com/office/drawing/2014/main" id="{2F9B36F9-AAA9-498C-A10F-1EE52A3671A7}"/>
              </a:ext>
            </a:extLst>
          </p:cNvPr>
          <p:cNvSpPr>
            <a:spLocks noChangeShapeType="1"/>
          </p:cNvSpPr>
          <p:nvPr/>
        </p:nvSpPr>
        <p:spPr bwMode="auto">
          <a:xfrm>
            <a:off x="4156076" y="2824165"/>
            <a:ext cx="1870075" cy="1277937"/>
          </a:xfrm>
          <a:prstGeom prst="line">
            <a:avLst/>
          </a:prstGeom>
          <a:noFill/>
          <a:ln w="28575">
            <a:solidFill>
              <a:srgbClr val="003399"/>
            </a:solidFill>
            <a:round/>
            <a:headEnd type="none" w="sm" len="sm"/>
            <a:tailEnd type="triangle" w="sm" len="sm"/>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endParaRPr lang="en-US" sz="3425"/>
          </a:p>
        </p:txBody>
      </p:sp>
      <p:sp>
        <p:nvSpPr>
          <p:cNvPr id="16399" name="Text Box 15">
            <a:extLst>
              <a:ext uri="{FF2B5EF4-FFF2-40B4-BE49-F238E27FC236}">
                <a16:creationId xmlns:a16="http://schemas.microsoft.com/office/drawing/2014/main" id="{B6027936-F1F6-40C3-9909-EB17C722FC43}"/>
              </a:ext>
            </a:extLst>
          </p:cNvPr>
          <p:cNvSpPr txBox="1">
            <a:spLocks noChangeArrowheads="1"/>
          </p:cNvSpPr>
          <p:nvPr/>
        </p:nvSpPr>
        <p:spPr bwMode="auto">
          <a:xfrm>
            <a:off x="1066801" y="789124"/>
            <a:ext cx="4075113" cy="816064"/>
          </a:xfrm>
          <a:prstGeom prst="rect">
            <a:avLst/>
          </a:prstGeom>
          <a:solidFill>
            <a:schemeClr val="accent4">
              <a:lumMod val="10000"/>
              <a:alpha val="43000"/>
            </a:schemeClr>
          </a:solidFill>
          <a:ln w="12700">
            <a:noFill/>
            <a:miter lim="800000"/>
            <a:headEnd type="none" w="sm" len="sm"/>
            <a:tailEnd type="none" w="sm" len="sm"/>
          </a:ln>
          <a:effectLst/>
        </p:spPr>
        <p:txBody>
          <a:bodyPr wrap="square" lIns="82030" tIns="41015" rIns="82030" bIns="41015">
            <a:spAutoFit/>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defTabSz="820757" eaLnBrk="0" hangingPunct="0">
              <a:spcBef>
                <a:spcPct val="50000"/>
              </a:spcBef>
              <a:defRPr/>
            </a:pPr>
            <a:r>
              <a:rPr kumimoji="1" lang="en-US" sz="1588" dirty="0">
                <a:effectLst>
                  <a:outerShdw blurRad="38100" dist="38100" dir="2700000" algn="tl">
                    <a:srgbClr val="000000"/>
                  </a:outerShdw>
                </a:effectLst>
                <a:latin typeface="Arial" charset="0"/>
              </a:rPr>
              <a:t>Download this and other helpful financial forms at </a:t>
            </a:r>
            <a:br>
              <a:rPr kumimoji="1" lang="en-US" sz="1588" dirty="0">
                <a:effectLst>
                  <a:outerShdw blurRad="38100" dist="38100" dir="2700000" algn="tl">
                    <a:srgbClr val="000000"/>
                  </a:outerShdw>
                </a:effectLst>
                <a:latin typeface="Arial" charset="0"/>
              </a:rPr>
            </a:br>
            <a:r>
              <a:rPr lang="en-US" sz="1588" dirty="0">
                <a:effectLst>
                  <a:outerShdw blurRad="38100" dist="38100" dir="2700000" algn="tl">
                    <a:srgbClr val="000000">
                      <a:alpha val="43137"/>
                    </a:srgbClr>
                  </a:outerShdw>
                </a:effectLst>
                <a:latin typeface="Arial" charset="0"/>
              </a:rPr>
              <a:t>https://rmni.org/financial-ministry.html</a:t>
            </a:r>
            <a:endParaRPr kumimoji="1" lang="en-US" sz="1588" dirty="0">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10083581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54A4CBBC-AB0D-4EE5-B71B-59D00F5C234E}"/>
              </a:ext>
            </a:extLst>
          </p:cNvPr>
          <p:cNvSpPr>
            <a:spLocks noGrp="1" noChangeArrowheads="1"/>
          </p:cNvSpPr>
          <p:nvPr>
            <p:ph type="title"/>
          </p:nvPr>
        </p:nvSpPr>
        <p:spPr>
          <a:xfrm>
            <a:off x="1066800" y="248444"/>
            <a:ext cx="10058400" cy="874713"/>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defRPr/>
            </a:pPr>
            <a:r>
              <a:rPr lang="en-US" dirty="0">
                <a:solidFill>
                  <a:schemeClr val="tx1"/>
                </a:solidFill>
              </a:rPr>
              <a:t>Typical Budget Problems -1</a:t>
            </a:r>
          </a:p>
        </p:txBody>
      </p:sp>
      <p:sp>
        <p:nvSpPr>
          <p:cNvPr id="17411" name="Rectangle 3">
            <a:extLst>
              <a:ext uri="{FF2B5EF4-FFF2-40B4-BE49-F238E27FC236}">
                <a16:creationId xmlns:a16="http://schemas.microsoft.com/office/drawing/2014/main" id="{79E5D214-C4D2-40F9-AE6F-C1C012F0D3C7}"/>
              </a:ext>
            </a:extLst>
          </p:cNvPr>
          <p:cNvSpPr>
            <a:spLocks noGrp="1" noChangeArrowheads="1"/>
          </p:cNvSpPr>
          <p:nvPr>
            <p:ph type="body" idx="1"/>
          </p:nvPr>
        </p:nvSpPr>
        <p:spPr>
          <a:xfrm>
            <a:off x="1066800" y="1295400"/>
            <a:ext cx="10058400" cy="4876800"/>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marL="382597" indent="-382597" defTabSz="1019199" eaLnBrk="1" hangingPunct="1">
              <a:lnSpc>
                <a:spcPct val="90000"/>
              </a:lnSpc>
              <a:buClr>
                <a:srgbClr val="FF3300"/>
              </a:buClr>
              <a:buFontTx/>
              <a:buChar char="•"/>
              <a:defRPr/>
            </a:pPr>
            <a:r>
              <a:rPr lang="en-US" sz="2800" dirty="0">
                <a:latin typeface="Arial" charset="0"/>
              </a:rPr>
              <a:t>Spending over 40% of net spendable income (gross income, less taxes and giving) for housing &amp; utilities</a:t>
            </a:r>
          </a:p>
          <a:p>
            <a:pPr marL="382597" indent="-382597" defTabSz="1019199" eaLnBrk="1" hangingPunct="1">
              <a:lnSpc>
                <a:spcPct val="90000"/>
              </a:lnSpc>
              <a:buClr>
                <a:srgbClr val="FF3300"/>
              </a:buClr>
              <a:buFontTx/>
              <a:buChar char="•"/>
              <a:defRPr/>
            </a:pPr>
            <a:r>
              <a:rPr lang="en-US" sz="2800" dirty="0">
                <a:latin typeface="Arial" charset="0"/>
              </a:rPr>
              <a:t>High cell phone bills, buying expensive smart phones “over time” (which is debt) </a:t>
            </a:r>
          </a:p>
          <a:p>
            <a:pPr marL="382597" indent="-382597" defTabSz="1019199" eaLnBrk="1" hangingPunct="1">
              <a:lnSpc>
                <a:spcPct val="90000"/>
              </a:lnSpc>
              <a:buClr>
                <a:srgbClr val="FF3300"/>
              </a:buClr>
              <a:buFontTx/>
              <a:buChar char="•"/>
              <a:defRPr/>
            </a:pPr>
            <a:r>
              <a:rPr lang="en-US" sz="2800" dirty="0">
                <a:latin typeface="Arial" charset="0"/>
              </a:rPr>
              <a:t>Food category out-of-control, including eating out </a:t>
            </a:r>
          </a:p>
          <a:p>
            <a:pPr marL="382597" indent="-382597" defTabSz="1019199" eaLnBrk="1" hangingPunct="1">
              <a:lnSpc>
                <a:spcPct val="90000"/>
              </a:lnSpc>
              <a:buClr>
                <a:srgbClr val="FF3300"/>
              </a:buClr>
              <a:buFontTx/>
              <a:buChar char="•"/>
              <a:defRPr/>
            </a:pPr>
            <a:r>
              <a:rPr lang="en-US" sz="2800" dirty="0">
                <a:latin typeface="Arial" charset="0"/>
              </a:rPr>
              <a:t>“Over-recreating,” including cable/streaming services, trips, fitness clubs, and movies </a:t>
            </a:r>
            <a:r>
              <a:rPr lang="en-US" sz="2000" dirty="0">
                <a:latin typeface="Arial" charset="0"/>
              </a:rPr>
              <a:t>(tip: put cash into envelopes and don’t spend until you have sufficient money in the envelope)</a:t>
            </a:r>
          </a:p>
          <a:p>
            <a:pPr marL="382597" indent="-382597" defTabSz="1019199" eaLnBrk="1" hangingPunct="1">
              <a:lnSpc>
                <a:spcPct val="90000"/>
              </a:lnSpc>
              <a:buClr>
                <a:srgbClr val="FF3300"/>
              </a:buClr>
              <a:buFontTx/>
              <a:buChar char="•"/>
              <a:defRPr/>
            </a:pPr>
            <a:r>
              <a:rPr lang="en-US" sz="2800" dirty="0">
                <a:latin typeface="Arial" charset="0"/>
              </a:rPr>
              <a:t>Paying too much for auto insurance &amp; having inadequate life insurance</a:t>
            </a:r>
          </a:p>
        </p:txBody>
      </p:sp>
    </p:spTree>
    <p:extLst>
      <p:ext uri="{BB962C8B-B14F-4D97-AF65-F5344CB8AC3E}">
        <p14:creationId xmlns:p14="http://schemas.microsoft.com/office/powerpoint/2010/main" val="14882907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33CB621-59FB-4B54-94BC-1EFE533B1B1D}"/>
              </a:ext>
            </a:extLst>
          </p:cNvPr>
          <p:cNvSpPr>
            <a:spLocks noGrp="1" noChangeArrowheads="1"/>
          </p:cNvSpPr>
          <p:nvPr>
            <p:ph type="title"/>
          </p:nvPr>
        </p:nvSpPr>
        <p:spPr>
          <a:xfrm>
            <a:off x="1066800" y="228601"/>
            <a:ext cx="10058400" cy="874713"/>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defRPr/>
            </a:pPr>
            <a:r>
              <a:rPr lang="en-US" dirty="0">
                <a:solidFill>
                  <a:schemeClr val="tx1"/>
                </a:solidFill>
              </a:rPr>
              <a:t>Typical Budget Problems -2</a:t>
            </a:r>
          </a:p>
        </p:txBody>
      </p:sp>
      <p:sp>
        <p:nvSpPr>
          <p:cNvPr id="18435" name="Rectangle 3">
            <a:extLst>
              <a:ext uri="{FF2B5EF4-FFF2-40B4-BE49-F238E27FC236}">
                <a16:creationId xmlns:a16="http://schemas.microsoft.com/office/drawing/2014/main" id="{6A4485F1-675B-4E1E-9955-0C2935E4DCF9}"/>
              </a:ext>
            </a:extLst>
          </p:cNvPr>
          <p:cNvSpPr>
            <a:spLocks noGrp="1" noChangeArrowheads="1"/>
          </p:cNvSpPr>
          <p:nvPr>
            <p:ph type="body" idx="1"/>
          </p:nvPr>
        </p:nvSpPr>
        <p:spPr>
          <a:xfrm>
            <a:off x="1066800" y="1371599"/>
            <a:ext cx="10058400" cy="5083175"/>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buClr>
                <a:srgbClr val="FF3300"/>
              </a:buClr>
              <a:buFontTx/>
              <a:buChar char="•"/>
              <a:defRPr/>
            </a:pPr>
            <a:r>
              <a:rPr lang="en-US" dirty="0">
                <a:latin typeface="Arial" charset="0"/>
              </a:rPr>
              <a:t>High debt load and failure to even list and total all debt including interest rates </a:t>
            </a:r>
            <a:r>
              <a:rPr lang="en-US" sz="2000" dirty="0">
                <a:latin typeface="Arial" charset="0"/>
              </a:rPr>
              <a:t>(tip: Debt List form can be found at </a:t>
            </a:r>
            <a:r>
              <a:rPr lang="en-US" sz="2000" dirty="0">
                <a:effectLst>
                  <a:outerShdw blurRad="38100" dist="38100" dir="2700000" algn="tl">
                    <a:srgbClr val="000000">
                      <a:alpha val="43137"/>
                    </a:srgbClr>
                  </a:outerShdw>
                </a:effectLst>
                <a:latin typeface="Arial" charset="0"/>
              </a:rPr>
              <a:t>https://rmni.org/financial-ministry.html</a:t>
            </a:r>
            <a:r>
              <a:rPr lang="en-US" sz="2000" dirty="0">
                <a:latin typeface="Arial" charset="0"/>
              </a:rPr>
              <a:t>)</a:t>
            </a:r>
          </a:p>
          <a:p>
            <a:pPr eaLnBrk="1" hangingPunct="1">
              <a:buClr>
                <a:srgbClr val="FF3300"/>
              </a:buClr>
              <a:buFontTx/>
              <a:buChar char="•"/>
              <a:defRPr/>
            </a:pPr>
            <a:r>
              <a:rPr lang="en-US" dirty="0">
                <a:latin typeface="Arial" charset="0"/>
              </a:rPr>
              <a:t>Little or no savings—failure to plan for future needs and goals</a:t>
            </a:r>
          </a:p>
          <a:p>
            <a:pPr eaLnBrk="1" hangingPunct="1">
              <a:buClr>
                <a:srgbClr val="FF3300"/>
              </a:buClr>
              <a:buFontTx/>
              <a:buChar char="•"/>
              <a:defRPr/>
            </a:pPr>
            <a:r>
              <a:rPr lang="en-US" dirty="0">
                <a:latin typeface="Arial" charset="0"/>
              </a:rPr>
              <a:t>“Miscellaneous” spending out-of-control</a:t>
            </a:r>
          </a:p>
          <a:p>
            <a:pPr eaLnBrk="1" hangingPunct="1">
              <a:buClr>
                <a:srgbClr val="FF3300"/>
              </a:buClr>
              <a:buFontTx/>
              <a:buChar char="•"/>
              <a:defRPr/>
            </a:pPr>
            <a:r>
              <a:rPr lang="en-US" dirty="0">
                <a:latin typeface="Arial" charset="0"/>
              </a:rPr>
              <a:t>Unable to pay for private schooling</a:t>
            </a:r>
          </a:p>
          <a:p>
            <a:pPr eaLnBrk="1" hangingPunct="1">
              <a:buClr>
                <a:srgbClr val="FF3300"/>
              </a:buClr>
              <a:buFontTx/>
              <a:buChar char="•"/>
              <a:defRPr/>
            </a:pPr>
            <a:r>
              <a:rPr lang="en-US" dirty="0">
                <a:latin typeface="Arial" charset="0"/>
              </a:rPr>
              <a:t>Putting too much or too little into retirement investments </a:t>
            </a:r>
          </a:p>
        </p:txBody>
      </p:sp>
    </p:spTree>
    <p:extLst>
      <p:ext uri="{BB962C8B-B14F-4D97-AF65-F5344CB8AC3E}">
        <p14:creationId xmlns:p14="http://schemas.microsoft.com/office/powerpoint/2010/main" val="38286730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E5277FB-B4E6-4006-9D34-AA10DD8F7A9B}"/>
              </a:ext>
            </a:extLst>
          </p:cNvPr>
          <p:cNvSpPr>
            <a:spLocks noGrp="1" noChangeArrowheads="1"/>
          </p:cNvSpPr>
          <p:nvPr>
            <p:ph type="title"/>
          </p:nvPr>
        </p:nvSpPr>
        <p:spPr>
          <a:xfrm>
            <a:off x="1066800" y="228601"/>
            <a:ext cx="9982200" cy="874713"/>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defRPr/>
            </a:pPr>
            <a:r>
              <a:rPr lang="en-US" dirty="0">
                <a:solidFill>
                  <a:schemeClr val="tx1"/>
                </a:solidFill>
              </a:rPr>
              <a:t>Typical Budget Problems -3</a:t>
            </a:r>
          </a:p>
        </p:txBody>
      </p:sp>
      <p:sp>
        <p:nvSpPr>
          <p:cNvPr id="19459" name="Rectangle 3">
            <a:extLst>
              <a:ext uri="{FF2B5EF4-FFF2-40B4-BE49-F238E27FC236}">
                <a16:creationId xmlns:a16="http://schemas.microsoft.com/office/drawing/2014/main" id="{86B59F96-71A7-4063-9313-1F9507482951}"/>
              </a:ext>
            </a:extLst>
          </p:cNvPr>
          <p:cNvSpPr>
            <a:spLocks noGrp="1" noChangeArrowheads="1"/>
          </p:cNvSpPr>
          <p:nvPr>
            <p:ph type="body" idx="1"/>
          </p:nvPr>
        </p:nvSpPr>
        <p:spPr>
          <a:xfrm>
            <a:off x="1066800" y="1371600"/>
            <a:ext cx="10058400" cy="3886201"/>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buClr>
                <a:srgbClr val="FF3300"/>
              </a:buClr>
              <a:buFontTx/>
              <a:buChar char="•"/>
              <a:defRPr/>
            </a:pPr>
            <a:r>
              <a:rPr lang="en-US" dirty="0">
                <a:latin typeface="Arial" charset="0"/>
              </a:rPr>
              <a:t>Too little giving to Christian causes &amp; too much giving to relatives</a:t>
            </a:r>
          </a:p>
          <a:p>
            <a:pPr eaLnBrk="1" hangingPunct="1">
              <a:buClr>
                <a:srgbClr val="FF3300"/>
              </a:buClr>
              <a:buFontTx/>
              <a:buChar char="•"/>
              <a:defRPr/>
            </a:pPr>
            <a:r>
              <a:rPr lang="en-US" dirty="0">
                <a:latin typeface="Arial" charset="0"/>
              </a:rPr>
              <a:t>Inadequate or inordinate tax deductions</a:t>
            </a:r>
          </a:p>
          <a:p>
            <a:pPr eaLnBrk="1" hangingPunct="1">
              <a:buClr>
                <a:srgbClr val="FF3300"/>
              </a:buClr>
              <a:buFontTx/>
              <a:buChar char="•"/>
              <a:defRPr/>
            </a:pPr>
            <a:r>
              <a:rPr lang="en-US" dirty="0">
                <a:latin typeface="Arial" charset="0"/>
              </a:rPr>
              <a:t>High cost of health insurance—consider a good Christian health cooperative: see</a:t>
            </a:r>
          </a:p>
          <a:p>
            <a:pPr eaLnBrk="1" hangingPunct="1">
              <a:buClr>
                <a:srgbClr val="FF3300"/>
              </a:buClr>
              <a:buFontTx/>
              <a:buNone/>
              <a:defRPr/>
            </a:pPr>
            <a:r>
              <a:rPr lang="en-US" dirty="0"/>
              <a:t>  www.samaritanministries.org</a:t>
            </a:r>
          </a:p>
        </p:txBody>
      </p:sp>
    </p:spTree>
    <p:extLst>
      <p:ext uri="{BB962C8B-B14F-4D97-AF65-F5344CB8AC3E}">
        <p14:creationId xmlns:p14="http://schemas.microsoft.com/office/powerpoint/2010/main" val="606166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Slide Number Placeholder 5">
            <a:extLst>
              <a:ext uri="{FF2B5EF4-FFF2-40B4-BE49-F238E27FC236}">
                <a16:creationId xmlns:a16="http://schemas.microsoft.com/office/drawing/2014/main" id="{FD973E77-571A-49EF-B43B-29AC8B7A1AD0}"/>
              </a:ext>
            </a:extLst>
          </p:cNvPr>
          <p:cNvSpPr>
            <a:spLocks noGrp="1"/>
          </p:cNvSpPr>
          <p:nvPr>
            <p:ph type="sldNum" sz="quarter" idx="12"/>
          </p:nvPr>
        </p:nvSpPr>
        <p:spPr>
          <a:noFill/>
        </p:spPr>
        <p:txBody>
          <a:bodyPr/>
          <a:lstStyle>
            <a:defPPr>
              <a:defRPr lang="en-US"/>
            </a:defPPr>
            <a:lvl1pPr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355950"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71189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06784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423797"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1779746"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135695"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491644"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2847593"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fld id="{9485D1D4-F952-4976-B7AE-2BBD7276BBA7}" type="slidenum">
              <a:rPr kumimoji="0" lang="en-US" altLang="en-US" sz="1412"/>
              <a:pPr/>
              <a:t>6</a:t>
            </a:fld>
            <a:endParaRPr kumimoji="0" lang="en-US" altLang="en-US" sz="1412"/>
          </a:p>
        </p:txBody>
      </p:sp>
      <p:sp>
        <p:nvSpPr>
          <p:cNvPr id="9218" name="Rectangle 2">
            <a:extLst>
              <a:ext uri="{FF2B5EF4-FFF2-40B4-BE49-F238E27FC236}">
                <a16:creationId xmlns:a16="http://schemas.microsoft.com/office/drawing/2014/main" id="{7D9498A8-60DA-4611-900D-97C38B98A34C}"/>
              </a:ext>
            </a:extLst>
          </p:cNvPr>
          <p:cNvSpPr>
            <a:spLocks noGrp="1" noChangeArrowheads="1"/>
          </p:cNvSpPr>
          <p:nvPr>
            <p:ph type="title"/>
          </p:nvPr>
        </p:nvSpPr>
        <p:spPr>
          <a:xfrm>
            <a:off x="3541059" y="1277471"/>
            <a:ext cx="6320118" cy="1410541"/>
          </a:xfrm>
        </p:spPr>
        <p:txBody>
          <a:bodyPr vert="horz" wrap="square" lIns="90499" tIns="45251" rIns="90499" bIns="45251" numCol="1" anchor="ctr" anchorCtr="0" compatLnSpc="1">
            <a:prstTxWarp prst="textNoShape">
              <a:avLst/>
            </a:prstTxWarp>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defRPr/>
            </a:pPr>
            <a:r>
              <a:rPr lang="en-US" altLang="en-US" dirty="0">
                <a:solidFill>
                  <a:srgbClr val="003399"/>
                </a:solidFill>
                <a:effectLst/>
              </a:rPr>
              <a:t>FINANCES TEST OUR COMMITMENT to GOD</a:t>
            </a:r>
          </a:p>
        </p:txBody>
      </p:sp>
      <p:sp>
        <p:nvSpPr>
          <p:cNvPr id="9219" name="Rectangle 3">
            <a:extLst>
              <a:ext uri="{FF2B5EF4-FFF2-40B4-BE49-F238E27FC236}">
                <a16:creationId xmlns:a16="http://schemas.microsoft.com/office/drawing/2014/main" id="{2060E48E-4AB1-4099-AAC5-019E27AD1F7F}"/>
              </a:ext>
            </a:extLst>
          </p:cNvPr>
          <p:cNvSpPr>
            <a:spLocks noGrp="1" noChangeArrowheads="1"/>
          </p:cNvSpPr>
          <p:nvPr>
            <p:ph type="body" idx="1"/>
          </p:nvPr>
        </p:nvSpPr>
        <p:spPr>
          <a:xfrm>
            <a:off x="3454015" y="2823883"/>
            <a:ext cx="8289749" cy="4437529"/>
          </a:xfrm>
        </p:spPr>
        <p:txBody>
          <a:bodyPr vert="horz" wrap="square" lIns="90499" tIns="45251" rIns="90499" bIns="45251" numCol="1" anchor="t" anchorCtr="0" compatLnSpc="1">
            <a:prstTxWarp prst="textNoShape">
              <a:avLst/>
            </a:prstTxWarp>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buClr>
                <a:srgbClr val="660033"/>
              </a:buClr>
              <a:defRPr/>
            </a:pPr>
            <a:r>
              <a:rPr lang="en-US" altLang="en-US" sz="2824" dirty="0">
                <a:solidFill>
                  <a:srgbClr val="660033"/>
                </a:solidFill>
                <a:effectLst/>
              </a:rPr>
              <a:t>There are two masters—Luke 16:9-13</a:t>
            </a:r>
          </a:p>
          <a:p>
            <a:pPr lvl="1">
              <a:buClr>
                <a:srgbClr val="660033"/>
              </a:buClr>
              <a:buFontTx/>
              <a:buChar char="•"/>
              <a:defRPr/>
            </a:pPr>
            <a:r>
              <a:rPr lang="en-US" altLang="en-US" sz="2471" dirty="0">
                <a:solidFill>
                  <a:srgbClr val="660033"/>
                </a:solidFill>
                <a:effectLst/>
              </a:rPr>
              <a:t>The “Rich Young Ruler” illustrates—Luke 18:18-23</a:t>
            </a:r>
          </a:p>
          <a:p>
            <a:pPr lvl="1">
              <a:buClr>
                <a:srgbClr val="660033"/>
              </a:buClr>
              <a:buFontTx/>
              <a:buChar char="•"/>
              <a:defRPr/>
            </a:pPr>
            <a:r>
              <a:rPr lang="en-US" altLang="en-US" sz="2471" dirty="0">
                <a:solidFill>
                  <a:srgbClr val="660033"/>
                </a:solidFill>
                <a:effectLst/>
              </a:rPr>
              <a:t>Money is stronger than blood and friendship—Prov. 19:7</a:t>
            </a:r>
          </a:p>
          <a:p>
            <a:pPr lvl="1">
              <a:buClr>
                <a:srgbClr val="660033"/>
              </a:buClr>
              <a:buFontTx/>
              <a:buChar char="•"/>
              <a:defRPr/>
            </a:pPr>
            <a:r>
              <a:rPr lang="en-US" altLang="en-US" sz="2471" dirty="0">
                <a:solidFill>
                  <a:srgbClr val="660033"/>
                </a:solidFill>
                <a:effectLst/>
              </a:rPr>
              <a:t>Money offers pleasure, prestige, power</a:t>
            </a:r>
          </a:p>
          <a:p>
            <a:pPr lvl="1">
              <a:buClr>
                <a:srgbClr val="660033"/>
              </a:buClr>
              <a:buFontTx/>
              <a:buChar char="•"/>
              <a:defRPr/>
            </a:pPr>
            <a:r>
              <a:rPr lang="en-US" altLang="en-US" sz="2471" dirty="0">
                <a:solidFill>
                  <a:srgbClr val="660033"/>
                </a:solidFill>
                <a:effectLst/>
              </a:rPr>
              <a:t>We can’t love God and the world—1 John 2:15. Demas tried--2 Tim. 4:10.</a:t>
            </a:r>
          </a:p>
          <a:p>
            <a:pPr>
              <a:buFont typeface="Wingdings" pitchFamily="2" charset="2"/>
              <a:buNone/>
              <a:defRPr/>
            </a:pPr>
            <a:endParaRPr lang="en-US" altLang="en-US" sz="2824" dirty="0">
              <a:solidFill>
                <a:srgbClr val="660033"/>
              </a:solidFill>
            </a:endParaRPr>
          </a:p>
        </p:txBody>
      </p:sp>
    </p:spTree>
    <p:extLst>
      <p:ext uri="{BB962C8B-B14F-4D97-AF65-F5344CB8AC3E}">
        <p14:creationId xmlns:p14="http://schemas.microsoft.com/office/powerpoint/2010/main" val="12192874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0-#ppt_w/2"/>
                                          </p:val>
                                        </p:tav>
                                        <p:tav tm="100000">
                                          <p:val>
                                            <p:strVal val="#ppt_x"/>
                                          </p:val>
                                        </p:tav>
                                      </p:tavLst>
                                    </p:anim>
                                    <p:anim calcmode="lin" valueType="num">
                                      <p:cBhvr additive="base">
                                        <p:cTn id="8"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Effect transition="in" filter="randombar(horizontal)">
                                      <p:cBhvr>
                                        <p:cTn id="13" dur="500"/>
                                        <p:tgtEl>
                                          <p:spTgt spid="9219">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9219">
                                            <p:txEl>
                                              <p:pRg st="1" end="1"/>
                                            </p:txEl>
                                          </p:spTgt>
                                        </p:tgtEl>
                                        <p:attrNameLst>
                                          <p:attrName>style.visibility</p:attrName>
                                        </p:attrNameLst>
                                      </p:cBhvr>
                                      <p:to>
                                        <p:strVal val="visible"/>
                                      </p:to>
                                    </p:set>
                                    <p:animEffect transition="in" filter="randombar(horizontal)">
                                      <p:cBhvr>
                                        <p:cTn id="18" dur="500"/>
                                        <p:tgtEl>
                                          <p:spTgt spid="921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9219">
                                            <p:txEl>
                                              <p:pRg st="2" end="2"/>
                                            </p:txEl>
                                          </p:spTgt>
                                        </p:tgtEl>
                                        <p:attrNameLst>
                                          <p:attrName>style.visibility</p:attrName>
                                        </p:attrNameLst>
                                      </p:cBhvr>
                                      <p:to>
                                        <p:strVal val="visible"/>
                                      </p:to>
                                    </p:set>
                                    <p:animEffect transition="in" filter="randombar(horizontal)">
                                      <p:cBhvr>
                                        <p:cTn id="23" dur="500"/>
                                        <p:tgtEl>
                                          <p:spTgt spid="921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9219">
                                            <p:txEl>
                                              <p:pRg st="3" end="3"/>
                                            </p:txEl>
                                          </p:spTgt>
                                        </p:tgtEl>
                                        <p:attrNameLst>
                                          <p:attrName>style.visibility</p:attrName>
                                        </p:attrNameLst>
                                      </p:cBhvr>
                                      <p:to>
                                        <p:strVal val="visible"/>
                                      </p:to>
                                    </p:set>
                                    <p:animEffect transition="in" filter="randombar(horizontal)">
                                      <p:cBhvr>
                                        <p:cTn id="28" dur="500"/>
                                        <p:tgtEl>
                                          <p:spTgt spid="9219">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9219">
                                            <p:txEl>
                                              <p:pRg st="4" end="4"/>
                                            </p:txEl>
                                          </p:spTgt>
                                        </p:tgtEl>
                                        <p:attrNameLst>
                                          <p:attrName>style.visibility</p:attrName>
                                        </p:attrNameLst>
                                      </p:cBhvr>
                                      <p:to>
                                        <p:strVal val="visible"/>
                                      </p:to>
                                    </p:set>
                                    <p:animEffect transition="in" filter="randombar(horizontal)">
                                      <p:cBhvr>
                                        <p:cTn id="33"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9" grpId="0" build="p" bldLvl="2"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C522B4B-0B44-4460-A712-254203B4C338}"/>
              </a:ext>
            </a:extLst>
          </p:cNvPr>
          <p:cNvSpPr>
            <a:spLocks noGrp="1" noChangeArrowheads="1"/>
          </p:cNvSpPr>
          <p:nvPr>
            <p:ph type="title"/>
          </p:nvPr>
        </p:nvSpPr>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lgn="ctr" eaLnBrk="1" hangingPunct="1">
              <a:defRPr/>
            </a:pPr>
            <a:r>
              <a:rPr lang="en-US" dirty="0">
                <a:solidFill>
                  <a:schemeClr val="tx1"/>
                </a:solidFill>
                <a:effectLst>
                  <a:outerShdw blurRad="38100" dist="38100" dir="2700000" algn="tl">
                    <a:srgbClr val="000000">
                      <a:alpha val="43137"/>
                    </a:srgbClr>
                  </a:outerShdw>
                </a:effectLst>
                <a:latin typeface="Arial" charset="0"/>
              </a:rPr>
              <a:t>6 LEVELS OF GIVING</a:t>
            </a:r>
          </a:p>
        </p:txBody>
      </p:sp>
      <p:sp>
        <p:nvSpPr>
          <p:cNvPr id="22531" name="Rectangle 3">
            <a:extLst>
              <a:ext uri="{FF2B5EF4-FFF2-40B4-BE49-F238E27FC236}">
                <a16:creationId xmlns:a16="http://schemas.microsoft.com/office/drawing/2014/main" id="{121E34A9-286A-4A6F-89F7-F9485827D624}"/>
              </a:ext>
            </a:extLst>
          </p:cNvPr>
          <p:cNvSpPr>
            <a:spLocks noGrp="1" noChangeArrowheads="1"/>
          </p:cNvSpPr>
          <p:nvPr>
            <p:ph idx="1"/>
          </p:nvPr>
        </p:nvSpPr>
        <p:spPr>
          <a:xfrm>
            <a:off x="1066800" y="1597344"/>
            <a:ext cx="10058400" cy="4520881"/>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marL="382597" indent="-382597" defTabSz="1019199" eaLnBrk="1" hangingPunct="1">
              <a:lnSpc>
                <a:spcPct val="80000"/>
              </a:lnSpc>
              <a:buNone/>
            </a:pPr>
            <a:r>
              <a:rPr lang="en-US" altLang="en-US" sz="2800" dirty="0"/>
              <a:t>1. Giving little or nothing. Among Baby-busters (18-35), only half gave anything to the church in 2002.</a:t>
            </a:r>
            <a:r>
              <a:rPr lang="en-US" altLang="en-US" sz="2800" baseline="30000" dirty="0"/>
              <a:t>1 </a:t>
            </a:r>
          </a:p>
          <a:p>
            <a:pPr marL="382597" indent="-382597" defTabSz="1019199" eaLnBrk="1" hangingPunct="1">
              <a:lnSpc>
                <a:spcPct val="80000"/>
              </a:lnSpc>
              <a:buNone/>
            </a:pPr>
            <a:r>
              <a:rPr lang="en-US" altLang="en-US" sz="2800" dirty="0"/>
              <a:t>2. Inadequate giving. Giving less than 10%.</a:t>
            </a:r>
          </a:p>
          <a:p>
            <a:pPr marL="382597" indent="-382597" defTabSz="1019199" eaLnBrk="1" hangingPunct="1">
              <a:lnSpc>
                <a:spcPct val="80000"/>
              </a:lnSpc>
              <a:buNone/>
            </a:pPr>
            <a:r>
              <a:rPr lang="en-US" altLang="en-US" sz="2800" dirty="0"/>
              <a:t>3. Obedient giving. Giving a tithe.</a:t>
            </a:r>
          </a:p>
          <a:p>
            <a:pPr marL="382597" indent="-382597" defTabSz="1019199" eaLnBrk="1" hangingPunct="1">
              <a:lnSpc>
                <a:spcPct val="80000"/>
              </a:lnSpc>
              <a:buNone/>
            </a:pPr>
            <a:r>
              <a:rPr lang="en-US" altLang="en-US" sz="2800" dirty="0"/>
              <a:t>4. Giving beyond obedience--beyond the tithe.</a:t>
            </a:r>
          </a:p>
          <a:p>
            <a:pPr marL="382597" indent="-382597" defTabSz="1019199" eaLnBrk="1" hangingPunct="1">
              <a:lnSpc>
                <a:spcPct val="80000"/>
              </a:lnSpc>
              <a:buNone/>
            </a:pPr>
            <a:r>
              <a:rPr lang="en-US" altLang="en-US" sz="2800" dirty="0"/>
              <a:t>5. Giving generously, being “willing to share” (2 Cor. 9:6).</a:t>
            </a:r>
          </a:p>
          <a:p>
            <a:pPr marL="382597" indent="-382597" defTabSz="1019199" eaLnBrk="1" hangingPunct="1">
              <a:lnSpc>
                <a:spcPct val="80000"/>
              </a:lnSpc>
              <a:buNone/>
            </a:pPr>
            <a:r>
              <a:rPr lang="en-US" altLang="en-US" sz="2800" dirty="0"/>
              <a:t>6. Surpassing generosity. Giving out of God’s bounty, becoming a conduit of His blessing (2 Cor. 9:8,10-11).  In Larry Burkett’s terms, we become a pipeline, instead of a pail.</a:t>
            </a:r>
          </a:p>
        </p:txBody>
      </p:sp>
      <p:sp>
        <p:nvSpPr>
          <p:cNvPr id="18436" name="Text Box 4">
            <a:extLst>
              <a:ext uri="{FF2B5EF4-FFF2-40B4-BE49-F238E27FC236}">
                <a16:creationId xmlns:a16="http://schemas.microsoft.com/office/drawing/2014/main" id="{023DFF61-6729-4295-987C-60225C1A41B7}"/>
              </a:ext>
            </a:extLst>
          </p:cNvPr>
          <p:cNvSpPr txBox="1">
            <a:spLocks noChangeArrowheads="1"/>
          </p:cNvSpPr>
          <p:nvPr/>
        </p:nvSpPr>
        <p:spPr bwMode="auto">
          <a:xfrm>
            <a:off x="2493964" y="5849938"/>
            <a:ext cx="7481887"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82021" tIns="41010" rIns="82021" bIns="41010">
            <a:spAutoFit/>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spcBef>
                <a:spcPct val="50000"/>
              </a:spcBef>
              <a:buFontTx/>
              <a:buNone/>
            </a:pPr>
            <a:r>
              <a:rPr kumimoji="1" lang="en-US" altLang="en-US" sz="1400" b="0" dirty="0">
                <a:solidFill>
                  <a:schemeClr val="tx1"/>
                </a:solidFill>
                <a:latin typeface="Times New Roman" panose="02020603050405020304" pitchFamily="18" charset="0"/>
              </a:rPr>
              <a:t>1 George </a:t>
            </a:r>
            <a:r>
              <a:rPr kumimoji="1" lang="en-US" altLang="en-US" sz="1400" b="0" dirty="0" err="1">
                <a:solidFill>
                  <a:schemeClr val="tx1"/>
                </a:solidFill>
                <a:latin typeface="Times New Roman" panose="02020603050405020304" pitchFamily="18" charset="0"/>
              </a:rPr>
              <a:t>Barna</a:t>
            </a:r>
            <a:r>
              <a:rPr kumimoji="1" lang="en-US" altLang="en-US" sz="1400" b="0" dirty="0">
                <a:solidFill>
                  <a:schemeClr val="tx1"/>
                </a:solidFill>
                <a:latin typeface="Times New Roman" panose="02020603050405020304" pitchFamily="18" charset="0"/>
              </a:rPr>
              <a:t>, “Americans Were More Generous in 2001 Than in 2000,” 4/9/02, accessed at www.barna.org on 2/7/03</a:t>
            </a:r>
          </a:p>
        </p:txBody>
      </p:sp>
      <p:sp>
        <p:nvSpPr>
          <p:cNvPr id="18437" name="AutoShape 5">
            <a:extLst>
              <a:ext uri="{FF2B5EF4-FFF2-40B4-BE49-F238E27FC236}">
                <a16:creationId xmlns:a16="http://schemas.microsoft.com/office/drawing/2014/main" id="{0C3F7F7A-78B7-4E14-B382-A5D09A5E4B36}"/>
              </a:ext>
            </a:extLst>
          </p:cNvPr>
          <p:cNvSpPr>
            <a:spLocks noChangeArrowheads="1"/>
          </p:cNvSpPr>
          <p:nvPr/>
        </p:nvSpPr>
        <p:spPr bwMode="auto">
          <a:xfrm>
            <a:off x="1676400" y="338456"/>
            <a:ext cx="1385888" cy="806450"/>
          </a:xfrm>
          <a:prstGeom prst="curvedRightArrow">
            <a:avLst>
              <a:gd name="adj1" fmla="val 20000"/>
              <a:gd name="adj2" fmla="val 40000"/>
              <a:gd name="adj3" fmla="val 57283"/>
            </a:avLst>
          </a:prstGeom>
          <a:solidFill>
            <a:schemeClr val="accent1"/>
          </a:solidFill>
          <a:ln w="12700">
            <a:solidFill>
              <a:schemeClr val="tx1"/>
            </a:solidFill>
            <a:miter lim="800000"/>
            <a:headEnd type="none" w="sm" len="sm"/>
            <a:tailEnd type="none" w="sm" len="sm"/>
          </a:ln>
        </p:spPr>
        <p:txBody>
          <a:bodyPr wrap="none" anchor="ct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spcBef>
                <a:spcPct val="0"/>
              </a:spcBef>
              <a:buFontTx/>
              <a:buNone/>
            </a:pPr>
            <a:endParaRPr lang="en-US" altLang="en-US" sz="1800" b="0">
              <a:solidFill>
                <a:schemeClr val="tx1"/>
              </a:solidFill>
              <a:latin typeface="Arial" panose="020B0604020202020204" pitchFamily="34" charset="0"/>
            </a:endParaRPr>
          </a:p>
        </p:txBody>
      </p:sp>
    </p:spTree>
    <p:extLst>
      <p:ext uri="{BB962C8B-B14F-4D97-AF65-F5344CB8AC3E}">
        <p14:creationId xmlns:p14="http://schemas.microsoft.com/office/powerpoint/2010/main" val="32694074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ssolve">
                                      <p:cBhvr>
                                        <p:cTn id="7" dur="500"/>
                                        <p:tgtEl>
                                          <p:spTgt spid="22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dissolve">
                                      <p:cBhvr>
                                        <p:cTn id="12" dur="500"/>
                                        <p:tgtEl>
                                          <p:spTgt spid="225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531">
                                            <p:txEl>
                                              <p:pRg st="1" end="1"/>
                                            </p:txEl>
                                          </p:spTgt>
                                        </p:tgtEl>
                                        <p:attrNameLst>
                                          <p:attrName>style.visibility</p:attrName>
                                        </p:attrNameLst>
                                      </p:cBhvr>
                                      <p:to>
                                        <p:strVal val="visible"/>
                                      </p:to>
                                    </p:set>
                                    <p:animEffect transition="in" filter="dissolve">
                                      <p:cBhvr>
                                        <p:cTn id="17" dur="500"/>
                                        <p:tgtEl>
                                          <p:spTgt spid="2253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531">
                                            <p:txEl>
                                              <p:pRg st="2" end="2"/>
                                            </p:txEl>
                                          </p:spTgt>
                                        </p:tgtEl>
                                        <p:attrNameLst>
                                          <p:attrName>style.visibility</p:attrName>
                                        </p:attrNameLst>
                                      </p:cBhvr>
                                      <p:to>
                                        <p:strVal val="visible"/>
                                      </p:to>
                                    </p:set>
                                    <p:animEffect transition="in" filter="dissolve">
                                      <p:cBhvr>
                                        <p:cTn id="22" dur="500"/>
                                        <p:tgtEl>
                                          <p:spTgt spid="2253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531">
                                            <p:txEl>
                                              <p:pRg st="3" end="3"/>
                                            </p:txEl>
                                          </p:spTgt>
                                        </p:tgtEl>
                                        <p:attrNameLst>
                                          <p:attrName>style.visibility</p:attrName>
                                        </p:attrNameLst>
                                      </p:cBhvr>
                                      <p:to>
                                        <p:strVal val="visible"/>
                                      </p:to>
                                    </p:set>
                                    <p:animEffect transition="in" filter="dissolve">
                                      <p:cBhvr>
                                        <p:cTn id="27" dur="500"/>
                                        <p:tgtEl>
                                          <p:spTgt spid="2253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2531">
                                            <p:txEl>
                                              <p:pRg st="4" end="4"/>
                                            </p:txEl>
                                          </p:spTgt>
                                        </p:tgtEl>
                                        <p:attrNameLst>
                                          <p:attrName>style.visibility</p:attrName>
                                        </p:attrNameLst>
                                      </p:cBhvr>
                                      <p:to>
                                        <p:strVal val="visible"/>
                                      </p:to>
                                    </p:set>
                                    <p:animEffect transition="in" filter="dissolve">
                                      <p:cBhvr>
                                        <p:cTn id="32" dur="500"/>
                                        <p:tgtEl>
                                          <p:spTgt spid="2253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2531">
                                            <p:txEl>
                                              <p:pRg st="5" end="5"/>
                                            </p:txEl>
                                          </p:spTgt>
                                        </p:tgtEl>
                                        <p:attrNameLst>
                                          <p:attrName>style.visibility</p:attrName>
                                        </p:attrNameLst>
                                      </p:cBhvr>
                                      <p:to>
                                        <p:strVal val="visible"/>
                                      </p:to>
                                    </p:set>
                                    <p:animEffect transition="in" filter="dissolve">
                                      <p:cBhvr>
                                        <p:cTn id="37" dur="500"/>
                                        <p:tgtEl>
                                          <p:spTgt spid="225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P spid="22531"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C5E1D7D-3439-48ED-8054-402B5587635A}"/>
              </a:ext>
            </a:extLst>
          </p:cNvPr>
          <p:cNvSpPr>
            <a:spLocks noGrp="1" noChangeArrowheads="1"/>
          </p:cNvSpPr>
          <p:nvPr>
            <p:ph type="title"/>
          </p:nvPr>
        </p:nvSpPr>
        <p:spPr>
          <a:xfrm>
            <a:off x="1066803" y="387922"/>
            <a:ext cx="10058399" cy="762000"/>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defRPr/>
            </a:pPr>
            <a:r>
              <a:rPr lang="en-US" dirty="0">
                <a:solidFill>
                  <a:schemeClr val="tx1"/>
                </a:solidFill>
              </a:rPr>
              <a:t>BUDGETING TIPS</a:t>
            </a:r>
          </a:p>
        </p:txBody>
      </p:sp>
      <p:sp>
        <p:nvSpPr>
          <p:cNvPr id="23555" name="Rectangle 3">
            <a:extLst>
              <a:ext uri="{FF2B5EF4-FFF2-40B4-BE49-F238E27FC236}">
                <a16:creationId xmlns:a16="http://schemas.microsoft.com/office/drawing/2014/main" id="{D1427F9C-4D1D-4478-9B63-42D2C112E103}"/>
              </a:ext>
            </a:extLst>
          </p:cNvPr>
          <p:cNvSpPr>
            <a:spLocks noGrp="1" noChangeArrowheads="1"/>
          </p:cNvSpPr>
          <p:nvPr>
            <p:ph type="body" idx="1"/>
          </p:nvPr>
        </p:nvSpPr>
        <p:spPr>
          <a:xfrm>
            <a:off x="1066801" y="1752600"/>
            <a:ext cx="10058400" cy="4097338"/>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marL="382597" indent="-382597" defTabSz="1019199" eaLnBrk="1" hangingPunct="1">
              <a:buClr>
                <a:schemeClr val="tx1"/>
              </a:buClr>
              <a:buFontTx/>
              <a:buChar char="•"/>
              <a:defRPr/>
            </a:pPr>
            <a:r>
              <a:rPr lang="en-US" sz="2800" dirty="0">
                <a:latin typeface="Arial" charset="0"/>
              </a:rPr>
              <a:t>At year’s end, total all expenses for each category and divide by the number of months included, to refine your monthly budget figures.</a:t>
            </a:r>
          </a:p>
          <a:p>
            <a:pPr marL="382597" indent="-382597" defTabSz="1019199" eaLnBrk="1" hangingPunct="1">
              <a:buClr>
                <a:schemeClr val="tx1"/>
              </a:buClr>
              <a:buFontTx/>
              <a:buChar char="•"/>
              <a:defRPr/>
            </a:pPr>
            <a:r>
              <a:rPr lang="en-US" sz="2800" dirty="0">
                <a:latin typeface="Arial" charset="0"/>
              </a:rPr>
              <a:t>You may have to adjust your budget each month, especially if your income varies. Using a spread-sheet helps. Find an MS Excel template here: </a:t>
            </a:r>
            <a:br>
              <a:rPr lang="en-US" sz="2800" dirty="0">
                <a:latin typeface="Arial" charset="0"/>
              </a:rPr>
            </a:br>
            <a:r>
              <a:rPr lang="en-US" sz="2800" dirty="0">
                <a:effectLst>
                  <a:outerShdw blurRad="38100" dist="38100" dir="2700000" algn="tl">
                    <a:srgbClr val="000000">
                      <a:alpha val="43137"/>
                    </a:srgbClr>
                  </a:outerShdw>
                </a:effectLst>
                <a:latin typeface="Arial" charset="0"/>
              </a:rPr>
              <a:t>https://rmni.org/financial-ministry.html</a:t>
            </a:r>
            <a:endParaRPr lang="en-US" sz="2800" dirty="0"/>
          </a:p>
        </p:txBody>
      </p:sp>
      <p:pic>
        <p:nvPicPr>
          <p:cNvPr id="19460" name="Picture 4" descr="j0309602">
            <a:extLst>
              <a:ext uri="{FF2B5EF4-FFF2-40B4-BE49-F238E27FC236}">
                <a16:creationId xmlns:a16="http://schemas.microsoft.com/office/drawing/2014/main" id="{280FB29E-65A9-4226-BA5E-478C3B67DFF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363199" y="4346004"/>
            <a:ext cx="1828800" cy="2487612"/>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1681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38197AF-BC64-4741-B351-D946ACE58C86}"/>
              </a:ext>
            </a:extLst>
          </p:cNvPr>
          <p:cNvSpPr>
            <a:spLocks noGrp="1" noChangeArrowheads="1"/>
          </p:cNvSpPr>
          <p:nvPr>
            <p:ph type="title"/>
          </p:nvPr>
        </p:nvSpPr>
        <p:spPr>
          <a:xfrm>
            <a:off x="1066800" y="228600"/>
            <a:ext cx="10058400" cy="914400"/>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defRPr/>
            </a:pPr>
            <a:r>
              <a:rPr lang="en-US" dirty="0">
                <a:solidFill>
                  <a:schemeClr val="tx1"/>
                </a:solidFill>
              </a:rPr>
              <a:t>More BUDGETING TIPS</a:t>
            </a:r>
          </a:p>
        </p:txBody>
      </p:sp>
      <p:sp>
        <p:nvSpPr>
          <p:cNvPr id="24579" name="Rectangle 3">
            <a:extLst>
              <a:ext uri="{FF2B5EF4-FFF2-40B4-BE49-F238E27FC236}">
                <a16:creationId xmlns:a16="http://schemas.microsoft.com/office/drawing/2014/main" id="{FAFBB999-2660-4836-A4F5-22EE984017A6}"/>
              </a:ext>
            </a:extLst>
          </p:cNvPr>
          <p:cNvSpPr>
            <a:spLocks noGrp="1" noChangeArrowheads="1"/>
          </p:cNvSpPr>
          <p:nvPr>
            <p:ph type="body" idx="1"/>
          </p:nvPr>
        </p:nvSpPr>
        <p:spPr>
          <a:xfrm>
            <a:off x="1066800" y="1676401"/>
            <a:ext cx="10058400" cy="4778376"/>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marL="382597" indent="-382597" defTabSz="1019199" eaLnBrk="1" hangingPunct="1">
              <a:lnSpc>
                <a:spcPct val="80000"/>
              </a:lnSpc>
              <a:buClr>
                <a:srgbClr val="FF3300"/>
              </a:buClr>
              <a:buFontTx/>
              <a:buChar char="•"/>
              <a:defRPr/>
            </a:pPr>
            <a:r>
              <a:rPr lang="en-US" sz="2800" dirty="0">
                <a:latin typeface="Arial" charset="0"/>
              </a:rPr>
              <a:t>Expect UNEXPECTED expenses.  Satan will try to discourage you.  This is the reason for an emergency fund.  </a:t>
            </a:r>
          </a:p>
          <a:p>
            <a:pPr marL="382597" indent="-382597" defTabSz="1019199" eaLnBrk="1" hangingPunct="1">
              <a:lnSpc>
                <a:spcPct val="80000"/>
              </a:lnSpc>
              <a:buClr>
                <a:srgbClr val="FF3300"/>
              </a:buClr>
              <a:buFontTx/>
              <a:buChar char="•"/>
              <a:defRPr/>
            </a:pPr>
            <a:r>
              <a:rPr lang="en-US" sz="2800" dirty="0">
                <a:latin typeface="Arial" charset="0"/>
              </a:rPr>
              <a:t>The budget may take </a:t>
            </a:r>
            <a:r>
              <a:rPr lang="en-US" sz="2800" u="sng" dirty="0">
                <a:latin typeface="Arial" charset="0"/>
              </a:rPr>
              <a:t>at least</a:t>
            </a:r>
            <a:r>
              <a:rPr lang="en-US" sz="2800" dirty="0">
                <a:latin typeface="Arial" charset="0"/>
              </a:rPr>
              <a:t> 6 months to begin to work smoothly.</a:t>
            </a:r>
          </a:p>
          <a:p>
            <a:pPr marL="382597" indent="-382597" defTabSz="1019199" eaLnBrk="1" hangingPunct="1">
              <a:lnSpc>
                <a:spcPct val="80000"/>
              </a:lnSpc>
              <a:buClr>
                <a:srgbClr val="FF3300"/>
              </a:buClr>
              <a:buFontTx/>
              <a:buChar char="•"/>
              <a:defRPr/>
            </a:pPr>
            <a:r>
              <a:rPr lang="en-US" sz="2800" dirty="0">
                <a:latin typeface="Arial" charset="0"/>
              </a:rPr>
              <a:t>If you use software (e.g., Quicken</a:t>
            </a:r>
            <a:r>
              <a:rPr lang="en-US" sz="2800" dirty="0">
                <a:latin typeface="Arial" charset="0"/>
                <a:cs typeface="Times New Roman" pitchFamily="18" charset="0"/>
              </a:rPr>
              <a:t>™) use both a checking account (for checks &amp; debit cards) AND a “cash” account, then combine them when running reports.  You may also need a credit card account (you pay them off each month, right?), and again, combine accounts for a report. </a:t>
            </a:r>
          </a:p>
          <a:p>
            <a:pPr marL="382597" indent="-382597" defTabSz="1019199" eaLnBrk="1" hangingPunct="1">
              <a:lnSpc>
                <a:spcPct val="80000"/>
              </a:lnSpc>
              <a:buClr>
                <a:srgbClr val="FF3300"/>
              </a:buClr>
              <a:buFontTx/>
              <a:buChar char="•"/>
              <a:defRPr/>
            </a:pPr>
            <a:r>
              <a:rPr lang="en-US" sz="2800" dirty="0">
                <a:latin typeface="Arial" charset="0"/>
                <a:cs typeface="Times New Roman" pitchFamily="18" charset="0"/>
              </a:rPr>
              <a:t>Using software makes tax season fairly simple.</a:t>
            </a:r>
            <a:endParaRPr lang="en-US" sz="2800" dirty="0">
              <a:latin typeface="Arial" charset="0"/>
            </a:endParaRPr>
          </a:p>
        </p:txBody>
      </p:sp>
    </p:spTree>
    <p:extLst>
      <p:ext uri="{BB962C8B-B14F-4D97-AF65-F5344CB8AC3E}">
        <p14:creationId xmlns:p14="http://schemas.microsoft.com/office/powerpoint/2010/main" val="22899961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C77B2CBC-04DD-4B8F-B5EB-C8E0C9C17331}"/>
              </a:ext>
            </a:extLst>
          </p:cNvPr>
          <p:cNvSpPr>
            <a:spLocks noGrp="1" noChangeArrowheads="1"/>
          </p:cNvSpPr>
          <p:nvPr>
            <p:ph type="body" idx="1"/>
          </p:nvPr>
        </p:nvSpPr>
        <p:spPr>
          <a:xfrm>
            <a:off x="1066800" y="304800"/>
            <a:ext cx="6781800" cy="6324600"/>
          </a:xfrm>
          <a:solidFill>
            <a:schemeClr val="accent3">
              <a:lumMod val="50000"/>
            </a:schemeClr>
          </a:solidFill>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marL="0" indent="0" defTabSz="1019199" eaLnBrk="1" hangingPunct="1">
              <a:lnSpc>
                <a:spcPct val="80000"/>
              </a:lnSpc>
              <a:buNone/>
              <a:defRPr/>
            </a:pPr>
            <a:r>
              <a:rPr lang="en-US" sz="1000" b="1" dirty="0"/>
              <a:t>FINANCIAL STATEMENT</a:t>
            </a:r>
            <a:endParaRPr lang="en-US" sz="1000" dirty="0"/>
          </a:p>
          <a:p>
            <a:pPr marL="0" indent="0" defTabSz="1019199" eaLnBrk="1" hangingPunct="1">
              <a:lnSpc>
                <a:spcPct val="80000"/>
              </a:lnSpc>
              <a:buNone/>
              <a:defRPr/>
            </a:pPr>
            <a:r>
              <a:rPr lang="en-US" sz="1000" dirty="0"/>
              <a:t>As of_________________</a:t>
            </a:r>
          </a:p>
          <a:p>
            <a:pPr marL="0" indent="0" defTabSz="1019199" eaLnBrk="1" hangingPunct="1">
              <a:lnSpc>
                <a:spcPct val="80000"/>
              </a:lnSpc>
              <a:buNone/>
              <a:defRPr/>
            </a:pPr>
            <a:br>
              <a:rPr lang="en-US" sz="1000" dirty="0"/>
            </a:br>
            <a:r>
              <a:rPr lang="en-US" sz="1000" b="1" dirty="0"/>
              <a:t>ASSETS</a:t>
            </a:r>
            <a:endParaRPr lang="en-US" sz="1000" dirty="0"/>
          </a:p>
          <a:p>
            <a:pPr marL="0" indent="0" defTabSz="1019199" eaLnBrk="1" hangingPunct="1">
              <a:lnSpc>
                <a:spcPct val="80000"/>
              </a:lnSpc>
              <a:buNone/>
              <a:defRPr/>
            </a:pPr>
            <a:r>
              <a:rPr lang="en-US" sz="1000" dirty="0"/>
              <a:t>	</a:t>
            </a:r>
            <a:r>
              <a:rPr lang="en-US" sz="1000" b="1" dirty="0"/>
              <a:t>Liquid Assets</a:t>
            </a:r>
            <a:r>
              <a:rPr lang="en-US" sz="1400" b="1" dirty="0">
                <a:hlinkClick r:id="" action="ppaction://noaction">
                  <a:extLst>
                    <a:ext uri="{A12FA001-AC4F-418D-AE19-62706E023703}">
                      <ahyp:hlinkClr xmlns:ahyp="http://schemas.microsoft.com/office/drawing/2018/hyperlinkcolor" val="tx"/>
                    </a:ext>
                  </a:extLst>
                </a:hlinkClick>
              </a:rPr>
              <a:t>[1]</a:t>
            </a:r>
            <a:r>
              <a:rPr lang="en-US" sz="1400" b="1" dirty="0"/>
              <a:t>                      </a:t>
            </a:r>
            <a:r>
              <a:rPr lang="en-US" sz="1000" b="1" dirty="0"/>
              <a:t>LIABILITIES</a:t>
            </a:r>
            <a:r>
              <a:rPr lang="en-US" sz="1400" b="1" dirty="0">
                <a:hlinkClick r:id="" action="ppaction://noaction">
                  <a:extLst>
                    <a:ext uri="{A12FA001-AC4F-418D-AE19-62706E023703}">
                      <ahyp:hlinkClr xmlns:ahyp="http://schemas.microsoft.com/office/drawing/2018/hyperlinkcolor" val="tx"/>
                    </a:ext>
                  </a:extLst>
                </a:hlinkClick>
              </a:rPr>
              <a:t>[2]</a:t>
            </a:r>
            <a:endParaRPr lang="en-US" sz="1400" b="1" dirty="0"/>
          </a:p>
          <a:p>
            <a:pPr marL="0" indent="0" defTabSz="1019199" eaLnBrk="1" hangingPunct="1">
              <a:lnSpc>
                <a:spcPct val="80000"/>
              </a:lnSpc>
              <a:buNone/>
              <a:defRPr/>
            </a:pPr>
            <a:r>
              <a:rPr lang="en-US" sz="1000" dirty="0"/>
              <a:t>    ___________________   </a:t>
            </a:r>
            <a:r>
              <a:rPr lang="en-US" sz="1000" b="1" dirty="0"/>
              <a:t>$</a:t>
            </a:r>
            <a:r>
              <a:rPr lang="en-US" sz="1000" dirty="0"/>
              <a:t>____________                ___________________     </a:t>
            </a:r>
            <a:r>
              <a:rPr lang="en-US" sz="1000" b="1" dirty="0"/>
              <a:t>$</a:t>
            </a:r>
            <a:r>
              <a:rPr lang="en-US" sz="1000" dirty="0"/>
              <a:t>___________</a:t>
            </a:r>
          </a:p>
          <a:p>
            <a:pPr marL="0" indent="0" defTabSz="1019199" eaLnBrk="1" hangingPunct="1">
              <a:lnSpc>
                <a:spcPct val="80000"/>
              </a:lnSpc>
              <a:buNone/>
              <a:defRPr/>
            </a:pPr>
            <a:r>
              <a:rPr lang="en-US" sz="1000" dirty="0"/>
              <a:t>    ___________________     ____________                ___________________       ___________</a:t>
            </a:r>
          </a:p>
          <a:p>
            <a:pPr marL="0" indent="0" defTabSz="1019199" eaLnBrk="1" hangingPunct="1">
              <a:lnSpc>
                <a:spcPct val="80000"/>
              </a:lnSpc>
              <a:buNone/>
              <a:defRPr/>
            </a:pPr>
            <a:r>
              <a:rPr lang="en-US" sz="1000" dirty="0"/>
              <a:t>    ___________________     ____________                ___________________       ___________</a:t>
            </a:r>
          </a:p>
          <a:p>
            <a:pPr marL="0" indent="0" defTabSz="1019199" eaLnBrk="1" hangingPunct="1">
              <a:lnSpc>
                <a:spcPct val="80000"/>
              </a:lnSpc>
              <a:buNone/>
              <a:defRPr/>
            </a:pPr>
            <a:r>
              <a:rPr lang="en-US" sz="1000" dirty="0"/>
              <a:t>    ___________________     ____________                ___________________       ___________</a:t>
            </a:r>
          </a:p>
          <a:p>
            <a:pPr marL="0" indent="0" defTabSz="1019199" eaLnBrk="1" hangingPunct="1">
              <a:lnSpc>
                <a:spcPct val="80000"/>
              </a:lnSpc>
              <a:buNone/>
              <a:defRPr/>
            </a:pPr>
            <a:r>
              <a:rPr lang="en-US" sz="1000" dirty="0"/>
              <a:t>    ___________________     ____________                ___________________       ___________</a:t>
            </a:r>
          </a:p>
          <a:p>
            <a:pPr marL="0" indent="0" defTabSz="1019199" eaLnBrk="1" hangingPunct="1">
              <a:lnSpc>
                <a:spcPct val="80000"/>
              </a:lnSpc>
              <a:buNone/>
              <a:defRPr/>
            </a:pPr>
            <a:r>
              <a:rPr lang="en-US" sz="1000" dirty="0"/>
              <a:t>    ___________________     ____________                ___________________       ___________</a:t>
            </a:r>
            <a:endParaRPr lang="en-US" sz="1000" b="1" dirty="0"/>
          </a:p>
          <a:p>
            <a:pPr marL="0" indent="0" defTabSz="1019199" eaLnBrk="1" hangingPunct="1">
              <a:lnSpc>
                <a:spcPct val="80000"/>
              </a:lnSpc>
              <a:buNone/>
              <a:defRPr/>
            </a:pPr>
            <a:r>
              <a:rPr lang="en-US" sz="1000" b="1" dirty="0"/>
              <a:t>Total liquid assets              $____________           TOTAL LIABILITIES</a:t>
            </a:r>
            <a:r>
              <a:rPr lang="en-US" sz="1000" dirty="0"/>
              <a:t>         </a:t>
            </a:r>
            <a:r>
              <a:rPr lang="en-US" sz="1000" b="1" dirty="0"/>
              <a:t>$</a:t>
            </a:r>
            <a:r>
              <a:rPr lang="en-US" sz="1000" dirty="0"/>
              <a:t>___________</a:t>
            </a:r>
            <a:r>
              <a:rPr lang="en-US" sz="1000" b="1" dirty="0"/>
              <a:t>     </a:t>
            </a:r>
          </a:p>
          <a:p>
            <a:pPr marL="0" indent="0" defTabSz="1019199" eaLnBrk="1" hangingPunct="1">
              <a:lnSpc>
                <a:spcPct val="80000"/>
              </a:lnSpc>
              <a:buNone/>
              <a:defRPr/>
            </a:pPr>
            <a:r>
              <a:rPr lang="en-US" sz="1000" b="1" dirty="0"/>
              <a:t>                                                                                   </a:t>
            </a:r>
          </a:p>
          <a:p>
            <a:pPr marL="0" indent="0" defTabSz="1019199" eaLnBrk="1" hangingPunct="1">
              <a:lnSpc>
                <a:spcPct val="80000"/>
              </a:lnSpc>
              <a:buNone/>
              <a:defRPr/>
            </a:pPr>
            <a:r>
              <a:rPr lang="en-US" sz="1000" b="1" dirty="0"/>
              <a:t>            Invested Assets</a:t>
            </a:r>
            <a:r>
              <a:rPr lang="en-US" sz="1400" b="1" dirty="0">
                <a:hlinkClick r:id="" action="ppaction://noaction">
                  <a:extLst>
                    <a:ext uri="{A12FA001-AC4F-418D-AE19-62706E023703}">
                      <ahyp:hlinkClr xmlns:ahyp="http://schemas.microsoft.com/office/drawing/2018/hyperlinkcolor" val="tx"/>
                    </a:ext>
                  </a:extLst>
                </a:hlinkClick>
              </a:rPr>
              <a:t>[3]</a:t>
            </a:r>
            <a:endParaRPr lang="en-US" sz="1400" b="1" dirty="0"/>
          </a:p>
          <a:p>
            <a:pPr marL="0" indent="0" defTabSz="1019199" eaLnBrk="1" hangingPunct="1">
              <a:lnSpc>
                <a:spcPct val="80000"/>
              </a:lnSpc>
              <a:buNone/>
              <a:defRPr/>
            </a:pPr>
            <a:r>
              <a:rPr lang="en-US" sz="1000" dirty="0"/>
              <a:t>    </a:t>
            </a:r>
            <a:r>
              <a:rPr lang="en-US" sz="1000" b="1" dirty="0"/>
              <a:t>___________________   $____________</a:t>
            </a:r>
          </a:p>
          <a:p>
            <a:pPr marL="0" indent="0" defTabSz="1019199" eaLnBrk="1" hangingPunct="1">
              <a:lnSpc>
                <a:spcPct val="80000"/>
              </a:lnSpc>
              <a:buNone/>
              <a:defRPr/>
            </a:pPr>
            <a:r>
              <a:rPr lang="en-US" sz="1000" b="1" dirty="0"/>
              <a:t>    ___________________     ____________</a:t>
            </a:r>
          </a:p>
          <a:p>
            <a:pPr marL="0" indent="0" defTabSz="1019199" eaLnBrk="1" hangingPunct="1">
              <a:lnSpc>
                <a:spcPct val="80000"/>
              </a:lnSpc>
              <a:buNone/>
              <a:defRPr/>
            </a:pPr>
            <a:r>
              <a:rPr lang="en-US" sz="1000" b="1" dirty="0"/>
              <a:t>    ___________________     ____________</a:t>
            </a:r>
          </a:p>
          <a:p>
            <a:pPr marL="0" indent="0" defTabSz="1019199" eaLnBrk="1" hangingPunct="1">
              <a:lnSpc>
                <a:spcPct val="80000"/>
              </a:lnSpc>
              <a:buNone/>
              <a:defRPr/>
            </a:pPr>
            <a:r>
              <a:rPr lang="en-US" sz="1000" b="1" dirty="0"/>
              <a:t>    ___________________     ____________            NET WORTH                        $</a:t>
            </a:r>
            <a:r>
              <a:rPr lang="en-US" sz="1000" dirty="0"/>
              <a:t>__________</a:t>
            </a:r>
            <a:endParaRPr lang="en-US" sz="1000" b="1" dirty="0"/>
          </a:p>
          <a:p>
            <a:pPr marL="0" indent="0" defTabSz="1019199" eaLnBrk="1" hangingPunct="1">
              <a:lnSpc>
                <a:spcPct val="80000"/>
              </a:lnSpc>
              <a:buNone/>
              <a:defRPr/>
            </a:pPr>
            <a:r>
              <a:rPr lang="en-US" sz="1000" b="1" dirty="0"/>
              <a:t>    ___________________     ____________            </a:t>
            </a:r>
            <a:r>
              <a:rPr lang="en-US" sz="1000" dirty="0"/>
              <a:t>(Total Assets less Total Liabilities)</a:t>
            </a:r>
            <a:endParaRPr lang="en-US" sz="1000" b="1" dirty="0"/>
          </a:p>
          <a:p>
            <a:pPr marL="0" indent="0" defTabSz="1019199" eaLnBrk="1" hangingPunct="1">
              <a:lnSpc>
                <a:spcPct val="80000"/>
              </a:lnSpc>
              <a:buNone/>
              <a:defRPr/>
            </a:pPr>
            <a:r>
              <a:rPr lang="en-US" sz="1000" b="1" dirty="0"/>
              <a:t>    ___________________     ____________</a:t>
            </a:r>
          </a:p>
          <a:p>
            <a:pPr marL="0" indent="0" defTabSz="1019199" eaLnBrk="1" hangingPunct="1">
              <a:lnSpc>
                <a:spcPct val="80000"/>
              </a:lnSpc>
              <a:buNone/>
              <a:defRPr/>
            </a:pPr>
            <a:r>
              <a:rPr lang="en-US" sz="1000" b="1" dirty="0"/>
              <a:t>Total invested                     $____________       </a:t>
            </a:r>
          </a:p>
          <a:p>
            <a:pPr marL="0" indent="0" defTabSz="1019199" eaLnBrk="1" hangingPunct="1">
              <a:lnSpc>
                <a:spcPct val="80000"/>
              </a:lnSpc>
              <a:buNone/>
              <a:defRPr/>
            </a:pPr>
            <a:r>
              <a:rPr lang="en-US" sz="1000" b="1" dirty="0"/>
              <a:t>          </a:t>
            </a:r>
          </a:p>
          <a:p>
            <a:pPr marL="0" indent="0" defTabSz="1019199" eaLnBrk="1" hangingPunct="1">
              <a:lnSpc>
                <a:spcPct val="80000"/>
              </a:lnSpc>
              <a:buNone/>
              <a:defRPr/>
            </a:pPr>
            <a:r>
              <a:rPr lang="en-US" sz="1000" b="1" dirty="0"/>
              <a:t>            Use Assets</a:t>
            </a:r>
            <a:r>
              <a:rPr lang="en-US" sz="1400" b="1" dirty="0">
                <a:hlinkClick r:id="" action="ppaction://noaction">
                  <a:extLst>
                    <a:ext uri="{A12FA001-AC4F-418D-AE19-62706E023703}">
                      <ahyp:hlinkClr xmlns:ahyp="http://schemas.microsoft.com/office/drawing/2018/hyperlinkcolor" val="tx"/>
                    </a:ext>
                  </a:extLst>
                </a:hlinkClick>
              </a:rPr>
              <a:t>[4]</a:t>
            </a:r>
            <a:endParaRPr lang="en-US" sz="1400" b="1" dirty="0"/>
          </a:p>
          <a:p>
            <a:pPr marL="0" indent="0" defTabSz="1019199" eaLnBrk="1" hangingPunct="1">
              <a:lnSpc>
                <a:spcPct val="80000"/>
              </a:lnSpc>
              <a:buNone/>
              <a:defRPr/>
            </a:pPr>
            <a:r>
              <a:rPr lang="en-US" sz="1000" dirty="0"/>
              <a:t>    </a:t>
            </a:r>
            <a:r>
              <a:rPr lang="en-US" sz="1000" b="1" dirty="0"/>
              <a:t>___________________   $____________            TOTAL LIABILITIES</a:t>
            </a:r>
          </a:p>
          <a:p>
            <a:pPr marL="0" indent="0" defTabSz="1019199" eaLnBrk="1" hangingPunct="1">
              <a:lnSpc>
                <a:spcPct val="80000"/>
              </a:lnSpc>
              <a:buNone/>
              <a:defRPr/>
            </a:pPr>
            <a:r>
              <a:rPr lang="en-US" sz="1000" b="1" dirty="0"/>
              <a:t>    ___________________     ____________             AND NET WORTH             $</a:t>
            </a:r>
            <a:r>
              <a:rPr lang="en-US" sz="1000" dirty="0"/>
              <a:t>___________</a:t>
            </a:r>
            <a:endParaRPr lang="en-US" sz="1000" b="1" dirty="0"/>
          </a:p>
          <a:p>
            <a:pPr marL="0" indent="0" defTabSz="1019199" eaLnBrk="1" hangingPunct="1">
              <a:lnSpc>
                <a:spcPct val="80000"/>
              </a:lnSpc>
              <a:buNone/>
              <a:defRPr/>
            </a:pPr>
            <a:r>
              <a:rPr lang="en-US" sz="1000" b="1" dirty="0"/>
              <a:t>    ___________________     ____________</a:t>
            </a:r>
          </a:p>
          <a:p>
            <a:pPr marL="0" indent="0" defTabSz="1019199" eaLnBrk="1" hangingPunct="1">
              <a:lnSpc>
                <a:spcPct val="80000"/>
              </a:lnSpc>
              <a:buNone/>
              <a:defRPr/>
            </a:pPr>
            <a:r>
              <a:rPr lang="en-US" sz="1000" b="1" dirty="0"/>
              <a:t>    ___________________     ____________</a:t>
            </a:r>
          </a:p>
          <a:p>
            <a:pPr marL="0" indent="0" defTabSz="1019199" eaLnBrk="1" hangingPunct="1">
              <a:lnSpc>
                <a:spcPct val="80000"/>
              </a:lnSpc>
              <a:buNone/>
              <a:defRPr/>
            </a:pPr>
            <a:r>
              <a:rPr lang="en-US" sz="1000" b="1" dirty="0"/>
              <a:t>    ___________________     ____________</a:t>
            </a:r>
            <a:endParaRPr lang="en-US" sz="1000" dirty="0"/>
          </a:p>
          <a:p>
            <a:pPr marL="0" indent="0" defTabSz="1019199" eaLnBrk="1" hangingPunct="1">
              <a:lnSpc>
                <a:spcPct val="80000"/>
              </a:lnSpc>
              <a:buNone/>
              <a:defRPr/>
            </a:pPr>
            <a:r>
              <a:rPr lang="en-US" sz="1000" dirty="0"/>
              <a:t>    ___________________     ____________</a:t>
            </a:r>
            <a:endParaRPr lang="en-US" sz="1000" b="1" dirty="0"/>
          </a:p>
          <a:p>
            <a:pPr marL="0" indent="0" defTabSz="1019199" eaLnBrk="1" hangingPunct="1">
              <a:lnSpc>
                <a:spcPct val="80000"/>
              </a:lnSpc>
              <a:buNone/>
              <a:defRPr/>
            </a:pPr>
            <a:r>
              <a:rPr lang="en-US" sz="1000" b="1" dirty="0"/>
              <a:t>Total use assets                  $____________</a:t>
            </a:r>
            <a:endParaRPr lang="en-US" sz="1000" dirty="0"/>
          </a:p>
          <a:p>
            <a:pPr marL="0" indent="0" defTabSz="1019199" eaLnBrk="1" hangingPunct="1">
              <a:lnSpc>
                <a:spcPct val="80000"/>
              </a:lnSpc>
              <a:buNone/>
              <a:defRPr/>
            </a:pPr>
            <a:r>
              <a:rPr lang="en-US" sz="1000" dirty="0"/>
              <a:t>            </a:t>
            </a:r>
            <a:r>
              <a:rPr lang="en-US" sz="1000" b="1" dirty="0"/>
              <a:t>TOTAL ASSETS  $____________</a:t>
            </a:r>
            <a:endParaRPr lang="en-US" sz="1000" dirty="0"/>
          </a:p>
          <a:p>
            <a:pPr marL="0" indent="0" defTabSz="1019199" eaLnBrk="1" hangingPunct="1">
              <a:lnSpc>
                <a:spcPct val="80000"/>
              </a:lnSpc>
              <a:buNone/>
              <a:defRPr/>
            </a:pPr>
            <a:r>
              <a:rPr lang="en-US" sz="1000" dirty="0"/>
              <a:t> </a:t>
            </a:r>
          </a:p>
          <a:p>
            <a:pPr marL="0" indent="0" defTabSz="1019199" eaLnBrk="1" hangingPunct="1">
              <a:lnSpc>
                <a:spcPct val="80000"/>
              </a:lnSpc>
              <a:buNone/>
              <a:defRPr/>
            </a:pPr>
            <a:endParaRPr lang="en-US" sz="1000" dirty="0"/>
          </a:p>
          <a:p>
            <a:pPr marL="0" indent="0" defTabSz="1019199" eaLnBrk="1" hangingPunct="1">
              <a:lnSpc>
                <a:spcPct val="80000"/>
              </a:lnSpc>
              <a:buNone/>
              <a:defRPr/>
            </a:pPr>
            <a:endParaRPr lang="en-US" sz="1000" dirty="0"/>
          </a:p>
          <a:p>
            <a:pPr marL="0" indent="0" defTabSz="1019199" eaLnBrk="1" hangingPunct="1">
              <a:lnSpc>
                <a:spcPct val="80000"/>
              </a:lnSpc>
              <a:buNone/>
              <a:defRPr/>
            </a:pPr>
            <a:endParaRPr lang="en-US" sz="1000" dirty="0"/>
          </a:p>
          <a:p>
            <a:pPr marL="0" indent="0" defTabSz="1019199" eaLnBrk="1" hangingPunct="1">
              <a:lnSpc>
                <a:spcPct val="80000"/>
              </a:lnSpc>
              <a:buNone/>
              <a:defRPr/>
            </a:pPr>
            <a:br>
              <a:rPr lang="en-US" sz="1000" dirty="0"/>
            </a:br>
            <a:r>
              <a:rPr lang="en-US" sz="1000" b="1" dirty="0">
                <a:hlinkClick r:id="" action="ppaction://noaction">
                  <a:extLst>
                    <a:ext uri="{A12FA001-AC4F-418D-AE19-62706E023703}">
                      <ahyp:hlinkClr xmlns:ahyp="http://schemas.microsoft.com/office/drawing/2018/hyperlinkcolor" val="tx"/>
                    </a:ext>
                  </a:extLst>
                </a:hlinkClick>
              </a:rPr>
              <a:t>[1]</a:t>
            </a:r>
            <a:r>
              <a:rPr lang="en-US" sz="1000" b="1" dirty="0"/>
              <a:t> </a:t>
            </a:r>
            <a:r>
              <a:rPr lang="en-US" sz="1000" dirty="0"/>
              <a:t>Cash, Savings Accounts, Checking Accounts</a:t>
            </a:r>
            <a:endParaRPr lang="en-US" sz="1000" b="1" dirty="0">
              <a:hlinkClick r:id="" action="ppaction://noaction">
                <a:extLst>
                  <a:ext uri="{A12FA001-AC4F-418D-AE19-62706E023703}">
                    <ahyp:hlinkClr xmlns:ahyp="http://schemas.microsoft.com/office/drawing/2018/hyperlinkcolor" val="tx"/>
                  </a:ext>
                </a:extLst>
              </a:hlinkClick>
            </a:endParaRPr>
          </a:p>
          <a:p>
            <a:pPr marL="0" indent="0" defTabSz="1019199" eaLnBrk="1" hangingPunct="1">
              <a:lnSpc>
                <a:spcPct val="80000"/>
              </a:lnSpc>
              <a:buNone/>
              <a:defRPr/>
            </a:pPr>
            <a:r>
              <a:rPr lang="en-US" sz="1000" b="1" dirty="0">
                <a:hlinkClick r:id="" action="ppaction://noaction">
                  <a:extLst>
                    <a:ext uri="{A12FA001-AC4F-418D-AE19-62706E023703}">
                      <ahyp:hlinkClr xmlns:ahyp="http://schemas.microsoft.com/office/drawing/2018/hyperlinkcolor" val="tx"/>
                    </a:ext>
                  </a:extLst>
                </a:hlinkClick>
              </a:rPr>
              <a:t>[2]</a:t>
            </a:r>
            <a:r>
              <a:rPr lang="en-US" sz="1000" b="1" dirty="0"/>
              <a:t> </a:t>
            </a:r>
            <a:r>
              <a:rPr lang="en-US" sz="1000" dirty="0"/>
              <a:t>Outstanding Real Estate Loans, Credit Cards, Auto Loans, Personal Loans</a:t>
            </a:r>
            <a:endParaRPr lang="en-US" sz="1000" dirty="0">
              <a:hlinkClick r:id="" action="ppaction://noaction">
                <a:extLst>
                  <a:ext uri="{A12FA001-AC4F-418D-AE19-62706E023703}">
                    <ahyp:hlinkClr xmlns:ahyp="http://schemas.microsoft.com/office/drawing/2018/hyperlinkcolor" val="tx"/>
                  </a:ext>
                </a:extLst>
              </a:hlinkClick>
            </a:endParaRPr>
          </a:p>
          <a:p>
            <a:pPr marL="0" indent="0" defTabSz="1019199" eaLnBrk="1" hangingPunct="1">
              <a:lnSpc>
                <a:spcPct val="80000"/>
              </a:lnSpc>
              <a:buNone/>
              <a:defRPr/>
            </a:pPr>
            <a:r>
              <a:rPr lang="en-US" sz="1000" b="1" dirty="0">
                <a:hlinkClick r:id="" action="ppaction://noaction">
                  <a:extLst>
                    <a:ext uri="{A12FA001-AC4F-418D-AE19-62706E023703}">
                      <ahyp:hlinkClr xmlns:ahyp="http://schemas.microsoft.com/office/drawing/2018/hyperlinkcolor" val="tx"/>
                    </a:ext>
                  </a:extLst>
                </a:hlinkClick>
              </a:rPr>
              <a:t>[3]</a:t>
            </a:r>
            <a:r>
              <a:rPr lang="en-US" sz="1000" b="1" dirty="0"/>
              <a:t> </a:t>
            </a:r>
            <a:r>
              <a:rPr lang="en-US" sz="1000" dirty="0"/>
              <a:t>IRAs, TSAs, 401ks, Investment, Real Estate, CDs, Antiques presented at fair market value.</a:t>
            </a:r>
            <a:endParaRPr lang="en-US" sz="1000" b="1" dirty="0">
              <a:hlinkClick r:id="" action="ppaction://noaction">
                <a:extLst>
                  <a:ext uri="{A12FA001-AC4F-418D-AE19-62706E023703}">
                    <ahyp:hlinkClr xmlns:ahyp="http://schemas.microsoft.com/office/drawing/2018/hyperlinkcolor" val="tx"/>
                  </a:ext>
                </a:extLst>
              </a:hlinkClick>
            </a:endParaRPr>
          </a:p>
          <a:p>
            <a:pPr marL="0" indent="0" defTabSz="1019199" eaLnBrk="1" hangingPunct="1">
              <a:lnSpc>
                <a:spcPct val="80000"/>
              </a:lnSpc>
              <a:buNone/>
              <a:defRPr/>
            </a:pPr>
            <a:r>
              <a:rPr lang="en-US" sz="1000" b="1" dirty="0">
                <a:hlinkClick r:id="" action="ppaction://noaction">
                  <a:extLst>
                    <a:ext uri="{A12FA001-AC4F-418D-AE19-62706E023703}">
                      <ahyp:hlinkClr xmlns:ahyp="http://schemas.microsoft.com/office/drawing/2018/hyperlinkcolor" val="tx"/>
                    </a:ext>
                  </a:extLst>
                </a:hlinkClick>
              </a:rPr>
              <a:t>[4]</a:t>
            </a:r>
            <a:r>
              <a:rPr lang="en-US" sz="1000" b="1" dirty="0"/>
              <a:t> </a:t>
            </a:r>
            <a:r>
              <a:rPr lang="en-US" sz="1000" dirty="0"/>
              <a:t>Residence, Autos, Personal belongings presented at fair market value.</a:t>
            </a:r>
          </a:p>
        </p:txBody>
      </p:sp>
      <p:sp>
        <p:nvSpPr>
          <p:cNvPr id="5" name="TextBox 4">
            <a:extLst>
              <a:ext uri="{FF2B5EF4-FFF2-40B4-BE49-F238E27FC236}">
                <a16:creationId xmlns:a16="http://schemas.microsoft.com/office/drawing/2014/main" id="{B1B06767-AA90-49B7-BD94-B6E22435CC75}"/>
              </a:ext>
            </a:extLst>
          </p:cNvPr>
          <p:cNvSpPr txBox="1"/>
          <p:nvPr/>
        </p:nvSpPr>
        <p:spPr>
          <a:xfrm>
            <a:off x="6283960" y="4440065"/>
            <a:ext cx="5715000" cy="156966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p:spPr>
        <p:txBody>
          <a:bodyPr wrap="square">
            <a:spAutoFit/>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defRPr/>
            </a:pPr>
            <a:r>
              <a:rPr lang="en-US" sz="2400" dirty="0">
                <a:effectLst>
                  <a:outerShdw blurRad="38100" dist="38100" dir="2700000" algn="tl">
                    <a:srgbClr val="000000">
                      <a:alpha val="43137"/>
                    </a:srgbClr>
                  </a:outerShdw>
                </a:effectLst>
                <a:latin typeface="Arial" charset="0"/>
              </a:rPr>
              <a:t>Use this guide to determine the answer. For a download of this form and more Christian stewardship information, see https://rmni.org/financial-ministry.html</a:t>
            </a:r>
          </a:p>
        </p:txBody>
      </p:sp>
      <p:sp>
        <p:nvSpPr>
          <p:cNvPr id="21508" name="TextBox 1">
            <a:extLst>
              <a:ext uri="{FF2B5EF4-FFF2-40B4-BE49-F238E27FC236}">
                <a16:creationId xmlns:a16="http://schemas.microsoft.com/office/drawing/2014/main" id="{84FC8306-2927-43BF-B7C9-A8D5DECE741F}"/>
              </a:ext>
            </a:extLst>
          </p:cNvPr>
          <p:cNvSpPr txBox="1">
            <a:spLocks noChangeArrowheads="1"/>
          </p:cNvSpPr>
          <p:nvPr/>
        </p:nvSpPr>
        <p:spPr bwMode="auto">
          <a:xfrm>
            <a:off x="9671050" y="6172200"/>
            <a:ext cx="6159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spcBef>
                <a:spcPct val="0"/>
              </a:spcBef>
              <a:buClrTx/>
              <a:buFontTx/>
              <a:buNone/>
            </a:pPr>
            <a:r>
              <a:rPr lang="en-US" altLang="en-US" sz="1600">
                <a:latin typeface="Arial" panose="020B0604020202020204" pitchFamily="34" charset="0"/>
              </a:rPr>
              <a:t>END</a:t>
            </a:r>
          </a:p>
        </p:txBody>
      </p:sp>
      <p:sp>
        <p:nvSpPr>
          <p:cNvPr id="2" name="TextBox 1">
            <a:extLst>
              <a:ext uri="{FF2B5EF4-FFF2-40B4-BE49-F238E27FC236}">
                <a16:creationId xmlns:a16="http://schemas.microsoft.com/office/drawing/2014/main" id="{12A410EA-ADE4-45CF-B7E7-F9F0F7F52DAD}"/>
              </a:ext>
            </a:extLst>
          </p:cNvPr>
          <p:cNvSpPr txBox="1"/>
          <p:nvPr/>
        </p:nvSpPr>
        <p:spPr>
          <a:xfrm>
            <a:off x="7848600" y="1723045"/>
            <a:ext cx="2971800" cy="2554545"/>
          </a:xfrm>
          <a:prstGeom prst="rect">
            <a:avLst/>
          </a:prstGeom>
          <a:noFill/>
        </p:spPr>
        <p:txBody>
          <a:bodyPr wrap="square" rtlCol="0">
            <a:spAutoFit/>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r>
              <a:rPr lang="en-US" sz="4000" dirty="0">
                <a:effectLst>
                  <a:outerShdw blurRad="38100" dist="38100" dir="2700000" algn="tl">
                    <a:srgbClr val="000000">
                      <a:alpha val="43137"/>
                    </a:srgbClr>
                  </a:outerShdw>
                </a:effectLst>
                <a:latin typeface="Arial" charset="0"/>
              </a:rPr>
              <a:t>Do your assets exceed your liabilities?</a:t>
            </a:r>
            <a:endParaRPr lang="en-US" sz="4000" dirty="0"/>
          </a:p>
        </p:txBody>
      </p:sp>
    </p:spTree>
    <p:extLst>
      <p:ext uri="{BB962C8B-B14F-4D97-AF65-F5344CB8AC3E}">
        <p14:creationId xmlns:p14="http://schemas.microsoft.com/office/powerpoint/2010/main" val="16274174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B1750A0-4F4B-4DC2-AE29-26A2598818D7}"/>
              </a:ext>
            </a:extLst>
          </p:cNvPr>
          <p:cNvSpPr>
            <a:spLocks noGrp="1"/>
          </p:cNvSpPr>
          <p:nvPr>
            <p:ph type="sldNum" sz="quarter" idx="12"/>
          </p:nvPr>
        </p:nvSpPr>
        <p:spPr/>
        <p:txBody>
          <a:bodyPr/>
          <a:lstStyle>
            <a:defPPr>
              <a:defRPr lang="en-US"/>
            </a:defPPr>
            <a:lvl1pPr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355950"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71189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06784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423797"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1779746"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135695"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491644"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2847593"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fld id="{BC2C730E-7E2F-4D38-BE49-41105D03852F}" type="slidenum">
              <a:rPr kumimoji="0" lang="en-US" altLang="en-US" sz="971">
                <a:latin typeface="Verdana" panose="020B0604030504040204" pitchFamily="34" charset="0"/>
              </a:rPr>
              <a:pPr/>
              <a:t>64</a:t>
            </a:fld>
            <a:endParaRPr kumimoji="0" lang="en-US" altLang="en-US" sz="971">
              <a:latin typeface="Verdana" panose="020B0604030504040204" pitchFamily="34" charset="0"/>
            </a:endParaRPr>
          </a:p>
        </p:txBody>
      </p:sp>
      <p:sp>
        <p:nvSpPr>
          <p:cNvPr id="283650" name="Rectangle 2">
            <a:extLst>
              <a:ext uri="{FF2B5EF4-FFF2-40B4-BE49-F238E27FC236}">
                <a16:creationId xmlns:a16="http://schemas.microsoft.com/office/drawing/2014/main" id="{5015549E-8E3F-4D90-B7B2-F2F90E268B0A}"/>
              </a:ext>
            </a:extLst>
          </p:cNvPr>
          <p:cNvSpPr>
            <a:spLocks noGrp="1" noChangeArrowheads="1"/>
          </p:cNvSpPr>
          <p:nvPr>
            <p:ph type="title"/>
          </p:nvPr>
        </p:nvSpPr>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defRPr/>
            </a:pPr>
            <a:r>
              <a:rPr lang="en-US" altLang="en-US" dirty="0"/>
              <a:t>www.Crown.org	</a:t>
            </a:r>
          </a:p>
        </p:txBody>
      </p:sp>
      <p:sp>
        <p:nvSpPr>
          <p:cNvPr id="283651" name="Rectangle 3">
            <a:extLst>
              <a:ext uri="{FF2B5EF4-FFF2-40B4-BE49-F238E27FC236}">
                <a16:creationId xmlns:a16="http://schemas.microsoft.com/office/drawing/2014/main" id="{58BD1838-EA54-42E4-9F03-B9E2AC9D4937}"/>
              </a:ext>
            </a:extLst>
          </p:cNvPr>
          <p:cNvSpPr>
            <a:spLocks noGrp="1" noChangeArrowheads="1"/>
          </p:cNvSpPr>
          <p:nvPr>
            <p:ph type="body" idx="1"/>
          </p:nvPr>
        </p:nvSpPr>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defRPr/>
            </a:pPr>
            <a:r>
              <a:rPr lang="en-US" altLang="en-US"/>
              <a:t>To find out how to join a 10-week small group Crown Ministries financial accountability group, call 800-722-1976.</a:t>
            </a:r>
          </a:p>
        </p:txBody>
      </p:sp>
    </p:spTree>
    <p:extLst>
      <p:ext uri="{BB962C8B-B14F-4D97-AF65-F5344CB8AC3E}">
        <p14:creationId xmlns:p14="http://schemas.microsoft.com/office/powerpoint/2010/main" val="39182399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83651">
                                            <p:txEl>
                                              <p:pRg st="0" end="0"/>
                                            </p:txEl>
                                          </p:spTgt>
                                        </p:tgtEl>
                                        <p:attrNameLst>
                                          <p:attrName>style.visibility</p:attrName>
                                        </p:attrNameLst>
                                      </p:cBhvr>
                                      <p:to>
                                        <p:strVal val="visible"/>
                                      </p:to>
                                    </p:set>
                                    <p:anim to="" calcmode="lin" valueType="num">
                                      <p:cBhvr>
                                        <p:cTn id="7" dur="1" fill="hold"/>
                                        <p:tgtEl>
                                          <p:spTgt spid="283651">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1"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1ECDE0C8-7342-4356-B2F1-CD014190CC92}"/>
              </a:ext>
            </a:extLst>
          </p:cNvPr>
          <p:cNvSpPr>
            <a:spLocks noGrp="1" noChangeArrowheads="1"/>
          </p:cNvSpPr>
          <p:nvPr>
            <p:ph type="title"/>
          </p:nvPr>
        </p:nvSpPr>
        <p:spPr>
          <a:xfrm>
            <a:off x="4213412" y="152681"/>
            <a:ext cx="6394357" cy="762000"/>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r>
              <a:rPr lang="en-US" altLang="en-US"/>
              <a:t>Are You Ready to Invest?</a:t>
            </a:r>
          </a:p>
        </p:txBody>
      </p:sp>
      <p:sp>
        <p:nvSpPr>
          <p:cNvPr id="66563" name="Rectangle 3">
            <a:extLst>
              <a:ext uri="{FF2B5EF4-FFF2-40B4-BE49-F238E27FC236}">
                <a16:creationId xmlns:a16="http://schemas.microsoft.com/office/drawing/2014/main" id="{B26E2D62-ECFF-4058-94BC-DBF7AC58A3F0}"/>
              </a:ext>
            </a:extLst>
          </p:cNvPr>
          <p:cNvSpPr>
            <a:spLocks noGrp="1" noChangeArrowheads="1"/>
          </p:cNvSpPr>
          <p:nvPr>
            <p:ph type="body" idx="1"/>
          </p:nvPr>
        </p:nvSpPr>
        <p:spPr>
          <a:xfrm>
            <a:off x="1591235" y="1143000"/>
            <a:ext cx="8740588" cy="4132171"/>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r>
              <a:rPr lang="en-US" altLang="en-US" sz="2800" dirty="0"/>
              <a:t>Is consumer debt (non-mortgage) paid?  We should not tell creditors to wait for their money (Prov. 3:27-28).</a:t>
            </a:r>
          </a:p>
          <a:p>
            <a:r>
              <a:rPr lang="en-US" altLang="en-US" sz="2800" dirty="0"/>
              <a:t>How is your emergency fund?</a:t>
            </a:r>
          </a:p>
          <a:p>
            <a:r>
              <a:rPr lang="en-US" altLang="en-US" sz="2800" dirty="0"/>
              <a:t>Are you adequately insured (auto, home, health, life)?</a:t>
            </a:r>
          </a:p>
          <a:p>
            <a:r>
              <a:rPr lang="en-US" altLang="en-US" sz="2800" dirty="0"/>
              <a:t>Can you invest without debt?</a:t>
            </a:r>
          </a:p>
          <a:p>
            <a:r>
              <a:rPr lang="en-US" altLang="en-US" sz="2800" dirty="0"/>
              <a:t>Do you know your investment goals?</a:t>
            </a:r>
          </a:p>
          <a:p>
            <a:r>
              <a:rPr lang="en-US" altLang="en-US" sz="2800" dirty="0"/>
              <a:t>What is your toleration for risk and your freedom to risk?</a:t>
            </a:r>
          </a:p>
        </p:txBody>
      </p:sp>
    </p:spTree>
    <p:extLst>
      <p:ext uri="{BB962C8B-B14F-4D97-AF65-F5344CB8AC3E}">
        <p14:creationId xmlns:p14="http://schemas.microsoft.com/office/powerpoint/2010/main" val="3395060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additive="base">
                                        <p:cTn id="7" dur="500" fill="hold"/>
                                        <p:tgtEl>
                                          <p:spTgt spid="665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6563">
                                            <p:txEl>
                                              <p:pRg st="1" end="1"/>
                                            </p:txEl>
                                          </p:spTgt>
                                        </p:tgtEl>
                                        <p:attrNameLst>
                                          <p:attrName>style.visibility</p:attrName>
                                        </p:attrNameLst>
                                      </p:cBhvr>
                                      <p:to>
                                        <p:strVal val="visible"/>
                                      </p:to>
                                    </p:set>
                                    <p:anim calcmode="lin" valueType="num">
                                      <p:cBhvr additive="base">
                                        <p:cTn id="13" dur="500" fill="hold"/>
                                        <p:tgtEl>
                                          <p:spTgt spid="665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5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6563">
                                            <p:txEl>
                                              <p:pRg st="2" end="2"/>
                                            </p:txEl>
                                          </p:spTgt>
                                        </p:tgtEl>
                                        <p:attrNameLst>
                                          <p:attrName>style.visibility</p:attrName>
                                        </p:attrNameLst>
                                      </p:cBhvr>
                                      <p:to>
                                        <p:strVal val="visible"/>
                                      </p:to>
                                    </p:set>
                                    <p:anim calcmode="lin" valueType="num">
                                      <p:cBhvr additive="base">
                                        <p:cTn id="19" dur="500" fill="hold"/>
                                        <p:tgtEl>
                                          <p:spTgt spid="665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5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6563">
                                            <p:txEl>
                                              <p:pRg st="3" end="3"/>
                                            </p:txEl>
                                          </p:spTgt>
                                        </p:tgtEl>
                                        <p:attrNameLst>
                                          <p:attrName>style.visibility</p:attrName>
                                        </p:attrNameLst>
                                      </p:cBhvr>
                                      <p:to>
                                        <p:strVal val="visible"/>
                                      </p:to>
                                    </p:set>
                                    <p:anim calcmode="lin" valueType="num">
                                      <p:cBhvr additive="base">
                                        <p:cTn id="25" dur="500" fill="hold"/>
                                        <p:tgtEl>
                                          <p:spTgt spid="665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65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6563">
                                            <p:txEl>
                                              <p:pRg st="4" end="4"/>
                                            </p:txEl>
                                          </p:spTgt>
                                        </p:tgtEl>
                                        <p:attrNameLst>
                                          <p:attrName>style.visibility</p:attrName>
                                        </p:attrNameLst>
                                      </p:cBhvr>
                                      <p:to>
                                        <p:strVal val="visible"/>
                                      </p:to>
                                    </p:set>
                                    <p:anim calcmode="lin" valueType="num">
                                      <p:cBhvr additive="base">
                                        <p:cTn id="31" dur="500" fill="hold"/>
                                        <p:tgtEl>
                                          <p:spTgt spid="665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65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6563">
                                            <p:txEl>
                                              <p:pRg st="5" end="5"/>
                                            </p:txEl>
                                          </p:spTgt>
                                        </p:tgtEl>
                                        <p:attrNameLst>
                                          <p:attrName>style.visibility</p:attrName>
                                        </p:attrNameLst>
                                      </p:cBhvr>
                                      <p:to>
                                        <p:strVal val="visible"/>
                                      </p:to>
                                    </p:set>
                                    <p:anim calcmode="lin" valueType="num">
                                      <p:cBhvr additive="base">
                                        <p:cTn id="37" dur="500" fill="hold"/>
                                        <p:tgtEl>
                                          <p:spTgt spid="6656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656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D9CFDE8B-7BA0-410F-8C67-BD33F58F8F8D}"/>
              </a:ext>
            </a:extLst>
          </p:cNvPr>
          <p:cNvSpPr>
            <a:spLocks noGrp="1" noChangeArrowheads="1"/>
          </p:cNvSpPr>
          <p:nvPr>
            <p:ph type="title"/>
          </p:nvPr>
        </p:nvSpPr>
        <p:spPr>
          <a:xfrm>
            <a:off x="4147578" y="152681"/>
            <a:ext cx="6460191" cy="762000"/>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r>
              <a:rPr lang="en-US" altLang="en-US"/>
              <a:t>Pre-investment Principles</a:t>
            </a:r>
          </a:p>
        </p:txBody>
      </p:sp>
      <p:sp>
        <p:nvSpPr>
          <p:cNvPr id="73731" name="Rectangle 3">
            <a:extLst>
              <a:ext uri="{FF2B5EF4-FFF2-40B4-BE49-F238E27FC236}">
                <a16:creationId xmlns:a16="http://schemas.microsoft.com/office/drawing/2014/main" id="{921918FE-27CC-4583-AF55-9FCE9D601120}"/>
              </a:ext>
            </a:extLst>
          </p:cNvPr>
          <p:cNvSpPr>
            <a:spLocks noGrp="1" noChangeArrowheads="1"/>
          </p:cNvSpPr>
          <p:nvPr>
            <p:ph type="body" idx="1"/>
          </p:nvPr>
        </p:nvSpPr>
        <p:spPr>
          <a:xfrm>
            <a:off x="1524001" y="1344706"/>
            <a:ext cx="9009531" cy="5177118"/>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r>
              <a:rPr lang="en-US" altLang="en-US" sz="2800" dirty="0"/>
              <a:t>The best investment is in God’s Kingdom.  The return is guaranteed and nothing can diminish the principal (Luke 12:33).</a:t>
            </a:r>
          </a:p>
          <a:p>
            <a:pPr lvl="1"/>
            <a:r>
              <a:rPr lang="en-US" altLang="en-US" sz="2800" dirty="0"/>
              <a:t>Do I believe that God will reward the generous, or am I building my own heaven on earth?</a:t>
            </a:r>
          </a:p>
          <a:p>
            <a:r>
              <a:rPr lang="en-US" altLang="en-US" sz="2800" dirty="0"/>
              <a:t>By application, the parable of the talents indicates that we should try for the best return on investments, consistent with biblical ethics (Matt. 25:14-28).</a:t>
            </a:r>
          </a:p>
          <a:p>
            <a:endParaRPr lang="en-US" altLang="en-US" dirty="0"/>
          </a:p>
        </p:txBody>
      </p:sp>
    </p:spTree>
    <p:extLst>
      <p:ext uri="{BB962C8B-B14F-4D97-AF65-F5344CB8AC3E}">
        <p14:creationId xmlns:p14="http://schemas.microsoft.com/office/powerpoint/2010/main" val="4732875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 calcmode="lin" valueType="num">
                                      <p:cBhvr additive="base">
                                        <p:cTn id="7" dur="500" fill="hold"/>
                                        <p:tgtEl>
                                          <p:spTgt spid="737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3731">
                                            <p:txEl>
                                              <p:pRg st="1" end="1"/>
                                            </p:txEl>
                                          </p:spTgt>
                                        </p:tgtEl>
                                        <p:attrNameLst>
                                          <p:attrName>style.visibility</p:attrName>
                                        </p:attrNameLst>
                                      </p:cBhvr>
                                      <p:to>
                                        <p:strVal val="visible"/>
                                      </p:to>
                                    </p:set>
                                    <p:anim calcmode="lin" valueType="num">
                                      <p:cBhvr additive="base">
                                        <p:cTn id="11" dur="500" fill="hold"/>
                                        <p:tgtEl>
                                          <p:spTgt spid="7373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37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3731">
                                            <p:txEl>
                                              <p:pRg st="2" end="2"/>
                                            </p:txEl>
                                          </p:spTgt>
                                        </p:tgtEl>
                                        <p:attrNameLst>
                                          <p:attrName>style.visibility</p:attrName>
                                        </p:attrNameLst>
                                      </p:cBhvr>
                                      <p:to>
                                        <p:strVal val="visible"/>
                                      </p:to>
                                    </p:set>
                                    <p:anim calcmode="lin" valueType="num">
                                      <p:cBhvr additive="base">
                                        <p:cTn id="17" dur="500" fill="hold"/>
                                        <p:tgtEl>
                                          <p:spTgt spid="7373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37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F8A60E23-6F80-4096-ABEB-AB7E28E06834}"/>
              </a:ext>
            </a:extLst>
          </p:cNvPr>
          <p:cNvSpPr>
            <a:spLocks noGrp="1" noChangeArrowheads="1"/>
          </p:cNvSpPr>
          <p:nvPr>
            <p:ph type="title"/>
          </p:nvPr>
        </p:nvSpPr>
        <p:spPr>
          <a:xfrm>
            <a:off x="4147578" y="152681"/>
            <a:ext cx="6460191" cy="762000"/>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r>
              <a:rPr lang="en-US" altLang="en-US"/>
              <a:t>Solomon’s Principles</a:t>
            </a:r>
          </a:p>
        </p:txBody>
      </p:sp>
      <p:sp>
        <p:nvSpPr>
          <p:cNvPr id="74755" name="Rectangle 3">
            <a:extLst>
              <a:ext uri="{FF2B5EF4-FFF2-40B4-BE49-F238E27FC236}">
                <a16:creationId xmlns:a16="http://schemas.microsoft.com/office/drawing/2014/main" id="{3FBC1F24-1863-476C-A756-603473CC0573}"/>
              </a:ext>
            </a:extLst>
          </p:cNvPr>
          <p:cNvSpPr>
            <a:spLocks noGrp="1" noChangeArrowheads="1"/>
          </p:cNvSpPr>
          <p:nvPr>
            <p:ph type="body" idx="1"/>
          </p:nvPr>
        </p:nvSpPr>
        <p:spPr>
          <a:xfrm>
            <a:off x="1591235" y="1546414"/>
            <a:ext cx="8473048" cy="4266640"/>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r>
              <a:rPr lang="en-US" altLang="en-US" sz="2800" dirty="0"/>
              <a:t>Solomon, of incredible wealth, counseled to be vigilant with the wealth we have (Prov. 27:23-27).</a:t>
            </a:r>
          </a:p>
          <a:p>
            <a:pPr lvl="1"/>
            <a:r>
              <a:rPr lang="en-US" altLang="en-US" sz="2800" dirty="0"/>
              <a:t>Investing requires ongoing scrutiny.</a:t>
            </a:r>
          </a:p>
          <a:p>
            <a:pPr lvl="1"/>
            <a:r>
              <a:rPr lang="en-US" altLang="en-US" sz="2800" dirty="0"/>
              <a:t>Money takes wings (Prov. 23:5).</a:t>
            </a:r>
          </a:p>
          <a:p>
            <a:r>
              <a:rPr lang="en-US" altLang="en-US" sz="2800" dirty="0"/>
              <a:t>Don’t try to “get rich quick” (Prov. 23-4-5).  In fact, don’t try to get rich (1 Tim. 6:9).  This is an American heresy.</a:t>
            </a:r>
          </a:p>
        </p:txBody>
      </p:sp>
    </p:spTree>
    <p:extLst>
      <p:ext uri="{BB962C8B-B14F-4D97-AF65-F5344CB8AC3E}">
        <p14:creationId xmlns:p14="http://schemas.microsoft.com/office/powerpoint/2010/main" val="29625930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additive="base">
                                        <p:cTn id="7" dur="500" fill="hold"/>
                                        <p:tgtEl>
                                          <p:spTgt spid="747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75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4755">
                                            <p:txEl>
                                              <p:pRg st="1" end="1"/>
                                            </p:txEl>
                                          </p:spTgt>
                                        </p:tgtEl>
                                        <p:attrNameLst>
                                          <p:attrName>style.visibility</p:attrName>
                                        </p:attrNameLst>
                                      </p:cBhvr>
                                      <p:to>
                                        <p:strVal val="visible"/>
                                      </p:to>
                                    </p:set>
                                    <p:anim calcmode="lin" valueType="num">
                                      <p:cBhvr additive="base">
                                        <p:cTn id="11" dur="500" fill="hold"/>
                                        <p:tgtEl>
                                          <p:spTgt spid="7475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475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4755">
                                            <p:txEl>
                                              <p:pRg st="2" end="2"/>
                                            </p:txEl>
                                          </p:spTgt>
                                        </p:tgtEl>
                                        <p:attrNameLst>
                                          <p:attrName>style.visibility</p:attrName>
                                        </p:attrNameLst>
                                      </p:cBhvr>
                                      <p:to>
                                        <p:strVal val="visible"/>
                                      </p:to>
                                    </p:set>
                                    <p:anim calcmode="lin" valueType="num">
                                      <p:cBhvr additive="base">
                                        <p:cTn id="15" dur="500" fill="hold"/>
                                        <p:tgtEl>
                                          <p:spTgt spid="7475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47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4755">
                                            <p:txEl>
                                              <p:pRg st="3" end="3"/>
                                            </p:txEl>
                                          </p:spTgt>
                                        </p:tgtEl>
                                        <p:attrNameLst>
                                          <p:attrName>style.visibility</p:attrName>
                                        </p:attrNameLst>
                                      </p:cBhvr>
                                      <p:to>
                                        <p:strVal val="visible"/>
                                      </p:to>
                                    </p:set>
                                    <p:anim calcmode="lin" valueType="num">
                                      <p:cBhvr additive="base">
                                        <p:cTn id="21" dur="500" fill="hold"/>
                                        <p:tgtEl>
                                          <p:spTgt spid="7475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47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2EE49B7C-3A22-4D25-A074-7576964192B2}"/>
              </a:ext>
            </a:extLst>
          </p:cNvPr>
          <p:cNvSpPr>
            <a:spLocks noGrp="1" noChangeArrowheads="1"/>
          </p:cNvSpPr>
          <p:nvPr>
            <p:ph type="title"/>
          </p:nvPr>
        </p:nvSpPr>
        <p:spPr>
          <a:xfrm>
            <a:off x="4616824" y="152681"/>
            <a:ext cx="5990945" cy="762000"/>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r>
              <a:rPr lang="en-US" altLang="en-US"/>
              <a:t>Solomon’s Principles</a:t>
            </a:r>
          </a:p>
        </p:txBody>
      </p:sp>
      <p:sp>
        <p:nvSpPr>
          <p:cNvPr id="75779" name="Rectangle 3">
            <a:extLst>
              <a:ext uri="{FF2B5EF4-FFF2-40B4-BE49-F238E27FC236}">
                <a16:creationId xmlns:a16="http://schemas.microsoft.com/office/drawing/2014/main" id="{1AB810B6-2A86-472C-BD4E-679E62B9FCAD}"/>
              </a:ext>
            </a:extLst>
          </p:cNvPr>
          <p:cNvSpPr>
            <a:spLocks noGrp="1" noChangeArrowheads="1"/>
          </p:cNvSpPr>
          <p:nvPr>
            <p:ph type="body" idx="1"/>
          </p:nvPr>
        </p:nvSpPr>
        <p:spPr>
          <a:xfrm>
            <a:off x="1524000" y="1075765"/>
            <a:ext cx="9009529" cy="5312989"/>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r>
              <a:rPr lang="en-US" altLang="en-US" sz="2800" dirty="0"/>
              <a:t>Spread risk (Eccles. 11:2, 6).  </a:t>
            </a:r>
          </a:p>
          <a:p>
            <a:pPr lvl="1"/>
            <a:r>
              <a:rPr lang="en-US" altLang="en-US" sz="2800" dirty="0"/>
              <a:t>Buy mutual funds.</a:t>
            </a:r>
          </a:p>
          <a:p>
            <a:pPr lvl="1"/>
            <a:r>
              <a:rPr lang="en-US" altLang="en-US" sz="2800" dirty="0"/>
              <a:t>Diversify—among size of companies, between stocks (equities) and bonds (debt), or among geo-economic spheres or kinds of economies, etc.</a:t>
            </a:r>
          </a:p>
          <a:p>
            <a:r>
              <a:rPr lang="en-US" altLang="en-US" sz="2800" dirty="0"/>
              <a:t>Gain understanding, even if costly (Prov. 4:7).  Libraries of investment information are on the Internet.  Investment books, magazines and newsletters abound.</a:t>
            </a:r>
          </a:p>
          <a:p>
            <a:endParaRPr lang="en-US" altLang="en-US" dirty="0"/>
          </a:p>
        </p:txBody>
      </p:sp>
    </p:spTree>
    <p:extLst>
      <p:ext uri="{BB962C8B-B14F-4D97-AF65-F5344CB8AC3E}">
        <p14:creationId xmlns:p14="http://schemas.microsoft.com/office/powerpoint/2010/main" val="363444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additive="base">
                                        <p:cTn id="7" dur="500" fill="hold"/>
                                        <p:tgtEl>
                                          <p:spTgt spid="757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7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5779">
                                            <p:txEl>
                                              <p:pRg st="1" end="1"/>
                                            </p:txEl>
                                          </p:spTgt>
                                        </p:tgtEl>
                                        <p:attrNameLst>
                                          <p:attrName>style.visibility</p:attrName>
                                        </p:attrNameLst>
                                      </p:cBhvr>
                                      <p:to>
                                        <p:strVal val="visible"/>
                                      </p:to>
                                    </p:set>
                                    <p:anim calcmode="lin" valueType="num">
                                      <p:cBhvr additive="base">
                                        <p:cTn id="11" dur="500" fill="hold"/>
                                        <p:tgtEl>
                                          <p:spTgt spid="7577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577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5779">
                                            <p:txEl>
                                              <p:pRg st="2" end="2"/>
                                            </p:txEl>
                                          </p:spTgt>
                                        </p:tgtEl>
                                        <p:attrNameLst>
                                          <p:attrName>style.visibility</p:attrName>
                                        </p:attrNameLst>
                                      </p:cBhvr>
                                      <p:to>
                                        <p:strVal val="visible"/>
                                      </p:to>
                                    </p:set>
                                    <p:anim calcmode="lin" valueType="num">
                                      <p:cBhvr additive="base">
                                        <p:cTn id="15" dur="500" fill="hold"/>
                                        <p:tgtEl>
                                          <p:spTgt spid="7577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57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5779">
                                            <p:txEl>
                                              <p:pRg st="3" end="3"/>
                                            </p:txEl>
                                          </p:spTgt>
                                        </p:tgtEl>
                                        <p:attrNameLst>
                                          <p:attrName>style.visibility</p:attrName>
                                        </p:attrNameLst>
                                      </p:cBhvr>
                                      <p:to>
                                        <p:strVal val="visible"/>
                                      </p:to>
                                    </p:set>
                                    <p:anim calcmode="lin" valueType="num">
                                      <p:cBhvr additive="base">
                                        <p:cTn id="21" dur="500" fill="hold"/>
                                        <p:tgtEl>
                                          <p:spTgt spid="7577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577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42AFCCF7-2B48-4642-B089-FD9BBF697840}"/>
              </a:ext>
            </a:extLst>
          </p:cNvPr>
          <p:cNvSpPr>
            <a:spLocks noGrp="1" noChangeArrowheads="1"/>
          </p:cNvSpPr>
          <p:nvPr>
            <p:ph type="title"/>
          </p:nvPr>
        </p:nvSpPr>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br>
              <a:rPr lang="en-US" altLang="en-US"/>
            </a:br>
            <a:endParaRPr lang="en-US" altLang="en-US"/>
          </a:p>
        </p:txBody>
      </p:sp>
      <p:sp>
        <p:nvSpPr>
          <p:cNvPr id="76803" name="Rectangle 3">
            <a:extLst>
              <a:ext uri="{FF2B5EF4-FFF2-40B4-BE49-F238E27FC236}">
                <a16:creationId xmlns:a16="http://schemas.microsoft.com/office/drawing/2014/main" id="{6F1A9331-D143-4F51-8C56-2D2A17F35D75}"/>
              </a:ext>
            </a:extLst>
          </p:cNvPr>
          <p:cNvSpPr>
            <a:spLocks noGrp="1" noChangeArrowheads="1"/>
          </p:cNvSpPr>
          <p:nvPr>
            <p:ph type="body" idx="1"/>
          </p:nvPr>
        </p:nvSpPr>
        <p:spPr>
          <a:xfrm>
            <a:off x="3541061" y="1143002"/>
            <a:ext cx="6856600" cy="4496360"/>
          </a:xfrm>
          <a:ln>
            <a:solidFill>
              <a:srgbClr val="A50021"/>
            </a:solidFill>
            <a:miter lim="800000"/>
            <a:headEnd/>
            <a:tailEnd/>
          </a:ln>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r>
              <a:rPr lang="en-US" altLang="en-US" sz="2800" dirty="0"/>
              <a:t>Own your home debt-free—a retirement foundation.</a:t>
            </a:r>
          </a:p>
          <a:p>
            <a:pPr lvl="1"/>
            <a:r>
              <a:rPr lang="en-US" altLang="en-US" sz="2800" dirty="0"/>
              <a:t>Mortgage calculators, etc. are at </a:t>
            </a:r>
            <a:r>
              <a:rPr lang="en-US" altLang="en-US" sz="2800" dirty="0">
                <a:solidFill>
                  <a:srgbClr val="A50021"/>
                </a:solidFill>
              </a:rPr>
              <a:t>www.mortgage-calc.com </a:t>
            </a:r>
          </a:p>
          <a:p>
            <a:r>
              <a:rPr lang="en-US" altLang="en-US" sz="2800" dirty="0"/>
              <a:t>Invest while young, so you can tolerate greater risk.  </a:t>
            </a:r>
          </a:p>
          <a:p>
            <a:pPr lvl="1"/>
            <a:r>
              <a:rPr lang="en-US" altLang="en-US" sz="2800" dirty="0"/>
              <a:t>With age, risk should decrease.</a:t>
            </a:r>
          </a:p>
          <a:p>
            <a:pPr lvl="1"/>
            <a:r>
              <a:rPr lang="en-US" altLang="en-US" sz="2800" dirty="0"/>
              <a:t>Bonds generally become a larger part of the portfolio with age.</a:t>
            </a:r>
          </a:p>
          <a:p>
            <a:endParaRPr lang="en-US" altLang="en-US" dirty="0"/>
          </a:p>
          <a:p>
            <a:endParaRPr lang="en-US" altLang="en-US" dirty="0"/>
          </a:p>
        </p:txBody>
      </p:sp>
      <p:sp>
        <p:nvSpPr>
          <p:cNvPr id="76804" name="Text Box 4">
            <a:extLst>
              <a:ext uri="{FF2B5EF4-FFF2-40B4-BE49-F238E27FC236}">
                <a16:creationId xmlns:a16="http://schemas.microsoft.com/office/drawing/2014/main" id="{926F910F-7619-467C-B353-DAADBEFCD206}"/>
              </a:ext>
            </a:extLst>
          </p:cNvPr>
          <p:cNvSpPr txBox="1">
            <a:spLocks noChangeArrowheads="1"/>
          </p:cNvSpPr>
          <p:nvPr/>
        </p:nvSpPr>
        <p:spPr bwMode="auto">
          <a:xfrm>
            <a:off x="3608294" y="1"/>
            <a:ext cx="5916706" cy="733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663" tIns="40332" rIns="80663" bIns="40332">
            <a:spAutoFit/>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spcBef>
                <a:spcPct val="50000"/>
              </a:spcBef>
              <a:defRPr/>
            </a:pPr>
            <a:r>
              <a:rPr lang="en-US" altLang="en-US" sz="4236" b="1">
                <a:solidFill>
                  <a:schemeClr val="bg1"/>
                </a:solidFill>
                <a:effectLst>
                  <a:outerShdw blurRad="38100" dist="38100" dir="2700000" algn="tl">
                    <a:srgbClr val="C0C0C0"/>
                  </a:outerShdw>
                </a:effectLst>
                <a:latin typeface="Arial" charset="0"/>
              </a:rPr>
              <a:t>Investment Strategies</a:t>
            </a:r>
          </a:p>
        </p:txBody>
      </p:sp>
    </p:spTree>
    <p:extLst>
      <p:ext uri="{BB962C8B-B14F-4D97-AF65-F5344CB8AC3E}">
        <p14:creationId xmlns:p14="http://schemas.microsoft.com/office/powerpoint/2010/main" val="3868104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dissolve">
                                      <p:cBhvr>
                                        <p:cTn id="7" dur="500"/>
                                        <p:tgtEl>
                                          <p:spTgt spid="7680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6803">
                                            <p:txEl>
                                              <p:pRg st="1" end="1"/>
                                            </p:txEl>
                                          </p:spTgt>
                                        </p:tgtEl>
                                        <p:attrNameLst>
                                          <p:attrName>style.visibility</p:attrName>
                                        </p:attrNameLst>
                                      </p:cBhvr>
                                      <p:to>
                                        <p:strVal val="visible"/>
                                      </p:to>
                                    </p:set>
                                    <p:animEffect transition="in" filter="dissolve">
                                      <p:cBhvr>
                                        <p:cTn id="10" dur="500"/>
                                        <p:tgtEl>
                                          <p:spTgt spid="7680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6803">
                                            <p:txEl>
                                              <p:pRg st="2" end="2"/>
                                            </p:txEl>
                                          </p:spTgt>
                                        </p:tgtEl>
                                        <p:attrNameLst>
                                          <p:attrName>style.visibility</p:attrName>
                                        </p:attrNameLst>
                                      </p:cBhvr>
                                      <p:to>
                                        <p:strVal val="visible"/>
                                      </p:to>
                                    </p:set>
                                    <p:animEffect transition="in" filter="dissolve">
                                      <p:cBhvr>
                                        <p:cTn id="15" dur="500"/>
                                        <p:tgtEl>
                                          <p:spTgt spid="7680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6803">
                                            <p:txEl>
                                              <p:pRg st="3" end="3"/>
                                            </p:txEl>
                                          </p:spTgt>
                                        </p:tgtEl>
                                        <p:attrNameLst>
                                          <p:attrName>style.visibility</p:attrName>
                                        </p:attrNameLst>
                                      </p:cBhvr>
                                      <p:to>
                                        <p:strVal val="visible"/>
                                      </p:to>
                                    </p:set>
                                    <p:animEffect transition="in" filter="dissolve">
                                      <p:cBhvr>
                                        <p:cTn id="18" dur="500"/>
                                        <p:tgtEl>
                                          <p:spTgt spid="76803">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6803">
                                            <p:txEl>
                                              <p:pRg st="4" end="4"/>
                                            </p:txEl>
                                          </p:spTgt>
                                        </p:tgtEl>
                                        <p:attrNameLst>
                                          <p:attrName>style.visibility</p:attrName>
                                        </p:attrNameLst>
                                      </p:cBhvr>
                                      <p:to>
                                        <p:strVal val="visible"/>
                                      </p:to>
                                    </p:set>
                                    <p:animEffect transition="in" filter="dissolve">
                                      <p:cBhvr>
                                        <p:cTn id="21" dur="500"/>
                                        <p:tgtEl>
                                          <p:spTgt spid="768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Slide Number Placeholder 5">
            <a:extLst>
              <a:ext uri="{FF2B5EF4-FFF2-40B4-BE49-F238E27FC236}">
                <a16:creationId xmlns:a16="http://schemas.microsoft.com/office/drawing/2014/main" id="{ADE5ECBD-F900-455F-BBEB-6E9E8F253C2A}"/>
              </a:ext>
            </a:extLst>
          </p:cNvPr>
          <p:cNvSpPr>
            <a:spLocks noGrp="1"/>
          </p:cNvSpPr>
          <p:nvPr>
            <p:ph type="sldNum" sz="quarter" idx="12"/>
          </p:nvPr>
        </p:nvSpPr>
        <p:spPr>
          <a:noFill/>
        </p:spPr>
        <p:txBody>
          <a:bodyPr/>
          <a:lstStyle>
            <a:defPPr>
              <a:defRPr lang="en-US"/>
            </a:defPPr>
            <a:lvl1pPr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355950"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71189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06784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423797"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1779746"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135695"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491644"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2847593"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fld id="{BC542337-7BD6-495F-A827-A86A02495C7F}" type="slidenum">
              <a:rPr kumimoji="0" lang="en-US" altLang="en-US" sz="1412"/>
              <a:pPr/>
              <a:t>7</a:t>
            </a:fld>
            <a:endParaRPr kumimoji="0" lang="en-US" altLang="en-US" sz="1412"/>
          </a:p>
        </p:txBody>
      </p:sp>
      <p:sp>
        <p:nvSpPr>
          <p:cNvPr id="133122" name="Rectangle 2">
            <a:extLst>
              <a:ext uri="{FF2B5EF4-FFF2-40B4-BE49-F238E27FC236}">
                <a16:creationId xmlns:a16="http://schemas.microsoft.com/office/drawing/2014/main" id="{1AA60381-A00B-4C55-92D1-7E736B292DE9}"/>
              </a:ext>
            </a:extLst>
          </p:cNvPr>
          <p:cNvSpPr>
            <a:spLocks noGrp="1" noChangeArrowheads="1"/>
          </p:cNvSpPr>
          <p:nvPr>
            <p:ph type="title"/>
          </p:nvPr>
        </p:nvSpPr>
        <p:spPr>
          <a:xfrm>
            <a:off x="3204883" y="1348906"/>
            <a:ext cx="7288025" cy="686360"/>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defRPr/>
            </a:pPr>
            <a:r>
              <a:rPr lang="en-US" altLang="en-US" sz="3618" dirty="0">
                <a:solidFill>
                  <a:srgbClr val="003399"/>
                </a:solidFill>
                <a:effectLst/>
              </a:rPr>
              <a:t>FINANCES TEST COMMITMENT</a:t>
            </a:r>
          </a:p>
        </p:txBody>
      </p:sp>
      <p:sp>
        <p:nvSpPr>
          <p:cNvPr id="133123" name="Rectangle 3">
            <a:extLst>
              <a:ext uri="{FF2B5EF4-FFF2-40B4-BE49-F238E27FC236}">
                <a16:creationId xmlns:a16="http://schemas.microsoft.com/office/drawing/2014/main" id="{666F28B1-4849-4C43-9D54-38B572E1B69C}"/>
              </a:ext>
            </a:extLst>
          </p:cNvPr>
          <p:cNvSpPr>
            <a:spLocks noGrp="1" noChangeArrowheads="1"/>
          </p:cNvSpPr>
          <p:nvPr>
            <p:ph type="body" idx="1"/>
          </p:nvPr>
        </p:nvSpPr>
        <p:spPr>
          <a:xfrm>
            <a:off x="3810002" y="2218765"/>
            <a:ext cx="8068234" cy="4303059"/>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buClr>
                <a:srgbClr val="660033"/>
              </a:buClr>
              <a:defRPr/>
            </a:pPr>
            <a:r>
              <a:rPr lang="en-US" altLang="en-US" sz="2824" dirty="0">
                <a:solidFill>
                  <a:srgbClr val="660033"/>
                </a:solidFill>
                <a:effectLst/>
              </a:rPr>
              <a:t>Honestly, do </a:t>
            </a:r>
            <a:r>
              <a:rPr lang="en-US" altLang="en-US" sz="2824" u="sng" dirty="0">
                <a:solidFill>
                  <a:srgbClr val="660033"/>
                </a:solidFill>
                <a:effectLst/>
              </a:rPr>
              <a:t>you</a:t>
            </a:r>
            <a:r>
              <a:rPr lang="en-US" altLang="en-US" sz="2824" dirty="0">
                <a:solidFill>
                  <a:srgbClr val="660033"/>
                </a:solidFill>
                <a:effectLst/>
              </a:rPr>
              <a:t> want to be rich?</a:t>
            </a:r>
          </a:p>
          <a:p>
            <a:pPr>
              <a:buClr>
                <a:srgbClr val="660033"/>
              </a:buClr>
              <a:defRPr/>
            </a:pPr>
            <a:r>
              <a:rPr lang="en-US" altLang="en-US" sz="2824" dirty="0">
                <a:solidFill>
                  <a:srgbClr val="660033"/>
                </a:solidFill>
                <a:effectLst/>
              </a:rPr>
              <a:t>If we “go for the gold” &amp; choose money and affluence as Master</a:t>
            </a:r>
            <a:r>
              <a:rPr lang="en-US" altLang="en-US" sz="2824" dirty="0">
                <a:solidFill>
                  <a:srgbClr val="660033"/>
                </a:solidFill>
                <a:effectLst/>
                <a:sym typeface="Wingdings" pitchFamily="2" charset="2"/>
              </a:rPr>
              <a:t></a:t>
            </a:r>
            <a:endParaRPr lang="en-US" altLang="en-US" sz="2824" dirty="0">
              <a:solidFill>
                <a:srgbClr val="660033"/>
              </a:solidFill>
              <a:effectLst/>
            </a:endParaRPr>
          </a:p>
          <a:p>
            <a:pPr lvl="1">
              <a:buClr>
                <a:srgbClr val="660033"/>
              </a:buClr>
              <a:buFontTx/>
              <a:buChar char="•"/>
              <a:defRPr/>
            </a:pPr>
            <a:r>
              <a:rPr lang="en-US" altLang="en-US" sz="2824" dirty="0">
                <a:solidFill>
                  <a:srgbClr val="660033"/>
                </a:solidFill>
                <a:effectLst/>
              </a:rPr>
              <a:t>Temptation, traps, grief, destruction—1 Tim. 6:9-10</a:t>
            </a:r>
          </a:p>
          <a:p>
            <a:pPr lvl="1">
              <a:buClr>
                <a:srgbClr val="660033"/>
              </a:buClr>
              <a:buFontTx/>
              <a:buChar char="•"/>
              <a:defRPr/>
            </a:pPr>
            <a:r>
              <a:rPr lang="en-US" altLang="en-US" sz="2824" dirty="0">
                <a:solidFill>
                  <a:srgbClr val="660033"/>
                </a:solidFill>
                <a:effectLst/>
              </a:rPr>
              <a:t>Dissatisfaction—Ecclesiastes 5:10</a:t>
            </a:r>
          </a:p>
          <a:p>
            <a:pPr lvl="1">
              <a:buClr>
                <a:srgbClr val="660033"/>
              </a:buClr>
              <a:buFontTx/>
              <a:buChar char="•"/>
              <a:defRPr/>
            </a:pPr>
            <a:r>
              <a:rPr lang="en-US" altLang="en-US" sz="2824" dirty="0">
                <a:solidFill>
                  <a:srgbClr val="660033"/>
                </a:solidFill>
                <a:effectLst/>
              </a:rPr>
              <a:t>Chokes the Word of God—Matthew 13:22</a:t>
            </a:r>
          </a:p>
          <a:p>
            <a:pPr lvl="1">
              <a:buClr>
                <a:srgbClr val="660033"/>
              </a:buClr>
              <a:buFontTx/>
              <a:buChar char="•"/>
              <a:defRPr/>
            </a:pPr>
            <a:r>
              <a:rPr lang="en-US" altLang="en-US" sz="2824" dirty="0">
                <a:solidFill>
                  <a:srgbClr val="660033"/>
                </a:solidFill>
                <a:effectLst/>
              </a:rPr>
              <a:t>Riches take wings—Prov. 23:4-5</a:t>
            </a:r>
          </a:p>
          <a:p>
            <a:pPr>
              <a:defRPr/>
            </a:pPr>
            <a:endParaRPr lang="en-US" altLang="en-US" dirty="0"/>
          </a:p>
        </p:txBody>
      </p:sp>
    </p:spTree>
    <p:extLst>
      <p:ext uri="{BB962C8B-B14F-4D97-AF65-F5344CB8AC3E}">
        <p14:creationId xmlns:p14="http://schemas.microsoft.com/office/powerpoint/2010/main" val="39598033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2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2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3312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3312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3312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33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autoUpdateAnimBg="0"/>
      <p:bldP spid="133123"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07D9CC3F-7B01-4CFA-A190-90A10D8953CC}"/>
              </a:ext>
            </a:extLst>
          </p:cNvPr>
          <p:cNvSpPr>
            <a:spLocks noGrp="1" noChangeArrowheads="1"/>
          </p:cNvSpPr>
          <p:nvPr>
            <p:ph type="title"/>
          </p:nvPr>
        </p:nvSpPr>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br>
              <a:rPr lang="en-US" altLang="en-US"/>
            </a:br>
            <a:endParaRPr lang="en-US" altLang="en-US"/>
          </a:p>
        </p:txBody>
      </p:sp>
      <p:sp>
        <p:nvSpPr>
          <p:cNvPr id="83971" name="Rectangle 3">
            <a:extLst>
              <a:ext uri="{FF2B5EF4-FFF2-40B4-BE49-F238E27FC236}">
                <a16:creationId xmlns:a16="http://schemas.microsoft.com/office/drawing/2014/main" id="{468F29C1-803D-4599-A427-35505455DF54}"/>
              </a:ext>
            </a:extLst>
          </p:cNvPr>
          <p:cNvSpPr>
            <a:spLocks noGrp="1" noChangeArrowheads="1"/>
          </p:cNvSpPr>
          <p:nvPr>
            <p:ph type="body" idx="1"/>
          </p:nvPr>
        </p:nvSpPr>
        <p:spPr>
          <a:xfrm>
            <a:off x="3204882" y="1277473"/>
            <a:ext cx="7328647" cy="4361890"/>
          </a:xfrm>
          <a:ln w="12700">
            <a:solidFill>
              <a:srgbClr val="A50021"/>
            </a:solidFill>
            <a:miter lim="800000"/>
            <a:headEnd/>
            <a:tailEnd/>
          </a:ln>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r>
              <a:rPr lang="en-US" altLang="en-US" sz="2800" dirty="0"/>
              <a:t>Invest in areas you understand (Larry Burkett). Gain information.</a:t>
            </a:r>
          </a:p>
          <a:p>
            <a:r>
              <a:rPr lang="en-US" altLang="en-US" sz="2800" dirty="0"/>
              <a:t>Crown Ministry       </a:t>
            </a:r>
            <a:r>
              <a:rPr lang="en-US" altLang="en-US" sz="2800" dirty="0">
                <a:solidFill>
                  <a:srgbClr val="A50021"/>
                </a:solidFill>
              </a:rPr>
              <a:t>www.Crown.org</a:t>
            </a:r>
          </a:p>
          <a:p>
            <a:pPr>
              <a:buFontTx/>
              <a:buNone/>
            </a:pPr>
            <a:r>
              <a:rPr lang="en-US" altLang="en-US" sz="2800" dirty="0"/>
              <a:t>	Christian financial resources</a:t>
            </a:r>
          </a:p>
          <a:p>
            <a:r>
              <a:rPr lang="en-US" altLang="en-US" sz="2800" dirty="0"/>
              <a:t>The Motley Fool has online courses &amp; glossary  </a:t>
            </a:r>
            <a:r>
              <a:rPr lang="en-US" altLang="en-US" sz="2800" dirty="0">
                <a:solidFill>
                  <a:srgbClr val="A50021"/>
                </a:solidFill>
              </a:rPr>
              <a:t>www.Fool.com</a:t>
            </a:r>
            <a:r>
              <a:rPr lang="en-US" altLang="en-US" sz="2800" dirty="0"/>
              <a:t> </a:t>
            </a:r>
          </a:p>
          <a:p>
            <a:r>
              <a:rPr lang="en-US" altLang="en-US" sz="2800" dirty="0">
                <a:solidFill>
                  <a:srgbClr val="A50021"/>
                </a:solidFill>
              </a:rPr>
              <a:t>http://MoneyCentral.msn.com</a:t>
            </a:r>
            <a:r>
              <a:rPr lang="en-US" altLang="en-US" sz="2800" dirty="0"/>
              <a:t>   Very current information</a:t>
            </a:r>
          </a:p>
        </p:txBody>
      </p:sp>
      <p:sp>
        <p:nvSpPr>
          <p:cNvPr id="83972" name="Text Box 4">
            <a:extLst>
              <a:ext uri="{FF2B5EF4-FFF2-40B4-BE49-F238E27FC236}">
                <a16:creationId xmlns:a16="http://schemas.microsoft.com/office/drawing/2014/main" id="{C506FD8E-6708-4DE8-A913-0C2FEE146CD9}"/>
              </a:ext>
            </a:extLst>
          </p:cNvPr>
          <p:cNvSpPr txBox="1">
            <a:spLocks noChangeArrowheads="1"/>
          </p:cNvSpPr>
          <p:nvPr/>
        </p:nvSpPr>
        <p:spPr bwMode="auto">
          <a:xfrm>
            <a:off x="2868706" y="1"/>
            <a:ext cx="7261412" cy="733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663" tIns="40332" rIns="80663" bIns="40332">
            <a:spAutoFit/>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spcBef>
                <a:spcPct val="50000"/>
              </a:spcBef>
              <a:defRPr/>
            </a:pPr>
            <a:r>
              <a:rPr lang="en-US" altLang="en-US" sz="4236" b="1">
                <a:solidFill>
                  <a:schemeClr val="bg1"/>
                </a:solidFill>
                <a:effectLst>
                  <a:outerShdw blurRad="38100" dist="38100" dir="2700000" algn="tl">
                    <a:srgbClr val="C0C0C0"/>
                  </a:outerShdw>
                </a:effectLst>
                <a:latin typeface="Arial" charset="0"/>
              </a:rPr>
              <a:t>Sources of Understanding</a:t>
            </a:r>
          </a:p>
        </p:txBody>
      </p:sp>
    </p:spTree>
    <p:extLst>
      <p:ext uri="{BB962C8B-B14F-4D97-AF65-F5344CB8AC3E}">
        <p14:creationId xmlns:p14="http://schemas.microsoft.com/office/powerpoint/2010/main" val="42698461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dissolve">
                                      <p:cBhvr>
                                        <p:cTn id="7" dur="500"/>
                                        <p:tgtEl>
                                          <p:spTgt spid="839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3971">
                                            <p:txEl>
                                              <p:pRg st="1" end="1"/>
                                            </p:txEl>
                                          </p:spTgt>
                                        </p:tgtEl>
                                        <p:attrNameLst>
                                          <p:attrName>style.visibility</p:attrName>
                                        </p:attrNameLst>
                                      </p:cBhvr>
                                      <p:to>
                                        <p:strVal val="visible"/>
                                      </p:to>
                                    </p:set>
                                    <p:animEffect transition="in" filter="dissolve">
                                      <p:cBhvr>
                                        <p:cTn id="12" dur="500"/>
                                        <p:tgtEl>
                                          <p:spTgt spid="839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3971">
                                            <p:txEl>
                                              <p:pRg st="2" end="2"/>
                                            </p:txEl>
                                          </p:spTgt>
                                        </p:tgtEl>
                                        <p:attrNameLst>
                                          <p:attrName>style.visibility</p:attrName>
                                        </p:attrNameLst>
                                      </p:cBhvr>
                                      <p:to>
                                        <p:strVal val="visible"/>
                                      </p:to>
                                    </p:set>
                                    <p:animEffect transition="in" filter="dissolve">
                                      <p:cBhvr>
                                        <p:cTn id="17" dur="500"/>
                                        <p:tgtEl>
                                          <p:spTgt spid="839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3971">
                                            <p:txEl>
                                              <p:pRg st="3" end="3"/>
                                            </p:txEl>
                                          </p:spTgt>
                                        </p:tgtEl>
                                        <p:attrNameLst>
                                          <p:attrName>style.visibility</p:attrName>
                                        </p:attrNameLst>
                                      </p:cBhvr>
                                      <p:to>
                                        <p:strVal val="visible"/>
                                      </p:to>
                                    </p:set>
                                    <p:animEffect transition="in" filter="dissolve">
                                      <p:cBhvr>
                                        <p:cTn id="22" dur="500"/>
                                        <p:tgtEl>
                                          <p:spTgt spid="839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3971">
                                            <p:txEl>
                                              <p:pRg st="4" end="4"/>
                                            </p:txEl>
                                          </p:spTgt>
                                        </p:tgtEl>
                                        <p:attrNameLst>
                                          <p:attrName>style.visibility</p:attrName>
                                        </p:attrNameLst>
                                      </p:cBhvr>
                                      <p:to>
                                        <p:strVal val="visible"/>
                                      </p:to>
                                    </p:set>
                                    <p:animEffect transition="in" filter="dissolve">
                                      <p:cBhvr>
                                        <p:cTn id="27" dur="500"/>
                                        <p:tgtEl>
                                          <p:spTgt spid="839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9DBB7962-7715-44AF-8011-A53BCCD0D6E5}"/>
              </a:ext>
            </a:extLst>
          </p:cNvPr>
          <p:cNvSpPr>
            <a:spLocks noGrp="1" noChangeArrowheads="1"/>
          </p:cNvSpPr>
          <p:nvPr>
            <p:ph type="title"/>
          </p:nvPr>
        </p:nvSpPr>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r>
              <a:rPr lang="en-US" altLang="en-US" dirty="0">
                <a:solidFill>
                  <a:schemeClr val="accent4">
                    <a:lumMod val="20000"/>
                    <a:lumOff val="80000"/>
                  </a:schemeClr>
                </a:solidFill>
              </a:rPr>
              <a:t>Selecting Mutual Funds</a:t>
            </a:r>
          </a:p>
        </p:txBody>
      </p:sp>
      <p:sp>
        <p:nvSpPr>
          <p:cNvPr id="84995" name="Rectangle 3">
            <a:extLst>
              <a:ext uri="{FF2B5EF4-FFF2-40B4-BE49-F238E27FC236}">
                <a16:creationId xmlns:a16="http://schemas.microsoft.com/office/drawing/2014/main" id="{7EE633BB-D808-4C56-A547-AB6D9077F883}"/>
              </a:ext>
            </a:extLst>
          </p:cNvPr>
          <p:cNvSpPr>
            <a:spLocks noGrp="1" noChangeArrowheads="1"/>
          </p:cNvSpPr>
          <p:nvPr>
            <p:ph type="body" idx="1"/>
          </p:nvPr>
        </p:nvSpPr>
        <p:spPr>
          <a:xfrm>
            <a:off x="3204882" y="1143002"/>
            <a:ext cx="7328647" cy="4496360"/>
          </a:xfrm>
          <a:ln>
            <a:solidFill>
              <a:srgbClr val="A50021"/>
            </a:solidFill>
            <a:miter lim="800000"/>
            <a:headEnd/>
            <a:tailEnd/>
          </a:ln>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r>
              <a:rPr lang="en-US" altLang="en-US" sz="2800" dirty="0"/>
              <a:t>Sound Mind Investing Newsletter: </a:t>
            </a:r>
            <a:r>
              <a:rPr lang="en-US" altLang="en-US" sz="2800" dirty="0">
                <a:solidFill>
                  <a:srgbClr val="A50021"/>
                </a:solidFill>
              </a:rPr>
              <a:t>www.SoundMindInvesting.com</a:t>
            </a:r>
          </a:p>
          <a:p>
            <a:pPr lvl="1"/>
            <a:r>
              <a:rPr lang="en-US" altLang="en-US" sz="2800" dirty="0"/>
              <a:t>Currently about $8 per month for web</a:t>
            </a:r>
          </a:p>
          <a:p>
            <a:r>
              <a:rPr lang="en-US" altLang="en-US" sz="2800" dirty="0">
                <a:solidFill>
                  <a:srgbClr val="A50021"/>
                </a:solidFill>
              </a:rPr>
              <a:t>www.Morningstar.com</a:t>
            </a:r>
            <a:r>
              <a:rPr lang="en-US" altLang="en-US" sz="2800" dirty="0"/>
              <a:t>  Great rating system, current articles and a free “university.”</a:t>
            </a:r>
          </a:p>
          <a:p>
            <a:r>
              <a:rPr lang="en-US" altLang="en-US" sz="2800" dirty="0"/>
              <a:t>Use Morningstar ratings—5 stars is best, (top 10% of sector).  Your library may have a subscription.</a:t>
            </a:r>
          </a:p>
          <a:p>
            <a:pPr>
              <a:buFontTx/>
              <a:buNone/>
            </a:pPr>
            <a:endParaRPr lang="en-US" altLang="en-US" dirty="0">
              <a:solidFill>
                <a:srgbClr val="A50021"/>
              </a:solidFill>
            </a:endParaRPr>
          </a:p>
        </p:txBody>
      </p:sp>
    </p:spTree>
    <p:extLst>
      <p:ext uri="{BB962C8B-B14F-4D97-AF65-F5344CB8AC3E}">
        <p14:creationId xmlns:p14="http://schemas.microsoft.com/office/powerpoint/2010/main" val="18682158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dissolve">
                                      <p:cBhvr>
                                        <p:cTn id="7" dur="500"/>
                                        <p:tgtEl>
                                          <p:spTgt spid="8499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4995">
                                            <p:txEl>
                                              <p:pRg st="1" end="1"/>
                                            </p:txEl>
                                          </p:spTgt>
                                        </p:tgtEl>
                                        <p:attrNameLst>
                                          <p:attrName>style.visibility</p:attrName>
                                        </p:attrNameLst>
                                      </p:cBhvr>
                                      <p:to>
                                        <p:strVal val="visible"/>
                                      </p:to>
                                    </p:set>
                                    <p:animEffect transition="in" filter="dissolve">
                                      <p:cBhvr>
                                        <p:cTn id="10" dur="500"/>
                                        <p:tgtEl>
                                          <p:spTgt spid="8499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4995">
                                            <p:txEl>
                                              <p:pRg st="2" end="2"/>
                                            </p:txEl>
                                          </p:spTgt>
                                        </p:tgtEl>
                                        <p:attrNameLst>
                                          <p:attrName>style.visibility</p:attrName>
                                        </p:attrNameLst>
                                      </p:cBhvr>
                                      <p:to>
                                        <p:strVal val="visible"/>
                                      </p:to>
                                    </p:set>
                                    <p:animEffect transition="in" filter="dissolve">
                                      <p:cBhvr>
                                        <p:cTn id="15" dur="500"/>
                                        <p:tgtEl>
                                          <p:spTgt spid="84995">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4995">
                                            <p:txEl>
                                              <p:pRg st="3" end="3"/>
                                            </p:txEl>
                                          </p:spTgt>
                                        </p:tgtEl>
                                        <p:attrNameLst>
                                          <p:attrName>style.visibility</p:attrName>
                                        </p:attrNameLst>
                                      </p:cBhvr>
                                      <p:to>
                                        <p:strVal val="visible"/>
                                      </p:to>
                                    </p:set>
                                    <p:animEffect transition="in" filter="dissolve">
                                      <p:cBhvr>
                                        <p:cTn id="20" dur="500"/>
                                        <p:tgtEl>
                                          <p:spTgt spid="849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EC4A84BD-2EA7-487A-87EE-8DD186F8D4C6}"/>
              </a:ext>
            </a:extLst>
          </p:cNvPr>
          <p:cNvSpPr>
            <a:spLocks noGrp="1" noChangeArrowheads="1"/>
          </p:cNvSpPr>
          <p:nvPr>
            <p:ph type="title"/>
          </p:nvPr>
        </p:nvSpPr>
        <p:spPr>
          <a:xfrm>
            <a:off x="3473825" y="201706"/>
            <a:ext cx="6509217" cy="762000"/>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r>
              <a:rPr lang="en-US" altLang="en-US" dirty="0">
                <a:solidFill>
                  <a:schemeClr val="accent4">
                    <a:lumMod val="20000"/>
                    <a:lumOff val="80000"/>
                  </a:schemeClr>
                </a:solidFill>
              </a:rPr>
              <a:t>Some Mutual Fund Types</a:t>
            </a:r>
          </a:p>
        </p:txBody>
      </p:sp>
      <p:sp>
        <p:nvSpPr>
          <p:cNvPr id="86019" name="Rectangle 3">
            <a:extLst>
              <a:ext uri="{FF2B5EF4-FFF2-40B4-BE49-F238E27FC236}">
                <a16:creationId xmlns:a16="http://schemas.microsoft.com/office/drawing/2014/main" id="{9BA4095F-AB0B-4503-804C-963AA9528262}"/>
              </a:ext>
            </a:extLst>
          </p:cNvPr>
          <p:cNvSpPr>
            <a:spLocks noGrp="1" noChangeArrowheads="1"/>
          </p:cNvSpPr>
          <p:nvPr>
            <p:ph type="body" idx="1"/>
          </p:nvPr>
        </p:nvSpPr>
        <p:spPr>
          <a:xfrm>
            <a:off x="3137647" y="1075767"/>
            <a:ext cx="7395882" cy="4563596"/>
          </a:xfrm>
          <a:ln w="3175">
            <a:solidFill>
              <a:srgbClr val="A50021"/>
            </a:solidFill>
            <a:miter lim="800000"/>
            <a:headEnd/>
            <a:tailEnd/>
          </a:ln>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r>
              <a:rPr lang="en-US" altLang="en-US" sz="2800" dirty="0"/>
              <a:t>Index funds match indexes—such as the S&amp;P 500 (500 biggest companies</a:t>
            </a:r>
            <a:r>
              <a:rPr lang="en-US" altLang="en-US" sz="2800" baseline="30000" dirty="0"/>
              <a:t>1</a:t>
            </a:r>
            <a:r>
              <a:rPr lang="en-US" altLang="en-US" sz="2800" dirty="0"/>
              <a:t>), and the Russell 2000 (small companies).</a:t>
            </a:r>
          </a:p>
          <a:p>
            <a:r>
              <a:rPr lang="en-US" altLang="en-US" sz="2800" dirty="0"/>
              <a:t>Large capitalization funds invest in  </a:t>
            </a:r>
            <a:r>
              <a:rPr lang="en-US" altLang="en-US" sz="2800" dirty="0">
                <a:solidFill>
                  <a:srgbClr val="A50021"/>
                </a:solidFill>
              </a:rPr>
              <a:t>companies</a:t>
            </a:r>
            <a:r>
              <a:rPr lang="en-US" altLang="en-US" sz="2800" dirty="0"/>
              <a:t> of about 10 billion in market value, mid-cap in  companies of 1-10 billion</a:t>
            </a:r>
            <a:r>
              <a:rPr lang="en-US" altLang="en-US" sz="2800" baseline="30000" dirty="0"/>
              <a:t>1</a:t>
            </a:r>
            <a:r>
              <a:rPr lang="en-US" altLang="en-US" sz="2800" dirty="0"/>
              <a:t> and small-cap in smaller companies.</a:t>
            </a:r>
          </a:p>
          <a:p>
            <a:pPr lvl="1">
              <a:buFontTx/>
              <a:buNone/>
            </a:pPr>
            <a:endParaRPr lang="en-US" altLang="en-US" dirty="0"/>
          </a:p>
        </p:txBody>
      </p:sp>
      <p:sp>
        <p:nvSpPr>
          <p:cNvPr id="110596" name="Text Box 4">
            <a:extLst>
              <a:ext uri="{FF2B5EF4-FFF2-40B4-BE49-F238E27FC236}">
                <a16:creationId xmlns:a16="http://schemas.microsoft.com/office/drawing/2014/main" id="{284520FA-E947-451B-A15E-A39AB23489C5}"/>
              </a:ext>
            </a:extLst>
          </p:cNvPr>
          <p:cNvSpPr txBox="1">
            <a:spLocks noChangeArrowheads="1"/>
          </p:cNvSpPr>
          <p:nvPr/>
        </p:nvSpPr>
        <p:spPr bwMode="auto">
          <a:xfrm>
            <a:off x="3541059" y="5983941"/>
            <a:ext cx="5916706" cy="298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663" tIns="40332" rIns="80663" bIns="40332">
            <a:spAutoFit/>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spcBef>
                <a:spcPct val="50000"/>
              </a:spcBef>
            </a:pPr>
            <a:r>
              <a:rPr lang="en-US" altLang="en-US" sz="1412">
                <a:solidFill>
                  <a:srgbClr val="A50021"/>
                </a:solidFill>
                <a:effectLst/>
              </a:rPr>
              <a:t>1  www.fool.com/school/Glossary</a:t>
            </a:r>
          </a:p>
        </p:txBody>
      </p:sp>
    </p:spTree>
    <p:extLst>
      <p:ext uri="{BB962C8B-B14F-4D97-AF65-F5344CB8AC3E}">
        <p14:creationId xmlns:p14="http://schemas.microsoft.com/office/powerpoint/2010/main" val="1463380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dissolve">
                                      <p:cBhvr>
                                        <p:cTn id="7" dur="500"/>
                                        <p:tgtEl>
                                          <p:spTgt spid="860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019">
                                            <p:txEl>
                                              <p:pRg st="1" end="1"/>
                                            </p:txEl>
                                          </p:spTgt>
                                        </p:tgtEl>
                                        <p:attrNameLst>
                                          <p:attrName>style.visibility</p:attrName>
                                        </p:attrNameLst>
                                      </p:cBhvr>
                                      <p:to>
                                        <p:strVal val="visible"/>
                                      </p:to>
                                    </p:set>
                                    <p:animEffect transition="in" filter="dissolve">
                                      <p:cBhvr>
                                        <p:cTn id="12" dur="500"/>
                                        <p:tgtEl>
                                          <p:spTgt spid="860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1AFE0987-86E5-49DC-93BA-99666F00CA1F}"/>
              </a:ext>
            </a:extLst>
          </p:cNvPr>
          <p:cNvSpPr>
            <a:spLocks noGrp="1" noChangeArrowheads="1"/>
          </p:cNvSpPr>
          <p:nvPr>
            <p:ph type="title"/>
          </p:nvPr>
        </p:nvSpPr>
        <p:spPr>
          <a:xfrm>
            <a:off x="3473825" y="201706"/>
            <a:ext cx="6509217" cy="762000"/>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r>
              <a:rPr lang="en-US" altLang="en-US" dirty="0">
                <a:solidFill>
                  <a:schemeClr val="accent4">
                    <a:lumMod val="20000"/>
                    <a:lumOff val="80000"/>
                  </a:schemeClr>
                </a:solidFill>
              </a:rPr>
              <a:t>Some Mutual Fund Types</a:t>
            </a:r>
          </a:p>
        </p:txBody>
      </p:sp>
      <p:sp>
        <p:nvSpPr>
          <p:cNvPr id="87043" name="Rectangle 3">
            <a:extLst>
              <a:ext uri="{FF2B5EF4-FFF2-40B4-BE49-F238E27FC236}">
                <a16:creationId xmlns:a16="http://schemas.microsoft.com/office/drawing/2014/main" id="{CFD45517-02CF-4A84-A41B-46BCA8122C0B}"/>
              </a:ext>
            </a:extLst>
          </p:cNvPr>
          <p:cNvSpPr>
            <a:spLocks noGrp="1" noChangeArrowheads="1"/>
          </p:cNvSpPr>
          <p:nvPr>
            <p:ph type="body" idx="1"/>
          </p:nvPr>
        </p:nvSpPr>
        <p:spPr>
          <a:xfrm>
            <a:off x="3137647" y="1447799"/>
            <a:ext cx="7395882" cy="3486151"/>
          </a:xfrm>
          <a:ln>
            <a:solidFill>
              <a:srgbClr val="A50021"/>
            </a:solidFill>
            <a:miter lim="800000"/>
            <a:headEnd/>
            <a:tailEnd/>
          </a:ln>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lnSpc>
                <a:spcPct val="90000"/>
              </a:lnSpc>
            </a:pPr>
            <a:r>
              <a:rPr lang="en-US" altLang="en-US" sz="2800" dirty="0"/>
              <a:t>Risk increases as company size decreases.  Having some stock in each (large, mid, small cap) category is good diversification.</a:t>
            </a:r>
          </a:p>
          <a:p>
            <a:pPr>
              <a:lnSpc>
                <a:spcPct val="90000"/>
              </a:lnSpc>
            </a:pPr>
            <a:r>
              <a:rPr lang="en-US" altLang="en-US" sz="2800" dirty="0"/>
              <a:t>Generally there are “value” funds/stocks, good for current price, and “growth” funds, with potential for company earnings</a:t>
            </a:r>
            <a:r>
              <a:rPr lang="en-US" altLang="en-US" sz="2800" baseline="30000" dirty="0"/>
              <a:t>1</a:t>
            </a:r>
            <a:r>
              <a:rPr lang="en-US" altLang="en-US" sz="2800" dirty="0"/>
              <a:t>.  “Blend” funds combine both.  Growth funds have greater risk.</a:t>
            </a:r>
          </a:p>
        </p:txBody>
      </p:sp>
      <p:sp>
        <p:nvSpPr>
          <p:cNvPr id="111620" name="Text Box 4">
            <a:extLst>
              <a:ext uri="{FF2B5EF4-FFF2-40B4-BE49-F238E27FC236}">
                <a16:creationId xmlns:a16="http://schemas.microsoft.com/office/drawing/2014/main" id="{75DD12D5-0C59-4239-8960-3CA5B29C9F7B}"/>
              </a:ext>
            </a:extLst>
          </p:cNvPr>
          <p:cNvSpPr txBox="1">
            <a:spLocks noChangeArrowheads="1"/>
          </p:cNvSpPr>
          <p:nvPr/>
        </p:nvSpPr>
        <p:spPr bwMode="auto">
          <a:xfrm>
            <a:off x="3541059" y="6118412"/>
            <a:ext cx="5044048" cy="298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663" tIns="40332" rIns="80663" bIns="40332">
            <a:spAutoFit/>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spcBef>
                <a:spcPct val="50000"/>
              </a:spcBef>
            </a:pPr>
            <a:r>
              <a:rPr lang="en-US" altLang="en-US" sz="1412">
                <a:solidFill>
                  <a:srgbClr val="A50021"/>
                </a:solidFill>
                <a:effectLst/>
                <a:latin typeface="Tahoma" panose="020B0604030504040204" pitchFamily="34" charset="0"/>
              </a:rPr>
              <a:t>1  www.fool.com/school/Glossary</a:t>
            </a:r>
          </a:p>
        </p:txBody>
      </p:sp>
    </p:spTree>
    <p:extLst>
      <p:ext uri="{BB962C8B-B14F-4D97-AF65-F5344CB8AC3E}">
        <p14:creationId xmlns:p14="http://schemas.microsoft.com/office/powerpoint/2010/main" val="6705073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dissolve">
                                      <p:cBhvr>
                                        <p:cTn id="7" dur="500"/>
                                        <p:tgtEl>
                                          <p:spTgt spid="870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dissolve">
                                      <p:cBhvr>
                                        <p:cTn id="12" dur="500"/>
                                        <p:tgtEl>
                                          <p:spTgt spid="870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446D6E96-B570-4AA5-B9AA-23712A4EBE88}"/>
              </a:ext>
            </a:extLst>
          </p:cNvPr>
          <p:cNvSpPr>
            <a:spLocks noGrp="1" noChangeArrowheads="1"/>
          </p:cNvSpPr>
          <p:nvPr>
            <p:ph type="title"/>
          </p:nvPr>
        </p:nvSpPr>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r>
              <a:rPr lang="en-US" altLang="en-US" dirty="0">
                <a:solidFill>
                  <a:schemeClr val="accent4">
                    <a:lumMod val="20000"/>
                    <a:lumOff val="80000"/>
                  </a:schemeClr>
                </a:solidFill>
              </a:rPr>
              <a:t>Buying Stocks</a:t>
            </a:r>
          </a:p>
        </p:txBody>
      </p:sp>
      <p:sp>
        <p:nvSpPr>
          <p:cNvPr id="88067" name="Rectangle 3">
            <a:extLst>
              <a:ext uri="{FF2B5EF4-FFF2-40B4-BE49-F238E27FC236}">
                <a16:creationId xmlns:a16="http://schemas.microsoft.com/office/drawing/2014/main" id="{83F17164-0FFC-425D-8B44-0509A91CA23E}"/>
              </a:ext>
            </a:extLst>
          </p:cNvPr>
          <p:cNvSpPr>
            <a:spLocks noGrp="1" noChangeArrowheads="1"/>
          </p:cNvSpPr>
          <p:nvPr>
            <p:ph type="body" idx="1"/>
          </p:nvPr>
        </p:nvSpPr>
        <p:spPr>
          <a:xfrm>
            <a:off x="3272118" y="1352550"/>
            <a:ext cx="7261412" cy="3752850"/>
          </a:xfrm>
          <a:ln w="6350">
            <a:solidFill>
              <a:srgbClr val="A50021"/>
            </a:solidFill>
            <a:miter lim="800000"/>
            <a:headEnd/>
            <a:tailEnd/>
          </a:ln>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r>
              <a:rPr lang="en-US" altLang="en-US" sz="2800" dirty="0"/>
              <a:t>“Sector” funds invest in specific areas, such as technology, real estate, energy, pharmaceuticals, etc.  Risk increases as the breadth of investment decreases.</a:t>
            </a:r>
          </a:p>
          <a:p>
            <a:r>
              <a:rPr lang="en-US" altLang="en-US" sz="2800" dirty="0"/>
              <a:t>“No-load” funds do not charge a commission, but do have administrative expenses, and are preferable to “loaded” funds.</a:t>
            </a:r>
          </a:p>
          <a:p>
            <a:endParaRPr lang="en-US" altLang="en-US" dirty="0"/>
          </a:p>
        </p:txBody>
      </p:sp>
    </p:spTree>
    <p:extLst>
      <p:ext uri="{BB962C8B-B14F-4D97-AF65-F5344CB8AC3E}">
        <p14:creationId xmlns:p14="http://schemas.microsoft.com/office/powerpoint/2010/main" val="33246127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dissolve">
                                      <p:cBhvr>
                                        <p:cTn id="7" dur="500"/>
                                        <p:tgtEl>
                                          <p:spTgt spid="880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8067">
                                            <p:txEl>
                                              <p:pRg st="1" end="1"/>
                                            </p:txEl>
                                          </p:spTgt>
                                        </p:tgtEl>
                                        <p:attrNameLst>
                                          <p:attrName>style.visibility</p:attrName>
                                        </p:attrNameLst>
                                      </p:cBhvr>
                                      <p:to>
                                        <p:strVal val="visible"/>
                                      </p:to>
                                    </p:set>
                                    <p:animEffect transition="in" filter="dissolve">
                                      <p:cBhvr>
                                        <p:cTn id="12" dur="500"/>
                                        <p:tgtEl>
                                          <p:spTgt spid="880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892870F0-AD26-4EBD-8675-FD6099084187}"/>
              </a:ext>
            </a:extLst>
          </p:cNvPr>
          <p:cNvSpPr>
            <a:spLocks noGrp="1" noChangeArrowheads="1"/>
          </p:cNvSpPr>
          <p:nvPr>
            <p:ph type="title"/>
          </p:nvPr>
        </p:nvSpPr>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r>
              <a:rPr lang="en-US" altLang="en-US" dirty="0">
                <a:solidFill>
                  <a:schemeClr val="accent4">
                    <a:lumMod val="20000"/>
                    <a:lumOff val="80000"/>
                  </a:schemeClr>
                </a:solidFill>
              </a:rPr>
              <a:t>Buying Stocks</a:t>
            </a:r>
          </a:p>
        </p:txBody>
      </p:sp>
      <p:sp>
        <p:nvSpPr>
          <p:cNvPr id="89091" name="Rectangle 3">
            <a:extLst>
              <a:ext uri="{FF2B5EF4-FFF2-40B4-BE49-F238E27FC236}">
                <a16:creationId xmlns:a16="http://schemas.microsoft.com/office/drawing/2014/main" id="{36A72D52-B5B1-449F-9683-EDD3279CD3D1}"/>
              </a:ext>
            </a:extLst>
          </p:cNvPr>
          <p:cNvSpPr>
            <a:spLocks noGrp="1" noChangeArrowheads="1"/>
          </p:cNvSpPr>
          <p:nvPr>
            <p:ph type="body" idx="1"/>
          </p:nvPr>
        </p:nvSpPr>
        <p:spPr>
          <a:xfrm>
            <a:off x="3272118" y="1680884"/>
            <a:ext cx="7261412" cy="2376766"/>
          </a:xfrm>
          <a:ln>
            <a:solidFill>
              <a:srgbClr val="A50021"/>
            </a:solidFill>
            <a:miter lim="800000"/>
            <a:headEnd/>
            <a:tailEnd/>
          </a:ln>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r>
              <a:rPr lang="en-US" altLang="en-US" sz="2800" dirty="0"/>
              <a:t>You can purchase stocks through discount brokers, such as </a:t>
            </a:r>
            <a:r>
              <a:rPr lang="en-US" altLang="en-US" sz="2800" dirty="0" err="1"/>
              <a:t>Sharebuilder</a:t>
            </a:r>
            <a:r>
              <a:rPr lang="en-US" altLang="en-US" sz="2800" dirty="0"/>
              <a:t>, Ameritrade or </a:t>
            </a:r>
            <a:r>
              <a:rPr lang="en-US" altLang="en-US" sz="2800" dirty="0" err="1"/>
              <a:t>Datek</a:t>
            </a:r>
            <a:r>
              <a:rPr lang="en-US" altLang="en-US" sz="2800" dirty="0"/>
              <a:t>, or through brokers offering investment advice.</a:t>
            </a:r>
            <a:endParaRPr lang="en-US" altLang="en-US" dirty="0">
              <a:solidFill>
                <a:srgbClr val="A50021"/>
              </a:solidFill>
            </a:endParaRPr>
          </a:p>
          <a:p>
            <a:pPr lvl="1">
              <a:buFontTx/>
              <a:buNone/>
            </a:pPr>
            <a:endParaRPr lang="en-US" altLang="en-US" dirty="0">
              <a:solidFill>
                <a:srgbClr val="A50021"/>
              </a:solidFill>
            </a:endParaRPr>
          </a:p>
        </p:txBody>
      </p:sp>
    </p:spTree>
    <p:extLst>
      <p:ext uri="{BB962C8B-B14F-4D97-AF65-F5344CB8AC3E}">
        <p14:creationId xmlns:p14="http://schemas.microsoft.com/office/powerpoint/2010/main" val="2652549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dissolve">
                                      <p:cBhvr>
                                        <p:cTn id="7" dur="500"/>
                                        <p:tgtEl>
                                          <p:spTgt spid="890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55093FDB-7E76-46D8-9438-EB7EFD14EAAC}"/>
              </a:ext>
            </a:extLst>
          </p:cNvPr>
          <p:cNvSpPr>
            <a:spLocks noGrp="1" noChangeArrowheads="1"/>
          </p:cNvSpPr>
          <p:nvPr>
            <p:ph type="title"/>
          </p:nvPr>
        </p:nvSpPr>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r>
              <a:rPr lang="en-US" altLang="en-US" dirty="0">
                <a:solidFill>
                  <a:schemeClr val="accent4">
                    <a:lumMod val="20000"/>
                    <a:lumOff val="80000"/>
                  </a:schemeClr>
                </a:solidFill>
              </a:rPr>
              <a:t>Retirement Plans</a:t>
            </a:r>
          </a:p>
        </p:txBody>
      </p:sp>
      <p:sp>
        <p:nvSpPr>
          <p:cNvPr id="90115" name="Rectangle 3">
            <a:extLst>
              <a:ext uri="{FF2B5EF4-FFF2-40B4-BE49-F238E27FC236}">
                <a16:creationId xmlns:a16="http://schemas.microsoft.com/office/drawing/2014/main" id="{5054910A-45F6-4274-82F3-539787BD0614}"/>
              </a:ext>
            </a:extLst>
          </p:cNvPr>
          <p:cNvSpPr>
            <a:spLocks noGrp="1" noChangeArrowheads="1"/>
          </p:cNvSpPr>
          <p:nvPr>
            <p:ph type="body" idx="1"/>
          </p:nvPr>
        </p:nvSpPr>
        <p:spPr>
          <a:xfrm>
            <a:off x="3339353" y="1210235"/>
            <a:ext cx="7194176" cy="4370294"/>
          </a:xfrm>
          <a:ln>
            <a:solidFill>
              <a:srgbClr val="A50021"/>
            </a:solidFill>
            <a:miter lim="800000"/>
            <a:headEnd/>
            <a:tailEnd/>
          </a:ln>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r>
              <a:rPr lang="en-US" altLang="en-US" sz="2800" dirty="0"/>
              <a:t>Company 401-K’s and 403-B’s (for non-profits) offer tax-free accumulation of any earnings and shelter current income.</a:t>
            </a:r>
          </a:p>
          <a:p>
            <a:r>
              <a:rPr lang="en-US" altLang="en-US" sz="2800" dirty="0"/>
              <a:t>Particularly good are employer-matched funds.</a:t>
            </a:r>
          </a:p>
          <a:p>
            <a:r>
              <a:rPr lang="en-US" altLang="en-US" sz="2800" dirty="0"/>
              <a:t>Beware of over-concentration in an employer’s stock.</a:t>
            </a:r>
          </a:p>
        </p:txBody>
      </p:sp>
    </p:spTree>
    <p:extLst>
      <p:ext uri="{BB962C8B-B14F-4D97-AF65-F5344CB8AC3E}">
        <p14:creationId xmlns:p14="http://schemas.microsoft.com/office/powerpoint/2010/main" val="8191190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dissolve">
                                      <p:cBhvr>
                                        <p:cTn id="7" dur="500"/>
                                        <p:tgtEl>
                                          <p:spTgt spid="901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0115">
                                            <p:txEl>
                                              <p:pRg st="1" end="1"/>
                                            </p:txEl>
                                          </p:spTgt>
                                        </p:tgtEl>
                                        <p:attrNameLst>
                                          <p:attrName>style.visibility</p:attrName>
                                        </p:attrNameLst>
                                      </p:cBhvr>
                                      <p:to>
                                        <p:strVal val="visible"/>
                                      </p:to>
                                    </p:set>
                                    <p:animEffect transition="in" filter="dissolve">
                                      <p:cBhvr>
                                        <p:cTn id="12" dur="500"/>
                                        <p:tgtEl>
                                          <p:spTgt spid="901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0115">
                                            <p:txEl>
                                              <p:pRg st="2" end="2"/>
                                            </p:txEl>
                                          </p:spTgt>
                                        </p:tgtEl>
                                        <p:attrNameLst>
                                          <p:attrName>style.visibility</p:attrName>
                                        </p:attrNameLst>
                                      </p:cBhvr>
                                      <p:to>
                                        <p:strVal val="visible"/>
                                      </p:to>
                                    </p:set>
                                    <p:animEffect transition="in" filter="dissolve">
                                      <p:cBhvr>
                                        <p:cTn id="17" dur="500"/>
                                        <p:tgtEl>
                                          <p:spTgt spid="901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1083F9BA-1914-49D3-8629-A2D11FDC30CB}"/>
              </a:ext>
            </a:extLst>
          </p:cNvPr>
          <p:cNvSpPr>
            <a:spLocks noGrp="1" noChangeArrowheads="1"/>
          </p:cNvSpPr>
          <p:nvPr>
            <p:ph type="title"/>
          </p:nvPr>
        </p:nvSpPr>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r>
              <a:rPr lang="en-US" altLang="en-US" dirty="0">
                <a:solidFill>
                  <a:schemeClr val="accent4">
                    <a:lumMod val="20000"/>
                    <a:lumOff val="80000"/>
                  </a:schemeClr>
                </a:solidFill>
              </a:rPr>
              <a:t>Retirement Resources</a:t>
            </a:r>
          </a:p>
        </p:txBody>
      </p:sp>
      <p:sp>
        <p:nvSpPr>
          <p:cNvPr id="106499" name="Rectangle 3">
            <a:extLst>
              <a:ext uri="{FF2B5EF4-FFF2-40B4-BE49-F238E27FC236}">
                <a16:creationId xmlns:a16="http://schemas.microsoft.com/office/drawing/2014/main" id="{F5C666C6-3FE9-42E8-A14D-52E4BA7F7128}"/>
              </a:ext>
            </a:extLst>
          </p:cNvPr>
          <p:cNvSpPr>
            <a:spLocks noGrp="1" noChangeArrowheads="1"/>
          </p:cNvSpPr>
          <p:nvPr>
            <p:ph type="body" idx="1"/>
          </p:nvPr>
        </p:nvSpPr>
        <p:spPr>
          <a:xfrm>
            <a:off x="3339353" y="1344707"/>
            <a:ext cx="7194176" cy="4034118"/>
          </a:xfrm>
          <a:ln w="6350">
            <a:solidFill>
              <a:srgbClr val="A50021"/>
            </a:solidFill>
            <a:miter lim="800000"/>
            <a:headEnd/>
            <a:tailEnd/>
          </a:ln>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r>
              <a:rPr lang="en-US" altLang="en-US" sz="2824">
                <a:solidFill>
                  <a:srgbClr val="A50021"/>
                </a:solidFill>
              </a:rPr>
              <a:t>www.quicken.com/retirement/planner</a:t>
            </a:r>
          </a:p>
          <a:p>
            <a:r>
              <a:rPr lang="en-US" altLang="en-US" sz="2824"/>
              <a:t>Vanguard Group—IRA’s, etc.</a:t>
            </a:r>
            <a:r>
              <a:rPr lang="en-US" altLang="en-US" sz="2824">
                <a:solidFill>
                  <a:srgbClr val="A50021"/>
                </a:solidFill>
              </a:rPr>
              <a:t> http://flagship2.vanguard.com/</a:t>
            </a:r>
          </a:p>
          <a:p>
            <a:r>
              <a:rPr lang="en-US" altLang="en-US" sz="2824"/>
              <a:t>CNN/Money </a:t>
            </a:r>
            <a:r>
              <a:rPr lang="en-US" altLang="en-US" sz="2824">
                <a:solidFill>
                  <a:srgbClr val="A50021"/>
                </a:solidFill>
              </a:rPr>
              <a:t> http://money.cnn.com/ </a:t>
            </a:r>
            <a:r>
              <a:rPr lang="en-US" altLang="en-US" sz="2824"/>
              <a:t>Do a site search on “retirement.”</a:t>
            </a:r>
          </a:p>
          <a:p>
            <a:r>
              <a:rPr lang="en-US" altLang="en-US" sz="2824"/>
              <a:t>Social Security</a:t>
            </a:r>
            <a:r>
              <a:rPr lang="en-US" altLang="en-US" sz="2824">
                <a:solidFill>
                  <a:srgbClr val="A50021"/>
                </a:solidFill>
              </a:rPr>
              <a:t>          www.ssa.gov</a:t>
            </a:r>
          </a:p>
          <a:p>
            <a:r>
              <a:rPr lang="en-US" altLang="en-US" sz="2824"/>
              <a:t>401k plans</a:t>
            </a:r>
            <a:r>
              <a:rPr lang="en-US" altLang="en-US" sz="2824">
                <a:solidFill>
                  <a:srgbClr val="A50021"/>
                </a:solidFill>
              </a:rPr>
              <a:t>                www.psca.org</a:t>
            </a:r>
          </a:p>
          <a:p>
            <a:endParaRPr lang="en-US" altLang="en-US" sz="2824"/>
          </a:p>
        </p:txBody>
      </p:sp>
    </p:spTree>
    <p:extLst>
      <p:ext uri="{BB962C8B-B14F-4D97-AF65-F5344CB8AC3E}">
        <p14:creationId xmlns:p14="http://schemas.microsoft.com/office/powerpoint/2010/main" val="2042837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dissolve">
                                      <p:cBhvr>
                                        <p:cTn id="7" dur="500"/>
                                        <p:tgtEl>
                                          <p:spTgt spid="1064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6499">
                                            <p:txEl>
                                              <p:pRg st="1" end="1"/>
                                            </p:txEl>
                                          </p:spTgt>
                                        </p:tgtEl>
                                        <p:attrNameLst>
                                          <p:attrName>style.visibility</p:attrName>
                                        </p:attrNameLst>
                                      </p:cBhvr>
                                      <p:to>
                                        <p:strVal val="visible"/>
                                      </p:to>
                                    </p:set>
                                    <p:animEffect transition="in" filter="dissolve">
                                      <p:cBhvr>
                                        <p:cTn id="12" dur="500"/>
                                        <p:tgtEl>
                                          <p:spTgt spid="1064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6499">
                                            <p:txEl>
                                              <p:pRg st="2" end="2"/>
                                            </p:txEl>
                                          </p:spTgt>
                                        </p:tgtEl>
                                        <p:attrNameLst>
                                          <p:attrName>style.visibility</p:attrName>
                                        </p:attrNameLst>
                                      </p:cBhvr>
                                      <p:to>
                                        <p:strVal val="visible"/>
                                      </p:to>
                                    </p:set>
                                    <p:animEffect transition="in" filter="dissolve">
                                      <p:cBhvr>
                                        <p:cTn id="17" dur="500"/>
                                        <p:tgtEl>
                                          <p:spTgt spid="1064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6499">
                                            <p:txEl>
                                              <p:pRg st="3" end="3"/>
                                            </p:txEl>
                                          </p:spTgt>
                                        </p:tgtEl>
                                        <p:attrNameLst>
                                          <p:attrName>style.visibility</p:attrName>
                                        </p:attrNameLst>
                                      </p:cBhvr>
                                      <p:to>
                                        <p:strVal val="visible"/>
                                      </p:to>
                                    </p:set>
                                    <p:animEffect transition="in" filter="dissolve">
                                      <p:cBhvr>
                                        <p:cTn id="22" dur="500"/>
                                        <p:tgtEl>
                                          <p:spTgt spid="1064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6499">
                                            <p:txEl>
                                              <p:pRg st="4" end="4"/>
                                            </p:txEl>
                                          </p:spTgt>
                                        </p:tgtEl>
                                        <p:attrNameLst>
                                          <p:attrName>style.visibility</p:attrName>
                                        </p:attrNameLst>
                                      </p:cBhvr>
                                      <p:to>
                                        <p:strVal val="visible"/>
                                      </p:to>
                                    </p:set>
                                    <p:animEffect transition="in" filter="dissolve">
                                      <p:cBhvr>
                                        <p:cTn id="27" dur="500"/>
                                        <p:tgtEl>
                                          <p:spTgt spid="1064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27FD97C4-9382-496D-847C-A830151E3B52}"/>
              </a:ext>
            </a:extLst>
          </p:cNvPr>
          <p:cNvSpPr>
            <a:spLocks noGrp="1" noChangeArrowheads="1"/>
          </p:cNvSpPr>
          <p:nvPr>
            <p:ph type="title"/>
          </p:nvPr>
        </p:nvSpPr>
        <p:spPr>
          <a:xfrm>
            <a:off x="3204883" y="200306"/>
            <a:ext cx="7033092" cy="762000"/>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r>
              <a:rPr lang="en-US" altLang="en-US" dirty="0">
                <a:solidFill>
                  <a:schemeClr val="accent4">
                    <a:lumMod val="20000"/>
                    <a:lumOff val="80000"/>
                  </a:schemeClr>
                </a:solidFill>
              </a:rPr>
              <a:t>Estate Planning Resources</a:t>
            </a:r>
          </a:p>
        </p:txBody>
      </p:sp>
      <p:sp>
        <p:nvSpPr>
          <p:cNvPr id="105475" name="Rectangle 3">
            <a:extLst>
              <a:ext uri="{FF2B5EF4-FFF2-40B4-BE49-F238E27FC236}">
                <a16:creationId xmlns:a16="http://schemas.microsoft.com/office/drawing/2014/main" id="{C4306453-B2DF-4742-8888-B9CEB33B8BF7}"/>
              </a:ext>
            </a:extLst>
          </p:cNvPr>
          <p:cNvSpPr>
            <a:spLocks noGrp="1" noChangeArrowheads="1"/>
          </p:cNvSpPr>
          <p:nvPr>
            <p:ph type="body" idx="1"/>
          </p:nvPr>
        </p:nvSpPr>
        <p:spPr>
          <a:xfrm>
            <a:off x="3041837" y="2035268"/>
            <a:ext cx="7463118" cy="2787463"/>
          </a:xfrm>
          <a:ln>
            <a:solidFill>
              <a:srgbClr val="A50021"/>
            </a:solidFill>
            <a:miter lim="800000"/>
            <a:headEnd/>
            <a:tailEnd/>
          </a:ln>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r>
              <a:rPr lang="en-US" altLang="en-US" sz="2800" dirty="0"/>
              <a:t>Legal information      </a:t>
            </a:r>
            <a:r>
              <a:rPr lang="en-US" altLang="en-US" sz="2800" dirty="0">
                <a:solidFill>
                  <a:srgbClr val="A50021"/>
                </a:solidFill>
              </a:rPr>
              <a:t>www.nolo.com</a:t>
            </a:r>
          </a:p>
          <a:p>
            <a:r>
              <a:rPr lang="en-US" altLang="en-US" sz="2800" dirty="0"/>
              <a:t>National Network of Estate Planning Attorneys       </a:t>
            </a:r>
            <a:r>
              <a:rPr lang="en-US" altLang="en-US" sz="2800" dirty="0">
                <a:solidFill>
                  <a:srgbClr val="A50021"/>
                </a:solidFill>
              </a:rPr>
              <a:t>www.netplanning.com</a:t>
            </a:r>
            <a:r>
              <a:rPr lang="en-US" altLang="en-US" sz="2800" dirty="0"/>
              <a:t> </a:t>
            </a:r>
          </a:p>
          <a:p>
            <a:r>
              <a:rPr lang="en-US" altLang="en-US" sz="2800" dirty="0">
                <a:solidFill>
                  <a:srgbClr val="A50021"/>
                </a:solidFill>
              </a:rPr>
              <a:t>www.elderweb.com</a:t>
            </a:r>
            <a:r>
              <a:rPr lang="en-US" altLang="en-US" sz="2800" dirty="0"/>
              <a:t>   Elderly issues</a:t>
            </a:r>
          </a:p>
          <a:p>
            <a:r>
              <a:rPr lang="en-US" altLang="en-US" sz="2800" dirty="0"/>
              <a:t>Deloitte &amp; </a:t>
            </a:r>
            <a:r>
              <a:rPr lang="en-US" altLang="en-US" sz="2800" dirty="0" err="1"/>
              <a:t>Touche</a:t>
            </a:r>
            <a:r>
              <a:rPr lang="en-US" altLang="en-US" sz="2800" dirty="0"/>
              <a:t>  Financial planners               </a:t>
            </a:r>
            <a:r>
              <a:rPr lang="en-US" altLang="en-US" sz="2800" dirty="0">
                <a:solidFill>
                  <a:srgbClr val="A50021"/>
                </a:solidFill>
              </a:rPr>
              <a:t>www.deloitte.com</a:t>
            </a:r>
          </a:p>
          <a:p>
            <a:endParaRPr lang="en-US" altLang="en-US" dirty="0"/>
          </a:p>
        </p:txBody>
      </p:sp>
    </p:spTree>
    <p:extLst>
      <p:ext uri="{BB962C8B-B14F-4D97-AF65-F5344CB8AC3E}">
        <p14:creationId xmlns:p14="http://schemas.microsoft.com/office/powerpoint/2010/main" val="10250208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Effect transition="in" filter="dissolve">
                                      <p:cBhvr>
                                        <p:cTn id="7" dur="500"/>
                                        <p:tgtEl>
                                          <p:spTgt spid="1054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5475">
                                            <p:txEl>
                                              <p:pRg st="1" end="1"/>
                                            </p:txEl>
                                          </p:spTgt>
                                        </p:tgtEl>
                                        <p:attrNameLst>
                                          <p:attrName>style.visibility</p:attrName>
                                        </p:attrNameLst>
                                      </p:cBhvr>
                                      <p:to>
                                        <p:strVal val="visible"/>
                                      </p:to>
                                    </p:set>
                                    <p:animEffect transition="in" filter="dissolve">
                                      <p:cBhvr>
                                        <p:cTn id="12" dur="500"/>
                                        <p:tgtEl>
                                          <p:spTgt spid="1054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5475">
                                            <p:txEl>
                                              <p:pRg st="2" end="2"/>
                                            </p:txEl>
                                          </p:spTgt>
                                        </p:tgtEl>
                                        <p:attrNameLst>
                                          <p:attrName>style.visibility</p:attrName>
                                        </p:attrNameLst>
                                      </p:cBhvr>
                                      <p:to>
                                        <p:strVal val="visible"/>
                                      </p:to>
                                    </p:set>
                                    <p:animEffect transition="in" filter="dissolve">
                                      <p:cBhvr>
                                        <p:cTn id="17" dur="500"/>
                                        <p:tgtEl>
                                          <p:spTgt spid="1054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5475">
                                            <p:txEl>
                                              <p:pRg st="3" end="3"/>
                                            </p:txEl>
                                          </p:spTgt>
                                        </p:tgtEl>
                                        <p:attrNameLst>
                                          <p:attrName>style.visibility</p:attrName>
                                        </p:attrNameLst>
                                      </p:cBhvr>
                                      <p:to>
                                        <p:strVal val="visible"/>
                                      </p:to>
                                    </p:set>
                                    <p:animEffect transition="in" filter="dissolve">
                                      <p:cBhvr>
                                        <p:cTn id="22" dur="500"/>
                                        <p:tgtEl>
                                          <p:spTgt spid="1054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E2C31E7D-3A03-42FF-862B-2BDDA8D65AEE}"/>
              </a:ext>
            </a:extLst>
          </p:cNvPr>
          <p:cNvSpPr>
            <a:spLocks noGrp="1" noChangeArrowheads="1"/>
          </p:cNvSpPr>
          <p:nvPr>
            <p:ph type="title"/>
          </p:nvPr>
        </p:nvSpPr>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r>
              <a:rPr lang="en-US" altLang="en-US" sz="3971"/>
              <a:t>What if your personal income rises?</a:t>
            </a:r>
          </a:p>
        </p:txBody>
      </p:sp>
      <p:sp>
        <p:nvSpPr>
          <p:cNvPr id="272387" name="Rectangle 3">
            <a:extLst>
              <a:ext uri="{FF2B5EF4-FFF2-40B4-BE49-F238E27FC236}">
                <a16:creationId xmlns:a16="http://schemas.microsoft.com/office/drawing/2014/main" id="{02A6EF1B-0CA1-4DB5-99F3-C627851D75C6}"/>
              </a:ext>
            </a:extLst>
          </p:cNvPr>
          <p:cNvSpPr>
            <a:spLocks noGrp="1" noChangeArrowheads="1"/>
          </p:cNvSpPr>
          <p:nvPr>
            <p:ph type="body" idx="1"/>
          </p:nvPr>
        </p:nvSpPr>
        <p:spPr>
          <a:xfrm>
            <a:off x="1658471" y="1748120"/>
            <a:ext cx="8606119" cy="4804522"/>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r>
              <a:rPr lang="en-US" altLang="en-US" sz="2824" dirty="0"/>
              <a:t>Will you spend it upon yourself and your family?  Are you a bucket or a funnel (L. Burkett).  Will you give at least a tithe of your income to the work of God?  Or will more money lead you away from God (Matt. 11:14)?  </a:t>
            </a:r>
          </a:p>
          <a:p>
            <a:r>
              <a:rPr lang="en-US" altLang="en-US" sz="2824" dirty="0"/>
              <a:t>Will you be more generous and better steward of your life and gifts, or simply enjoy personal financial freedom with a focus upon this life?</a:t>
            </a:r>
          </a:p>
        </p:txBody>
      </p:sp>
    </p:spTree>
    <p:extLst>
      <p:ext uri="{BB962C8B-B14F-4D97-AF65-F5344CB8AC3E}">
        <p14:creationId xmlns:p14="http://schemas.microsoft.com/office/powerpoint/2010/main" val="1642033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72387">
                                            <p:txEl>
                                              <p:pRg st="0" end="0"/>
                                            </p:txEl>
                                          </p:spTgt>
                                        </p:tgtEl>
                                        <p:attrNameLst>
                                          <p:attrName>style.visibility</p:attrName>
                                        </p:attrNameLst>
                                      </p:cBhvr>
                                      <p:to>
                                        <p:strVal val="visible"/>
                                      </p:to>
                                    </p:set>
                                    <p:anim to="" calcmode="lin" valueType="num">
                                      <p:cBhvr>
                                        <p:cTn id="7" dur="1" fill="hold"/>
                                        <p:tgtEl>
                                          <p:spTgt spid="27238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72387">
                                            <p:txEl>
                                              <p:pRg st="1" end="1"/>
                                            </p:txEl>
                                          </p:spTgt>
                                        </p:tgtEl>
                                        <p:attrNameLst>
                                          <p:attrName>style.visibility</p:attrName>
                                        </p:attrNameLst>
                                      </p:cBhvr>
                                      <p:to>
                                        <p:strVal val="visible"/>
                                      </p:to>
                                    </p:set>
                                    <p:anim to="" calcmode="lin" valueType="num">
                                      <p:cBhvr>
                                        <p:cTn id="12" dur="1" fill="hold"/>
                                        <p:tgtEl>
                                          <p:spTgt spid="272387">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Slide Number Placeholder 6">
            <a:extLst>
              <a:ext uri="{FF2B5EF4-FFF2-40B4-BE49-F238E27FC236}">
                <a16:creationId xmlns:a16="http://schemas.microsoft.com/office/drawing/2014/main" id="{75B798BC-C4D6-46B1-978D-52B8BFE45E5A}"/>
              </a:ext>
            </a:extLst>
          </p:cNvPr>
          <p:cNvSpPr>
            <a:spLocks noGrp="1"/>
          </p:cNvSpPr>
          <p:nvPr>
            <p:ph type="sldNum" sz="quarter" idx="12"/>
          </p:nvPr>
        </p:nvSpPr>
        <p:spPr>
          <a:noFill/>
        </p:spPr>
        <p:txBody>
          <a:bodyPr/>
          <a:lstStyle>
            <a:defPPr>
              <a:defRPr lang="en-US"/>
            </a:defPPr>
            <a:lvl1pPr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355950"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71189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06784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423797"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1779746"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135695"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491644"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2847593"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fld id="{6F0A4688-5BDC-4614-9379-0E9B25707185}" type="slidenum">
              <a:rPr kumimoji="0" lang="en-US" altLang="en-US" sz="1412"/>
              <a:pPr/>
              <a:t>8</a:t>
            </a:fld>
            <a:endParaRPr kumimoji="0" lang="en-US" altLang="en-US" sz="1412"/>
          </a:p>
        </p:txBody>
      </p:sp>
      <p:sp>
        <p:nvSpPr>
          <p:cNvPr id="40962" name="Rectangle 2">
            <a:extLst>
              <a:ext uri="{FF2B5EF4-FFF2-40B4-BE49-F238E27FC236}">
                <a16:creationId xmlns:a16="http://schemas.microsoft.com/office/drawing/2014/main" id="{46C8A667-C329-4000-BD63-82A26B92C849}"/>
              </a:ext>
            </a:extLst>
          </p:cNvPr>
          <p:cNvSpPr>
            <a:spLocks noGrp="1" noChangeArrowheads="1"/>
          </p:cNvSpPr>
          <p:nvPr>
            <p:ph type="title"/>
          </p:nvPr>
        </p:nvSpPr>
        <p:spPr>
          <a:xfrm>
            <a:off x="3541059" y="1277471"/>
            <a:ext cx="7395882" cy="1210235"/>
          </a:xfrm>
        </p:spPr>
        <p:txBody>
          <a:bodyPr vert="horz" wrap="square" lIns="90499" tIns="45251" rIns="90499" bIns="45251" numCol="1" anchor="ctr" anchorCtr="0" compatLnSpc="1">
            <a:prstTxWarp prst="textNoShape">
              <a:avLst/>
            </a:prstTxWarp>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defRPr/>
            </a:pPr>
            <a:r>
              <a:rPr lang="en-US" altLang="en-US" dirty="0">
                <a:solidFill>
                  <a:schemeClr val="accent6">
                    <a:lumMod val="75000"/>
                  </a:schemeClr>
                </a:solidFill>
                <a:effectLst/>
              </a:rPr>
              <a:t>Where Is Your Treasure?</a:t>
            </a:r>
          </a:p>
        </p:txBody>
      </p:sp>
      <p:sp>
        <p:nvSpPr>
          <p:cNvPr id="40963" name="Rectangle 3">
            <a:extLst>
              <a:ext uri="{FF2B5EF4-FFF2-40B4-BE49-F238E27FC236}">
                <a16:creationId xmlns:a16="http://schemas.microsoft.com/office/drawing/2014/main" id="{79FEF2F1-109C-4609-9632-E98478EF5083}"/>
              </a:ext>
            </a:extLst>
          </p:cNvPr>
          <p:cNvSpPr>
            <a:spLocks noGrp="1" noChangeArrowheads="1"/>
          </p:cNvSpPr>
          <p:nvPr>
            <p:ph type="body" sz="half" idx="1"/>
          </p:nvPr>
        </p:nvSpPr>
        <p:spPr>
          <a:xfrm>
            <a:off x="3272118" y="2756647"/>
            <a:ext cx="8673353" cy="3832412"/>
          </a:xfrm>
        </p:spPr>
        <p:txBody>
          <a:bodyPr vert="horz" wrap="square" lIns="90499" tIns="45251" rIns="90499" bIns="45251" numCol="1" anchor="t" anchorCtr="0" compatLnSpc="1">
            <a:prstTxWarp prst="textNoShape">
              <a:avLst/>
            </a:prstTxWarp>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lnSpc>
                <a:spcPct val="90000"/>
              </a:lnSpc>
              <a:buClr>
                <a:srgbClr val="660033"/>
              </a:buClr>
              <a:defRPr/>
            </a:pPr>
            <a:r>
              <a:rPr lang="en-US" altLang="en-US" sz="2735" dirty="0">
                <a:solidFill>
                  <a:srgbClr val="660033"/>
                </a:solidFill>
                <a:effectLst/>
              </a:rPr>
              <a:t>Are we trying to build heaven on earth?</a:t>
            </a:r>
          </a:p>
          <a:p>
            <a:pPr>
              <a:lnSpc>
                <a:spcPct val="90000"/>
              </a:lnSpc>
              <a:buClr>
                <a:srgbClr val="660033"/>
              </a:buClr>
              <a:defRPr/>
            </a:pPr>
            <a:r>
              <a:rPr lang="en-US" altLang="en-US" sz="2735" dirty="0">
                <a:solidFill>
                  <a:srgbClr val="660033"/>
                </a:solidFill>
                <a:effectLst/>
              </a:rPr>
              <a:t>We cannot manipulate God by giving, or by praise or by claiming something.  God is too smart for that.</a:t>
            </a:r>
          </a:p>
          <a:p>
            <a:pPr>
              <a:lnSpc>
                <a:spcPct val="90000"/>
              </a:lnSpc>
              <a:buClr>
                <a:srgbClr val="660033"/>
              </a:buClr>
              <a:defRPr/>
            </a:pPr>
            <a:r>
              <a:rPr lang="en-US" altLang="en-US" sz="2735" dirty="0">
                <a:solidFill>
                  <a:srgbClr val="660033"/>
                </a:solidFill>
                <a:effectLst/>
              </a:rPr>
              <a:t>Beware of greedy teachers who exploit you with false words (2 Pet. 2:3). If some </a:t>
            </a:r>
            <a:r>
              <a:rPr lang="en-US" altLang="en-US" sz="2735" u="sng" dirty="0">
                <a:solidFill>
                  <a:srgbClr val="660033"/>
                </a:solidFill>
                <a:effectLst/>
              </a:rPr>
              <a:t>really</a:t>
            </a:r>
            <a:r>
              <a:rPr lang="en-US" altLang="en-US" sz="2735" dirty="0">
                <a:solidFill>
                  <a:srgbClr val="660033"/>
                </a:solidFill>
                <a:effectLst/>
              </a:rPr>
              <a:t> believed in “seed money,” they would send </a:t>
            </a:r>
            <a:r>
              <a:rPr lang="en-US" altLang="en-US" sz="2735" u="sng" dirty="0">
                <a:solidFill>
                  <a:srgbClr val="660033"/>
                </a:solidFill>
                <a:effectLst/>
              </a:rPr>
              <a:t>you</a:t>
            </a:r>
            <a:r>
              <a:rPr lang="en-US" altLang="en-US" sz="2735" dirty="0">
                <a:solidFill>
                  <a:srgbClr val="660033"/>
                </a:solidFill>
                <a:effectLst/>
              </a:rPr>
              <a:t> the money.</a:t>
            </a:r>
          </a:p>
          <a:p>
            <a:pPr>
              <a:lnSpc>
                <a:spcPct val="90000"/>
              </a:lnSpc>
              <a:buFont typeface="Wingdings" pitchFamily="2" charset="2"/>
              <a:buChar char="Ø"/>
              <a:defRPr/>
            </a:pPr>
            <a:endParaRPr lang="en-US" altLang="en-US" sz="2735" dirty="0">
              <a:solidFill>
                <a:srgbClr val="660033"/>
              </a:solidFill>
            </a:endParaRPr>
          </a:p>
        </p:txBody>
      </p:sp>
    </p:spTree>
    <p:extLst>
      <p:ext uri="{BB962C8B-B14F-4D97-AF65-F5344CB8AC3E}">
        <p14:creationId xmlns:p14="http://schemas.microsoft.com/office/powerpoint/2010/main" val="8245671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500" fill="hold"/>
                                        <p:tgtEl>
                                          <p:spTgt spid="40962"/>
                                        </p:tgtEl>
                                        <p:attrNameLst>
                                          <p:attrName>ppt_x</p:attrName>
                                        </p:attrNameLst>
                                      </p:cBhvr>
                                      <p:tavLst>
                                        <p:tav tm="0">
                                          <p:val>
                                            <p:strVal val="0-#ppt_w/2"/>
                                          </p:val>
                                        </p:tav>
                                        <p:tav tm="100000">
                                          <p:val>
                                            <p:strVal val="#ppt_x"/>
                                          </p:val>
                                        </p:tav>
                                      </p:tavLst>
                                    </p:anim>
                                    <p:anim calcmode="lin" valueType="num">
                                      <p:cBhvr additive="base">
                                        <p:cTn id="8" dur="500" fill="hold"/>
                                        <p:tgtEl>
                                          <p:spTgt spid="4096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0963">
                                            <p:txEl>
                                              <p:pRg st="0" end="0"/>
                                            </p:txEl>
                                          </p:spTgt>
                                        </p:tgtEl>
                                        <p:attrNameLst>
                                          <p:attrName>style.visibility</p:attrName>
                                        </p:attrNameLst>
                                      </p:cBhvr>
                                      <p:to>
                                        <p:strVal val="visible"/>
                                      </p:to>
                                    </p:set>
                                    <p:animEffect transition="in" filter="randombar(horizontal)">
                                      <p:cBhvr>
                                        <p:cTn id="13" dur="500"/>
                                        <p:tgtEl>
                                          <p:spTgt spid="4096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0963">
                                            <p:txEl>
                                              <p:pRg st="1" end="1"/>
                                            </p:txEl>
                                          </p:spTgt>
                                        </p:tgtEl>
                                        <p:attrNameLst>
                                          <p:attrName>style.visibility</p:attrName>
                                        </p:attrNameLst>
                                      </p:cBhvr>
                                      <p:to>
                                        <p:strVal val="visible"/>
                                      </p:to>
                                    </p:set>
                                    <p:animEffect transition="in" filter="randombar(horizontal)">
                                      <p:cBhvr>
                                        <p:cTn id="18" dur="500"/>
                                        <p:tgtEl>
                                          <p:spTgt spid="4096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40963">
                                            <p:txEl>
                                              <p:pRg st="2" end="2"/>
                                            </p:txEl>
                                          </p:spTgt>
                                        </p:tgtEl>
                                        <p:attrNameLst>
                                          <p:attrName>style.visibility</p:attrName>
                                        </p:attrNameLst>
                                      </p:cBhvr>
                                      <p:to>
                                        <p:strVal val="visible"/>
                                      </p:to>
                                    </p:set>
                                    <p:animEffect transition="in" filter="randombar(horizontal)">
                                      <p:cBhvr>
                                        <p:cTn id="23" dur="500"/>
                                        <p:tgtEl>
                                          <p:spTgt spid="409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utoUpdateAnimBg="0"/>
      <p:bldP spid="40963" grpId="0" build="p" bldLvl="2"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0C991608-0C1B-4C93-AE26-3FEEF98A90C2}"/>
              </a:ext>
            </a:extLst>
          </p:cNvPr>
          <p:cNvSpPr>
            <a:spLocks noGrp="1" noChangeArrowheads="1"/>
          </p:cNvSpPr>
          <p:nvPr>
            <p:ph type="title"/>
          </p:nvPr>
        </p:nvSpPr>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r>
              <a:rPr lang="en-US" altLang="en-US" sz="3971"/>
              <a:t>What if income increases to your church?</a:t>
            </a:r>
          </a:p>
        </p:txBody>
      </p:sp>
      <p:sp>
        <p:nvSpPr>
          <p:cNvPr id="273411" name="Rectangle 3">
            <a:extLst>
              <a:ext uri="{FF2B5EF4-FFF2-40B4-BE49-F238E27FC236}">
                <a16:creationId xmlns:a16="http://schemas.microsoft.com/office/drawing/2014/main" id="{522D49AD-63BC-451D-BB9A-EC29F2029CFB}"/>
              </a:ext>
            </a:extLst>
          </p:cNvPr>
          <p:cNvSpPr>
            <a:spLocks noGrp="1" noChangeArrowheads="1"/>
          </p:cNvSpPr>
          <p:nvPr>
            <p:ph type="body" idx="1"/>
          </p:nvPr>
        </p:nvSpPr>
        <p:spPr>
          <a:xfrm>
            <a:off x="1120589" y="1980640"/>
            <a:ext cx="9009531" cy="4572000"/>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r>
              <a:rPr lang="en-US" altLang="en-US" dirty="0"/>
              <a:t>Will the church spend it upon its own people, upon African Americans, and ignore the global Kingdom of God?</a:t>
            </a:r>
          </a:p>
          <a:p>
            <a:r>
              <a:rPr lang="en-US" altLang="en-US" dirty="0"/>
              <a:t>Do we care about the 37,000 people who God didn’t wake up this morning, who never even had a chance to hear of Jesus Christ?</a:t>
            </a:r>
          </a:p>
        </p:txBody>
      </p:sp>
    </p:spTree>
    <p:extLst>
      <p:ext uri="{BB962C8B-B14F-4D97-AF65-F5344CB8AC3E}">
        <p14:creationId xmlns:p14="http://schemas.microsoft.com/office/powerpoint/2010/main" val="827072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73411">
                                            <p:txEl>
                                              <p:pRg st="0" end="0"/>
                                            </p:txEl>
                                          </p:spTgt>
                                        </p:tgtEl>
                                        <p:attrNameLst>
                                          <p:attrName>style.visibility</p:attrName>
                                        </p:attrNameLst>
                                      </p:cBhvr>
                                      <p:to>
                                        <p:strVal val="visible"/>
                                      </p:to>
                                    </p:set>
                                    <p:anim to="" calcmode="lin" valueType="num">
                                      <p:cBhvr>
                                        <p:cTn id="7" dur="1" fill="hold"/>
                                        <p:tgtEl>
                                          <p:spTgt spid="27341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73411">
                                            <p:txEl>
                                              <p:pRg st="1" end="1"/>
                                            </p:txEl>
                                          </p:spTgt>
                                        </p:tgtEl>
                                        <p:attrNameLst>
                                          <p:attrName>style.visibility</p:attrName>
                                        </p:attrNameLst>
                                      </p:cBhvr>
                                      <p:to>
                                        <p:strVal val="visible"/>
                                      </p:to>
                                    </p:set>
                                    <p:anim to="" calcmode="lin" valueType="num">
                                      <p:cBhvr>
                                        <p:cTn id="12" dur="1" fill="hold"/>
                                        <p:tgtEl>
                                          <p:spTgt spid="273411">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1" grpId="0" build="p"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84345294-BDF4-400A-8D46-90A2608423C7}"/>
              </a:ext>
            </a:extLst>
          </p:cNvPr>
          <p:cNvSpPr>
            <a:spLocks noGrp="1" noChangeArrowheads="1"/>
          </p:cNvSpPr>
          <p:nvPr>
            <p:ph type="title"/>
          </p:nvPr>
        </p:nvSpPr>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r>
              <a:rPr lang="en-US" altLang="en-US" sz="4852"/>
              <a:t>OK, What Is Left to Do?</a:t>
            </a:r>
            <a:endParaRPr lang="en-US" altLang="en-US" sz="4852" b="1"/>
          </a:p>
        </p:txBody>
      </p:sp>
      <p:sp>
        <p:nvSpPr>
          <p:cNvPr id="291843" name="Rectangle 3">
            <a:extLst>
              <a:ext uri="{FF2B5EF4-FFF2-40B4-BE49-F238E27FC236}">
                <a16:creationId xmlns:a16="http://schemas.microsoft.com/office/drawing/2014/main" id="{6AC95380-0F0E-4ED0-A2EF-82DE02031363}"/>
              </a:ext>
            </a:extLst>
          </p:cNvPr>
          <p:cNvSpPr>
            <a:spLocks noGrp="1" noChangeArrowheads="1"/>
          </p:cNvSpPr>
          <p:nvPr>
            <p:ph type="body" sz="half" idx="1"/>
          </p:nvPr>
        </p:nvSpPr>
        <p:spPr>
          <a:xfrm>
            <a:off x="1362917" y="1980640"/>
            <a:ext cx="7100327" cy="4572000"/>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marL="302549" indent="-302549" defTabSz="806799">
              <a:lnSpc>
                <a:spcPct val="90000"/>
              </a:lnSpc>
            </a:pPr>
            <a:r>
              <a:rPr lang="en-US" altLang="en-US" sz="2735" dirty="0">
                <a:latin typeface="Tahoma" panose="020B0604030504040204" pitchFamily="34" charset="0"/>
              </a:rPr>
              <a:t>With 72.5% of the world adequately  evangelized by mid-2004, 1,747,034,000 are unevangelized</a:t>
            </a:r>
            <a:r>
              <a:rPr lang="en-US" altLang="en-US" sz="2735" baseline="30000" dirty="0">
                <a:latin typeface="Tahoma" panose="020B0604030504040204" pitchFamily="34" charset="0"/>
              </a:rPr>
              <a:t>1</a:t>
            </a:r>
            <a:r>
              <a:rPr lang="en-US" altLang="en-US" sz="2735" dirty="0">
                <a:latin typeface="Tahoma" panose="020B0604030504040204" pitchFamily="34" charset="0"/>
              </a:rPr>
              <a:t>.</a:t>
            </a:r>
          </a:p>
          <a:p>
            <a:pPr marL="302549" indent="-302549" defTabSz="806799">
              <a:lnSpc>
                <a:spcPct val="90000"/>
              </a:lnSpc>
            </a:pPr>
            <a:r>
              <a:rPr lang="en-US" altLang="en-US" sz="2735" dirty="0">
                <a:latin typeface="Tahoma" panose="020B0604030504040204" pitchFamily="34" charset="0"/>
              </a:rPr>
              <a:t>There are 1,271,884,000 Muslims and 841,078,000 Hindus (as of mid-2004). Both are growing at a faster rate than Christianity</a:t>
            </a:r>
            <a:r>
              <a:rPr lang="en-US" altLang="en-US" sz="2735" baseline="30000" dirty="0">
                <a:latin typeface="Tahoma" panose="020B0604030504040204" pitchFamily="34" charset="0"/>
              </a:rPr>
              <a:t>1</a:t>
            </a:r>
            <a:r>
              <a:rPr lang="en-US" altLang="en-US" sz="2735" dirty="0">
                <a:latin typeface="Tahoma" panose="020B0604030504040204" pitchFamily="34" charset="0"/>
              </a:rPr>
              <a:t>.</a:t>
            </a:r>
          </a:p>
          <a:p>
            <a:pPr marL="302549" indent="-302549" defTabSz="806799">
              <a:lnSpc>
                <a:spcPct val="90000"/>
              </a:lnSpc>
              <a:buNone/>
            </a:pPr>
            <a:endParaRPr lang="en-US" altLang="en-US" sz="2735" dirty="0">
              <a:latin typeface="Tahoma" panose="020B0604030504040204" pitchFamily="34" charset="0"/>
            </a:endParaRPr>
          </a:p>
          <a:p>
            <a:pPr marL="302549" indent="-302549" defTabSz="806799">
              <a:lnSpc>
                <a:spcPct val="90000"/>
              </a:lnSpc>
              <a:buNone/>
            </a:pPr>
            <a:r>
              <a:rPr lang="en-US" altLang="en-US" sz="1412" dirty="0">
                <a:latin typeface="Tahoma" panose="020B0604030504040204" pitchFamily="34" charset="0"/>
              </a:rPr>
              <a:t>1 David Barrett and Todd Johnson “Annual Statistical Table on Global Mission: 2004” </a:t>
            </a:r>
            <a:r>
              <a:rPr lang="en-US" altLang="en-US" sz="1412" i="1" dirty="0">
                <a:latin typeface="Tahoma" panose="020B0604030504040204" pitchFamily="34" charset="0"/>
              </a:rPr>
              <a:t>International Bulletin of Missionary Research</a:t>
            </a:r>
            <a:r>
              <a:rPr lang="en-US" altLang="en-US" sz="1412" dirty="0">
                <a:latin typeface="Tahoma" panose="020B0604030504040204" pitchFamily="34" charset="0"/>
              </a:rPr>
              <a:t>, Jan. 2004, p. 25.</a:t>
            </a:r>
          </a:p>
        </p:txBody>
      </p:sp>
      <p:sp>
        <p:nvSpPr>
          <p:cNvPr id="119812" name="Text Box 4">
            <a:extLst>
              <a:ext uri="{FF2B5EF4-FFF2-40B4-BE49-F238E27FC236}">
                <a16:creationId xmlns:a16="http://schemas.microsoft.com/office/drawing/2014/main" id="{90BB203F-2E42-4612-9B0F-1C49FA6FC140}"/>
              </a:ext>
            </a:extLst>
          </p:cNvPr>
          <p:cNvSpPr txBox="1">
            <a:spLocks noChangeArrowheads="1"/>
          </p:cNvSpPr>
          <p:nvPr/>
        </p:nvSpPr>
        <p:spPr bwMode="auto">
          <a:xfrm>
            <a:off x="2693616" y="6384552"/>
            <a:ext cx="7100327" cy="464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896" tIns="44948" rIns="89896" bIns="44948">
            <a:spAutoFit/>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eaLnBrk="1" hangingPunct="1">
              <a:spcBef>
                <a:spcPct val="50000"/>
              </a:spcBef>
              <a:buSzTx/>
              <a:buFontTx/>
              <a:buNone/>
            </a:pPr>
            <a:r>
              <a:rPr kumimoji="0" lang="en-US" altLang="en-US" sz="971">
                <a:solidFill>
                  <a:schemeClr val="bg1"/>
                </a:solidFill>
                <a:effectLst/>
                <a:latin typeface="Tahoma" panose="020B0604030504040204" pitchFamily="34" charset="0"/>
              </a:rPr>
              <a:t>1 From “Annual Statistical Table on Global Mission: 2002,” </a:t>
            </a:r>
            <a:r>
              <a:rPr kumimoji="0" lang="en-US" altLang="en-US" sz="971" i="1">
                <a:solidFill>
                  <a:schemeClr val="bg1"/>
                </a:solidFill>
                <a:effectLst/>
                <a:latin typeface="Tahoma" panose="020B0604030504040204" pitchFamily="34" charset="0"/>
              </a:rPr>
              <a:t>International Bulletin of Missionary Research</a:t>
            </a:r>
            <a:r>
              <a:rPr kumimoji="0" lang="en-US" altLang="en-US" sz="971">
                <a:solidFill>
                  <a:schemeClr val="bg1"/>
                </a:solidFill>
                <a:effectLst/>
                <a:latin typeface="Tahoma" panose="020B0604030504040204" pitchFamily="34" charset="0"/>
              </a:rPr>
              <a:t>, Jan. 2002, p. 23</a:t>
            </a:r>
          </a:p>
          <a:p>
            <a:pPr eaLnBrk="1" hangingPunct="1">
              <a:spcBef>
                <a:spcPct val="50000"/>
              </a:spcBef>
              <a:buSzTx/>
              <a:buFontTx/>
              <a:buNone/>
            </a:pPr>
            <a:endParaRPr kumimoji="0" lang="en-US" altLang="en-US" sz="971">
              <a:effectLst/>
              <a:latin typeface="Tahoma" panose="020B0604030504040204" pitchFamily="34" charset="0"/>
            </a:endParaRPr>
          </a:p>
        </p:txBody>
      </p:sp>
      <p:sp>
        <p:nvSpPr>
          <p:cNvPr id="291845" name="Text Box 5">
            <a:extLst>
              <a:ext uri="{FF2B5EF4-FFF2-40B4-BE49-F238E27FC236}">
                <a16:creationId xmlns:a16="http://schemas.microsoft.com/office/drawing/2014/main" id="{EF54AD1B-9046-449B-A2CF-A7564CBFF28E}"/>
              </a:ext>
            </a:extLst>
          </p:cNvPr>
          <p:cNvSpPr txBox="1">
            <a:spLocks noChangeArrowheads="1"/>
          </p:cNvSpPr>
          <p:nvPr/>
        </p:nvSpPr>
        <p:spPr bwMode="auto">
          <a:xfrm>
            <a:off x="3358965" y="381001"/>
            <a:ext cx="6804772" cy="970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896" tIns="44948" rIns="89896" bIns="44948">
            <a:spAutoFit/>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lnSpc>
                <a:spcPct val="90000"/>
              </a:lnSpc>
              <a:spcBef>
                <a:spcPct val="20000"/>
              </a:spcBef>
              <a:defRPr/>
            </a:pPr>
            <a:endParaRPr kumimoji="0" lang="en-US" altLang="en-US" sz="2382" b="1">
              <a:effectLst>
                <a:outerShdw blurRad="38100" dist="38100" dir="2700000" algn="tl">
                  <a:srgbClr val="000099"/>
                </a:outerShdw>
              </a:effectLst>
              <a:latin typeface="Tahoma" pitchFamily="34" charset="0"/>
            </a:endParaRPr>
          </a:p>
          <a:p>
            <a:pPr>
              <a:spcBef>
                <a:spcPct val="50000"/>
              </a:spcBef>
              <a:defRPr/>
            </a:pPr>
            <a:endParaRPr kumimoji="0" lang="en-US" altLang="en-US" sz="2382">
              <a:effectLst/>
              <a:latin typeface="Tahoma" pitchFamily="34" charset="0"/>
            </a:endParaRPr>
          </a:p>
        </p:txBody>
      </p:sp>
      <p:pic>
        <p:nvPicPr>
          <p:cNvPr id="291846" name="Picture 6" descr="Asian fem pray">
            <a:extLst>
              <a:ext uri="{FF2B5EF4-FFF2-40B4-BE49-F238E27FC236}">
                <a16:creationId xmlns:a16="http://schemas.microsoft.com/office/drawing/2014/main" id="{8B591153-BA81-4991-ADC7-B2181C377B6D}"/>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8523475" y="1448361"/>
            <a:ext cx="2010055" cy="31236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215110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499"/>
                                          </p:stCondLst>
                                        </p:cTn>
                                        <p:tgtEl>
                                          <p:spTgt spid="291846"/>
                                        </p:tgtEl>
                                        <p:attrNameLst>
                                          <p:attrName>style.visibility</p:attrName>
                                        </p:attrNameLst>
                                      </p:cBhvr>
                                      <p:to>
                                        <p:strVal val="visible"/>
                                      </p:to>
                                    </p:set>
                                    <p:anim to="" calcmode="lin" valueType="num">
                                      <p:cBhvr>
                                        <p:cTn id="7" dur="1" fill="hold"/>
                                        <p:tgtEl>
                                          <p:spTgt spid="291846"/>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91843">
                                            <p:txEl>
                                              <p:pRg st="0" end="0"/>
                                            </p:txEl>
                                          </p:spTgt>
                                        </p:tgtEl>
                                        <p:attrNameLst>
                                          <p:attrName>style.visibility</p:attrName>
                                        </p:attrNameLst>
                                      </p:cBhvr>
                                      <p:to>
                                        <p:strVal val="visible"/>
                                      </p:to>
                                    </p:set>
                                    <p:anim to="" calcmode="lin" valueType="num">
                                      <p:cBhvr>
                                        <p:cTn id="12" dur="1" fill="hold"/>
                                        <p:tgtEl>
                                          <p:spTgt spid="291843">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91843">
                                            <p:txEl>
                                              <p:pRg st="1" end="1"/>
                                            </p:txEl>
                                          </p:spTgt>
                                        </p:tgtEl>
                                        <p:attrNameLst>
                                          <p:attrName>style.visibility</p:attrName>
                                        </p:attrNameLst>
                                      </p:cBhvr>
                                      <p:to>
                                        <p:strVal val="visible"/>
                                      </p:to>
                                    </p:set>
                                    <p:anim to="" calcmode="lin" valueType="num">
                                      <p:cBhvr>
                                        <p:cTn id="17" dur="1" fill="hold"/>
                                        <p:tgtEl>
                                          <p:spTgt spid="291843">
                                            <p:txEl>
                                              <p:pRg st="1" end="1"/>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291843">
                                            <p:txEl>
                                              <p:pRg st="3" end="3"/>
                                            </p:txEl>
                                          </p:spTgt>
                                        </p:tgtEl>
                                        <p:attrNameLst>
                                          <p:attrName>style.visibility</p:attrName>
                                        </p:attrNameLst>
                                      </p:cBhvr>
                                      <p:to>
                                        <p:strVal val="visible"/>
                                      </p:to>
                                    </p:set>
                                    <p:anim to="" calcmode="lin" valueType="num">
                                      <p:cBhvr>
                                        <p:cTn id="22" dur="1" fill="hold"/>
                                        <p:tgtEl>
                                          <p:spTgt spid="29184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3" grpId="0"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4EF56E3E-2EF0-45B1-BA34-C579DCF84827}"/>
              </a:ext>
            </a:extLst>
          </p:cNvPr>
          <p:cNvSpPr>
            <a:spLocks noGrp="1" noChangeArrowheads="1"/>
          </p:cNvSpPr>
          <p:nvPr>
            <p:ph type="title"/>
          </p:nvPr>
        </p:nvSpPr>
        <p:spPr>
          <a:xfrm>
            <a:off x="2330825" y="201706"/>
            <a:ext cx="7544360" cy="739588"/>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r>
              <a:rPr lang="en-US" altLang="en-US" sz="3971" b="1">
                <a:latin typeface="Arial" panose="020B0604020202020204" pitchFamily="34" charset="0"/>
              </a:rPr>
              <a:t>Perspective:</a:t>
            </a:r>
          </a:p>
        </p:txBody>
      </p:sp>
      <p:sp>
        <p:nvSpPr>
          <p:cNvPr id="91139" name="Rectangle 3">
            <a:extLst>
              <a:ext uri="{FF2B5EF4-FFF2-40B4-BE49-F238E27FC236}">
                <a16:creationId xmlns:a16="http://schemas.microsoft.com/office/drawing/2014/main" id="{8BD9A792-7960-47D6-BB1E-D20D65FB65AA}"/>
              </a:ext>
            </a:extLst>
          </p:cNvPr>
          <p:cNvSpPr>
            <a:spLocks noGrp="1" noChangeArrowheads="1"/>
          </p:cNvSpPr>
          <p:nvPr>
            <p:ph type="body" idx="1"/>
          </p:nvPr>
        </p:nvSpPr>
        <p:spPr>
          <a:xfrm>
            <a:off x="1255059" y="1008529"/>
            <a:ext cx="9681882" cy="5647765"/>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buFontTx/>
              <a:buNone/>
            </a:pPr>
            <a:endParaRPr lang="en-US" altLang="en-US" sz="1765" dirty="0"/>
          </a:p>
          <a:p>
            <a:r>
              <a:rPr lang="en-US" altLang="en-US" sz="2471" dirty="0"/>
              <a:t>“The tragedy is that after we are born again, we can build upon the Rock things that are going to be consumed, so that after we have stood before the Lord Jesus Christ as Judge we have little left.  This is a danger not only to businessmen but to missionaries and ministers, not only to individuals but to congregations and organizations.  By God’s grace, let us not be infiltrated by the values of affluence and personal peace.  Let us use the treasures God has given us in such a way that when we come to that day we will have treasures laid up in Heaven and people eagerly waiting for us.”</a:t>
            </a:r>
          </a:p>
          <a:p>
            <a:r>
              <a:rPr lang="en-US" altLang="en-US" sz="1765" dirty="0"/>
              <a:t>Francis Schaeffer, </a:t>
            </a:r>
            <a:r>
              <a:rPr lang="en-US" altLang="en-US" sz="1765" i="1" dirty="0"/>
              <a:t>No Little People</a:t>
            </a:r>
            <a:r>
              <a:rPr lang="en-US" altLang="en-US" sz="1765" dirty="0"/>
              <a:t>, ISBN: 0891073345, 3:191. </a:t>
            </a:r>
          </a:p>
        </p:txBody>
      </p:sp>
    </p:spTree>
    <p:extLst>
      <p:ext uri="{BB962C8B-B14F-4D97-AF65-F5344CB8AC3E}">
        <p14:creationId xmlns:p14="http://schemas.microsoft.com/office/powerpoint/2010/main" val="2346351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91139">
                                            <p:txEl>
                                              <p:pRg st="1" end="1"/>
                                            </p:txEl>
                                          </p:spTgt>
                                        </p:tgtEl>
                                        <p:attrNameLst>
                                          <p:attrName>style.visibility</p:attrName>
                                        </p:attrNameLst>
                                      </p:cBhvr>
                                      <p:to>
                                        <p:strVal val="visible"/>
                                      </p:to>
                                    </p:set>
                                    <p:anim to="" calcmode="lin" valueType="num">
                                      <p:cBhvr>
                                        <p:cTn id="7" dur="1" fill="hold"/>
                                        <p:tgtEl>
                                          <p:spTgt spid="91139">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91139">
                                            <p:txEl>
                                              <p:pRg st="2" end="2"/>
                                            </p:txEl>
                                          </p:spTgt>
                                        </p:tgtEl>
                                        <p:attrNameLst>
                                          <p:attrName>style.visibility</p:attrName>
                                        </p:attrNameLst>
                                      </p:cBhvr>
                                      <p:to>
                                        <p:strVal val="visible"/>
                                      </p:to>
                                    </p:set>
                                    <p:anim to="" calcmode="lin" valueType="num">
                                      <p:cBhvr>
                                        <p:cTn id="12" dur="1" fill="hold"/>
                                        <p:tgtEl>
                                          <p:spTgt spid="91139">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02" name="Rectangle 2">
            <a:extLst>
              <a:ext uri="{FF2B5EF4-FFF2-40B4-BE49-F238E27FC236}">
                <a16:creationId xmlns:a16="http://schemas.microsoft.com/office/drawing/2014/main" id="{C0C518C1-D3E2-4970-B710-24945D2EF6DB}"/>
              </a:ext>
            </a:extLst>
          </p:cNvPr>
          <p:cNvSpPr>
            <a:spLocks noGrp="1" noChangeArrowheads="1"/>
          </p:cNvSpPr>
          <p:nvPr>
            <p:ph type="title"/>
          </p:nvPr>
        </p:nvSpPr>
        <p:spPr>
          <a:xfrm>
            <a:off x="2667000" y="134470"/>
            <a:ext cx="7866529" cy="1277471"/>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lgn="ctr">
              <a:defRPr/>
            </a:pPr>
            <a:r>
              <a:rPr lang="en-US" altLang="en-US" dirty="0">
                <a:solidFill>
                  <a:srgbClr val="FF3300"/>
                </a:solidFill>
                <a:latin typeface="Arial" charset="0"/>
              </a:rPr>
              <a:t>  </a:t>
            </a:r>
            <a:r>
              <a:rPr lang="en-US" altLang="en-US" dirty="0">
                <a:solidFill>
                  <a:schemeClr val="accent6">
                    <a:lumMod val="50000"/>
                  </a:schemeClr>
                </a:solidFill>
                <a:latin typeface="Arial" charset="0"/>
              </a:rPr>
              <a:t>CHRIST and </a:t>
            </a:r>
            <a:br>
              <a:rPr lang="en-US" altLang="en-US" dirty="0">
                <a:solidFill>
                  <a:schemeClr val="accent6">
                    <a:lumMod val="50000"/>
                  </a:schemeClr>
                </a:solidFill>
                <a:latin typeface="Arial" charset="0"/>
              </a:rPr>
            </a:br>
            <a:r>
              <a:rPr lang="en-US" altLang="en-US" dirty="0">
                <a:solidFill>
                  <a:schemeClr val="accent6">
                    <a:lumMod val="50000"/>
                  </a:schemeClr>
                </a:solidFill>
                <a:latin typeface="Arial" charset="0"/>
              </a:rPr>
              <a:t>Developing Nations</a:t>
            </a:r>
            <a:endParaRPr lang="en-US" altLang="en-US" dirty="0">
              <a:solidFill>
                <a:schemeClr val="accent6">
                  <a:lumMod val="50000"/>
                </a:schemeClr>
              </a:solidFill>
            </a:endParaRPr>
          </a:p>
        </p:txBody>
      </p:sp>
      <p:sp>
        <p:nvSpPr>
          <p:cNvPr id="358403" name="Rectangle 3">
            <a:extLst>
              <a:ext uri="{FF2B5EF4-FFF2-40B4-BE49-F238E27FC236}">
                <a16:creationId xmlns:a16="http://schemas.microsoft.com/office/drawing/2014/main" id="{A574C78F-056F-4892-BA5F-04872CCDAB88}"/>
              </a:ext>
            </a:extLst>
          </p:cNvPr>
          <p:cNvSpPr>
            <a:spLocks noGrp="1" noChangeArrowheads="1"/>
          </p:cNvSpPr>
          <p:nvPr>
            <p:ph type="body" idx="1"/>
          </p:nvPr>
        </p:nvSpPr>
        <p:spPr>
          <a:xfrm>
            <a:off x="1658471" y="1479177"/>
            <a:ext cx="8875059" cy="4639235"/>
          </a:xfrm>
          <a:solidFill>
            <a:schemeClr val="accent5"/>
          </a:solidFill>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lnSpc>
                <a:spcPct val="80000"/>
              </a:lnSpc>
              <a:buFontTx/>
              <a:buChar char="•"/>
              <a:defRPr/>
            </a:pPr>
            <a:r>
              <a:rPr lang="en-US" altLang="en-US" sz="2824" dirty="0">
                <a:latin typeface="Arial" charset="0"/>
              </a:rPr>
              <a:t>When people turn to Christ, they generally experience economic “lift”.</a:t>
            </a:r>
          </a:p>
          <a:p>
            <a:pPr lvl="1">
              <a:lnSpc>
                <a:spcPct val="80000"/>
              </a:lnSpc>
              <a:buFontTx/>
              <a:buChar char="•"/>
              <a:defRPr/>
            </a:pPr>
            <a:r>
              <a:rPr lang="en-US" altLang="en-US" sz="2382" dirty="0">
                <a:latin typeface="Arial" charset="0"/>
              </a:rPr>
              <a:t>Secular sociologists recognize this across cultures</a:t>
            </a:r>
          </a:p>
          <a:p>
            <a:pPr lvl="1">
              <a:lnSpc>
                <a:spcPct val="80000"/>
              </a:lnSpc>
              <a:buFontTx/>
              <a:buChar char="•"/>
              <a:defRPr/>
            </a:pPr>
            <a:r>
              <a:rPr lang="en-US" altLang="en-US" sz="2382" dirty="0">
                <a:latin typeface="Arial" charset="0"/>
              </a:rPr>
              <a:t>Born again men and women refrain from spending money on alcohol, gambling and illicit sex. They start taking care of their families, giving and more carefully manage their finances.</a:t>
            </a:r>
          </a:p>
          <a:p>
            <a:pPr lvl="1">
              <a:lnSpc>
                <a:spcPct val="80000"/>
              </a:lnSpc>
              <a:buFontTx/>
              <a:buChar char="•"/>
              <a:defRPr/>
            </a:pPr>
            <a:r>
              <a:rPr lang="en-US" altLang="en-US" sz="2382" dirty="0">
                <a:latin typeface="Arial" charset="0"/>
              </a:rPr>
              <a:t>By the power of the Spirit, they have self-control (Gal. 5:23).</a:t>
            </a:r>
          </a:p>
          <a:p>
            <a:pPr lvl="1">
              <a:lnSpc>
                <a:spcPct val="80000"/>
              </a:lnSpc>
              <a:buFontTx/>
              <a:buChar char="•"/>
              <a:defRPr/>
            </a:pPr>
            <a:r>
              <a:rPr lang="en-US" altLang="en-US" sz="2382" dirty="0">
                <a:latin typeface="Arial" charset="0"/>
              </a:rPr>
              <a:t>They are less inclined to waste their time and more inclined to be industrious.</a:t>
            </a:r>
          </a:p>
          <a:p>
            <a:pPr lvl="1">
              <a:lnSpc>
                <a:spcPct val="80000"/>
              </a:lnSpc>
              <a:buFontTx/>
              <a:buChar char="•"/>
              <a:defRPr/>
            </a:pPr>
            <a:r>
              <a:rPr lang="en-US" altLang="en-US" sz="2382" dirty="0">
                <a:latin typeface="Arial" charset="0"/>
              </a:rPr>
              <a:t>They avoid corrupt work and business practices—bribes, stealing, slothfulness at work.</a:t>
            </a:r>
          </a:p>
          <a:p>
            <a:pPr>
              <a:lnSpc>
                <a:spcPct val="80000"/>
              </a:lnSpc>
              <a:buFontTx/>
              <a:buChar char="•"/>
              <a:defRPr/>
            </a:pPr>
            <a:endParaRPr lang="en-US" altLang="en-US" sz="2824" dirty="0">
              <a:latin typeface="Arial" charset="0"/>
            </a:endParaRPr>
          </a:p>
        </p:txBody>
      </p:sp>
    </p:spTree>
    <p:extLst>
      <p:ext uri="{BB962C8B-B14F-4D97-AF65-F5344CB8AC3E}">
        <p14:creationId xmlns:p14="http://schemas.microsoft.com/office/powerpoint/2010/main" val="34000443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58403">
                                            <p:txEl>
                                              <p:pRg st="0" end="0"/>
                                            </p:txEl>
                                          </p:spTgt>
                                        </p:tgtEl>
                                        <p:attrNameLst>
                                          <p:attrName>style.visibility</p:attrName>
                                        </p:attrNameLst>
                                      </p:cBhvr>
                                      <p:to>
                                        <p:strVal val="visible"/>
                                      </p:to>
                                    </p:set>
                                    <p:anim calcmode="lin" valueType="num">
                                      <p:cBhvr>
                                        <p:cTn id="7" dur="1000" fill="hold"/>
                                        <p:tgtEl>
                                          <p:spTgt spid="35840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5840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5840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58403">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358403">
                                            <p:txEl>
                                              <p:pRg st="1" end="1"/>
                                            </p:txEl>
                                          </p:spTgt>
                                        </p:tgtEl>
                                        <p:attrNameLst>
                                          <p:attrName>style.visibility</p:attrName>
                                        </p:attrNameLst>
                                      </p:cBhvr>
                                      <p:to>
                                        <p:strVal val="visible"/>
                                      </p:to>
                                    </p:set>
                                    <p:anim calcmode="lin" valueType="num">
                                      <p:cBhvr>
                                        <p:cTn id="13" dur="1000" fill="hold"/>
                                        <p:tgtEl>
                                          <p:spTgt spid="35840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5840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5840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58403">
                                            <p:txEl>
                                              <p:pRg st="1" end="1"/>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358403">
                                            <p:txEl>
                                              <p:pRg st="2" end="2"/>
                                            </p:txEl>
                                          </p:spTgt>
                                        </p:tgtEl>
                                        <p:attrNameLst>
                                          <p:attrName>style.visibility</p:attrName>
                                        </p:attrNameLst>
                                      </p:cBhvr>
                                      <p:to>
                                        <p:strVal val="visible"/>
                                      </p:to>
                                    </p:set>
                                    <p:anim calcmode="lin" valueType="num">
                                      <p:cBhvr>
                                        <p:cTn id="19" dur="1000" fill="hold"/>
                                        <p:tgtEl>
                                          <p:spTgt spid="35840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5840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5840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58403">
                                            <p:txEl>
                                              <p:pRg st="2" end="2"/>
                                            </p:txEl>
                                          </p:spTgt>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358403">
                                            <p:txEl>
                                              <p:pRg st="3" end="3"/>
                                            </p:txEl>
                                          </p:spTgt>
                                        </p:tgtEl>
                                        <p:attrNameLst>
                                          <p:attrName>style.visibility</p:attrName>
                                        </p:attrNameLst>
                                      </p:cBhvr>
                                      <p:to>
                                        <p:strVal val="visible"/>
                                      </p:to>
                                    </p:set>
                                    <p:anim calcmode="lin" valueType="num">
                                      <p:cBhvr>
                                        <p:cTn id="25" dur="1000" fill="hold"/>
                                        <p:tgtEl>
                                          <p:spTgt spid="35840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5840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5840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358403">
                                            <p:txEl>
                                              <p:pRg st="3" end="3"/>
                                            </p:txEl>
                                          </p:spTgt>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358403">
                                            <p:txEl>
                                              <p:pRg st="4" end="4"/>
                                            </p:txEl>
                                          </p:spTgt>
                                        </p:tgtEl>
                                        <p:attrNameLst>
                                          <p:attrName>style.visibility</p:attrName>
                                        </p:attrNameLst>
                                      </p:cBhvr>
                                      <p:to>
                                        <p:strVal val="visible"/>
                                      </p:to>
                                    </p:set>
                                    <p:anim calcmode="lin" valueType="num">
                                      <p:cBhvr>
                                        <p:cTn id="31" dur="1000" fill="hold"/>
                                        <p:tgtEl>
                                          <p:spTgt spid="35840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5840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5840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58403">
                                            <p:txEl>
                                              <p:pRg st="4" end="4"/>
                                            </p:txEl>
                                          </p:spTgt>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0"/>
                                  </p:stCondLst>
                                  <p:childTnLst>
                                    <p:set>
                                      <p:cBhvr>
                                        <p:cTn id="36" dur="1" fill="hold">
                                          <p:stCondLst>
                                            <p:cond delay="0"/>
                                          </p:stCondLst>
                                        </p:cTn>
                                        <p:tgtEl>
                                          <p:spTgt spid="358403">
                                            <p:txEl>
                                              <p:pRg st="5" end="5"/>
                                            </p:txEl>
                                          </p:spTgt>
                                        </p:tgtEl>
                                        <p:attrNameLst>
                                          <p:attrName>style.visibility</p:attrName>
                                        </p:attrNameLst>
                                      </p:cBhvr>
                                      <p:to>
                                        <p:strVal val="visible"/>
                                      </p:to>
                                    </p:set>
                                    <p:anim calcmode="lin" valueType="num">
                                      <p:cBhvr>
                                        <p:cTn id="37" dur="1000" fill="hold"/>
                                        <p:tgtEl>
                                          <p:spTgt spid="35840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358403">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35840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35840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3" grpId="0" build="p"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9426" name="Rectangle 2">
            <a:extLst>
              <a:ext uri="{FF2B5EF4-FFF2-40B4-BE49-F238E27FC236}">
                <a16:creationId xmlns:a16="http://schemas.microsoft.com/office/drawing/2014/main" id="{D685269F-FA2F-4BBD-946B-57C794228031}"/>
              </a:ext>
            </a:extLst>
          </p:cNvPr>
          <p:cNvSpPr>
            <a:spLocks noGrp="1" noChangeArrowheads="1"/>
          </p:cNvSpPr>
          <p:nvPr>
            <p:ph type="title"/>
          </p:nvPr>
        </p:nvSpPr>
        <p:spPr>
          <a:xfrm>
            <a:off x="1658471" y="134470"/>
            <a:ext cx="8875059" cy="1277471"/>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lgn="ctr">
              <a:defRPr/>
            </a:pPr>
            <a:r>
              <a:rPr lang="en-US" altLang="en-US" dirty="0">
                <a:solidFill>
                  <a:srgbClr val="FF3300"/>
                </a:solidFill>
                <a:latin typeface="Arial" charset="0"/>
              </a:rPr>
              <a:t>  </a:t>
            </a:r>
            <a:r>
              <a:rPr lang="en-US" altLang="en-US" dirty="0">
                <a:solidFill>
                  <a:schemeClr val="accent6">
                    <a:lumMod val="50000"/>
                  </a:schemeClr>
                </a:solidFill>
                <a:latin typeface="Arial" charset="0"/>
              </a:rPr>
              <a:t>CHRISTIANS RISE ECONOMICALLY</a:t>
            </a:r>
            <a:endParaRPr lang="en-US" altLang="en-US" dirty="0">
              <a:solidFill>
                <a:schemeClr val="accent6">
                  <a:lumMod val="50000"/>
                </a:schemeClr>
              </a:solidFill>
            </a:endParaRPr>
          </a:p>
        </p:txBody>
      </p:sp>
      <p:sp>
        <p:nvSpPr>
          <p:cNvPr id="359427" name="Rectangle 3">
            <a:extLst>
              <a:ext uri="{FF2B5EF4-FFF2-40B4-BE49-F238E27FC236}">
                <a16:creationId xmlns:a16="http://schemas.microsoft.com/office/drawing/2014/main" id="{633FD22A-26FB-44E4-8593-1EE9B967298E}"/>
              </a:ext>
            </a:extLst>
          </p:cNvPr>
          <p:cNvSpPr>
            <a:spLocks noGrp="1" noChangeArrowheads="1"/>
          </p:cNvSpPr>
          <p:nvPr>
            <p:ph type="body" idx="1"/>
          </p:nvPr>
        </p:nvSpPr>
        <p:spPr>
          <a:xfrm>
            <a:off x="1658471" y="1546412"/>
            <a:ext cx="8875059" cy="5109882"/>
          </a:xfrm>
          <a:solidFill>
            <a:schemeClr val="accent5"/>
          </a:solidFill>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lnSpc>
                <a:spcPct val="80000"/>
              </a:lnSpc>
              <a:buFontTx/>
              <a:buChar char="•"/>
              <a:defRPr/>
            </a:pPr>
            <a:r>
              <a:rPr lang="en-US" altLang="en-US" sz="2824" dirty="0">
                <a:latin typeface="Arial" charset="0"/>
              </a:rPr>
              <a:t>The Church is the hope of developing nations. It is not leaders, some of whom have hoarded wealth unto themselves.</a:t>
            </a:r>
          </a:p>
          <a:p>
            <a:pPr lvl="1">
              <a:lnSpc>
                <a:spcPct val="80000"/>
              </a:lnSpc>
              <a:buFontTx/>
              <a:buChar char="•"/>
              <a:defRPr/>
            </a:pPr>
            <a:r>
              <a:rPr lang="en-US" altLang="en-US" sz="2382" dirty="0">
                <a:latin typeface="Arial" charset="0"/>
              </a:rPr>
              <a:t>Church leaders must model not greed and avariciousness, but contentment and self-sacrifice.</a:t>
            </a:r>
          </a:p>
          <a:p>
            <a:pPr lvl="1">
              <a:lnSpc>
                <a:spcPct val="80000"/>
              </a:lnSpc>
              <a:buFontTx/>
              <a:buChar char="•"/>
              <a:defRPr/>
            </a:pPr>
            <a:r>
              <a:rPr lang="en-US" altLang="en-US" sz="2382" dirty="0">
                <a:latin typeface="Arial" charset="0"/>
              </a:rPr>
              <a:t>Pastors need to model faithfulness with little, as an example to the flock. If God blesses with more, wonderful.</a:t>
            </a:r>
          </a:p>
          <a:p>
            <a:pPr>
              <a:lnSpc>
                <a:spcPct val="80000"/>
              </a:lnSpc>
              <a:buFontTx/>
              <a:buChar char="•"/>
              <a:defRPr/>
            </a:pPr>
            <a:r>
              <a:rPr lang="en-US" altLang="en-US" sz="2824" dirty="0">
                <a:latin typeface="Arial" charset="0"/>
              </a:rPr>
              <a:t>It isn’t international aid. No nation, including the US, even the UN, has the resources to bring continents like Africa out of poverty.</a:t>
            </a:r>
          </a:p>
          <a:p>
            <a:pPr lvl="1">
              <a:lnSpc>
                <a:spcPct val="80000"/>
              </a:lnSpc>
              <a:buFontTx/>
              <a:buChar char="•"/>
              <a:defRPr/>
            </a:pPr>
            <a:r>
              <a:rPr lang="en-US" altLang="en-US" sz="2471" dirty="0">
                <a:latin typeface="Arial" charset="0"/>
              </a:rPr>
              <a:t>Even if huge amounts are given, historically it has often gone to administrators and foreign bank accounts, rather than to meet peoples’ needs.</a:t>
            </a:r>
          </a:p>
          <a:p>
            <a:pPr>
              <a:lnSpc>
                <a:spcPct val="80000"/>
              </a:lnSpc>
              <a:buFontTx/>
              <a:buChar char="•"/>
              <a:defRPr/>
            </a:pPr>
            <a:endParaRPr lang="en-US" altLang="en-US" sz="2824" dirty="0">
              <a:latin typeface="Arial" charset="0"/>
            </a:endParaRPr>
          </a:p>
        </p:txBody>
      </p:sp>
    </p:spTree>
    <p:extLst>
      <p:ext uri="{BB962C8B-B14F-4D97-AF65-F5344CB8AC3E}">
        <p14:creationId xmlns:p14="http://schemas.microsoft.com/office/powerpoint/2010/main" val="3693958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59427">
                                            <p:txEl>
                                              <p:pRg st="0" end="0"/>
                                            </p:txEl>
                                          </p:spTgt>
                                        </p:tgtEl>
                                        <p:attrNameLst>
                                          <p:attrName>style.visibility</p:attrName>
                                        </p:attrNameLst>
                                      </p:cBhvr>
                                      <p:to>
                                        <p:strVal val="visible"/>
                                      </p:to>
                                    </p:set>
                                    <p:anim calcmode="lin" valueType="num">
                                      <p:cBhvr>
                                        <p:cTn id="7" dur="1000" fill="hold"/>
                                        <p:tgtEl>
                                          <p:spTgt spid="35942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5942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5942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59427">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359427">
                                            <p:txEl>
                                              <p:pRg st="1" end="1"/>
                                            </p:txEl>
                                          </p:spTgt>
                                        </p:tgtEl>
                                        <p:attrNameLst>
                                          <p:attrName>style.visibility</p:attrName>
                                        </p:attrNameLst>
                                      </p:cBhvr>
                                      <p:to>
                                        <p:strVal val="visible"/>
                                      </p:to>
                                    </p:set>
                                    <p:anim calcmode="lin" valueType="num">
                                      <p:cBhvr>
                                        <p:cTn id="13" dur="1000" fill="hold"/>
                                        <p:tgtEl>
                                          <p:spTgt spid="359427">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59427">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5942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59427">
                                            <p:txEl>
                                              <p:pRg st="1" end="1"/>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359427">
                                            <p:txEl>
                                              <p:pRg st="2" end="2"/>
                                            </p:txEl>
                                          </p:spTgt>
                                        </p:tgtEl>
                                        <p:attrNameLst>
                                          <p:attrName>style.visibility</p:attrName>
                                        </p:attrNameLst>
                                      </p:cBhvr>
                                      <p:to>
                                        <p:strVal val="visible"/>
                                      </p:to>
                                    </p:set>
                                    <p:anim calcmode="lin" valueType="num">
                                      <p:cBhvr>
                                        <p:cTn id="19" dur="1000" fill="hold"/>
                                        <p:tgtEl>
                                          <p:spTgt spid="359427">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59427">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5942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5942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359427">
                                            <p:txEl>
                                              <p:pRg st="3" end="3"/>
                                            </p:txEl>
                                          </p:spTgt>
                                        </p:tgtEl>
                                        <p:attrNameLst>
                                          <p:attrName>style.visibility</p:attrName>
                                        </p:attrNameLst>
                                      </p:cBhvr>
                                      <p:to>
                                        <p:strVal val="visible"/>
                                      </p:to>
                                    </p:set>
                                    <p:anim calcmode="lin" valueType="num">
                                      <p:cBhvr>
                                        <p:cTn id="27" dur="1000" fill="hold"/>
                                        <p:tgtEl>
                                          <p:spTgt spid="359427">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359427">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35942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59427">
                                            <p:txEl>
                                              <p:pRg st="3" end="3"/>
                                            </p:txEl>
                                          </p:spTgt>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grpId="0" nodeType="withEffect">
                                  <p:stCondLst>
                                    <p:cond delay="0"/>
                                  </p:stCondLst>
                                  <p:childTnLst>
                                    <p:set>
                                      <p:cBhvr>
                                        <p:cTn id="32" dur="1" fill="hold">
                                          <p:stCondLst>
                                            <p:cond delay="0"/>
                                          </p:stCondLst>
                                        </p:cTn>
                                        <p:tgtEl>
                                          <p:spTgt spid="359427">
                                            <p:txEl>
                                              <p:pRg st="4" end="4"/>
                                            </p:txEl>
                                          </p:spTgt>
                                        </p:tgtEl>
                                        <p:attrNameLst>
                                          <p:attrName>style.visibility</p:attrName>
                                        </p:attrNameLst>
                                      </p:cBhvr>
                                      <p:to>
                                        <p:strVal val="visible"/>
                                      </p:to>
                                    </p:set>
                                    <p:anim calcmode="lin" valueType="num">
                                      <p:cBhvr>
                                        <p:cTn id="33" dur="1000" fill="hold"/>
                                        <p:tgtEl>
                                          <p:spTgt spid="359427">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359427">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35942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359427">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7" grpId="0"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0450" name="Rectangle 2">
            <a:extLst>
              <a:ext uri="{FF2B5EF4-FFF2-40B4-BE49-F238E27FC236}">
                <a16:creationId xmlns:a16="http://schemas.microsoft.com/office/drawing/2014/main" id="{F27FEC1C-42F0-4C95-98BD-1DCD2C96C992}"/>
              </a:ext>
            </a:extLst>
          </p:cNvPr>
          <p:cNvSpPr>
            <a:spLocks noGrp="1" noChangeArrowheads="1"/>
          </p:cNvSpPr>
          <p:nvPr>
            <p:ph type="title"/>
          </p:nvPr>
        </p:nvSpPr>
        <p:spPr>
          <a:xfrm>
            <a:off x="1658471" y="134471"/>
            <a:ext cx="8875059" cy="1143000"/>
          </a:xfrm>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lgn="ctr">
              <a:defRPr/>
            </a:pPr>
            <a:r>
              <a:rPr lang="en-US" altLang="en-US" dirty="0">
                <a:solidFill>
                  <a:schemeClr val="accent6">
                    <a:lumMod val="50000"/>
                  </a:schemeClr>
                </a:solidFill>
                <a:latin typeface="Arial" charset="0"/>
              </a:rPr>
              <a:t>CHRISTIANS RISE ECONOMICALLY</a:t>
            </a:r>
            <a:endParaRPr lang="en-US" altLang="en-US" dirty="0">
              <a:solidFill>
                <a:schemeClr val="accent6">
                  <a:lumMod val="50000"/>
                </a:schemeClr>
              </a:solidFill>
            </a:endParaRPr>
          </a:p>
        </p:txBody>
      </p:sp>
      <p:sp>
        <p:nvSpPr>
          <p:cNvPr id="360451" name="Rectangle 3">
            <a:extLst>
              <a:ext uri="{FF2B5EF4-FFF2-40B4-BE49-F238E27FC236}">
                <a16:creationId xmlns:a16="http://schemas.microsoft.com/office/drawing/2014/main" id="{A927CC1D-FA68-4A7A-80D7-BEFF5564DD5E}"/>
              </a:ext>
            </a:extLst>
          </p:cNvPr>
          <p:cNvSpPr>
            <a:spLocks noGrp="1" noChangeArrowheads="1"/>
          </p:cNvSpPr>
          <p:nvPr>
            <p:ph type="body" idx="1"/>
          </p:nvPr>
        </p:nvSpPr>
        <p:spPr>
          <a:xfrm>
            <a:off x="1658471" y="1411941"/>
            <a:ext cx="8875059" cy="5109882"/>
          </a:xfrm>
          <a:solidFill>
            <a:schemeClr val="accent5"/>
          </a:solidFill>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lnSpc>
                <a:spcPct val="80000"/>
              </a:lnSpc>
              <a:buFontTx/>
              <a:buChar char="•"/>
              <a:defRPr/>
            </a:pPr>
            <a:r>
              <a:rPr lang="en-US" altLang="en-US" sz="2118" dirty="0">
                <a:latin typeface="Arial" charset="0"/>
              </a:rPr>
              <a:t>The church is where people learn character, not in schools, or the Ministry of Finance. Character is taught in church, not in the academy or in the marketplace.</a:t>
            </a:r>
          </a:p>
          <a:p>
            <a:pPr>
              <a:lnSpc>
                <a:spcPct val="80000"/>
              </a:lnSpc>
              <a:buFontTx/>
              <a:buChar char="•"/>
              <a:defRPr/>
            </a:pPr>
            <a:r>
              <a:rPr lang="en-US" altLang="en-US" sz="2118" dirty="0">
                <a:latin typeface="Arial" charset="0"/>
              </a:rPr>
              <a:t>The God has a great deal to say about the proper work ethic. </a:t>
            </a:r>
          </a:p>
          <a:p>
            <a:pPr lvl="1">
              <a:lnSpc>
                <a:spcPct val="80000"/>
              </a:lnSpc>
              <a:buFontTx/>
              <a:buChar char="•"/>
              <a:defRPr/>
            </a:pPr>
            <a:r>
              <a:rPr lang="en-US" altLang="en-US" sz="2118" dirty="0">
                <a:latin typeface="Arial" charset="0"/>
              </a:rPr>
              <a:t>The book of Proverbs says most about it, although Ephesians and Colossians contribute very importantly.</a:t>
            </a:r>
          </a:p>
          <a:p>
            <a:pPr>
              <a:lnSpc>
                <a:spcPct val="80000"/>
              </a:lnSpc>
              <a:buFontTx/>
              <a:buChar char="•"/>
              <a:defRPr/>
            </a:pPr>
            <a:r>
              <a:rPr lang="en-US" altLang="en-US" sz="2118" dirty="0">
                <a:latin typeface="Arial" charset="0"/>
              </a:rPr>
              <a:t>Miracles are not the answer—faithful stewardship and generosity are.</a:t>
            </a:r>
          </a:p>
          <a:p>
            <a:pPr lvl="1">
              <a:lnSpc>
                <a:spcPct val="80000"/>
              </a:lnSpc>
              <a:buFontTx/>
              <a:buChar char="•"/>
              <a:defRPr/>
            </a:pPr>
            <a:r>
              <a:rPr lang="en-US" altLang="en-US" sz="2118" dirty="0">
                <a:latin typeface="Arial" charset="0"/>
              </a:rPr>
              <a:t>God can entrust the really important responsibilities to those faithful in little things (Luke 16:10).</a:t>
            </a:r>
          </a:p>
          <a:p>
            <a:pPr lvl="1">
              <a:lnSpc>
                <a:spcPct val="80000"/>
              </a:lnSpc>
              <a:buFontTx/>
              <a:buChar char="•"/>
              <a:defRPr/>
            </a:pPr>
            <a:r>
              <a:rPr lang="en-US" altLang="en-US" sz="2118" dirty="0">
                <a:latin typeface="Arial" charset="0"/>
              </a:rPr>
              <a:t>Miracles do not require any personal growth or diligence or faithfulness or discipline. They are external.</a:t>
            </a:r>
          </a:p>
          <a:p>
            <a:pPr lvl="1">
              <a:lnSpc>
                <a:spcPct val="80000"/>
              </a:lnSpc>
              <a:buFontTx/>
              <a:buChar char="•"/>
              <a:defRPr/>
            </a:pPr>
            <a:r>
              <a:rPr lang="en-US" altLang="en-US" sz="2118" dirty="0">
                <a:latin typeface="Arial" charset="0"/>
              </a:rPr>
              <a:t>It can get difficult trying to live a normal life while trying to bring down a constant stream of miracles.  If we have food and clothing, we should be content.</a:t>
            </a:r>
          </a:p>
        </p:txBody>
      </p:sp>
      <p:sp>
        <p:nvSpPr>
          <p:cNvPr id="2" name="TextBox 1">
            <a:extLst>
              <a:ext uri="{FF2B5EF4-FFF2-40B4-BE49-F238E27FC236}">
                <a16:creationId xmlns:a16="http://schemas.microsoft.com/office/drawing/2014/main" id="{60C68B4D-619B-49E0-98EF-8D5D9F336866}"/>
              </a:ext>
            </a:extLst>
          </p:cNvPr>
          <p:cNvSpPr txBox="1"/>
          <p:nvPr/>
        </p:nvSpPr>
        <p:spPr>
          <a:xfrm>
            <a:off x="9390530" y="6301909"/>
            <a:ext cx="543418" cy="526939"/>
          </a:xfrm>
          <a:prstGeom prst="rect">
            <a:avLst/>
          </a:prstGeom>
          <a:noFill/>
        </p:spPr>
        <p:txBody>
          <a:bodyPr wrap="square">
            <a:spAutoFit/>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defRPr/>
            </a:pPr>
            <a:r>
              <a:rPr lang="en-US" sz="1412" dirty="0">
                <a:latin typeface="Arial" panose="020B0604020202020204" pitchFamily="34" charset="0"/>
                <a:cs typeface="Arial" panose="020B0604020202020204" pitchFamily="34" charset="0"/>
              </a:rPr>
              <a:t>END</a:t>
            </a:r>
          </a:p>
        </p:txBody>
      </p:sp>
    </p:spTree>
    <p:extLst>
      <p:ext uri="{BB962C8B-B14F-4D97-AF65-F5344CB8AC3E}">
        <p14:creationId xmlns:p14="http://schemas.microsoft.com/office/powerpoint/2010/main" val="3066776866"/>
      </p:ext>
    </p:extLst>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60451">
                                            <p:txEl>
                                              <p:pRg st="0" end="0"/>
                                            </p:txEl>
                                          </p:spTgt>
                                        </p:tgtEl>
                                        <p:attrNameLst>
                                          <p:attrName>style.visibility</p:attrName>
                                        </p:attrNameLst>
                                      </p:cBhvr>
                                      <p:to>
                                        <p:strVal val="visible"/>
                                      </p:to>
                                    </p:set>
                                    <p:anim calcmode="lin" valueType="num">
                                      <p:cBhvr>
                                        <p:cTn id="7" dur="1000" fill="hold"/>
                                        <p:tgtEl>
                                          <p:spTgt spid="36045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6045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6045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6045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60451">
                                            <p:txEl>
                                              <p:pRg st="1" end="1"/>
                                            </p:txEl>
                                          </p:spTgt>
                                        </p:tgtEl>
                                        <p:attrNameLst>
                                          <p:attrName>style.visibility</p:attrName>
                                        </p:attrNameLst>
                                      </p:cBhvr>
                                      <p:to>
                                        <p:strVal val="visible"/>
                                      </p:to>
                                    </p:set>
                                    <p:anim calcmode="lin" valueType="num">
                                      <p:cBhvr>
                                        <p:cTn id="15" dur="1000" fill="hold"/>
                                        <p:tgtEl>
                                          <p:spTgt spid="360451">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60451">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6045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60451">
                                            <p:txEl>
                                              <p:pRg st="1" end="1"/>
                                            </p:txEl>
                                          </p:spTgt>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grpId="0" nodeType="withEffect">
                                  <p:stCondLst>
                                    <p:cond delay="0"/>
                                  </p:stCondLst>
                                  <p:childTnLst>
                                    <p:set>
                                      <p:cBhvr>
                                        <p:cTn id="20" dur="1" fill="hold">
                                          <p:stCondLst>
                                            <p:cond delay="0"/>
                                          </p:stCondLst>
                                        </p:cTn>
                                        <p:tgtEl>
                                          <p:spTgt spid="360451">
                                            <p:txEl>
                                              <p:pRg st="2" end="2"/>
                                            </p:txEl>
                                          </p:spTgt>
                                        </p:tgtEl>
                                        <p:attrNameLst>
                                          <p:attrName>style.visibility</p:attrName>
                                        </p:attrNameLst>
                                      </p:cBhvr>
                                      <p:to>
                                        <p:strVal val="visible"/>
                                      </p:to>
                                    </p:set>
                                    <p:anim calcmode="lin" valueType="num">
                                      <p:cBhvr>
                                        <p:cTn id="21" dur="1000" fill="hold"/>
                                        <p:tgtEl>
                                          <p:spTgt spid="360451">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60451">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6045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6045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360451">
                                            <p:txEl>
                                              <p:pRg st="3" end="3"/>
                                            </p:txEl>
                                          </p:spTgt>
                                        </p:tgtEl>
                                        <p:attrNameLst>
                                          <p:attrName>style.visibility</p:attrName>
                                        </p:attrNameLst>
                                      </p:cBhvr>
                                      <p:to>
                                        <p:strVal val="visible"/>
                                      </p:to>
                                    </p:set>
                                    <p:anim calcmode="lin" valueType="num">
                                      <p:cBhvr>
                                        <p:cTn id="29" dur="1000" fill="hold"/>
                                        <p:tgtEl>
                                          <p:spTgt spid="360451">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360451">
                                            <p:txEl>
                                              <p:pRg st="3" end="3"/>
                                            </p:txEl>
                                          </p:spTgt>
                                        </p:tgtEl>
                                        <p:attrNameLst>
                                          <p:attrName>ppt_h</p:attrName>
                                        </p:attrNameLst>
                                      </p:cBhvr>
                                      <p:tavLst>
                                        <p:tav tm="0">
                                          <p:val>
                                            <p:fltVal val="0"/>
                                          </p:val>
                                        </p:tav>
                                        <p:tav tm="100000">
                                          <p:val>
                                            <p:strVal val="#ppt_h"/>
                                          </p:val>
                                        </p:tav>
                                      </p:tavLst>
                                    </p:anim>
                                    <p:anim calcmode="lin" valueType="num">
                                      <p:cBhvr>
                                        <p:cTn id="31" dur="1000" fill="hold"/>
                                        <p:tgtEl>
                                          <p:spTgt spid="36045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360451">
                                            <p:txEl>
                                              <p:pRg st="3" end="3"/>
                                            </p:txEl>
                                          </p:spTgt>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360451">
                                            <p:txEl>
                                              <p:pRg st="4" end="4"/>
                                            </p:txEl>
                                          </p:spTgt>
                                        </p:tgtEl>
                                        <p:attrNameLst>
                                          <p:attrName>style.visibility</p:attrName>
                                        </p:attrNameLst>
                                      </p:cBhvr>
                                      <p:to>
                                        <p:strVal val="visible"/>
                                      </p:to>
                                    </p:set>
                                    <p:anim calcmode="lin" valueType="num">
                                      <p:cBhvr>
                                        <p:cTn id="35" dur="1000" fill="hold"/>
                                        <p:tgtEl>
                                          <p:spTgt spid="360451">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360451">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36045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360451">
                                            <p:txEl>
                                              <p:pRg st="4" end="4"/>
                                            </p:txEl>
                                          </p:spTgt>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360451">
                                            <p:txEl>
                                              <p:pRg st="5" end="5"/>
                                            </p:txEl>
                                          </p:spTgt>
                                        </p:tgtEl>
                                        <p:attrNameLst>
                                          <p:attrName>style.visibility</p:attrName>
                                        </p:attrNameLst>
                                      </p:cBhvr>
                                      <p:to>
                                        <p:strVal val="visible"/>
                                      </p:to>
                                    </p:set>
                                    <p:anim calcmode="lin" valueType="num">
                                      <p:cBhvr>
                                        <p:cTn id="41" dur="1000" fill="hold"/>
                                        <p:tgtEl>
                                          <p:spTgt spid="360451">
                                            <p:txEl>
                                              <p:pRg st="5" end="5"/>
                                            </p:txEl>
                                          </p:spTgt>
                                        </p:tgtEl>
                                        <p:attrNameLst>
                                          <p:attrName>ppt_w</p:attrName>
                                        </p:attrNameLst>
                                      </p:cBhvr>
                                      <p:tavLst>
                                        <p:tav tm="0">
                                          <p:val>
                                            <p:fltVal val="0"/>
                                          </p:val>
                                        </p:tav>
                                        <p:tav tm="100000">
                                          <p:val>
                                            <p:strVal val="#ppt_w"/>
                                          </p:val>
                                        </p:tav>
                                      </p:tavLst>
                                    </p:anim>
                                    <p:anim calcmode="lin" valueType="num">
                                      <p:cBhvr>
                                        <p:cTn id="42" dur="1000" fill="hold"/>
                                        <p:tgtEl>
                                          <p:spTgt spid="360451">
                                            <p:txEl>
                                              <p:pRg st="5" end="5"/>
                                            </p:txEl>
                                          </p:spTgt>
                                        </p:tgtEl>
                                        <p:attrNameLst>
                                          <p:attrName>ppt_h</p:attrName>
                                        </p:attrNameLst>
                                      </p:cBhvr>
                                      <p:tavLst>
                                        <p:tav tm="0">
                                          <p:val>
                                            <p:fltVal val="0"/>
                                          </p:val>
                                        </p:tav>
                                        <p:tav tm="100000">
                                          <p:val>
                                            <p:strVal val="#ppt_h"/>
                                          </p:val>
                                        </p:tav>
                                      </p:tavLst>
                                    </p:anim>
                                    <p:anim calcmode="lin" valueType="num">
                                      <p:cBhvr>
                                        <p:cTn id="43" dur="1000" fill="hold"/>
                                        <p:tgtEl>
                                          <p:spTgt spid="360451">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360451">
                                            <p:txEl>
                                              <p:pRg st="5" end="5"/>
                                            </p:txEl>
                                          </p:spTgt>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360451">
                                            <p:txEl>
                                              <p:pRg st="6" end="6"/>
                                            </p:txEl>
                                          </p:spTgt>
                                        </p:tgtEl>
                                        <p:attrNameLst>
                                          <p:attrName>style.visibility</p:attrName>
                                        </p:attrNameLst>
                                      </p:cBhvr>
                                      <p:to>
                                        <p:strVal val="visible"/>
                                      </p:to>
                                    </p:set>
                                    <p:anim calcmode="lin" valueType="num">
                                      <p:cBhvr>
                                        <p:cTn id="47" dur="1000" fill="hold"/>
                                        <p:tgtEl>
                                          <p:spTgt spid="360451">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360451">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360451">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360451">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Slide Number Placeholder 5">
            <a:extLst>
              <a:ext uri="{FF2B5EF4-FFF2-40B4-BE49-F238E27FC236}">
                <a16:creationId xmlns:a16="http://schemas.microsoft.com/office/drawing/2014/main" id="{520F2D08-BDF8-462D-9273-5F737AAEF209}"/>
              </a:ext>
            </a:extLst>
          </p:cNvPr>
          <p:cNvSpPr>
            <a:spLocks noGrp="1"/>
          </p:cNvSpPr>
          <p:nvPr>
            <p:ph type="sldNum" sz="quarter" idx="12"/>
          </p:nvPr>
        </p:nvSpPr>
        <p:spPr>
          <a:noFill/>
        </p:spPr>
        <p:txBody>
          <a:bodyPr/>
          <a:lstStyle>
            <a:defPPr>
              <a:defRPr lang="en-US"/>
            </a:defPPr>
            <a:lvl1pPr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355950"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71189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067848"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423797" algn="l" rtl="0" eaLnBrk="0" fontAlgn="base" hangingPunct="0">
              <a:spcBef>
                <a:spcPct val="0"/>
              </a:spcBef>
              <a:spcAft>
                <a:spcPct val="0"/>
              </a:spcAft>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1779746"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135695"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491644"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2847593" algn="l" defTabSz="711898" rtl="0" eaLnBrk="1" latinLnBrk="0" hangingPunct="1">
              <a:defRPr kumimoji="1" sz="3425"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fld id="{1279B84A-BF77-4A12-9FFB-A52ACB8EAC52}" type="slidenum">
              <a:rPr kumimoji="0" lang="en-US" altLang="en-US" sz="1412"/>
              <a:pPr/>
              <a:t>9</a:t>
            </a:fld>
            <a:endParaRPr kumimoji="0" lang="en-US" altLang="en-US" sz="1412"/>
          </a:p>
        </p:txBody>
      </p:sp>
      <p:sp>
        <p:nvSpPr>
          <p:cNvPr id="285699" name="Rectangle 3">
            <a:extLst>
              <a:ext uri="{FF2B5EF4-FFF2-40B4-BE49-F238E27FC236}">
                <a16:creationId xmlns:a16="http://schemas.microsoft.com/office/drawing/2014/main" id="{D32FA8DF-5A84-48A8-9216-B21A0143BF19}"/>
              </a:ext>
            </a:extLst>
          </p:cNvPr>
          <p:cNvSpPr>
            <a:spLocks noGrp="1" noChangeArrowheads="1"/>
          </p:cNvSpPr>
          <p:nvPr>
            <p:ph type="body" idx="1"/>
          </p:nvPr>
        </p:nvSpPr>
        <p:spPr>
          <a:xfrm>
            <a:off x="3137647" y="2589442"/>
            <a:ext cx="8875059" cy="3899648"/>
          </a:xfrm>
        </p:spPr>
        <p:txBody>
          <a:bodyPr vert="horz" wrap="square" lIns="90499" tIns="45251" rIns="90499" bIns="45251" numCol="1" anchor="t" anchorCtr="0" compatLnSpc="1">
            <a:prstTxWarp prst="textNoShape">
              <a:avLst/>
            </a:prstTxWarp>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lnSpc>
                <a:spcPct val="90000"/>
              </a:lnSpc>
              <a:buClr>
                <a:srgbClr val="660033"/>
              </a:buClr>
              <a:defRPr/>
            </a:pPr>
            <a:r>
              <a:rPr lang="en-US" altLang="en-US" dirty="0">
                <a:solidFill>
                  <a:srgbClr val="660033"/>
                </a:solidFill>
                <a:effectLst/>
              </a:rPr>
              <a:t>The “prosperity gospel” preaches materialism and greed in the name of super-spirituality.</a:t>
            </a:r>
          </a:p>
          <a:p>
            <a:pPr>
              <a:lnSpc>
                <a:spcPct val="90000"/>
              </a:lnSpc>
              <a:buClr>
                <a:srgbClr val="660033"/>
              </a:buClr>
              <a:defRPr/>
            </a:pPr>
            <a:r>
              <a:rPr lang="en-US" altLang="en-US" dirty="0">
                <a:solidFill>
                  <a:srgbClr val="660033"/>
                </a:solidFill>
                <a:effectLst/>
              </a:rPr>
              <a:t>Some teach that Jesus was rich, “justifying” a Rolls Royce.</a:t>
            </a:r>
          </a:p>
          <a:p>
            <a:pPr>
              <a:lnSpc>
                <a:spcPct val="90000"/>
              </a:lnSpc>
              <a:buClr>
                <a:srgbClr val="660033"/>
              </a:buClr>
              <a:defRPr/>
            </a:pPr>
            <a:r>
              <a:rPr lang="en-US" altLang="en-US" dirty="0">
                <a:solidFill>
                  <a:srgbClr val="660033"/>
                </a:solidFill>
                <a:effectLst/>
              </a:rPr>
              <a:t>According to the NT, riches are instead a spiritual liability, making it harder to enter heaven (Matt: 19:23-24). </a:t>
            </a:r>
          </a:p>
        </p:txBody>
      </p:sp>
      <p:sp>
        <p:nvSpPr>
          <p:cNvPr id="5" name="Rectangle 2">
            <a:extLst>
              <a:ext uri="{FF2B5EF4-FFF2-40B4-BE49-F238E27FC236}">
                <a16:creationId xmlns:a16="http://schemas.microsoft.com/office/drawing/2014/main" id="{165D24BA-D50A-41D7-BA7D-B1FEB26BC148}"/>
              </a:ext>
            </a:extLst>
          </p:cNvPr>
          <p:cNvSpPr txBox="1">
            <a:spLocks noChangeArrowheads="1"/>
          </p:cNvSpPr>
          <p:nvPr/>
        </p:nvSpPr>
        <p:spPr bwMode="auto">
          <a:xfrm>
            <a:off x="3541059" y="1277471"/>
            <a:ext cx="7395882" cy="12102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99" tIns="45251" rIns="90499" bIns="45251" numCol="1" anchor="ctr" anchorCtr="0" compatLnSpc="1">
            <a:prstTxWarp prst="textNoShape">
              <a:avLst/>
            </a:prstTxWarp>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pPr>
              <a:defRPr/>
            </a:pPr>
            <a:r>
              <a:rPr kumimoji="0" lang="en-US" altLang="en-US" sz="3425" kern="0">
                <a:solidFill>
                  <a:schemeClr val="accent6">
                    <a:lumMod val="75000"/>
                  </a:schemeClr>
                </a:solidFill>
                <a:effectLst/>
              </a:rPr>
              <a:t>Where Is Your Treasure?</a:t>
            </a:r>
            <a:endParaRPr kumimoji="0" lang="en-US" altLang="en-US" sz="3425" kern="0" dirty="0">
              <a:solidFill>
                <a:schemeClr val="accent6">
                  <a:lumMod val="75000"/>
                </a:schemeClr>
              </a:solidFill>
              <a:effectLst/>
            </a:endParaRPr>
          </a:p>
        </p:txBody>
      </p:sp>
      <p:sp>
        <p:nvSpPr>
          <p:cNvPr id="2" name="Title 1">
            <a:extLst>
              <a:ext uri="{FF2B5EF4-FFF2-40B4-BE49-F238E27FC236}">
                <a16:creationId xmlns:a16="http://schemas.microsoft.com/office/drawing/2014/main" id="{D3BC8AC0-59EC-4064-AEE4-F51D36CB1047}"/>
              </a:ext>
            </a:extLst>
          </p:cNvPr>
          <p:cNvSpPr>
            <a:spLocks noGrp="1"/>
          </p:cNvSpPr>
          <p:nvPr>
            <p:ph type="title"/>
          </p:nvPr>
        </p:nvSpPr>
        <p:spPr/>
        <p:txBody>
          <a:bodyPr/>
          <a:lstStyle>
            <a:defPPr>
              <a:defRPr lang="en-US"/>
            </a:defPPr>
            <a:lvl1pPr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03388"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806775"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210163"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613550" algn="l" rtl="0" eaLnBrk="0" fontAlgn="base" hangingPunct="0">
              <a:spcBef>
                <a:spcPct val="0"/>
              </a:spcBef>
              <a:spcAft>
                <a:spcPct val="0"/>
              </a:spcAft>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016938"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420325"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2823713"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227100" algn="l" defTabSz="806775" rtl="0" eaLnBrk="1" latinLnBrk="0" hangingPunct="1">
              <a:defRPr kumimoji="1" sz="3882"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a:lstStyle>
          <a:p>
            <a:endParaRPr lang="en-US"/>
          </a:p>
        </p:txBody>
      </p:sp>
    </p:spTree>
    <p:extLst>
      <p:ext uri="{BB962C8B-B14F-4D97-AF65-F5344CB8AC3E}">
        <p14:creationId xmlns:p14="http://schemas.microsoft.com/office/powerpoint/2010/main" val="23611345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5699">
                                            <p:txEl>
                                              <p:pRg st="0" end="0"/>
                                            </p:txEl>
                                          </p:spTgt>
                                        </p:tgtEl>
                                        <p:attrNameLst>
                                          <p:attrName>style.visibility</p:attrName>
                                        </p:attrNameLst>
                                      </p:cBhvr>
                                      <p:to>
                                        <p:strVal val="visible"/>
                                      </p:to>
                                    </p:set>
                                    <p:animEffect transition="in" filter="randombar(horizontal)">
                                      <p:cBhvr>
                                        <p:cTn id="7" dur="500"/>
                                        <p:tgtEl>
                                          <p:spTgt spid="285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85699">
                                            <p:txEl>
                                              <p:pRg st="1" end="1"/>
                                            </p:txEl>
                                          </p:spTgt>
                                        </p:tgtEl>
                                        <p:attrNameLst>
                                          <p:attrName>style.visibility</p:attrName>
                                        </p:attrNameLst>
                                      </p:cBhvr>
                                      <p:to>
                                        <p:strVal val="visible"/>
                                      </p:to>
                                    </p:set>
                                    <p:animEffect transition="in" filter="randombar(horizontal)">
                                      <p:cBhvr>
                                        <p:cTn id="12" dur="500"/>
                                        <p:tgtEl>
                                          <p:spTgt spid="2856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85699">
                                            <p:txEl>
                                              <p:pRg st="2" end="2"/>
                                            </p:txEl>
                                          </p:spTgt>
                                        </p:tgtEl>
                                        <p:attrNameLst>
                                          <p:attrName>style.visibility</p:attrName>
                                        </p:attrNameLst>
                                      </p:cBhvr>
                                      <p:to>
                                        <p:strVal val="visible"/>
                                      </p:to>
                                    </p:set>
                                    <p:animEffect transition="in" filter="randombar(horizontal)">
                                      <p:cBhvr>
                                        <p:cTn id="17" dur="500"/>
                                        <p:tgtEl>
                                          <p:spTgt spid="2856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699" grpId="0" build="p" bldLvl="2" autoUpdateAnimBg="0"/>
      <p:bldP spid="5"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POWER3D TRANSITION" val="RevcubeLE.p3d 0"/>
  <p:tag name="POWER3D OPTIONS" val="Medium "/>
  <p:tag name="POWER3D SOUND" val="Revolving Cube"/>
</p:tagLst>
</file>

<file path=ppt/tags/tag2.xml><?xml version="1.0" encoding="utf-8"?>
<p:tagLst xmlns:a="http://schemas.openxmlformats.org/drawingml/2006/main" xmlns:r="http://schemas.openxmlformats.org/officeDocument/2006/relationships" xmlns:p="http://schemas.openxmlformats.org/presentationml/2006/main">
  <p:tag name="POWER3D TRANSITION" val="RevcubeLE.p3d 0"/>
  <p:tag name="POWER3D OPTIONS" val="Medium "/>
  <p:tag name="POWER3D SOUND" val="Revolving Cub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4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4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Clocks[1]">
  <a:themeElements>
    <a:clrScheme name="Clocks[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cks[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4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4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Clocks[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cks[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cks[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cks[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ck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ck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ck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4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4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4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4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Competition">
  <a:themeElements>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Competitio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Competition">
  <a:themeElements>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Competitio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4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4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4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4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TechGlobe[1]WOW++">
  <a:themeElements>
    <a:clrScheme name="">
      <a:dk1>
        <a:srgbClr val="000099"/>
      </a:dk1>
      <a:lt1>
        <a:srgbClr val="FFFFFF"/>
      </a:lt1>
      <a:dk2>
        <a:srgbClr val="000000"/>
      </a:dk2>
      <a:lt2>
        <a:srgbClr val="0099FF"/>
      </a:lt2>
      <a:accent1>
        <a:srgbClr val="0099CC"/>
      </a:accent1>
      <a:accent2>
        <a:srgbClr val="0066FF"/>
      </a:accent2>
      <a:accent3>
        <a:srgbClr val="AAAAAA"/>
      </a:accent3>
      <a:accent4>
        <a:srgbClr val="DADADA"/>
      </a:accent4>
      <a:accent5>
        <a:srgbClr val="AACAE2"/>
      </a:accent5>
      <a:accent6>
        <a:srgbClr val="005CE7"/>
      </a:accent6>
      <a:hlink>
        <a:srgbClr val="3399FF"/>
      </a:hlink>
      <a:folHlink>
        <a:srgbClr val="CCECFF"/>
      </a:folHlink>
    </a:clrScheme>
    <a:fontScheme name="TechGlobe[1]WOW++">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4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4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TechGlobe[1]WO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chGlobe[1]WO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chGlobe[1]WOW++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chGlobe[1]WOW++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chGlobe[1]WO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chGlobe[1]WO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chGlobe[1]WO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ocks[1]">
  <a:themeElements>
    <a:clrScheme name="Stocks[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ocks[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4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4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Stocks[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ocks[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ocks[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ocks[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ock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ock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ock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encil+AddingTape++">
  <a:themeElements>
    <a:clrScheme name="">
      <a:dk1>
        <a:srgbClr val="000000"/>
      </a:dk1>
      <a:lt1>
        <a:srgbClr val="FFFFFF"/>
      </a:lt1>
      <a:dk2>
        <a:srgbClr val="000000"/>
      </a:dk2>
      <a:lt2>
        <a:srgbClr val="FFFFFF"/>
      </a:lt2>
      <a:accent1>
        <a:srgbClr val="00B7A5"/>
      </a:accent1>
      <a:accent2>
        <a:srgbClr val="00AE00"/>
      </a:accent2>
      <a:accent3>
        <a:srgbClr val="FFFFFF"/>
      </a:accent3>
      <a:accent4>
        <a:srgbClr val="000000"/>
      </a:accent4>
      <a:accent5>
        <a:srgbClr val="AAD8CF"/>
      </a:accent5>
      <a:accent6>
        <a:srgbClr val="009D00"/>
      </a:accent6>
      <a:hlink>
        <a:srgbClr val="FC0128"/>
      </a:hlink>
      <a:folHlink>
        <a:srgbClr val="CECECE"/>
      </a:folHlink>
    </a:clrScheme>
    <a:fontScheme name="Pencil+AddingTap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4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4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Pencil+AddingTap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ncil+AddingTap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encil+AddingTap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ncil+AddingTap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ncil+AddingTap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ncil+AddingTap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encil+AddingTap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AFAM$[1]++">
  <a:themeElements>
    <a:clrScheme name="AFAM$[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FA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4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4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AFAM$[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FAM$[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FAM$[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FAM$[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FAM$[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FAM$[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FAM$[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4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4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Fusion[2] extreme color grids">
  <a:themeElements>
    <a:clrScheme name="Fusion[2] extreme color grid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usion[2] extreme color grid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4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4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Fusion[2] extreme color grid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usion[2] extreme color grid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usion[2] extreme color grid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usion[2] extreme color grid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usion[2] extreme color grid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usion[2] extreme color grid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usion[2] extreme color grid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Factory">
  <a:themeElements>
    <a:clrScheme name="">
      <a:dk1>
        <a:srgbClr val="006666"/>
      </a:dk1>
      <a:lt1>
        <a:srgbClr val="FFFFFF"/>
      </a:lt1>
      <a:dk2>
        <a:srgbClr val="EBD189"/>
      </a:dk2>
      <a:lt2>
        <a:srgbClr val="000054"/>
      </a:lt2>
      <a:accent1>
        <a:srgbClr val="FCAB40"/>
      </a:accent1>
      <a:accent2>
        <a:srgbClr val="555BAD"/>
      </a:accent2>
      <a:accent3>
        <a:srgbClr val="FFFFFF"/>
      </a:accent3>
      <a:accent4>
        <a:srgbClr val="005656"/>
      </a:accent4>
      <a:accent5>
        <a:srgbClr val="FDD2AF"/>
      </a:accent5>
      <a:accent6>
        <a:srgbClr val="4C529C"/>
      </a:accent6>
      <a:hlink>
        <a:srgbClr val="B97C01"/>
      </a:hlink>
      <a:folHlink>
        <a:srgbClr val="CCFF33"/>
      </a:folHlink>
    </a:clrScheme>
    <a:fontScheme name="Factory">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4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4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clrMap bg1="dk2" tx1="lt1" bg2="dk1" tx2="lt2" accent1="accent1" accent2="accent2" accent3="accent3" accent4="accent4" accent5="accent5" accent6="accent6" hlink="hlink" folHlink="folHlink"/>
    </a:extraClrScheme>
    <a:extraClrScheme>
      <a:clrScheme name="Factory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660033"/>
        </a:hlink>
        <a:folHlink>
          <a:srgbClr val="993366"/>
        </a:folHlink>
      </a:clrScheme>
      <a:clrMap bg1="lt1" tx1="dk1" bg2="lt2" tx2="dk2" accent1="accent1" accent2="accent2" accent3="accent3" accent4="accent4" accent5="accent5" accent6="accent6" hlink="hlink" folHlink="folHlink"/>
    </a:extraClrScheme>
    <a:extraClrScheme>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Factory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FFFF99"/>
        </a:hlink>
        <a:folHlink>
          <a:srgbClr val="CC9900"/>
        </a:folHlink>
      </a:clrScheme>
      <a:clrMap bg1="dk2" tx1="lt1" bg2="dk1" tx2="lt2" accent1="accent1" accent2="accent2" accent3="accent3" accent4="accent4" accent5="accent5" accent6="accent6" hlink="hlink" folHlink="folHlink"/>
    </a:extraClrScheme>
    <a:extraClrScheme>
      <a:clrScheme name="Factory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99CC00"/>
        </a:hlink>
        <a:folHlink>
          <a:srgbClr val="808000"/>
        </a:folHlink>
      </a:clrScheme>
      <a:clrMap bg1="dk2" tx1="lt1" bg2="dk1" tx2="lt2" accent1="accent1" accent2="accent2" accent3="accent3" accent4="accent4" accent5="accent5" accent6="accent6" hlink="hlink" folHlink="folHlink"/>
    </a:extraClrScheme>
    <a:extraClrScheme>
      <a:clrScheme name="Factory 6">
        <a:dk1>
          <a:srgbClr val="454425"/>
        </a:dk1>
        <a:lt1>
          <a:srgbClr val="EAEAEA"/>
        </a:lt1>
        <a:dk2>
          <a:srgbClr val="4D6A2A"/>
        </a:dk2>
        <a:lt2>
          <a:srgbClr val="EBD189"/>
        </a:lt2>
        <a:accent1>
          <a:srgbClr val="FCAB40"/>
        </a:accent1>
        <a:accent2>
          <a:srgbClr val="A59E79"/>
        </a:accent2>
        <a:accent3>
          <a:srgbClr val="B2B9AC"/>
        </a:accent3>
        <a:accent4>
          <a:srgbClr val="C8C8C8"/>
        </a:accent4>
        <a:accent5>
          <a:srgbClr val="FDD2AF"/>
        </a:accent5>
        <a:accent6>
          <a:srgbClr val="958F6D"/>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Factory 7">
        <a:dk1>
          <a:srgbClr val="3C2924"/>
        </a:dk1>
        <a:lt1>
          <a:srgbClr val="EAEAEA"/>
        </a:lt1>
        <a:dk2>
          <a:srgbClr val="0D0A46"/>
        </a:dk2>
        <a:lt2>
          <a:srgbClr val="EBD189"/>
        </a:lt2>
        <a:accent1>
          <a:srgbClr val="FCAB40"/>
        </a:accent1>
        <a:accent2>
          <a:srgbClr val="633D4E"/>
        </a:accent2>
        <a:accent3>
          <a:srgbClr val="AAAAB0"/>
        </a:accent3>
        <a:accent4>
          <a:srgbClr val="C8C8C8"/>
        </a:accent4>
        <a:accent5>
          <a:srgbClr val="FDD2AF"/>
        </a:accent5>
        <a:accent6>
          <a:srgbClr val="593646"/>
        </a:accent6>
        <a:hlink>
          <a:srgbClr val="FFCC66"/>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GreenBits[1]computer code+">
  <a:themeElements>
    <a:clrScheme name="GreenBits[1]computer cod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reenBits[1]computer cod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4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4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GreenBits[1]computer cod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reenBits[1]computer cod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reenBits[1]computer cod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reenBits[1]computer cod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reenBits[1]computer cod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reenBits[1]computer cod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reenBits[1]computer cod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Currency design template">
  <a:themeElements>
    <a:clrScheme name="Currency design template 1">
      <a:dk1>
        <a:srgbClr val="666633"/>
      </a:dk1>
      <a:lt1>
        <a:srgbClr val="EAEAEA"/>
      </a:lt1>
      <a:dk2>
        <a:srgbClr val="789CB6"/>
      </a:dk2>
      <a:lt2>
        <a:srgbClr val="CCECFF"/>
      </a:lt2>
      <a:accent1>
        <a:srgbClr val="CC9900"/>
      </a:accent1>
      <a:accent2>
        <a:srgbClr val="336699"/>
      </a:accent2>
      <a:accent3>
        <a:srgbClr val="BECBD7"/>
      </a:accent3>
      <a:accent4>
        <a:srgbClr val="C8C8C8"/>
      </a:accent4>
      <a:accent5>
        <a:srgbClr val="E2CAAA"/>
      </a:accent5>
      <a:accent6>
        <a:srgbClr val="2D5C8A"/>
      </a:accent6>
      <a:hlink>
        <a:srgbClr val="7181C3"/>
      </a:hlink>
      <a:folHlink>
        <a:srgbClr val="868686"/>
      </a:folHlink>
    </a:clrScheme>
    <a:fontScheme name="Currency 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4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4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Currency design template 1">
        <a:dk1>
          <a:srgbClr val="666633"/>
        </a:dk1>
        <a:lt1>
          <a:srgbClr val="EAEAEA"/>
        </a:lt1>
        <a:dk2>
          <a:srgbClr val="789CB6"/>
        </a:dk2>
        <a:lt2>
          <a:srgbClr val="CCECFF"/>
        </a:lt2>
        <a:accent1>
          <a:srgbClr val="CC9900"/>
        </a:accent1>
        <a:accent2>
          <a:srgbClr val="336699"/>
        </a:accent2>
        <a:accent3>
          <a:srgbClr val="BECBD7"/>
        </a:accent3>
        <a:accent4>
          <a:srgbClr val="C8C8C8"/>
        </a:accent4>
        <a:accent5>
          <a:srgbClr val="E2CAAA"/>
        </a:accent5>
        <a:accent6>
          <a:srgbClr val="2D5C8A"/>
        </a:accent6>
        <a:hlink>
          <a:srgbClr val="7181C3"/>
        </a:hlink>
        <a:folHlink>
          <a:srgbClr val="868686"/>
        </a:folHlink>
      </a:clrScheme>
      <a:clrMap bg1="dk2" tx1="lt1" bg2="dk1" tx2="lt2" accent1="accent1" accent2="accent2" accent3="accent3" accent4="accent4" accent5="accent5" accent6="accent6" hlink="hlink" folHlink="folHlink"/>
    </a:extraClrScheme>
    <a:extraClrScheme>
      <a:clrScheme name="Currency design template 2">
        <a:dk1>
          <a:srgbClr val="000000"/>
        </a:dk1>
        <a:lt1>
          <a:srgbClr val="FFFFEC"/>
        </a:lt1>
        <a:dk2>
          <a:srgbClr val="969696"/>
        </a:dk2>
        <a:lt2>
          <a:srgbClr val="FFFFEC"/>
        </a:lt2>
        <a:accent1>
          <a:srgbClr val="669900"/>
        </a:accent1>
        <a:accent2>
          <a:srgbClr val="CC6600"/>
        </a:accent2>
        <a:accent3>
          <a:srgbClr val="FFFFF4"/>
        </a:accent3>
        <a:accent4>
          <a:srgbClr val="000000"/>
        </a:accent4>
        <a:accent5>
          <a:srgbClr val="B8CAAA"/>
        </a:accent5>
        <a:accent6>
          <a:srgbClr val="B95C00"/>
        </a:accent6>
        <a:hlink>
          <a:srgbClr val="CBB55B"/>
        </a:hlink>
        <a:folHlink>
          <a:srgbClr val="CCCCCC"/>
        </a:folHlink>
      </a:clrScheme>
      <a:clrMap bg1="lt1" tx1="dk1" bg2="lt2" tx2="dk2" accent1="accent1" accent2="accent2" accent3="accent3" accent4="accent4" accent5="accent5" accent6="accent6" hlink="hlink" folHlink="folHlink"/>
    </a:extraClrScheme>
    <a:extraClrScheme>
      <a:clrScheme name="Currency design template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393939"/>
        </a:hlink>
        <a:folHlink>
          <a:srgbClr val="EAEAEA"/>
        </a:folHlink>
      </a:clrScheme>
      <a:clrMap bg1="lt1" tx1="dk1" bg2="lt2" tx2="dk2" accent1="accent1" accent2="accent2" accent3="accent3" accent4="accent4" accent5="accent5" accent6="accent6" hlink="hlink" folHlink="folHlink"/>
    </a:extraClrScheme>
    <a:extraClrScheme>
      <a:clrScheme name="Currency design template 4">
        <a:dk1>
          <a:srgbClr val="666633"/>
        </a:dk1>
        <a:lt1>
          <a:srgbClr val="FFFFCC"/>
        </a:lt1>
        <a:dk2>
          <a:srgbClr val="B89C76"/>
        </a:dk2>
        <a:lt2>
          <a:srgbClr val="FFCC00"/>
        </a:lt2>
        <a:accent1>
          <a:srgbClr val="FF9933"/>
        </a:accent1>
        <a:accent2>
          <a:srgbClr val="669900"/>
        </a:accent2>
        <a:accent3>
          <a:srgbClr val="D8CBBD"/>
        </a:accent3>
        <a:accent4>
          <a:srgbClr val="DADAAE"/>
        </a:accent4>
        <a:accent5>
          <a:srgbClr val="FFCAAD"/>
        </a:accent5>
        <a:accent6>
          <a:srgbClr val="5C8A00"/>
        </a:accent6>
        <a:hlink>
          <a:srgbClr val="666633"/>
        </a:hlink>
        <a:folHlink>
          <a:srgbClr val="868686"/>
        </a:folHlink>
      </a:clrScheme>
      <a:clrMap bg1="dk2" tx1="lt1" bg2="dk1" tx2="lt2" accent1="accent1" accent2="accent2" accent3="accent3" accent4="accent4" accent5="accent5" accent6="accent6" hlink="hlink" folHlink="folHlink"/>
    </a:extraClrScheme>
    <a:extraClrScheme>
      <a:clrScheme name="Currency design template 5">
        <a:dk1>
          <a:srgbClr val="336633"/>
        </a:dk1>
        <a:lt1>
          <a:srgbClr val="FFFFCC"/>
        </a:lt1>
        <a:dk2>
          <a:srgbClr val="A5B975"/>
        </a:dk2>
        <a:lt2>
          <a:srgbClr val="FFCC00"/>
        </a:lt2>
        <a:accent1>
          <a:srgbClr val="FF9933"/>
        </a:accent1>
        <a:accent2>
          <a:srgbClr val="CC6600"/>
        </a:accent2>
        <a:accent3>
          <a:srgbClr val="CFD9BD"/>
        </a:accent3>
        <a:accent4>
          <a:srgbClr val="DADAAE"/>
        </a:accent4>
        <a:accent5>
          <a:srgbClr val="FFCAAD"/>
        </a:accent5>
        <a:accent6>
          <a:srgbClr val="B95C00"/>
        </a:accent6>
        <a:hlink>
          <a:srgbClr val="CBB55B"/>
        </a:hlink>
        <a:folHlink>
          <a:srgbClr val="B6D0AC"/>
        </a:folHlink>
      </a:clrScheme>
      <a:clrMap bg1="dk2" tx1="lt1" bg2="dk1" tx2="lt2" accent1="accent1" accent2="accent2" accent3="accent3" accent4="accent4" accent5="accent5" accent6="accent6" hlink="hlink" folHlink="folHlink"/>
    </a:extraClrScheme>
    <a:extraClrScheme>
      <a:clrScheme name="Currency design template 6">
        <a:dk1>
          <a:srgbClr val="393939"/>
        </a:dk1>
        <a:lt1>
          <a:srgbClr val="FFFFEC"/>
        </a:lt1>
        <a:dk2>
          <a:srgbClr val="969696"/>
        </a:dk2>
        <a:lt2>
          <a:srgbClr val="737558"/>
        </a:lt2>
        <a:accent1>
          <a:srgbClr val="FF9933"/>
        </a:accent1>
        <a:accent2>
          <a:srgbClr val="CC6600"/>
        </a:accent2>
        <a:accent3>
          <a:srgbClr val="FFFFF4"/>
        </a:accent3>
        <a:accent4>
          <a:srgbClr val="2F2F2F"/>
        </a:accent4>
        <a:accent5>
          <a:srgbClr val="FFCAAD"/>
        </a:accent5>
        <a:accent6>
          <a:srgbClr val="B95C00"/>
        </a:accent6>
        <a:hlink>
          <a:srgbClr val="CBB55B"/>
        </a:hlink>
        <a:folHlink>
          <a:srgbClr val="CCCCC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TotalTime>
  <Words>7450</Words>
  <Application>Microsoft Office PowerPoint</Application>
  <PresentationFormat>Widescreen</PresentationFormat>
  <Paragraphs>587</Paragraphs>
  <Slides>85</Slides>
  <Notes>19</Notes>
  <HiddenSlides>0</HiddenSlides>
  <MMClips>0</MMClips>
  <ScaleCrop>false</ScaleCrop>
  <HeadingPairs>
    <vt:vector size="6" baseType="variant">
      <vt:variant>
        <vt:lpstr>Fonts Used</vt:lpstr>
      </vt:variant>
      <vt:variant>
        <vt:i4>13</vt:i4>
      </vt:variant>
      <vt:variant>
        <vt:lpstr>Theme</vt:lpstr>
      </vt:variant>
      <vt:variant>
        <vt:i4>17</vt:i4>
      </vt:variant>
      <vt:variant>
        <vt:lpstr>Slide Titles</vt:lpstr>
      </vt:variant>
      <vt:variant>
        <vt:i4>85</vt:i4>
      </vt:variant>
    </vt:vector>
  </HeadingPairs>
  <TitlesOfParts>
    <vt:vector size="115" baseType="lpstr">
      <vt:lpstr>Arial</vt:lpstr>
      <vt:lpstr>Arial Black</vt:lpstr>
      <vt:lpstr>Arial Unicode MS</vt:lpstr>
      <vt:lpstr>Calibri</vt:lpstr>
      <vt:lpstr>Calibri Light</vt:lpstr>
      <vt:lpstr>Impact</vt:lpstr>
      <vt:lpstr>Lucida Sans</vt:lpstr>
      <vt:lpstr>Monotype Sorts</vt:lpstr>
      <vt:lpstr>SansSerif</vt:lpstr>
      <vt:lpstr>Tahoma</vt:lpstr>
      <vt:lpstr>Times New Roman</vt:lpstr>
      <vt:lpstr>Verdana</vt:lpstr>
      <vt:lpstr>Wingdings</vt:lpstr>
      <vt:lpstr>Office Theme</vt:lpstr>
      <vt:lpstr>Stocks[1]</vt:lpstr>
      <vt:lpstr>Pencil+AddingTape++</vt:lpstr>
      <vt:lpstr>AFAM$[1]++</vt:lpstr>
      <vt:lpstr>1_Blank Presentation</vt:lpstr>
      <vt:lpstr>Fusion[2] extreme color grids</vt:lpstr>
      <vt:lpstr>Factory</vt:lpstr>
      <vt:lpstr>GreenBits[1]computer code+</vt:lpstr>
      <vt:lpstr>Currency design template</vt:lpstr>
      <vt:lpstr>Balance</vt:lpstr>
      <vt:lpstr>Clocks[1]</vt:lpstr>
      <vt:lpstr>Fireworks</vt:lpstr>
      <vt:lpstr>Maple</vt:lpstr>
      <vt:lpstr>Competition</vt:lpstr>
      <vt:lpstr>Competition</vt:lpstr>
      <vt:lpstr>Blank Presentation</vt:lpstr>
      <vt:lpstr>TechGlobe[1]WOW++</vt:lpstr>
      <vt:lpstr>BIBLICAL FINANCIAL PRINCIPLES</vt:lpstr>
      <vt:lpstr>INTRODUCTION</vt:lpstr>
      <vt:lpstr>TOPICS</vt:lpstr>
      <vt:lpstr>  THE BIBLE AND MONEY </vt:lpstr>
      <vt:lpstr>WHAT IS A CHRISTIAN’S FIRST COMMITMENT ?</vt:lpstr>
      <vt:lpstr>FINANCES TEST OUR COMMITMENT to GOD</vt:lpstr>
      <vt:lpstr>FINANCES TEST COMMITMENT</vt:lpstr>
      <vt:lpstr>Where Is Your Treasure?</vt:lpstr>
      <vt:lpstr>PowerPoint Presentation</vt:lpstr>
      <vt:lpstr>The Creator and The Creation</vt:lpstr>
      <vt:lpstr>Wealth and Christians</vt:lpstr>
      <vt:lpstr>Real Prosperity:</vt:lpstr>
      <vt:lpstr>PowerPoint Presentation</vt:lpstr>
      <vt:lpstr>FINANCES TEST COMMITMENT</vt:lpstr>
      <vt:lpstr>Security</vt:lpstr>
      <vt:lpstr>CONTENTMENT</vt:lpstr>
      <vt:lpstr>CONTENTMENT</vt:lpstr>
      <vt:lpstr>DIS-CONTENTMENT</vt:lpstr>
      <vt:lpstr>WHO IS THE OWNER ?</vt:lpstr>
      <vt:lpstr>FAMILY   FINANCES</vt:lpstr>
      <vt:lpstr>FAMILY FINANCES</vt:lpstr>
      <vt:lpstr>FAMILY FINANCES</vt:lpstr>
      <vt:lpstr>FAMILY FINANCES</vt:lpstr>
      <vt:lpstr>GIVING How much?</vt:lpstr>
      <vt:lpstr>GIVING How much?</vt:lpstr>
      <vt:lpstr>GIVING </vt:lpstr>
      <vt:lpstr>GIVING</vt:lpstr>
      <vt:lpstr>GIVING</vt:lpstr>
      <vt:lpstr>PowerPoint Presentation</vt:lpstr>
      <vt:lpstr>DEBT</vt:lpstr>
      <vt:lpstr>DEBT</vt:lpstr>
      <vt:lpstr>DEBT</vt:lpstr>
      <vt:lpstr>DEBT</vt:lpstr>
      <vt:lpstr>DEBT IS DISCOURAGED</vt:lpstr>
      <vt:lpstr>Jim’s Badboy 13 Omens </vt:lpstr>
      <vt:lpstr>Jim’s Badboy 13</vt:lpstr>
      <vt:lpstr>Jim’s Badboy 13</vt:lpstr>
      <vt:lpstr>What Are Your Savings Goals?</vt:lpstr>
      <vt:lpstr>Social Security Is Not Enough</vt:lpstr>
      <vt:lpstr>One dollar can be spent today or sometime in the future</vt:lpstr>
      <vt:lpstr>Reasons not to save:</vt:lpstr>
      <vt:lpstr>Reasons not to save:</vt:lpstr>
      <vt:lpstr>Reasons to do nothing:</vt:lpstr>
      <vt:lpstr>Saving</vt:lpstr>
      <vt:lpstr>Saving</vt:lpstr>
      <vt:lpstr>Saving</vt:lpstr>
      <vt:lpstr>Saving</vt:lpstr>
      <vt:lpstr>Saving</vt:lpstr>
      <vt:lpstr>Saving</vt:lpstr>
      <vt:lpstr>Saving</vt:lpstr>
      <vt:lpstr>Retirement</vt:lpstr>
      <vt:lpstr>PLANNING WITH YOUR SURPLUS</vt:lpstr>
      <vt:lpstr>TWO APPROACHES TO SPENDING</vt:lpstr>
      <vt:lpstr>HOW TO BUDGET  - 7  STEPS - </vt:lpstr>
      <vt:lpstr>HOW TO BUDGET  - 7  STEPS - </vt:lpstr>
      <vt:lpstr>PowerPoint Presentation</vt:lpstr>
      <vt:lpstr>Typical Budget Problems -1</vt:lpstr>
      <vt:lpstr>Typical Budget Problems -2</vt:lpstr>
      <vt:lpstr>Typical Budget Problems -3</vt:lpstr>
      <vt:lpstr>6 LEVELS OF GIVING</vt:lpstr>
      <vt:lpstr>BUDGETING TIPS</vt:lpstr>
      <vt:lpstr>More BUDGETING TIPS</vt:lpstr>
      <vt:lpstr>PowerPoint Presentation</vt:lpstr>
      <vt:lpstr>www.Crown.org </vt:lpstr>
      <vt:lpstr>Are You Ready to Invest?</vt:lpstr>
      <vt:lpstr>Pre-investment Principles</vt:lpstr>
      <vt:lpstr>Solomon’s Principles</vt:lpstr>
      <vt:lpstr>Solomon’s Principles</vt:lpstr>
      <vt:lpstr> </vt:lpstr>
      <vt:lpstr> </vt:lpstr>
      <vt:lpstr>Selecting Mutual Funds</vt:lpstr>
      <vt:lpstr>Some Mutual Fund Types</vt:lpstr>
      <vt:lpstr>Some Mutual Fund Types</vt:lpstr>
      <vt:lpstr>Buying Stocks</vt:lpstr>
      <vt:lpstr>Buying Stocks</vt:lpstr>
      <vt:lpstr>Retirement Plans</vt:lpstr>
      <vt:lpstr>Retirement Resources</vt:lpstr>
      <vt:lpstr>Estate Planning Resources</vt:lpstr>
      <vt:lpstr>What if your personal income rises?</vt:lpstr>
      <vt:lpstr>What if income increases to your church?</vt:lpstr>
      <vt:lpstr>OK, What Is Left to Do?</vt:lpstr>
      <vt:lpstr>Perspective:</vt:lpstr>
      <vt:lpstr>  CHRIST and  Developing Nations</vt:lpstr>
      <vt:lpstr>  CHRISTIANS RISE ECONOMICALLY</vt:lpstr>
      <vt:lpstr>CHRISTIANS RISE ECONOMICALLY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BIBLICAL FINANCIAL PRINCIPLES</dc:title>
  <dc:creator>Walt Robertson</dc:creator>
  <cp:lastModifiedBy>Walt Robertson</cp:lastModifiedBy>
  <cp:revision>2</cp:revision>
  <dcterms:created xsi:type="dcterms:W3CDTF">2021-02-13T03:16:43Z</dcterms:created>
  <dcterms:modified xsi:type="dcterms:W3CDTF">2021-02-13T03:32:17Z</dcterms:modified>
</cp:coreProperties>
</file>