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654" r:id="rId2"/>
    <p:sldMasterId id="2147483656" r:id="rId3"/>
    <p:sldMasterId id="2147483658" r:id="rId4"/>
    <p:sldMasterId id="2147483660" r:id="rId5"/>
    <p:sldMasterId id="2147483662" r:id="rId6"/>
    <p:sldMasterId id="2147483804" r:id="rId7"/>
    <p:sldMasterId id="2147483855" r:id="rId8"/>
    <p:sldMasterId id="2147483868" r:id="rId9"/>
    <p:sldMasterId id="2147486501" r:id="rId10"/>
    <p:sldMasterId id="2147487125" r:id="rId11"/>
    <p:sldMasterId id="2147487137" r:id="rId12"/>
    <p:sldMasterId id="2147487150" r:id="rId13"/>
    <p:sldMasterId id="2147487174" r:id="rId14"/>
    <p:sldMasterId id="2147487186" r:id="rId15"/>
    <p:sldMasterId id="2147487210" r:id="rId16"/>
    <p:sldMasterId id="2147487224" r:id="rId17"/>
    <p:sldMasterId id="2147487248" r:id="rId18"/>
    <p:sldMasterId id="2147487260" r:id="rId19"/>
    <p:sldMasterId id="2147487284" r:id="rId20"/>
    <p:sldMasterId id="2147487296" r:id="rId21"/>
    <p:sldMasterId id="2147492743" r:id="rId22"/>
    <p:sldMasterId id="2147494743" r:id="rId23"/>
    <p:sldMasterId id="2147494755" r:id="rId24"/>
  </p:sldMasterIdLst>
  <p:notesMasterIdLst>
    <p:notesMasterId r:id="rId114"/>
  </p:notesMasterIdLst>
  <p:handoutMasterIdLst>
    <p:handoutMasterId r:id="rId115"/>
  </p:handoutMasterIdLst>
  <p:sldIdLst>
    <p:sldId id="362" r:id="rId25"/>
    <p:sldId id="356" r:id="rId26"/>
    <p:sldId id="310" r:id="rId27"/>
    <p:sldId id="312" r:id="rId28"/>
    <p:sldId id="313" r:id="rId29"/>
    <p:sldId id="322" r:id="rId30"/>
    <p:sldId id="315" r:id="rId31"/>
    <p:sldId id="323" r:id="rId32"/>
    <p:sldId id="343" r:id="rId33"/>
    <p:sldId id="358" r:id="rId34"/>
    <p:sldId id="375" r:id="rId35"/>
    <p:sldId id="359" r:id="rId36"/>
    <p:sldId id="371" r:id="rId37"/>
    <p:sldId id="385" r:id="rId38"/>
    <p:sldId id="400" r:id="rId39"/>
    <p:sldId id="338" r:id="rId40"/>
    <p:sldId id="372" r:id="rId41"/>
    <p:sldId id="381" r:id="rId42"/>
    <p:sldId id="296" r:id="rId43"/>
    <p:sldId id="387" r:id="rId44"/>
    <p:sldId id="382" r:id="rId45"/>
    <p:sldId id="291" r:id="rId46"/>
    <p:sldId id="282" r:id="rId47"/>
    <p:sldId id="292" r:id="rId48"/>
    <p:sldId id="297" r:id="rId49"/>
    <p:sldId id="383" r:id="rId50"/>
    <p:sldId id="299" r:id="rId51"/>
    <p:sldId id="267" r:id="rId52"/>
    <p:sldId id="384" r:id="rId53"/>
    <p:sldId id="332" r:id="rId54"/>
    <p:sldId id="263" r:id="rId55"/>
    <p:sldId id="373" r:id="rId56"/>
    <p:sldId id="300" r:id="rId57"/>
    <p:sldId id="287" r:id="rId58"/>
    <p:sldId id="328" r:id="rId59"/>
    <p:sldId id="262" r:id="rId60"/>
    <p:sldId id="336" r:id="rId61"/>
    <p:sldId id="344" r:id="rId62"/>
    <p:sldId id="334" r:id="rId63"/>
    <p:sldId id="386" r:id="rId64"/>
    <p:sldId id="399" r:id="rId65"/>
    <p:sldId id="367" r:id="rId66"/>
    <p:sldId id="368" r:id="rId67"/>
    <p:sldId id="392" r:id="rId68"/>
    <p:sldId id="360" r:id="rId69"/>
    <p:sldId id="298" r:id="rId70"/>
    <p:sldId id="394" r:id="rId71"/>
    <p:sldId id="393" r:id="rId72"/>
    <p:sldId id="395" r:id="rId73"/>
    <p:sldId id="396" r:id="rId74"/>
    <p:sldId id="339" r:id="rId75"/>
    <p:sldId id="273" r:id="rId76"/>
    <p:sldId id="376" r:id="rId77"/>
    <p:sldId id="377" r:id="rId78"/>
    <p:sldId id="374" r:id="rId79"/>
    <p:sldId id="335" r:id="rId80"/>
    <p:sldId id="389" r:id="rId81"/>
    <p:sldId id="345" r:id="rId82"/>
    <p:sldId id="346" r:id="rId83"/>
    <p:sldId id="265" r:id="rId84"/>
    <p:sldId id="379" r:id="rId85"/>
    <p:sldId id="352" r:id="rId86"/>
    <p:sldId id="270" r:id="rId87"/>
    <p:sldId id="378" r:id="rId88"/>
    <p:sldId id="278" r:id="rId89"/>
    <p:sldId id="275" r:id="rId90"/>
    <p:sldId id="355" r:id="rId91"/>
    <p:sldId id="354" r:id="rId92"/>
    <p:sldId id="327" r:id="rId93"/>
    <p:sldId id="397" r:id="rId94"/>
    <p:sldId id="319" r:id="rId95"/>
    <p:sldId id="320" r:id="rId96"/>
    <p:sldId id="280" r:id="rId97"/>
    <p:sldId id="281" r:id="rId98"/>
    <p:sldId id="321" r:id="rId99"/>
    <p:sldId id="283" r:id="rId100"/>
    <p:sldId id="351" r:id="rId101"/>
    <p:sldId id="268" r:id="rId102"/>
    <p:sldId id="269" r:id="rId103"/>
    <p:sldId id="398" r:id="rId104"/>
    <p:sldId id="331" r:id="rId105"/>
    <p:sldId id="380" r:id="rId106"/>
    <p:sldId id="304" r:id="rId107"/>
    <p:sldId id="306" r:id="rId108"/>
    <p:sldId id="307" r:id="rId109"/>
    <p:sldId id="301" r:id="rId110"/>
    <p:sldId id="277" r:id="rId111"/>
    <p:sldId id="333" r:id="rId112"/>
    <p:sldId id="309" r:id="rId11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11" autoAdjust="0"/>
    <p:restoredTop sz="94737" autoAdjust="0"/>
  </p:normalViewPr>
  <p:slideViewPr>
    <p:cSldViewPr>
      <p:cViewPr varScale="1">
        <p:scale>
          <a:sx n="106" d="100"/>
          <a:sy n="106" d="100"/>
        </p:scale>
        <p:origin x="13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theme" Target="theme/theme1.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handoutMaster" Target="handoutMasters/handoutMaster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s>
</file>

<file path=ppt/charts/_rels/chart1.xml.rels><?xml version="1.0" encoding="UTF-8" standalone="yes"?>
<Relationships xmlns="http://schemas.openxmlformats.org/package/2006/relationships"><Relationship Id="rId2" Type="http://schemas.openxmlformats.org/officeDocument/2006/relationships/oleObject" Target="file:///C:\Missions-General\Missions%20Stats\Mission%20Stats%202009%20IBMR.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World Religions by Percentage</a:t>
            </a:r>
          </a:p>
        </c:rich>
      </c:tx>
      <c:layout>
        <c:manualLayout>
          <c:xMode val="edge"/>
          <c:yMode val="edge"/>
          <c:x val="0.25053829820291057"/>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39152084520171943"/>
          <c:y val="0.22146945088940448"/>
          <c:w val="0.60847915479828063"/>
          <c:h val="0.72284609435421499"/>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65B6DE7-7599-45D5-BF66-1AF913BBC65D}"/>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1" hangingPunct="1">
              <a:defRPr sz="1200">
                <a:latin typeface="Times New Roman" pitchFamily="18" charset="0"/>
                <a:cs typeface="+mn-cs"/>
              </a:defRPr>
            </a:lvl1pPr>
          </a:lstStyle>
          <a:p>
            <a:pPr>
              <a:defRPr/>
            </a:pPr>
            <a:endParaRPr lang="en-US"/>
          </a:p>
        </p:txBody>
      </p:sp>
      <p:sp>
        <p:nvSpPr>
          <p:cNvPr id="91139" name="Rectangle 3">
            <a:extLst>
              <a:ext uri="{FF2B5EF4-FFF2-40B4-BE49-F238E27FC236}">
                <a16:creationId xmlns:a16="http://schemas.microsoft.com/office/drawing/2014/main" id="{FEB68099-07AC-4668-9B6F-BE1A8E0245E0}"/>
              </a:ext>
            </a:extLst>
          </p:cNvPr>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hangingPunct="1">
              <a:defRPr sz="1200">
                <a:latin typeface="Times New Roman" pitchFamily="18" charset="0"/>
                <a:cs typeface="+mn-cs"/>
              </a:defRPr>
            </a:lvl1pPr>
          </a:lstStyle>
          <a:p>
            <a:pPr>
              <a:defRPr/>
            </a:pPr>
            <a:endParaRPr lang="en-US"/>
          </a:p>
        </p:txBody>
      </p:sp>
      <p:sp>
        <p:nvSpPr>
          <p:cNvPr id="91140" name="Rectangle 4">
            <a:extLst>
              <a:ext uri="{FF2B5EF4-FFF2-40B4-BE49-F238E27FC236}">
                <a16:creationId xmlns:a16="http://schemas.microsoft.com/office/drawing/2014/main" id="{00B28B6E-7CB9-4502-9B7F-978339265D53}"/>
              </a:ext>
            </a:extLst>
          </p:cNvPr>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1" hangingPunct="1">
              <a:defRPr sz="1200">
                <a:latin typeface="Times New Roman" pitchFamily="18" charset="0"/>
                <a:cs typeface="+mn-cs"/>
              </a:defRPr>
            </a:lvl1pPr>
          </a:lstStyle>
          <a:p>
            <a:pPr>
              <a:defRPr/>
            </a:pPr>
            <a:endParaRPr lang="en-US"/>
          </a:p>
        </p:txBody>
      </p:sp>
      <p:sp>
        <p:nvSpPr>
          <p:cNvPr id="91141" name="Rectangle 5">
            <a:extLst>
              <a:ext uri="{FF2B5EF4-FFF2-40B4-BE49-F238E27FC236}">
                <a16:creationId xmlns:a16="http://schemas.microsoft.com/office/drawing/2014/main" id="{ABF7864D-8DFA-40CB-841C-025CBB6561F1}"/>
              </a:ext>
            </a:extLst>
          </p:cNvPr>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hangingPunct="1">
              <a:defRPr sz="1200">
                <a:latin typeface="Times New Roman" panose="02020603050405020304" pitchFamily="18" charset="0"/>
              </a:defRPr>
            </a:lvl1pPr>
          </a:lstStyle>
          <a:p>
            <a:fld id="{B2D163F5-733B-462E-89DA-C30C951F910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8D21DB-3462-434F-A4B5-40FB6B2F23FF}"/>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1" hangingPunct="1">
              <a:defRPr sz="1200">
                <a:latin typeface="Times New Roman" pitchFamily="18" charset="0"/>
                <a:cs typeface="+mn-cs"/>
              </a:defRPr>
            </a:lvl1pPr>
          </a:lstStyle>
          <a:p>
            <a:pPr>
              <a:defRPr/>
            </a:pPr>
            <a:endParaRPr lang="en-US"/>
          </a:p>
        </p:txBody>
      </p:sp>
      <p:sp>
        <p:nvSpPr>
          <p:cNvPr id="80899" name="Rectangle 3">
            <a:extLst>
              <a:ext uri="{FF2B5EF4-FFF2-40B4-BE49-F238E27FC236}">
                <a16:creationId xmlns:a16="http://schemas.microsoft.com/office/drawing/2014/main" id="{90CE5CAE-D44C-47F1-9DC6-5C74A8704103}"/>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hangingPunct="1">
              <a:defRPr sz="1200">
                <a:latin typeface="Times New Roman" pitchFamily="18" charset="0"/>
                <a:cs typeface="+mn-cs"/>
              </a:defRPr>
            </a:lvl1pPr>
          </a:lstStyle>
          <a:p>
            <a:pPr>
              <a:defRPr/>
            </a:pPr>
            <a:endParaRPr lang="en-US"/>
          </a:p>
        </p:txBody>
      </p:sp>
      <p:sp>
        <p:nvSpPr>
          <p:cNvPr id="159748" name="Rectangle 4">
            <a:extLst>
              <a:ext uri="{FF2B5EF4-FFF2-40B4-BE49-F238E27FC236}">
                <a16:creationId xmlns:a16="http://schemas.microsoft.com/office/drawing/2014/main" id="{6608DEB6-01BE-4E96-B80E-8368331462FB}"/>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a:extLst>
              <a:ext uri="{FF2B5EF4-FFF2-40B4-BE49-F238E27FC236}">
                <a16:creationId xmlns:a16="http://schemas.microsoft.com/office/drawing/2014/main" id="{197B0E7C-2321-411D-96AA-17FE7E408992}"/>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a:extLst>
              <a:ext uri="{FF2B5EF4-FFF2-40B4-BE49-F238E27FC236}">
                <a16:creationId xmlns:a16="http://schemas.microsoft.com/office/drawing/2014/main" id="{2AD79A66-0AF9-4348-96B7-FB4627D9DDA6}"/>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1" hangingPunct="1">
              <a:defRPr sz="1200">
                <a:latin typeface="Times New Roman" pitchFamily="18" charset="0"/>
                <a:cs typeface="+mn-cs"/>
              </a:defRPr>
            </a:lvl1pPr>
          </a:lstStyle>
          <a:p>
            <a:pPr>
              <a:defRPr/>
            </a:pPr>
            <a:endParaRPr lang="en-US"/>
          </a:p>
        </p:txBody>
      </p:sp>
      <p:sp>
        <p:nvSpPr>
          <p:cNvPr id="80903" name="Rectangle 7">
            <a:extLst>
              <a:ext uri="{FF2B5EF4-FFF2-40B4-BE49-F238E27FC236}">
                <a16:creationId xmlns:a16="http://schemas.microsoft.com/office/drawing/2014/main" id="{4B5E67A8-F90D-4372-8126-C87DC0F2B3A0}"/>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hangingPunct="1">
              <a:defRPr sz="1200">
                <a:latin typeface="Times New Roman" panose="02020603050405020304" pitchFamily="18" charset="0"/>
              </a:defRPr>
            </a:lvl1pPr>
          </a:lstStyle>
          <a:p>
            <a:fld id="{F13136BE-486D-489E-AE37-A4BDAE6CA38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358AAF7D-9F65-41DF-8144-36CFB5E60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9BAE042-3469-4368-BE5D-15C211CCCAA7}" type="slidenum">
              <a:rPr kumimoji="0" lang="en-US" altLang="en-US">
                <a:latin typeface="Times New Roman" panose="02020603050405020304" pitchFamily="18" charset="0"/>
              </a:rPr>
              <a:pPr>
                <a:spcBef>
                  <a:spcPct val="0"/>
                </a:spcBef>
              </a:pPr>
              <a:t>1</a:t>
            </a:fld>
            <a:endParaRPr kumimoji="0" lang="en-US" altLang="en-US">
              <a:latin typeface="Times New Roman" panose="02020603050405020304" pitchFamily="18" charset="0"/>
            </a:endParaRPr>
          </a:p>
        </p:txBody>
      </p:sp>
      <p:sp>
        <p:nvSpPr>
          <p:cNvPr id="160771" name="Rectangle 2">
            <a:extLst>
              <a:ext uri="{FF2B5EF4-FFF2-40B4-BE49-F238E27FC236}">
                <a16:creationId xmlns:a16="http://schemas.microsoft.com/office/drawing/2014/main" id="{9307FB38-D2E3-44C2-ADA5-7D117365EC16}"/>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DCCF5A95-C3B6-4C9E-8378-4BCB5F8FC7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69698AEC-51A2-4719-A195-949AA01B7035}"/>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F856840E-B9F6-4AAB-A486-FE161605CA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9988" name="Slide Number Placeholder 3">
            <a:extLst>
              <a:ext uri="{FF2B5EF4-FFF2-40B4-BE49-F238E27FC236}">
                <a16:creationId xmlns:a16="http://schemas.microsoft.com/office/drawing/2014/main" id="{4BD2EDE1-2841-4A82-971B-E9BC651F58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5F0A53D8-6C2F-434E-B5A2-899EE9188884}" type="slidenum">
              <a:rPr kumimoji="0" lang="en-US" altLang="en-US">
                <a:latin typeface="Times New Roman" panose="02020603050405020304" pitchFamily="18" charset="0"/>
              </a:rPr>
              <a:pPr>
                <a:spcBef>
                  <a:spcPct val="0"/>
                </a:spcBef>
              </a:pPr>
              <a:t>10</a:t>
            </a:fld>
            <a:endParaRPr kumimoji="0"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2DDE930D-E2E4-41F3-981D-3389B9724A9F}"/>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A5ECAE69-F2AD-4891-8B59-0D68D6E38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2" name="Slide Number Placeholder 3">
            <a:extLst>
              <a:ext uri="{FF2B5EF4-FFF2-40B4-BE49-F238E27FC236}">
                <a16:creationId xmlns:a16="http://schemas.microsoft.com/office/drawing/2014/main" id="{ED1E0AF1-44D5-4A44-8E5B-365E63A8EF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275C879-FBE6-4586-8C9F-C42F79FAE6AA}" type="slidenum">
              <a:rPr kumimoji="0" lang="en-US" altLang="en-US">
                <a:latin typeface="Times New Roman" panose="02020603050405020304" pitchFamily="18" charset="0"/>
              </a:rPr>
              <a:pPr>
                <a:spcBef>
                  <a:spcPct val="0"/>
                </a:spcBef>
              </a:pPr>
              <a:t>11</a:t>
            </a:fld>
            <a:endParaRPr kumimoji="0"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9AA7958C-B490-460D-9C47-ACD4D8E7EDC5}"/>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DFF064ED-9BE1-4C9C-B097-D9C0555630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2036" name="Slide Number Placeholder 3">
            <a:extLst>
              <a:ext uri="{FF2B5EF4-FFF2-40B4-BE49-F238E27FC236}">
                <a16:creationId xmlns:a16="http://schemas.microsoft.com/office/drawing/2014/main" id="{A620CEDB-E80B-4512-9E6F-50C7329210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4826F35-4187-4C73-B1E9-8FE27FE569BA}" type="slidenum">
              <a:rPr kumimoji="0" lang="en-US" altLang="en-US">
                <a:latin typeface="Times New Roman" panose="02020603050405020304" pitchFamily="18" charset="0"/>
              </a:rPr>
              <a:pPr>
                <a:spcBef>
                  <a:spcPct val="0"/>
                </a:spcBef>
              </a:pPr>
              <a:t>12</a:t>
            </a:fld>
            <a:endParaRPr kumimoji="0"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73A11549-19DF-4CF1-ABAD-4082ACF67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F492C5A-B227-4F63-8064-97323920FBBC}" type="slidenum">
              <a:rPr kumimoji="0" lang="en-US" altLang="en-US">
                <a:latin typeface="Times New Roman" panose="02020603050405020304" pitchFamily="18" charset="0"/>
              </a:rPr>
              <a:pPr>
                <a:spcBef>
                  <a:spcPct val="0"/>
                </a:spcBef>
              </a:pPr>
              <a:t>13</a:t>
            </a:fld>
            <a:endParaRPr kumimoji="0" lang="en-US" altLang="en-US">
              <a:latin typeface="Times New Roman" panose="02020603050405020304" pitchFamily="18" charset="0"/>
            </a:endParaRPr>
          </a:p>
        </p:txBody>
      </p:sp>
      <p:sp>
        <p:nvSpPr>
          <p:cNvPr id="173059" name="Rectangle 2">
            <a:extLst>
              <a:ext uri="{FF2B5EF4-FFF2-40B4-BE49-F238E27FC236}">
                <a16:creationId xmlns:a16="http://schemas.microsoft.com/office/drawing/2014/main" id="{050019CB-7791-42F2-83D8-3B47B549E333}"/>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ADB165D4-221C-4C55-B81D-61D133F9F1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1CD660C-7C2D-4EE0-B92B-319B71745311}"/>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2D1A5969-75A6-441F-B5A9-54DA6C2FB5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084" name="Slide Number Placeholder 3">
            <a:extLst>
              <a:ext uri="{FF2B5EF4-FFF2-40B4-BE49-F238E27FC236}">
                <a16:creationId xmlns:a16="http://schemas.microsoft.com/office/drawing/2014/main" id="{5D3D5E0E-9F3F-4337-A448-63EE84BCFA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792DE924-5EF9-4087-A579-D59E4891C5E1}" type="slidenum">
              <a:rPr kumimoji="0" lang="en-US" altLang="en-US">
                <a:latin typeface="Times New Roman" panose="02020603050405020304" pitchFamily="18" charset="0"/>
              </a:rPr>
              <a:pPr>
                <a:spcBef>
                  <a:spcPct val="0"/>
                </a:spcBef>
              </a:pPr>
              <a:t>14</a:t>
            </a:fld>
            <a:endParaRPr kumimoji="0"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9060B3B5-F536-4F49-B9B7-60A0A5F2A1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A563DF7-A47D-43FE-B744-18C4776961F1}" type="slidenum">
              <a:rPr kumimoji="0" lang="en-US" altLang="en-US">
                <a:solidFill>
                  <a:srgbClr val="000000"/>
                </a:solidFill>
                <a:latin typeface="Calibri" panose="020F0502020204030204" pitchFamily="34" charset="0"/>
              </a:rPr>
              <a:pPr>
                <a:spcBef>
                  <a:spcPct val="0"/>
                </a:spcBef>
              </a:pPr>
              <a:t>15</a:t>
            </a:fld>
            <a:endParaRPr kumimoji="0" lang="en-US" altLang="en-US">
              <a:solidFill>
                <a:srgbClr val="000000"/>
              </a:solidFill>
              <a:latin typeface="Calibri" panose="020F0502020204030204" pitchFamily="34" charset="0"/>
            </a:endParaRPr>
          </a:p>
        </p:txBody>
      </p:sp>
      <p:sp>
        <p:nvSpPr>
          <p:cNvPr id="175107" name="Rectangle 2">
            <a:extLst>
              <a:ext uri="{FF2B5EF4-FFF2-40B4-BE49-F238E27FC236}">
                <a16:creationId xmlns:a16="http://schemas.microsoft.com/office/drawing/2014/main" id="{7AB3EF23-B40B-4070-BB11-3286AB04B5E3}"/>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8F981AC5-9C1C-4EFB-BDA0-211780885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2993216F-E17A-4313-921D-4A4CA0448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FBF61DFC-539C-4158-9823-10D07AD10AE1}" type="slidenum">
              <a:rPr kumimoji="0" lang="en-US" altLang="en-US">
                <a:latin typeface="Times New Roman" panose="02020603050405020304" pitchFamily="18" charset="0"/>
              </a:rPr>
              <a:pPr>
                <a:spcBef>
                  <a:spcPct val="0"/>
                </a:spcBef>
              </a:pPr>
              <a:t>16</a:t>
            </a:fld>
            <a:endParaRPr kumimoji="0" lang="en-US" altLang="en-US">
              <a:latin typeface="Times New Roman" panose="02020603050405020304" pitchFamily="18" charset="0"/>
            </a:endParaRPr>
          </a:p>
        </p:txBody>
      </p:sp>
      <p:sp>
        <p:nvSpPr>
          <p:cNvPr id="176131" name="Rectangle 2">
            <a:extLst>
              <a:ext uri="{FF2B5EF4-FFF2-40B4-BE49-F238E27FC236}">
                <a16:creationId xmlns:a16="http://schemas.microsoft.com/office/drawing/2014/main" id="{A5579AD3-D61E-437B-832B-3E59EC1C928A}"/>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38EC1A20-0305-484F-B823-85D2F5C396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EDE0E17C-4C87-4544-9F19-74DC510C4125}"/>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3B5A3CCA-2571-416E-8FAE-B6B7510344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a:extLst>
              <a:ext uri="{FF2B5EF4-FFF2-40B4-BE49-F238E27FC236}">
                <a16:creationId xmlns:a16="http://schemas.microsoft.com/office/drawing/2014/main" id="{9DEDB633-593C-46C7-BF3F-FC2D9F45C9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3DB8C18-6D73-4B3B-A05E-FE1141D745CE}" type="slidenum">
              <a:rPr kumimoji="0" lang="en-US" altLang="en-US">
                <a:latin typeface="Times New Roman" panose="02020603050405020304" pitchFamily="18" charset="0"/>
              </a:rPr>
              <a:pPr>
                <a:spcBef>
                  <a:spcPct val="0"/>
                </a:spcBef>
              </a:pPr>
              <a:t>17</a:t>
            </a:fld>
            <a:endParaRPr kumimoji="0"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4E35233C-F102-47BC-AAA3-65AAF6DCD00E}"/>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5B0CCA61-6BC3-498C-B62E-2ADA9227C7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80" name="Slide Number Placeholder 3">
            <a:extLst>
              <a:ext uri="{FF2B5EF4-FFF2-40B4-BE49-F238E27FC236}">
                <a16:creationId xmlns:a16="http://schemas.microsoft.com/office/drawing/2014/main" id="{F670D54F-F7F0-406C-A4E3-75F0C85172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D44E7A2D-FB67-4BFE-9BFD-629ADC8130A9}" type="slidenum">
              <a:rPr kumimoji="0" lang="en-US" altLang="en-US">
                <a:latin typeface="Times New Roman" panose="02020603050405020304" pitchFamily="18" charset="0"/>
              </a:rPr>
              <a:pPr>
                <a:spcBef>
                  <a:spcPct val="0"/>
                </a:spcBef>
              </a:pPr>
              <a:t>18</a:t>
            </a:fld>
            <a:endParaRPr kumimoji="0"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3B2BA49F-FA61-43DE-8D3F-F4FF234D9B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07EB5538-884C-4814-A9A8-6B6821B86E5C}" type="slidenum">
              <a:rPr kumimoji="0" lang="en-US" altLang="en-US">
                <a:latin typeface="Times New Roman" panose="02020603050405020304" pitchFamily="18" charset="0"/>
              </a:rPr>
              <a:pPr>
                <a:spcBef>
                  <a:spcPct val="0"/>
                </a:spcBef>
              </a:pPr>
              <a:t>19</a:t>
            </a:fld>
            <a:endParaRPr kumimoji="0" lang="en-US" altLang="en-US">
              <a:latin typeface="Times New Roman" panose="02020603050405020304" pitchFamily="18" charset="0"/>
            </a:endParaRPr>
          </a:p>
        </p:txBody>
      </p:sp>
      <p:sp>
        <p:nvSpPr>
          <p:cNvPr id="179203" name="Rectangle 2">
            <a:extLst>
              <a:ext uri="{FF2B5EF4-FFF2-40B4-BE49-F238E27FC236}">
                <a16:creationId xmlns:a16="http://schemas.microsoft.com/office/drawing/2014/main" id="{03600D2F-7443-4706-A636-3651A6EA8CB4}"/>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4996FD28-9BB1-4A2C-873D-58C0454DB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0646DFB0-DDA1-4FAE-9A34-4CE6528D2E19}"/>
              </a:ext>
            </a:extLst>
          </p:cNvPr>
          <p:cNvSpPr>
            <a:spLocks noGrp="1" noRot="1" noChangeAspect="1" noTextEdit="1"/>
          </p:cNvSpPr>
          <p:nvPr>
            <p:ph type="sldImg"/>
          </p:nvPr>
        </p:nvSpPr>
        <p:spPr>
          <a:ln/>
        </p:spPr>
      </p:sp>
      <p:sp>
        <p:nvSpPr>
          <p:cNvPr id="161795" name="Notes Placeholder 2">
            <a:extLst>
              <a:ext uri="{FF2B5EF4-FFF2-40B4-BE49-F238E27FC236}">
                <a16:creationId xmlns:a16="http://schemas.microsoft.com/office/drawing/2014/main" id="{EC1E9FE2-DDA6-4137-A814-42B6B3D5C4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a:extLst>
              <a:ext uri="{FF2B5EF4-FFF2-40B4-BE49-F238E27FC236}">
                <a16:creationId xmlns:a16="http://schemas.microsoft.com/office/drawing/2014/main" id="{31A68D5F-705D-4AD7-B944-2056304E74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4CB04D3-C1FD-424D-9B25-A2515ADB24B8}" type="slidenum">
              <a:rPr kumimoji="0" lang="en-US" altLang="en-US">
                <a:latin typeface="Times New Roman" panose="02020603050405020304" pitchFamily="18" charset="0"/>
              </a:rPr>
              <a:pPr>
                <a:spcBef>
                  <a:spcPct val="0"/>
                </a:spcBef>
              </a:pPr>
              <a:t>2</a:t>
            </a:fld>
            <a:endParaRPr kumimoji="0"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41A92421-34EA-411A-AB84-8FD8A8F5170B}"/>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CF362A19-A018-4E5D-B1DE-E6C3ECDC83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0228" name="Slide Number Placeholder 3">
            <a:extLst>
              <a:ext uri="{FF2B5EF4-FFF2-40B4-BE49-F238E27FC236}">
                <a16:creationId xmlns:a16="http://schemas.microsoft.com/office/drawing/2014/main" id="{762E75D8-FEF5-4E56-9206-617FC757E3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A75F1EA-6B54-4F24-8334-011A6258CD31}" type="slidenum">
              <a:rPr kumimoji="0" lang="en-US" altLang="en-US">
                <a:latin typeface="Times New Roman" panose="02020603050405020304" pitchFamily="18" charset="0"/>
              </a:rPr>
              <a:pPr>
                <a:spcBef>
                  <a:spcPct val="0"/>
                </a:spcBef>
              </a:pPr>
              <a:t>20</a:t>
            </a:fld>
            <a:endParaRPr kumimoji="0"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4BC2FEA9-7CBB-4A8A-9906-173CAB0B21AA}"/>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55C81C86-BC31-4790-810B-0429F3CCB2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a:extLst>
              <a:ext uri="{FF2B5EF4-FFF2-40B4-BE49-F238E27FC236}">
                <a16:creationId xmlns:a16="http://schemas.microsoft.com/office/drawing/2014/main" id="{7AF28F7F-9B6D-491B-82C0-48C477ACD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E0CA118B-4FEB-4558-BC7F-0F6B7D6AF459}" type="slidenum">
              <a:rPr kumimoji="0" lang="en-US" altLang="en-US">
                <a:latin typeface="Times New Roman" panose="02020603050405020304" pitchFamily="18" charset="0"/>
              </a:rPr>
              <a:pPr>
                <a:spcBef>
                  <a:spcPct val="0"/>
                </a:spcBef>
              </a:pPr>
              <a:t>21</a:t>
            </a:fld>
            <a:endParaRPr kumimoji="0"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8566BD6D-7E1F-4A5C-8747-BC6A6F6AD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7FCEDA3-3D85-4165-87B7-2F5E6AA96D5D}" type="slidenum">
              <a:rPr kumimoji="0" lang="en-US" altLang="en-US">
                <a:latin typeface="Times New Roman" panose="02020603050405020304" pitchFamily="18" charset="0"/>
              </a:rPr>
              <a:pPr>
                <a:spcBef>
                  <a:spcPct val="0"/>
                </a:spcBef>
              </a:pPr>
              <a:t>22</a:t>
            </a:fld>
            <a:endParaRPr kumimoji="0" lang="en-US" altLang="en-US">
              <a:latin typeface="Times New Roman" panose="02020603050405020304" pitchFamily="18" charset="0"/>
            </a:endParaRPr>
          </a:p>
        </p:txBody>
      </p:sp>
      <p:sp>
        <p:nvSpPr>
          <p:cNvPr id="182275" name="Rectangle 2">
            <a:extLst>
              <a:ext uri="{FF2B5EF4-FFF2-40B4-BE49-F238E27FC236}">
                <a16:creationId xmlns:a16="http://schemas.microsoft.com/office/drawing/2014/main" id="{AAE88DCB-54DD-4BBF-9BD7-7B53EC83E557}"/>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000DDC2C-41BE-48DD-8202-3B8AF29201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18F61AA9-31D0-431C-AB1A-D9FA98862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FECAB993-B71D-4421-BF56-05708F509E23}" type="slidenum">
              <a:rPr kumimoji="0" lang="en-US" altLang="en-US">
                <a:latin typeface="Times New Roman" panose="02020603050405020304" pitchFamily="18" charset="0"/>
              </a:rPr>
              <a:pPr>
                <a:spcBef>
                  <a:spcPct val="0"/>
                </a:spcBef>
              </a:pPr>
              <a:t>23</a:t>
            </a:fld>
            <a:endParaRPr kumimoji="0" lang="en-US" altLang="en-US">
              <a:latin typeface="Times New Roman" panose="02020603050405020304" pitchFamily="18" charset="0"/>
            </a:endParaRPr>
          </a:p>
        </p:txBody>
      </p:sp>
      <p:sp>
        <p:nvSpPr>
          <p:cNvPr id="183299" name="Rectangle 2">
            <a:extLst>
              <a:ext uri="{FF2B5EF4-FFF2-40B4-BE49-F238E27FC236}">
                <a16:creationId xmlns:a16="http://schemas.microsoft.com/office/drawing/2014/main" id="{E01498B5-C67F-4CFF-A356-E7BF29D032BB}"/>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03FD08B9-D5FE-4A01-92A6-6DB528291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846F0CE-E841-4E42-A458-F474C971E1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1A62AD1-C069-4A6A-9602-57C9BC015809}" type="slidenum">
              <a:rPr kumimoji="0" lang="en-US" altLang="en-US">
                <a:latin typeface="Times New Roman" panose="02020603050405020304" pitchFamily="18" charset="0"/>
              </a:rPr>
              <a:pPr>
                <a:spcBef>
                  <a:spcPct val="0"/>
                </a:spcBef>
              </a:pPr>
              <a:t>24</a:t>
            </a:fld>
            <a:endParaRPr kumimoji="0" lang="en-US" altLang="en-US">
              <a:latin typeface="Times New Roman" panose="02020603050405020304" pitchFamily="18" charset="0"/>
            </a:endParaRPr>
          </a:p>
        </p:txBody>
      </p:sp>
      <p:sp>
        <p:nvSpPr>
          <p:cNvPr id="184323" name="Rectangle 2">
            <a:extLst>
              <a:ext uri="{FF2B5EF4-FFF2-40B4-BE49-F238E27FC236}">
                <a16:creationId xmlns:a16="http://schemas.microsoft.com/office/drawing/2014/main" id="{EF13AD20-EB13-4E9C-8AD4-7AE5AF5D8F56}"/>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6859F053-235E-4C42-916D-FB2735CF0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712C3399-4C86-404F-939B-49A915CBC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0A02AC7-0688-44F5-93A3-C3724553E019}" type="slidenum">
              <a:rPr kumimoji="0" lang="en-US" altLang="en-US">
                <a:latin typeface="Times New Roman" panose="02020603050405020304" pitchFamily="18" charset="0"/>
              </a:rPr>
              <a:pPr>
                <a:spcBef>
                  <a:spcPct val="0"/>
                </a:spcBef>
              </a:pPr>
              <a:t>25</a:t>
            </a:fld>
            <a:endParaRPr kumimoji="0" lang="en-US" altLang="en-US">
              <a:latin typeface="Times New Roman" panose="02020603050405020304" pitchFamily="18" charset="0"/>
            </a:endParaRPr>
          </a:p>
        </p:txBody>
      </p:sp>
      <p:sp>
        <p:nvSpPr>
          <p:cNvPr id="185347" name="Rectangle 2">
            <a:extLst>
              <a:ext uri="{FF2B5EF4-FFF2-40B4-BE49-F238E27FC236}">
                <a16:creationId xmlns:a16="http://schemas.microsoft.com/office/drawing/2014/main" id="{F959DEF3-5C0E-4C4A-884A-8A66A78C7152}"/>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EB148724-951D-4D2C-9DB5-C4FE857337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EC24ABEF-E752-4633-AFD8-92D9694BA298}"/>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4F372171-38DA-449C-B618-6A7ABC557F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6372" name="Slide Number Placeholder 3">
            <a:extLst>
              <a:ext uri="{FF2B5EF4-FFF2-40B4-BE49-F238E27FC236}">
                <a16:creationId xmlns:a16="http://schemas.microsoft.com/office/drawing/2014/main" id="{CA69B3AD-35DC-4E12-ADB6-728E6941C1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43D6F2D-10CE-42F9-8C22-29305A22DDDE}" type="slidenum">
              <a:rPr kumimoji="0" lang="en-US" altLang="en-US">
                <a:latin typeface="Times New Roman" panose="02020603050405020304" pitchFamily="18" charset="0"/>
              </a:rPr>
              <a:pPr>
                <a:spcBef>
                  <a:spcPct val="0"/>
                </a:spcBef>
              </a:pPr>
              <a:t>26</a:t>
            </a:fld>
            <a:endParaRPr kumimoji="0"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AC135A78-A56C-42EC-BBF0-4B911A152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17276B9B-6187-4A91-AB0C-E3B78AA9901E}" type="slidenum">
              <a:rPr kumimoji="0" lang="en-US" altLang="en-US">
                <a:latin typeface="Times New Roman" panose="02020603050405020304" pitchFamily="18" charset="0"/>
              </a:rPr>
              <a:pPr>
                <a:spcBef>
                  <a:spcPct val="0"/>
                </a:spcBef>
              </a:pPr>
              <a:t>27</a:t>
            </a:fld>
            <a:endParaRPr kumimoji="0" lang="en-US" altLang="en-US">
              <a:latin typeface="Times New Roman" panose="02020603050405020304" pitchFamily="18" charset="0"/>
            </a:endParaRPr>
          </a:p>
        </p:txBody>
      </p:sp>
      <p:sp>
        <p:nvSpPr>
          <p:cNvPr id="187395" name="Rectangle 2">
            <a:extLst>
              <a:ext uri="{FF2B5EF4-FFF2-40B4-BE49-F238E27FC236}">
                <a16:creationId xmlns:a16="http://schemas.microsoft.com/office/drawing/2014/main" id="{BA2757FB-8916-475D-838B-E12B5ACE43D0}"/>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4B7BE15D-5F24-4F67-9C1F-B50F4E4A5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A3B99564-996C-4D10-B74A-6095C9E5E0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1710403-9679-4C07-A8C3-97B52DBAB96F}" type="slidenum">
              <a:rPr kumimoji="0" lang="en-US" altLang="en-US">
                <a:latin typeface="Times New Roman" panose="02020603050405020304" pitchFamily="18" charset="0"/>
              </a:rPr>
              <a:pPr>
                <a:spcBef>
                  <a:spcPct val="0"/>
                </a:spcBef>
              </a:pPr>
              <a:t>28</a:t>
            </a:fld>
            <a:endParaRPr kumimoji="0" lang="en-US" altLang="en-US">
              <a:latin typeface="Times New Roman" panose="02020603050405020304" pitchFamily="18" charset="0"/>
            </a:endParaRPr>
          </a:p>
        </p:txBody>
      </p:sp>
      <p:sp>
        <p:nvSpPr>
          <p:cNvPr id="188419" name="Rectangle 2">
            <a:extLst>
              <a:ext uri="{FF2B5EF4-FFF2-40B4-BE49-F238E27FC236}">
                <a16:creationId xmlns:a16="http://schemas.microsoft.com/office/drawing/2014/main" id="{F22428AA-C4C9-424F-B3D7-8C45C42B0B37}"/>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2BCDA562-0A76-4A8B-B238-762DAE4D9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ED24161D-6639-4D35-9F81-352B11931819}"/>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EC65B5BE-9B51-4E57-9EAD-77AE354C44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a:extLst>
              <a:ext uri="{FF2B5EF4-FFF2-40B4-BE49-F238E27FC236}">
                <a16:creationId xmlns:a16="http://schemas.microsoft.com/office/drawing/2014/main" id="{C10C375F-38D4-45B4-997E-457F795B52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DDF8047-2604-40F8-B2A7-B4CBDA8DD572}" type="slidenum">
              <a:rPr kumimoji="0" lang="en-US" altLang="en-US">
                <a:latin typeface="Times New Roman" panose="02020603050405020304" pitchFamily="18" charset="0"/>
              </a:rPr>
              <a:pPr>
                <a:spcBef>
                  <a:spcPct val="0"/>
                </a:spcBef>
              </a:pPr>
              <a:t>29</a:t>
            </a:fld>
            <a:endParaRPr kumimoji="0"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0F1CBFB-DD8B-4024-AE5C-083E9E75D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EB9DF733-A6E4-4AC9-8B9C-838DA10C1F26}" type="slidenum">
              <a:rPr kumimoji="0" lang="en-US" altLang="en-US">
                <a:latin typeface="Times New Roman" panose="02020603050405020304" pitchFamily="18" charset="0"/>
              </a:rPr>
              <a:pPr>
                <a:spcBef>
                  <a:spcPct val="0"/>
                </a:spcBef>
              </a:pPr>
              <a:t>3</a:t>
            </a:fld>
            <a:endParaRPr kumimoji="0" lang="en-US" altLang="en-US">
              <a:latin typeface="Times New Roman" panose="02020603050405020304" pitchFamily="18" charset="0"/>
            </a:endParaRPr>
          </a:p>
        </p:txBody>
      </p:sp>
      <p:sp>
        <p:nvSpPr>
          <p:cNvPr id="162819" name="Rectangle 2">
            <a:extLst>
              <a:ext uri="{FF2B5EF4-FFF2-40B4-BE49-F238E27FC236}">
                <a16:creationId xmlns:a16="http://schemas.microsoft.com/office/drawing/2014/main" id="{84772E2D-229A-4173-92EA-698F01AF3DFF}"/>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2296081E-7AA2-4E19-9D57-79EA1A078BFC}"/>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FBD78992-50E9-416F-946D-FF3614A8B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E6C25F3-15A7-40D9-AACC-4FE4568D877D}" type="slidenum">
              <a:rPr kumimoji="0" lang="en-US" altLang="en-US">
                <a:latin typeface="Times New Roman" panose="02020603050405020304" pitchFamily="18" charset="0"/>
              </a:rPr>
              <a:pPr>
                <a:spcBef>
                  <a:spcPct val="0"/>
                </a:spcBef>
              </a:pPr>
              <a:t>30</a:t>
            </a:fld>
            <a:endParaRPr kumimoji="0" lang="en-US" altLang="en-US">
              <a:latin typeface="Times New Roman" panose="02020603050405020304" pitchFamily="18" charset="0"/>
            </a:endParaRPr>
          </a:p>
        </p:txBody>
      </p:sp>
      <p:sp>
        <p:nvSpPr>
          <p:cNvPr id="190467" name="Rectangle 2">
            <a:extLst>
              <a:ext uri="{FF2B5EF4-FFF2-40B4-BE49-F238E27FC236}">
                <a16:creationId xmlns:a16="http://schemas.microsoft.com/office/drawing/2014/main" id="{D4E486E4-6DDD-4EE0-A823-38FC40AF5078}"/>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2F5234A8-4EB2-48BA-BC6A-27BE0FF47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BDC50B31-0AC4-4724-90A8-31BFC2041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6B9950C-CF73-4C39-84DE-194506B65FBB}" type="slidenum">
              <a:rPr kumimoji="0" lang="en-US" altLang="en-US">
                <a:latin typeface="Times New Roman" panose="02020603050405020304" pitchFamily="18" charset="0"/>
              </a:rPr>
              <a:pPr>
                <a:spcBef>
                  <a:spcPct val="0"/>
                </a:spcBef>
              </a:pPr>
              <a:t>31</a:t>
            </a:fld>
            <a:endParaRPr kumimoji="0" lang="en-US" altLang="en-US">
              <a:latin typeface="Times New Roman" panose="02020603050405020304" pitchFamily="18" charset="0"/>
            </a:endParaRPr>
          </a:p>
        </p:txBody>
      </p:sp>
      <p:sp>
        <p:nvSpPr>
          <p:cNvPr id="191491" name="Rectangle 2">
            <a:extLst>
              <a:ext uri="{FF2B5EF4-FFF2-40B4-BE49-F238E27FC236}">
                <a16:creationId xmlns:a16="http://schemas.microsoft.com/office/drawing/2014/main" id="{9D298DF8-ED0F-49E8-9A78-8B863AA28B4D}"/>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1EED2491-A84A-46A4-9620-08E5AED353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C8962B87-A272-43AB-A21B-D678694105DF}"/>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E9035634-FC9B-49E8-B7C4-B91CF4D9AB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2516" name="Slide Number Placeholder 3">
            <a:extLst>
              <a:ext uri="{FF2B5EF4-FFF2-40B4-BE49-F238E27FC236}">
                <a16:creationId xmlns:a16="http://schemas.microsoft.com/office/drawing/2014/main" id="{BEC53517-A76C-4498-96A3-D7E1F58011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22A0DAC-8856-4DD7-8403-CA97470F7B44}" type="slidenum">
              <a:rPr kumimoji="0" lang="en-US" altLang="en-US">
                <a:latin typeface="Times New Roman" panose="02020603050405020304" pitchFamily="18" charset="0"/>
              </a:rPr>
              <a:pPr>
                <a:spcBef>
                  <a:spcPct val="0"/>
                </a:spcBef>
              </a:pPr>
              <a:t>32</a:t>
            </a:fld>
            <a:endParaRPr kumimoji="0"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A4C5798E-BF7C-4055-9FA0-FFC6AFA2BF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F29B76E-EA30-46DE-A237-F95D2D659BE9}" type="slidenum">
              <a:rPr kumimoji="0" lang="en-US" altLang="en-US">
                <a:latin typeface="Times New Roman" panose="02020603050405020304" pitchFamily="18" charset="0"/>
              </a:rPr>
              <a:pPr>
                <a:spcBef>
                  <a:spcPct val="0"/>
                </a:spcBef>
              </a:pPr>
              <a:t>33</a:t>
            </a:fld>
            <a:endParaRPr kumimoji="0" lang="en-US" altLang="en-US">
              <a:latin typeface="Times New Roman" panose="02020603050405020304" pitchFamily="18" charset="0"/>
            </a:endParaRPr>
          </a:p>
        </p:txBody>
      </p:sp>
      <p:sp>
        <p:nvSpPr>
          <p:cNvPr id="193539" name="Rectangle 2">
            <a:extLst>
              <a:ext uri="{FF2B5EF4-FFF2-40B4-BE49-F238E27FC236}">
                <a16:creationId xmlns:a16="http://schemas.microsoft.com/office/drawing/2014/main" id="{6FB4A130-6F89-4A47-B7E9-7662B8009296}"/>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D2CBEB4B-A7EC-4C09-910D-59763D914A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36FDDD98-2EF0-4323-A04F-2BF109515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DED0C013-0312-4B6E-A65E-B1AF8ADB8FB7}" type="slidenum">
              <a:rPr kumimoji="0" lang="en-US" altLang="en-US">
                <a:latin typeface="Times New Roman" panose="02020603050405020304" pitchFamily="18" charset="0"/>
              </a:rPr>
              <a:pPr>
                <a:spcBef>
                  <a:spcPct val="0"/>
                </a:spcBef>
              </a:pPr>
              <a:t>34</a:t>
            </a:fld>
            <a:endParaRPr kumimoji="0" lang="en-US" altLang="en-US">
              <a:latin typeface="Times New Roman" panose="02020603050405020304" pitchFamily="18" charset="0"/>
            </a:endParaRPr>
          </a:p>
        </p:txBody>
      </p:sp>
      <p:sp>
        <p:nvSpPr>
          <p:cNvPr id="194563" name="Rectangle 2">
            <a:extLst>
              <a:ext uri="{FF2B5EF4-FFF2-40B4-BE49-F238E27FC236}">
                <a16:creationId xmlns:a16="http://schemas.microsoft.com/office/drawing/2014/main" id="{0558C8E3-9808-4616-8A78-9065945A54C9}"/>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CECCA921-C753-450B-A767-C5A1BECB53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7FD7C6DE-69B1-4042-AA94-FCC19E3B56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1C05BC9-F3B5-4D89-8A60-A5408A49DB12}" type="slidenum">
              <a:rPr kumimoji="0" lang="en-US" altLang="en-US">
                <a:latin typeface="Times New Roman" panose="02020603050405020304" pitchFamily="18" charset="0"/>
              </a:rPr>
              <a:pPr>
                <a:spcBef>
                  <a:spcPct val="0"/>
                </a:spcBef>
              </a:pPr>
              <a:t>35</a:t>
            </a:fld>
            <a:endParaRPr kumimoji="0" lang="en-US" altLang="en-US">
              <a:latin typeface="Times New Roman" panose="02020603050405020304" pitchFamily="18" charset="0"/>
            </a:endParaRPr>
          </a:p>
        </p:txBody>
      </p:sp>
      <p:sp>
        <p:nvSpPr>
          <p:cNvPr id="195587" name="Rectangle 2">
            <a:extLst>
              <a:ext uri="{FF2B5EF4-FFF2-40B4-BE49-F238E27FC236}">
                <a16:creationId xmlns:a16="http://schemas.microsoft.com/office/drawing/2014/main" id="{19F4021A-B487-4067-98C8-EA901DC54F48}"/>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BB2A75B8-B38A-45EB-AA34-C2D132060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5D6C2BA8-F56A-4DB0-AA78-F06E33DDDC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8F03E0B-B6D5-44C2-BF85-B3B158E188C7}" type="slidenum">
              <a:rPr kumimoji="0" lang="en-US" altLang="en-US">
                <a:latin typeface="Times New Roman" panose="02020603050405020304" pitchFamily="18" charset="0"/>
              </a:rPr>
              <a:pPr>
                <a:spcBef>
                  <a:spcPct val="0"/>
                </a:spcBef>
              </a:pPr>
              <a:t>36</a:t>
            </a:fld>
            <a:endParaRPr kumimoji="0" lang="en-US" altLang="en-US">
              <a:latin typeface="Times New Roman" panose="02020603050405020304" pitchFamily="18" charset="0"/>
            </a:endParaRPr>
          </a:p>
        </p:txBody>
      </p:sp>
      <p:sp>
        <p:nvSpPr>
          <p:cNvPr id="196611" name="Rectangle 2">
            <a:extLst>
              <a:ext uri="{FF2B5EF4-FFF2-40B4-BE49-F238E27FC236}">
                <a16:creationId xmlns:a16="http://schemas.microsoft.com/office/drawing/2014/main" id="{0B5048E2-33CF-4760-8E56-94B0EA71E97F}"/>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FD05F80F-29AB-493F-BB62-2437D6987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CF54087D-16F8-4709-BE18-DC4823B554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74B8004-DB71-433F-874F-D57FD7F2BC2E}" type="slidenum">
              <a:rPr kumimoji="0" lang="en-US" altLang="en-US">
                <a:latin typeface="Times New Roman" panose="02020603050405020304" pitchFamily="18" charset="0"/>
              </a:rPr>
              <a:pPr>
                <a:spcBef>
                  <a:spcPct val="0"/>
                </a:spcBef>
              </a:pPr>
              <a:t>37</a:t>
            </a:fld>
            <a:endParaRPr kumimoji="0" lang="en-US" altLang="en-US">
              <a:latin typeface="Times New Roman" panose="02020603050405020304" pitchFamily="18" charset="0"/>
            </a:endParaRPr>
          </a:p>
        </p:txBody>
      </p:sp>
      <p:sp>
        <p:nvSpPr>
          <p:cNvPr id="197635" name="Rectangle 2">
            <a:extLst>
              <a:ext uri="{FF2B5EF4-FFF2-40B4-BE49-F238E27FC236}">
                <a16:creationId xmlns:a16="http://schemas.microsoft.com/office/drawing/2014/main" id="{62FF0CEF-75AF-4CDF-8944-8472815B071E}"/>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66B93C0D-87D1-4329-A674-761F799BB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6A3B0DB2-7F58-43DA-AD44-68666F4217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127E97E-5714-4126-9BD3-E72508A443F3}" type="slidenum">
              <a:rPr kumimoji="0" lang="en-US" altLang="en-US">
                <a:latin typeface="Times New Roman" panose="02020603050405020304" pitchFamily="18" charset="0"/>
              </a:rPr>
              <a:pPr>
                <a:spcBef>
                  <a:spcPct val="0"/>
                </a:spcBef>
              </a:pPr>
              <a:t>38</a:t>
            </a:fld>
            <a:endParaRPr kumimoji="0" lang="en-US" altLang="en-US">
              <a:latin typeface="Times New Roman" panose="02020603050405020304" pitchFamily="18" charset="0"/>
            </a:endParaRPr>
          </a:p>
        </p:txBody>
      </p:sp>
      <p:sp>
        <p:nvSpPr>
          <p:cNvPr id="198659" name="Rectangle 2">
            <a:extLst>
              <a:ext uri="{FF2B5EF4-FFF2-40B4-BE49-F238E27FC236}">
                <a16:creationId xmlns:a16="http://schemas.microsoft.com/office/drawing/2014/main" id="{36550C11-2117-4609-8024-D9C2B7F437AC}"/>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B7A78FC3-399B-417D-AE10-977F4F811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 80 WCTrends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78957ABB-FFEC-40F7-B3E6-88001D8D4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48EBDF3-F170-4603-942F-6BBAF9172D5A}" type="slidenum">
              <a:rPr kumimoji="0" lang="en-US" altLang="en-US">
                <a:latin typeface="Times New Roman" panose="02020603050405020304" pitchFamily="18" charset="0"/>
              </a:rPr>
              <a:pPr>
                <a:spcBef>
                  <a:spcPct val="0"/>
                </a:spcBef>
              </a:pPr>
              <a:t>39</a:t>
            </a:fld>
            <a:endParaRPr kumimoji="0" lang="en-US" altLang="en-US">
              <a:latin typeface="Times New Roman" panose="02020603050405020304" pitchFamily="18" charset="0"/>
            </a:endParaRPr>
          </a:p>
        </p:txBody>
      </p:sp>
      <p:sp>
        <p:nvSpPr>
          <p:cNvPr id="199683" name="Rectangle 2">
            <a:extLst>
              <a:ext uri="{FF2B5EF4-FFF2-40B4-BE49-F238E27FC236}">
                <a16:creationId xmlns:a16="http://schemas.microsoft.com/office/drawing/2014/main" id="{9B2DAEE5-623C-4693-9C3C-562B3B2BF951}"/>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20BA09B4-ABA0-4BA8-8CCE-C2C9F701F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BA932770-62FF-4CAA-89B8-3DCE9E3B7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99661B2-4E21-4B58-9478-77E0C747E5C2}" type="slidenum">
              <a:rPr kumimoji="0" lang="en-US" altLang="en-US">
                <a:latin typeface="Times New Roman" panose="02020603050405020304" pitchFamily="18" charset="0"/>
              </a:rPr>
              <a:pPr>
                <a:spcBef>
                  <a:spcPct val="0"/>
                </a:spcBef>
              </a:pPr>
              <a:t>4</a:t>
            </a:fld>
            <a:endParaRPr kumimoji="0" lang="en-US" altLang="en-US">
              <a:latin typeface="Times New Roman" panose="02020603050405020304" pitchFamily="18" charset="0"/>
            </a:endParaRPr>
          </a:p>
        </p:txBody>
      </p:sp>
      <p:sp>
        <p:nvSpPr>
          <p:cNvPr id="163843" name="Rectangle 2">
            <a:extLst>
              <a:ext uri="{FF2B5EF4-FFF2-40B4-BE49-F238E27FC236}">
                <a16:creationId xmlns:a16="http://schemas.microsoft.com/office/drawing/2014/main" id="{C0AAF277-FD73-46B9-9698-8615435C49DA}"/>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FFABD075-0826-4079-9602-177C6B7996B4}"/>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AAA1DB84-3E3E-4A7E-ADBD-0981598568D6}"/>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06628B39-3A13-4C5E-967E-4471745E65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0708" name="Slide Number Placeholder 3">
            <a:extLst>
              <a:ext uri="{FF2B5EF4-FFF2-40B4-BE49-F238E27FC236}">
                <a16:creationId xmlns:a16="http://schemas.microsoft.com/office/drawing/2014/main" id="{2E4E7922-838C-48A5-BB35-0899FEBCD7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75FE325-5F02-4C36-ABB1-1F4B28E9B620}" type="slidenum">
              <a:rPr kumimoji="0" lang="en-US" altLang="en-US">
                <a:latin typeface="Times New Roman" panose="02020603050405020304" pitchFamily="18" charset="0"/>
              </a:rPr>
              <a:pPr>
                <a:spcBef>
                  <a:spcPct val="0"/>
                </a:spcBef>
              </a:pPr>
              <a:t>40</a:t>
            </a:fld>
            <a:endParaRPr kumimoji="0"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68C22F16-474A-408D-8531-2B341FACAD71}"/>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F6607723-D11C-47EB-AB0F-8A25E194D9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201732" name="Slide Number Placeholder 3">
            <a:extLst>
              <a:ext uri="{FF2B5EF4-FFF2-40B4-BE49-F238E27FC236}">
                <a16:creationId xmlns:a16="http://schemas.microsoft.com/office/drawing/2014/main" id="{8E536CE6-CC72-41B8-98CF-E1327A553E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7F9BE4E7-49B7-45DB-A889-58089452D4EF}" type="slidenum">
              <a:rPr kumimoji="0" lang="en-US" altLang="en-US">
                <a:solidFill>
                  <a:srgbClr val="000000"/>
                </a:solidFill>
                <a:latin typeface="Calibri" panose="020F0502020204030204" pitchFamily="34" charset="0"/>
              </a:rPr>
              <a:pPr>
                <a:spcBef>
                  <a:spcPct val="0"/>
                </a:spcBef>
              </a:pPr>
              <a:t>41</a:t>
            </a:fld>
            <a:endParaRPr kumimoji="0" lang="en-US" altLang="en-US">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B01BD57D-7B2B-48BE-BBE2-9657CE1BFA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2BEF184-9AC0-440D-BEF3-3B5A6269B86E}" type="slidenum">
              <a:rPr kumimoji="0" lang="en-US" altLang="en-US">
                <a:latin typeface="Times New Roman" panose="02020603050405020304" pitchFamily="18" charset="0"/>
              </a:rPr>
              <a:pPr>
                <a:spcBef>
                  <a:spcPct val="0"/>
                </a:spcBef>
              </a:pPr>
              <a:t>42</a:t>
            </a:fld>
            <a:endParaRPr kumimoji="0" lang="en-US" altLang="en-US">
              <a:latin typeface="Times New Roman" panose="02020603050405020304" pitchFamily="18" charset="0"/>
            </a:endParaRPr>
          </a:p>
        </p:txBody>
      </p:sp>
      <p:sp>
        <p:nvSpPr>
          <p:cNvPr id="202755" name="Rectangle 2">
            <a:extLst>
              <a:ext uri="{FF2B5EF4-FFF2-40B4-BE49-F238E27FC236}">
                <a16:creationId xmlns:a16="http://schemas.microsoft.com/office/drawing/2014/main" id="{C9107FAD-A550-4936-B02B-901B0183A314}"/>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9F030FD2-B4FA-40D6-B837-E34CBF904D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4AEA2E70-DFC3-4143-A182-FA825DDCCEFD}"/>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6C013014-70FC-4D1D-9A1C-4230A46B47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3780" name="Slide Number Placeholder 3">
            <a:extLst>
              <a:ext uri="{FF2B5EF4-FFF2-40B4-BE49-F238E27FC236}">
                <a16:creationId xmlns:a16="http://schemas.microsoft.com/office/drawing/2014/main" id="{682C54E9-3DB3-44C1-8D2F-7EEC94381B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DAE754E7-E638-4AB1-83B2-4EDB553BC139}" type="slidenum">
              <a:rPr kumimoji="0" lang="en-US" altLang="en-US">
                <a:latin typeface="Times New Roman" panose="02020603050405020304" pitchFamily="18" charset="0"/>
              </a:rPr>
              <a:pPr>
                <a:spcBef>
                  <a:spcPct val="0"/>
                </a:spcBef>
              </a:pPr>
              <a:t>43</a:t>
            </a:fld>
            <a:endParaRPr kumimoji="0"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FC9FAA0A-C04E-4F9B-9389-CAE8C65B8444}"/>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73087313-8DA1-4BDB-BDFF-6936C3859C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04" name="Slide Number Placeholder 3">
            <a:extLst>
              <a:ext uri="{FF2B5EF4-FFF2-40B4-BE49-F238E27FC236}">
                <a16:creationId xmlns:a16="http://schemas.microsoft.com/office/drawing/2014/main" id="{D3E236A5-0525-42D8-A565-A206810AC8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44D73CE-8E9B-4343-BA85-F32E3F4AE876}" type="slidenum">
              <a:rPr kumimoji="0" lang="en-US" altLang="en-US">
                <a:latin typeface="Times New Roman" panose="02020603050405020304" pitchFamily="18" charset="0"/>
              </a:rPr>
              <a:pPr>
                <a:spcBef>
                  <a:spcPct val="0"/>
                </a:spcBef>
              </a:pPr>
              <a:t>44</a:t>
            </a:fld>
            <a:endParaRPr kumimoji="0"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557D9224-C827-4E2C-A208-2FE34C55A694}"/>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508D7776-D674-4DF7-B0B0-F9470C1E7C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5828" name="Slide Number Placeholder 3">
            <a:extLst>
              <a:ext uri="{FF2B5EF4-FFF2-40B4-BE49-F238E27FC236}">
                <a16:creationId xmlns:a16="http://schemas.microsoft.com/office/drawing/2014/main" id="{973590D3-2DAC-4B7F-8CBF-118AD8EAAF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52314B2-5FC5-4EDE-AA3C-4651550944DA}" type="slidenum">
              <a:rPr kumimoji="0" lang="en-US" altLang="en-US">
                <a:latin typeface="Times New Roman" panose="02020603050405020304" pitchFamily="18" charset="0"/>
              </a:rPr>
              <a:pPr>
                <a:spcBef>
                  <a:spcPct val="0"/>
                </a:spcBef>
              </a:pPr>
              <a:t>45</a:t>
            </a:fld>
            <a:endParaRPr kumimoji="0"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3C5580EF-FAAC-4A01-A463-F1F6C2824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9C77F174-07CA-4BE1-AB54-A8F332957138}" type="slidenum">
              <a:rPr kumimoji="0" lang="en-US" altLang="en-US">
                <a:latin typeface="Times New Roman" panose="02020603050405020304" pitchFamily="18" charset="0"/>
              </a:rPr>
              <a:pPr>
                <a:spcBef>
                  <a:spcPct val="0"/>
                </a:spcBef>
              </a:pPr>
              <a:t>46</a:t>
            </a:fld>
            <a:endParaRPr kumimoji="0" lang="en-US" altLang="en-US">
              <a:latin typeface="Times New Roman" panose="02020603050405020304" pitchFamily="18" charset="0"/>
            </a:endParaRPr>
          </a:p>
        </p:txBody>
      </p:sp>
      <p:sp>
        <p:nvSpPr>
          <p:cNvPr id="206851" name="Rectangle 2">
            <a:extLst>
              <a:ext uri="{FF2B5EF4-FFF2-40B4-BE49-F238E27FC236}">
                <a16:creationId xmlns:a16="http://schemas.microsoft.com/office/drawing/2014/main" id="{42D58978-7B13-4077-9924-28D1D5A6E736}"/>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531BB97D-5563-4570-A0F5-015893C061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D825F496-4339-4F0E-B9EB-F7D673D05604}"/>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1310D434-973D-474C-AD00-F693FB4065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7876" name="Slide Number Placeholder 3">
            <a:extLst>
              <a:ext uri="{FF2B5EF4-FFF2-40B4-BE49-F238E27FC236}">
                <a16:creationId xmlns:a16="http://schemas.microsoft.com/office/drawing/2014/main" id="{B18D9C3A-848D-4D24-8E8E-84F17BD7BB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17BF5AE6-C28C-4107-979A-B85AB37171B1}" type="slidenum">
              <a:rPr kumimoji="0" lang="en-US" altLang="en-US">
                <a:latin typeface="Times New Roman" panose="02020603050405020304" pitchFamily="18" charset="0"/>
              </a:rPr>
              <a:pPr>
                <a:spcBef>
                  <a:spcPct val="0"/>
                </a:spcBef>
              </a:pPr>
              <a:t>47</a:t>
            </a:fld>
            <a:endParaRPr kumimoji="0"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50105FE5-D3F0-4DF6-89C7-D0907B9CDA20}"/>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98977D83-C53C-4774-AFB9-18F6C501D8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900" name="Slide Number Placeholder 3">
            <a:extLst>
              <a:ext uri="{FF2B5EF4-FFF2-40B4-BE49-F238E27FC236}">
                <a16:creationId xmlns:a16="http://schemas.microsoft.com/office/drawing/2014/main" id="{0A3A88E9-C1EB-4DDB-BB9D-43F5425610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EB9DD5AC-EA5F-467D-8445-A5FE9562F50E}" type="slidenum">
              <a:rPr kumimoji="0" lang="en-US" altLang="en-US">
                <a:latin typeface="Times New Roman" panose="02020603050405020304" pitchFamily="18" charset="0"/>
              </a:rPr>
              <a:pPr>
                <a:spcBef>
                  <a:spcPct val="0"/>
                </a:spcBef>
              </a:pPr>
              <a:t>48</a:t>
            </a:fld>
            <a:endParaRPr kumimoji="0"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F515475F-BC97-479E-B835-24BF0E051C5E}"/>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5BBFDEB4-0797-4B93-8B49-2121FFC06A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9924" name="Slide Number Placeholder 3">
            <a:extLst>
              <a:ext uri="{FF2B5EF4-FFF2-40B4-BE49-F238E27FC236}">
                <a16:creationId xmlns:a16="http://schemas.microsoft.com/office/drawing/2014/main" id="{76676D1F-24E0-40D7-BE1C-5D4BB329F2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A37B786-CB2D-4B78-8682-70351DBD0228}" type="slidenum">
              <a:rPr kumimoji="0" lang="en-US" altLang="en-US">
                <a:latin typeface="Times New Roman" panose="02020603050405020304" pitchFamily="18" charset="0"/>
              </a:rPr>
              <a:pPr>
                <a:spcBef>
                  <a:spcPct val="0"/>
                </a:spcBef>
              </a:pPr>
              <a:t>49</a:t>
            </a:fld>
            <a:endParaRPr kumimoji="0"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029EDDAF-F591-4C17-ABDB-78887F30AB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0BC2CE15-AAF6-4103-8DDF-9268EFBB302B}" type="slidenum">
              <a:rPr kumimoji="0" lang="en-US" altLang="en-US">
                <a:latin typeface="Times New Roman" panose="02020603050405020304" pitchFamily="18" charset="0"/>
              </a:rPr>
              <a:pPr>
                <a:spcBef>
                  <a:spcPct val="0"/>
                </a:spcBef>
              </a:pPr>
              <a:t>5</a:t>
            </a:fld>
            <a:endParaRPr kumimoji="0" lang="en-US" altLang="en-US">
              <a:latin typeface="Times New Roman" panose="02020603050405020304" pitchFamily="18" charset="0"/>
            </a:endParaRPr>
          </a:p>
        </p:txBody>
      </p:sp>
      <p:sp>
        <p:nvSpPr>
          <p:cNvPr id="164867" name="Rectangle 2">
            <a:extLst>
              <a:ext uri="{FF2B5EF4-FFF2-40B4-BE49-F238E27FC236}">
                <a16:creationId xmlns:a16="http://schemas.microsoft.com/office/drawing/2014/main" id="{4E755B1C-F47B-4FB3-932F-6AD5F9EC7D7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6ECD2D82-1583-462E-B150-615782F1EB36}"/>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F6382AD4-0A93-43D2-8610-E3E338C75242}"/>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32BEDF73-FFB3-4927-81A4-10296D6EEA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0948" name="Slide Number Placeholder 3">
            <a:extLst>
              <a:ext uri="{FF2B5EF4-FFF2-40B4-BE49-F238E27FC236}">
                <a16:creationId xmlns:a16="http://schemas.microsoft.com/office/drawing/2014/main" id="{E12F27AE-8924-4CD9-B20F-3F8FD17AA6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007A1016-EF4F-4664-BDE9-3EE54BA188D4}" type="slidenum">
              <a:rPr kumimoji="0" lang="en-US" altLang="en-US">
                <a:latin typeface="Times New Roman" panose="02020603050405020304" pitchFamily="18" charset="0"/>
              </a:rPr>
              <a:pPr>
                <a:spcBef>
                  <a:spcPct val="0"/>
                </a:spcBef>
              </a:pPr>
              <a:t>50</a:t>
            </a:fld>
            <a:endParaRPr kumimoji="0"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672C7F5A-F465-45D0-A2CD-51883DFAB7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ECD63EF-B8BD-42DA-863F-E32FE5A771FB}" type="slidenum">
              <a:rPr kumimoji="0" lang="en-US" altLang="en-US">
                <a:latin typeface="Times New Roman" panose="02020603050405020304" pitchFamily="18" charset="0"/>
              </a:rPr>
              <a:pPr>
                <a:spcBef>
                  <a:spcPct val="0"/>
                </a:spcBef>
              </a:pPr>
              <a:t>51</a:t>
            </a:fld>
            <a:endParaRPr kumimoji="0" lang="en-US" altLang="en-US">
              <a:latin typeface="Times New Roman" panose="02020603050405020304" pitchFamily="18" charset="0"/>
            </a:endParaRPr>
          </a:p>
        </p:txBody>
      </p:sp>
      <p:sp>
        <p:nvSpPr>
          <p:cNvPr id="211971" name="Rectangle 2">
            <a:extLst>
              <a:ext uri="{FF2B5EF4-FFF2-40B4-BE49-F238E27FC236}">
                <a16:creationId xmlns:a16="http://schemas.microsoft.com/office/drawing/2014/main" id="{353F5F09-9136-41B1-86AC-C4A1D13F74C8}"/>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A21972D8-00E7-4158-9A72-09E0D5421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0A383B73-9354-46FD-9168-F551C3355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D1434A4F-C861-41D5-BFDA-B6CD542A52B7}" type="slidenum">
              <a:rPr kumimoji="0" lang="en-US" altLang="en-US">
                <a:latin typeface="Times New Roman" panose="02020603050405020304" pitchFamily="18" charset="0"/>
              </a:rPr>
              <a:pPr>
                <a:spcBef>
                  <a:spcPct val="0"/>
                </a:spcBef>
              </a:pPr>
              <a:t>52</a:t>
            </a:fld>
            <a:endParaRPr kumimoji="0" lang="en-US" altLang="en-US">
              <a:latin typeface="Times New Roman" panose="02020603050405020304" pitchFamily="18" charset="0"/>
            </a:endParaRPr>
          </a:p>
        </p:txBody>
      </p:sp>
      <p:sp>
        <p:nvSpPr>
          <p:cNvPr id="212995" name="Rectangle 2">
            <a:extLst>
              <a:ext uri="{FF2B5EF4-FFF2-40B4-BE49-F238E27FC236}">
                <a16:creationId xmlns:a16="http://schemas.microsoft.com/office/drawing/2014/main" id="{3F6CF24D-E79C-4370-A7A2-0F8308E42F3A}"/>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6B2F6B28-DFD8-455A-9F53-ED744C898B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648FD323-AD0F-43E1-8B6E-2E4722D341E8}"/>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62FB437E-BCF8-4A23-BDBD-18FFF1692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4020" name="Slide Number Placeholder 3">
            <a:extLst>
              <a:ext uri="{FF2B5EF4-FFF2-40B4-BE49-F238E27FC236}">
                <a16:creationId xmlns:a16="http://schemas.microsoft.com/office/drawing/2014/main" id="{66E217DB-18A6-4B9B-BA0F-A21412FD0E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98502B1-B88A-4A9B-958E-A7134574F5DB}" type="slidenum">
              <a:rPr kumimoji="0" lang="en-US" altLang="en-US">
                <a:latin typeface="Times New Roman" panose="02020603050405020304" pitchFamily="18" charset="0"/>
              </a:rPr>
              <a:pPr>
                <a:spcBef>
                  <a:spcPct val="0"/>
                </a:spcBef>
              </a:pPr>
              <a:t>53</a:t>
            </a:fld>
            <a:endParaRPr kumimoji="0" lang="en-US" altLang="en-US">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B691D37B-9512-40BC-862C-9D19A8292DFE}"/>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7EB52B65-D357-4B55-9B0F-FE03CF3E43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44" name="Slide Number Placeholder 3">
            <a:extLst>
              <a:ext uri="{FF2B5EF4-FFF2-40B4-BE49-F238E27FC236}">
                <a16:creationId xmlns:a16="http://schemas.microsoft.com/office/drawing/2014/main" id="{A195F5C2-4026-44D4-BA43-6859E03F95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2D31873-A103-4F7E-AF26-10522397E69D}" type="slidenum">
              <a:rPr kumimoji="0" lang="en-US" altLang="en-US">
                <a:latin typeface="Times New Roman" panose="02020603050405020304" pitchFamily="18" charset="0"/>
              </a:rPr>
              <a:pPr>
                <a:spcBef>
                  <a:spcPct val="0"/>
                </a:spcBef>
              </a:pPr>
              <a:t>54</a:t>
            </a:fld>
            <a:endParaRPr kumimoji="0" lang="en-US" altLang="en-US">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99C73208-6D1C-4AEB-84D5-6928CEDD54B7}"/>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D5194CDA-26DB-4CA3-89ED-90DCA41B7A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a:extLst>
              <a:ext uri="{FF2B5EF4-FFF2-40B4-BE49-F238E27FC236}">
                <a16:creationId xmlns:a16="http://schemas.microsoft.com/office/drawing/2014/main" id="{A97471F7-A61D-49D0-A88E-6601CB8159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8EA2640-7F5A-469F-B53F-E7005A1B73F8}" type="slidenum">
              <a:rPr kumimoji="0" lang="en-US" altLang="en-US">
                <a:latin typeface="Times New Roman" panose="02020603050405020304" pitchFamily="18" charset="0"/>
              </a:rPr>
              <a:pPr>
                <a:spcBef>
                  <a:spcPct val="0"/>
                </a:spcBef>
              </a:pPr>
              <a:t>55</a:t>
            </a:fld>
            <a:endParaRPr kumimoji="0" lang="en-US" altLang="en-US">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F1BC756C-1F21-4F3A-8AD6-CAAC749C4C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029EDE0-F064-4549-8023-630F9DCD8732}" type="slidenum">
              <a:rPr kumimoji="0" lang="en-US" altLang="en-US">
                <a:latin typeface="Times New Roman" panose="02020603050405020304" pitchFamily="18" charset="0"/>
              </a:rPr>
              <a:pPr>
                <a:spcBef>
                  <a:spcPct val="0"/>
                </a:spcBef>
              </a:pPr>
              <a:t>56</a:t>
            </a:fld>
            <a:endParaRPr kumimoji="0" lang="en-US" altLang="en-US">
              <a:latin typeface="Times New Roman" panose="02020603050405020304" pitchFamily="18" charset="0"/>
            </a:endParaRPr>
          </a:p>
        </p:txBody>
      </p:sp>
      <p:sp>
        <p:nvSpPr>
          <p:cNvPr id="217091" name="Rectangle 2">
            <a:extLst>
              <a:ext uri="{FF2B5EF4-FFF2-40B4-BE49-F238E27FC236}">
                <a16:creationId xmlns:a16="http://schemas.microsoft.com/office/drawing/2014/main" id="{B0C5FDEB-6DED-47FD-852A-8C816DCA126A}"/>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21509986-96C4-4D29-A341-DE375C81F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6A527AB0-A0D5-430E-A1ED-816DB4D2D594}"/>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2787CF21-1386-4BB1-9645-C4E30D7FEC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8116" name="Slide Number Placeholder 3">
            <a:extLst>
              <a:ext uri="{FF2B5EF4-FFF2-40B4-BE49-F238E27FC236}">
                <a16:creationId xmlns:a16="http://schemas.microsoft.com/office/drawing/2014/main" id="{2E275600-D5BA-4FD8-8CFD-85710BBEC6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55AA96B-7E64-4292-B458-55B1D4E92CE3}" type="slidenum">
              <a:rPr kumimoji="0" lang="en-US" altLang="en-US">
                <a:latin typeface="Times New Roman" panose="02020603050405020304" pitchFamily="18" charset="0"/>
              </a:rPr>
              <a:pPr>
                <a:spcBef>
                  <a:spcPct val="0"/>
                </a:spcBef>
              </a:pPr>
              <a:t>57</a:t>
            </a:fld>
            <a:endParaRPr kumimoji="0" lang="en-US" altLang="en-US">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ACFB68D4-A5B8-43B3-AEE3-F9F7EA112F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DCA75C7-D4FF-4ADF-8B14-19875FDFEA78}" type="slidenum">
              <a:rPr kumimoji="0" lang="en-US" altLang="en-US">
                <a:latin typeface="Times New Roman" panose="02020603050405020304" pitchFamily="18" charset="0"/>
              </a:rPr>
              <a:pPr>
                <a:spcBef>
                  <a:spcPct val="0"/>
                </a:spcBef>
              </a:pPr>
              <a:t>58</a:t>
            </a:fld>
            <a:endParaRPr kumimoji="0" lang="en-US" altLang="en-US">
              <a:latin typeface="Times New Roman" panose="02020603050405020304" pitchFamily="18" charset="0"/>
            </a:endParaRPr>
          </a:p>
        </p:txBody>
      </p:sp>
      <p:sp>
        <p:nvSpPr>
          <p:cNvPr id="219139" name="Rectangle 2">
            <a:extLst>
              <a:ext uri="{FF2B5EF4-FFF2-40B4-BE49-F238E27FC236}">
                <a16:creationId xmlns:a16="http://schemas.microsoft.com/office/drawing/2014/main" id="{5DE90536-BC2C-466C-A6C9-2A50EAC6BA55}"/>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6C42D31C-8347-4719-A268-724A8441E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AD293F10-F26D-408C-95FE-DA5CA12D9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CCC9520-6728-428F-BE48-544380A85851}" type="slidenum">
              <a:rPr kumimoji="0" lang="en-US" altLang="en-US">
                <a:latin typeface="Times New Roman" panose="02020603050405020304" pitchFamily="18" charset="0"/>
              </a:rPr>
              <a:pPr>
                <a:spcBef>
                  <a:spcPct val="0"/>
                </a:spcBef>
              </a:pPr>
              <a:t>59</a:t>
            </a:fld>
            <a:endParaRPr kumimoji="0" lang="en-US" altLang="en-US">
              <a:latin typeface="Times New Roman" panose="02020603050405020304" pitchFamily="18" charset="0"/>
            </a:endParaRPr>
          </a:p>
        </p:txBody>
      </p:sp>
      <p:sp>
        <p:nvSpPr>
          <p:cNvPr id="220163" name="Rectangle 2">
            <a:extLst>
              <a:ext uri="{FF2B5EF4-FFF2-40B4-BE49-F238E27FC236}">
                <a16:creationId xmlns:a16="http://schemas.microsoft.com/office/drawing/2014/main" id="{39B2FD72-C0E8-4C65-B10B-CA386A8E94C0}"/>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1D354349-77A2-4826-8137-11AFDC4FC0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1BA9DAC8-956D-4A2A-9281-DF2969EB5E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301CC412-F1CA-446E-BC83-8D045C797C4E}" type="slidenum">
              <a:rPr kumimoji="0" lang="en-US" altLang="en-US">
                <a:latin typeface="Times New Roman" panose="02020603050405020304" pitchFamily="18" charset="0"/>
              </a:rPr>
              <a:pPr>
                <a:spcBef>
                  <a:spcPct val="0"/>
                </a:spcBef>
              </a:pPr>
              <a:t>6</a:t>
            </a:fld>
            <a:endParaRPr kumimoji="0" lang="en-US" altLang="en-US">
              <a:latin typeface="Times New Roman" panose="02020603050405020304" pitchFamily="18" charset="0"/>
            </a:endParaRPr>
          </a:p>
        </p:txBody>
      </p:sp>
      <p:sp>
        <p:nvSpPr>
          <p:cNvPr id="165891" name="Rectangle 2">
            <a:extLst>
              <a:ext uri="{FF2B5EF4-FFF2-40B4-BE49-F238E27FC236}">
                <a16:creationId xmlns:a16="http://schemas.microsoft.com/office/drawing/2014/main" id="{7C2C023F-F6C6-4571-B92D-A5AD6AC467A3}"/>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F178BCBD-4D05-49AD-874A-D867815FCA90}"/>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2BC9C65D-E2E4-4E29-AFBA-DA6311DE4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C0A2BEC-8DFA-4D20-BACE-9EC4EEE94515}" type="slidenum">
              <a:rPr kumimoji="0" lang="en-US" altLang="en-US">
                <a:latin typeface="Times New Roman" panose="02020603050405020304" pitchFamily="18" charset="0"/>
              </a:rPr>
              <a:pPr>
                <a:spcBef>
                  <a:spcPct val="0"/>
                </a:spcBef>
              </a:pPr>
              <a:t>60</a:t>
            </a:fld>
            <a:endParaRPr kumimoji="0" lang="en-US" altLang="en-US">
              <a:latin typeface="Times New Roman" panose="02020603050405020304" pitchFamily="18" charset="0"/>
            </a:endParaRPr>
          </a:p>
        </p:txBody>
      </p:sp>
      <p:sp>
        <p:nvSpPr>
          <p:cNvPr id="221187" name="Rectangle 2">
            <a:extLst>
              <a:ext uri="{FF2B5EF4-FFF2-40B4-BE49-F238E27FC236}">
                <a16:creationId xmlns:a16="http://schemas.microsoft.com/office/drawing/2014/main" id="{7C854B7D-7B68-401D-99EB-03A61F76C7A8}"/>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5143A8C8-0AAB-4E91-A178-7C53DE390F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27E34F0F-6E07-47A0-A76A-23439249DEB9}"/>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649EF828-F853-4129-9C3E-9A6F91A1D0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2212" name="Slide Number Placeholder 3">
            <a:extLst>
              <a:ext uri="{FF2B5EF4-FFF2-40B4-BE49-F238E27FC236}">
                <a16:creationId xmlns:a16="http://schemas.microsoft.com/office/drawing/2014/main" id="{AEDBF936-89AE-47F7-A2CF-EDEB80B5B5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98FD191B-6382-47A0-804A-8922E82C4B0E}" type="slidenum">
              <a:rPr kumimoji="0" lang="en-US" altLang="en-US">
                <a:latin typeface="Times New Roman" panose="02020603050405020304" pitchFamily="18" charset="0"/>
              </a:rPr>
              <a:pPr>
                <a:spcBef>
                  <a:spcPct val="0"/>
                </a:spcBef>
              </a:pPr>
              <a:t>61</a:t>
            </a:fld>
            <a:endParaRPr kumimoji="0" lang="en-US" altLang="en-US">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92247A9B-4DB9-4775-A425-414BF05A7B9A}"/>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0EAD7897-9DD1-4D79-8774-D20354FF9E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3236" name="Slide Number Placeholder 3">
            <a:extLst>
              <a:ext uri="{FF2B5EF4-FFF2-40B4-BE49-F238E27FC236}">
                <a16:creationId xmlns:a16="http://schemas.microsoft.com/office/drawing/2014/main" id="{52A587EB-492E-4DE3-B884-E0E0854FA1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8880C5B5-3075-4DB8-BB8B-D5BC930993B4}" type="slidenum">
              <a:rPr kumimoji="0" lang="en-US" altLang="en-US">
                <a:latin typeface="Times New Roman" panose="02020603050405020304" pitchFamily="18" charset="0"/>
              </a:rPr>
              <a:pPr>
                <a:spcBef>
                  <a:spcPct val="0"/>
                </a:spcBef>
              </a:pPr>
              <a:t>62</a:t>
            </a:fld>
            <a:endParaRPr kumimoji="0" lang="en-US" altLang="en-US">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45BC2656-B808-4D11-AF1B-7F9C36A704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CD302AB-6165-4EE5-9F45-6AE29787B0C1}" type="slidenum">
              <a:rPr kumimoji="0" lang="en-US" altLang="en-US">
                <a:latin typeface="Times New Roman" panose="02020603050405020304" pitchFamily="18" charset="0"/>
              </a:rPr>
              <a:pPr>
                <a:spcBef>
                  <a:spcPct val="0"/>
                </a:spcBef>
              </a:pPr>
              <a:t>63</a:t>
            </a:fld>
            <a:endParaRPr kumimoji="0" lang="en-US" altLang="en-US">
              <a:latin typeface="Times New Roman" panose="02020603050405020304" pitchFamily="18" charset="0"/>
            </a:endParaRPr>
          </a:p>
        </p:txBody>
      </p:sp>
      <p:sp>
        <p:nvSpPr>
          <p:cNvPr id="224259" name="Rectangle 2">
            <a:extLst>
              <a:ext uri="{FF2B5EF4-FFF2-40B4-BE49-F238E27FC236}">
                <a16:creationId xmlns:a16="http://schemas.microsoft.com/office/drawing/2014/main" id="{DB62E3AD-62BA-448C-9728-DD716F48577D}"/>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FBDB54A2-6968-4442-868A-8715A6DBD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B9716527-CF60-4B99-A18B-DA9582FD7C97}"/>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96A960BF-DD36-446C-9753-55D48E0BE1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284" name="Slide Number Placeholder 3">
            <a:extLst>
              <a:ext uri="{FF2B5EF4-FFF2-40B4-BE49-F238E27FC236}">
                <a16:creationId xmlns:a16="http://schemas.microsoft.com/office/drawing/2014/main" id="{FBC6CDED-68A5-41FE-A65F-87B2C88225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9E10A3A-16B1-459F-B3B0-A07AA1A5E2F1}" type="slidenum">
              <a:rPr kumimoji="0" lang="en-US" altLang="en-US">
                <a:latin typeface="Times New Roman" panose="02020603050405020304" pitchFamily="18" charset="0"/>
              </a:rPr>
              <a:pPr>
                <a:spcBef>
                  <a:spcPct val="0"/>
                </a:spcBef>
              </a:pPr>
              <a:t>64</a:t>
            </a:fld>
            <a:endParaRPr kumimoji="0" lang="en-US" altLang="en-US">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CC56EE9A-DFC7-461D-BED3-AF05F4608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F4D9300B-2D08-4B1D-84BA-9D907C36C1E2}" type="slidenum">
              <a:rPr kumimoji="0" lang="en-US" altLang="en-US">
                <a:latin typeface="Times New Roman" panose="02020603050405020304" pitchFamily="18" charset="0"/>
              </a:rPr>
              <a:pPr>
                <a:spcBef>
                  <a:spcPct val="0"/>
                </a:spcBef>
              </a:pPr>
              <a:t>65</a:t>
            </a:fld>
            <a:endParaRPr kumimoji="0" lang="en-US" altLang="en-US">
              <a:latin typeface="Times New Roman" panose="02020603050405020304" pitchFamily="18" charset="0"/>
            </a:endParaRPr>
          </a:p>
        </p:txBody>
      </p:sp>
      <p:sp>
        <p:nvSpPr>
          <p:cNvPr id="226307" name="Rectangle 2">
            <a:extLst>
              <a:ext uri="{FF2B5EF4-FFF2-40B4-BE49-F238E27FC236}">
                <a16:creationId xmlns:a16="http://schemas.microsoft.com/office/drawing/2014/main" id="{E8117EB1-266B-4BD8-B046-54B03FCAD760}"/>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AB66458D-56BA-4D2E-B9A0-3E9A62BDF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Korean plans for 100,000 ;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0D2847AF-A089-469E-A337-253D161269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EE59559-5637-4CB6-9B9A-5DFB2F27BC25}" type="slidenum">
              <a:rPr kumimoji="0" lang="en-US" altLang="en-US">
                <a:latin typeface="Times New Roman" panose="02020603050405020304" pitchFamily="18" charset="0"/>
              </a:rPr>
              <a:pPr>
                <a:spcBef>
                  <a:spcPct val="0"/>
                </a:spcBef>
              </a:pPr>
              <a:t>66</a:t>
            </a:fld>
            <a:endParaRPr kumimoji="0" lang="en-US" altLang="en-US">
              <a:latin typeface="Times New Roman" panose="02020603050405020304" pitchFamily="18" charset="0"/>
            </a:endParaRPr>
          </a:p>
        </p:txBody>
      </p:sp>
      <p:sp>
        <p:nvSpPr>
          <p:cNvPr id="227331" name="Rectangle 2">
            <a:extLst>
              <a:ext uri="{FF2B5EF4-FFF2-40B4-BE49-F238E27FC236}">
                <a16:creationId xmlns:a16="http://schemas.microsoft.com/office/drawing/2014/main" id="{C3E8384C-7FBB-4E77-A074-C3AF6988A3A7}"/>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EC81A4AD-E288-4029-B788-31BDC17C5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E4251DA9-F3FE-4120-B3DE-606A6939B5AB}"/>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6DF46D42-F346-4951-BF49-1CCF23E11B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8356" name="Slide Number Placeholder 3">
            <a:extLst>
              <a:ext uri="{FF2B5EF4-FFF2-40B4-BE49-F238E27FC236}">
                <a16:creationId xmlns:a16="http://schemas.microsoft.com/office/drawing/2014/main" id="{D4B0A3AF-980F-40A4-8A97-6D7B2F95B0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BF85DC6-91E0-4A4E-A9B8-66277A45B680}" type="slidenum">
              <a:rPr kumimoji="0" lang="en-US" altLang="en-US">
                <a:latin typeface="Times New Roman" panose="02020603050405020304" pitchFamily="18" charset="0"/>
              </a:rPr>
              <a:pPr>
                <a:spcBef>
                  <a:spcPct val="0"/>
                </a:spcBef>
              </a:pPr>
              <a:t>67</a:t>
            </a:fld>
            <a:endParaRPr kumimoji="0" lang="en-US" altLang="en-US">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E31807DF-8FFA-4696-A540-FDA31706E1A3}"/>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C76DE79C-EE6F-4F13-91A7-F9977E27B2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9380" name="Slide Number Placeholder 3">
            <a:extLst>
              <a:ext uri="{FF2B5EF4-FFF2-40B4-BE49-F238E27FC236}">
                <a16:creationId xmlns:a16="http://schemas.microsoft.com/office/drawing/2014/main" id="{2648A4C9-1EFC-4BC6-859B-E87B87D6B1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7EAC2B41-2EF9-4E35-AA21-7A0007475EC0}" type="slidenum">
              <a:rPr kumimoji="0" lang="en-US" altLang="en-US">
                <a:latin typeface="Times New Roman" panose="02020603050405020304" pitchFamily="18" charset="0"/>
              </a:rPr>
              <a:pPr>
                <a:spcBef>
                  <a:spcPct val="0"/>
                </a:spcBef>
              </a:pPr>
              <a:t>68</a:t>
            </a:fld>
            <a:endParaRPr kumimoji="0" lang="en-US" altLang="en-US">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E8B5873F-A8F0-45BD-A314-866E13EE76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16C693E5-CDA8-478B-B0FB-D60AD0914B63}" type="slidenum">
              <a:rPr kumimoji="0" lang="en-US" altLang="en-US">
                <a:latin typeface="Times New Roman" panose="02020603050405020304" pitchFamily="18" charset="0"/>
              </a:rPr>
              <a:pPr>
                <a:spcBef>
                  <a:spcPct val="0"/>
                </a:spcBef>
              </a:pPr>
              <a:t>69</a:t>
            </a:fld>
            <a:endParaRPr kumimoji="0" lang="en-US" altLang="en-US">
              <a:latin typeface="Times New Roman" panose="02020603050405020304" pitchFamily="18" charset="0"/>
            </a:endParaRPr>
          </a:p>
        </p:txBody>
      </p:sp>
      <p:sp>
        <p:nvSpPr>
          <p:cNvPr id="230403" name="Rectangle 2">
            <a:extLst>
              <a:ext uri="{FF2B5EF4-FFF2-40B4-BE49-F238E27FC236}">
                <a16:creationId xmlns:a16="http://schemas.microsoft.com/office/drawing/2014/main" id="{ABED54EF-F776-41AA-8257-226FA2378B76}"/>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47BFCE08-2501-4761-A109-DD9879115D82}"/>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8CD338D8-56D1-4975-926B-E94F322848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9D64223C-FE4A-418E-8C10-185C85B61C20}" type="slidenum">
              <a:rPr kumimoji="0" lang="en-US" altLang="en-US">
                <a:latin typeface="Times New Roman" panose="02020603050405020304" pitchFamily="18" charset="0"/>
              </a:rPr>
              <a:pPr>
                <a:spcBef>
                  <a:spcPct val="0"/>
                </a:spcBef>
              </a:pPr>
              <a:t>7</a:t>
            </a:fld>
            <a:endParaRPr kumimoji="0" lang="en-US" altLang="en-US">
              <a:latin typeface="Times New Roman" panose="02020603050405020304" pitchFamily="18" charset="0"/>
            </a:endParaRPr>
          </a:p>
        </p:txBody>
      </p:sp>
      <p:sp>
        <p:nvSpPr>
          <p:cNvPr id="166915" name="Rectangle 2">
            <a:extLst>
              <a:ext uri="{FF2B5EF4-FFF2-40B4-BE49-F238E27FC236}">
                <a16:creationId xmlns:a16="http://schemas.microsoft.com/office/drawing/2014/main" id="{B142E1BF-6F51-477C-825E-934D43C0293E}"/>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355101F-652E-48D5-9786-F5D7C1C068C1}"/>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DA443B7A-3AA6-4158-A299-25E38ADE47BC}"/>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63CFECE9-4460-481E-9177-28CC2A237A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8" name="Slide Number Placeholder 3">
            <a:extLst>
              <a:ext uri="{FF2B5EF4-FFF2-40B4-BE49-F238E27FC236}">
                <a16:creationId xmlns:a16="http://schemas.microsoft.com/office/drawing/2014/main" id="{0A74733B-9398-4139-81D6-2EAC653C54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BDD74C58-E3AF-4949-AA7C-E86258B44FC9}" type="slidenum">
              <a:rPr kumimoji="0" lang="en-US" altLang="en-US">
                <a:latin typeface="Times New Roman" panose="02020603050405020304" pitchFamily="18" charset="0"/>
              </a:rPr>
              <a:pPr>
                <a:spcBef>
                  <a:spcPct val="0"/>
                </a:spcBef>
              </a:pPr>
              <a:t>70</a:t>
            </a:fld>
            <a:endParaRPr kumimoji="0" lang="en-US" altLang="en-US">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4734F3A0-7D74-48D0-88F3-A6656E681C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6E57812-C774-4099-ABC1-33EC84862B62}" type="slidenum">
              <a:rPr kumimoji="0" lang="en-US" altLang="en-US">
                <a:latin typeface="Times New Roman" panose="02020603050405020304" pitchFamily="18" charset="0"/>
              </a:rPr>
              <a:pPr>
                <a:spcBef>
                  <a:spcPct val="0"/>
                </a:spcBef>
              </a:pPr>
              <a:t>71</a:t>
            </a:fld>
            <a:endParaRPr kumimoji="0" lang="en-US" altLang="en-US">
              <a:latin typeface="Times New Roman" panose="02020603050405020304" pitchFamily="18" charset="0"/>
            </a:endParaRPr>
          </a:p>
        </p:txBody>
      </p:sp>
      <p:sp>
        <p:nvSpPr>
          <p:cNvPr id="232451" name="Rectangle 2">
            <a:extLst>
              <a:ext uri="{FF2B5EF4-FFF2-40B4-BE49-F238E27FC236}">
                <a16:creationId xmlns:a16="http://schemas.microsoft.com/office/drawing/2014/main" id="{172FAE4C-5F60-4CFC-A550-5052BD657004}"/>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D828A2ED-45BE-4B2D-A698-B1F87932C532}"/>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F50B03BC-4976-4A89-A96D-E50DFCC15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F4BEB7E-2971-4876-AF65-64B2D52050FE}" type="slidenum">
              <a:rPr kumimoji="0" lang="en-US" altLang="en-US">
                <a:latin typeface="Times New Roman" panose="02020603050405020304" pitchFamily="18" charset="0"/>
              </a:rPr>
              <a:pPr>
                <a:spcBef>
                  <a:spcPct val="0"/>
                </a:spcBef>
              </a:pPr>
              <a:t>72</a:t>
            </a:fld>
            <a:endParaRPr kumimoji="0" lang="en-US" altLang="en-US">
              <a:latin typeface="Times New Roman" panose="02020603050405020304" pitchFamily="18" charset="0"/>
            </a:endParaRPr>
          </a:p>
        </p:txBody>
      </p:sp>
      <p:sp>
        <p:nvSpPr>
          <p:cNvPr id="233475" name="Rectangle 2">
            <a:extLst>
              <a:ext uri="{FF2B5EF4-FFF2-40B4-BE49-F238E27FC236}">
                <a16:creationId xmlns:a16="http://schemas.microsoft.com/office/drawing/2014/main" id="{A3988D44-BD45-4917-84B9-6A7FC05E85FE}"/>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D5CEDE42-96B8-4B44-A246-DBBFFBCADF1C}"/>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1561194C-3878-49F7-9D18-8D1A46385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899B52E-FCB9-446D-8F0F-902AC6BF9C57}" type="slidenum">
              <a:rPr kumimoji="0" lang="en-US" altLang="en-US">
                <a:latin typeface="Times New Roman" panose="02020603050405020304" pitchFamily="18" charset="0"/>
              </a:rPr>
              <a:pPr>
                <a:spcBef>
                  <a:spcPct val="0"/>
                </a:spcBef>
              </a:pPr>
              <a:t>73</a:t>
            </a:fld>
            <a:endParaRPr kumimoji="0" lang="en-US" altLang="en-US">
              <a:latin typeface="Times New Roman" panose="02020603050405020304" pitchFamily="18" charset="0"/>
            </a:endParaRPr>
          </a:p>
        </p:txBody>
      </p:sp>
      <p:sp>
        <p:nvSpPr>
          <p:cNvPr id="234499" name="Rectangle 2">
            <a:extLst>
              <a:ext uri="{FF2B5EF4-FFF2-40B4-BE49-F238E27FC236}">
                <a16:creationId xmlns:a16="http://schemas.microsoft.com/office/drawing/2014/main" id="{CD2776D0-BDAC-49C0-A16C-E3A93C1F7BEB}"/>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37F2C226-3B5C-41E8-B1CC-5A2F992F8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864FDDC5-CF89-4947-9ECA-08C5A3DDEB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90D91ED6-F903-4DAE-B547-87597E417357}" type="slidenum">
              <a:rPr kumimoji="0" lang="en-US" altLang="en-US">
                <a:latin typeface="Times New Roman" panose="02020603050405020304" pitchFamily="18" charset="0"/>
              </a:rPr>
              <a:pPr>
                <a:spcBef>
                  <a:spcPct val="0"/>
                </a:spcBef>
              </a:pPr>
              <a:t>74</a:t>
            </a:fld>
            <a:endParaRPr kumimoji="0" lang="en-US" altLang="en-US">
              <a:latin typeface="Times New Roman" panose="02020603050405020304" pitchFamily="18" charset="0"/>
            </a:endParaRPr>
          </a:p>
        </p:txBody>
      </p:sp>
      <p:sp>
        <p:nvSpPr>
          <p:cNvPr id="235523" name="Rectangle 2">
            <a:extLst>
              <a:ext uri="{FF2B5EF4-FFF2-40B4-BE49-F238E27FC236}">
                <a16:creationId xmlns:a16="http://schemas.microsoft.com/office/drawing/2014/main" id="{A09E4FE8-C4C4-474C-8BEA-0314B4FB92C3}"/>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B27DD759-F4A4-4CF2-BFA9-70F4CABBE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7E5F98E6-DF93-4B46-BE2C-803447758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ECEC1C45-FAC9-403D-8A90-5CDCB06AA267}" type="slidenum">
              <a:rPr kumimoji="0" lang="en-US" altLang="en-US">
                <a:latin typeface="Times New Roman" panose="02020603050405020304" pitchFamily="18" charset="0"/>
              </a:rPr>
              <a:pPr>
                <a:spcBef>
                  <a:spcPct val="0"/>
                </a:spcBef>
              </a:pPr>
              <a:t>75</a:t>
            </a:fld>
            <a:endParaRPr kumimoji="0" lang="en-US" altLang="en-US">
              <a:latin typeface="Times New Roman" panose="02020603050405020304" pitchFamily="18" charset="0"/>
            </a:endParaRPr>
          </a:p>
        </p:txBody>
      </p:sp>
      <p:sp>
        <p:nvSpPr>
          <p:cNvPr id="236547" name="Rectangle 2">
            <a:extLst>
              <a:ext uri="{FF2B5EF4-FFF2-40B4-BE49-F238E27FC236}">
                <a16:creationId xmlns:a16="http://schemas.microsoft.com/office/drawing/2014/main" id="{C576E06A-9376-4B3B-BA5C-6524DEBECD49}"/>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57CDC98B-52AE-4605-9DAA-ADB5F60FDEE0}"/>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56A626C2-DDD1-4E85-A2A5-CC68F33F80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102BBC75-67B9-4F32-9159-B027DDDB8EDE}" type="slidenum">
              <a:rPr kumimoji="0" lang="en-US" altLang="en-US">
                <a:latin typeface="Times New Roman" panose="02020603050405020304" pitchFamily="18" charset="0"/>
              </a:rPr>
              <a:pPr>
                <a:spcBef>
                  <a:spcPct val="0"/>
                </a:spcBef>
              </a:pPr>
              <a:t>76</a:t>
            </a:fld>
            <a:endParaRPr kumimoji="0" lang="en-US" altLang="en-US">
              <a:latin typeface="Times New Roman" panose="02020603050405020304" pitchFamily="18" charset="0"/>
            </a:endParaRPr>
          </a:p>
        </p:txBody>
      </p:sp>
      <p:sp>
        <p:nvSpPr>
          <p:cNvPr id="237571" name="Rectangle 2">
            <a:extLst>
              <a:ext uri="{FF2B5EF4-FFF2-40B4-BE49-F238E27FC236}">
                <a16:creationId xmlns:a16="http://schemas.microsoft.com/office/drawing/2014/main" id="{7481E7AF-6287-4505-A56C-04AC9C80CC4D}"/>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CCA643A3-F3AF-4D41-9F67-BF7079A6F3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E4BD7A4A-894A-40A6-8403-7C6793B5A078}"/>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67BCB0ED-B7D0-45B9-97AC-DF359B78C7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8596" name="Slide Number Placeholder 3">
            <a:extLst>
              <a:ext uri="{FF2B5EF4-FFF2-40B4-BE49-F238E27FC236}">
                <a16:creationId xmlns:a16="http://schemas.microsoft.com/office/drawing/2014/main" id="{F1E798DD-D97D-4228-AEA0-9338759526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ADE09FDA-336C-4E24-A43D-03AC108D103D}" type="slidenum">
              <a:rPr kumimoji="0" lang="en-US" altLang="en-US">
                <a:latin typeface="Times New Roman" panose="02020603050405020304" pitchFamily="18" charset="0"/>
              </a:rPr>
              <a:pPr>
                <a:spcBef>
                  <a:spcPct val="0"/>
                </a:spcBef>
              </a:pPr>
              <a:t>77</a:t>
            </a:fld>
            <a:endParaRPr kumimoji="0" lang="en-US" altLang="en-US">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AEECF5D7-8E54-4495-8088-8C43D302EE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790A2F07-B7E7-4C52-A849-5534737CD116}" type="slidenum">
              <a:rPr kumimoji="0" lang="en-US" altLang="en-US">
                <a:latin typeface="Times New Roman" panose="02020603050405020304" pitchFamily="18" charset="0"/>
              </a:rPr>
              <a:pPr>
                <a:spcBef>
                  <a:spcPct val="0"/>
                </a:spcBef>
              </a:pPr>
              <a:t>78</a:t>
            </a:fld>
            <a:endParaRPr kumimoji="0" lang="en-US" altLang="en-US">
              <a:latin typeface="Times New Roman" panose="02020603050405020304" pitchFamily="18" charset="0"/>
            </a:endParaRPr>
          </a:p>
        </p:txBody>
      </p:sp>
      <p:sp>
        <p:nvSpPr>
          <p:cNvPr id="239619" name="Rectangle 2">
            <a:extLst>
              <a:ext uri="{FF2B5EF4-FFF2-40B4-BE49-F238E27FC236}">
                <a16:creationId xmlns:a16="http://schemas.microsoft.com/office/drawing/2014/main" id="{CEA9942E-0E92-45B1-9135-B2C9FE0268A3}"/>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91C184FE-2999-45FB-BA35-74D6E2018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7B4B1702-285D-42CB-88DF-3B8A71982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80A2E7C-5963-4F23-A19E-E3CE818628E9}" type="slidenum">
              <a:rPr kumimoji="0" lang="en-US" altLang="en-US">
                <a:latin typeface="Times New Roman" panose="02020603050405020304" pitchFamily="18" charset="0"/>
              </a:rPr>
              <a:pPr>
                <a:spcBef>
                  <a:spcPct val="0"/>
                </a:spcBef>
              </a:pPr>
              <a:t>79</a:t>
            </a:fld>
            <a:endParaRPr kumimoji="0" lang="en-US" altLang="en-US">
              <a:latin typeface="Times New Roman" panose="02020603050405020304" pitchFamily="18" charset="0"/>
            </a:endParaRPr>
          </a:p>
        </p:txBody>
      </p:sp>
      <p:sp>
        <p:nvSpPr>
          <p:cNvPr id="240643" name="Rectangle 2">
            <a:extLst>
              <a:ext uri="{FF2B5EF4-FFF2-40B4-BE49-F238E27FC236}">
                <a16:creationId xmlns:a16="http://schemas.microsoft.com/office/drawing/2014/main" id="{3A2B0C0D-B3CB-47B9-BC5F-4379B3E6747A}"/>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140A537B-4550-4918-AA12-D16A15154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05220F5A-320F-4E8A-8946-D2258B00B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88751C5-344D-4416-9AF2-06DEA56C583A}" type="slidenum">
              <a:rPr kumimoji="0" lang="en-US" altLang="en-US">
                <a:latin typeface="Times New Roman" panose="02020603050405020304" pitchFamily="18" charset="0"/>
              </a:rPr>
              <a:pPr>
                <a:spcBef>
                  <a:spcPct val="0"/>
                </a:spcBef>
              </a:pPr>
              <a:t>8</a:t>
            </a:fld>
            <a:endParaRPr kumimoji="0" lang="en-US" altLang="en-US">
              <a:latin typeface="Times New Roman" panose="02020603050405020304" pitchFamily="18" charset="0"/>
            </a:endParaRPr>
          </a:p>
        </p:txBody>
      </p:sp>
      <p:sp>
        <p:nvSpPr>
          <p:cNvPr id="167939" name="Rectangle 2">
            <a:extLst>
              <a:ext uri="{FF2B5EF4-FFF2-40B4-BE49-F238E27FC236}">
                <a16:creationId xmlns:a16="http://schemas.microsoft.com/office/drawing/2014/main" id="{86DCB6A5-2053-4F9B-A5CC-F8172A404AE3}"/>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A53C8DA6-4F0B-4AB2-9089-CE385DBF0163}"/>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DB8AD3EC-1AF7-4270-BD4C-00504FDE7AE7}"/>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CB8609F0-EC82-46D3-84DE-2291CAF2DD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8" name="Slide Number Placeholder 3">
            <a:extLst>
              <a:ext uri="{FF2B5EF4-FFF2-40B4-BE49-F238E27FC236}">
                <a16:creationId xmlns:a16="http://schemas.microsoft.com/office/drawing/2014/main" id="{333518C5-D78C-4927-80E8-398BFCEAF5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04548FD7-28A5-4A4C-9089-F18BBD71B68F}" type="slidenum">
              <a:rPr kumimoji="0" lang="en-US" altLang="en-US">
                <a:latin typeface="Times New Roman" panose="02020603050405020304" pitchFamily="18" charset="0"/>
              </a:rPr>
              <a:pPr>
                <a:spcBef>
                  <a:spcPct val="0"/>
                </a:spcBef>
              </a:pPr>
              <a:t>80</a:t>
            </a:fld>
            <a:endParaRPr kumimoji="0" lang="en-US" altLang="en-US">
              <a:latin typeface="Times New Roman" panose="02020603050405020304"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D88F0915-2FEE-47C5-84B7-C98AB60CA5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29597DA0-311D-487F-B0F0-82ED8C1A6DA8}" type="slidenum">
              <a:rPr kumimoji="0" lang="en-US" altLang="en-US">
                <a:latin typeface="Times New Roman" panose="02020603050405020304" pitchFamily="18" charset="0"/>
              </a:rPr>
              <a:pPr>
                <a:spcBef>
                  <a:spcPct val="0"/>
                </a:spcBef>
              </a:pPr>
              <a:t>81</a:t>
            </a:fld>
            <a:endParaRPr kumimoji="0" lang="en-US" altLang="en-US">
              <a:latin typeface="Times New Roman" panose="02020603050405020304" pitchFamily="18" charset="0"/>
            </a:endParaRPr>
          </a:p>
        </p:txBody>
      </p:sp>
      <p:sp>
        <p:nvSpPr>
          <p:cNvPr id="242691" name="Rectangle 2">
            <a:extLst>
              <a:ext uri="{FF2B5EF4-FFF2-40B4-BE49-F238E27FC236}">
                <a16:creationId xmlns:a16="http://schemas.microsoft.com/office/drawing/2014/main" id="{AD3A88ED-F8F5-4124-A141-9A17D3DB84AE}"/>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1AB11312-4F4A-497B-8F85-045EB12B3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BA98979D-9152-435F-A22D-7005657CF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64D0F788-CCB6-4BF0-928C-45AAE29F80D7}" type="slidenum">
              <a:rPr kumimoji="0" lang="en-US" altLang="en-US">
                <a:latin typeface="Times New Roman" panose="02020603050405020304" pitchFamily="18" charset="0"/>
              </a:rPr>
              <a:pPr>
                <a:spcBef>
                  <a:spcPct val="0"/>
                </a:spcBef>
              </a:pPr>
              <a:t>82</a:t>
            </a:fld>
            <a:endParaRPr kumimoji="0" lang="en-US" altLang="en-US">
              <a:latin typeface="Times New Roman" panose="02020603050405020304" pitchFamily="18" charset="0"/>
            </a:endParaRPr>
          </a:p>
        </p:txBody>
      </p:sp>
      <p:sp>
        <p:nvSpPr>
          <p:cNvPr id="243715" name="Rectangle 2">
            <a:extLst>
              <a:ext uri="{FF2B5EF4-FFF2-40B4-BE49-F238E27FC236}">
                <a16:creationId xmlns:a16="http://schemas.microsoft.com/office/drawing/2014/main" id="{136B6897-F4DF-4180-B988-5E6AE5926CFA}"/>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DED82E4E-1AFA-4649-8C3F-D19DA1C1FD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C82D5522-A00E-4200-9731-4FE360A69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E2972A34-0E35-40D7-83FD-2780D9F0331F}" type="slidenum">
              <a:rPr kumimoji="0" lang="en-US" altLang="en-US">
                <a:latin typeface="Times New Roman" panose="02020603050405020304" pitchFamily="18" charset="0"/>
              </a:rPr>
              <a:pPr>
                <a:spcBef>
                  <a:spcPct val="0"/>
                </a:spcBef>
              </a:pPr>
              <a:t>83</a:t>
            </a:fld>
            <a:endParaRPr kumimoji="0" lang="en-US" altLang="en-US">
              <a:latin typeface="Times New Roman" panose="02020603050405020304" pitchFamily="18" charset="0"/>
            </a:endParaRPr>
          </a:p>
        </p:txBody>
      </p:sp>
      <p:sp>
        <p:nvSpPr>
          <p:cNvPr id="244739" name="Rectangle 2">
            <a:extLst>
              <a:ext uri="{FF2B5EF4-FFF2-40B4-BE49-F238E27FC236}">
                <a16:creationId xmlns:a16="http://schemas.microsoft.com/office/drawing/2014/main" id="{DB1E75DC-D755-4DC5-A554-6EF64F4837B3}"/>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D90AF0AE-473D-4CB9-9128-BDEE1F28E8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57A7F267-F0C4-4F00-9ABF-817AFC9D75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65BC69B-7730-4FA7-8F8D-A46E830F8E93}" type="slidenum">
              <a:rPr kumimoji="0" lang="en-US" altLang="en-US">
                <a:latin typeface="Times New Roman" panose="02020603050405020304" pitchFamily="18" charset="0"/>
              </a:rPr>
              <a:pPr>
                <a:spcBef>
                  <a:spcPct val="0"/>
                </a:spcBef>
              </a:pPr>
              <a:t>84</a:t>
            </a:fld>
            <a:endParaRPr kumimoji="0" lang="en-US" altLang="en-US">
              <a:latin typeface="Times New Roman" panose="02020603050405020304" pitchFamily="18" charset="0"/>
            </a:endParaRPr>
          </a:p>
        </p:txBody>
      </p:sp>
      <p:sp>
        <p:nvSpPr>
          <p:cNvPr id="245763" name="Rectangle 2">
            <a:extLst>
              <a:ext uri="{FF2B5EF4-FFF2-40B4-BE49-F238E27FC236}">
                <a16:creationId xmlns:a16="http://schemas.microsoft.com/office/drawing/2014/main" id="{BF953601-D458-4632-B288-61D49D0035AC}"/>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BBC90AC5-E9ED-4A61-9C06-57F18D033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8D053709-4CD2-45EE-821E-45D459C8B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C4D32A68-010B-456E-8E53-CEEDC7546006}" type="slidenum">
              <a:rPr kumimoji="0" lang="en-US" altLang="en-US">
                <a:latin typeface="Times New Roman" panose="02020603050405020304" pitchFamily="18" charset="0"/>
              </a:rPr>
              <a:pPr>
                <a:spcBef>
                  <a:spcPct val="0"/>
                </a:spcBef>
              </a:pPr>
              <a:t>85</a:t>
            </a:fld>
            <a:endParaRPr kumimoji="0" lang="en-US" altLang="en-US">
              <a:latin typeface="Times New Roman" panose="02020603050405020304" pitchFamily="18" charset="0"/>
            </a:endParaRPr>
          </a:p>
        </p:txBody>
      </p:sp>
      <p:sp>
        <p:nvSpPr>
          <p:cNvPr id="246787" name="Rectangle 2">
            <a:extLst>
              <a:ext uri="{FF2B5EF4-FFF2-40B4-BE49-F238E27FC236}">
                <a16:creationId xmlns:a16="http://schemas.microsoft.com/office/drawing/2014/main" id="{B71EB4D8-9D25-47D1-945F-B3C600B394B8}"/>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D1D2F688-9EFB-406E-AEAC-3B8B3E447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26B94373-5075-433B-9198-06863E436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7716B471-0C65-4950-BA48-6E5508699B82}" type="slidenum">
              <a:rPr kumimoji="0" lang="en-US" altLang="en-US">
                <a:latin typeface="Times New Roman" panose="02020603050405020304" pitchFamily="18" charset="0"/>
              </a:rPr>
              <a:pPr>
                <a:spcBef>
                  <a:spcPct val="0"/>
                </a:spcBef>
              </a:pPr>
              <a:t>86</a:t>
            </a:fld>
            <a:endParaRPr kumimoji="0" lang="en-US" altLang="en-US">
              <a:latin typeface="Times New Roman" panose="02020603050405020304" pitchFamily="18" charset="0"/>
            </a:endParaRPr>
          </a:p>
        </p:txBody>
      </p:sp>
      <p:sp>
        <p:nvSpPr>
          <p:cNvPr id="247811" name="Rectangle 2">
            <a:extLst>
              <a:ext uri="{FF2B5EF4-FFF2-40B4-BE49-F238E27FC236}">
                <a16:creationId xmlns:a16="http://schemas.microsoft.com/office/drawing/2014/main" id="{E0C804B0-776B-42E6-8504-00745A46CB9C}"/>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D21D6822-D1DE-4D87-998F-B5ACD31F9A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703FF226-0007-4466-9150-BD1DC8F573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4600636A-DEC9-4315-BA67-74907F8ACA76}" type="slidenum">
              <a:rPr kumimoji="0" lang="en-US" altLang="en-US">
                <a:latin typeface="Times New Roman" panose="02020603050405020304" pitchFamily="18" charset="0"/>
              </a:rPr>
              <a:pPr>
                <a:spcBef>
                  <a:spcPct val="0"/>
                </a:spcBef>
              </a:pPr>
              <a:t>87</a:t>
            </a:fld>
            <a:endParaRPr kumimoji="0" lang="en-US" altLang="en-US">
              <a:latin typeface="Times New Roman" panose="02020603050405020304" pitchFamily="18" charset="0"/>
            </a:endParaRPr>
          </a:p>
        </p:txBody>
      </p:sp>
      <p:sp>
        <p:nvSpPr>
          <p:cNvPr id="248835" name="Rectangle 2">
            <a:extLst>
              <a:ext uri="{FF2B5EF4-FFF2-40B4-BE49-F238E27FC236}">
                <a16:creationId xmlns:a16="http://schemas.microsoft.com/office/drawing/2014/main" id="{FC72607C-DFBB-47B2-8A95-05AC281223CC}"/>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89A1CB4C-9F0D-4BEA-80B2-2833E5DEAA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41F379C0-3C95-43AF-B534-C53358816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F5F818E0-0200-4726-806F-C8BA79CBD0E5}" type="slidenum">
              <a:rPr kumimoji="0" lang="en-US" altLang="en-US">
                <a:latin typeface="Times New Roman" panose="02020603050405020304" pitchFamily="18" charset="0"/>
              </a:rPr>
              <a:pPr>
                <a:spcBef>
                  <a:spcPct val="0"/>
                </a:spcBef>
              </a:pPr>
              <a:t>88</a:t>
            </a:fld>
            <a:endParaRPr kumimoji="0" lang="en-US" altLang="en-US">
              <a:latin typeface="Times New Roman" panose="02020603050405020304" pitchFamily="18" charset="0"/>
            </a:endParaRPr>
          </a:p>
        </p:txBody>
      </p:sp>
      <p:sp>
        <p:nvSpPr>
          <p:cNvPr id="249859" name="Rectangle 2">
            <a:extLst>
              <a:ext uri="{FF2B5EF4-FFF2-40B4-BE49-F238E27FC236}">
                <a16:creationId xmlns:a16="http://schemas.microsoft.com/office/drawing/2014/main" id="{06618482-7106-4B19-B8D1-3D48355FA497}"/>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36A0AFF3-3887-4C77-B256-A6F0A5535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29DC0C78-0B8F-4E32-A62C-AF7327EC4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5CB0CDBA-3AAE-4A11-9A46-DE1AB80C972A}" type="slidenum">
              <a:rPr kumimoji="0" lang="en-US" altLang="en-US">
                <a:latin typeface="Times New Roman" panose="02020603050405020304" pitchFamily="18" charset="0"/>
              </a:rPr>
              <a:pPr>
                <a:spcBef>
                  <a:spcPct val="0"/>
                </a:spcBef>
              </a:pPr>
              <a:t>89</a:t>
            </a:fld>
            <a:endParaRPr kumimoji="0" lang="en-US" altLang="en-US">
              <a:latin typeface="Times New Roman" panose="02020603050405020304" pitchFamily="18" charset="0"/>
            </a:endParaRPr>
          </a:p>
        </p:txBody>
      </p:sp>
      <p:sp>
        <p:nvSpPr>
          <p:cNvPr id="250883" name="Rectangle 2">
            <a:extLst>
              <a:ext uri="{FF2B5EF4-FFF2-40B4-BE49-F238E27FC236}">
                <a16:creationId xmlns:a16="http://schemas.microsoft.com/office/drawing/2014/main" id="{CDC63123-1E03-4402-B8AF-5EFA5959B632}"/>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1AF690D2-24B4-4BD6-ADAD-D628EAFF4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FF9C1CBF-E244-4259-AF9A-88B468BC0FBD}"/>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E55617AB-F304-4D04-B425-35070A5626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Header Placeholder 3">
            <a:extLst>
              <a:ext uri="{FF2B5EF4-FFF2-40B4-BE49-F238E27FC236}">
                <a16:creationId xmlns:a16="http://schemas.microsoft.com/office/drawing/2014/main" id="{EA28ED54-6AAC-479B-B8F6-203E77F11B0E}"/>
              </a:ext>
            </a:extLst>
          </p:cNvPr>
          <p:cNvSpPr>
            <a:spLocks noGrp="1"/>
          </p:cNvSpPr>
          <p:nvPr>
            <p:ph type="hdr" sz="quarter"/>
          </p:nvPr>
        </p:nvSpPr>
        <p:spPr/>
        <p:txBody>
          <a:bodyPr/>
          <a:lstStyle/>
          <a:p>
            <a:pPr>
              <a:defRPr/>
            </a:pPr>
            <a:r>
              <a:rPr lang="en-US"/>
              <a:t>Reconciliation Ministries Network  www.RMNI.org</a:t>
            </a:r>
          </a:p>
        </p:txBody>
      </p:sp>
      <p:sp>
        <p:nvSpPr>
          <p:cNvPr id="144389" name="Date Placeholder 4">
            <a:extLst>
              <a:ext uri="{FF2B5EF4-FFF2-40B4-BE49-F238E27FC236}">
                <a16:creationId xmlns:a16="http://schemas.microsoft.com/office/drawing/2014/main" id="{E5B518AA-755E-4FA1-AE1C-5471F79E4A51}"/>
              </a:ext>
            </a:extLst>
          </p:cNvPr>
          <p:cNvSpPr>
            <a:spLocks noGrp="1"/>
          </p:cNvSpPr>
          <p:nvPr>
            <p:ph type="dt" sz="quarter" idx="1"/>
          </p:nvPr>
        </p:nvSpPr>
        <p:spPr/>
        <p:txBody>
          <a:bodyPr/>
          <a:lstStyle/>
          <a:p>
            <a:pPr>
              <a:defRPr/>
            </a:pPr>
            <a:fld id="{48C8D0F5-3B38-4AC7-B47E-9BC57A7A334C}" type="datetime1">
              <a:rPr lang="en-US" smtClean="0"/>
              <a:pPr>
                <a:defRPr/>
              </a:pPr>
              <a:t>2/11/2021</a:t>
            </a:fld>
            <a:endParaRPr lang="en-US"/>
          </a:p>
        </p:txBody>
      </p:sp>
      <p:sp>
        <p:nvSpPr>
          <p:cNvPr id="144390" name="Footer Placeholder 5">
            <a:extLst>
              <a:ext uri="{FF2B5EF4-FFF2-40B4-BE49-F238E27FC236}">
                <a16:creationId xmlns:a16="http://schemas.microsoft.com/office/drawing/2014/main" id="{CDEE84ED-01F2-4C98-A901-67F0BE4C4060}"/>
              </a:ext>
            </a:extLst>
          </p:cNvPr>
          <p:cNvSpPr>
            <a:spLocks noGrp="1"/>
          </p:cNvSpPr>
          <p:nvPr>
            <p:ph type="ftr" sz="quarter" idx="4"/>
          </p:nvPr>
        </p:nvSpPr>
        <p:spPr/>
        <p:txBody>
          <a:bodyPr/>
          <a:lstStyle/>
          <a:p>
            <a:pPr>
              <a:defRPr/>
            </a:pPr>
            <a:r>
              <a:rPr lang="en-US"/>
              <a:t>African Americans and Global Missions</a:t>
            </a:r>
          </a:p>
        </p:txBody>
      </p:sp>
      <p:sp>
        <p:nvSpPr>
          <p:cNvPr id="168967" name="Slide Number Placeholder 6">
            <a:extLst>
              <a:ext uri="{FF2B5EF4-FFF2-40B4-BE49-F238E27FC236}">
                <a16:creationId xmlns:a16="http://schemas.microsoft.com/office/drawing/2014/main" id="{5B0387FF-D529-4CEF-A7C7-77F53B45C0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kumimoji="1" sz="1200">
                <a:solidFill>
                  <a:schemeClr val="tx1"/>
                </a:solidFill>
                <a:latin typeface="Tahoma" panose="020B0604030504040204" pitchFamily="34" charset="0"/>
              </a:defRPr>
            </a:lvl1pPr>
            <a:lvl2pPr marL="742950" indent="-285750" defTabSz="933450">
              <a:spcBef>
                <a:spcPct val="30000"/>
              </a:spcBef>
              <a:defRPr kumimoji="1" sz="1200">
                <a:solidFill>
                  <a:schemeClr val="tx1"/>
                </a:solidFill>
                <a:latin typeface="Tahoma" panose="020B0604030504040204" pitchFamily="34" charset="0"/>
              </a:defRPr>
            </a:lvl2pPr>
            <a:lvl3pPr marL="1143000" indent="-228600" defTabSz="933450">
              <a:spcBef>
                <a:spcPct val="30000"/>
              </a:spcBef>
              <a:defRPr kumimoji="1" sz="1200">
                <a:solidFill>
                  <a:schemeClr val="tx1"/>
                </a:solidFill>
                <a:latin typeface="Tahoma" panose="020B0604030504040204" pitchFamily="34" charset="0"/>
              </a:defRPr>
            </a:lvl3pPr>
            <a:lvl4pPr marL="1600200" indent="-228600" defTabSz="933450">
              <a:spcBef>
                <a:spcPct val="30000"/>
              </a:spcBef>
              <a:defRPr kumimoji="1" sz="1200">
                <a:solidFill>
                  <a:schemeClr val="tx1"/>
                </a:solidFill>
                <a:latin typeface="Tahoma" panose="020B0604030504040204" pitchFamily="34" charset="0"/>
              </a:defRPr>
            </a:lvl4pPr>
            <a:lvl5pPr marL="2057400" indent="-228600" defTabSz="933450">
              <a:spcBef>
                <a:spcPct val="30000"/>
              </a:spcBef>
              <a:defRPr kumimoji="1" sz="1200">
                <a:solidFill>
                  <a:schemeClr val="tx1"/>
                </a:solidFill>
                <a:latin typeface="Tahoma" panose="020B0604030504040204" pitchFamily="34" charset="0"/>
              </a:defRPr>
            </a:lvl5pPr>
            <a:lvl6pPr marL="2514600" indent="-228600" defTabSz="933450" eaLnBrk="0" fontAlgn="base" hangingPunct="0">
              <a:spcBef>
                <a:spcPct val="30000"/>
              </a:spcBef>
              <a:spcAft>
                <a:spcPct val="0"/>
              </a:spcAft>
              <a:defRPr kumimoji="1" sz="1200">
                <a:solidFill>
                  <a:schemeClr val="tx1"/>
                </a:solidFill>
                <a:latin typeface="Tahoma" panose="020B0604030504040204" pitchFamily="34" charset="0"/>
              </a:defRPr>
            </a:lvl6pPr>
            <a:lvl7pPr marL="2971800" indent="-228600" defTabSz="933450" eaLnBrk="0" fontAlgn="base" hangingPunct="0">
              <a:spcBef>
                <a:spcPct val="30000"/>
              </a:spcBef>
              <a:spcAft>
                <a:spcPct val="0"/>
              </a:spcAft>
              <a:defRPr kumimoji="1" sz="1200">
                <a:solidFill>
                  <a:schemeClr val="tx1"/>
                </a:solidFill>
                <a:latin typeface="Tahoma" panose="020B0604030504040204" pitchFamily="34" charset="0"/>
              </a:defRPr>
            </a:lvl7pPr>
            <a:lvl8pPr marL="3429000" indent="-228600" defTabSz="933450" eaLnBrk="0" fontAlgn="base" hangingPunct="0">
              <a:spcBef>
                <a:spcPct val="30000"/>
              </a:spcBef>
              <a:spcAft>
                <a:spcPct val="0"/>
              </a:spcAft>
              <a:defRPr kumimoji="1" sz="1200">
                <a:solidFill>
                  <a:schemeClr val="tx1"/>
                </a:solidFill>
                <a:latin typeface="Tahoma" panose="020B0604030504040204" pitchFamily="34" charset="0"/>
              </a:defRPr>
            </a:lvl8pPr>
            <a:lvl9pPr marL="3886200" indent="-228600" defTabSz="933450" eaLnBrk="0" fontAlgn="base" hangingPunct="0">
              <a:spcBef>
                <a:spcPct val="30000"/>
              </a:spcBef>
              <a:spcAft>
                <a:spcPct val="0"/>
              </a:spcAft>
              <a:defRPr kumimoji="1" sz="1200">
                <a:solidFill>
                  <a:schemeClr val="tx1"/>
                </a:solidFill>
                <a:latin typeface="Tahoma" panose="020B0604030504040204" pitchFamily="34" charset="0"/>
              </a:defRPr>
            </a:lvl9pPr>
          </a:lstStyle>
          <a:p>
            <a:pPr>
              <a:spcBef>
                <a:spcPct val="0"/>
              </a:spcBef>
            </a:pPr>
            <a:fld id="{DC84C67C-D0FB-4AA7-B7FA-844B6E112862}" type="slidenum">
              <a:rPr kumimoji="0" lang="en-US" altLang="en-US">
                <a:latin typeface="Times New Roman" panose="02020603050405020304" pitchFamily="18" charset="0"/>
              </a:rPr>
              <a:pPr>
                <a:spcBef>
                  <a:spcPct val="0"/>
                </a:spcBef>
              </a:pPr>
              <a:t>9</a:t>
            </a:fld>
            <a:endParaRPr kumimoji="0"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ctrTitle"/>
          </p:nvPr>
        </p:nvSpPr>
        <p:spPr>
          <a:xfrm>
            <a:off x="152400" y="4572000"/>
            <a:ext cx="6629400" cy="804863"/>
          </a:xfrm>
        </p:spPr>
        <p:txBody>
          <a:bodyPr/>
          <a:lstStyle>
            <a:lvl1pPr algn="ctr">
              <a:defRPr b="1"/>
            </a:lvl1pPr>
          </a:lstStyle>
          <a:p>
            <a:r>
              <a:rPr lang="ru-RU"/>
              <a:t>Click to edit Master title style</a:t>
            </a:r>
          </a:p>
        </p:txBody>
      </p:sp>
      <p:sp>
        <p:nvSpPr>
          <p:cNvPr id="275459" name="Rectangle 3"/>
          <p:cNvSpPr>
            <a:spLocks noGrp="1" noChangeArrowheads="1"/>
          </p:cNvSpPr>
          <p:nvPr>
            <p:ph type="subTitle" idx="1"/>
          </p:nvPr>
        </p:nvSpPr>
        <p:spPr>
          <a:xfrm>
            <a:off x="831850" y="5486400"/>
            <a:ext cx="5187950" cy="628650"/>
          </a:xfrm>
        </p:spPr>
        <p:txBody>
          <a:bodyPr/>
          <a:lstStyle>
            <a:lvl1pPr marL="0" indent="0" algn="ctr">
              <a:buFontTx/>
              <a:buNone/>
              <a:defRPr sz="2400" b="1"/>
            </a:lvl1pPr>
          </a:lstStyle>
          <a:p>
            <a:r>
              <a:rPr lang="ru-RU"/>
              <a:t>Click to edit Master subtitle style</a:t>
            </a:r>
          </a:p>
        </p:txBody>
      </p:sp>
    </p:spTree>
    <p:extLst>
      <p:ext uri="{BB962C8B-B14F-4D97-AF65-F5344CB8AC3E}">
        <p14:creationId xmlns:p14="http://schemas.microsoft.com/office/powerpoint/2010/main" val="237826809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639474"/>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931978-0E6B-4594-9B8F-72A16195EE7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C1FDD3-4F99-4D16-8FDF-4F6502638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6EEEF8-E7BE-4EB6-9726-4E2B991BE10B}"/>
              </a:ext>
            </a:extLst>
          </p:cNvPr>
          <p:cNvSpPr>
            <a:spLocks noGrp="1" noChangeArrowheads="1"/>
          </p:cNvSpPr>
          <p:nvPr>
            <p:ph type="sldNum" sz="quarter" idx="12"/>
          </p:nvPr>
        </p:nvSpPr>
        <p:spPr>
          <a:ln/>
        </p:spPr>
        <p:txBody>
          <a:bodyPr/>
          <a:lstStyle>
            <a:lvl1pPr>
              <a:defRPr/>
            </a:lvl1pPr>
          </a:lstStyle>
          <a:p>
            <a:fld id="{2991580C-B036-4C33-B7A9-B7D128629B36}" type="slidenum">
              <a:rPr lang="en-US" altLang="en-US"/>
              <a:pPr/>
              <a:t>‹#›</a:t>
            </a:fld>
            <a:endParaRPr lang="en-US" altLang="en-US"/>
          </a:p>
        </p:txBody>
      </p:sp>
    </p:spTree>
    <p:extLst>
      <p:ext uri="{BB962C8B-B14F-4D97-AF65-F5344CB8AC3E}">
        <p14:creationId xmlns:p14="http://schemas.microsoft.com/office/powerpoint/2010/main" val="2575920198"/>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20A97C-E29D-4A92-BE36-D174B5DB4A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0DBB63-3429-41F7-A784-2CF3C1D12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72D8D2-AAA0-49F2-947B-8AE952EDA299}"/>
              </a:ext>
            </a:extLst>
          </p:cNvPr>
          <p:cNvSpPr>
            <a:spLocks noGrp="1" noChangeArrowheads="1"/>
          </p:cNvSpPr>
          <p:nvPr>
            <p:ph type="sldNum" sz="quarter" idx="12"/>
          </p:nvPr>
        </p:nvSpPr>
        <p:spPr>
          <a:ln/>
        </p:spPr>
        <p:txBody>
          <a:bodyPr/>
          <a:lstStyle>
            <a:lvl1pPr>
              <a:defRPr/>
            </a:lvl1pPr>
          </a:lstStyle>
          <a:p>
            <a:fld id="{E300E985-30F3-4184-B2E1-A5B814A4C12B}" type="slidenum">
              <a:rPr lang="en-US" altLang="en-US"/>
              <a:pPr/>
              <a:t>‹#›</a:t>
            </a:fld>
            <a:endParaRPr lang="en-US" altLang="en-US"/>
          </a:p>
        </p:txBody>
      </p:sp>
    </p:spTree>
    <p:extLst>
      <p:ext uri="{BB962C8B-B14F-4D97-AF65-F5344CB8AC3E}">
        <p14:creationId xmlns:p14="http://schemas.microsoft.com/office/powerpoint/2010/main" val="3573974085"/>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B5DB1E-138B-4079-8338-3862958791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ADC3FC-6DA3-48EF-858C-1D57E1521D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9E72570-D854-41FE-B892-69629FEE60EB}"/>
              </a:ext>
            </a:extLst>
          </p:cNvPr>
          <p:cNvSpPr>
            <a:spLocks noGrp="1" noChangeArrowheads="1"/>
          </p:cNvSpPr>
          <p:nvPr>
            <p:ph type="sldNum" sz="quarter" idx="12"/>
          </p:nvPr>
        </p:nvSpPr>
        <p:spPr>
          <a:ln/>
        </p:spPr>
        <p:txBody>
          <a:bodyPr/>
          <a:lstStyle>
            <a:lvl1pPr>
              <a:defRPr/>
            </a:lvl1pPr>
          </a:lstStyle>
          <a:p>
            <a:fld id="{A879A4F5-0C74-48EA-8323-B2AEB0E1606B}" type="slidenum">
              <a:rPr lang="en-US" altLang="en-US"/>
              <a:pPr/>
              <a:t>‹#›</a:t>
            </a:fld>
            <a:endParaRPr lang="en-US" altLang="en-US"/>
          </a:p>
        </p:txBody>
      </p:sp>
    </p:spTree>
    <p:extLst>
      <p:ext uri="{BB962C8B-B14F-4D97-AF65-F5344CB8AC3E}">
        <p14:creationId xmlns:p14="http://schemas.microsoft.com/office/powerpoint/2010/main" val="3227835914"/>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5D79B2-CF12-461B-90FC-A1D3A15C5F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22AEA5-7919-4418-A459-DD07F36538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8DA479-3E07-4B75-905A-517A4A695D9A}"/>
              </a:ext>
            </a:extLst>
          </p:cNvPr>
          <p:cNvSpPr>
            <a:spLocks noGrp="1" noChangeArrowheads="1"/>
          </p:cNvSpPr>
          <p:nvPr>
            <p:ph type="sldNum" sz="quarter" idx="12"/>
          </p:nvPr>
        </p:nvSpPr>
        <p:spPr>
          <a:ln/>
        </p:spPr>
        <p:txBody>
          <a:bodyPr/>
          <a:lstStyle>
            <a:lvl1pPr>
              <a:defRPr/>
            </a:lvl1pPr>
          </a:lstStyle>
          <a:p>
            <a:fld id="{20B0D4FF-606E-4841-A334-8F16D15611D9}" type="slidenum">
              <a:rPr lang="en-US" altLang="en-US"/>
              <a:pPr/>
              <a:t>‹#›</a:t>
            </a:fld>
            <a:endParaRPr lang="en-US" altLang="en-US"/>
          </a:p>
        </p:txBody>
      </p:sp>
    </p:spTree>
    <p:extLst>
      <p:ext uri="{BB962C8B-B14F-4D97-AF65-F5344CB8AC3E}">
        <p14:creationId xmlns:p14="http://schemas.microsoft.com/office/powerpoint/2010/main" val="1024969932"/>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B1E52A-CBEE-41EE-8F06-1CD48FB55A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D4C15E-393E-4217-851D-972E04F45D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F33522-C771-421D-AF79-33C7045CC8A5}"/>
              </a:ext>
            </a:extLst>
          </p:cNvPr>
          <p:cNvSpPr>
            <a:spLocks noGrp="1" noChangeArrowheads="1"/>
          </p:cNvSpPr>
          <p:nvPr>
            <p:ph type="sldNum" sz="quarter" idx="12"/>
          </p:nvPr>
        </p:nvSpPr>
        <p:spPr>
          <a:ln/>
        </p:spPr>
        <p:txBody>
          <a:bodyPr/>
          <a:lstStyle>
            <a:lvl1pPr>
              <a:defRPr/>
            </a:lvl1pPr>
          </a:lstStyle>
          <a:p>
            <a:fld id="{E2EF956C-BEDE-40A7-B97C-1BC451CD813F}" type="slidenum">
              <a:rPr lang="en-US" altLang="en-US"/>
              <a:pPr/>
              <a:t>‹#›</a:t>
            </a:fld>
            <a:endParaRPr lang="en-US" altLang="en-US"/>
          </a:p>
        </p:txBody>
      </p:sp>
    </p:spTree>
    <p:extLst>
      <p:ext uri="{BB962C8B-B14F-4D97-AF65-F5344CB8AC3E}">
        <p14:creationId xmlns:p14="http://schemas.microsoft.com/office/powerpoint/2010/main" val="783506183"/>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43FF97-6077-416B-8AD7-15B62A929A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0625FA-8DDD-4303-A6A6-CDF4327C9F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B8D6DF-F580-44BD-8E1A-BCE545A9B533}"/>
              </a:ext>
            </a:extLst>
          </p:cNvPr>
          <p:cNvSpPr>
            <a:spLocks noGrp="1" noChangeArrowheads="1"/>
          </p:cNvSpPr>
          <p:nvPr>
            <p:ph type="sldNum" sz="quarter" idx="12"/>
          </p:nvPr>
        </p:nvSpPr>
        <p:spPr>
          <a:ln/>
        </p:spPr>
        <p:txBody>
          <a:bodyPr/>
          <a:lstStyle>
            <a:lvl1pPr>
              <a:defRPr/>
            </a:lvl1pPr>
          </a:lstStyle>
          <a:p>
            <a:fld id="{49BAB242-72A4-4001-98FA-BBD2C654222D}" type="slidenum">
              <a:rPr lang="en-US" altLang="en-US"/>
              <a:pPr/>
              <a:t>‹#›</a:t>
            </a:fld>
            <a:endParaRPr lang="en-US" altLang="en-US"/>
          </a:p>
        </p:txBody>
      </p:sp>
    </p:spTree>
    <p:extLst>
      <p:ext uri="{BB962C8B-B14F-4D97-AF65-F5344CB8AC3E}">
        <p14:creationId xmlns:p14="http://schemas.microsoft.com/office/powerpoint/2010/main" val="1165928119"/>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850AD6-62F9-4E1A-A1F6-50E3BAE3CF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4D477F-C560-43C0-AD91-B5F25BA1FB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1679B7-F83C-49C7-AA3F-B0AF3A4EDE49}"/>
              </a:ext>
            </a:extLst>
          </p:cNvPr>
          <p:cNvSpPr>
            <a:spLocks noGrp="1" noChangeArrowheads="1"/>
          </p:cNvSpPr>
          <p:nvPr>
            <p:ph type="sldNum" sz="quarter" idx="12"/>
          </p:nvPr>
        </p:nvSpPr>
        <p:spPr>
          <a:ln/>
        </p:spPr>
        <p:txBody>
          <a:bodyPr/>
          <a:lstStyle>
            <a:lvl1pPr>
              <a:defRPr/>
            </a:lvl1pPr>
          </a:lstStyle>
          <a:p>
            <a:fld id="{85B5754C-2DC5-483E-873F-918DA4109C8F}" type="slidenum">
              <a:rPr lang="en-US" altLang="en-US"/>
              <a:pPr/>
              <a:t>‹#›</a:t>
            </a:fld>
            <a:endParaRPr lang="en-US" altLang="en-US"/>
          </a:p>
        </p:txBody>
      </p:sp>
    </p:spTree>
    <p:extLst>
      <p:ext uri="{BB962C8B-B14F-4D97-AF65-F5344CB8AC3E}">
        <p14:creationId xmlns:p14="http://schemas.microsoft.com/office/powerpoint/2010/main" val="926037741"/>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073650" y="3068638"/>
            <a:ext cx="3746500" cy="3457575"/>
          </a:xfrm>
        </p:spPr>
        <p:txBody>
          <a:bodyPr/>
          <a:lstStyle/>
          <a:p>
            <a:pPr lvl="0"/>
            <a:endParaRPr lang="en-US" noProof="0"/>
          </a:p>
        </p:txBody>
      </p:sp>
    </p:spTree>
    <p:extLst>
      <p:ext uri="{BB962C8B-B14F-4D97-AF65-F5344CB8AC3E}">
        <p14:creationId xmlns:p14="http://schemas.microsoft.com/office/powerpoint/2010/main" val="3319832508"/>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048000"/>
            <a:ext cx="7643812" cy="3457575"/>
          </a:xfrm>
        </p:spPr>
        <p:txBody>
          <a:bodyPr/>
          <a:lstStyle>
            <a:lvl1pPr>
              <a:buNone/>
              <a:defRPr/>
            </a:lvl1pPr>
            <a:lvl5pPr>
              <a:defRPr baseline="0"/>
            </a:lvl5pPr>
          </a:lstStyle>
          <a:p>
            <a:pPr lvl="0"/>
            <a:endParaRPr lang="en-US" dirty="0"/>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06741585"/>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76200"/>
            <a:ext cx="8686800" cy="936625"/>
          </a:xfrm>
          <a:effectLst>
            <a:outerShdw dist="35921" dir="2700000" algn="ctr" rotWithShape="0">
              <a:schemeClr val="bg2"/>
            </a:outerShdw>
          </a:effectLst>
        </p:spPr>
        <p:txBody>
          <a:bodyPr/>
          <a:lstStyle>
            <a:lvl1pPr algn="ctr">
              <a:defRPr sz="4400"/>
            </a:lvl1pPr>
          </a:lstStyle>
          <a:p>
            <a:r>
              <a:rPr lang="en-US"/>
              <a:t>Click to edit Master title style</a:t>
            </a:r>
          </a:p>
        </p:txBody>
      </p:sp>
      <p:sp>
        <p:nvSpPr>
          <p:cNvPr id="4099" name="Rectangle 3"/>
          <p:cNvSpPr>
            <a:spLocks noGrp="1" noChangeArrowheads="1"/>
          </p:cNvSpPr>
          <p:nvPr>
            <p:ph type="subTitle" idx="1"/>
          </p:nvPr>
        </p:nvSpPr>
        <p:spPr>
          <a:xfrm>
            <a:off x="1295400" y="1066800"/>
            <a:ext cx="6400800" cy="609600"/>
          </a:xfrm>
          <a:effectLst>
            <a:outerShdw dist="35921" dir="2700000" algn="ctr" rotWithShape="0">
              <a:schemeClr val="bg2"/>
            </a:outerShdw>
          </a:effectLst>
        </p:spPr>
        <p:txBody>
          <a:bodyPr/>
          <a:lstStyle>
            <a:lvl1pPr marL="0" indent="0" algn="ctr">
              <a:buFontTx/>
              <a:buNone/>
              <a:defRPr sz="2400" b="1"/>
            </a:lvl1pPr>
          </a:lstStyle>
          <a:p>
            <a:r>
              <a:rPr lang="en-US"/>
              <a:t>Click to edit Master subtitle style</a:t>
            </a:r>
          </a:p>
        </p:txBody>
      </p:sp>
      <p:sp>
        <p:nvSpPr>
          <p:cNvPr id="4" name="Rectangle 4">
            <a:extLst>
              <a:ext uri="{FF2B5EF4-FFF2-40B4-BE49-F238E27FC236}">
                <a16:creationId xmlns:a16="http://schemas.microsoft.com/office/drawing/2014/main" id="{E232758A-4ABE-4625-B686-60C0C87FCF63}"/>
              </a:ext>
            </a:extLst>
          </p:cNvPr>
          <p:cNvSpPr>
            <a:spLocks noGrp="1" noChangeArrowheads="1"/>
          </p:cNvSpPr>
          <p:nvPr>
            <p:ph type="dt" sz="half" idx="10"/>
          </p:nvPr>
        </p:nvSpPr>
        <p:spPr>
          <a:xfrm>
            <a:off x="457200" y="6689725"/>
            <a:ext cx="2133600" cy="168275"/>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6ED8F-A345-4F2F-BFBD-F24511846BFA}"/>
              </a:ext>
            </a:extLst>
          </p:cNvPr>
          <p:cNvSpPr>
            <a:spLocks noGrp="1" noChangeArrowheads="1"/>
          </p:cNvSpPr>
          <p:nvPr>
            <p:ph type="ftr" sz="quarter" idx="11"/>
          </p:nvPr>
        </p:nvSpPr>
        <p:spPr>
          <a:xfrm>
            <a:off x="3124200" y="6689725"/>
            <a:ext cx="2895600" cy="168275"/>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4E881F-C541-4844-99AA-6DE9DF32DEB9}"/>
              </a:ext>
            </a:extLst>
          </p:cNvPr>
          <p:cNvSpPr>
            <a:spLocks noGrp="1" noChangeArrowheads="1"/>
          </p:cNvSpPr>
          <p:nvPr>
            <p:ph type="sldNum" sz="quarter" idx="12"/>
          </p:nvPr>
        </p:nvSpPr>
        <p:spPr>
          <a:xfrm>
            <a:off x="6553200" y="6689725"/>
            <a:ext cx="2133600" cy="168275"/>
          </a:xfrm>
        </p:spPr>
        <p:txBody>
          <a:bodyPr/>
          <a:lstStyle>
            <a:lvl1pPr>
              <a:defRPr/>
            </a:lvl1pPr>
          </a:lstStyle>
          <a:p>
            <a:fld id="{12178375-C3B3-4DE2-A7DB-D80010F8D03C}" type="slidenum">
              <a:rPr lang="en-US" altLang="en-US"/>
              <a:pPr/>
              <a:t>‹#›</a:t>
            </a:fld>
            <a:endParaRPr lang="en-US" altLang="en-US"/>
          </a:p>
        </p:txBody>
      </p:sp>
    </p:spTree>
    <p:extLst>
      <p:ext uri="{BB962C8B-B14F-4D97-AF65-F5344CB8AC3E}">
        <p14:creationId xmlns:p14="http://schemas.microsoft.com/office/powerpoint/2010/main" val="93651445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0"/>
            <a:ext cx="1909762" cy="4240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338" y="2286000"/>
            <a:ext cx="5581650" cy="4240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592365"/>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8A0975-DD96-44E6-9D16-F7E84548AB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0C4309-09EC-47B8-8776-87A425DE5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D4D228-9544-4012-B410-FD5EB501840A}"/>
              </a:ext>
            </a:extLst>
          </p:cNvPr>
          <p:cNvSpPr>
            <a:spLocks noGrp="1" noChangeArrowheads="1"/>
          </p:cNvSpPr>
          <p:nvPr>
            <p:ph type="sldNum" sz="quarter" idx="12"/>
          </p:nvPr>
        </p:nvSpPr>
        <p:spPr>
          <a:ln/>
        </p:spPr>
        <p:txBody>
          <a:bodyPr/>
          <a:lstStyle>
            <a:lvl1pPr>
              <a:defRPr/>
            </a:lvl1pPr>
          </a:lstStyle>
          <a:p>
            <a:fld id="{1879E0C3-C2D8-4CDF-85E1-0A85C01B7FFD}" type="slidenum">
              <a:rPr lang="en-US" altLang="en-US"/>
              <a:pPr/>
              <a:t>‹#›</a:t>
            </a:fld>
            <a:endParaRPr lang="en-US" altLang="en-US"/>
          </a:p>
        </p:txBody>
      </p:sp>
    </p:spTree>
    <p:extLst>
      <p:ext uri="{BB962C8B-B14F-4D97-AF65-F5344CB8AC3E}">
        <p14:creationId xmlns:p14="http://schemas.microsoft.com/office/powerpoint/2010/main" val="938604815"/>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FBC743-FF29-433F-9AD3-3EE086287D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BCC54A-1CF3-4470-BB79-32ACFD08F0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B19AEA-2A7D-4509-9D24-693DEAFB4A63}"/>
              </a:ext>
            </a:extLst>
          </p:cNvPr>
          <p:cNvSpPr>
            <a:spLocks noGrp="1" noChangeArrowheads="1"/>
          </p:cNvSpPr>
          <p:nvPr>
            <p:ph type="sldNum" sz="quarter" idx="12"/>
          </p:nvPr>
        </p:nvSpPr>
        <p:spPr>
          <a:ln/>
        </p:spPr>
        <p:txBody>
          <a:bodyPr/>
          <a:lstStyle>
            <a:lvl1pPr>
              <a:defRPr/>
            </a:lvl1pPr>
          </a:lstStyle>
          <a:p>
            <a:fld id="{C06CC7C7-117D-4436-BC73-F611DCB2A541}" type="slidenum">
              <a:rPr lang="en-US" altLang="en-US"/>
              <a:pPr/>
              <a:t>‹#›</a:t>
            </a:fld>
            <a:endParaRPr lang="en-US" altLang="en-US"/>
          </a:p>
        </p:txBody>
      </p:sp>
    </p:spTree>
    <p:extLst>
      <p:ext uri="{BB962C8B-B14F-4D97-AF65-F5344CB8AC3E}">
        <p14:creationId xmlns:p14="http://schemas.microsoft.com/office/powerpoint/2010/main" val="592706725"/>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914400"/>
            <a:ext cx="4114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914400"/>
            <a:ext cx="4114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A93301-6CBF-427D-9314-6B14F02633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3BBDDA-5A88-4E25-9E02-ED4DFC8B7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FF08B4-1F6D-4DD8-B1DE-AFAA8DAC2DE2}"/>
              </a:ext>
            </a:extLst>
          </p:cNvPr>
          <p:cNvSpPr>
            <a:spLocks noGrp="1" noChangeArrowheads="1"/>
          </p:cNvSpPr>
          <p:nvPr>
            <p:ph type="sldNum" sz="quarter" idx="12"/>
          </p:nvPr>
        </p:nvSpPr>
        <p:spPr>
          <a:ln/>
        </p:spPr>
        <p:txBody>
          <a:bodyPr/>
          <a:lstStyle>
            <a:lvl1pPr>
              <a:defRPr/>
            </a:lvl1pPr>
          </a:lstStyle>
          <a:p>
            <a:fld id="{BEA57012-D883-48A1-9F9D-B3081C71641D}" type="slidenum">
              <a:rPr lang="en-US" altLang="en-US"/>
              <a:pPr/>
              <a:t>‹#›</a:t>
            </a:fld>
            <a:endParaRPr lang="en-US" altLang="en-US"/>
          </a:p>
        </p:txBody>
      </p:sp>
    </p:spTree>
    <p:extLst>
      <p:ext uri="{BB962C8B-B14F-4D97-AF65-F5344CB8AC3E}">
        <p14:creationId xmlns:p14="http://schemas.microsoft.com/office/powerpoint/2010/main" val="2273242631"/>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EFAF6D-DC23-43B0-9EAD-C7920C0233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8A5887-AAAA-4BED-9D4D-20CE96611F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332597-450A-4B28-A168-B778D816776A}"/>
              </a:ext>
            </a:extLst>
          </p:cNvPr>
          <p:cNvSpPr>
            <a:spLocks noGrp="1" noChangeArrowheads="1"/>
          </p:cNvSpPr>
          <p:nvPr>
            <p:ph type="sldNum" sz="quarter" idx="12"/>
          </p:nvPr>
        </p:nvSpPr>
        <p:spPr>
          <a:ln/>
        </p:spPr>
        <p:txBody>
          <a:bodyPr/>
          <a:lstStyle>
            <a:lvl1pPr>
              <a:defRPr/>
            </a:lvl1pPr>
          </a:lstStyle>
          <a:p>
            <a:fld id="{979911D0-B8C2-43F7-A862-0C7FD00DE20F}" type="slidenum">
              <a:rPr lang="en-US" altLang="en-US"/>
              <a:pPr/>
              <a:t>‹#›</a:t>
            </a:fld>
            <a:endParaRPr lang="en-US" altLang="en-US"/>
          </a:p>
        </p:txBody>
      </p:sp>
    </p:spTree>
    <p:extLst>
      <p:ext uri="{BB962C8B-B14F-4D97-AF65-F5344CB8AC3E}">
        <p14:creationId xmlns:p14="http://schemas.microsoft.com/office/powerpoint/2010/main" val="418809214"/>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F2EA2C-710E-49F2-B571-751C1593D4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A9481A-F681-4A4E-B373-1CA5253E4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BB623F-18A3-4126-AF6C-9B21CF8C8C0F}"/>
              </a:ext>
            </a:extLst>
          </p:cNvPr>
          <p:cNvSpPr>
            <a:spLocks noGrp="1" noChangeArrowheads="1"/>
          </p:cNvSpPr>
          <p:nvPr>
            <p:ph type="sldNum" sz="quarter" idx="12"/>
          </p:nvPr>
        </p:nvSpPr>
        <p:spPr>
          <a:ln/>
        </p:spPr>
        <p:txBody>
          <a:bodyPr/>
          <a:lstStyle>
            <a:lvl1pPr>
              <a:defRPr/>
            </a:lvl1pPr>
          </a:lstStyle>
          <a:p>
            <a:fld id="{7F229B0E-A0B6-4979-A975-8BA7D96C959A}" type="slidenum">
              <a:rPr lang="en-US" altLang="en-US"/>
              <a:pPr/>
              <a:t>‹#›</a:t>
            </a:fld>
            <a:endParaRPr lang="en-US" altLang="en-US"/>
          </a:p>
        </p:txBody>
      </p:sp>
    </p:spTree>
    <p:extLst>
      <p:ext uri="{BB962C8B-B14F-4D97-AF65-F5344CB8AC3E}">
        <p14:creationId xmlns:p14="http://schemas.microsoft.com/office/powerpoint/2010/main" val="1541557248"/>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DA83A3-8124-4543-800D-8474A54D77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3C60DA-769F-480D-A0BC-0879B93275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04084-A16F-4C78-BA71-579521A1B32E}"/>
              </a:ext>
            </a:extLst>
          </p:cNvPr>
          <p:cNvSpPr>
            <a:spLocks noGrp="1" noChangeArrowheads="1"/>
          </p:cNvSpPr>
          <p:nvPr>
            <p:ph type="sldNum" sz="quarter" idx="12"/>
          </p:nvPr>
        </p:nvSpPr>
        <p:spPr>
          <a:ln/>
        </p:spPr>
        <p:txBody>
          <a:bodyPr/>
          <a:lstStyle>
            <a:lvl1pPr>
              <a:defRPr/>
            </a:lvl1pPr>
          </a:lstStyle>
          <a:p>
            <a:fld id="{AE01D2F7-878E-4A52-A5AD-6E652728BEC9}" type="slidenum">
              <a:rPr lang="en-US" altLang="en-US"/>
              <a:pPr/>
              <a:t>‹#›</a:t>
            </a:fld>
            <a:endParaRPr lang="en-US" altLang="en-US"/>
          </a:p>
        </p:txBody>
      </p:sp>
    </p:spTree>
    <p:extLst>
      <p:ext uri="{BB962C8B-B14F-4D97-AF65-F5344CB8AC3E}">
        <p14:creationId xmlns:p14="http://schemas.microsoft.com/office/powerpoint/2010/main" val="2320065207"/>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214DE0-B180-40F3-B8ED-70EE0E521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481BB4-32CC-4046-85FB-15499869BD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3FC544-B100-4DA4-BEED-39558B64411E}"/>
              </a:ext>
            </a:extLst>
          </p:cNvPr>
          <p:cNvSpPr>
            <a:spLocks noGrp="1" noChangeArrowheads="1"/>
          </p:cNvSpPr>
          <p:nvPr>
            <p:ph type="sldNum" sz="quarter" idx="12"/>
          </p:nvPr>
        </p:nvSpPr>
        <p:spPr>
          <a:ln/>
        </p:spPr>
        <p:txBody>
          <a:bodyPr/>
          <a:lstStyle>
            <a:lvl1pPr>
              <a:defRPr/>
            </a:lvl1pPr>
          </a:lstStyle>
          <a:p>
            <a:fld id="{738F8D89-F475-4E23-BF8E-76A85FFCB974}" type="slidenum">
              <a:rPr lang="en-US" altLang="en-US"/>
              <a:pPr/>
              <a:t>‹#›</a:t>
            </a:fld>
            <a:endParaRPr lang="en-US" altLang="en-US"/>
          </a:p>
        </p:txBody>
      </p:sp>
    </p:spTree>
    <p:extLst>
      <p:ext uri="{BB962C8B-B14F-4D97-AF65-F5344CB8AC3E}">
        <p14:creationId xmlns:p14="http://schemas.microsoft.com/office/powerpoint/2010/main" val="1895855999"/>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92E334-ED6C-46B7-83C9-73012E7CC4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A87C9C-4DD9-44B1-889B-2C5624C36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39CDE0-3CAD-461D-A13C-C2390FB6C4C7}"/>
              </a:ext>
            </a:extLst>
          </p:cNvPr>
          <p:cNvSpPr>
            <a:spLocks noGrp="1" noChangeArrowheads="1"/>
          </p:cNvSpPr>
          <p:nvPr>
            <p:ph type="sldNum" sz="quarter" idx="12"/>
          </p:nvPr>
        </p:nvSpPr>
        <p:spPr>
          <a:ln/>
        </p:spPr>
        <p:txBody>
          <a:bodyPr/>
          <a:lstStyle>
            <a:lvl1pPr>
              <a:defRPr/>
            </a:lvl1pPr>
          </a:lstStyle>
          <a:p>
            <a:fld id="{282FA26A-B105-4C25-82AF-D14E46901E0E}" type="slidenum">
              <a:rPr lang="en-US" altLang="en-US"/>
              <a:pPr/>
              <a:t>‹#›</a:t>
            </a:fld>
            <a:endParaRPr lang="en-US" altLang="en-US"/>
          </a:p>
        </p:txBody>
      </p:sp>
    </p:spTree>
    <p:extLst>
      <p:ext uri="{BB962C8B-B14F-4D97-AF65-F5344CB8AC3E}">
        <p14:creationId xmlns:p14="http://schemas.microsoft.com/office/powerpoint/2010/main" val="2922929806"/>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0FA9D4-AE20-4DB1-AD7B-988D0D26F6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8BA9D1-C93B-4C50-AE0F-322A2FC30F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D07415-9106-4BAE-A7E7-7156962AF848}"/>
              </a:ext>
            </a:extLst>
          </p:cNvPr>
          <p:cNvSpPr>
            <a:spLocks noGrp="1" noChangeArrowheads="1"/>
          </p:cNvSpPr>
          <p:nvPr>
            <p:ph type="sldNum" sz="quarter" idx="12"/>
          </p:nvPr>
        </p:nvSpPr>
        <p:spPr>
          <a:ln/>
        </p:spPr>
        <p:txBody>
          <a:bodyPr/>
          <a:lstStyle>
            <a:lvl1pPr>
              <a:defRPr/>
            </a:lvl1pPr>
          </a:lstStyle>
          <a:p>
            <a:fld id="{9756477B-C574-49BB-BF4B-72B2D238AF99}" type="slidenum">
              <a:rPr lang="en-US" altLang="en-US"/>
              <a:pPr/>
              <a:t>‹#›</a:t>
            </a:fld>
            <a:endParaRPr lang="en-US" altLang="en-US"/>
          </a:p>
        </p:txBody>
      </p:sp>
    </p:spTree>
    <p:extLst>
      <p:ext uri="{BB962C8B-B14F-4D97-AF65-F5344CB8AC3E}">
        <p14:creationId xmlns:p14="http://schemas.microsoft.com/office/powerpoint/2010/main" val="2303838728"/>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0955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76200"/>
            <a:ext cx="61341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9CC5BC-93C9-41A3-B5C0-AC5FC8C8AD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75BA10-3FF7-4F3F-A009-57F8049F4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539C91-75C6-488B-BFB6-C8DAC072BCE0}"/>
              </a:ext>
            </a:extLst>
          </p:cNvPr>
          <p:cNvSpPr>
            <a:spLocks noGrp="1" noChangeArrowheads="1"/>
          </p:cNvSpPr>
          <p:nvPr>
            <p:ph type="sldNum" sz="quarter" idx="12"/>
          </p:nvPr>
        </p:nvSpPr>
        <p:spPr>
          <a:ln/>
        </p:spPr>
        <p:txBody>
          <a:bodyPr/>
          <a:lstStyle>
            <a:lvl1pPr>
              <a:defRPr/>
            </a:lvl1pPr>
          </a:lstStyle>
          <a:p>
            <a:fld id="{7B0B99EE-84C2-460C-BFBC-83C9E956906D}" type="slidenum">
              <a:rPr lang="en-US" altLang="en-US"/>
              <a:pPr/>
              <a:t>‹#›</a:t>
            </a:fld>
            <a:endParaRPr lang="en-US" altLang="en-US"/>
          </a:p>
        </p:txBody>
      </p:sp>
    </p:spTree>
    <p:extLst>
      <p:ext uri="{BB962C8B-B14F-4D97-AF65-F5344CB8AC3E}">
        <p14:creationId xmlns:p14="http://schemas.microsoft.com/office/powerpoint/2010/main" val="251060697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3650" y="3068638"/>
            <a:ext cx="37465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654988"/>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76200"/>
            <a:ext cx="8686800" cy="936625"/>
          </a:xfrm>
        </p:spPr>
        <p:txBody>
          <a:bodyPr/>
          <a:lstStyle>
            <a:lvl1pPr algn="ctr">
              <a:defRPr sz="4400"/>
            </a:lvl1pPr>
          </a:lstStyle>
          <a:p>
            <a:r>
              <a:rPr lang="en-US"/>
              <a:t>Click to edit Master title style</a:t>
            </a:r>
          </a:p>
        </p:txBody>
      </p:sp>
      <p:sp>
        <p:nvSpPr>
          <p:cNvPr id="4099" name="Rectangle 3"/>
          <p:cNvSpPr>
            <a:spLocks noGrp="1" noChangeArrowheads="1"/>
          </p:cNvSpPr>
          <p:nvPr>
            <p:ph type="subTitle" idx="1"/>
          </p:nvPr>
        </p:nvSpPr>
        <p:spPr>
          <a:xfrm>
            <a:off x="1295400" y="1066800"/>
            <a:ext cx="6400800" cy="609600"/>
          </a:xfrm>
          <a:effectLst>
            <a:outerShdw dist="35921" dir="2700000" algn="ctr" rotWithShape="0">
              <a:schemeClr val="bg2"/>
            </a:outerShdw>
          </a:effectLst>
        </p:spPr>
        <p:txBody>
          <a:bodyPr/>
          <a:lstStyle>
            <a:lvl1pPr marL="0" indent="0" algn="ctr">
              <a:buFontTx/>
              <a:buNone/>
              <a:defRPr sz="2400" b="1">
                <a:solidFill>
                  <a:srgbClr val="CDEBFF"/>
                </a:solidFill>
              </a:defRPr>
            </a:lvl1pPr>
          </a:lstStyle>
          <a:p>
            <a:r>
              <a:rPr lang="en-US"/>
              <a:t>Click to edit Master subtitle style</a:t>
            </a:r>
          </a:p>
        </p:txBody>
      </p:sp>
      <p:sp>
        <p:nvSpPr>
          <p:cNvPr id="4" name="Rectangle 4">
            <a:extLst>
              <a:ext uri="{FF2B5EF4-FFF2-40B4-BE49-F238E27FC236}">
                <a16:creationId xmlns:a16="http://schemas.microsoft.com/office/drawing/2014/main" id="{B7456515-0C8E-4548-98A5-53F40C7949F4}"/>
              </a:ext>
            </a:extLst>
          </p:cNvPr>
          <p:cNvSpPr>
            <a:spLocks noGrp="1" noChangeArrowheads="1"/>
          </p:cNvSpPr>
          <p:nvPr>
            <p:ph type="dt" sz="half" idx="10"/>
          </p:nvPr>
        </p:nvSpPr>
        <p:spPr>
          <a:xfrm>
            <a:off x="457200" y="6689725"/>
            <a:ext cx="2133600" cy="168275"/>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BE7D54-AE2E-4B68-93E6-3CCCB1158BA3}"/>
              </a:ext>
            </a:extLst>
          </p:cNvPr>
          <p:cNvSpPr>
            <a:spLocks noGrp="1" noChangeArrowheads="1"/>
          </p:cNvSpPr>
          <p:nvPr>
            <p:ph type="ftr" sz="quarter" idx="11"/>
          </p:nvPr>
        </p:nvSpPr>
        <p:spPr>
          <a:xfrm>
            <a:off x="3124200" y="6689725"/>
            <a:ext cx="2895600" cy="168275"/>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691AAE-5DF1-485D-8F42-2EF13980FA36}"/>
              </a:ext>
            </a:extLst>
          </p:cNvPr>
          <p:cNvSpPr>
            <a:spLocks noGrp="1" noChangeArrowheads="1"/>
          </p:cNvSpPr>
          <p:nvPr>
            <p:ph type="sldNum" sz="quarter" idx="12"/>
          </p:nvPr>
        </p:nvSpPr>
        <p:spPr>
          <a:xfrm>
            <a:off x="6553200" y="6689725"/>
            <a:ext cx="2133600" cy="168275"/>
          </a:xfrm>
        </p:spPr>
        <p:txBody>
          <a:bodyPr/>
          <a:lstStyle>
            <a:lvl1pPr>
              <a:defRPr/>
            </a:lvl1pPr>
          </a:lstStyle>
          <a:p>
            <a:fld id="{11418D71-BBA7-418C-AA46-00104B5623C3}" type="slidenum">
              <a:rPr lang="en-US" altLang="en-US"/>
              <a:pPr/>
              <a:t>‹#›</a:t>
            </a:fld>
            <a:endParaRPr lang="en-US" altLang="en-US"/>
          </a:p>
        </p:txBody>
      </p:sp>
    </p:spTree>
    <p:extLst>
      <p:ext uri="{BB962C8B-B14F-4D97-AF65-F5344CB8AC3E}">
        <p14:creationId xmlns:p14="http://schemas.microsoft.com/office/powerpoint/2010/main" val="931844412"/>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0AE4C2-D826-46F8-A162-E645757F2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585555-BE38-45CE-87F2-4585A5532E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7C4EEE-3113-4BE9-ACE5-A6C7DB3E1F28}"/>
              </a:ext>
            </a:extLst>
          </p:cNvPr>
          <p:cNvSpPr>
            <a:spLocks noGrp="1" noChangeArrowheads="1"/>
          </p:cNvSpPr>
          <p:nvPr>
            <p:ph type="sldNum" sz="quarter" idx="12"/>
          </p:nvPr>
        </p:nvSpPr>
        <p:spPr>
          <a:ln/>
        </p:spPr>
        <p:txBody>
          <a:bodyPr/>
          <a:lstStyle>
            <a:lvl1pPr>
              <a:defRPr/>
            </a:lvl1pPr>
          </a:lstStyle>
          <a:p>
            <a:fld id="{54751916-AB8C-4236-9A2D-6DDC227055F9}" type="slidenum">
              <a:rPr lang="en-US" altLang="en-US"/>
              <a:pPr/>
              <a:t>‹#›</a:t>
            </a:fld>
            <a:endParaRPr lang="en-US" altLang="en-US"/>
          </a:p>
        </p:txBody>
      </p:sp>
    </p:spTree>
    <p:extLst>
      <p:ext uri="{BB962C8B-B14F-4D97-AF65-F5344CB8AC3E}">
        <p14:creationId xmlns:p14="http://schemas.microsoft.com/office/powerpoint/2010/main" val="956518526"/>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C4AFBF-CDF7-4FB6-B693-FA68ED4C2C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88134B-DC00-4F10-A8C7-ED17599EDB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9858FB-A0B6-44B3-AA75-F6AC995A550B}"/>
              </a:ext>
            </a:extLst>
          </p:cNvPr>
          <p:cNvSpPr>
            <a:spLocks noGrp="1" noChangeArrowheads="1"/>
          </p:cNvSpPr>
          <p:nvPr>
            <p:ph type="sldNum" sz="quarter" idx="12"/>
          </p:nvPr>
        </p:nvSpPr>
        <p:spPr>
          <a:ln/>
        </p:spPr>
        <p:txBody>
          <a:bodyPr/>
          <a:lstStyle>
            <a:lvl1pPr>
              <a:defRPr/>
            </a:lvl1pPr>
          </a:lstStyle>
          <a:p>
            <a:fld id="{CB98C56F-6C92-4BAF-AD93-F0840800F7EA}" type="slidenum">
              <a:rPr lang="en-US" altLang="en-US"/>
              <a:pPr/>
              <a:t>‹#›</a:t>
            </a:fld>
            <a:endParaRPr lang="en-US" altLang="en-US"/>
          </a:p>
        </p:txBody>
      </p:sp>
    </p:spTree>
    <p:extLst>
      <p:ext uri="{BB962C8B-B14F-4D97-AF65-F5344CB8AC3E}">
        <p14:creationId xmlns:p14="http://schemas.microsoft.com/office/powerpoint/2010/main" val="2998763050"/>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192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956D04-5E62-4B63-BD9E-04D5E13CA6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52E637-05D4-41A4-81E7-22DBD24C44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CD85B9-0F00-4267-A7E9-0DADBC2882BB}"/>
              </a:ext>
            </a:extLst>
          </p:cNvPr>
          <p:cNvSpPr>
            <a:spLocks noGrp="1" noChangeArrowheads="1"/>
          </p:cNvSpPr>
          <p:nvPr>
            <p:ph type="sldNum" sz="quarter" idx="12"/>
          </p:nvPr>
        </p:nvSpPr>
        <p:spPr>
          <a:ln/>
        </p:spPr>
        <p:txBody>
          <a:bodyPr/>
          <a:lstStyle>
            <a:lvl1pPr>
              <a:defRPr/>
            </a:lvl1pPr>
          </a:lstStyle>
          <a:p>
            <a:fld id="{15C4AD58-4289-46B8-B129-6DB37B299739}" type="slidenum">
              <a:rPr lang="en-US" altLang="en-US"/>
              <a:pPr/>
              <a:t>‹#›</a:t>
            </a:fld>
            <a:endParaRPr lang="en-US" altLang="en-US"/>
          </a:p>
        </p:txBody>
      </p:sp>
    </p:spTree>
    <p:extLst>
      <p:ext uri="{BB962C8B-B14F-4D97-AF65-F5344CB8AC3E}">
        <p14:creationId xmlns:p14="http://schemas.microsoft.com/office/powerpoint/2010/main" val="1228045954"/>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752302-7ACF-4A04-87F4-4901A27167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3406818-94EA-48F6-9289-E568AEB0E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6BBA3-19E5-4ADE-8F1F-4A70A0309967}"/>
              </a:ext>
            </a:extLst>
          </p:cNvPr>
          <p:cNvSpPr>
            <a:spLocks noGrp="1" noChangeArrowheads="1"/>
          </p:cNvSpPr>
          <p:nvPr>
            <p:ph type="sldNum" sz="quarter" idx="12"/>
          </p:nvPr>
        </p:nvSpPr>
        <p:spPr>
          <a:ln/>
        </p:spPr>
        <p:txBody>
          <a:bodyPr/>
          <a:lstStyle>
            <a:lvl1pPr>
              <a:defRPr/>
            </a:lvl1pPr>
          </a:lstStyle>
          <a:p>
            <a:fld id="{26C673B8-414A-4108-AD2B-1DEAD62659C6}" type="slidenum">
              <a:rPr lang="en-US" altLang="en-US"/>
              <a:pPr/>
              <a:t>‹#›</a:t>
            </a:fld>
            <a:endParaRPr lang="en-US" altLang="en-US"/>
          </a:p>
        </p:txBody>
      </p:sp>
    </p:spTree>
    <p:extLst>
      <p:ext uri="{BB962C8B-B14F-4D97-AF65-F5344CB8AC3E}">
        <p14:creationId xmlns:p14="http://schemas.microsoft.com/office/powerpoint/2010/main" val="4159986340"/>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025DFB-207A-4DE7-9FCA-7D6444568B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1329EC-5060-47ED-9A20-027C3AEC7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84BAB9-8EAD-42B9-AEB9-3730AD8540D7}"/>
              </a:ext>
            </a:extLst>
          </p:cNvPr>
          <p:cNvSpPr>
            <a:spLocks noGrp="1" noChangeArrowheads="1"/>
          </p:cNvSpPr>
          <p:nvPr>
            <p:ph type="sldNum" sz="quarter" idx="12"/>
          </p:nvPr>
        </p:nvSpPr>
        <p:spPr>
          <a:ln/>
        </p:spPr>
        <p:txBody>
          <a:bodyPr/>
          <a:lstStyle>
            <a:lvl1pPr>
              <a:defRPr/>
            </a:lvl1pPr>
          </a:lstStyle>
          <a:p>
            <a:fld id="{B84406FC-8B0C-40C6-B9A8-1489760E909C}" type="slidenum">
              <a:rPr lang="en-US" altLang="en-US"/>
              <a:pPr/>
              <a:t>‹#›</a:t>
            </a:fld>
            <a:endParaRPr lang="en-US" altLang="en-US"/>
          </a:p>
        </p:txBody>
      </p:sp>
    </p:spTree>
    <p:extLst>
      <p:ext uri="{BB962C8B-B14F-4D97-AF65-F5344CB8AC3E}">
        <p14:creationId xmlns:p14="http://schemas.microsoft.com/office/powerpoint/2010/main" val="3850468037"/>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875ED1-2472-4639-8C48-C5BF8D9CD4B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7529F5-3FD5-4744-B77D-C61F686F2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7E22E3-343E-49D8-AD11-F6A53FE3516A}"/>
              </a:ext>
            </a:extLst>
          </p:cNvPr>
          <p:cNvSpPr>
            <a:spLocks noGrp="1" noChangeArrowheads="1"/>
          </p:cNvSpPr>
          <p:nvPr>
            <p:ph type="sldNum" sz="quarter" idx="12"/>
          </p:nvPr>
        </p:nvSpPr>
        <p:spPr>
          <a:ln/>
        </p:spPr>
        <p:txBody>
          <a:bodyPr/>
          <a:lstStyle>
            <a:lvl1pPr>
              <a:defRPr/>
            </a:lvl1pPr>
          </a:lstStyle>
          <a:p>
            <a:fld id="{51DC6FFA-44EE-4AA6-BEA1-18F11EFC56D0}" type="slidenum">
              <a:rPr lang="en-US" altLang="en-US"/>
              <a:pPr/>
              <a:t>‹#›</a:t>
            </a:fld>
            <a:endParaRPr lang="en-US" altLang="en-US"/>
          </a:p>
        </p:txBody>
      </p:sp>
    </p:spTree>
    <p:extLst>
      <p:ext uri="{BB962C8B-B14F-4D97-AF65-F5344CB8AC3E}">
        <p14:creationId xmlns:p14="http://schemas.microsoft.com/office/powerpoint/2010/main" val="2928471196"/>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2B04EF-AB09-4E43-83FD-AD83A4C9CF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B780F5-A942-48FC-AFEE-93C92FA29F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CCA6C9-1F0C-4E79-9988-DE644622DA0E}"/>
              </a:ext>
            </a:extLst>
          </p:cNvPr>
          <p:cNvSpPr>
            <a:spLocks noGrp="1" noChangeArrowheads="1"/>
          </p:cNvSpPr>
          <p:nvPr>
            <p:ph type="sldNum" sz="quarter" idx="12"/>
          </p:nvPr>
        </p:nvSpPr>
        <p:spPr>
          <a:ln/>
        </p:spPr>
        <p:txBody>
          <a:bodyPr/>
          <a:lstStyle>
            <a:lvl1pPr>
              <a:defRPr/>
            </a:lvl1pPr>
          </a:lstStyle>
          <a:p>
            <a:fld id="{C5B3D5A1-8D81-4561-9ECE-7CDEB4863A04}" type="slidenum">
              <a:rPr lang="en-US" altLang="en-US"/>
              <a:pPr/>
              <a:t>‹#›</a:t>
            </a:fld>
            <a:endParaRPr lang="en-US" altLang="en-US"/>
          </a:p>
        </p:txBody>
      </p:sp>
    </p:spTree>
    <p:extLst>
      <p:ext uri="{BB962C8B-B14F-4D97-AF65-F5344CB8AC3E}">
        <p14:creationId xmlns:p14="http://schemas.microsoft.com/office/powerpoint/2010/main" val="3880548315"/>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4356E87-FC10-4A16-89F7-8EA647BBDC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2A9F64-EDDD-4686-8B68-24EB89EC60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95497B-55C5-42E8-BBC8-E28ED1227233}"/>
              </a:ext>
            </a:extLst>
          </p:cNvPr>
          <p:cNvSpPr>
            <a:spLocks noGrp="1" noChangeArrowheads="1"/>
          </p:cNvSpPr>
          <p:nvPr>
            <p:ph type="sldNum" sz="quarter" idx="12"/>
          </p:nvPr>
        </p:nvSpPr>
        <p:spPr>
          <a:ln/>
        </p:spPr>
        <p:txBody>
          <a:bodyPr/>
          <a:lstStyle>
            <a:lvl1pPr>
              <a:defRPr/>
            </a:lvl1pPr>
          </a:lstStyle>
          <a:p>
            <a:fld id="{82BE0AC9-EF81-49A0-834A-402B16F5E846}" type="slidenum">
              <a:rPr lang="en-US" altLang="en-US"/>
              <a:pPr/>
              <a:t>‹#›</a:t>
            </a:fld>
            <a:endParaRPr lang="en-US" altLang="en-US"/>
          </a:p>
        </p:txBody>
      </p:sp>
    </p:spTree>
    <p:extLst>
      <p:ext uri="{BB962C8B-B14F-4D97-AF65-F5344CB8AC3E}">
        <p14:creationId xmlns:p14="http://schemas.microsoft.com/office/powerpoint/2010/main" val="1048061711"/>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1F0EE4-F43D-408F-B5D8-FFA8F443FD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3A4F24-6F0D-4DCF-B2ED-E752F9C90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79C40-62A5-4680-8E0A-9E7415AE0EB3}"/>
              </a:ext>
            </a:extLst>
          </p:cNvPr>
          <p:cNvSpPr>
            <a:spLocks noGrp="1" noChangeArrowheads="1"/>
          </p:cNvSpPr>
          <p:nvPr>
            <p:ph type="sldNum" sz="quarter" idx="12"/>
          </p:nvPr>
        </p:nvSpPr>
        <p:spPr>
          <a:ln/>
        </p:spPr>
        <p:txBody>
          <a:bodyPr/>
          <a:lstStyle>
            <a:lvl1pPr>
              <a:defRPr/>
            </a:lvl1pPr>
          </a:lstStyle>
          <a:p>
            <a:fld id="{52B04F2C-6806-4AD4-9D59-ACE492B31CF1}" type="slidenum">
              <a:rPr lang="en-US" altLang="en-US"/>
              <a:pPr/>
              <a:t>‹#›</a:t>
            </a:fld>
            <a:endParaRPr lang="en-US" altLang="en-US"/>
          </a:p>
        </p:txBody>
      </p:sp>
    </p:spTree>
    <p:extLst>
      <p:ext uri="{BB962C8B-B14F-4D97-AF65-F5344CB8AC3E}">
        <p14:creationId xmlns:p14="http://schemas.microsoft.com/office/powerpoint/2010/main" val="244807090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Chart Placeholder 2"/>
          <p:cNvSpPr>
            <a:spLocks noGrp="1"/>
          </p:cNvSpPr>
          <p:nvPr>
            <p:ph type="chart" idx="1"/>
          </p:nvPr>
        </p:nvSpPr>
        <p:spPr>
          <a:xfrm>
            <a:off x="1176338" y="3068638"/>
            <a:ext cx="7643812" cy="3457575"/>
          </a:xfrm>
        </p:spPr>
        <p:txBody>
          <a:bodyPr/>
          <a:lstStyle/>
          <a:p>
            <a:pPr lvl="0"/>
            <a:endParaRPr lang="en-US" noProof="0"/>
          </a:p>
        </p:txBody>
      </p:sp>
    </p:spTree>
    <p:extLst>
      <p:ext uri="{BB962C8B-B14F-4D97-AF65-F5344CB8AC3E}">
        <p14:creationId xmlns:p14="http://schemas.microsoft.com/office/powerpoint/2010/main" val="4081176829"/>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28600"/>
            <a:ext cx="20955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1341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5B7FE6-4159-4891-BCE9-D4652C794E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EC8FA3-C33F-4643-AA7F-6FEE0EFEE1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FB1A8-C4E0-4E54-8586-17EB435E6241}"/>
              </a:ext>
            </a:extLst>
          </p:cNvPr>
          <p:cNvSpPr>
            <a:spLocks noGrp="1" noChangeArrowheads="1"/>
          </p:cNvSpPr>
          <p:nvPr>
            <p:ph type="sldNum" sz="quarter" idx="12"/>
          </p:nvPr>
        </p:nvSpPr>
        <p:spPr>
          <a:ln/>
        </p:spPr>
        <p:txBody>
          <a:bodyPr/>
          <a:lstStyle>
            <a:lvl1pPr>
              <a:defRPr/>
            </a:lvl1pPr>
          </a:lstStyle>
          <a:p>
            <a:fld id="{AC0D080B-CB22-4ED1-A4F0-2C3C7BD92BCB}" type="slidenum">
              <a:rPr lang="en-US" altLang="en-US"/>
              <a:pPr/>
              <a:t>‹#›</a:t>
            </a:fld>
            <a:endParaRPr lang="en-US" altLang="en-US"/>
          </a:p>
        </p:txBody>
      </p:sp>
    </p:spTree>
    <p:extLst>
      <p:ext uri="{BB962C8B-B14F-4D97-AF65-F5344CB8AC3E}">
        <p14:creationId xmlns:p14="http://schemas.microsoft.com/office/powerpoint/2010/main" val="3942444978"/>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4191000"/>
            <a:ext cx="8305800" cy="838200"/>
          </a:xfrm>
        </p:spPr>
        <p:txBody>
          <a:bodyPr/>
          <a:lstStyle>
            <a:lvl1pPr algn="r">
              <a:defRPr sz="4400"/>
            </a:lvl1pPr>
          </a:lstStyle>
          <a:p>
            <a:r>
              <a:rPr lang="en-US"/>
              <a:t>Click to edit Master title style</a:t>
            </a:r>
          </a:p>
        </p:txBody>
      </p:sp>
      <p:sp>
        <p:nvSpPr>
          <p:cNvPr id="3075" name="Rectangle 3"/>
          <p:cNvSpPr>
            <a:spLocks noGrp="1" noChangeArrowheads="1"/>
          </p:cNvSpPr>
          <p:nvPr>
            <p:ph type="subTitle" idx="1"/>
          </p:nvPr>
        </p:nvSpPr>
        <p:spPr>
          <a:xfrm>
            <a:off x="2667000" y="5029200"/>
            <a:ext cx="6400800" cy="533400"/>
          </a:xfrm>
        </p:spPr>
        <p:txBody>
          <a:bodyPr/>
          <a:lstStyle>
            <a:lvl1pPr marL="0" indent="0" algn="r">
              <a:buFontTx/>
              <a:buNone/>
              <a:defRPr sz="2400" b="1"/>
            </a:lvl1pPr>
          </a:lstStyle>
          <a:p>
            <a:r>
              <a:rPr lang="en-US"/>
              <a:t>Click to edit Master subtitle style</a:t>
            </a:r>
          </a:p>
        </p:txBody>
      </p:sp>
      <p:sp>
        <p:nvSpPr>
          <p:cNvPr id="4" name="Rectangle 4">
            <a:extLst>
              <a:ext uri="{FF2B5EF4-FFF2-40B4-BE49-F238E27FC236}">
                <a16:creationId xmlns:a16="http://schemas.microsoft.com/office/drawing/2014/main" id="{22D5F22C-8C55-4304-A83F-33EFB858925D}"/>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52E170-FBDC-4465-B4B7-5C7617C15C4F}"/>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FDCF97-49A0-4283-A9A2-1181E413F088}"/>
              </a:ext>
            </a:extLst>
          </p:cNvPr>
          <p:cNvSpPr>
            <a:spLocks noGrp="1" noChangeArrowheads="1"/>
          </p:cNvSpPr>
          <p:nvPr>
            <p:ph type="sldNum" sz="quarter" idx="12"/>
          </p:nvPr>
        </p:nvSpPr>
        <p:spPr>
          <a:xfrm>
            <a:off x="6553200" y="6245225"/>
            <a:ext cx="2133600" cy="476250"/>
          </a:xfrm>
        </p:spPr>
        <p:txBody>
          <a:bodyPr/>
          <a:lstStyle>
            <a:lvl1pPr>
              <a:defRPr/>
            </a:lvl1pPr>
          </a:lstStyle>
          <a:p>
            <a:fld id="{5D77842E-2008-4D50-9F3E-5521AB3CAE9E}" type="slidenum">
              <a:rPr lang="en-US" altLang="en-US"/>
              <a:pPr/>
              <a:t>‹#›</a:t>
            </a:fld>
            <a:endParaRPr lang="en-US" altLang="en-US"/>
          </a:p>
        </p:txBody>
      </p:sp>
    </p:spTree>
    <p:extLst>
      <p:ext uri="{BB962C8B-B14F-4D97-AF65-F5344CB8AC3E}">
        <p14:creationId xmlns:p14="http://schemas.microsoft.com/office/powerpoint/2010/main" val="12777389"/>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F59A60-F884-4F80-8604-137694DAA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B08F59-DD1F-40D1-BF54-2B836C692A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3A147C-0A9A-40E6-8E38-D73F8645BD88}"/>
              </a:ext>
            </a:extLst>
          </p:cNvPr>
          <p:cNvSpPr>
            <a:spLocks noGrp="1" noChangeArrowheads="1"/>
          </p:cNvSpPr>
          <p:nvPr>
            <p:ph type="sldNum" sz="quarter" idx="12"/>
          </p:nvPr>
        </p:nvSpPr>
        <p:spPr>
          <a:ln/>
        </p:spPr>
        <p:txBody>
          <a:bodyPr/>
          <a:lstStyle>
            <a:lvl1pPr>
              <a:defRPr/>
            </a:lvl1pPr>
          </a:lstStyle>
          <a:p>
            <a:fld id="{B32B1345-C578-4B2E-A7B5-F39B5382161D}" type="slidenum">
              <a:rPr lang="en-US" altLang="en-US"/>
              <a:pPr/>
              <a:t>‹#›</a:t>
            </a:fld>
            <a:endParaRPr lang="en-US" altLang="en-US"/>
          </a:p>
        </p:txBody>
      </p:sp>
    </p:spTree>
    <p:extLst>
      <p:ext uri="{BB962C8B-B14F-4D97-AF65-F5344CB8AC3E}">
        <p14:creationId xmlns:p14="http://schemas.microsoft.com/office/powerpoint/2010/main" val="173479777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D060A8-9D18-48A0-B80F-24869D7248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EFAF21-210A-4268-B827-B9C0474D91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BBD038-0376-4E5F-A57F-A9933A5F5EDC}"/>
              </a:ext>
            </a:extLst>
          </p:cNvPr>
          <p:cNvSpPr>
            <a:spLocks noGrp="1" noChangeArrowheads="1"/>
          </p:cNvSpPr>
          <p:nvPr>
            <p:ph type="sldNum" sz="quarter" idx="12"/>
          </p:nvPr>
        </p:nvSpPr>
        <p:spPr>
          <a:ln/>
        </p:spPr>
        <p:txBody>
          <a:bodyPr/>
          <a:lstStyle>
            <a:lvl1pPr>
              <a:defRPr/>
            </a:lvl1pPr>
          </a:lstStyle>
          <a:p>
            <a:fld id="{E0641927-A24B-4295-9D48-3FC5B977FC49}" type="slidenum">
              <a:rPr lang="en-US" altLang="en-US"/>
              <a:pPr/>
              <a:t>‹#›</a:t>
            </a:fld>
            <a:endParaRPr lang="en-US" altLang="en-US"/>
          </a:p>
        </p:txBody>
      </p:sp>
    </p:spTree>
    <p:extLst>
      <p:ext uri="{BB962C8B-B14F-4D97-AF65-F5344CB8AC3E}">
        <p14:creationId xmlns:p14="http://schemas.microsoft.com/office/powerpoint/2010/main" val="2673960297"/>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19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C3A97B-029A-4E22-88AC-8D67949FF6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3BF769-6D1B-453C-991F-07AFDF1549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3F5422-853E-412B-AA0C-72DBF3C75CB5}"/>
              </a:ext>
            </a:extLst>
          </p:cNvPr>
          <p:cNvSpPr>
            <a:spLocks noGrp="1" noChangeArrowheads="1"/>
          </p:cNvSpPr>
          <p:nvPr>
            <p:ph type="sldNum" sz="quarter" idx="12"/>
          </p:nvPr>
        </p:nvSpPr>
        <p:spPr>
          <a:ln/>
        </p:spPr>
        <p:txBody>
          <a:bodyPr/>
          <a:lstStyle>
            <a:lvl1pPr>
              <a:defRPr/>
            </a:lvl1pPr>
          </a:lstStyle>
          <a:p>
            <a:fld id="{B9822CEA-478D-454D-8905-F835D06FE910}" type="slidenum">
              <a:rPr lang="en-US" altLang="en-US"/>
              <a:pPr/>
              <a:t>‹#›</a:t>
            </a:fld>
            <a:endParaRPr lang="en-US" altLang="en-US"/>
          </a:p>
        </p:txBody>
      </p:sp>
    </p:spTree>
    <p:extLst>
      <p:ext uri="{BB962C8B-B14F-4D97-AF65-F5344CB8AC3E}">
        <p14:creationId xmlns:p14="http://schemas.microsoft.com/office/powerpoint/2010/main" val="2326087852"/>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BC19A0-33EA-4658-9B2F-A5A2A5BDEE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219B66-9964-4286-BB08-4ACAC5361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A0CDD9C-804E-4DC3-B908-7F1FF43576A8}"/>
              </a:ext>
            </a:extLst>
          </p:cNvPr>
          <p:cNvSpPr>
            <a:spLocks noGrp="1" noChangeArrowheads="1"/>
          </p:cNvSpPr>
          <p:nvPr>
            <p:ph type="sldNum" sz="quarter" idx="12"/>
          </p:nvPr>
        </p:nvSpPr>
        <p:spPr>
          <a:ln/>
        </p:spPr>
        <p:txBody>
          <a:bodyPr/>
          <a:lstStyle>
            <a:lvl1pPr>
              <a:defRPr/>
            </a:lvl1pPr>
          </a:lstStyle>
          <a:p>
            <a:fld id="{F53CA16E-7538-4635-91F0-E94088B5A239}" type="slidenum">
              <a:rPr lang="en-US" altLang="en-US"/>
              <a:pPr/>
              <a:t>‹#›</a:t>
            </a:fld>
            <a:endParaRPr lang="en-US" altLang="en-US"/>
          </a:p>
        </p:txBody>
      </p:sp>
    </p:spTree>
    <p:extLst>
      <p:ext uri="{BB962C8B-B14F-4D97-AF65-F5344CB8AC3E}">
        <p14:creationId xmlns:p14="http://schemas.microsoft.com/office/powerpoint/2010/main" val="3598602833"/>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27A9E0-9845-4E1E-9371-596A89EF81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8490FD1-CD9E-43B3-80A9-FB13476B32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0D3FFE-79D9-4204-BBF8-1CCB5D40C913}"/>
              </a:ext>
            </a:extLst>
          </p:cNvPr>
          <p:cNvSpPr>
            <a:spLocks noGrp="1" noChangeArrowheads="1"/>
          </p:cNvSpPr>
          <p:nvPr>
            <p:ph type="sldNum" sz="quarter" idx="12"/>
          </p:nvPr>
        </p:nvSpPr>
        <p:spPr>
          <a:ln/>
        </p:spPr>
        <p:txBody>
          <a:bodyPr/>
          <a:lstStyle>
            <a:lvl1pPr>
              <a:defRPr/>
            </a:lvl1pPr>
          </a:lstStyle>
          <a:p>
            <a:fld id="{AB220515-8C65-4585-B23E-D4CC63518454}" type="slidenum">
              <a:rPr lang="en-US" altLang="en-US"/>
              <a:pPr/>
              <a:t>‹#›</a:t>
            </a:fld>
            <a:endParaRPr lang="en-US" altLang="en-US"/>
          </a:p>
        </p:txBody>
      </p:sp>
    </p:spTree>
    <p:extLst>
      <p:ext uri="{BB962C8B-B14F-4D97-AF65-F5344CB8AC3E}">
        <p14:creationId xmlns:p14="http://schemas.microsoft.com/office/powerpoint/2010/main" val="3356564785"/>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9C2DA6-8A86-445C-B4E7-98662E602A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D560F2C-6650-46E6-B7A1-47B582AF90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31BA436-FFB7-44A4-87A8-4379FAD4B129}"/>
              </a:ext>
            </a:extLst>
          </p:cNvPr>
          <p:cNvSpPr>
            <a:spLocks noGrp="1" noChangeArrowheads="1"/>
          </p:cNvSpPr>
          <p:nvPr>
            <p:ph type="sldNum" sz="quarter" idx="12"/>
          </p:nvPr>
        </p:nvSpPr>
        <p:spPr>
          <a:ln/>
        </p:spPr>
        <p:txBody>
          <a:bodyPr/>
          <a:lstStyle>
            <a:lvl1pPr>
              <a:defRPr/>
            </a:lvl1pPr>
          </a:lstStyle>
          <a:p>
            <a:fld id="{DA3C76B1-CC11-48DB-BA4A-D585AACE7DF1}" type="slidenum">
              <a:rPr lang="en-US" altLang="en-US"/>
              <a:pPr/>
              <a:t>‹#›</a:t>
            </a:fld>
            <a:endParaRPr lang="en-US" altLang="en-US"/>
          </a:p>
        </p:txBody>
      </p:sp>
    </p:spTree>
    <p:extLst>
      <p:ext uri="{BB962C8B-B14F-4D97-AF65-F5344CB8AC3E}">
        <p14:creationId xmlns:p14="http://schemas.microsoft.com/office/powerpoint/2010/main" val="1827818348"/>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F415FA-1428-4FDF-88EA-D9C83DA774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186B20-A77B-4513-9217-1DDA7DC6E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BB2091-9039-415A-BB97-95FBF67F0D09}"/>
              </a:ext>
            </a:extLst>
          </p:cNvPr>
          <p:cNvSpPr>
            <a:spLocks noGrp="1" noChangeArrowheads="1"/>
          </p:cNvSpPr>
          <p:nvPr>
            <p:ph type="sldNum" sz="quarter" idx="12"/>
          </p:nvPr>
        </p:nvSpPr>
        <p:spPr>
          <a:ln/>
        </p:spPr>
        <p:txBody>
          <a:bodyPr/>
          <a:lstStyle>
            <a:lvl1pPr>
              <a:defRPr/>
            </a:lvl1pPr>
          </a:lstStyle>
          <a:p>
            <a:fld id="{0353DC28-93AC-4946-BE87-880F331A4600}" type="slidenum">
              <a:rPr lang="en-US" altLang="en-US"/>
              <a:pPr/>
              <a:t>‹#›</a:t>
            </a:fld>
            <a:endParaRPr lang="en-US" altLang="en-US"/>
          </a:p>
        </p:txBody>
      </p:sp>
    </p:spTree>
    <p:extLst>
      <p:ext uri="{BB962C8B-B14F-4D97-AF65-F5344CB8AC3E}">
        <p14:creationId xmlns:p14="http://schemas.microsoft.com/office/powerpoint/2010/main" val="261416555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D94ABE-370E-4874-BF36-1D5B3827AF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ED2DC3-A189-403C-9492-A93FFF0519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9C3389-F1DE-4BD1-AD61-25C16F182F24}"/>
              </a:ext>
            </a:extLst>
          </p:cNvPr>
          <p:cNvSpPr>
            <a:spLocks noGrp="1" noChangeArrowheads="1"/>
          </p:cNvSpPr>
          <p:nvPr>
            <p:ph type="sldNum" sz="quarter" idx="12"/>
          </p:nvPr>
        </p:nvSpPr>
        <p:spPr>
          <a:ln/>
        </p:spPr>
        <p:txBody>
          <a:bodyPr/>
          <a:lstStyle>
            <a:lvl1pPr>
              <a:defRPr/>
            </a:lvl1pPr>
          </a:lstStyle>
          <a:p>
            <a:fld id="{195818A2-DE1C-4593-9C33-0982CDDD72A4}" type="slidenum">
              <a:rPr lang="en-US" altLang="en-US"/>
              <a:pPr/>
              <a:t>‹#›</a:t>
            </a:fld>
            <a:endParaRPr lang="en-US" altLang="en-US"/>
          </a:p>
        </p:txBody>
      </p:sp>
    </p:spTree>
    <p:extLst>
      <p:ext uri="{BB962C8B-B14F-4D97-AF65-F5344CB8AC3E}">
        <p14:creationId xmlns:p14="http://schemas.microsoft.com/office/powerpoint/2010/main" val="176477971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able Placeholder 2"/>
          <p:cNvSpPr>
            <a:spLocks noGrp="1"/>
          </p:cNvSpPr>
          <p:nvPr>
            <p:ph type="tbl" idx="1"/>
          </p:nvPr>
        </p:nvSpPr>
        <p:spPr>
          <a:xfrm>
            <a:off x="1176338" y="3068638"/>
            <a:ext cx="7643812" cy="3457575"/>
          </a:xfrm>
        </p:spPr>
        <p:txBody>
          <a:bodyPr/>
          <a:lstStyle/>
          <a:p>
            <a:pPr lvl="0"/>
            <a:endParaRPr lang="en-US" noProof="0"/>
          </a:p>
        </p:txBody>
      </p:sp>
    </p:spTree>
    <p:extLst>
      <p:ext uri="{BB962C8B-B14F-4D97-AF65-F5344CB8AC3E}">
        <p14:creationId xmlns:p14="http://schemas.microsoft.com/office/powerpoint/2010/main" val="2895848232"/>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D91269-70D7-4813-9F9A-81AE76C78D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665D3-8CD3-4983-AA58-009813ED30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48961F-D03C-4E92-913E-33FE8C7A84C4}"/>
              </a:ext>
            </a:extLst>
          </p:cNvPr>
          <p:cNvSpPr>
            <a:spLocks noGrp="1" noChangeArrowheads="1"/>
          </p:cNvSpPr>
          <p:nvPr>
            <p:ph type="sldNum" sz="quarter" idx="12"/>
          </p:nvPr>
        </p:nvSpPr>
        <p:spPr>
          <a:ln/>
        </p:spPr>
        <p:txBody>
          <a:bodyPr/>
          <a:lstStyle>
            <a:lvl1pPr>
              <a:defRPr/>
            </a:lvl1pPr>
          </a:lstStyle>
          <a:p>
            <a:fld id="{B22402ED-FA19-4C03-8857-2C67391D109D}" type="slidenum">
              <a:rPr lang="en-US" altLang="en-US"/>
              <a:pPr/>
              <a:t>‹#›</a:t>
            </a:fld>
            <a:endParaRPr lang="en-US" altLang="en-US"/>
          </a:p>
        </p:txBody>
      </p:sp>
    </p:spTree>
    <p:extLst>
      <p:ext uri="{BB962C8B-B14F-4D97-AF65-F5344CB8AC3E}">
        <p14:creationId xmlns:p14="http://schemas.microsoft.com/office/powerpoint/2010/main" val="410439947"/>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0198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D49E32-A024-4D81-8C89-B4CDC12B18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77214-AC57-4529-B98E-73E3094332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C2B6EF-1E34-46A2-AF21-5E6C51A4A621}"/>
              </a:ext>
            </a:extLst>
          </p:cNvPr>
          <p:cNvSpPr>
            <a:spLocks noGrp="1" noChangeArrowheads="1"/>
          </p:cNvSpPr>
          <p:nvPr>
            <p:ph type="sldNum" sz="quarter" idx="12"/>
          </p:nvPr>
        </p:nvSpPr>
        <p:spPr>
          <a:ln/>
        </p:spPr>
        <p:txBody>
          <a:bodyPr/>
          <a:lstStyle>
            <a:lvl1pPr>
              <a:defRPr/>
            </a:lvl1pPr>
          </a:lstStyle>
          <a:p>
            <a:fld id="{3A87F9B2-1177-4F8B-A835-23CBC38ED703}" type="slidenum">
              <a:rPr lang="en-US" altLang="en-US"/>
              <a:pPr/>
              <a:t>‹#›</a:t>
            </a:fld>
            <a:endParaRPr lang="en-US" altLang="en-US"/>
          </a:p>
        </p:txBody>
      </p:sp>
    </p:spTree>
    <p:extLst>
      <p:ext uri="{BB962C8B-B14F-4D97-AF65-F5344CB8AC3E}">
        <p14:creationId xmlns:p14="http://schemas.microsoft.com/office/powerpoint/2010/main" val="4003626489"/>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4191000"/>
            <a:ext cx="8305800" cy="838200"/>
          </a:xfrm>
          <a:effectLst>
            <a:outerShdw dist="35921" dir="2700000" algn="ctr" rotWithShape="0">
              <a:schemeClr val="bg2"/>
            </a:outerShdw>
          </a:effectLst>
        </p:spPr>
        <p:txBody>
          <a:bodyPr/>
          <a:lstStyle>
            <a:lvl1pPr algn="r">
              <a:defRPr sz="4400">
                <a:solidFill>
                  <a:srgbClr val="CCFFFF"/>
                </a:solidFill>
              </a:defRPr>
            </a:lvl1pPr>
          </a:lstStyle>
          <a:p>
            <a:r>
              <a:rPr lang="en-US"/>
              <a:t>Click to edit Master title style</a:t>
            </a:r>
          </a:p>
        </p:txBody>
      </p:sp>
      <p:sp>
        <p:nvSpPr>
          <p:cNvPr id="3075" name="Rectangle 3"/>
          <p:cNvSpPr>
            <a:spLocks noGrp="1" noChangeArrowheads="1"/>
          </p:cNvSpPr>
          <p:nvPr>
            <p:ph type="subTitle" idx="1"/>
          </p:nvPr>
        </p:nvSpPr>
        <p:spPr>
          <a:xfrm>
            <a:off x="2667000" y="5029200"/>
            <a:ext cx="6400800" cy="533400"/>
          </a:xfrm>
        </p:spPr>
        <p:txBody>
          <a:bodyPr/>
          <a:lstStyle>
            <a:lvl1pPr marL="0" indent="0" algn="r">
              <a:buFontTx/>
              <a:buNone/>
              <a:defRPr sz="2400" b="1">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31E7744F-0BED-48AE-ABC2-157BB3531351}"/>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A0E145-43DA-4346-99FA-81746D562CD1}"/>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2E7071-E1A8-4B9F-8693-B912F4618282}"/>
              </a:ext>
            </a:extLst>
          </p:cNvPr>
          <p:cNvSpPr>
            <a:spLocks noGrp="1" noChangeArrowheads="1"/>
          </p:cNvSpPr>
          <p:nvPr>
            <p:ph type="sldNum" sz="quarter" idx="12"/>
          </p:nvPr>
        </p:nvSpPr>
        <p:spPr>
          <a:xfrm>
            <a:off x="6553200" y="6245225"/>
            <a:ext cx="2133600" cy="476250"/>
          </a:xfrm>
        </p:spPr>
        <p:txBody>
          <a:bodyPr/>
          <a:lstStyle>
            <a:lvl1pPr>
              <a:defRPr/>
            </a:lvl1pPr>
          </a:lstStyle>
          <a:p>
            <a:fld id="{C3521B64-82C3-4453-884E-DA5AACA9E433}" type="slidenum">
              <a:rPr lang="en-US" altLang="en-US"/>
              <a:pPr/>
              <a:t>‹#›</a:t>
            </a:fld>
            <a:endParaRPr lang="en-US" altLang="en-US"/>
          </a:p>
        </p:txBody>
      </p:sp>
    </p:spTree>
    <p:extLst>
      <p:ext uri="{BB962C8B-B14F-4D97-AF65-F5344CB8AC3E}">
        <p14:creationId xmlns:p14="http://schemas.microsoft.com/office/powerpoint/2010/main" val="2193968573"/>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3CE76F-906E-48C2-B019-C33104A171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F8942D-9BFC-4106-BDAF-0FDFEA481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F20D1F-539B-4AF7-8AA0-124FF76C6586}"/>
              </a:ext>
            </a:extLst>
          </p:cNvPr>
          <p:cNvSpPr>
            <a:spLocks noGrp="1" noChangeArrowheads="1"/>
          </p:cNvSpPr>
          <p:nvPr>
            <p:ph type="sldNum" sz="quarter" idx="12"/>
          </p:nvPr>
        </p:nvSpPr>
        <p:spPr>
          <a:ln/>
        </p:spPr>
        <p:txBody>
          <a:bodyPr/>
          <a:lstStyle>
            <a:lvl1pPr>
              <a:defRPr/>
            </a:lvl1pPr>
          </a:lstStyle>
          <a:p>
            <a:fld id="{1DA380F4-C49A-4F78-8883-97C6EF2CB723}" type="slidenum">
              <a:rPr lang="en-US" altLang="en-US"/>
              <a:pPr/>
              <a:t>‹#›</a:t>
            </a:fld>
            <a:endParaRPr lang="en-US" altLang="en-US"/>
          </a:p>
        </p:txBody>
      </p:sp>
    </p:spTree>
    <p:extLst>
      <p:ext uri="{BB962C8B-B14F-4D97-AF65-F5344CB8AC3E}">
        <p14:creationId xmlns:p14="http://schemas.microsoft.com/office/powerpoint/2010/main" val="1871060724"/>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07EE5AE-6E54-42E7-96E8-6871E5D428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4D41DC-A5D9-4F17-894E-5C0340113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FDFDE1-D8F6-4DF6-86ED-BDC066998015}"/>
              </a:ext>
            </a:extLst>
          </p:cNvPr>
          <p:cNvSpPr>
            <a:spLocks noGrp="1" noChangeArrowheads="1"/>
          </p:cNvSpPr>
          <p:nvPr>
            <p:ph type="sldNum" sz="quarter" idx="12"/>
          </p:nvPr>
        </p:nvSpPr>
        <p:spPr>
          <a:ln/>
        </p:spPr>
        <p:txBody>
          <a:bodyPr/>
          <a:lstStyle>
            <a:lvl1pPr>
              <a:defRPr/>
            </a:lvl1pPr>
          </a:lstStyle>
          <a:p>
            <a:fld id="{533BCCA2-DC27-44C8-B4E0-56A032D7B21B}" type="slidenum">
              <a:rPr lang="en-US" altLang="en-US"/>
              <a:pPr/>
              <a:t>‹#›</a:t>
            </a:fld>
            <a:endParaRPr lang="en-US" altLang="en-US"/>
          </a:p>
        </p:txBody>
      </p:sp>
    </p:spTree>
    <p:extLst>
      <p:ext uri="{BB962C8B-B14F-4D97-AF65-F5344CB8AC3E}">
        <p14:creationId xmlns:p14="http://schemas.microsoft.com/office/powerpoint/2010/main" val="1664335463"/>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066800"/>
            <a:ext cx="3695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066800"/>
            <a:ext cx="3695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4670D1-7451-40EA-A5A6-41071635C1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EA477B-F225-4021-8058-CC870CA3A8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599615-CE50-463E-8943-0904D6AA9657}"/>
              </a:ext>
            </a:extLst>
          </p:cNvPr>
          <p:cNvSpPr>
            <a:spLocks noGrp="1" noChangeArrowheads="1"/>
          </p:cNvSpPr>
          <p:nvPr>
            <p:ph type="sldNum" sz="quarter" idx="12"/>
          </p:nvPr>
        </p:nvSpPr>
        <p:spPr>
          <a:ln/>
        </p:spPr>
        <p:txBody>
          <a:bodyPr/>
          <a:lstStyle>
            <a:lvl1pPr>
              <a:defRPr/>
            </a:lvl1pPr>
          </a:lstStyle>
          <a:p>
            <a:fld id="{374408CC-83C4-48C3-93B9-155B588ACD8A}" type="slidenum">
              <a:rPr lang="en-US" altLang="en-US"/>
              <a:pPr/>
              <a:t>‹#›</a:t>
            </a:fld>
            <a:endParaRPr lang="en-US" altLang="en-US"/>
          </a:p>
        </p:txBody>
      </p:sp>
    </p:spTree>
    <p:extLst>
      <p:ext uri="{BB962C8B-B14F-4D97-AF65-F5344CB8AC3E}">
        <p14:creationId xmlns:p14="http://schemas.microsoft.com/office/powerpoint/2010/main" val="2091093442"/>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844B96-81C1-4CDF-9C55-E365B1246F6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C6C31C-6F11-46D0-BA1E-569F46C09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E4F3884-B075-4F34-ADD3-719C42EDEB10}"/>
              </a:ext>
            </a:extLst>
          </p:cNvPr>
          <p:cNvSpPr>
            <a:spLocks noGrp="1" noChangeArrowheads="1"/>
          </p:cNvSpPr>
          <p:nvPr>
            <p:ph type="sldNum" sz="quarter" idx="12"/>
          </p:nvPr>
        </p:nvSpPr>
        <p:spPr>
          <a:ln/>
        </p:spPr>
        <p:txBody>
          <a:bodyPr/>
          <a:lstStyle>
            <a:lvl1pPr>
              <a:defRPr/>
            </a:lvl1pPr>
          </a:lstStyle>
          <a:p>
            <a:fld id="{173580D5-85B2-4F52-9D1D-22C6757DF2FF}" type="slidenum">
              <a:rPr lang="en-US" altLang="en-US"/>
              <a:pPr/>
              <a:t>‹#›</a:t>
            </a:fld>
            <a:endParaRPr lang="en-US" altLang="en-US"/>
          </a:p>
        </p:txBody>
      </p:sp>
    </p:spTree>
    <p:extLst>
      <p:ext uri="{BB962C8B-B14F-4D97-AF65-F5344CB8AC3E}">
        <p14:creationId xmlns:p14="http://schemas.microsoft.com/office/powerpoint/2010/main" val="3798187325"/>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62BB9D-8624-4E98-B932-3D367E7821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8571A53-4629-454C-ACFC-6D4F41223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DB44914-E380-4D75-B6B9-3E5C90DC793A}"/>
              </a:ext>
            </a:extLst>
          </p:cNvPr>
          <p:cNvSpPr>
            <a:spLocks noGrp="1" noChangeArrowheads="1"/>
          </p:cNvSpPr>
          <p:nvPr>
            <p:ph type="sldNum" sz="quarter" idx="12"/>
          </p:nvPr>
        </p:nvSpPr>
        <p:spPr>
          <a:ln/>
        </p:spPr>
        <p:txBody>
          <a:bodyPr/>
          <a:lstStyle>
            <a:lvl1pPr>
              <a:defRPr/>
            </a:lvl1pPr>
          </a:lstStyle>
          <a:p>
            <a:fld id="{BF310183-02FF-4BF2-A935-747862C6E984}" type="slidenum">
              <a:rPr lang="en-US" altLang="en-US"/>
              <a:pPr/>
              <a:t>‹#›</a:t>
            </a:fld>
            <a:endParaRPr lang="en-US" altLang="en-US"/>
          </a:p>
        </p:txBody>
      </p:sp>
    </p:spTree>
    <p:extLst>
      <p:ext uri="{BB962C8B-B14F-4D97-AF65-F5344CB8AC3E}">
        <p14:creationId xmlns:p14="http://schemas.microsoft.com/office/powerpoint/2010/main" val="765956138"/>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9F886F4-D978-451B-AC30-A06F22E5E5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41B879-0AB3-42FC-A4EC-32DD6C9EA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FDFE6C-7069-49DB-8A3A-100ACF549DFD}"/>
              </a:ext>
            </a:extLst>
          </p:cNvPr>
          <p:cNvSpPr>
            <a:spLocks noGrp="1" noChangeArrowheads="1"/>
          </p:cNvSpPr>
          <p:nvPr>
            <p:ph type="sldNum" sz="quarter" idx="12"/>
          </p:nvPr>
        </p:nvSpPr>
        <p:spPr>
          <a:ln/>
        </p:spPr>
        <p:txBody>
          <a:bodyPr/>
          <a:lstStyle>
            <a:lvl1pPr>
              <a:defRPr/>
            </a:lvl1pPr>
          </a:lstStyle>
          <a:p>
            <a:fld id="{F34379F7-BD92-4626-A763-2612C0D867B7}" type="slidenum">
              <a:rPr lang="en-US" altLang="en-US"/>
              <a:pPr/>
              <a:t>‹#›</a:t>
            </a:fld>
            <a:endParaRPr lang="en-US" altLang="en-US"/>
          </a:p>
        </p:txBody>
      </p:sp>
    </p:spTree>
    <p:extLst>
      <p:ext uri="{BB962C8B-B14F-4D97-AF65-F5344CB8AC3E}">
        <p14:creationId xmlns:p14="http://schemas.microsoft.com/office/powerpoint/2010/main" val="3407311980"/>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6128A-881D-4C73-9944-54F2F160BB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F0D123-43D0-41B1-9D15-75AA4F016B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8024C2-9AE0-476F-8702-ADE1904261A7}"/>
              </a:ext>
            </a:extLst>
          </p:cNvPr>
          <p:cNvSpPr>
            <a:spLocks noGrp="1" noChangeArrowheads="1"/>
          </p:cNvSpPr>
          <p:nvPr>
            <p:ph type="sldNum" sz="quarter" idx="12"/>
          </p:nvPr>
        </p:nvSpPr>
        <p:spPr>
          <a:ln/>
        </p:spPr>
        <p:txBody>
          <a:bodyPr/>
          <a:lstStyle>
            <a:lvl1pPr>
              <a:defRPr/>
            </a:lvl1pPr>
          </a:lstStyle>
          <a:p>
            <a:fld id="{930266DA-78A3-4AD4-A63B-FDAA9B2B3F98}" type="slidenum">
              <a:rPr lang="en-US" altLang="en-US"/>
              <a:pPr/>
              <a:t>‹#›</a:t>
            </a:fld>
            <a:endParaRPr lang="en-US" altLang="en-US"/>
          </a:p>
        </p:txBody>
      </p:sp>
    </p:spTree>
    <p:extLst>
      <p:ext uri="{BB962C8B-B14F-4D97-AF65-F5344CB8AC3E}">
        <p14:creationId xmlns:p14="http://schemas.microsoft.com/office/powerpoint/2010/main" val="378133582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073650" y="3068638"/>
            <a:ext cx="3746500" cy="3457575"/>
          </a:xfrm>
        </p:spPr>
        <p:txBody>
          <a:bodyPr/>
          <a:lstStyle/>
          <a:p>
            <a:pPr lvl="0"/>
            <a:endParaRPr lang="en-US" noProof="0"/>
          </a:p>
        </p:txBody>
      </p:sp>
    </p:spTree>
    <p:extLst>
      <p:ext uri="{BB962C8B-B14F-4D97-AF65-F5344CB8AC3E}">
        <p14:creationId xmlns:p14="http://schemas.microsoft.com/office/powerpoint/2010/main" val="42969183"/>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051346-0567-442A-BD49-A0E6CB659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9B79BA-F2B4-40B1-BD13-5CF9F5068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273C4E-DC44-450E-B254-1E0CFF048757}"/>
              </a:ext>
            </a:extLst>
          </p:cNvPr>
          <p:cNvSpPr>
            <a:spLocks noGrp="1" noChangeArrowheads="1"/>
          </p:cNvSpPr>
          <p:nvPr>
            <p:ph type="sldNum" sz="quarter" idx="12"/>
          </p:nvPr>
        </p:nvSpPr>
        <p:spPr>
          <a:ln/>
        </p:spPr>
        <p:txBody>
          <a:bodyPr/>
          <a:lstStyle>
            <a:lvl1pPr>
              <a:defRPr/>
            </a:lvl1pPr>
          </a:lstStyle>
          <a:p>
            <a:fld id="{D9CB539E-C62D-4342-8D14-F68CDB74DC57}" type="slidenum">
              <a:rPr lang="en-US" altLang="en-US"/>
              <a:pPr/>
              <a:t>‹#›</a:t>
            </a:fld>
            <a:endParaRPr lang="en-US" altLang="en-US"/>
          </a:p>
        </p:txBody>
      </p:sp>
    </p:spTree>
    <p:extLst>
      <p:ext uri="{BB962C8B-B14F-4D97-AF65-F5344CB8AC3E}">
        <p14:creationId xmlns:p14="http://schemas.microsoft.com/office/powerpoint/2010/main" val="2287725398"/>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93E90E-C975-4B6F-8102-02B181A36A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6B9CD7-5D7B-46F9-9902-E6FE0E1E0D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EED8B6-626C-44EB-A086-ECB4F95BC544}"/>
              </a:ext>
            </a:extLst>
          </p:cNvPr>
          <p:cNvSpPr>
            <a:spLocks noGrp="1" noChangeArrowheads="1"/>
          </p:cNvSpPr>
          <p:nvPr>
            <p:ph type="sldNum" sz="quarter" idx="12"/>
          </p:nvPr>
        </p:nvSpPr>
        <p:spPr>
          <a:ln/>
        </p:spPr>
        <p:txBody>
          <a:bodyPr/>
          <a:lstStyle>
            <a:lvl1pPr>
              <a:defRPr/>
            </a:lvl1pPr>
          </a:lstStyle>
          <a:p>
            <a:fld id="{014D9E90-29DB-4BCC-A22E-7D47BC70745A}" type="slidenum">
              <a:rPr lang="en-US" altLang="en-US"/>
              <a:pPr/>
              <a:t>‹#›</a:t>
            </a:fld>
            <a:endParaRPr lang="en-US" altLang="en-US"/>
          </a:p>
        </p:txBody>
      </p:sp>
    </p:spTree>
    <p:extLst>
      <p:ext uri="{BB962C8B-B14F-4D97-AF65-F5344CB8AC3E}">
        <p14:creationId xmlns:p14="http://schemas.microsoft.com/office/powerpoint/2010/main" val="1137187943"/>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76200"/>
            <a:ext cx="188595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76200"/>
            <a:ext cx="550545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67DD34-8792-4883-A450-18EC3D621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6EBB33-0227-4571-8343-8D5B6B6FE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6458C2-FFA9-4A2D-969C-62DEABC6DD2E}"/>
              </a:ext>
            </a:extLst>
          </p:cNvPr>
          <p:cNvSpPr>
            <a:spLocks noGrp="1" noChangeArrowheads="1"/>
          </p:cNvSpPr>
          <p:nvPr>
            <p:ph type="sldNum" sz="quarter" idx="12"/>
          </p:nvPr>
        </p:nvSpPr>
        <p:spPr>
          <a:ln/>
        </p:spPr>
        <p:txBody>
          <a:bodyPr/>
          <a:lstStyle>
            <a:lvl1pPr>
              <a:defRPr/>
            </a:lvl1pPr>
          </a:lstStyle>
          <a:p>
            <a:fld id="{1DF2EC44-DB95-4619-B765-14DF2EEAE74A}" type="slidenum">
              <a:rPr lang="en-US" altLang="en-US"/>
              <a:pPr/>
              <a:t>‹#›</a:t>
            </a:fld>
            <a:endParaRPr lang="en-US" altLang="en-US"/>
          </a:p>
        </p:txBody>
      </p:sp>
    </p:spTree>
    <p:extLst>
      <p:ext uri="{BB962C8B-B14F-4D97-AF65-F5344CB8AC3E}">
        <p14:creationId xmlns:p14="http://schemas.microsoft.com/office/powerpoint/2010/main" val="3299026583"/>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4191000"/>
            <a:ext cx="8305800" cy="838200"/>
          </a:xfrm>
          <a:effectLst>
            <a:outerShdw dist="35921" dir="2700000" algn="ctr" rotWithShape="0">
              <a:schemeClr val="bg2"/>
            </a:outerShdw>
          </a:effectLst>
        </p:spPr>
        <p:txBody>
          <a:bodyPr/>
          <a:lstStyle>
            <a:lvl1pPr algn="r">
              <a:defRPr sz="4400">
                <a:solidFill>
                  <a:srgbClr val="CCFFFF"/>
                </a:solidFill>
              </a:defRPr>
            </a:lvl1pPr>
          </a:lstStyle>
          <a:p>
            <a:r>
              <a:rPr lang="en-US"/>
              <a:t>Click to edit Master title style</a:t>
            </a:r>
          </a:p>
        </p:txBody>
      </p:sp>
      <p:sp>
        <p:nvSpPr>
          <p:cNvPr id="3075" name="Rectangle 3"/>
          <p:cNvSpPr>
            <a:spLocks noGrp="1" noChangeArrowheads="1"/>
          </p:cNvSpPr>
          <p:nvPr>
            <p:ph type="subTitle" idx="1"/>
          </p:nvPr>
        </p:nvSpPr>
        <p:spPr>
          <a:xfrm>
            <a:off x="2667000" y="5029200"/>
            <a:ext cx="6400800" cy="533400"/>
          </a:xfrm>
        </p:spPr>
        <p:txBody>
          <a:bodyPr/>
          <a:lstStyle>
            <a:lvl1pPr marL="0" indent="0" algn="r">
              <a:buFontTx/>
              <a:buNone/>
              <a:defRPr sz="2400" b="1">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8CCD9C34-CEEA-49C6-A233-E6657E8FF338}"/>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1D195-EF27-46A9-8AAD-CD848F22DE1D}"/>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A50439-2529-405E-850D-78184F96DCE9}"/>
              </a:ext>
            </a:extLst>
          </p:cNvPr>
          <p:cNvSpPr>
            <a:spLocks noGrp="1" noChangeArrowheads="1"/>
          </p:cNvSpPr>
          <p:nvPr>
            <p:ph type="sldNum" sz="quarter" idx="12"/>
          </p:nvPr>
        </p:nvSpPr>
        <p:spPr>
          <a:xfrm>
            <a:off x="6553200" y="6245225"/>
            <a:ext cx="2133600" cy="476250"/>
          </a:xfrm>
        </p:spPr>
        <p:txBody>
          <a:bodyPr/>
          <a:lstStyle>
            <a:lvl1pPr>
              <a:defRPr/>
            </a:lvl1pPr>
          </a:lstStyle>
          <a:p>
            <a:fld id="{7D68255B-7ACD-4504-BA3B-6E10CC1FE79E}" type="slidenum">
              <a:rPr lang="en-US" altLang="en-US"/>
              <a:pPr/>
              <a:t>‹#›</a:t>
            </a:fld>
            <a:endParaRPr lang="en-US" altLang="en-US"/>
          </a:p>
        </p:txBody>
      </p:sp>
    </p:spTree>
    <p:extLst>
      <p:ext uri="{BB962C8B-B14F-4D97-AF65-F5344CB8AC3E}">
        <p14:creationId xmlns:p14="http://schemas.microsoft.com/office/powerpoint/2010/main" val="2850910411"/>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5E8327-316F-4467-A560-19A995A4C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1C9D8F-BE00-43BF-97E8-C1E7F9CCE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279B27-B78A-4832-8DCE-FC0F82B1A744}"/>
              </a:ext>
            </a:extLst>
          </p:cNvPr>
          <p:cNvSpPr>
            <a:spLocks noGrp="1" noChangeArrowheads="1"/>
          </p:cNvSpPr>
          <p:nvPr>
            <p:ph type="sldNum" sz="quarter" idx="12"/>
          </p:nvPr>
        </p:nvSpPr>
        <p:spPr>
          <a:ln/>
        </p:spPr>
        <p:txBody>
          <a:bodyPr/>
          <a:lstStyle>
            <a:lvl1pPr>
              <a:defRPr/>
            </a:lvl1pPr>
          </a:lstStyle>
          <a:p>
            <a:fld id="{B0F13C45-0C8C-4695-9ADC-BA48FBE031B3}" type="slidenum">
              <a:rPr lang="en-US" altLang="en-US"/>
              <a:pPr/>
              <a:t>‹#›</a:t>
            </a:fld>
            <a:endParaRPr lang="en-US" altLang="en-US"/>
          </a:p>
        </p:txBody>
      </p:sp>
    </p:spTree>
    <p:extLst>
      <p:ext uri="{BB962C8B-B14F-4D97-AF65-F5344CB8AC3E}">
        <p14:creationId xmlns:p14="http://schemas.microsoft.com/office/powerpoint/2010/main" val="2421217866"/>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50C61E-7D1E-4DF5-BCC1-5EAB30FFA1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6D5FA7-D25B-4192-A818-B5AC1A076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AC49BF-999E-4967-838C-180973B3BD1D}"/>
              </a:ext>
            </a:extLst>
          </p:cNvPr>
          <p:cNvSpPr>
            <a:spLocks noGrp="1" noChangeArrowheads="1"/>
          </p:cNvSpPr>
          <p:nvPr>
            <p:ph type="sldNum" sz="quarter" idx="12"/>
          </p:nvPr>
        </p:nvSpPr>
        <p:spPr>
          <a:ln/>
        </p:spPr>
        <p:txBody>
          <a:bodyPr/>
          <a:lstStyle>
            <a:lvl1pPr>
              <a:defRPr/>
            </a:lvl1pPr>
          </a:lstStyle>
          <a:p>
            <a:fld id="{BF553F6D-C23C-47EB-B464-2F4117F9781A}" type="slidenum">
              <a:rPr lang="en-US" altLang="en-US"/>
              <a:pPr/>
              <a:t>‹#›</a:t>
            </a:fld>
            <a:endParaRPr lang="en-US" altLang="en-US"/>
          </a:p>
        </p:txBody>
      </p:sp>
    </p:spTree>
    <p:extLst>
      <p:ext uri="{BB962C8B-B14F-4D97-AF65-F5344CB8AC3E}">
        <p14:creationId xmlns:p14="http://schemas.microsoft.com/office/powerpoint/2010/main" val="1363807632"/>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066800"/>
            <a:ext cx="3695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066800"/>
            <a:ext cx="3695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EB5CAD-8D2D-489E-9D42-63903EB4F3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592841-33F5-4288-8CEF-DC717ACF0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4DDD31-4A2C-404C-B5B9-27CD39E51458}"/>
              </a:ext>
            </a:extLst>
          </p:cNvPr>
          <p:cNvSpPr>
            <a:spLocks noGrp="1" noChangeArrowheads="1"/>
          </p:cNvSpPr>
          <p:nvPr>
            <p:ph type="sldNum" sz="quarter" idx="12"/>
          </p:nvPr>
        </p:nvSpPr>
        <p:spPr>
          <a:ln/>
        </p:spPr>
        <p:txBody>
          <a:bodyPr/>
          <a:lstStyle>
            <a:lvl1pPr>
              <a:defRPr/>
            </a:lvl1pPr>
          </a:lstStyle>
          <a:p>
            <a:fld id="{EEF37F01-BEB2-4791-8B81-8F40C1023725}" type="slidenum">
              <a:rPr lang="en-US" altLang="en-US"/>
              <a:pPr/>
              <a:t>‹#›</a:t>
            </a:fld>
            <a:endParaRPr lang="en-US" altLang="en-US"/>
          </a:p>
        </p:txBody>
      </p:sp>
    </p:spTree>
    <p:extLst>
      <p:ext uri="{BB962C8B-B14F-4D97-AF65-F5344CB8AC3E}">
        <p14:creationId xmlns:p14="http://schemas.microsoft.com/office/powerpoint/2010/main" val="1137160861"/>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2D6519-2F79-43A7-AEA7-21FA291B83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9FF9426-FABA-4839-8C61-E1FFB6B95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C084AD-E920-4A23-9616-74896A74D8D7}"/>
              </a:ext>
            </a:extLst>
          </p:cNvPr>
          <p:cNvSpPr>
            <a:spLocks noGrp="1" noChangeArrowheads="1"/>
          </p:cNvSpPr>
          <p:nvPr>
            <p:ph type="sldNum" sz="quarter" idx="12"/>
          </p:nvPr>
        </p:nvSpPr>
        <p:spPr>
          <a:ln/>
        </p:spPr>
        <p:txBody>
          <a:bodyPr/>
          <a:lstStyle>
            <a:lvl1pPr>
              <a:defRPr/>
            </a:lvl1pPr>
          </a:lstStyle>
          <a:p>
            <a:fld id="{45076C05-B9D4-4DF5-AA6A-A55994BF0011}" type="slidenum">
              <a:rPr lang="en-US" altLang="en-US"/>
              <a:pPr/>
              <a:t>‹#›</a:t>
            </a:fld>
            <a:endParaRPr lang="en-US" altLang="en-US"/>
          </a:p>
        </p:txBody>
      </p:sp>
    </p:spTree>
    <p:extLst>
      <p:ext uri="{BB962C8B-B14F-4D97-AF65-F5344CB8AC3E}">
        <p14:creationId xmlns:p14="http://schemas.microsoft.com/office/powerpoint/2010/main" val="1700544168"/>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8C77F6-9BF7-4865-B970-B8CC095EFE1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2122E4-46A5-4B45-BEBD-9BDA2D1FA2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5BF00C-AB02-4D1D-A6BC-527A22BDED28}"/>
              </a:ext>
            </a:extLst>
          </p:cNvPr>
          <p:cNvSpPr>
            <a:spLocks noGrp="1" noChangeArrowheads="1"/>
          </p:cNvSpPr>
          <p:nvPr>
            <p:ph type="sldNum" sz="quarter" idx="12"/>
          </p:nvPr>
        </p:nvSpPr>
        <p:spPr>
          <a:ln/>
        </p:spPr>
        <p:txBody>
          <a:bodyPr/>
          <a:lstStyle>
            <a:lvl1pPr>
              <a:defRPr/>
            </a:lvl1pPr>
          </a:lstStyle>
          <a:p>
            <a:fld id="{8C97538D-F9BC-473C-AF43-41217A78E217}" type="slidenum">
              <a:rPr lang="en-US" altLang="en-US"/>
              <a:pPr/>
              <a:t>‹#›</a:t>
            </a:fld>
            <a:endParaRPr lang="en-US" altLang="en-US"/>
          </a:p>
        </p:txBody>
      </p:sp>
    </p:spTree>
    <p:extLst>
      <p:ext uri="{BB962C8B-B14F-4D97-AF65-F5344CB8AC3E}">
        <p14:creationId xmlns:p14="http://schemas.microsoft.com/office/powerpoint/2010/main" val="4203426188"/>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7CA09A-1415-42A6-A92B-75F4784E22F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387A19-5B7A-4649-BE9D-D0F11306B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69D8E42-C407-4506-AAAF-3C97BF80D066}"/>
              </a:ext>
            </a:extLst>
          </p:cNvPr>
          <p:cNvSpPr>
            <a:spLocks noGrp="1" noChangeArrowheads="1"/>
          </p:cNvSpPr>
          <p:nvPr>
            <p:ph type="sldNum" sz="quarter" idx="12"/>
          </p:nvPr>
        </p:nvSpPr>
        <p:spPr>
          <a:ln/>
        </p:spPr>
        <p:txBody>
          <a:bodyPr/>
          <a:lstStyle>
            <a:lvl1pPr>
              <a:defRPr/>
            </a:lvl1pPr>
          </a:lstStyle>
          <a:p>
            <a:fld id="{4DA3815D-EF40-4670-B101-DFCAB6C0C171}" type="slidenum">
              <a:rPr lang="en-US" altLang="en-US"/>
              <a:pPr/>
              <a:t>‹#›</a:t>
            </a:fld>
            <a:endParaRPr lang="en-US" altLang="en-US"/>
          </a:p>
        </p:txBody>
      </p:sp>
    </p:spTree>
    <p:extLst>
      <p:ext uri="{BB962C8B-B14F-4D97-AF65-F5344CB8AC3E}">
        <p14:creationId xmlns:p14="http://schemas.microsoft.com/office/powerpoint/2010/main" val="227319428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3124200" y="3429000"/>
            <a:ext cx="6019800" cy="914400"/>
          </a:xfrm>
        </p:spPr>
        <p:txBody>
          <a:bodyPr/>
          <a:lstStyle>
            <a:lvl1pPr>
              <a:defRPr sz="4000"/>
            </a:lvl1pPr>
          </a:lstStyle>
          <a:p>
            <a:r>
              <a:rPr lang="en-US"/>
              <a:t>Click to edit Master title style</a:t>
            </a:r>
          </a:p>
        </p:txBody>
      </p:sp>
      <p:sp>
        <p:nvSpPr>
          <p:cNvPr id="278531" name="Rectangle 3"/>
          <p:cNvSpPr>
            <a:spLocks noGrp="1" noChangeArrowheads="1"/>
          </p:cNvSpPr>
          <p:nvPr>
            <p:ph type="subTitle" idx="1"/>
          </p:nvPr>
        </p:nvSpPr>
        <p:spPr>
          <a:xfrm>
            <a:off x="3429000" y="4343400"/>
            <a:ext cx="5056188" cy="685800"/>
          </a:xfrm>
        </p:spPr>
        <p:txBody>
          <a:bodyPr/>
          <a:lstStyle>
            <a:lvl1pPr marL="0" indent="0" algn="ctr">
              <a:buFontTx/>
              <a:buNone/>
              <a:defRPr sz="2400" b="1">
                <a:solidFill>
                  <a:schemeClr val="tx2"/>
                </a:solidFill>
              </a:defRPr>
            </a:lvl1pPr>
          </a:lstStyle>
          <a:p>
            <a:r>
              <a:rPr lang="en-US"/>
              <a:t>Click to edit Master subtitle style</a:t>
            </a:r>
          </a:p>
        </p:txBody>
      </p:sp>
      <p:sp>
        <p:nvSpPr>
          <p:cNvPr id="4" name="Rectangle 4">
            <a:extLst>
              <a:ext uri="{FF2B5EF4-FFF2-40B4-BE49-F238E27FC236}">
                <a16:creationId xmlns:a16="http://schemas.microsoft.com/office/drawing/2014/main" id="{A874240C-DD93-4B2A-9566-5F5EFEEFD452}"/>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9D54E90E-39EE-47EA-B236-F0ED2A5A1145}"/>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122C089C-9C50-4A65-93FD-1AD354388276}"/>
              </a:ext>
            </a:extLst>
          </p:cNvPr>
          <p:cNvSpPr>
            <a:spLocks noGrp="1" noChangeArrowheads="1"/>
          </p:cNvSpPr>
          <p:nvPr>
            <p:ph type="sldNum" sz="quarter" idx="12"/>
          </p:nvPr>
        </p:nvSpPr>
        <p:spPr/>
        <p:txBody>
          <a:bodyPr/>
          <a:lstStyle>
            <a:lvl1pPr>
              <a:defRPr>
                <a:solidFill>
                  <a:schemeClr val="tx1"/>
                </a:solidFill>
              </a:defRPr>
            </a:lvl1pPr>
          </a:lstStyle>
          <a:p>
            <a:fld id="{E5C67370-88DB-4C88-BEB5-48CE6A45F85D}" type="slidenum">
              <a:rPr lang="en-US" altLang="en-US"/>
              <a:pPr/>
              <a:t>‹#›</a:t>
            </a:fld>
            <a:endParaRPr lang="en-US" altLang="en-US"/>
          </a:p>
        </p:txBody>
      </p:sp>
    </p:spTree>
    <p:extLst>
      <p:ext uri="{BB962C8B-B14F-4D97-AF65-F5344CB8AC3E}">
        <p14:creationId xmlns:p14="http://schemas.microsoft.com/office/powerpoint/2010/main" val="1565235698"/>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10787E-7AD3-4CDB-9425-63B9194F56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11F009-317E-4D04-B913-0B2FCBA000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0FF3DB-6F78-4B3A-A776-17108F8CB033}"/>
              </a:ext>
            </a:extLst>
          </p:cNvPr>
          <p:cNvSpPr>
            <a:spLocks noGrp="1" noChangeArrowheads="1"/>
          </p:cNvSpPr>
          <p:nvPr>
            <p:ph type="sldNum" sz="quarter" idx="12"/>
          </p:nvPr>
        </p:nvSpPr>
        <p:spPr>
          <a:ln/>
        </p:spPr>
        <p:txBody>
          <a:bodyPr/>
          <a:lstStyle>
            <a:lvl1pPr>
              <a:defRPr/>
            </a:lvl1pPr>
          </a:lstStyle>
          <a:p>
            <a:fld id="{5DE6983A-2700-41A3-9B16-6BDEB4560377}" type="slidenum">
              <a:rPr lang="en-US" altLang="en-US"/>
              <a:pPr/>
              <a:t>‹#›</a:t>
            </a:fld>
            <a:endParaRPr lang="en-US" altLang="en-US"/>
          </a:p>
        </p:txBody>
      </p:sp>
    </p:spTree>
    <p:extLst>
      <p:ext uri="{BB962C8B-B14F-4D97-AF65-F5344CB8AC3E}">
        <p14:creationId xmlns:p14="http://schemas.microsoft.com/office/powerpoint/2010/main" val="865757098"/>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A0118C-E414-461E-A377-43D0892037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6FE6EA-3C50-4A9E-AD17-F7024F0D3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BF7F09-D4C2-4733-8915-4871A98744AE}"/>
              </a:ext>
            </a:extLst>
          </p:cNvPr>
          <p:cNvSpPr>
            <a:spLocks noGrp="1" noChangeArrowheads="1"/>
          </p:cNvSpPr>
          <p:nvPr>
            <p:ph type="sldNum" sz="quarter" idx="12"/>
          </p:nvPr>
        </p:nvSpPr>
        <p:spPr>
          <a:ln/>
        </p:spPr>
        <p:txBody>
          <a:bodyPr/>
          <a:lstStyle>
            <a:lvl1pPr>
              <a:defRPr/>
            </a:lvl1pPr>
          </a:lstStyle>
          <a:p>
            <a:fld id="{F23AA5B8-5A44-4C11-BE6A-2CEC59EDD821}" type="slidenum">
              <a:rPr lang="en-US" altLang="en-US"/>
              <a:pPr/>
              <a:t>‹#›</a:t>
            </a:fld>
            <a:endParaRPr lang="en-US" altLang="en-US"/>
          </a:p>
        </p:txBody>
      </p:sp>
    </p:spTree>
    <p:extLst>
      <p:ext uri="{BB962C8B-B14F-4D97-AF65-F5344CB8AC3E}">
        <p14:creationId xmlns:p14="http://schemas.microsoft.com/office/powerpoint/2010/main" val="2424254338"/>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9212F6-2E26-4D28-95BC-118060B9BE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EF3080-096E-4633-80E2-427A6674E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D86C28-05C0-4E6E-A0C2-B2E41096087D}"/>
              </a:ext>
            </a:extLst>
          </p:cNvPr>
          <p:cNvSpPr>
            <a:spLocks noGrp="1" noChangeArrowheads="1"/>
          </p:cNvSpPr>
          <p:nvPr>
            <p:ph type="sldNum" sz="quarter" idx="12"/>
          </p:nvPr>
        </p:nvSpPr>
        <p:spPr>
          <a:ln/>
        </p:spPr>
        <p:txBody>
          <a:bodyPr/>
          <a:lstStyle>
            <a:lvl1pPr>
              <a:defRPr/>
            </a:lvl1pPr>
          </a:lstStyle>
          <a:p>
            <a:fld id="{0B877E2F-DF6D-4611-B097-05534B3AF0DA}" type="slidenum">
              <a:rPr lang="en-US" altLang="en-US"/>
              <a:pPr/>
              <a:t>‹#›</a:t>
            </a:fld>
            <a:endParaRPr lang="en-US" altLang="en-US"/>
          </a:p>
        </p:txBody>
      </p:sp>
    </p:spTree>
    <p:extLst>
      <p:ext uri="{BB962C8B-B14F-4D97-AF65-F5344CB8AC3E}">
        <p14:creationId xmlns:p14="http://schemas.microsoft.com/office/powerpoint/2010/main" val="50683207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76200"/>
            <a:ext cx="188595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76200"/>
            <a:ext cx="550545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F9EAA1-B658-4887-81CF-08831A8DF9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56FA3E-3439-4D5E-B48A-75661CDA95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B1F770-8B23-436A-9286-A807A12AF30F}"/>
              </a:ext>
            </a:extLst>
          </p:cNvPr>
          <p:cNvSpPr>
            <a:spLocks noGrp="1" noChangeArrowheads="1"/>
          </p:cNvSpPr>
          <p:nvPr>
            <p:ph type="sldNum" sz="quarter" idx="12"/>
          </p:nvPr>
        </p:nvSpPr>
        <p:spPr>
          <a:ln/>
        </p:spPr>
        <p:txBody>
          <a:bodyPr/>
          <a:lstStyle>
            <a:lvl1pPr>
              <a:defRPr/>
            </a:lvl1pPr>
          </a:lstStyle>
          <a:p>
            <a:fld id="{AB868C99-3AAD-49F5-890C-99054279F0D9}" type="slidenum">
              <a:rPr lang="en-US" altLang="en-US"/>
              <a:pPr/>
              <a:t>‹#›</a:t>
            </a:fld>
            <a:endParaRPr lang="en-US" altLang="en-US"/>
          </a:p>
        </p:txBody>
      </p:sp>
    </p:spTree>
    <p:extLst>
      <p:ext uri="{BB962C8B-B14F-4D97-AF65-F5344CB8AC3E}">
        <p14:creationId xmlns:p14="http://schemas.microsoft.com/office/powerpoint/2010/main" val="4268794738"/>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17513" y="533400"/>
            <a:ext cx="8308975" cy="1096963"/>
          </a:xfrm>
          <a:effectLst>
            <a:outerShdw dist="35921" dir="2700000" algn="ctr" rotWithShape="0">
              <a:srgbClr val="000000"/>
            </a:outerShdw>
          </a:effectLst>
        </p:spPr>
        <p:txBody>
          <a:bodyPr/>
          <a:lstStyle>
            <a:lvl1pPr>
              <a:defRPr sz="4600">
                <a:solidFill>
                  <a:srgbClr val="FFFFFF"/>
                </a:solidFill>
              </a:defRPr>
            </a:lvl1pPr>
          </a:lstStyle>
          <a:p>
            <a:r>
              <a:rPr lang="en-US"/>
              <a:t>Click to edit Master title style</a:t>
            </a:r>
          </a:p>
        </p:txBody>
      </p:sp>
      <p:sp>
        <p:nvSpPr>
          <p:cNvPr id="4099" name="Rectangle 3"/>
          <p:cNvSpPr>
            <a:spLocks noGrp="1" noChangeArrowheads="1"/>
          </p:cNvSpPr>
          <p:nvPr>
            <p:ph type="subTitle" idx="1"/>
          </p:nvPr>
        </p:nvSpPr>
        <p:spPr>
          <a:xfrm>
            <a:off x="417513" y="1630363"/>
            <a:ext cx="8308975" cy="503237"/>
          </a:xfrm>
          <a:effectLst>
            <a:outerShdw dist="35921" dir="2700000" algn="ctr" rotWithShape="0">
              <a:srgbClr val="000000"/>
            </a:outerShdw>
          </a:effectLst>
        </p:spPr>
        <p:txBody>
          <a:bodyPr/>
          <a:lstStyle>
            <a:lvl1pPr marL="0" indent="0" algn="ctr">
              <a:buFontTx/>
              <a:buNone/>
              <a:defRPr sz="2400">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AF778A5F-ECD7-4F0C-9ECD-69A9F66790CF}"/>
              </a:ext>
            </a:extLst>
          </p:cNvPr>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a:extLst>
              <a:ext uri="{FF2B5EF4-FFF2-40B4-BE49-F238E27FC236}">
                <a16:creationId xmlns:a16="http://schemas.microsoft.com/office/drawing/2014/main" id="{11393B9F-6664-48EB-85DC-951B810486ED}"/>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a:extLst>
              <a:ext uri="{FF2B5EF4-FFF2-40B4-BE49-F238E27FC236}">
                <a16:creationId xmlns:a16="http://schemas.microsoft.com/office/drawing/2014/main" id="{53B653C3-2D24-4910-BEFC-CE45BEDA0589}"/>
              </a:ext>
            </a:extLst>
          </p:cNvPr>
          <p:cNvSpPr>
            <a:spLocks noGrp="1" noChangeArrowheads="1"/>
          </p:cNvSpPr>
          <p:nvPr>
            <p:ph type="sldNum" sz="quarter" idx="12"/>
          </p:nvPr>
        </p:nvSpPr>
        <p:spPr/>
        <p:txBody>
          <a:bodyPr/>
          <a:lstStyle>
            <a:lvl1pPr>
              <a:defRPr>
                <a:solidFill>
                  <a:srgbClr val="FFFFFF"/>
                </a:solidFill>
              </a:defRPr>
            </a:lvl1pPr>
          </a:lstStyle>
          <a:p>
            <a:fld id="{9E8E1631-160D-499A-B922-D4BFA7E194E6}" type="slidenum">
              <a:rPr lang="en-US" altLang="en-US"/>
              <a:pPr/>
              <a:t>‹#›</a:t>
            </a:fld>
            <a:endParaRPr lang="en-US" altLang="en-US"/>
          </a:p>
        </p:txBody>
      </p:sp>
    </p:spTree>
    <p:extLst>
      <p:ext uri="{BB962C8B-B14F-4D97-AF65-F5344CB8AC3E}">
        <p14:creationId xmlns:p14="http://schemas.microsoft.com/office/powerpoint/2010/main" val="262930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34F424-6292-4541-A73D-0E09D2A015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BBC55D-971F-487B-9019-7DA179455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656ED1-3F47-4EDA-BA7C-D509E8A19B91}"/>
              </a:ext>
            </a:extLst>
          </p:cNvPr>
          <p:cNvSpPr>
            <a:spLocks noGrp="1" noChangeArrowheads="1"/>
          </p:cNvSpPr>
          <p:nvPr>
            <p:ph type="sldNum" sz="quarter" idx="12"/>
          </p:nvPr>
        </p:nvSpPr>
        <p:spPr>
          <a:ln/>
        </p:spPr>
        <p:txBody>
          <a:bodyPr/>
          <a:lstStyle>
            <a:lvl1pPr>
              <a:defRPr/>
            </a:lvl1pPr>
          </a:lstStyle>
          <a:p>
            <a:fld id="{101683C5-E21D-4F34-BDFF-BE078EC6C334}" type="slidenum">
              <a:rPr lang="en-US" altLang="en-US"/>
              <a:pPr/>
              <a:t>‹#›</a:t>
            </a:fld>
            <a:endParaRPr lang="en-US" altLang="en-US"/>
          </a:p>
        </p:txBody>
      </p:sp>
    </p:spTree>
    <p:extLst>
      <p:ext uri="{BB962C8B-B14F-4D97-AF65-F5344CB8AC3E}">
        <p14:creationId xmlns:p14="http://schemas.microsoft.com/office/powerpoint/2010/main" val="2148185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A7D87C-7515-4C63-BC1A-ABB8438ECE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42AE3A-CD72-47FB-A6AC-F9C3839591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A60DED-CC2C-4822-B695-C7922635794E}"/>
              </a:ext>
            </a:extLst>
          </p:cNvPr>
          <p:cNvSpPr>
            <a:spLocks noGrp="1" noChangeArrowheads="1"/>
          </p:cNvSpPr>
          <p:nvPr>
            <p:ph type="sldNum" sz="quarter" idx="12"/>
          </p:nvPr>
        </p:nvSpPr>
        <p:spPr>
          <a:ln/>
        </p:spPr>
        <p:txBody>
          <a:bodyPr/>
          <a:lstStyle>
            <a:lvl1pPr>
              <a:defRPr/>
            </a:lvl1pPr>
          </a:lstStyle>
          <a:p>
            <a:fld id="{B6854AE0-219D-4350-9923-CEEA72C6FBED}" type="slidenum">
              <a:rPr lang="en-US" altLang="en-US"/>
              <a:pPr/>
              <a:t>‹#›</a:t>
            </a:fld>
            <a:endParaRPr lang="en-US" altLang="en-US"/>
          </a:p>
        </p:txBody>
      </p:sp>
    </p:spTree>
    <p:extLst>
      <p:ext uri="{BB962C8B-B14F-4D97-AF65-F5344CB8AC3E}">
        <p14:creationId xmlns:p14="http://schemas.microsoft.com/office/powerpoint/2010/main" val="10118162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AC6ED3-7FE7-415D-9E36-F7709D4496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0F850C-22C3-46C2-84FF-22D89927EB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4BEBA7-33F7-44E8-B973-6D1A1C4D9718}"/>
              </a:ext>
            </a:extLst>
          </p:cNvPr>
          <p:cNvSpPr>
            <a:spLocks noGrp="1" noChangeArrowheads="1"/>
          </p:cNvSpPr>
          <p:nvPr>
            <p:ph type="sldNum" sz="quarter" idx="12"/>
          </p:nvPr>
        </p:nvSpPr>
        <p:spPr>
          <a:ln/>
        </p:spPr>
        <p:txBody>
          <a:bodyPr/>
          <a:lstStyle>
            <a:lvl1pPr>
              <a:defRPr/>
            </a:lvl1pPr>
          </a:lstStyle>
          <a:p>
            <a:fld id="{424FEB57-2D80-4A03-B60D-978ACD3C1CEA}" type="slidenum">
              <a:rPr lang="en-US" altLang="en-US"/>
              <a:pPr/>
              <a:t>‹#›</a:t>
            </a:fld>
            <a:endParaRPr lang="en-US" altLang="en-US"/>
          </a:p>
        </p:txBody>
      </p:sp>
    </p:spTree>
    <p:extLst>
      <p:ext uri="{BB962C8B-B14F-4D97-AF65-F5344CB8AC3E}">
        <p14:creationId xmlns:p14="http://schemas.microsoft.com/office/powerpoint/2010/main" val="25775870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9C4EC9-7296-418F-8721-6E4F8C96D7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9DC7472-0745-42C1-9D0A-69F8CBC835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A84939A-7D7A-4EE7-A674-777895F8D54A}"/>
              </a:ext>
            </a:extLst>
          </p:cNvPr>
          <p:cNvSpPr>
            <a:spLocks noGrp="1" noChangeArrowheads="1"/>
          </p:cNvSpPr>
          <p:nvPr>
            <p:ph type="sldNum" sz="quarter" idx="12"/>
          </p:nvPr>
        </p:nvSpPr>
        <p:spPr>
          <a:ln/>
        </p:spPr>
        <p:txBody>
          <a:bodyPr/>
          <a:lstStyle>
            <a:lvl1pPr>
              <a:defRPr/>
            </a:lvl1pPr>
          </a:lstStyle>
          <a:p>
            <a:fld id="{59CF3C2C-B51D-4DCE-AB72-D6545C354255}" type="slidenum">
              <a:rPr lang="en-US" altLang="en-US"/>
              <a:pPr/>
              <a:t>‹#›</a:t>
            </a:fld>
            <a:endParaRPr lang="en-US" altLang="en-US"/>
          </a:p>
        </p:txBody>
      </p:sp>
    </p:spTree>
    <p:extLst>
      <p:ext uri="{BB962C8B-B14F-4D97-AF65-F5344CB8AC3E}">
        <p14:creationId xmlns:p14="http://schemas.microsoft.com/office/powerpoint/2010/main" val="2170032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C96941-A918-432D-B447-2AE5D28FBB7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9DAF316-3834-4888-894D-3EC39BDE83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B8747E-BD5E-43BE-B7DA-10A97F9CFDA6}"/>
              </a:ext>
            </a:extLst>
          </p:cNvPr>
          <p:cNvSpPr>
            <a:spLocks noGrp="1" noChangeArrowheads="1"/>
          </p:cNvSpPr>
          <p:nvPr>
            <p:ph type="sldNum" sz="quarter" idx="12"/>
          </p:nvPr>
        </p:nvSpPr>
        <p:spPr>
          <a:ln/>
        </p:spPr>
        <p:txBody>
          <a:bodyPr/>
          <a:lstStyle>
            <a:lvl1pPr>
              <a:defRPr/>
            </a:lvl1pPr>
          </a:lstStyle>
          <a:p>
            <a:fld id="{FF962702-DC4E-4779-8D4D-C265B5DBA097}" type="slidenum">
              <a:rPr lang="en-US" altLang="en-US"/>
              <a:pPr/>
              <a:t>‹#›</a:t>
            </a:fld>
            <a:endParaRPr lang="en-US" altLang="en-US"/>
          </a:p>
        </p:txBody>
      </p:sp>
    </p:spTree>
    <p:extLst>
      <p:ext uri="{BB962C8B-B14F-4D97-AF65-F5344CB8AC3E}">
        <p14:creationId xmlns:p14="http://schemas.microsoft.com/office/powerpoint/2010/main" val="574355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0CD72E-C584-4D98-83A2-1FB967D17F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05AF66-7407-4668-8CF0-D5684081CE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1F36D8-14F8-41AD-A6C3-7D1ED17B72E0}"/>
              </a:ext>
            </a:extLst>
          </p:cNvPr>
          <p:cNvSpPr>
            <a:spLocks noGrp="1" noChangeArrowheads="1"/>
          </p:cNvSpPr>
          <p:nvPr>
            <p:ph type="sldNum" sz="quarter" idx="12"/>
          </p:nvPr>
        </p:nvSpPr>
        <p:spPr>
          <a:ln/>
        </p:spPr>
        <p:txBody>
          <a:bodyPr/>
          <a:lstStyle>
            <a:lvl1pPr>
              <a:defRPr/>
            </a:lvl1pPr>
          </a:lstStyle>
          <a:p>
            <a:fld id="{838E60CB-E63B-42B2-9C40-EB9D623BD25C}" type="slidenum">
              <a:rPr lang="en-US" altLang="en-US"/>
              <a:pPr/>
              <a:t>‹#›</a:t>
            </a:fld>
            <a:endParaRPr lang="en-US" altLang="en-US"/>
          </a:p>
        </p:txBody>
      </p:sp>
    </p:spTree>
    <p:extLst>
      <p:ext uri="{BB962C8B-B14F-4D97-AF65-F5344CB8AC3E}">
        <p14:creationId xmlns:p14="http://schemas.microsoft.com/office/powerpoint/2010/main" val="2661247324"/>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F7CA0B-C594-4817-9009-37BE3C8FAB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E16E0A-5527-46D3-AA20-D96241405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4B4E17-7E37-4295-9B6C-E7388C36EE9B}"/>
              </a:ext>
            </a:extLst>
          </p:cNvPr>
          <p:cNvSpPr>
            <a:spLocks noGrp="1" noChangeArrowheads="1"/>
          </p:cNvSpPr>
          <p:nvPr>
            <p:ph type="sldNum" sz="quarter" idx="12"/>
          </p:nvPr>
        </p:nvSpPr>
        <p:spPr>
          <a:ln/>
        </p:spPr>
        <p:txBody>
          <a:bodyPr/>
          <a:lstStyle>
            <a:lvl1pPr>
              <a:defRPr/>
            </a:lvl1pPr>
          </a:lstStyle>
          <a:p>
            <a:fld id="{43E06ECB-70FA-4344-97D5-5EFDB0FC5905}" type="slidenum">
              <a:rPr lang="en-US" altLang="en-US"/>
              <a:pPr/>
              <a:t>‹#›</a:t>
            </a:fld>
            <a:endParaRPr lang="en-US" altLang="en-US"/>
          </a:p>
        </p:txBody>
      </p:sp>
    </p:spTree>
    <p:extLst>
      <p:ext uri="{BB962C8B-B14F-4D97-AF65-F5344CB8AC3E}">
        <p14:creationId xmlns:p14="http://schemas.microsoft.com/office/powerpoint/2010/main" val="1058550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84A9F8-4B84-4499-98EA-2F61E34DC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90CFDB-8F6D-4C16-8A6A-62F40CD0E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746447-58AB-4D94-83DC-78FED2217929}"/>
              </a:ext>
            </a:extLst>
          </p:cNvPr>
          <p:cNvSpPr>
            <a:spLocks noGrp="1" noChangeArrowheads="1"/>
          </p:cNvSpPr>
          <p:nvPr>
            <p:ph type="sldNum" sz="quarter" idx="12"/>
          </p:nvPr>
        </p:nvSpPr>
        <p:spPr>
          <a:ln/>
        </p:spPr>
        <p:txBody>
          <a:bodyPr/>
          <a:lstStyle>
            <a:lvl1pPr>
              <a:defRPr/>
            </a:lvl1pPr>
          </a:lstStyle>
          <a:p>
            <a:fld id="{5CAAFF8C-6B71-4500-810B-72670B7CCDD2}" type="slidenum">
              <a:rPr lang="en-US" altLang="en-US"/>
              <a:pPr/>
              <a:t>‹#›</a:t>
            </a:fld>
            <a:endParaRPr lang="en-US" altLang="en-US"/>
          </a:p>
        </p:txBody>
      </p:sp>
    </p:spTree>
    <p:extLst>
      <p:ext uri="{BB962C8B-B14F-4D97-AF65-F5344CB8AC3E}">
        <p14:creationId xmlns:p14="http://schemas.microsoft.com/office/powerpoint/2010/main" val="9536942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C8D0CC-0808-4AD4-846B-56F7CF3CE9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308082-D92E-4C78-BF1F-CE2ABC57F5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194486-0B9F-4537-9141-F2EB9F486F48}"/>
              </a:ext>
            </a:extLst>
          </p:cNvPr>
          <p:cNvSpPr>
            <a:spLocks noGrp="1" noChangeArrowheads="1"/>
          </p:cNvSpPr>
          <p:nvPr>
            <p:ph type="sldNum" sz="quarter" idx="12"/>
          </p:nvPr>
        </p:nvSpPr>
        <p:spPr>
          <a:ln/>
        </p:spPr>
        <p:txBody>
          <a:bodyPr/>
          <a:lstStyle>
            <a:lvl1pPr>
              <a:defRPr/>
            </a:lvl1pPr>
          </a:lstStyle>
          <a:p>
            <a:fld id="{F9BB0F91-FDD8-41CA-9EC5-D5F857E08A2C}" type="slidenum">
              <a:rPr lang="en-US" altLang="en-US"/>
              <a:pPr/>
              <a:t>‹#›</a:t>
            </a:fld>
            <a:endParaRPr lang="en-US" altLang="en-US"/>
          </a:p>
        </p:txBody>
      </p:sp>
    </p:spTree>
    <p:extLst>
      <p:ext uri="{BB962C8B-B14F-4D97-AF65-F5344CB8AC3E}">
        <p14:creationId xmlns:p14="http://schemas.microsoft.com/office/powerpoint/2010/main" val="12059983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49D4BD-F9AB-45A4-A48B-74296B92D7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E41F8F-690E-4745-A042-60F7C6127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04E61-71BA-4114-9147-A57B23808728}"/>
              </a:ext>
            </a:extLst>
          </p:cNvPr>
          <p:cNvSpPr>
            <a:spLocks noGrp="1" noChangeArrowheads="1"/>
          </p:cNvSpPr>
          <p:nvPr>
            <p:ph type="sldNum" sz="quarter" idx="12"/>
          </p:nvPr>
        </p:nvSpPr>
        <p:spPr>
          <a:ln/>
        </p:spPr>
        <p:txBody>
          <a:bodyPr/>
          <a:lstStyle>
            <a:lvl1pPr>
              <a:defRPr/>
            </a:lvl1pPr>
          </a:lstStyle>
          <a:p>
            <a:fld id="{1B14F6EA-E105-43F2-BAE3-42337EBAEDCA}" type="slidenum">
              <a:rPr lang="en-US" altLang="en-US"/>
              <a:pPr/>
              <a:t>‹#›</a:t>
            </a:fld>
            <a:endParaRPr lang="en-US" altLang="en-US"/>
          </a:p>
        </p:txBody>
      </p:sp>
    </p:spTree>
    <p:extLst>
      <p:ext uri="{BB962C8B-B14F-4D97-AF65-F5344CB8AC3E}">
        <p14:creationId xmlns:p14="http://schemas.microsoft.com/office/powerpoint/2010/main" val="8916321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4DAB8D-1F76-4F04-B9F1-D0BC326288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31746-E03C-4CC5-841C-58117744B4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DDEA98-DC5D-4B77-8706-6DC4A0373530}"/>
              </a:ext>
            </a:extLst>
          </p:cNvPr>
          <p:cNvSpPr>
            <a:spLocks noGrp="1" noChangeArrowheads="1"/>
          </p:cNvSpPr>
          <p:nvPr>
            <p:ph type="sldNum" sz="quarter" idx="12"/>
          </p:nvPr>
        </p:nvSpPr>
        <p:spPr>
          <a:ln/>
        </p:spPr>
        <p:txBody>
          <a:bodyPr/>
          <a:lstStyle>
            <a:lvl1pPr>
              <a:defRPr/>
            </a:lvl1pPr>
          </a:lstStyle>
          <a:p>
            <a:fld id="{6A51892D-5E99-4FE8-8134-832B648DCC7F}" type="slidenum">
              <a:rPr lang="en-US" altLang="en-US"/>
              <a:pPr/>
              <a:t>‹#›</a:t>
            </a:fld>
            <a:endParaRPr lang="en-US" altLang="en-US"/>
          </a:p>
        </p:txBody>
      </p:sp>
    </p:spTree>
    <p:extLst>
      <p:ext uri="{BB962C8B-B14F-4D97-AF65-F5344CB8AC3E}">
        <p14:creationId xmlns:p14="http://schemas.microsoft.com/office/powerpoint/2010/main" val="17912248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able Placeholder 2"/>
          <p:cNvSpPr>
            <a:spLocks noGrp="1"/>
          </p:cNvSpPr>
          <p:nvPr>
            <p:ph type="tbl" idx="1"/>
          </p:nvPr>
        </p:nvSpPr>
        <p:spPr>
          <a:xfrm>
            <a:off x="1176338" y="3068638"/>
            <a:ext cx="7643812" cy="3457575"/>
          </a:xfrm>
        </p:spPr>
        <p:txBody>
          <a:bodyPr/>
          <a:lstStyle/>
          <a:p>
            <a:pPr lvl="0"/>
            <a:endParaRPr lang="en-US" noProof="0"/>
          </a:p>
        </p:txBody>
      </p:sp>
    </p:spTree>
    <p:extLst>
      <p:ext uri="{BB962C8B-B14F-4D97-AF65-F5344CB8AC3E}">
        <p14:creationId xmlns:p14="http://schemas.microsoft.com/office/powerpoint/2010/main" val="248057368"/>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17513" y="533400"/>
            <a:ext cx="8308975" cy="1096963"/>
          </a:xfrm>
          <a:effectLst>
            <a:outerShdw dist="35921" dir="2700000" algn="ctr" rotWithShape="0">
              <a:srgbClr val="000000"/>
            </a:outerShdw>
          </a:effectLst>
        </p:spPr>
        <p:txBody>
          <a:bodyPr/>
          <a:lstStyle>
            <a:lvl1pPr>
              <a:defRPr sz="4600">
                <a:solidFill>
                  <a:srgbClr val="FFFFFF"/>
                </a:solidFill>
              </a:defRPr>
            </a:lvl1pPr>
          </a:lstStyle>
          <a:p>
            <a:r>
              <a:rPr lang="en-US"/>
              <a:t>Click to edit Master title style</a:t>
            </a:r>
          </a:p>
        </p:txBody>
      </p:sp>
      <p:sp>
        <p:nvSpPr>
          <p:cNvPr id="4099" name="Rectangle 3"/>
          <p:cNvSpPr>
            <a:spLocks noGrp="1" noChangeArrowheads="1"/>
          </p:cNvSpPr>
          <p:nvPr>
            <p:ph type="subTitle" idx="1"/>
          </p:nvPr>
        </p:nvSpPr>
        <p:spPr>
          <a:xfrm>
            <a:off x="417513" y="1630363"/>
            <a:ext cx="8308975" cy="503237"/>
          </a:xfrm>
          <a:effectLst>
            <a:outerShdw dist="35921" dir="2700000" algn="ctr" rotWithShape="0">
              <a:srgbClr val="000000"/>
            </a:outerShdw>
          </a:effectLst>
        </p:spPr>
        <p:txBody>
          <a:bodyPr/>
          <a:lstStyle>
            <a:lvl1pPr marL="0" indent="0" algn="ctr">
              <a:buFontTx/>
              <a:buNone/>
              <a:defRPr sz="2400">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9201DA3B-FFEC-4208-AE27-F0003C94D60F}"/>
              </a:ext>
            </a:extLst>
          </p:cNvPr>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a:extLst>
              <a:ext uri="{FF2B5EF4-FFF2-40B4-BE49-F238E27FC236}">
                <a16:creationId xmlns:a16="http://schemas.microsoft.com/office/drawing/2014/main" id="{EAF2BC2D-C5D7-4F71-A902-CC95F0932A4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a:extLst>
              <a:ext uri="{FF2B5EF4-FFF2-40B4-BE49-F238E27FC236}">
                <a16:creationId xmlns:a16="http://schemas.microsoft.com/office/drawing/2014/main" id="{37004FEF-404E-456A-89CC-EB19587A8A05}"/>
              </a:ext>
            </a:extLst>
          </p:cNvPr>
          <p:cNvSpPr>
            <a:spLocks noGrp="1" noChangeArrowheads="1"/>
          </p:cNvSpPr>
          <p:nvPr>
            <p:ph type="sldNum" sz="quarter" idx="12"/>
          </p:nvPr>
        </p:nvSpPr>
        <p:spPr/>
        <p:txBody>
          <a:bodyPr/>
          <a:lstStyle>
            <a:lvl1pPr>
              <a:defRPr>
                <a:solidFill>
                  <a:srgbClr val="FFFFFF"/>
                </a:solidFill>
              </a:defRPr>
            </a:lvl1pPr>
          </a:lstStyle>
          <a:p>
            <a:fld id="{9B64D3BE-8E38-4505-9E46-09A5EFCB0586}" type="slidenum">
              <a:rPr lang="en-US" altLang="en-US"/>
              <a:pPr/>
              <a:t>‹#›</a:t>
            </a:fld>
            <a:endParaRPr lang="en-US" altLang="en-US"/>
          </a:p>
        </p:txBody>
      </p:sp>
    </p:spTree>
    <p:extLst>
      <p:ext uri="{BB962C8B-B14F-4D97-AF65-F5344CB8AC3E}">
        <p14:creationId xmlns:p14="http://schemas.microsoft.com/office/powerpoint/2010/main" val="3139320795"/>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447C2B-BA57-4572-B354-E2437D8B3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4EE286-DFA4-41C3-8475-4F5D15E88E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868395-111C-4858-A907-A28FD5003426}"/>
              </a:ext>
            </a:extLst>
          </p:cNvPr>
          <p:cNvSpPr>
            <a:spLocks noGrp="1" noChangeArrowheads="1"/>
          </p:cNvSpPr>
          <p:nvPr>
            <p:ph type="sldNum" sz="quarter" idx="12"/>
          </p:nvPr>
        </p:nvSpPr>
        <p:spPr>
          <a:ln/>
        </p:spPr>
        <p:txBody>
          <a:bodyPr/>
          <a:lstStyle>
            <a:lvl1pPr>
              <a:defRPr/>
            </a:lvl1pPr>
          </a:lstStyle>
          <a:p>
            <a:fld id="{8F84EE3E-203C-45B4-B865-A8C7645F7D86}" type="slidenum">
              <a:rPr lang="en-US" altLang="en-US"/>
              <a:pPr/>
              <a:t>‹#›</a:t>
            </a:fld>
            <a:endParaRPr lang="en-US" altLang="en-US"/>
          </a:p>
        </p:txBody>
      </p:sp>
    </p:spTree>
    <p:extLst>
      <p:ext uri="{BB962C8B-B14F-4D97-AF65-F5344CB8AC3E}">
        <p14:creationId xmlns:p14="http://schemas.microsoft.com/office/powerpoint/2010/main" val="1017716694"/>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CF253C-134A-48DB-9BA6-760BCB9B2C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4E6900-119F-4DBB-9308-49B25FDBD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8311D6-7CBD-4370-B883-63D035CCC6AF}"/>
              </a:ext>
            </a:extLst>
          </p:cNvPr>
          <p:cNvSpPr>
            <a:spLocks noGrp="1" noChangeArrowheads="1"/>
          </p:cNvSpPr>
          <p:nvPr>
            <p:ph type="sldNum" sz="quarter" idx="12"/>
          </p:nvPr>
        </p:nvSpPr>
        <p:spPr>
          <a:ln/>
        </p:spPr>
        <p:txBody>
          <a:bodyPr/>
          <a:lstStyle>
            <a:lvl1pPr>
              <a:defRPr/>
            </a:lvl1pPr>
          </a:lstStyle>
          <a:p>
            <a:fld id="{66BEA5FD-B8A7-4D5A-8D37-650ECECD8B8A}" type="slidenum">
              <a:rPr lang="en-US" altLang="en-US"/>
              <a:pPr/>
              <a:t>‹#›</a:t>
            </a:fld>
            <a:endParaRPr lang="en-US" altLang="en-US"/>
          </a:p>
        </p:txBody>
      </p:sp>
    </p:spTree>
    <p:extLst>
      <p:ext uri="{BB962C8B-B14F-4D97-AF65-F5344CB8AC3E}">
        <p14:creationId xmlns:p14="http://schemas.microsoft.com/office/powerpoint/2010/main" val="3508663960"/>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78EA3F-0E70-4927-878E-A8492CD520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08A1C6-073D-474F-B4A6-2D79875B9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E4D6E8-3C28-4F7A-9A6D-89DADFB21662}"/>
              </a:ext>
            </a:extLst>
          </p:cNvPr>
          <p:cNvSpPr>
            <a:spLocks noGrp="1" noChangeArrowheads="1"/>
          </p:cNvSpPr>
          <p:nvPr>
            <p:ph type="sldNum" sz="quarter" idx="12"/>
          </p:nvPr>
        </p:nvSpPr>
        <p:spPr>
          <a:ln/>
        </p:spPr>
        <p:txBody>
          <a:bodyPr/>
          <a:lstStyle>
            <a:lvl1pPr>
              <a:defRPr/>
            </a:lvl1pPr>
          </a:lstStyle>
          <a:p>
            <a:fld id="{F58D45EF-F35F-4ACE-B4B2-90EED18B83E2}" type="slidenum">
              <a:rPr lang="en-US" altLang="en-US"/>
              <a:pPr/>
              <a:t>‹#›</a:t>
            </a:fld>
            <a:endParaRPr lang="en-US" altLang="en-US"/>
          </a:p>
        </p:txBody>
      </p:sp>
    </p:spTree>
    <p:extLst>
      <p:ext uri="{BB962C8B-B14F-4D97-AF65-F5344CB8AC3E}">
        <p14:creationId xmlns:p14="http://schemas.microsoft.com/office/powerpoint/2010/main" val="69289929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2D922B9-5461-43F0-A078-C31188A50F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69F100-7BBB-489A-9DB6-D27397110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C2C748-E911-4243-9860-9955A349E03E}"/>
              </a:ext>
            </a:extLst>
          </p:cNvPr>
          <p:cNvSpPr>
            <a:spLocks noGrp="1" noChangeArrowheads="1"/>
          </p:cNvSpPr>
          <p:nvPr>
            <p:ph type="sldNum" sz="quarter" idx="12"/>
          </p:nvPr>
        </p:nvSpPr>
        <p:spPr>
          <a:ln/>
        </p:spPr>
        <p:txBody>
          <a:bodyPr/>
          <a:lstStyle>
            <a:lvl1pPr>
              <a:defRPr/>
            </a:lvl1pPr>
          </a:lstStyle>
          <a:p>
            <a:fld id="{158BBBA3-FDF3-4213-965C-D1700E4C0409}" type="slidenum">
              <a:rPr lang="en-US" altLang="en-US"/>
              <a:pPr/>
              <a:t>‹#›</a:t>
            </a:fld>
            <a:endParaRPr lang="en-US" altLang="en-US"/>
          </a:p>
        </p:txBody>
      </p:sp>
    </p:spTree>
    <p:extLst>
      <p:ext uri="{BB962C8B-B14F-4D97-AF65-F5344CB8AC3E}">
        <p14:creationId xmlns:p14="http://schemas.microsoft.com/office/powerpoint/2010/main" val="532799476"/>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A20A97-0E09-4C91-BC25-BB3C1251DF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944DA5-1F61-4ED5-8396-E9C471A52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CFB0FC5-296A-4B32-ADAF-5E81072417AD}"/>
              </a:ext>
            </a:extLst>
          </p:cNvPr>
          <p:cNvSpPr>
            <a:spLocks noGrp="1" noChangeArrowheads="1"/>
          </p:cNvSpPr>
          <p:nvPr>
            <p:ph type="sldNum" sz="quarter" idx="12"/>
          </p:nvPr>
        </p:nvSpPr>
        <p:spPr>
          <a:ln/>
        </p:spPr>
        <p:txBody>
          <a:bodyPr/>
          <a:lstStyle>
            <a:lvl1pPr>
              <a:defRPr/>
            </a:lvl1pPr>
          </a:lstStyle>
          <a:p>
            <a:fld id="{5FAA2931-2037-433F-860E-44C4F1FA4C0C}" type="slidenum">
              <a:rPr lang="en-US" altLang="en-US"/>
              <a:pPr/>
              <a:t>‹#›</a:t>
            </a:fld>
            <a:endParaRPr lang="en-US" altLang="en-US"/>
          </a:p>
        </p:txBody>
      </p:sp>
    </p:spTree>
    <p:extLst>
      <p:ext uri="{BB962C8B-B14F-4D97-AF65-F5344CB8AC3E}">
        <p14:creationId xmlns:p14="http://schemas.microsoft.com/office/powerpoint/2010/main" val="4010949861"/>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0B5B022-3535-446B-B847-10B79B63AD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EA836C-7F9A-4196-B797-41AB3DEF2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E524FD0-83CB-49DA-BC2A-F0AE43329E55}"/>
              </a:ext>
            </a:extLst>
          </p:cNvPr>
          <p:cNvSpPr>
            <a:spLocks noGrp="1" noChangeArrowheads="1"/>
          </p:cNvSpPr>
          <p:nvPr>
            <p:ph type="sldNum" sz="quarter" idx="12"/>
          </p:nvPr>
        </p:nvSpPr>
        <p:spPr>
          <a:ln/>
        </p:spPr>
        <p:txBody>
          <a:bodyPr/>
          <a:lstStyle>
            <a:lvl1pPr>
              <a:defRPr/>
            </a:lvl1pPr>
          </a:lstStyle>
          <a:p>
            <a:fld id="{EADD78FF-22CD-4842-8874-9DD7C3369A19}" type="slidenum">
              <a:rPr lang="en-US" altLang="en-US"/>
              <a:pPr/>
              <a:t>‹#›</a:t>
            </a:fld>
            <a:endParaRPr lang="en-US" altLang="en-US"/>
          </a:p>
        </p:txBody>
      </p:sp>
    </p:spTree>
    <p:extLst>
      <p:ext uri="{BB962C8B-B14F-4D97-AF65-F5344CB8AC3E}">
        <p14:creationId xmlns:p14="http://schemas.microsoft.com/office/powerpoint/2010/main" val="3389433738"/>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E432A5-F4C8-46E5-9AD4-AF4F661816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0468514-63B8-4CC3-90EC-4799152B7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A73B7E2-74A8-474D-BE70-07E203F8E1A1}"/>
              </a:ext>
            </a:extLst>
          </p:cNvPr>
          <p:cNvSpPr>
            <a:spLocks noGrp="1" noChangeArrowheads="1"/>
          </p:cNvSpPr>
          <p:nvPr>
            <p:ph type="sldNum" sz="quarter" idx="12"/>
          </p:nvPr>
        </p:nvSpPr>
        <p:spPr>
          <a:ln/>
        </p:spPr>
        <p:txBody>
          <a:bodyPr/>
          <a:lstStyle>
            <a:lvl1pPr>
              <a:defRPr/>
            </a:lvl1pPr>
          </a:lstStyle>
          <a:p>
            <a:fld id="{83BBC5B9-2093-430D-AD25-A829DDEFC09C}" type="slidenum">
              <a:rPr lang="en-US" altLang="en-US"/>
              <a:pPr/>
              <a:t>‹#›</a:t>
            </a:fld>
            <a:endParaRPr lang="en-US" altLang="en-US"/>
          </a:p>
        </p:txBody>
      </p:sp>
    </p:spTree>
    <p:extLst>
      <p:ext uri="{BB962C8B-B14F-4D97-AF65-F5344CB8AC3E}">
        <p14:creationId xmlns:p14="http://schemas.microsoft.com/office/powerpoint/2010/main" val="3762101616"/>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263D3F-DF6A-4BF3-ABFD-BB9C556882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EB5EA9-BE57-4D4A-9542-F4A923082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E58DB7-DDD7-4F59-B8BE-7B673D43F911}"/>
              </a:ext>
            </a:extLst>
          </p:cNvPr>
          <p:cNvSpPr>
            <a:spLocks noGrp="1" noChangeArrowheads="1"/>
          </p:cNvSpPr>
          <p:nvPr>
            <p:ph type="sldNum" sz="quarter" idx="12"/>
          </p:nvPr>
        </p:nvSpPr>
        <p:spPr>
          <a:ln/>
        </p:spPr>
        <p:txBody>
          <a:bodyPr/>
          <a:lstStyle>
            <a:lvl1pPr>
              <a:defRPr/>
            </a:lvl1pPr>
          </a:lstStyle>
          <a:p>
            <a:fld id="{AE80E8B2-ECE5-45CD-BB5C-032EBA291459}" type="slidenum">
              <a:rPr lang="en-US" altLang="en-US"/>
              <a:pPr/>
              <a:t>‹#›</a:t>
            </a:fld>
            <a:endParaRPr lang="en-US" altLang="en-US"/>
          </a:p>
        </p:txBody>
      </p:sp>
    </p:spTree>
    <p:extLst>
      <p:ext uri="{BB962C8B-B14F-4D97-AF65-F5344CB8AC3E}">
        <p14:creationId xmlns:p14="http://schemas.microsoft.com/office/powerpoint/2010/main" val="3479351329"/>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370636-F73A-46AA-ABE6-5B36453C3B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E59E0C-4786-4396-BA4A-C8BFDF2BB1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3275F8-78D6-4D3D-8D9A-9D27812F0FB3}"/>
              </a:ext>
            </a:extLst>
          </p:cNvPr>
          <p:cNvSpPr>
            <a:spLocks noGrp="1" noChangeArrowheads="1"/>
          </p:cNvSpPr>
          <p:nvPr>
            <p:ph type="sldNum" sz="quarter" idx="12"/>
          </p:nvPr>
        </p:nvSpPr>
        <p:spPr>
          <a:ln/>
        </p:spPr>
        <p:txBody>
          <a:bodyPr/>
          <a:lstStyle>
            <a:lvl1pPr>
              <a:defRPr/>
            </a:lvl1pPr>
          </a:lstStyle>
          <a:p>
            <a:fld id="{31EFBAC8-074D-4FBA-B3B2-E5BB0DA71417}" type="slidenum">
              <a:rPr lang="en-US" altLang="en-US"/>
              <a:pPr/>
              <a:t>‹#›</a:t>
            </a:fld>
            <a:endParaRPr lang="en-US" altLang="en-US"/>
          </a:p>
        </p:txBody>
      </p:sp>
    </p:spTree>
    <p:extLst>
      <p:ext uri="{BB962C8B-B14F-4D97-AF65-F5344CB8AC3E}">
        <p14:creationId xmlns:p14="http://schemas.microsoft.com/office/powerpoint/2010/main" val="161982476"/>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E2CA5B-CD85-4832-BDF7-B535E14F0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C948B4-8FD0-4390-B33E-12982A7415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2C1E60-1EFF-487B-860C-53A3EB7C250E}"/>
              </a:ext>
            </a:extLst>
          </p:cNvPr>
          <p:cNvSpPr>
            <a:spLocks noGrp="1" noChangeArrowheads="1"/>
          </p:cNvSpPr>
          <p:nvPr>
            <p:ph type="sldNum" sz="quarter" idx="12"/>
          </p:nvPr>
        </p:nvSpPr>
        <p:spPr>
          <a:ln/>
        </p:spPr>
        <p:txBody>
          <a:bodyPr/>
          <a:lstStyle>
            <a:lvl1pPr>
              <a:defRPr/>
            </a:lvl1pPr>
          </a:lstStyle>
          <a:p>
            <a:fld id="{13484DFE-5BE9-4711-8B2D-2073281A1ADE}" type="slidenum">
              <a:rPr lang="en-US" altLang="en-US"/>
              <a:pPr/>
              <a:t>‹#›</a:t>
            </a:fld>
            <a:endParaRPr lang="en-US" altLang="en-US"/>
          </a:p>
        </p:txBody>
      </p:sp>
    </p:spTree>
    <p:extLst>
      <p:ext uri="{BB962C8B-B14F-4D97-AF65-F5344CB8AC3E}">
        <p14:creationId xmlns:p14="http://schemas.microsoft.com/office/powerpoint/2010/main" val="2167549463"/>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8D02EE-126D-4A77-9BBB-7280CD3A74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BA54B6-25C5-48CE-9E27-5AF130B271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D52AFE-A019-4A93-A93E-D2B39D17D49F}"/>
              </a:ext>
            </a:extLst>
          </p:cNvPr>
          <p:cNvSpPr>
            <a:spLocks noGrp="1" noChangeArrowheads="1"/>
          </p:cNvSpPr>
          <p:nvPr>
            <p:ph type="sldNum" sz="quarter" idx="12"/>
          </p:nvPr>
        </p:nvSpPr>
        <p:spPr>
          <a:ln/>
        </p:spPr>
        <p:txBody>
          <a:bodyPr/>
          <a:lstStyle>
            <a:lvl1pPr>
              <a:defRPr/>
            </a:lvl1pPr>
          </a:lstStyle>
          <a:p>
            <a:fld id="{3E88C91E-AAF1-4002-95C1-DE8CC69588ED}" type="slidenum">
              <a:rPr lang="en-US" altLang="en-US"/>
              <a:pPr/>
              <a:t>‹#›</a:t>
            </a:fld>
            <a:endParaRPr lang="en-US" altLang="en-US"/>
          </a:p>
        </p:txBody>
      </p:sp>
    </p:spTree>
    <p:extLst>
      <p:ext uri="{BB962C8B-B14F-4D97-AF65-F5344CB8AC3E}">
        <p14:creationId xmlns:p14="http://schemas.microsoft.com/office/powerpoint/2010/main" val="462086417"/>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17513" y="3475038"/>
            <a:ext cx="8308975" cy="1096962"/>
          </a:xfrm>
          <a:effectLst>
            <a:outerShdw dist="28398" dir="1593903" algn="ctr" rotWithShape="0">
              <a:srgbClr val="000000"/>
            </a:outerShdw>
          </a:effectLst>
        </p:spPr>
        <p:txBody>
          <a:bodyPr/>
          <a:lstStyle>
            <a:lvl1pPr>
              <a:defRPr sz="4600">
                <a:solidFill>
                  <a:srgbClr val="FFFFFF"/>
                </a:solidFill>
              </a:defRPr>
            </a:lvl1pPr>
          </a:lstStyle>
          <a:p>
            <a:r>
              <a:rPr lang="en-US"/>
              <a:t>Click to edit Master title style</a:t>
            </a:r>
          </a:p>
        </p:txBody>
      </p:sp>
      <p:sp>
        <p:nvSpPr>
          <p:cNvPr id="4099" name="Rectangle 3"/>
          <p:cNvSpPr>
            <a:spLocks noGrp="1" noChangeArrowheads="1"/>
          </p:cNvSpPr>
          <p:nvPr>
            <p:ph type="subTitle" idx="1"/>
          </p:nvPr>
        </p:nvSpPr>
        <p:spPr>
          <a:xfrm>
            <a:off x="417513" y="4572000"/>
            <a:ext cx="8308975" cy="533400"/>
          </a:xfrm>
          <a:effectLst>
            <a:outerShdw dist="28398" dir="1593903" algn="ctr" rotWithShape="0">
              <a:srgbClr val="000000"/>
            </a:outerShdw>
          </a:effectLst>
        </p:spPr>
        <p:txBody>
          <a:bodyPr/>
          <a:lstStyle>
            <a:lvl1pPr marL="0" indent="0" algn="ctr">
              <a:buFontTx/>
              <a:buNone/>
              <a:defRPr sz="2400">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10B02265-426D-4207-827F-F7757DFD18CE}"/>
              </a:ext>
            </a:extLst>
          </p:cNvPr>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a:extLst>
              <a:ext uri="{FF2B5EF4-FFF2-40B4-BE49-F238E27FC236}">
                <a16:creationId xmlns:a16="http://schemas.microsoft.com/office/drawing/2014/main" id="{71571586-1087-440E-858B-6C3A2EE67D1F}"/>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a:extLst>
              <a:ext uri="{FF2B5EF4-FFF2-40B4-BE49-F238E27FC236}">
                <a16:creationId xmlns:a16="http://schemas.microsoft.com/office/drawing/2014/main" id="{BF688CBD-2223-4D3E-A8A0-DFE0E35E1F32}"/>
              </a:ext>
            </a:extLst>
          </p:cNvPr>
          <p:cNvSpPr>
            <a:spLocks noGrp="1" noChangeArrowheads="1"/>
          </p:cNvSpPr>
          <p:nvPr>
            <p:ph type="sldNum" sz="quarter" idx="12"/>
          </p:nvPr>
        </p:nvSpPr>
        <p:spPr/>
        <p:txBody>
          <a:bodyPr/>
          <a:lstStyle>
            <a:lvl1pPr>
              <a:defRPr>
                <a:solidFill>
                  <a:srgbClr val="FFFFFF"/>
                </a:solidFill>
              </a:defRPr>
            </a:lvl1pPr>
          </a:lstStyle>
          <a:p>
            <a:fld id="{20AACCD8-2F9C-4BCF-905C-9C0425BDEB10}" type="slidenum">
              <a:rPr lang="en-US" altLang="en-US"/>
              <a:pPr/>
              <a:t>‹#›</a:t>
            </a:fld>
            <a:endParaRPr lang="en-US" altLang="en-US"/>
          </a:p>
        </p:txBody>
      </p:sp>
    </p:spTree>
    <p:extLst>
      <p:ext uri="{BB962C8B-B14F-4D97-AF65-F5344CB8AC3E}">
        <p14:creationId xmlns:p14="http://schemas.microsoft.com/office/powerpoint/2010/main" val="42776678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FFD5B7-7089-417E-9E08-26632FD930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AF7A0D-E47D-4007-82BA-6C304EC46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3F120A-C1E2-4094-B897-79C28826CFFB}"/>
              </a:ext>
            </a:extLst>
          </p:cNvPr>
          <p:cNvSpPr>
            <a:spLocks noGrp="1" noChangeArrowheads="1"/>
          </p:cNvSpPr>
          <p:nvPr>
            <p:ph type="sldNum" sz="quarter" idx="12"/>
          </p:nvPr>
        </p:nvSpPr>
        <p:spPr>
          <a:ln/>
        </p:spPr>
        <p:txBody>
          <a:bodyPr/>
          <a:lstStyle>
            <a:lvl1pPr>
              <a:defRPr/>
            </a:lvl1pPr>
          </a:lstStyle>
          <a:p>
            <a:fld id="{EEAB1E6D-E951-44A9-AEC9-597EF51853E7}" type="slidenum">
              <a:rPr lang="en-US" altLang="en-US"/>
              <a:pPr/>
              <a:t>‹#›</a:t>
            </a:fld>
            <a:endParaRPr lang="en-US" altLang="en-US"/>
          </a:p>
        </p:txBody>
      </p:sp>
    </p:spTree>
    <p:extLst>
      <p:ext uri="{BB962C8B-B14F-4D97-AF65-F5344CB8AC3E}">
        <p14:creationId xmlns:p14="http://schemas.microsoft.com/office/powerpoint/2010/main" val="33884363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D48FCE8-291A-41B1-B6D7-99F8618346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27BA74-9B5D-4170-A906-4B037F3D2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D8E7AF-AEFB-41B9-90CD-53E483736D13}"/>
              </a:ext>
            </a:extLst>
          </p:cNvPr>
          <p:cNvSpPr>
            <a:spLocks noGrp="1" noChangeArrowheads="1"/>
          </p:cNvSpPr>
          <p:nvPr>
            <p:ph type="sldNum" sz="quarter" idx="12"/>
          </p:nvPr>
        </p:nvSpPr>
        <p:spPr>
          <a:ln/>
        </p:spPr>
        <p:txBody>
          <a:bodyPr/>
          <a:lstStyle>
            <a:lvl1pPr>
              <a:defRPr/>
            </a:lvl1pPr>
          </a:lstStyle>
          <a:p>
            <a:fld id="{9E161B1E-DAD5-4D1A-B50B-8ECF9670C694}" type="slidenum">
              <a:rPr lang="en-US" altLang="en-US"/>
              <a:pPr/>
              <a:t>‹#›</a:t>
            </a:fld>
            <a:endParaRPr lang="en-US" altLang="en-US"/>
          </a:p>
        </p:txBody>
      </p:sp>
    </p:spTree>
    <p:extLst>
      <p:ext uri="{BB962C8B-B14F-4D97-AF65-F5344CB8AC3E}">
        <p14:creationId xmlns:p14="http://schemas.microsoft.com/office/powerpoint/2010/main" val="245334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F1E991-D410-40DE-9403-C4F3E9BF01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A9EFB8-19D7-4E36-B340-89EC9AA7FB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E8339F-A965-4448-B876-2643BE274071}"/>
              </a:ext>
            </a:extLst>
          </p:cNvPr>
          <p:cNvSpPr>
            <a:spLocks noGrp="1" noChangeArrowheads="1"/>
          </p:cNvSpPr>
          <p:nvPr>
            <p:ph type="sldNum" sz="quarter" idx="12"/>
          </p:nvPr>
        </p:nvSpPr>
        <p:spPr>
          <a:ln/>
        </p:spPr>
        <p:txBody>
          <a:bodyPr/>
          <a:lstStyle>
            <a:lvl1pPr>
              <a:defRPr/>
            </a:lvl1pPr>
          </a:lstStyle>
          <a:p>
            <a:fld id="{59D63EAD-B409-4C88-9359-5A375EFCDF5F}" type="slidenum">
              <a:rPr lang="en-US" altLang="en-US"/>
              <a:pPr/>
              <a:t>‹#›</a:t>
            </a:fld>
            <a:endParaRPr lang="en-US" altLang="en-US"/>
          </a:p>
        </p:txBody>
      </p:sp>
    </p:spTree>
    <p:extLst>
      <p:ext uri="{BB962C8B-B14F-4D97-AF65-F5344CB8AC3E}">
        <p14:creationId xmlns:p14="http://schemas.microsoft.com/office/powerpoint/2010/main" val="4284015336"/>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F090D1-CD8A-47CF-B58D-5624F40429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7D6589-15A1-4399-8F72-D9EFD526A6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C82726-1253-4366-9BEF-3FB7F89E7479}"/>
              </a:ext>
            </a:extLst>
          </p:cNvPr>
          <p:cNvSpPr>
            <a:spLocks noGrp="1" noChangeArrowheads="1"/>
          </p:cNvSpPr>
          <p:nvPr>
            <p:ph type="sldNum" sz="quarter" idx="12"/>
          </p:nvPr>
        </p:nvSpPr>
        <p:spPr>
          <a:ln/>
        </p:spPr>
        <p:txBody>
          <a:bodyPr/>
          <a:lstStyle>
            <a:lvl1pPr>
              <a:defRPr/>
            </a:lvl1pPr>
          </a:lstStyle>
          <a:p>
            <a:fld id="{3C33B820-A5FE-4A1C-8AAF-0540879D4CAB}" type="slidenum">
              <a:rPr lang="en-US" altLang="en-US"/>
              <a:pPr/>
              <a:t>‹#›</a:t>
            </a:fld>
            <a:endParaRPr lang="en-US" altLang="en-US"/>
          </a:p>
        </p:txBody>
      </p:sp>
    </p:spTree>
    <p:extLst>
      <p:ext uri="{BB962C8B-B14F-4D97-AF65-F5344CB8AC3E}">
        <p14:creationId xmlns:p14="http://schemas.microsoft.com/office/powerpoint/2010/main" val="5910874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B71147-1D7F-4D4B-860E-8DCD90E21F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E1B94FB-912B-4C04-8DCE-40A4B61E3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510BE3-7A36-4C0C-90DB-4E359540704E}"/>
              </a:ext>
            </a:extLst>
          </p:cNvPr>
          <p:cNvSpPr>
            <a:spLocks noGrp="1" noChangeArrowheads="1"/>
          </p:cNvSpPr>
          <p:nvPr>
            <p:ph type="sldNum" sz="quarter" idx="12"/>
          </p:nvPr>
        </p:nvSpPr>
        <p:spPr>
          <a:ln/>
        </p:spPr>
        <p:txBody>
          <a:bodyPr/>
          <a:lstStyle>
            <a:lvl1pPr>
              <a:defRPr/>
            </a:lvl1pPr>
          </a:lstStyle>
          <a:p>
            <a:fld id="{08C447A1-902C-4334-91AE-FDE05961862E}" type="slidenum">
              <a:rPr lang="en-US" altLang="en-US"/>
              <a:pPr/>
              <a:t>‹#›</a:t>
            </a:fld>
            <a:endParaRPr lang="en-US" altLang="en-US"/>
          </a:p>
        </p:txBody>
      </p:sp>
    </p:spTree>
    <p:extLst>
      <p:ext uri="{BB962C8B-B14F-4D97-AF65-F5344CB8AC3E}">
        <p14:creationId xmlns:p14="http://schemas.microsoft.com/office/powerpoint/2010/main" val="11269171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3488DB-CED3-43D9-A609-AEE9383B5C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9E1451-2F7C-42CF-AE4E-DA843868D6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BCB08F-69C1-4A3C-8E87-AAB15F696931}"/>
              </a:ext>
            </a:extLst>
          </p:cNvPr>
          <p:cNvSpPr>
            <a:spLocks noGrp="1" noChangeArrowheads="1"/>
          </p:cNvSpPr>
          <p:nvPr>
            <p:ph type="sldNum" sz="quarter" idx="12"/>
          </p:nvPr>
        </p:nvSpPr>
        <p:spPr>
          <a:ln/>
        </p:spPr>
        <p:txBody>
          <a:bodyPr/>
          <a:lstStyle>
            <a:lvl1pPr>
              <a:defRPr/>
            </a:lvl1pPr>
          </a:lstStyle>
          <a:p>
            <a:fld id="{A71ADCC2-BDF4-4FA6-AA90-BDCA16A6742C}" type="slidenum">
              <a:rPr lang="en-US" altLang="en-US"/>
              <a:pPr/>
              <a:t>‹#›</a:t>
            </a:fld>
            <a:endParaRPr lang="en-US" altLang="en-US"/>
          </a:p>
        </p:txBody>
      </p:sp>
    </p:spTree>
    <p:extLst>
      <p:ext uri="{BB962C8B-B14F-4D97-AF65-F5344CB8AC3E}">
        <p14:creationId xmlns:p14="http://schemas.microsoft.com/office/powerpoint/2010/main" val="1800115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415142-10E3-4B8E-A8D8-AF49CB17E2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2BDAC2-A047-4D0C-9550-F2E72B23ED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2289A1-8D58-4D03-B18D-553E9E01244B}"/>
              </a:ext>
            </a:extLst>
          </p:cNvPr>
          <p:cNvSpPr>
            <a:spLocks noGrp="1" noChangeArrowheads="1"/>
          </p:cNvSpPr>
          <p:nvPr>
            <p:ph type="sldNum" sz="quarter" idx="12"/>
          </p:nvPr>
        </p:nvSpPr>
        <p:spPr>
          <a:ln/>
        </p:spPr>
        <p:txBody>
          <a:bodyPr/>
          <a:lstStyle>
            <a:lvl1pPr>
              <a:defRPr/>
            </a:lvl1pPr>
          </a:lstStyle>
          <a:p>
            <a:fld id="{73863B00-EA19-4F8A-86C1-E9E02C85442B}" type="slidenum">
              <a:rPr lang="en-US" altLang="en-US"/>
              <a:pPr/>
              <a:t>‹#›</a:t>
            </a:fld>
            <a:endParaRPr lang="en-US" altLang="en-US"/>
          </a:p>
        </p:txBody>
      </p:sp>
    </p:spTree>
    <p:extLst>
      <p:ext uri="{BB962C8B-B14F-4D97-AF65-F5344CB8AC3E}">
        <p14:creationId xmlns:p14="http://schemas.microsoft.com/office/powerpoint/2010/main" val="11062249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952AF9-0682-40E4-9340-6EDD28872C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B8BC6F-7E04-46EC-88F5-AFBDD2C1B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D3ED8-0AF8-4FA9-A104-A91560AEB34D}"/>
              </a:ext>
            </a:extLst>
          </p:cNvPr>
          <p:cNvSpPr>
            <a:spLocks noGrp="1" noChangeArrowheads="1"/>
          </p:cNvSpPr>
          <p:nvPr>
            <p:ph type="sldNum" sz="quarter" idx="12"/>
          </p:nvPr>
        </p:nvSpPr>
        <p:spPr>
          <a:ln/>
        </p:spPr>
        <p:txBody>
          <a:bodyPr/>
          <a:lstStyle>
            <a:lvl1pPr>
              <a:defRPr/>
            </a:lvl1pPr>
          </a:lstStyle>
          <a:p>
            <a:fld id="{DCD4E94C-F937-4C26-BF5D-3526042574EE}" type="slidenum">
              <a:rPr lang="en-US" altLang="en-US"/>
              <a:pPr/>
              <a:t>‹#›</a:t>
            </a:fld>
            <a:endParaRPr lang="en-US" altLang="en-US"/>
          </a:p>
        </p:txBody>
      </p:sp>
    </p:spTree>
    <p:extLst>
      <p:ext uri="{BB962C8B-B14F-4D97-AF65-F5344CB8AC3E}">
        <p14:creationId xmlns:p14="http://schemas.microsoft.com/office/powerpoint/2010/main" val="30188432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B936A0-8789-4229-B1BC-8201BBF074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6C755E-E08A-4208-A198-3E43DA9DB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D1A220-98BF-47ED-AF51-B81090D9DC5E}"/>
              </a:ext>
            </a:extLst>
          </p:cNvPr>
          <p:cNvSpPr>
            <a:spLocks noGrp="1" noChangeArrowheads="1"/>
          </p:cNvSpPr>
          <p:nvPr>
            <p:ph type="sldNum" sz="quarter" idx="12"/>
          </p:nvPr>
        </p:nvSpPr>
        <p:spPr>
          <a:ln/>
        </p:spPr>
        <p:txBody>
          <a:bodyPr/>
          <a:lstStyle>
            <a:lvl1pPr>
              <a:defRPr/>
            </a:lvl1pPr>
          </a:lstStyle>
          <a:p>
            <a:fld id="{E4FAC7F3-9E81-479C-8E89-37AB7A3C1D2A}" type="slidenum">
              <a:rPr lang="en-US" altLang="en-US"/>
              <a:pPr/>
              <a:t>‹#›</a:t>
            </a:fld>
            <a:endParaRPr lang="en-US" altLang="en-US"/>
          </a:p>
        </p:txBody>
      </p:sp>
    </p:spTree>
    <p:extLst>
      <p:ext uri="{BB962C8B-B14F-4D97-AF65-F5344CB8AC3E}">
        <p14:creationId xmlns:p14="http://schemas.microsoft.com/office/powerpoint/2010/main" val="35746182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1EFA75-6224-4383-B477-7684818246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0ACD42-BBD6-4E73-B284-B4B3A1C6B3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0C5A35-C802-4285-A462-260B4E2BF3C7}"/>
              </a:ext>
            </a:extLst>
          </p:cNvPr>
          <p:cNvSpPr>
            <a:spLocks noGrp="1" noChangeArrowheads="1"/>
          </p:cNvSpPr>
          <p:nvPr>
            <p:ph type="sldNum" sz="quarter" idx="12"/>
          </p:nvPr>
        </p:nvSpPr>
        <p:spPr>
          <a:ln/>
        </p:spPr>
        <p:txBody>
          <a:bodyPr/>
          <a:lstStyle>
            <a:lvl1pPr>
              <a:defRPr/>
            </a:lvl1pPr>
          </a:lstStyle>
          <a:p>
            <a:fld id="{46C5EC69-0B1A-431F-8AB0-74AE47DA6C65}" type="slidenum">
              <a:rPr lang="en-US" altLang="en-US"/>
              <a:pPr/>
              <a:t>‹#›</a:t>
            </a:fld>
            <a:endParaRPr lang="en-US" altLang="en-US"/>
          </a:p>
        </p:txBody>
      </p:sp>
    </p:spTree>
    <p:extLst>
      <p:ext uri="{BB962C8B-B14F-4D97-AF65-F5344CB8AC3E}">
        <p14:creationId xmlns:p14="http://schemas.microsoft.com/office/powerpoint/2010/main" val="3031152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E9A89B-D878-4EA4-BD74-A0F31E57F5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F891F4-83C7-43C9-905B-A20276D3C1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776F63-E96E-4AE7-AD85-28BECF41A206}"/>
              </a:ext>
            </a:extLst>
          </p:cNvPr>
          <p:cNvSpPr>
            <a:spLocks noGrp="1" noChangeArrowheads="1"/>
          </p:cNvSpPr>
          <p:nvPr>
            <p:ph type="sldNum" sz="quarter" idx="12"/>
          </p:nvPr>
        </p:nvSpPr>
        <p:spPr>
          <a:ln/>
        </p:spPr>
        <p:txBody>
          <a:bodyPr/>
          <a:lstStyle>
            <a:lvl1pPr>
              <a:defRPr/>
            </a:lvl1pPr>
          </a:lstStyle>
          <a:p>
            <a:fld id="{A82813E7-6539-4231-AC1F-100AA9F6CA94}" type="slidenum">
              <a:rPr lang="en-US" altLang="en-US"/>
              <a:pPr/>
              <a:t>‹#›</a:t>
            </a:fld>
            <a:endParaRPr lang="en-US" altLang="en-US"/>
          </a:p>
        </p:txBody>
      </p:sp>
    </p:spTree>
    <p:extLst>
      <p:ext uri="{BB962C8B-B14F-4D97-AF65-F5344CB8AC3E}">
        <p14:creationId xmlns:p14="http://schemas.microsoft.com/office/powerpoint/2010/main" val="16950504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5181600"/>
            <a:ext cx="8305800" cy="936625"/>
          </a:xfrm>
        </p:spPr>
        <p:txBody>
          <a:bodyPr/>
          <a:lstStyle>
            <a:lvl1pPr algn="r">
              <a:defRPr sz="4000"/>
            </a:lvl1pPr>
          </a:lstStyle>
          <a:p>
            <a:r>
              <a:rPr lang="en-US"/>
              <a:t>Click to edit Master title style</a:t>
            </a:r>
          </a:p>
        </p:txBody>
      </p:sp>
      <p:sp>
        <p:nvSpPr>
          <p:cNvPr id="3075" name="Rectangle 3"/>
          <p:cNvSpPr>
            <a:spLocks noGrp="1" noChangeArrowheads="1"/>
          </p:cNvSpPr>
          <p:nvPr>
            <p:ph type="subTitle" idx="1"/>
          </p:nvPr>
        </p:nvSpPr>
        <p:spPr>
          <a:xfrm>
            <a:off x="2590800" y="6096000"/>
            <a:ext cx="6400800" cy="609600"/>
          </a:xfrm>
        </p:spPr>
        <p:txBody>
          <a:bodyPr/>
          <a:lstStyle>
            <a:lvl1pPr marL="0" indent="0" algn="r">
              <a:buFontTx/>
              <a:buNone/>
              <a:defRPr sz="2800">
                <a:solidFill>
                  <a:schemeClr val="bg1"/>
                </a:solidFill>
              </a:defRPr>
            </a:lvl1pPr>
          </a:lstStyle>
          <a:p>
            <a:r>
              <a:rPr lang="en-US"/>
              <a:t>Click to edit Master subtitle style</a:t>
            </a:r>
          </a:p>
        </p:txBody>
      </p:sp>
    </p:spTree>
    <p:extLst>
      <p:ext uri="{BB962C8B-B14F-4D97-AF65-F5344CB8AC3E}">
        <p14:creationId xmlns:p14="http://schemas.microsoft.com/office/powerpoint/2010/main" val="3746186719"/>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61845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048000"/>
            <a:ext cx="7643812" cy="3457575"/>
          </a:xfrm>
        </p:spPr>
        <p:txBody>
          <a:bodyPr/>
          <a:lstStyle>
            <a:lvl1pPr>
              <a:buNone/>
              <a:defRPr/>
            </a:lvl1pPr>
            <a:lvl5pPr>
              <a:defRPr baseline="0"/>
            </a:lvl5pPr>
          </a:lstStyle>
          <a:p>
            <a:pPr lvl="0"/>
            <a:endParaRPr lang="en-US" dirty="0"/>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29982478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E0CCDF-C0FB-472C-8400-402387A8A4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2BD3E8-4CC9-4491-8709-F360E86D1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D3F2C4-50EE-41EC-9CB9-F83AD382F87E}"/>
              </a:ext>
            </a:extLst>
          </p:cNvPr>
          <p:cNvSpPr>
            <a:spLocks noGrp="1" noChangeArrowheads="1"/>
          </p:cNvSpPr>
          <p:nvPr>
            <p:ph type="sldNum" sz="quarter" idx="12"/>
          </p:nvPr>
        </p:nvSpPr>
        <p:spPr>
          <a:ln/>
        </p:spPr>
        <p:txBody>
          <a:bodyPr/>
          <a:lstStyle>
            <a:lvl1pPr>
              <a:defRPr/>
            </a:lvl1pPr>
          </a:lstStyle>
          <a:p>
            <a:fld id="{63763AFC-6E5A-4D82-9AA4-15209B6FB42C}" type="slidenum">
              <a:rPr lang="en-US" altLang="en-US"/>
              <a:pPr/>
              <a:t>‹#›</a:t>
            </a:fld>
            <a:endParaRPr lang="en-US" altLang="en-US"/>
          </a:p>
        </p:txBody>
      </p:sp>
    </p:spTree>
    <p:extLst>
      <p:ext uri="{BB962C8B-B14F-4D97-AF65-F5344CB8AC3E}">
        <p14:creationId xmlns:p14="http://schemas.microsoft.com/office/powerpoint/2010/main" val="4247113387"/>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6297420"/>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1447800"/>
            <a:ext cx="4457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47800"/>
            <a:ext cx="4457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816358"/>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491553"/>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0494049"/>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70481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841638"/>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166449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46396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152400"/>
            <a:ext cx="2266950" cy="670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152400"/>
            <a:ext cx="6648450" cy="670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84976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71600" y="5181600"/>
            <a:ext cx="7772400" cy="917575"/>
          </a:xfrm>
        </p:spPr>
        <p:txBody>
          <a:bodyPr/>
          <a:lstStyle>
            <a:lvl1pPr algn="r">
              <a:defRPr sz="4000"/>
            </a:lvl1pPr>
          </a:lstStyle>
          <a:p>
            <a:r>
              <a:rPr lang="en-US"/>
              <a:t>Click to edit Master title style</a:t>
            </a:r>
          </a:p>
        </p:txBody>
      </p:sp>
      <p:sp>
        <p:nvSpPr>
          <p:cNvPr id="3075" name="Rectangle 3"/>
          <p:cNvSpPr>
            <a:spLocks noGrp="1" noChangeArrowheads="1"/>
          </p:cNvSpPr>
          <p:nvPr>
            <p:ph type="subTitle" idx="1"/>
          </p:nvPr>
        </p:nvSpPr>
        <p:spPr>
          <a:xfrm>
            <a:off x="2743200" y="6096000"/>
            <a:ext cx="6400800" cy="533400"/>
          </a:xfrm>
        </p:spPr>
        <p:txBody>
          <a:bodyPr/>
          <a:lstStyle>
            <a:lvl1pPr marL="0" indent="0" algn="r">
              <a:buFontTx/>
              <a:buNone/>
              <a:defRPr sz="2800">
                <a:solidFill>
                  <a:schemeClr val="bg1"/>
                </a:solidFill>
              </a:defRPr>
            </a:lvl1pPr>
          </a:lstStyle>
          <a:p>
            <a:r>
              <a:rPr lang="en-US"/>
              <a:t>Click to edit Master subtitle style</a:t>
            </a:r>
          </a:p>
        </p:txBody>
      </p:sp>
    </p:spTree>
    <p:extLst>
      <p:ext uri="{BB962C8B-B14F-4D97-AF65-F5344CB8AC3E}">
        <p14:creationId xmlns:p14="http://schemas.microsoft.com/office/powerpoint/2010/main" val="21972299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BA24A2-9A75-4922-992D-A69D65C39A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700946-BC65-4976-95A4-0BA1D93287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87C525-FE59-4247-B508-CD12A019A330}"/>
              </a:ext>
            </a:extLst>
          </p:cNvPr>
          <p:cNvSpPr>
            <a:spLocks noGrp="1" noChangeArrowheads="1"/>
          </p:cNvSpPr>
          <p:nvPr>
            <p:ph type="sldNum" sz="quarter" idx="12"/>
          </p:nvPr>
        </p:nvSpPr>
        <p:spPr>
          <a:ln/>
        </p:spPr>
        <p:txBody>
          <a:bodyPr/>
          <a:lstStyle>
            <a:lvl1pPr>
              <a:defRPr/>
            </a:lvl1pPr>
          </a:lstStyle>
          <a:p>
            <a:fld id="{DCFEDFE1-A62E-4596-9C78-311A1CCB95D9}" type="slidenum">
              <a:rPr lang="en-US" altLang="en-US"/>
              <a:pPr/>
              <a:t>‹#›</a:t>
            </a:fld>
            <a:endParaRPr lang="en-US" altLang="en-US"/>
          </a:p>
        </p:txBody>
      </p:sp>
    </p:spTree>
    <p:extLst>
      <p:ext uri="{BB962C8B-B14F-4D97-AF65-F5344CB8AC3E}">
        <p14:creationId xmlns:p14="http://schemas.microsoft.com/office/powerpoint/2010/main" val="3248617959"/>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603134"/>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2253974"/>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1600200"/>
            <a:ext cx="4419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419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199092"/>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997391"/>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0525111"/>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172074"/>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269"/>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7397741"/>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61755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304800"/>
            <a:ext cx="22479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304800"/>
            <a:ext cx="65913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57656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0F20F4-9949-4D2B-B16E-547280D258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0B01781-9D44-4DC3-B565-1D4BC7CE9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628AB6F-EB65-4B75-8013-DD3839F8FA4F}"/>
              </a:ext>
            </a:extLst>
          </p:cNvPr>
          <p:cNvSpPr>
            <a:spLocks noGrp="1" noChangeArrowheads="1"/>
          </p:cNvSpPr>
          <p:nvPr>
            <p:ph type="sldNum" sz="quarter" idx="12"/>
          </p:nvPr>
        </p:nvSpPr>
        <p:spPr>
          <a:ln/>
        </p:spPr>
        <p:txBody>
          <a:bodyPr/>
          <a:lstStyle>
            <a:lvl1pPr>
              <a:defRPr/>
            </a:lvl1pPr>
          </a:lstStyle>
          <a:p>
            <a:fld id="{2784F0AB-7FBE-4D96-9850-195F23BB0326}" type="slidenum">
              <a:rPr lang="en-US" altLang="en-US"/>
              <a:pPr/>
              <a:t>‹#›</a:t>
            </a:fld>
            <a:endParaRPr lang="en-US" altLang="en-US"/>
          </a:p>
        </p:txBody>
      </p:sp>
    </p:spTree>
    <p:extLst>
      <p:ext uri="{BB962C8B-B14F-4D97-AF65-F5344CB8AC3E}">
        <p14:creationId xmlns:p14="http://schemas.microsoft.com/office/powerpoint/2010/main" val="2801842661"/>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5105400"/>
            <a:ext cx="8610600" cy="914400"/>
          </a:xfrm>
        </p:spPr>
        <p:txBody>
          <a:bodyPr/>
          <a:lstStyle>
            <a:lvl1pPr algn="l">
              <a:defRPr sz="4800"/>
            </a:lvl1pPr>
          </a:lstStyle>
          <a:p>
            <a:r>
              <a:rPr lang="en-US"/>
              <a:t>Click to edit Master title style</a:t>
            </a:r>
          </a:p>
        </p:txBody>
      </p:sp>
      <p:sp>
        <p:nvSpPr>
          <p:cNvPr id="3075" name="Rectangle 3"/>
          <p:cNvSpPr>
            <a:spLocks noGrp="1" noChangeArrowheads="1"/>
          </p:cNvSpPr>
          <p:nvPr>
            <p:ph type="subTitle" idx="1"/>
          </p:nvPr>
        </p:nvSpPr>
        <p:spPr>
          <a:xfrm>
            <a:off x="76200" y="6019800"/>
            <a:ext cx="6858000" cy="533400"/>
          </a:xfrm>
        </p:spPr>
        <p:txBody>
          <a:bodyPr/>
          <a:lstStyle>
            <a:lvl1pPr marL="0" indent="0">
              <a:buFontTx/>
              <a:buNone/>
              <a:defRPr sz="2800" b="1"/>
            </a:lvl1pPr>
          </a:lstStyle>
          <a:p>
            <a:r>
              <a:rPr lang="en-US"/>
              <a:t>Click to edit Master subtitle style</a:t>
            </a:r>
          </a:p>
        </p:txBody>
      </p:sp>
    </p:spTree>
    <p:extLst>
      <p:ext uri="{BB962C8B-B14F-4D97-AF65-F5344CB8AC3E}">
        <p14:creationId xmlns:p14="http://schemas.microsoft.com/office/powerpoint/2010/main" val="1054973324"/>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032094"/>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222712"/>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143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4500" y="1143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476743"/>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469388"/>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510377"/>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23848"/>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820452"/>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7559001"/>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2573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C02082-764C-46E7-86A0-184071F6E1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ED4AF9-1775-47A9-AADD-A878BD5353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4E8149-DFCB-424E-8ADD-4E095B0C4091}"/>
              </a:ext>
            </a:extLst>
          </p:cNvPr>
          <p:cNvSpPr>
            <a:spLocks noGrp="1" noChangeArrowheads="1"/>
          </p:cNvSpPr>
          <p:nvPr>
            <p:ph type="sldNum" sz="quarter" idx="12"/>
          </p:nvPr>
        </p:nvSpPr>
        <p:spPr>
          <a:ln/>
        </p:spPr>
        <p:txBody>
          <a:bodyPr/>
          <a:lstStyle>
            <a:lvl1pPr>
              <a:defRPr/>
            </a:lvl1pPr>
          </a:lstStyle>
          <a:p>
            <a:fld id="{FD521CF6-540B-4A22-88D5-2CA2A292CDDF}" type="slidenum">
              <a:rPr lang="en-US" altLang="en-US"/>
              <a:pPr/>
              <a:t>‹#›</a:t>
            </a:fld>
            <a:endParaRPr lang="en-US" altLang="en-US"/>
          </a:p>
        </p:txBody>
      </p:sp>
    </p:spTree>
    <p:extLst>
      <p:ext uri="{BB962C8B-B14F-4D97-AF65-F5344CB8AC3E}">
        <p14:creationId xmlns:p14="http://schemas.microsoft.com/office/powerpoint/2010/main" val="467369457"/>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8050" y="152400"/>
            <a:ext cx="18097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
            <a:ext cx="52768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448761"/>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3650" y="3068638"/>
            <a:ext cx="37465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201667"/>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84A6A0-9FA8-4FA7-92D0-871AE1D82A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24DD75C-B7DE-4F53-9B1E-2C2FD0EC07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0F0C11-9745-48DB-9337-8D7B8FF7FCA1}"/>
              </a:ext>
            </a:extLst>
          </p:cNvPr>
          <p:cNvSpPr>
            <a:spLocks noGrp="1"/>
          </p:cNvSpPr>
          <p:nvPr>
            <p:ph type="sldNum" sz="quarter" idx="12"/>
          </p:nvPr>
        </p:nvSpPr>
        <p:spPr/>
        <p:txBody>
          <a:bodyPr/>
          <a:lstStyle>
            <a:lvl1pPr>
              <a:defRPr/>
            </a:lvl1pPr>
          </a:lstStyle>
          <a:p>
            <a:fld id="{663D500E-5838-4675-90EA-4819F4054519}" type="slidenum">
              <a:rPr lang="en-US" altLang="en-US"/>
              <a:pPr/>
              <a:t>‹#›</a:t>
            </a:fld>
            <a:endParaRPr lang="en-US" altLang="en-US"/>
          </a:p>
        </p:txBody>
      </p:sp>
    </p:spTree>
    <p:extLst>
      <p:ext uri="{BB962C8B-B14F-4D97-AF65-F5344CB8AC3E}">
        <p14:creationId xmlns:p14="http://schemas.microsoft.com/office/powerpoint/2010/main" val="35156027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A662A-5CDE-4E48-B4FB-2F74E374CC6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7FF7B9-3D34-43D0-B2ED-108FEA3EC5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88196E-0A0F-412D-898F-84FE6D6D16EA}"/>
              </a:ext>
            </a:extLst>
          </p:cNvPr>
          <p:cNvSpPr>
            <a:spLocks noGrp="1"/>
          </p:cNvSpPr>
          <p:nvPr>
            <p:ph type="sldNum" sz="quarter" idx="12"/>
          </p:nvPr>
        </p:nvSpPr>
        <p:spPr/>
        <p:txBody>
          <a:bodyPr/>
          <a:lstStyle>
            <a:lvl1pPr>
              <a:defRPr/>
            </a:lvl1pPr>
          </a:lstStyle>
          <a:p>
            <a:fld id="{4BEE33BD-C4CD-4AEA-A51B-9DED2B8F2D2C}" type="slidenum">
              <a:rPr lang="en-US" altLang="en-US"/>
              <a:pPr/>
              <a:t>‹#›</a:t>
            </a:fld>
            <a:endParaRPr lang="en-US" altLang="en-US"/>
          </a:p>
        </p:txBody>
      </p:sp>
    </p:spTree>
    <p:extLst>
      <p:ext uri="{BB962C8B-B14F-4D97-AF65-F5344CB8AC3E}">
        <p14:creationId xmlns:p14="http://schemas.microsoft.com/office/powerpoint/2010/main" val="17996651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3AA9A8-DF02-4A6E-8E0C-1AB7817B92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C58697-AD74-435F-ABFF-916A18B273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54771B-9F18-418A-A065-975A0C172AED}"/>
              </a:ext>
            </a:extLst>
          </p:cNvPr>
          <p:cNvSpPr>
            <a:spLocks noGrp="1"/>
          </p:cNvSpPr>
          <p:nvPr>
            <p:ph type="sldNum" sz="quarter" idx="12"/>
          </p:nvPr>
        </p:nvSpPr>
        <p:spPr/>
        <p:txBody>
          <a:bodyPr/>
          <a:lstStyle>
            <a:lvl1pPr>
              <a:defRPr/>
            </a:lvl1pPr>
          </a:lstStyle>
          <a:p>
            <a:fld id="{373F09B3-A12F-4738-982D-F1A10B2FF004}" type="slidenum">
              <a:rPr lang="en-US" altLang="en-US"/>
              <a:pPr/>
              <a:t>‹#›</a:t>
            </a:fld>
            <a:endParaRPr lang="en-US" altLang="en-US"/>
          </a:p>
        </p:txBody>
      </p:sp>
    </p:spTree>
    <p:extLst>
      <p:ext uri="{BB962C8B-B14F-4D97-AF65-F5344CB8AC3E}">
        <p14:creationId xmlns:p14="http://schemas.microsoft.com/office/powerpoint/2010/main" val="17512598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0CC48-5194-4379-BEC3-7B2360A6EB5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CB8799-6CEF-4491-A68F-BBB6951F3E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7B39D28-475A-4F1D-A966-0DFEBDBD4E92}"/>
              </a:ext>
            </a:extLst>
          </p:cNvPr>
          <p:cNvSpPr>
            <a:spLocks noGrp="1"/>
          </p:cNvSpPr>
          <p:nvPr>
            <p:ph type="sldNum" sz="quarter" idx="12"/>
          </p:nvPr>
        </p:nvSpPr>
        <p:spPr/>
        <p:txBody>
          <a:bodyPr/>
          <a:lstStyle>
            <a:lvl1pPr>
              <a:defRPr/>
            </a:lvl1pPr>
          </a:lstStyle>
          <a:p>
            <a:fld id="{0BA62C9D-4F3E-4914-8B5F-FF3F57FEA509}" type="slidenum">
              <a:rPr lang="en-US" altLang="en-US"/>
              <a:pPr/>
              <a:t>‹#›</a:t>
            </a:fld>
            <a:endParaRPr lang="en-US" altLang="en-US"/>
          </a:p>
        </p:txBody>
      </p:sp>
    </p:spTree>
    <p:extLst>
      <p:ext uri="{BB962C8B-B14F-4D97-AF65-F5344CB8AC3E}">
        <p14:creationId xmlns:p14="http://schemas.microsoft.com/office/powerpoint/2010/main" val="2628869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8755B5-3B08-4CC0-B628-86E34F1B1899}"/>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22F86AC-DF82-4C0E-B8FB-B521E8F253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209B4DCA-5909-4D39-91CB-26BDDAA7AAE8}"/>
              </a:ext>
            </a:extLst>
          </p:cNvPr>
          <p:cNvSpPr>
            <a:spLocks noGrp="1"/>
          </p:cNvSpPr>
          <p:nvPr>
            <p:ph type="sldNum" sz="quarter" idx="12"/>
          </p:nvPr>
        </p:nvSpPr>
        <p:spPr/>
        <p:txBody>
          <a:bodyPr/>
          <a:lstStyle>
            <a:lvl1pPr>
              <a:defRPr/>
            </a:lvl1pPr>
          </a:lstStyle>
          <a:p>
            <a:fld id="{F9AFDE22-431F-4E7E-988A-C2B836F18F40}" type="slidenum">
              <a:rPr lang="en-US" altLang="en-US"/>
              <a:pPr/>
              <a:t>‹#›</a:t>
            </a:fld>
            <a:endParaRPr lang="en-US" altLang="en-US"/>
          </a:p>
        </p:txBody>
      </p:sp>
    </p:spTree>
    <p:extLst>
      <p:ext uri="{BB962C8B-B14F-4D97-AF65-F5344CB8AC3E}">
        <p14:creationId xmlns:p14="http://schemas.microsoft.com/office/powerpoint/2010/main" val="42630401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A126E4-1B51-4428-9352-64644DF1D97A}"/>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CD3C1098-2886-4E32-A634-7A7A4DD9B7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6615FE9-A4D7-49D2-B8F3-3FC4AB1E3264}"/>
              </a:ext>
            </a:extLst>
          </p:cNvPr>
          <p:cNvSpPr>
            <a:spLocks noGrp="1"/>
          </p:cNvSpPr>
          <p:nvPr>
            <p:ph type="sldNum" sz="quarter" idx="12"/>
          </p:nvPr>
        </p:nvSpPr>
        <p:spPr/>
        <p:txBody>
          <a:bodyPr/>
          <a:lstStyle>
            <a:lvl1pPr>
              <a:defRPr/>
            </a:lvl1pPr>
          </a:lstStyle>
          <a:p>
            <a:fld id="{008BD725-3238-49BD-9432-29C60909C3C6}" type="slidenum">
              <a:rPr lang="en-US" altLang="en-US"/>
              <a:pPr/>
              <a:t>‹#›</a:t>
            </a:fld>
            <a:endParaRPr lang="en-US" altLang="en-US"/>
          </a:p>
        </p:txBody>
      </p:sp>
    </p:spTree>
    <p:extLst>
      <p:ext uri="{BB962C8B-B14F-4D97-AF65-F5344CB8AC3E}">
        <p14:creationId xmlns:p14="http://schemas.microsoft.com/office/powerpoint/2010/main" val="15295231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A0AB7-7768-4FA1-A180-8D3CFD3608DD}"/>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73FD5721-4723-4FF6-8B12-6D5B33B6C0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15DF41D1-0FD0-4BEA-BD05-E464882015A1}"/>
              </a:ext>
            </a:extLst>
          </p:cNvPr>
          <p:cNvSpPr>
            <a:spLocks noGrp="1"/>
          </p:cNvSpPr>
          <p:nvPr>
            <p:ph type="sldNum" sz="quarter" idx="12"/>
          </p:nvPr>
        </p:nvSpPr>
        <p:spPr/>
        <p:txBody>
          <a:bodyPr/>
          <a:lstStyle>
            <a:lvl1pPr>
              <a:defRPr/>
            </a:lvl1pPr>
          </a:lstStyle>
          <a:p>
            <a:fld id="{0D3AF0C6-4B9A-4B63-AF8A-C247B9CDAE53}" type="slidenum">
              <a:rPr lang="en-US" altLang="en-US"/>
              <a:pPr/>
              <a:t>‹#›</a:t>
            </a:fld>
            <a:endParaRPr lang="en-US" altLang="en-US"/>
          </a:p>
        </p:txBody>
      </p:sp>
    </p:spTree>
    <p:extLst>
      <p:ext uri="{BB962C8B-B14F-4D97-AF65-F5344CB8AC3E}">
        <p14:creationId xmlns:p14="http://schemas.microsoft.com/office/powerpoint/2010/main" val="6442971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DC69CC7-7BC7-4AB6-BA84-0D9753838F68}"/>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DE8A066-850E-4249-B221-CDDE797382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53A8EED-3671-4911-8246-37D6A4DBB052}"/>
              </a:ext>
            </a:extLst>
          </p:cNvPr>
          <p:cNvSpPr>
            <a:spLocks noGrp="1"/>
          </p:cNvSpPr>
          <p:nvPr>
            <p:ph type="sldNum" sz="quarter" idx="12"/>
          </p:nvPr>
        </p:nvSpPr>
        <p:spPr/>
        <p:txBody>
          <a:bodyPr/>
          <a:lstStyle>
            <a:lvl1pPr>
              <a:defRPr/>
            </a:lvl1pPr>
          </a:lstStyle>
          <a:p>
            <a:fld id="{F6A25AC0-F65B-4FF6-82AA-DBE07985323D}" type="slidenum">
              <a:rPr lang="en-US" altLang="en-US"/>
              <a:pPr/>
              <a:t>‹#›</a:t>
            </a:fld>
            <a:endParaRPr lang="en-US" altLang="en-US"/>
          </a:p>
        </p:txBody>
      </p:sp>
    </p:spTree>
    <p:extLst>
      <p:ext uri="{BB962C8B-B14F-4D97-AF65-F5344CB8AC3E}">
        <p14:creationId xmlns:p14="http://schemas.microsoft.com/office/powerpoint/2010/main" val="807783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DAA831-EFA5-444A-8378-E6DCFF6C8A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1F4138-5F92-4A89-8810-75D45FC154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7EE8E2-6E44-439D-94FD-93B52BAE98AA}"/>
              </a:ext>
            </a:extLst>
          </p:cNvPr>
          <p:cNvSpPr>
            <a:spLocks noGrp="1" noChangeArrowheads="1"/>
          </p:cNvSpPr>
          <p:nvPr>
            <p:ph type="sldNum" sz="quarter" idx="12"/>
          </p:nvPr>
        </p:nvSpPr>
        <p:spPr>
          <a:ln/>
        </p:spPr>
        <p:txBody>
          <a:bodyPr/>
          <a:lstStyle>
            <a:lvl1pPr>
              <a:defRPr/>
            </a:lvl1pPr>
          </a:lstStyle>
          <a:p>
            <a:fld id="{B2AD126A-6F6B-4457-9A6C-AB44115A3490}" type="slidenum">
              <a:rPr lang="en-US" altLang="en-US"/>
              <a:pPr/>
              <a:t>‹#›</a:t>
            </a:fld>
            <a:endParaRPr lang="en-US" altLang="en-US"/>
          </a:p>
        </p:txBody>
      </p:sp>
    </p:spTree>
    <p:extLst>
      <p:ext uri="{BB962C8B-B14F-4D97-AF65-F5344CB8AC3E}">
        <p14:creationId xmlns:p14="http://schemas.microsoft.com/office/powerpoint/2010/main" val="2270466833"/>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B39430-5C28-4095-96AD-D68F0C2D2408}"/>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C78419B-F3D0-45B3-89C3-F65CD06DBF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5A68A37-D8DC-4C76-9559-37AD0E313C71}"/>
              </a:ext>
            </a:extLst>
          </p:cNvPr>
          <p:cNvSpPr>
            <a:spLocks noGrp="1"/>
          </p:cNvSpPr>
          <p:nvPr>
            <p:ph type="sldNum" sz="quarter" idx="12"/>
          </p:nvPr>
        </p:nvSpPr>
        <p:spPr/>
        <p:txBody>
          <a:bodyPr/>
          <a:lstStyle>
            <a:lvl1pPr>
              <a:defRPr/>
            </a:lvl1pPr>
          </a:lstStyle>
          <a:p>
            <a:fld id="{14EC904F-96E9-492D-9B7A-A5A8A7DCB0E4}" type="slidenum">
              <a:rPr lang="en-US" altLang="en-US"/>
              <a:pPr/>
              <a:t>‹#›</a:t>
            </a:fld>
            <a:endParaRPr lang="en-US" altLang="en-US"/>
          </a:p>
        </p:txBody>
      </p:sp>
    </p:spTree>
    <p:extLst>
      <p:ext uri="{BB962C8B-B14F-4D97-AF65-F5344CB8AC3E}">
        <p14:creationId xmlns:p14="http://schemas.microsoft.com/office/powerpoint/2010/main" val="38614043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BD53A-0C0F-4E20-BFEF-D95432C540D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D5B324-6F6B-43E4-AB59-1979BD653A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3EABE5-E50A-4616-AEBF-BD35926522BE}"/>
              </a:ext>
            </a:extLst>
          </p:cNvPr>
          <p:cNvSpPr>
            <a:spLocks noGrp="1"/>
          </p:cNvSpPr>
          <p:nvPr>
            <p:ph type="sldNum" sz="quarter" idx="12"/>
          </p:nvPr>
        </p:nvSpPr>
        <p:spPr/>
        <p:txBody>
          <a:bodyPr/>
          <a:lstStyle>
            <a:lvl1pPr>
              <a:defRPr/>
            </a:lvl1pPr>
          </a:lstStyle>
          <a:p>
            <a:fld id="{ACD22046-B348-48B1-AAB9-76E5FCCCB290}" type="slidenum">
              <a:rPr lang="en-US" altLang="en-US"/>
              <a:pPr/>
              <a:t>‹#›</a:t>
            </a:fld>
            <a:endParaRPr lang="en-US" altLang="en-US"/>
          </a:p>
        </p:txBody>
      </p:sp>
    </p:spTree>
    <p:extLst>
      <p:ext uri="{BB962C8B-B14F-4D97-AF65-F5344CB8AC3E}">
        <p14:creationId xmlns:p14="http://schemas.microsoft.com/office/powerpoint/2010/main" val="17779227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51456-C697-4471-A903-A6B24849CC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0EC5C1-2022-4E4E-B851-4B7294772B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F9830-5B76-43FC-8D7D-3CCA3B2EB9F1}"/>
              </a:ext>
            </a:extLst>
          </p:cNvPr>
          <p:cNvSpPr>
            <a:spLocks noGrp="1"/>
          </p:cNvSpPr>
          <p:nvPr>
            <p:ph type="sldNum" sz="quarter" idx="12"/>
          </p:nvPr>
        </p:nvSpPr>
        <p:spPr/>
        <p:txBody>
          <a:bodyPr/>
          <a:lstStyle>
            <a:lvl1pPr>
              <a:defRPr/>
            </a:lvl1pPr>
          </a:lstStyle>
          <a:p>
            <a:fld id="{7DED0840-7244-447A-856A-815C5DF9F80E}" type="slidenum">
              <a:rPr lang="en-US" altLang="en-US"/>
              <a:pPr/>
              <a:t>‹#›</a:t>
            </a:fld>
            <a:endParaRPr lang="en-US" altLang="en-US"/>
          </a:p>
        </p:txBody>
      </p:sp>
    </p:spTree>
    <p:extLst>
      <p:ext uri="{BB962C8B-B14F-4D97-AF65-F5344CB8AC3E}">
        <p14:creationId xmlns:p14="http://schemas.microsoft.com/office/powerpoint/2010/main" val="41185348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9A335F-4458-4C18-9D8A-494C16CE606C}"/>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0EC739EB-80E5-4F06-9C95-EBCCDE3BBB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13892-93AC-4C46-AB92-08048AB9CA6E}"/>
              </a:ext>
            </a:extLst>
          </p:cNvPr>
          <p:cNvSpPr>
            <a:spLocks noGrp="1"/>
          </p:cNvSpPr>
          <p:nvPr>
            <p:ph type="sldNum" sz="quarter" idx="12"/>
          </p:nvPr>
        </p:nvSpPr>
        <p:spPr/>
        <p:txBody>
          <a:bodyPr/>
          <a:lstStyle>
            <a:lvl1pPr>
              <a:defRPr/>
            </a:lvl1pPr>
          </a:lstStyle>
          <a:p>
            <a:fld id="{381DB42D-9A58-4362-86B3-A426CF5F6D3B}" type="slidenum">
              <a:rPr lang="en-US" altLang="en-US"/>
              <a:pPr/>
              <a:t>‹#›</a:t>
            </a:fld>
            <a:endParaRPr lang="en-US" altLang="en-US"/>
          </a:p>
        </p:txBody>
      </p:sp>
    </p:spTree>
    <p:extLst>
      <p:ext uri="{BB962C8B-B14F-4D97-AF65-F5344CB8AC3E}">
        <p14:creationId xmlns:p14="http://schemas.microsoft.com/office/powerpoint/2010/main" val="23358366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370E4-D07D-4D37-9AAE-9A063C708040}"/>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D740BAD3-BE7F-4B7F-96E2-ADE4DECC14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30C3F-9A5A-42DE-87CB-D2588666D360}"/>
              </a:ext>
            </a:extLst>
          </p:cNvPr>
          <p:cNvSpPr>
            <a:spLocks noGrp="1"/>
          </p:cNvSpPr>
          <p:nvPr>
            <p:ph type="sldNum" sz="quarter" idx="12"/>
          </p:nvPr>
        </p:nvSpPr>
        <p:spPr/>
        <p:txBody>
          <a:bodyPr/>
          <a:lstStyle>
            <a:lvl1pPr>
              <a:defRPr/>
            </a:lvl1pPr>
          </a:lstStyle>
          <a:p>
            <a:fld id="{F414E484-E618-4564-AB37-457FA7F92274}" type="slidenum">
              <a:rPr lang="en-US" altLang="en-US"/>
              <a:pPr/>
              <a:t>‹#›</a:t>
            </a:fld>
            <a:endParaRPr lang="en-US" altLang="en-US"/>
          </a:p>
        </p:txBody>
      </p:sp>
    </p:spTree>
    <p:extLst>
      <p:ext uri="{BB962C8B-B14F-4D97-AF65-F5344CB8AC3E}">
        <p14:creationId xmlns:p14="http://schemas.microsoft.com/office/powerpoint/2010/main" val="30091047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504EC-A4DB-4B32-AE35-1E0A1CDB5D83}"/>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69E7E010-AB9E-410B-AA6E-7AF4AC0BB3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F1C60B-6DD8-487E-9074-EA8D336C363E}"/>
              </a:ext>
            </a:extLst>
          </p:cNvPr>
          <p:cNvSpPr>
            <a:spLocks noGrp="1"/>
          </p:cNvSpPr>
          <p:nvPr>
            <p:ph type="sldNum" sz="quarter" idx="12"/>
          </p:nvPr>
        </p:nvSpPr>
        <p:spPr/>
        <p:txBody>
          <a:bodyPr/>
          <a:lstStyle>
            <a:lvl1pPr>
              <a:defRPr/>
            </a:lvl1pPr>
          </a:lstStyle>
          <a:p>
            <a:fld id="{A10CE808-4EC8-4F78-AFC6-648A3D9A1D52}" type="slidenum">
              <a:rPr lang="en-US" altLang="en-US"/>
              <a:pPr/>
              <a:t>‹#›</a:t>
            </a:fld>
            <a:endParaRPr lang="en-US" altLang="en-US"/>
          </a:p>
        </p:txBody>
      </p:sp>
    </p:spTree>
    <p:extLst>
      <p:ext uri="{BB962C8B-B14F-4D97-AF65-F5344CB8AC3E}">
        <p14:creationId xmlns:p14="http://schemas.microsoft.com/office/powerpoint/2010/main" val="38874582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15330A7-2692-4042-9D32-065EA481214C}"/>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2390BE29-A9B4-4725-88ED-7C64263276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A2E4BA-83D3-49E4-9F41-189B661B6072}"/>
              </a:ext>
            </a:extLst>
          </p:cNvPr>
          <p:cNvSpPr>
            <a:spLocks noGrp="1"/>
          </p:cNvSpPr>
          <p:nvPr>
            <p:ph type="sldNum" sz="quarter" idx="12"/>
          </p:nvPr>
        </p:nvSpPr>
        <p:spPr/>
        <p:txBody>
          <a:bodyPr/>
          <a:lstStyle>
            <a:lvl1pPr>
              <a:defRPr/>
            </a:lvl1pPr>
          </a:lstStyle>
          <a:p>
            <a:fld id="{8E70DB25-6049-4472-A79F-C76E021BB8AB}" type="slidenum">
              <a:rPr lang="en-US" altLang="en-US"/>
              <a:pPr/>
              <a:t>‹#›</a:t>
            </a:fld>
            <a:endParaRPr lang="en-US" altLang="en-US"/>
          </a:p>
        </p:txBody>
      </p:sp>
    </p:spTree>
    <p:extLst>
      <p:ext uri="{BB962C8B-B14F-4D97-AF65-F5344CB8AC3E}">
        <p14:creationId xmlns:p14="http://schemas.microsoft.com/office/powerpoint/2010/main" val="19767659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E9EE26-7441-4751-AD2D-BB0442AEEB65}"/>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8" name="Footer Placeholder 4">
            <a:extLst>
              <a:ext uri="{FF2B5EF4-FFF2-40B4-BE49-F238E27FC236}">
                <a16:creationId xmlns:a16="http://schemas.microsoft.com/office/drawing/2014/main" id="{B175471E-7B1C-4D03-ADE4-F8DBC88723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046D9DD-5B49-4298-95FE-9E87ED5B4EDE}"/>
              </a:ext>
            </a:extLst>
          </p:cNvPr>
          <p:cNvSpPr>
            <a:spLocks noGrp="1"/>
          </p:cNvSpPr>
          <p:nvPr>
            <p:ph type="sldNum" sz="quarter" idx="12"/>
          </p:nvPr>
        </p:nvSpPr>
        <p:spPr/>
        <p:txBody>
          <a:bodyPr/>
          <a:lstStyle>
            <a:lvl1pPr>
              <a:defRPr/>
            </a:lvl1pPr>
          </a:lstStyle>
          <a:p>
            <a:fld id="{4D470FF1-3A91-4E83-AD7A-A718A3EC706A}" type="slidenum">
              <a:rPr lang="en-US" altLang="en-US"/>
              <a:pPr/>
              <a:t>‹#›</a:t>
            </a:fld>
            <a:endParaRPr lang="en-US" altLang="en-US"/>
          </a:p>
        </p:txBody>
      </p:sp>
    </p:spTree>
    <p:extLst>
      <p:ext uri="{BB962C8B-B14F-4D97-AF65-F5344CB8AC3E}">
        <p14:creationId xmlns:p14="http://schemas.microsoft.com/office/powerpoint/2010/main" val="20294283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6175CF7-CD46-49B0-AB5A-B95C525B0413}"/>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4" name="Footer Placeholder 4">
            <a:extLst>
              <a:ext uri="{FF2B5EF4-FFF2-40B4-BE49-F238E27FC236}">
                <a16:creationId xmlns:a16="http://schemas.microsoft.com/office/drawing/2014/main" id="{A0EFCAD3-63CB-4D74-8659-FD63FDB01E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3FA5C-0103-4C42-91E7-8E8469EEF353}"/>
              </a:ext>
            </a:extLst>
          </p:cNvPr>
          <p:cNvSpPr>
            <a:spLocks noGrp="1"/>
          </p:cNvSpPr>
          <p:nvPr>
            <p:ph type="sldNum" sz="quarter" idx="12"/>
          </p:nvPr>
        </p:nvSpPr>
        <p:spPr/>
        <p:txBody>
          <a:bodyPr/>
          <a:lstStyle>
            <a:lvl1pPr>
              <a:defRPr/>
            </a:lvl1pPr>
          </a:lstStyle>
          <a:p>
            <a:fld id="{FFDA80B0-082C-4144-8136-1E667A89D6BD}" type="slidenum">
              <a:rPr lang="en-US" altLang="en-US"/>
              <a:pPr/>
              <a:t>‹#›</a:t>
            </a:fld>
            <a:endParaRPr lang="en-US" altLang="en-US"/>
          </a:p>
        </p:txBody>
      </p:sp>
    </p:spTree>
    <p:extLst>
      <p:ext uri="{BB962C8B-B14F-4D97-AF65-F5344CB8AC3E}">
        <p14:creationId xmlns:p14="http://schemas.microsoft.com/office/powerpoint/2010/main" val="24702828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89F00D-F31A-44C0-9735-0B7EE54209D6}"/>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3" name="Footer Placeholder 4">
            <a:extLst>
              <a:ext uri="{FF2B5EF4-FFF2-40B4-BE49-F238E27FC236}">
                <a16:creationId xmlns:a16="http://schemas.microsoft.com/office/drawing/2014/main" id="{0C464069-D6B2-4160-8359-73A950F5F3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6038234-C8CC-4C94-9EF3-A887B11AF470}"/>
              </a:ext>
            </a:extLst>
          </p:cNvPr>
          <p:cNvSpPr>
            <a:spLocks noGrp="1"/>
          </p:cNvSpPr>
          <p:nvPr>
            <p:ph type="sldNum" sz="quarter" idx="12"/>
          </p:nvPr>
        </p:nvSpPr>
        <p:spPr/>
        <p:txBody>
          <a:bodyPr/>
          <a:lstStyle>
            <a:lvl1pPr>
              <a:defRPr/>
            </a:lvl1pPr>
          </a:lstStyle>
          <a:p>
            <a:fld id="{5AAFB84B-8F87-42BA-85E8-94C21836B182}" type="slidenum">
              <a:rPr lang="en-US" altLang="en-US"/>
              <a:pPr/>
              <a:t>‹#›</a:t>
            </a:fld>
            <a:endParaRPr lang="en-US" altLang="en-US"/>
          </a:p>
        </p:txBody>
      </p:sp>
    </p:spTree>
    <p:extLst>
      <p:ext uri="{BB962C8B-B14F-4D97-AF65-F5344CB8AC3E}">
        <p14:creationId xmlns:p14="http://schemas.microsoft.com/office/powerpoint/2010/main" val="3385010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F85300-DD4C-4B49-8B00-83DC2F2DFA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0A6FAA-8902-4CBA-AE92-64E9B05ED8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8B39B6-D8B9-4018-9A8E-B735587B5B92}"/>
              </a:ext>
            </a:extLst>
          </p:cNvPr>
          <p:cNvSpPr>
            <a:spLocks noGrp="1" noChangeArrowheads="1"/>
          </p:cNvSpPr>
          <p:nvPr>
            <p:ph type="sldNum" sz="quarter" idx="12"/>
          </p:nvPr>
        </p:nvSpPr>
        <p:spPr>
          <a:ln/>
        </p:spPr>
        <p:txBody>
          <a:bodyPr/>
          <a:lstStyle>
            <a:lvl1pPr>
              <a:defRPr/>
            </a:lvl1pPr>
          </a:lstStyle>
          <a:p>
            <a:fld id="{744AC2EE-9BB5-4237-B857-5AD4ABB25ABD}" type="slidenum">
              <a:rPr lang="en-US" altLang="en-US"/>
              <a:pPr/>
              <a:t>‹#›</a:t>
            </a:fld>
            <a:endParaRPr lang="en-US" altLang="en-US"/>
          </a:p>
        </p:txBody>
      </p:sp>
    </p:spTree>
    <p:extLst>
      <p:ext uri="{BB962C8B-B14F-4D97-AF65-F5344CB8AC3E}">
        <p14:creationId xmlns:p14="http://schemas.microsoft.com/office/powerpoint/2010/main" val="1825890517"/>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A744AC-454F-48F1-9F01-7B4E0168645D}"/>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E9F866C1-900F-4CAE-B188-C0F4432131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F9C85B-DDE3-47D5-8BE5-654362A85B6A}"/>
              </a:ext>
            </a:extLst>
          </p:cNvPr>
          <p:cNvSpPr>
            <a:spLocks noGrp="1"/>
          </p:cNvSpPr>
          <p:nvPr>
            <p:ph type="sldNum" sz="quarter" idx="12"/>
          </p:nvPr>
        </p:nvSpPr>
        <p:spPr/>
        <p:txBody>
          <a:bodyPr/>
          <a:lstStyle>
            <a:lvl1pPr>
              <a:defRPr/>
            </a:lvl1pPr>
          </a:lstStyle>
          <a:p>
            <a:fld id="{58D08AB5-A51F-4062-A448-373EA77FBA50}" type="slidenum">
              <a:rPr lang="en-US" altLang="en-US"/>
              <a:pPr/>
              <a:t>‹#›</a:t>
            </a:fld>
            <a:endParaRPr lang="en-US" altLang="en-US"/>
          </a:p>
        </p:txBody>
      </p:sp>
    </p:spTree>
    <p:extLst>
      <p:ext uri="{BB962C8B-B14F-4D97-AF65-F5344CB8AC3E}">
        <p14:creationId xmlns:p14="http://schemas.microsoft.com/office/powerpoint/2010/main" val="17162710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8705704-EF8D-4BAB-BDE5-C369B442E1DE}"/>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37CA75EF-B757-493E-86B9-27002BF8A6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D1A9CD-CEA1-4DF0-BBB0-3D2AF478D738}"/>
              </a:ext>
            </a:extLst>
          </p:cNvPr>
          <p:cNvSpPr>
            <a:spLocks noGrp="1"/>
          </p:cNvSpPr>
          <p:nvPr>
            <p:ph type="sldNum" sz="quarter" idx="12"/>
          </p:nvPr>
        </p:nvSpPr>
        <p:spPr/>
        <p:txBody>
          <a:bodyPr/>
          <a:lstStyle>
            <a:lvl1pPr>
              <a:defRPr/>
            </a:lvl1pPr>
          </a:lstStyle>
          <a:p>
            <a:fld id="{92DBCC49-5D62-485F-B5AD-AE2F22FD0D88}" type="slidenum">
              <a:rPr lang="en-US" altLang="en-US"/>
              <a:pPr/>
              <a:t>‹#›</a:t>
            </a:fld>
            <a:endParaRPr lang="en-US" altLang="en-US"/>
          </a:p>
        </p:txBody>
      </p:sp>
    </p:spTree>
    <p:extLst>
      <p:ext uri="{BB962C8B-B14F-4D97-AF65-F5344CB8AC3E}">
        <p14:creationId xmlns:p14="http://schemas.microsoft.com/office/powerpoint/2010/main" val="16247887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BC4E3-2C12-4C47-87AD-CE3C82062F59}"/>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D6BB5AB3-491A-4496-98C8-C60CFBF8E6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865586-C76F-4AE1-A6C4-B61C0176AB82}"/>
              </a:ext>
            </a:extLst>
          </p:cNvPr>
          <p:cNvSpPr>
            <a:spLocks noGrp="1"/>
          </p:cNvSpPr>
          <p:nvPr>
            <p:ph type="sldNum" sz="quarter" idx="12"/>
          </p:nvPr>
        </p:nvSpPr>
        <p:spPr/>
        <p:txBody>
          <a:bodyPr/>
          <a:lstStyle>
            <a:lvl1pPr>
              <a:defRPr/>
            </a:lvl1pPr>
          </a:lstStyle>
          <a:p>
            <a:fld id="{C7B049F2-032A-49C5-8A88-FD6F57A70C1D}" type="slidenum">
              <a:rPr lang="en-US" altLang="en-US"/>
              <a:pPr/>
              <a:t>‹#›</a:t>
            </a:fld>
            <a:endParaRPr lang="en-US" altLang="en-US"/>
          </a:p>
        </p:txBody>
      </p:sp>
    </p:spTree>
    <p:extLst>
      <p:ext uri="{BB962C8B-B14F-4D97-AF65-F5344CB8AC3E}">
        <p14:creationId xmlns:p14="http://schemas.microsoft.com/office/powerpoint/2010/main" val="15502619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CE67E-FFBF-4077-8310-B16128CEC2A8}"/>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5999673A-FA08-41BA-8B40-10D832F607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41963A-8378-4485-9BE4-3FD7A577F0C1}"/>
              </a:ext>
            </a:extLst>
          </p:cNvPr>
          <p:cNvSpPr>
            <a:spLocks noGrp="1"/>
          </p:cNvSpPr>
          <p:nvPr>
            <p:ph type="sldNum" sz="quarter" idx="12"/>
          </p:nvPr>
        </p:nvSpPr>
        <p:spPr/>
        <p:txBody>
          <a:bodyPr/>
          <a:lstStyle>
            <a:lvl1pPr>
              <a:defRPr/>
            </a:lvl1pPr>
          </a:lstStyle>
          <a:p>
            <a:fld id="{8F9DAE83-60A3-4C41-BFCA-A5DA27FEE404}" type="slidenum">
              <a:rPr lang="en-US" altLang="en-US"/>
              <a:pPr/>
              <a:t>‹#›</a:t>
            </a:fld>
            <a:endParaRPr lang="en-US" altLang="en-US"/>
          </a:p>
        </p:txBody>
      </p:sp>
    </p:spTree>
    <p:extLst>
      <p:ext uri="{BB962C8B-B14F-4D97-AF65-F5344CB8AC3E}">
        <p14:creationId xmlns:p14="http://schemas.microsoft.com/office/powerpoint/2010/main" val="23183133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2B32016-457E-4ABF-952E-CBB94FD49D85}"/>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1A781275-D772-453E-8D78-56497F388A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613DE4-EF18-40DB-AB43-1E433C701696}"/>
              </a:ext>
            </a:extLst>
          </p:cNvPr>
          <p:cNvSpPr>
            <a:spLocks noGrp="1"/>
          </p:cNvSpPr>
          <p:nvPr>
            <p:ph type="sldNum" sz="quarter" idx="12"/>
          </p:nvPr>
        </p:nvSpPr>
        <p:spPr/>
        <p:txBody>
          <a:bodyPr/>
          <a:lstStyle>
            <a:lvl1pPr>
              <a:defRPr/>
            </a:lvl1pPr>
          </a:lstStyle>
          <a:p>
            <a:fld id="{BFAE65B1-7E7A-4257-B40D-E0FD9551FB20}" type="slidenum">
              <a:rPr lang="en-US" altLang="en-US"/>
              <a:pPr/>
              <a:t>‹#›</a:t>
            </a:fld>
            <a:endParaRPr lang="en-US" altLang="en-US"/>
          </a:p>
        </p:txBody>
      </p:sp>
    </p:spTree>
    <p:extLst>
      <p:ext uri="{BB962C8B-B14F-4D97-AF65-F5344CB8AC3E}">
        <p14:creationId xmlns:p14="http://schemas.microsoft.com/office/powerpoint/2010/main" val="23334936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E2F49-C5E3-4D28-890C-3920501CA778}"/>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2C91CE53-65FC-4684-8B1E-01B51D180A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F2EFDB-27B5-47E4-9758-8C63359D44B2}"/>
              </a:ext>
            </a:extLst>
          </p:cNvPr>
          <p:cNvSpPr>
            <a:spLocks noGrp="1"/>
          </p:cNvSpPr>
          <p:nvPr>
            <p:ph type="sldNum" sz="quarter" idx="12"/>
          </p:nvPr>
        </p:nvSpPr>
        <p:spPr/>
        <p:txBody>
          <a:bodyPr/>
          <a:lstStyle>
            <a:lvl1pPr>
              <a:defRPr/>
            </a:lvl1pPr>
          </a:lstStyle>
          <a:p>
            <a:fld id="{14A6C82F-87A2-4950-9E3C-A54F37C15938}" type="slidenum">
              <a:rPr lang="en-US" altLang="en-US"/>
              <a:pPr/>
              <a:t>‹#›</a:t>
            </a:fld>
            <a:endParaRPr lang="en-US" altLang="en-US"/>
          </a:p>
        </p:txBody>
      </p:sp>
    </p:spTree>
    <p:extLst>
      <p:ext uri="{BB962C8B-B14F-4D97-AF65-F5344CB8AC3E}">
        <p14:creationId xmlns:p14="http://schemas.microsoft.com/office/powerpoint/2010/main" val="37982654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893E90-0684-4183-8BB4-881BC5574686}"/>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BAE52D8E-B716-4B61-8CF4-77B6AFF335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3EF691-E107-40ED-BF49-E45E2A0EF0A1}"/>
              </a:ext>
            </a:extLst>
          </p:cNvPr>
          <p:cNvSpPr>
            <a:spLocks noGrp="1"/>
          </p:cNvSpPr>
          <p:nvPr>
            <p:ph type="sldNum" sz="quarter" idx="12"/>
          </p:nvPr>
        </p:nvSpPr>
        <p:spPr/>
        <p:txBody>
          <a:bodyPr/>
          <a:lstStyle>
            <a:lvl1pPr>
              <a:defRPr/>
            </a:lvl1pPr>
          </a:lstStyle>
          <a:p>
            <a:fld id="{41E25B74-9126-4204-B7B4-F7184EA167FA}" type="slidenum">
              <a:rPr lang="en-US" altLang="en-US"/>
              <a:pPr/>
              <a:t>‹#›</a:t>
            </a:fld>
            <a:endParaRPr lang="en-US" altLang="en-US"/>
          </a:p>
        </p:txBody>
      </p:sp>
    </p:spTree>
    <p:extLst>
      <p:ext uri="{BB962C8B-B14F-4D97-AF65-F5344CB8AC3E}">
        <p14:creationId xmlns:p14="http://schemas.microsoft.com/office/powerpoint/2010/main" val="27939791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7D9FE7E-B3AF-4278-A858-810F0B8C96F3}"/>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223D81E9-D681-46B7-8BB0-D89AABD027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F1D7D5-8726-4A96-B021-AC6868C2FBDD}"/>
              </a:ext>
            </a:extLst>
          </p:cNvPr>
          <p:cNvSpPr>
            <a:spLocks noGrp="1"/>
          </p:cNvSpPr>
          <p:nvPr>
            <p:ph type="sldNum" sz="quarter" idx="12"/>
          </p:nvPr>
        </p:nvSpPr>
        <p:spPr/>
        <p:txBody>
          <a:bodyPr/>
          <a:lstStyle>
            <a:lvl1pPr>
              <a:defRPr/>
            </a:lvl1pPr>
          </a:lstStyle>
          <a:p>
            <a:fld id="{78F1EA89-D53D-4B51-A656-CC4E10788550}" type="slidenum">
              <a:rPr lang="en-US" altLang="en-US"/>
              <a:pPr/>
              <a:t>‹#›</a:t>
            </a:fld>
            <a:endParaRPr lang="en-US" altLang="en-US"/>
          </a:p>
        </p:txBody>
      </p:sp>
    </p:spTree>
    <p:extLst>
      <p:ext uri="{BB962C8B-B14F-4D97-AF65-F5344CB8AC3E}">
        <p14:creationId xmlns:p14="http://schemas.microsoft.com/office/powerpoint/2010/main" val="70775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4FD5CB8-E7A3-4B67-9F72-E09B316B094C}"/>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8" name="Footer Placeholder 4">
            <a:extLst>
              <a:ext uri="{FF2B5EF4-FFF2-40B4-BE49-F238E27FC236}">
                <a16:creationId xmlns:a16="http://schemas.microsoft.com/office/drawing/2014/main" id="{CE5F552D-0FCC-44FA-ABBF-79D650D758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4D6F605-AE27-4F6C-86C2-9E20CC839FE3}"/>
              </a:ext>
            </a:extLst>
          </p:cNvPr>
          <p:cNvSpPr>
            <a:spLocks noGrp="1"/>
          </p:cNvSpPr>
          <p:nvPr>
            <p:ph type="sldNum" sz="quarter" idx="12"/>
          </p:nvPr>
        </p:nvSpPr>
        <p:spPr/>
        <p:txBody>
          <a:bodyPr/>
          <a:lstStyle>
            <a:lvl1pPr>
              <a:defRPr/>
            </a:lvl1pPr>
          </a:lstStyle>
          <a:p>
            <a:fld id="{1EA05F10-39A1-43C9-91E5-5F20972D29D7}" type="slidenum">
              <a:rPr lang="en-US" altLang="en-US"/>
              <a:pPr/>
              <a:t>‹#›</a:t>
            </a:fld>
            <a:endParaRPr lang="en-US" altLang="en-US"/>
          </a:p>
        </p:txBody>
      </p:sp>
    </p:spTree>
    <p:extLst>
      <p:ext uri="{BB962C8B-B14F-4D97-AF65-F5344CB8AC3E}">
        <p14:creationId xmlns:p14="http://schemas.microsoft.com/office/powerpoint/2010/main" val="29775904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060E5B-DE58-4F74-A05E-B37AFED96B6D}"/>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4" name="Footer Placeholder 4">
            <a:extLst>
              <a:ext uri="{FF2B5EF4-FFF2-40B4-BE49-F238E27FC236}">
                <a16:creationId xmlns:a16="http://schemas.microsoft.com/office/drawing/2014/main" id="{37D7A07F-D8F2-4BD8-9298-D900FBDE910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0088B0F-E5D8-4239-8DEC-5426F50D1B24}"/>
              </a:ext>
            </a:extLst>
          </p:cNvPr>
          <p:cNvSpPr>
            <a:spLocks noGrp="1"/>
          </p:cNvSpPr>
          <p:nvPr>
            <p:ph type="sldNum" sz="quarter" idx="12"/>
          </p:nvPr>
        </p:nvSpPr>
        <p:spPr/>
        <p:txBody>
          <a:bodyPr/>
          <a:lstStyle>
            <a:lvl1pPr>
              <a:defRPr/>
            </a:lvl1pPr>
          </a:lstStyle>
          <a:p>
            <a:fld id="{3BF312CC-B272-4AD8-B80B-A5AC52F55D9E}" type="slidenum">
              <a:rPr lang="en-US" altLang="en-US"/>
              <a:pPr/>
              <a:t>‹#›</a:t>
            </a:fld>
            <a:endParaRPr lang="en-US" altLang="en-US"/>
          </a:p>
        </p:txBody>
      </p:sp>
    </p:spTree>
    <p:extLst>
      <p:ext uri="{BB962C8B-B14F-4D97-AF65-F5344CB8AC3E}">
        <p14:creationId xmlns:p14="http://schemas.microsoft.com/office/powerpoint/2010/main" val="3546214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152400"/>
            <a:ext cx="2133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0"/>
            <a:ext cx="6248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226F39-047D-4976-95D4-3E3F74FC24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3854F0-3F3B-48BD-8976-9A9A60C1DD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407795-C107-4CA2-9A73-41423478743B}"/>
              </a:ext>
            </a:extLst>
          </p:cNvPr>
          <p:cNvSpPr>
            <a:spLocks noGrp="1" noChangeArrowheads="1"/>
          </p:cNvSpPr>
          <p:nvPr>
            <p:ph type="sldNum" sz="quarter" idx="12"/>
          </p:nvPr>
        </p:nvSpPr>
        <p:spPr>
          <a:ln/>
        </p:spPr>
        <p:txBody>
          <a:bodyPr/>
          <a:lstStyle>
            <a:lvl1pPr>
              <a:defRPr/>
            </a:lvl1pPr>
          </a:lstStyle>
          <a:p>
            <a:fld id="{4C4AB22E-4178-4673-BCF7-761608D5844B}" type="slidenum">
              <a:rPr lang="en-US" altLang="en-US"/>
              <a:pPr/>
              <a:t>‹#›</a:t>
            </a:fld>
            <a:endParaRPr lang="en-US" altLang="en-US"/>
          </a:p>
        </p:txBody>
      </p:sp>
    </p:spTree>
    <p:extLst>
      <p:ext uri="{BB962C8B-B14F-4D97-AF65-F5344CB8AC3E}">
        <p14:creationId xmlns:p14="http://schemas.microsoft.com/office/powerpoint/2010/main" val="3752405970"/>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AC71FE-A41A-452E-8338-3CCC35E5EE84}"/>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3" name="Footer Placeholder 4">
            <a:extLst>
              <a:ext uri="{FF2B5EF4-FFF2-40B4-BE49-F238E27FC236}">
                <a16:creationId xmlns:a16="http://schemas.microsoft.com/office/drawing/2014/main" id="{E3DEDC1C-C988-48BA-861C-E34305EAB9D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3EAFB6B-3FEA-432D-BC5D-DF4549F663DD}"/>
              </a:ext>
            </a:extLst>
          </p:cNvPr>
          <p:cNvSpPr>
            <a:spLocks noGrp="1"/>
          </p:cNvSpPr>
          <p:nvPr>
            <p:ph type="sldNum" sz="quarter" idx="12"/>
          </p:nvPr>
        </p:nvSpPr>
        <p:spPr/>
        <p:txBody>
          <a:bodyPr/>
          <a:lstStyle>
            <a:lvl1pPr>
              <a:defRPr/>
            </a:lvl1pPr>
          </a:lstStyle>
          <a:p>
            <a:fld id="{902BDA64-3347-40EE-9A71-635F7CA04CE6}" type="slidenum">
              <a:rPr lang="en-US" altLang="en-US"/>
              <a:pPr/>
              <a:t>‹#›</a:t>
            </a:fld>
            <a:endParaRPr lang="en-US" altLang="en-US"/>
          </a:p>
        </p:txBody>
      </p:sp>
    </p:spTree>
    <p:extLst>
      <p:ext uri="{BB962C8B-B14F-4D97-AF65-F5344CB8AC3E}">
        <p14:creationId xmlns:p14="http://schemas.microsoft.com/office/powerpoint/2010/main" val="12495889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BEB6C7E-B1A6-47BF-9F7B-4A36AF0D5B58}"/>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F1885A1D-E4EA-4163-9662-A1C8C5E326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415879-FB6F-4A3F-A177-3FD81D4639FE}"/>
              </a:ext>
            </a:extLst>
          </p:cNvPr>
          <p:cNvSpPr>
            <a:spLocks noGrp="1"/>
          </p:cNvSpPr>
          <p:nvPr>
            <p:ph type="sldNum" sz="quarter" idx="12"/>
          </p:nvPr>
        </p:nvSpPr>
        <p:spPr/>
        <p:txBody>
          <a:bodyPr/>
          <a:lstStyle>
            <a:lvl1pPr>
              <a:defRPr/>
            </a:lvl1pPr>
          </a:lstStyle>
          <a:p>
            <a:fld id="{13F0AD7C-61B3-4002-AB72-ACD140AC2BBF}" type="slidenum">
              <a:rPr lang="en-US" altLang="en-US"/>
              <a:pPr/>
              <a:t>‹#›</a:t>
            </a:fld>
            <a:endParaRPr lang="en-US" altLang="en-US"/>
          </a:p>
        </p:txBody>
      </p:sp>
    </p:spTree>
    <p:extLst>
      <p:ext uri="{BB962C8B-B14F-4D97-AF65-F5344CB8AC3E}">
        <p14:creationId xmlns:p14="http://schemas.microsoft.com/office/powerpoint/2010/main" val="38835015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C99DD5-6D8A-48FB-B6EB-369CA63D80D7}"/>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6" name="Footer Placeholder 4">
            <a:extLst>
              <a:ext uri="{FF2B5EF4-FFF2-40B4-BE49-F238E27FC236}">
                <a16:creationId xmlns:a16="http://schemas.microsoft.com/office/drawing/2014/main" id="{2A156B71-D9D0-45CA-98C5-6FCC13009E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CA6A46-D358-474B-9A66-2DECA5B8BA1E}"/>
              </a:ext>
            </a:extLst>
          </p:cNvPr>
          <p:cNvSpPr>
            <a:spLocks noGrp="1"/>
          </p:cNvSpPr>
          <p:nvPr>
            <p:ph type="sldNum" sz="quarter" idx="12"/>
          </p:nvPr>
        </p:nvSpPr>
        <p:spPr/>
        <p:txBody>
          <a:bodyPr/>
          <a:lstStyle>
            <a:lvl1pPr>
              <a:defRPr/>
            </a:lvl1pPr>
          </a:lstStyle>
          <a:p>
            <a:fld id="{F62B203F-792F-4FF8-86CC-F8BFD5CECD3C}" type="slidenum">
              <a:rPr lang="en-US" altLang="en-US"/>
              <a:pPr/>
              <a:t>‹#›</a:t>
            </a:fld>
            <a:endParaRPr lang="en-US" altLang="en-US"/>
          </a:p>
        </p:txBody>
      </p:sp>
    </p:spTree>
    <p:extLst>
      <p:ext uri="{BB962C8B-B14F-4D97-AF65-F5344CB8AC3E}">
        <p14:creationId xmlns:p14="http://schemas.microsoft.com/office/powerpoint/2010/main" val="19136264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61D0F-6C90-4A41-92F6-385DF7F0BE95}"/>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BC279355-7700-474C-AF08-D54E37E7AD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919E05-067A-4806-A45C-AD658F0B8802}"/>
              </a:ext>
            </a:extLst>
          </p:cNvPr>
          <p:cNvSpPr>
            <a:spLocks noGrp="1"/>
          </p:cNvSpPr>
          <p:nvPr>
            <p:ph type="sldNum" sz="quarter" idx="12"/>
          </p:nvPr>
        </p:nvSpPr>
        <p:spPr/>
        <p:txBody>
          <a:bodyPr/>
          <a:lstStyle>
            <a:lvl1pPr>
              <a:defRPr/>
            </a:lvl1pPr>
          </a:lstStyle>
          <a:p>
            <a:fld id="{5355F31F-E210-438E-BAE1-99A270719143}" type="slidenum">
              <a:rPr lang="en-US" altLang="en-US"/>
              <a:pPr/>
              <a:t>‹#›</a:t>
            </a:fld>
            <a:endParaRPr lang="en-US" altLang="en-US"/>
          </a:p>
        </p:txBody>
      </p:sp>
    </p:spTree>
    <p:extLst>
      <p:ext uri="{BB962C8B-B14F-4D97-AF65-F5344CB8AC3E}">
        <p14:creationId xmlns:p14="http://schemas.microsoft.com/office/powerpoint/2010/main" val="25388349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03894-2C02-46DC-B27D-CBBD33DC8590}"/>
              </a:ext>
            </a:extLst>
          </p:cNvPr>
          <p:cNvSpPr>
            <a:spLocks noGrp="1"/>
          </p:cNvSpPr>
          <p:nvPr>
            <p:ph type="dt" sz="half" idx="10"/>
          </p:nvPr>
        </p:nvSpPr>
        <p:spPr/>
        <p:txBody>
          <a:bodyPr/>
          <a:lstStyle>
            <a:lvl1pPr>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18772277-87BA-4698-9D94-6C55CA97C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9CB070-F4EC-44F9-B252-150B13510143}"/>
              </a:ext>
            </a:extLst>
          </p:cNvPr>
          <p:cNvSpPr>
            <a:spLocks noGrp="1"/>
          </p:cNvSpPr>
          <p:nvPr>
            <p:ph type="sldNum" sz="quarter" idx="12"/>
          </p:nvPr>
        </p:nvSpPr>
        <p:spPr/>
        <p:txBody>
          <a:bodyPr/>
          <a:lstStyle>
            <a:lvl1pPr>
              <a:defRPr/>
            </a:lvl1pPr>
          </a:lstStyle>
          <a:p>
            <a:fld id="{5B49F624-A4A4-4A68-AAC6-5CF18200F889}" type="slidenum">
              <a:rPr lang="en-US" altLang="en-US"/>
              <a:pPr/>
              <a:t>‹#›</a:t>
            </a:fld>
            <a:endParaRPr lang="en-US" altLang="en-US"/>
          </a:p>
        </p:txBody>
      </p:sp>
    </p:spTree>
    <p:extLst>
      <p:ext uri="{BB962C8B-B14F-4D97-AF65-F5344CB8AC3E}">
        <p14:creationId xmlns:p14="http://schemas.microsoft.com/office/powerpoint/2010/main" val="697746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ctrTitle"/>
          </p:nvPr>
        </p:nvSpPr>
        <p:spPr>
          <a:xfrm>
            <a:off x="1981200" y="2971800"/>
            <a:ext cx="6934200" cy="838200"/>
          </a:xfrm>
        </p:spPr>
        <p:txBody>
          <a:bodyPr anchor="b"/>
          <a:lstStyle>
            <a:lvl1pPr>
              <a:defRPr/>
            </a:lvl1pPr>
          </a:lstStyle>
          <a:p>
            <a:r>
              <a:rPr lang="en-US"/>
              <a:t>Click to edit title style</a:t>
            </a:r>
          </a:p>
        </p:txBody>
      </p:sp>
      <p:sp>
        <p:nvSpPr>
          <p:cNvPr id="282627" name="Rectangle 3"/>
          <p:cNvSpPr>
            <a:spLocks noGrp="1" noChangeArrowheads="1"/>
          </p:cNvSpPr>
          <p:nvPr>
            <p:ph type="subTitle" idx="1"/>
          </p:nvPr>
        </p:nvSpPr>
        <p:spPr>
          <a:xfrm>
            <a:off x="1981200" y="3657600"/>
            <a:ext cx="6934200" cy="609600"/>
          </a:xfrm>
        </p:spPr>
        <p:txBody>
          <a:bodyPr anchor="b"/>
          <a:lstStyle>
            <a:lvl1pPr marL="0" indent="0" algn="ctr">
              <a:buFont typeface="Wingdings" pitchFamily="2" charset="2"/>
              <a:buNone/>
              <a:defRPr/>
            </a:lvl1pPr>
          </a:lstStyle>
          <a:p>
            <a:r>
              <a:rPr lang="en-US"/>
              <a:t>Click to edit subtitle style</a:t>
            </a:r>
          </a:p>
        </p:txBody>
      </p:sp>
    </p:spTree>
    <p:extLst>
      <p:ext uri="{BB962C8B-B14F-4D97-AF65-F5344CB8AC3E}">
        <p14:creationId xmlns:p14="http://schemas.microsoft.com/office/powerpoint/2010/main" val="387758815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896949"/>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9596597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325352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295400"/>
            <a:ext cx="3429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295400"/>
            <a:ext cx="3429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5033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75041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1605644"/>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074021"/>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492157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9972659"/>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65377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76200"/>
            <a:ext cx="17526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76200"/>
            <a:ext cx="51054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95377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ctrTitle" sz="quarter"/>
          </p:nvPr>
        </p:nvSpPr>
        <p:spPr>
          <a:xfrm>
            <a:off x="2209800" y="3429000"/>
            <a:ext cx="6629400" cy="762000"/>
          </a:xfrm>
        </p:spPr>
        <p:txBody>
          <a:bodyPr anchor="ctr"/>
          <a:lstStyle>
            <a:lvl1pPr>
              <a:defRPr/>
            </a:lvl1pPr>
          </a:lstStyle>
          <a:p>
            <a:r>
              <a:rPr lang="en-US"/>
              <a:t>Click to edit title style</a:t>
            </a:r>
          </a:p>
        </p:txBody>
      </p:sp>
      <p:sp>
        <p:nvSpPr>
          <p:cNvPr id="285699" name="Rectangle 3"/>
          <p:cNvSpPr>
            <a:spLocks noGrp="1" noChangeArrowheads="1"/>
          </p:cNvSpPr>
          <p:nvPr>
            <p:ph type="subTitle" sz="quarter" idx="1"/>
          </p:nvPr>
        </p:nvSpPr>
        <p:spPr>
          <a:xfrm>
            <a:off x="2209800" y="4114800"/>
            <a:ext cx="6629400" cy="6858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353828119"/>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06876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6338" y="3068638"/>
            <a:ext cx="3744912"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3650" y="3068638"/>
            <a:ext cx="3746500"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39948"/>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786057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219200"/>
            <a:ext cx="3352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219200"/>
            <a:ext cx="3352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897975"/>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288204"/>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2949756"/>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82719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195165"/>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306187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47146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76200"/>
            <a:ext cx="17145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76200"/>
            <a:ext cx="49911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135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3650" y="3068638"/>
            <a:ext cx="37465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0467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270335"/>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ctrTitle"/>
          </p:nvPr>
        </p:nvSpPr>
        <p:spPr>
          <a:xfrm>
            <a:off x="1981200" y="914400"/>
            <a:ext cx="7239000" cy="1143000"/>
          </a:xfrm>
        </p:spPr>
        <p:txBody>
          <a:bodyPr/>
          <a:lstStyle>
            <a:lvl1pPr algn="ctr">
              <a:defRPr sz="4400"/>
            </a:lvl1pPr>
          </a:lstStyle>
          <a:p>
            <a:r>
              <a:rPr lang="en-US"/>
              <a:t>Click to edit Master title style</a:t>
            </a:r>
          </a:p>
        </p:txBody>
      </p:sp>
      <p:sp>
        <p:nvSpPr>
          <p:cNvPr id="288771" name="Rectangle 3"/>
          <p:cNvSpPr>
            <a:spLocks noGrp="1" noChangeArrowheads="1"/>
          </p:cNvSpPr>
          <p:nvPr>
            <p:ph type="subTitle" idx="1"/>
          </p:nvPr>
        </p:nvSpPr>
        <p:spPr>
          <a:xfrm>
            <a:off x="2743200" y="2057400"/>
            <a:ext cx="6096000" cy="685800"/>
          </a:xfrm>
        </p:spPr>
        <p:txBody>
          <a:bodyPr/>
          <a:lstStyle>
            <a:lvl1pPr marL="0" indent="0" algn="ctr">
              <a:buFontTx/>
              <a:buNone/>
              <a:defRPr>
                <a:solidFill>
                  <a:schemeClr val="bg1"/>
                </a:solidFill>
              </a:defRPr>
            </a:lvl1pPr>
          </a:lstStyle>
          <a:p>
            <a:r>
              <a:rPr lang="en-US"/>
              <a:t>Click to edit Master subtitle style</a:t>
            </a:r>
          </a:p>
        </p:txBody>
      </p:sp>
      <p:sp>
        <p:nvSpPr>
          <p:cNvPr id="4" name="Rectangle 4">
            <a:extLst>
              <a:ext uri="{FF2B5EF4-FFF2-40B4-BE49-F238E27FC236}">
                <a16:creationId xmlns:a16="http://schemas.microsoft.com/office/drawing/2014/main" id="{546C6DBE-A17D-4EE3-AD6E-C086015A471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97FCD6-9669-4263-8DF6-BB72EDEC04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DC54A0-5F25-4829-B3CD-926C20137906}"/>
              </a:ext>
            </a:extLst>
          </p:cNvPr>
          <p:cNvSpPr>
            <a:spLocks noGrp="1" noChangeArrowheads="1"/>
          </p:cNvSpPr>
          <p:nvPr>
            <p:ph type="sldNum" sz="quarter" idx="12"/>
          </p:nvPr>
        </p:nvSpPr>
        <p:spPr/>
        <p:txBody>
          <a:bodyPr/>
          <a:lstStyle>
            <a:lvl1pPr>
              <a:defRPr/>
            </a:lvl1pPr>
          </a:lstStyle>
          <a:p>
            <a:fld id="{0B2CD72B-DD25-4C86-B744-24ECFF867830}" type="slidenum">
              <a:rPr lang="en-US" altLang="en-US"/>
              <a:pPr/>
              <a:t>‹#›</a:t>
            </a:fld>
            <a:endParaRPr lang="en-US" altLang="en-US"/>
          </a:p>
        </p:txBody>
      </p:sp>
    </p:spTree>
    <p:extLst>
      <p:ext uri="{BB962C8B-B14F-4D97-AF65-F5344CB8AC3E}">
        <p14:creationId xmlns:p14="http://schemas.microsoft.com/office/powerpoint/2010/main" val="1224985388"/>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BF9FB0-D12A-463B-98E6-56FF096E1F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3B5E8C-ADB6-4806-9EF9-F7FA54D5AD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DE0ABB-8820-4175-A0FA-CBA1C86080B5}"/>
              </a:ext>
            </a:extLst>
          </p:cNvPr>
          <p:cNvSpPr>
            <a:spLocks noGrp="1" noChangeArrowheads="1"/>
          </p:cNvSpPr>
          <p:nvPr>
            <p:ph type="sldNum" sz="quarter" idx="12"/>
          </p:nvPr>
        </p:nvSpPr>
        <p:spPr>
          <a:ln/>
        </p:spPr>
        <p:txBody>
          <a:bodyPr/>
          <a:lstStyle>
            <a:lvl1pPr>
              <a:defRPr/>
            </a:lvl1pPr>
          </a:lstStyle>
          <a:p>
            <a:fld id="{03B2A54A-FB3E-4A3B-8734-74084053DA77}" type="slidenum">
              <a:rPr lang="en-US" altLang="en-US"/>
              <a:pPr/>
              <a:t>‹#›</a:t>
            </a:fld>
            <a:endParaRPr lang="en-US" altLang="en-US"/>
          </a:p>
        </p:txBody>
      </p:sp>
    </p:spTree>
    <p:extLst>
      <p:ext uri="{BB962C8B-B14F-4D97-AF65-F5344CB8AC3E}">
        <p14:creationId xmlns:p14="http://schemas.microsoft.com/office/powerpoint/2010/main" val="2146264310"/>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70152B8-4435-4BCC-B3D3-06058AECA3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114834-8ECF-4E49-A1D8-B14D9EA7C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93DE7D-F738-4FC3-849B-08659EE6FE4D}"/>
              </a:ext>
            </a:extLst>
          </p:cNvPr>
          <p:cNvSpPr>
            <a:spLocks noGrp="1" noChangeArrowheads="1"/>
          </p:cNvSpPr>
          <p:nvPr>
            <p:ph type="sldNum" sz="quarter" idx="12"/>
          </p:nvPr>
        </p:nvSpPr>
        <p:spPr>
          <a:ln/>
        </p:spPr>
        <p:txBody>
          <a:bodyPr/>
          <a:lstStyle>
            <a:lvl1pPr>
              <a:defRPr/>
            </a:lvl1pPr>
          </a:lstStyle>
          <a:p>
            <a:fld id="{3378CFCC-1211-49FD-A91E-03A77E7B3D71}" type="slidenum">
              <a:rPr lang="en-US" altLang="en-US"/>
              <a:pPr/>
              <a:t>‹#›</a:t>
            </a:fld>
            <a:endParaRPr lang="en-US" altLang="en-US"/>
          </a:p>
        </p:txBody>
      </p:sp>
    </p:spTree>
    <p:extLst>
      <p:ext uri="{BB962C8B-B14F-4D97-AF65-F5344CB8AC3E}">
        <p14:creationId xmlns:p14="http://schemas.microsoft.com/office/powerpoint/2010/main" val="377167932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7526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7515B2-030C-4303-8C76-EE45D2BBEE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C8EC3B-DA40-4744-AFA7-4EE5DA695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FE775C-F16A-46C0-B125-52BF1704F217}"/>
              </a:ext>
            </a:extLst>
          </p:cNvPr>
          <p:cNvSpPr>
            <a:spLocks noGrp="1" noChangeArrowheads="1"/>
          </p:cNvSpPr>
          <p:nvPr>
            <p:ph type="sldNum" sz="quarter" idx="12"/>
          </p:nvPr>
        </p:nvSpPr>
        <p:spPr>
          <a:ln/>
        </p:spPr>
        <p:txBody>
          <a:bodyPr/>
          <a:lstStyle>
            <a:lvl1pPr>
              <a:defRPr/>
            </a:lvl1pPr>
          </a:lstStyle>
          <a:p>
            <a:fld id="{50E14249-C65E-4E29-AB5E-2574BD446C3B}" type="slidenum">
              <a:rPr lang="en-US" altLang="en-US"/>
              <a:pPr/>
              <a:t>‹#›</a:t>
            </a:fld>
            <a:endParaRPr lang="en-US" altLang="en-US"/>
          </a:p>
        </p:txBody>
      </p:sp>
    </p:spTree>
    <p:extLst>
      <p:ext uri="{BB962C8B-B14F-4D97-AF65-F5344CB8AC3E}">
        <p14:creationId xmlns:p14="http://schemas.microsoft.com/office/powerpoint/2010/main" val="2453802202"/>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18A31A-23D9-4C24-8489-1449405C5F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D6A6DA4-FAF6-4C10-BA05-1A536B9921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8C274A-3CB2-4DB2-B7C1-E5B3DD2839E0}"/>
              </a:ext>
            </a:extLst>
          </p:cNvPr>
          <p:cNvSpPr>
            <a:spLocks noGrp="1" noChangeArrowheads="1"/>
          </p:cNvSpPr>
          <p:nvPr>
            <p:ph type="sldNum" sz="quarter" idx="12"/>
          </p:nvPr>
        </p:nvSpPr>
        <p:spPr>
          <a:ln/>
        </p:spPr>
        <p:txBody>
          <a:bodyPr/>
          <a:lstStyle>
            <a:lvl1pPr>
              <a:defRPr/>
            </a:lvl1pPr>
          </a:lstStyle>
          <a:p>
            <a:fld id="{CB6CCCC3-8402-4A9B-81F0-7FD9ABF2551A}" type="slidenum">
              <a:rPr lang="en-US" altLang="en-US"/>
              <a:pPr/>
              <a:t>‹#›</a:t>
            </a:fld>
            <a:endParaRPr lang="en-US" altLang="en-US"/>
          </a:p>
        </p:txBody>
      </p:sp>
    </p:spTree>
    <p:extLst>
      <p:ext uri="{BB962C8B-B14F-4D97-AF65-F5344CB8AC3E}">
        <p14:creationId xmlns:p14="http://schemas.microsoft.com/office/powerpoint/2010/main" val="3779143411"/>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3F387B-8E57-4188-B1EE-6BD72AD4C4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97779EA-CA35-48BB-BE46-0D9C8CA67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39ED00-F014-4701-B826-4DF709F4C8DF}"/>
              </a:ext>
            </a:extLst>
          </p:cNvPr>
          <p:cNvSpPr>
            <a:spLocks noGrp="1" noChangeArrowheads="1"/>
          </p:cNvSpPr>
          <p:nvPr>
            <p:ph type="sldNum" sz="quarter" idx="12"/>
          </p:nvPr>
        </p:nvSpPr>
        <p:spPr>
          <a:ln/>
        </p:spPr>
        <p:txBody>
          <a:bodyPr/>
          <a:lstStyle>
            <a:lvl1pPr>
              <a:defRPr/>
            </a:lvl1pPr>
          </a:lstStyle>
          <a:p>
            <a:fld id="{E7C58A94-71C0-4343-956A-B0CA3829D2FA}" type="slidenum">
              <a:rPr lang="en-US" altLang="en-US"/>
              <a:pPr/>
              <a:t>‹#›</a:t>
            </a:fld>
            <a:endParaRPr lang="en-US" altLang="en-US"/>
          </a:p>
        </p:txBody>
      </p:sp>
    </p:spTree>
    <p:extLst>
      <p:ext uri="{BB962C8B-B14F-4D97-AF65-F5344CB8AC3E}">
        <p14:creationId xmlns:p14="http://schemas.microsoft.com/office/powerpoint/2010/main" val="542064680"/>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0F163F-8A06-4C9B-9001-F279EFE2A1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8E14C01-90CB-4F79-B96F-CFFB2BDDAE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8A04E6C-A7EE-49F9-9669-B296D8DF41DF}"/>
              </a:ext>
            </a:extLst>
          </p:cNvPr>
          <p:cNvSpPr>
            <a:spLocks noGrp="1" noChangeArrowheads="1"/>
          </p:cNvSpPr>
          <p:nvPr>
            <p:ph type="sldNum" sz="quarter" idx="12"/>
          </p:nvPr>
        </p:nvSpPr>
        <p:spPr>
          <a:ln/>
        </p:spPr>
        <p:txBody>
          <a:bodyPr/>
          <a:lstStyle>
            <a:lvl1pPr>
              <a:defRPr/>
            </a:lvl1pPr>
          </a:lstStyle>
          <a:p>
            <a:fld id="{D4027FED-3AD3-45D2-80DB-184C24A64FA0}" type="slidenum">
              <a:rPr lang="en-US" altLang="en-US"/>
              <a:pPr/>
              <a:t>‹#›</a:t>
            </a:fld>
            <a:endParaRPr lang="en-US" altLang="en-US"/>
          </a:p>
        </p:txBody>
      </p:sp>
    </p:spTree>
    <p:extLst>
      <p:ext uri="{BB962C8B-B14F-4D97-AF65-F5344CB8AC3E}">
        <p14:creationId xmlns:p14="http://schemas.microsoft.com/office/powerpoint/2010/main" val="3011196093"/>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911E06-BBEC-40A4-8FA9-0DDA5E69EF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5AD924-DCB1-41BE-AD33-826D79F2D4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F4D325-8ADC-4D4F-9947-99AAD68E011F}"/>
              </a:ext>
            </a:extLst>
          </p:cNvPr>
          <p:cNvSpPr>
            <a:spLocks noGrp="1" noChangeArrowheads="1"/>
          </p:cNvSpPr>
          <p:nvPr>
            <p:ph type="sldNum" sz="quarter" idx="12"/>
          </p:nvPr>
        </p:nvSpPr>
        <p:spPr>
          <a:ln/>
        </p:spPr>
        <p:txBody>
          <a:bodyPr/>
          <a:lstStyle>
            <a:lvl1pPr>
              <a:defRPr/>
            </a:lvl1pPr>
          </a:lstStyle>
          <a:p>
            <a:fld id="{80905C48-C9D6-4C43-8658-66D50348AD25}" type="slidenum">
              <a:rPr lang="en-US" altLang="en-US"/>
              <a:pPr/>
              <a:t>‹#›</a:t>
            </a:fld>
            <a:endParaRPr lang="en-US" altLang="en-US"/>
          </a:p>
        </p:txBody>
      </p:sp>
    </p:spTree>
    <p:extLst>
      <p:ext uri="{BB962C8B-B14F-4D97-AF65-F5344CB8AC3E}">
        <p14:creationId xmlns:p14="http://schemas.microsoft.com/office/powerpoint/2010/main" val="49164157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FAEAB9-9C90-4B30-BEE1-05D035B9DF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E89907-0592-45C4-9E16-BDEAA37456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84892B-1489-4A27-8719-7D997F79C68D}"/>
              </a:ext>
            </a:extLst>
          </p:cNvPr>
          <p:cNvSpPr>
            <a:spLocks noGrp="1" noChangeArrowheads="1"/>
          </p:cNvSpPr>
          <p:nvPr>
            <p:ph type="sldNum" sz="quarter" idx="12"/>
          </p:nvPr>
        </p:nvSpPr>
        <p:spPr>
          <a:ln/>
        </p:spPr>
        <p:txBody>
          <a:bodyPr/>
          <a:lstStyle>
            <a:lvl1pPr>
              <a:defRPr/>
            </a:lvl1pPr>
          </a:lstStyle>
          <a:p>
            <a:fld id="{45C5168E-9175-413D-9109-5027EDE7668B}" type="slidenum">
              <a:rPr lang="en-US" altLang="en-US"/>
              <a:pPr/>
              <a:t>‹#›</a:t>
            </a:fld>
            <a:endParaRPr lang="en-US" altLang="en-US"/>
          </a:p>
        </p:txBody>
      </p:sp>
    </p:spTree>
    <p:extLst>
      <p:ext uri="{BB962C8B-B14F-4D97-AF65-F5344CB8AC3E}">
        <p14:creationId xmlns:p14="http://schemas.microsoft.com/office/powerpoint/2010/main" val="54110787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C2377D-53AA-4A66-A068-A2FB842F81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A71A0D-EB37-46ED-ADCA-8E9E696FE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377A08-95B2-4626-A586-279C71F73D33}"/>
              </a:ext>
            </a:extLst>
          </p:cNvPr>
          <p:cNvSpPr>
            <a:spLocks noGrp="1" noChangeArrowheads="1"/>
          </p:cNvSpPr>
          <p:nvPr>
            <p:ph type="sldNum" sz="quarter" idx="12"/>
          </p:nvPr>
        </p:nvSpPr>
        <p:spPr>
          <a:ln/>
        </p:spPr>
        <p:txBody>
          <a:bodyPr/>
          <a:lstStyle>
            <a:lvl1pPr>
              <a:defRPr/>
            </a:lvl1pPr>
          </a:lstStyle>
          <a:p>
            <a:fld id="{CA14F5DF-7D1D-49A2-A8D5-111C88A94C0D}" type="slidenum">
              <a:rPr lang="en-US" altLang="en-US"/>
              <a:pPr/>
              <a:t>‹#›</a:t>
            </a:fld>
            <a:endParaRPr lang="en-US" altLang="en-US"/>
          </a:p>
        </p:txBody>
      </p:sp>
    </p:spTree>
    <p:extLst>
      <p:ext uri="{BB962C8B-B14F-4D97-AF65-F5344CB8AC3E}">
        <p14:creationId xmlns:p14="http://schemas.microsoft.com/office/powerpoint/2010/main" val="11705285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781590"/>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72350" y="304800"/>
            <a:ext cx="22288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65341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561482-A428-4ECD-AA81-2C6BDED336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DF035E-F14B-4F4D-BB59-970AC24873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878FFF-9D6A-4A4C-9347-6EF4C49A956E}"/>
              </a:ext>
            </a:extLst>
          </p:cNvPr>
          <p:cNvSpPr>
            <a:spLocks noGrp="1" noChangeArrowheads="1"/>
          </p:cNvSpPr>
          <p:nvPr>
            <p:ph type="sldNum" sz="quarter" idx="12"/>
          </p:nvPr>
        </p:nvSpPr>
        <p:spPr>
          <a:ln/>
        </p:spPr>
        <p:txBody>
          <a:bodyPr/>
          <a:lstStyle>
            <a:lvl1pPr>
              <a:defRPr/>
            </a:lvl1pPr>
          </a:lstStyle>
          <a:p>
            <a:fld id="{73523D0C-64F4-4CD9-B04B-2FF1DF0C5E36}" type="slidenum">
              <a:rPr lang="en-US" altLang="en-US"/>
              <a:pPr/>
              <a:t>‹#›</a:t>
            </a:fld>
            <a:endParaRPr lang="en-US" altLang="en-US"/>
          </a:p>
        </p:txBody>
      </p:sp>
    </p:spTree>
    <p:extLst>
      <p:ext uri="{BB962C8B-B14F-4D97-AF65-F5344CB8AC3E}">
        <p14:creationId xmlns:p14="http://schemas.microsoft.com/office/powerpoint/2010/main" val="1478210336"/>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1905000" y="2895600"/>
            <a:ext cx="7010400" cy="1143000"/>
          </a:xfrm>
        </p:spPr>
        <p:txBody>
          <a:bodyPr/>
          <a:lstStyle>
            <a:lvl1pPr>
              <a:defRPr/>
            </a:lvl1pPr>
          </a:lstStyle>
          <a:p>
            <a:r>
              <a:rPr lang="en-US"/>
              <a:t>Click to edit title style</a:t>
            </a:r>
          </a:p>
        </p:txBody>
      </p:sp>
      <p:sp>
        <p:nvSpPr>
          <p:cNvPr id="291843" name="Rectangle 3"/>
          <p:cNvSpPr>
            <a:spLocks noGrp="1" noChangeArrowheads="1"/>
          </p:cNvSpPr>
          <p:nvPr>
            <p:ph type="subTitle" idx="1"/>
          </p:nvPr>
        </p:nvSpPr>
        <p:spPr>
          <a:xfrm>
            <a:off x="1905000" y="3733800"/>
            <a:ext cx="7010400" cy="609600"/>
          </a:xfrm>
        </p:spPr>
        <p:txBody>
          <a:bodyPr/>
          <a:lstStyle>
            <a:lvl1pPr marL="0" indent="0" algn="ctr">
              <a:buFont typeface="Wingdings" pitchFamily="2" charset="2"/>
              <a:buNone/>
              <a:defRPr>
                <a:solidFill>
                  <a:schemeClr val="tx2"/>
                </a:solidFill>
                <a:effectLst>
                  <a:outerShdw blurRad="38100" dist="38100" dir="2700000" algn="tl">
                    <a:srgbClr val="000000"/>
                  </a:outerShdw>
                </a:effectLst>
              </a:defRPr>
            </a:lvl1pPr>
          </a:lstStyle>
          <a:p>
            <a:r>
              <a:rPr lang="en-US"/>
              <a:t>Click to edit subtitle style</a:t>
            </a:r>
          </a:p>
        </p:txBody>
      </p:sp>
    </p:spTree>
    <p:extLst>
      <p:ext uri="{BB962C8B-B14F-4D97-AF65-F5344CB8AC3E}">
        <p14:creationId xmlns:p14="http://schemas.microsoft.com/office/powerpoint/2010/main" val="50126198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96893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919402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371600"/>
            <a:ext cx="3467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371600"/>
            <a:ext cx="3467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48757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05846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122206"/>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68568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9712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766867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8836"/>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6310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76200"/>
            <a:ext cx="177165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76200"/>
            <a:ext cx="51625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73028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EF23755B-6A9C-4D92-B66B-5B8A84C80E4D}"/>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28EACB89-6795-41A0-8B71-E973B4841539}"/>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id="{7B34967B-2890-4668-9EB4-D466B4956A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id="{18269887-8092-4998-B4C9-C24E1A88F10D}"/>
              </a:ext>
            </a:extLst>
          </p:cNvPr>
          <p:cNvSpPr>
            <a:spLocks noGrp="1"/>
          </p:cNvSpPr>
          <p:nvPr>
            <p:ph type="sldNum" sz="quarter" idx="12"/>
          </p:nvPr>
        </p:nvSpPr>
        <p:spPr>
          <a:xfrm>
            <a:off x="8229600" y="6473825"/>
            <a:ext cx="758825" cy="247650"/>
          </a:xfrm>
        </p:spPr>
        <p:txBody>
          <a:bodyPr/>
          <a:lstStyle>
            <a:lvl1pPr>
              <a:defRPr/>
            </a:lvl1pPr>
          </a:lstStyle>
          <a:p>
            <a:fld id="{FF227ABE-912B-436C-B798-3EF688DF4A41}" type="slidenum">
              <a:rPr lang="en-US" altLang="en-US"/>
              <a:pPr/>
              <a:t>‹#›</a:t>
            </a:fld>
            <a:endParaRPr lang="en-US" altLang="en-US"/>
          </a:p>
        </p:txBody>
      </p:sp>
    </p:spTree>
    <p:extLst>
      <p:ext uri="{BB962C8B-B14F-4D97-AF65-F5344CB8AC3E}">
        <p14:creationId xmlns:p14="http://schemas.microsoft.com/office/powerpoint/2010/main" val="378710337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C590AAFF-90A3-4393-86E6-96159CB95578}"/>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AEA15203-CD2F-41F2-8CBB-57F0DFB1A551}"/>
              </a:ext>
            </a:extLst>
          </p:cNvPr>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53CF3A54-13B6-40E9-959A-A6634901279C}"/>
              </a:ext>
            </a:extLst>
          </p:cNvPr>
          <p:cNvSpPr>
            <a:spLocks noGrp="1"/>
          </p:cNvSpPr>
          <p:nvPr>
            <p:ph type="sldNum" sz="quarter" idx="12"/>
          </p:nvPr>
        </p:nvSpPr>
        <p:spPr>
          <a:xfrm>
            <a:off x="8229600" y="6473825"/>
            <a:ext cx="758825" cy="247650"/>
          </a:xfrm>
        </p:spPr>
        <p:txBody>
          <a:bodyPr/>
          <a:lstStyle>
            <a:lvl1pPr>
              <a:defRPr/>
            </a:lvl1pPr>
          </a:lstStyle>
          <a:p>
            <a:fld id="{AE17E527-3064-408F-8F4C-E280E3F25C02}" type="slidenum">
              <a:rPr lang="en-US" altLang="en-US"/>
              <a:pPr/>
              <a:t>‹#›</a:t>
            </a:fld>
            <a:endParaRPr lang="en-US" altLang="en-US"/>
          </a:p>
        </p:txBody>
      </p:sp>
    </p:spTree>
    <p:extLst>
      <p:ext uri="{BB962C8B-B14F-4D97-AF65-F5344CB8AC3E}">
        <p14:creationId xmlns:p14="http://schemas.microsoft.com/office/powerpoint/2010/main" val="683686166"/>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D2AC3739-1C01-46A5-A7A5-3C1E3CBC2670}"/>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CC943108-C15B-4906-B43A-34078470FF4C}"/>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DAAE3D82-45A0-4DFA-B42B-858A3FDC54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1D2A2B1D-DC3C-44D5-8181-1D7A7B1BEA77}"/>
              </a:ext>
            </a:extLst>
          </p:cNvPr>
          <p:cNvSpPr>
            <a:spLocks noGrp="1"/>
          </p:cNvSpPr>
          <p:nvPr>
            <p:ph type="sldNum" sz="quarter" idx="12"/>
          </p:nvPr>
        </p:nvSpPr>
        <p:spPr/>
        <p:txBody>
          <a:bodyPr/>
          <a:lstStyle>
            <a:lvl1pPr>
              <a:defRPr/>
            </a:lvl1pPr>
          </a:lstStyle>
          <a:p>
            <a:fld id="{914519E6-2B90-45BD-8ADB-B0B92E62B82C}" type="slidenum">
              <a:rPr lang="en-US" altLang="en-US"/>
              <a:pPr/>
              <a:t>‹#›</a:t>
            </a:fld>
            <a:endParaRPr lang="en-US" altLang="en-US"/>
          </a:p>
        </p:txBody>
      </p:sp>
    </p:spTree>
    <p:extLst>
      <p:ext uri="{BB962C8B-B14F-4D97-AF65-F5344CB8AC3E}">
        <p14:creationId xmlns:p14="http://schemas.microsoft.com/office/powerpoint/2010/main" val="240604224"/>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E0C7EDA8-9E22-43B7-A3C7-01415BA74B13}"/>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C0D0B278-96D3-4BB9-BA2A-B9B424149E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803B400B-8D97-4049-9EE1-13AF53321B56}"/>
              </a:ext>
            </a:extLst>
          </p:cNvPr>
          <p:cNvSpPr>
            <a:spLocks noGrp="1"/>
          </p:cNvSpPr>
          <p:nvPr>
            <p:ph type="sldNum" sz="quarter" idx="12"/>
          </p:nvPr>
        </p:nvSpPr>
        <p:spPr/>
        <p:txBody>
          <a:bodyPr/>
          <a:lstStyle>
            <a:lvl1pPr>
              <a:defRPr/>
            </a:lvl1pPr>
          </a:lstStyle>
          <a:p>
            <a:fld id="{35DDC420-CDFB-43FE-9B3B-9BC30E997CCF}" type="slidenum">
              <a:rPr lang="en-US" altLang="en-US"/>
              <a:pPr/>
              <a:t>‹#›</a:t>
            </a:fld>
            <a:endParaRPr lang="en-US" altLang="en-US"/>
          </a:p>
        </p:txBody>
      </p:sp>
    </p:spTree>
    <p:extLst>
      <p:ext uri="{BB962C8B-B14F-4D97-AF65-F5344CB8AC3E}">
        <p14:creationId xmlns:p14="http://schemas.microsoft.com/office/powerpoint/2010/main" val="2216133911"/>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B0787372-4087-4A91-99F8-CACB1EF51D04}"/>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FF5E8433-F033-4C49-8689-B477094F29C4}"/>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842985B0-9685-490D-9764-6D226660BB40}"/>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5D5B6B0-FECC-4CD0-B64C-16D250E1FBE6}"/>
              </a:ext>
            </a:extLst>
          </p:cNvPr>
          <p:cNvSpPr>
            <a:spLocks noGrp="1"/>
          </p:cNvSpPr>
          <p:nvPr>
            <p:ph type="sldNum" sz="quarter" idx="12"/>
          </p:nvPr>
        </p:nvSpPr>
        <p:spPr>
          <a:xfrm>
            <a:off x="8229600" y="6477000"/>
            <a:ext cx="762000" cy="247650"/>
          </a:xfrm>
        </p:spPr>
        <p:txBody>
          <a:bodyPr/>
          <a:lstStyle>
            <a:lvl1pPr>
              <a:defRPr/>
            </a:lvl1pPr>
          </a:lstStyle>
          <a:p>
            <a:fld id="{55E264A9-431A-4659-B6EA-C5BDCC6DA2D2}" type="slidenum">
              <a:rPr lang="en-US" altLang="en-US"/>
              <a:pPr/>
              <a:t>‹#›</a:t>
            </a:fld>
            <a:endParaRPr lang="en-US" altLang="en-US"/>
          </a:p>
        </p:txBody>
      </p:sp>
    </p:spTree>
    <p:extLst>
      <p:ext uri="{BB962C8B-B14F-4D97-AF65-F5344CB8AC3E}">
        <p14:creationId xmlns:p14="http://schemas.microsoft.com/office/powerpoint/2010/main" val="273135040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A9EC855D-9100-410B-9C5C-CF76F82FAE58}"/>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332890A5-010F-47CB-8BE3-99C53480AE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5CFF783-CE58-47C6-8310-809BA9C85309}"/>
              </a:ext>
            </a:extLst>
          </p:cNvPr>
          <p:cNvSpPr>
            <a:spLocks noGrp="1"/>
          </p:cNvSpPr>
          <p:nvPr>
            <p:ph type="sldNum" sz="quarter" idx="12"/>
          </p:nvPr>
        </p:nvSpPr>
        <p:spPr/>
        <p:txBody>
          <a:bodyPr/>
          <a:lstStyle>
            <a:lvl1pPr>
              <a:defRPr/>
            </a:lvl1pPr>
          </a:lstStyle>
          <a:p>
            <a:fld id="{0FC0845C-6B74-412E-8E75-72FCAE2B5DA7}" type="slidenum">
              <a:rPr lang="en-US" altLang="en-US"/>
              <a:pPr/>
              <a:t>‹#›</a:t>
            </a:fld>
            <a:endParaRPr lang="en-US" altLang="en-US"/>
          </a:p>
        </p:txBody>
      </p:sp>
    </p:spTree>
    <p:extLst>
      <p:ext uri="{BB962C8B-B14F-4D97-AF65-F5344CB8AC3E}">
        <p14:creationId xmlns:p14="http://schemas.microsoft.com/office/powerpoint/2010/main" val="593353758"/>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FDAC92B0-104F-4D67-8D03-7C39229A3661}"/>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id="{85E76ACD-22D6-476E-894E-FFB91F12E2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EB439641-E5D9-49CA-9514-5A979DC543BC}"/>
              </a:ext>
            </a:extLst>
          </p:cNvPr>
          <p:cNvSpPr>
            <a:spLocks noGrp="1"/>
          </p:cNvSpPr>
          <p:nvPr>
            <p:ph type="sldNum" sz="quarter" idx="12"/>
          </p:nvPr>
        </p:nvSpPr>
        <p:spPr/>
        <p:txBody>
          <a:bodyPr/>
          <a:lstStyle>
            <a:lvl1pPr>
              <a:defRPr/>
            </a:lvl1pPr>
          </a:lstStyle>
          <a:p>
            <a:fld id="{F6D9740C-309F-4837-889F-58C8B3D5C2BE}" type="slidenum">
              <a:rPr lang="en-US" altLang="en-US"/>
              <a:pPr/>
              <a:t>‹#›</a:t>
            </a:fld>
            <a:endParaRPr lang="en-US" altLang="en-US"/>
          </a:p>
        </p:txBody>
      </p:sp>
    </p:spTree>
    <p:extLst>
      <p:ext uri="{BB962C8B-B14F-4D97-AF65-F5344CB8AC3E}">
        <p14:creationId xmlns:p14="http://schemas.microsoft.com/office/powerpoint/2010/main" val="261771014"/>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B23D3436-6A1F-4A04-86E7-64D09B004009}"/>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725A93CF-8406-48C0-947D-B6DD6C60FF5B}"/>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id="{488FD5C1-B951-4985-84C5-9B4C7D2BC65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5A9A1D7-46EC-4413-8DDA-36C9EA5300AF}"/>
              </a:ext>
            </a:extLst>
          </p:cNvPr>
          <p:cNvSpPr>
            <a:spLocks noGrp="1"/>
          </p:cNvSpPr>
          <p:nvPr>
            <p:ph type="sldNum" sz="quarter" idx="12"/>
          </p:nvPr>
        </p:nvSpPr>
        <p:spPr/>
        <p:txBody>
          <a:bodyPr/>
          <a:lstStyle>
            <a:lvl1pPr>
              <a:defRPr/>
            </a:lvl1pPr>
          </a:lstStyle>
          <a:p>
            <a:fld id="{0BF88D48-6D56-41F1-803A-34DD1823DEC2}" type="slidenum">
              <a:rPr lang="en-US" altLang="en-US"/>
              <a:pPr/>
              <a:t>‹#›</a:t>
            </a:fld>
            <a:endParaRPr lang="en-US" altLang="en-US"/>
          </a:p>
        </p:txBody>
      </p:sp>
    </p:spTree>
    <p:extLst>
      <p:ext uri="{BB962C8B-B14F-4D97-AF65-F5344CB8AC3E}">
        <p14:creationId xmlns:p14="http://schemas.microsoft.com/office/powerpoint/2010/main" val="398502792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5272587"/>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7629FEA8-219E-4D8C-88AC-B180BAB0E3F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5333EC0-B075-4D63-BA59-3BB9BCB83E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id="{07D768D1-1000-451C-9B62-B1513B6132FB}"/>
              </a:ext>
            </a:extLst>
          </p:cNvPr>
          <p:cNvSpPr>
            <a:spLocks noGrp="1"/>
          </p:cNvSpPr>
          <p:nvPr>
            <p:ph type="sldNum" sz="quarter" idx="12"/>
          </p:nvPr>
        </p:nvSpPr>
        <p:spPr/>
        <p:txBody>
          <a:bodyPr/>
          <a:lstStyle>
            <a:lvl1pPr>
              <a:defRPr/>
            </a:lvl1pPr>
          </a:lstStyle>
          <a:p>
            <a:fld id="{D6201FCC-A560-4386-94AC-9F494D7B8A50}" type="slidenum">
              <a:rPr lang="en-US" altLang="en-US"/>
              <a:pPr/>
              <a:t>‹#›</a:t>
            </a:fld>
            <a:endParaRPr lang="en-US" altLang="en-US"/>
          </a:p>
        </p:txBody>
      </p:sp>
    </p:spTree>
    <p:extLst>
      <p:ext uri="{BB962C8B-B14F-4D97-AF65-F5344CB8AC3E}">
        <p14:creationId xmlns:p14="http://schemas.microsoft.com/office/powerpoint/2010/main" val="1321361082"/>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F21C61C2-B05B-4633-955C-3396D38546A5}"/>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A5E001AE-034F-48DD-A24D-4C44EC0253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2698F060-56A4-4107-B044-7F7E5E76375E}"/>
              </a:ext>
            </a:extLst>
          </p:cNvPr>
          <p:cNvSpPr>
            <a:spLocks noGrp="1"/>
          </p:cNvSpPr>
          <p:nvPr>
            <p:ph type="sldNum" sz="quarter" idx="12"/>
          </p:nvPr>
        </p:nvSpPr>
        <p:spPr/>
        <p:txBody>
          <a:bodyPr/>
          <a:lstStyle>
            <a:lvl1pPr>
              <a:defRPr/>
            </a:lvl1pPr>
          </a:lstStyle>
          <a:p>
            <a:fld id="{397F3FAB-3524-4107-800C-97251AA438A4}" type="slidenum">
              <a:rPr lang="en-US" altLang="en-US"/>
              <a:pPr/>
              <a:t>‹#›</a:t>
            </a:fld>
            <a:endParaRPr lang="en-US" altLang="en-US"/>
          </a:p>
        </p:txBody>
      </p:sp>
    </p:spTree>
    <p:extLst>
      <p:ext uri="{BB962C8B-B14F-4D97-AF65-F5344CB8AC3E}">
        <p14:creationId xmlns:p14="http://schemas.microsoft.com/office/powerpoint/2010/main" val="1084305458"/>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A6EB3-BFA0-46D3-9705-4FB690EA6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4E7E5F0-113F-4342-A9C4-7DB7B2E62E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716E98-BC43-4EC8-B400-C3211209C93A}"/>
              </a:ext>
            </a:extLst>
          </p:cNvPr>
          <p:cNvSpPr>
            <a:spLocks noGrp="1"/>
          </p:cNvSpPr>
          <p:nvPr>
            <p:ph type="sldNum" sz="quarter" idx="12"/>
          </p:nvPr>
        </p:nvSpPr>
        <p:spPr/>
        <p:txBody>
          <a:bodyPr/>
          <a:lstStyle>
            <a:lvl1pPr>
              <a:defRPr/>
            </a:lvl1pPr>
          </a:lstStyle>
          <a:p>
            <a:fld id="{6C6D5F6A-85C8-4757-A020-77F793663939}" type="slidenum">
              <a:rPr lang="en-US" altLang="en-US"/>
              <a:pPr/>
              <a:t>‹#›</a:t>
            </a:fld>
            <a:endParaRPr lang="en-US" altLang="en-US"/>
          </a:p>
        </p:txBody>
      </p:sp>
    </p:spTree>
    <p:extLst>
      <p:ext uri="{BB962C8B-B14F-4D97-AF65-F5344CB8AC3E}">
        <p14:creationId xmlns:p14="http://schemas.microsoft.com/office/powerpoint/2010/main" val="2753423375"/>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3650" y="3068638"/>
            <a:ext cx="37465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39382"/>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228600" y="4876800"/>
            <a:ext cx="8532813" cy="914400"/>
          </a:xfrm>
          <a:effectLst>
            <a:outerShdw dist="35921" dir="2700000" algn="ctr" rotWithShape="0">
              <a:schemeClr val="tx2">
                <a:alpha val="50000"/>
              </a:schemeClr>
            </a:outerShdw>
          </a:effectLst>
        </p:spPr>
        <p:txBody>
          <a:bodyPr/>
          <a:lstStyle>
            <a:lvl1pPr algn="l">
              <a:defRPr sz="4400" b="1">
                <a:solidFill>
                  <a:srgbClr val="333399"/>
                </a:solidFill>
              </a:defRPr>
            </a:lvl1pPr>
          </a:lstStyle>
          <a:p>
            <a:r>
              <a:rPr lang="en-US"/>
              <a:t>Click to edit Master title style</a:t>
            </a:r>
          </a:p>
        </p:txBody>
      </p:sp>
      <p:sp>
        <p:nvSpPr>
          <p:cNvPr id="5125" name="Rectangle 5"/>
          <p:cNvSpPr>
            <a:spLocks noGrp="1" noChangeArrowheads="1"/>
          </p:cNvSpPr>
          <p:nvPr>
            <p:ph type="subTitle" idx="1"/>
          </p:nvPr>
        </p:nvSpPr>
        <p:spPr>
          <a:xfrm>
            <a:off x="228600" y="5811838"/>
            <a:ext cx="8534400" cy="457200"/>
          </a:xfrm>
          <a:effectLst>
            <a:outerShdw dist="17961" dir="2700000" algn="ctr" rotWithShape="0">
              <a:schemeClr val="tx2">
                <a:alpha val="50000"/>
              </a:schemeClr>
            </a:outerShdw>
          </a:effectLst>
        </p:spPr>
        <p:txBody>
          <a:bodyPr anchor="ctr">
            <a:spAutoFit/>
          </a:bodyPr>
          <a:lstStyle>
            <a:lvl1pPr marL="0" indent="0">
              <a:buFontTx/>
              <a:buNone/>
              <a:defRPr sz="2400">
                <a:solidFill>
                  <a:srgbClr val="000000"/>
                </a:solidFill>
              </a:defRPr>
            </a:lvl1pPr>
          </a:lstStyle>
          <a:p>
            <a:r>
              <a:rPr lang="en-US"/>
              <a:t>Click to edit Master subtitle style</a:t>
            </a:r>
          </a:p>
        </p:txBody>
      </p:sp>
    </p:spTree>
    <p:extLst>
      <p:ext uri="{BB962C8B-B14F-4D97-AF65-F5344CB8AC3E}">
        <p14:creationId xmlns:p14="http://schemas.microsoft.com/office/powerpoint/2010/main" val="3346364261"/>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49A0A7-CD81-4AEF-80A2-E7FA1BDF61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98AF6B-B7EE-494B-A645-FDC7D5F811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DE3035-FD17-4046-B5DE-FDCAD8D8A096}"/>
              </a:ext>
            </a:extLst>
          </p:cNvPr>
          <p:cNvSpPr>
            <a:spLocks noGrp="1" noChangeArrowheads="1"/>
          </p:cNvSpPr>
          <p:nvPr>
            <p:ph type="sldNum" sz="quarter" idx="12"/>
          </p:nvPr>
        </p:nvSpPr>
        <p:spPr>
          <a:ln/>
        </p:spPr>
        <p:txBody>
          <a:bodyPr/>
          <a:lstStyle>
            <a:lvl1pPr>
              <a:defRPr/>
            </a:lvl1pPr>
          </a:lstStyle>
          <a:p>
            <a:fld id="{77264BD7-28D0-46AD-AC1C-B41573790B5F}" type="slidenum">
              <a:rPr lang="en-US" altLang="en-US"/>
              <a:pPr/>
              <a:t>‹#›</a:t>
            </a:fld>
            <a:endParaRPr lang="en-US" altLang="en-US"/>
          </a:p>
        </p:txBody>
      </p:sp>
    </p:spTree>
    <p:extLst>
      <p:ext uri="{BB962C8B-B14F-4D97-AF65-F5344CB8AC3E}">
        <p14:creationId xmlns:p14="http://schemas.microsoft.com/office/powerpoint/2010/main" val="2057752228"/>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0E7A68-0A8C-471A-B452-451F7DDA85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C0CD0F-EDE7-4ADC-8B0D-B31478A7B7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3BBFE3-D570-4385-A9EC-891EFBAAD714}"/>
              </a:ext>
            </a:extLst>
          </p:cNvPr>
          <p:cNvSpPr>
            <a:spLocks noGrp="1" noChangeArrowheads="1"/>
          </p:cNvSpPr>
          <p:nvPr>
            <p:ph type="sldNum" sz="quarter" idx="12"/>
          </p:nvPr>
        </p:nvSpPr>
        <p:spPr>
          <a:ln/>
        </p:spPr>
        <p:txBody>
          <a:bodyPr/>
          <a:lstStyle>
            <a:lvl1pPr>
              <a:defRPr/>
            </a:lvl1pPr>
          </a:lstStyle>
          <a:p>
            <a:fld id="{3CFA0371-82BE-4C25-9744-32BE2F586C1A}" type="slidenum">
              <a:rPr lang="en-US" altLang="en-US"/>
              <a:pPr/>
              <a:t>‹#›</a:t>
            </a:fld>
            <a:endParaRPr lang="en-US" altLang="en-US"/>
          </a:p>
        </p:txBody>
      </p:sp>
    </p:spTree>
    <p:extLst>
      <p:ext uri="{BB962C8B-B14F-4D97-AF65-F5344CB8AC3E}">
        <p14:creationId xmlns:p14="http://schemas.microsoft.com/office/powerpoint/2010/main" val="3547952015"/>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70075"/>
            <a:ext cx="381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381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997C6-E677-4032-8423-03AA9CE18A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6D38BC-093D-4842-917D-DA14A6602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A129F6-233D-4A74-94E3-F5F63B1750A9}"/>
              </a:ext>
            </a:extLst>
          </p:cNvPr>
          <p:cNvSpPr>
            <a:spLocks noGrp="1" noChangeArrowheads="1"/>
          </p:cNvSpPr>
          <p:nvPr>
            <p:ph type="sldNum" sz="quarter" idx="12"/>
          </p:nvPr>
        </p:nvSpPr>
        <p:spPr>
          <a:ln/>
        </p:spPr>
        <p:txBody>
          <a:bodyPr/>
          <a:lstStyle>
            <a:lvl1pPr>
              <a:defRPr/>
            </a:lvl1pPr>
          </a:lstStyle>
          <a:p>
            <a:fld id="{9E3DDF92-892A-4FAF-BB2C-20B20B049FD7}" type="slidenum">
              <a:rPr lang="en-US" altLang="en-US"/>
              <a:pPr/>
              <a:t>‹#›</a:t>
            </a:fld>
            <a:endParaRPr lang="en-US" altLang="en-US"/>
          </a:p>
        </p:txBody>
      </p:sp>
    </p:spTree>
    <p:extLst>
      <p:ext uri="{BB962C8B-B14F-4D97-AF65-F5344CB8AC3E}">
        <p14:creationId xmlns:p14="http://schemas.microsoft.com/office/powerpoint/2010/main" val="178200068"/>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7BFF33-37F0-4952-8278-135F9C93D0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011604-DB88-4FB8-BD02-5F9E4E011B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4B5CCE-2F21-41DA-BA71-60A2B7448B91}"/>
              </a:ext>
            </a:extLst>
          </p:cNvPr>
          <p:cNvSpPr>
            <a:spLocks noGrp="1" noChangeArrowheads="1"/>
          </p:cNvSpPr>
          <p:nvPr>
            <p:ph type="sldNum" sz="quarter" idx="12"/>
          </p:nvPr>
        </p:nvSpPr>
        <p:spPr>
          <a:ln/>
        </p:spPr>
        <p:txBody>
          <a:bodyPr/>
          <a:lstStyle>
            <a:lvl1pPr>
              <a:defRPr/>
            </a:lvl1pPr>
          </a:lstStyle>
          <a:p>
            <a:fld id="{4CB913A2-E112-46A4-A210-2FDEDC744B99}" type="slidenum">
              <a:rPr lang="en-US" altLang="en-US"/>
              <a:pPr/>
              <a:t>‹#›</a:t>
            </a:fld>
            <a:endParaRPr lang="en-US" altLang="en-US"/>
          </a:p>
        </p:txBody>
      </p:sp>
    </p:spTree>
    <p:extLst>
      <p:ext uri="{BB962C8B-B14F-4D97-AF65-F5344CB8AC3E}">
        <p14:creationId xmlns:p14="http://schemas.microsoft.com/office/powerpoint/2010/main" val="3317809878"/>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DC18D8-1BCE-48CE-856F-3DF1CD6917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4D8256-3271-4ED2-843F-56BDDC5D08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A121741-D571-4637-A96E-C92052680E64}"/>
              </a:ext>
            </a:extLst>
          </p:cNvPr>
          <p:cNvSpPr>
            <a:spLocks noGrp="1" noChangeArrowheads="1"/>
          </p:cNvSpPr>
          <p:nvPr>
            <p:ph type="sldNum" sz="quarter" idx="12"/>
          </p:nvPr>
        </p:nvSpPr>
        <p:spPr>
          <a:ln/>
        </p:spPr>
        <p:txBody>
          <a:bodyPr/>
          <a:lstStyle>
            <a:lvl1pPr>
              <a:defRPr/>
            </a:lvl1pPr>
          </a:lstStyle>
          <a:p>
            <a:fld id="{6769891C-64D7-4FE6-9ED0-5A8FE8B2A724}" type="slidenum">
              <a:rPr lang="en-US" altLang="en-US"/>
              <a:pPr/>
              <a:t>‹#›</a:t>
            </a:fld>
            <a:endParaRPr lang="en-US" altLang="en-US"/>
          </a:p>
        </p:txBody>
      </p:sp>
    </p:spTree>
    <p:extLst>
      <p:ext uri="{BB962C8B-B14F-4D97-AF65-F5344CB8AC3E}">
        <p14:creationId xmlns:p14="http://schemas.microsoft.com/office/powerpoint/2010/main" val="381720616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465508"/>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6B35B6-63DE-4F77-9778-BA5835E5D2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CD4DC1A-4DBA-4815-9914-A185292AA0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D03E888-D715-4B53-8510-FE59198738C0}"/>
              </a:ext>
            </a:extLst>
          </p:cNvPr>
          <p:cNvSpPr>
            <a:spLocks noGrp="1" noChangeArrowheads="1"/>
          </p:cNvSpPr>
          <p:nvPr>
            <p:ph type="sldNum" sz="quarter" idx="12"/>
          </p:nvPr>
        </p:nvSpPr>
        <p:spPr>
          <a:ln/>
        </p:spPr>
        <p:txBody>
          <a:bodyPr/>
          <a:lstStyle>
            <a:lvl1pPr>
              <a:defRPr/>
            </a:lvl1pPr>
          </a:lstStyle>
          <a:p>
            <a:fld id="{B6C4A4DE-A714-4B97-94A5-DB9DA159D7E2}" type="slidenum">
              <a:rPr lang="en-US" altLang="en-US"/>
              <a:pPr/>
              <a:t>‹#›</a:t>
            </a:fld>
            <a:endParaRPr lang="en-US" altLang="en-US"/>
          </a:p>
        </p:txBody>
      </p:sp>
    </p:spTree>
    <p:extLst>
      <p:ext uri="{BB962C8B-B14F-4D97-AF65-F5344CB8AC3E}">
        <p14:creationId xmlns:p14="http://schemas.microsoft.com/office/powerpoint/2010/main" val="1775537220"/>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A1B382-3FFE-4C19-823D-7CCB168356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FA3137-FE5A-40F4-AB8F-561BD8CA5E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39D4D8-F6B7-4323-8D53-234DCD07D1BE}"/>
              </a:ext>
            </a:extLst>
          </p:cNvPr>
          <p:cNvSpPr>
            <a:spLocks noGrp="1" noChangeArrowheads="1"/>
          </p:cNvSpPr>
          <p:nvPr>
            <p:ph type="sldNum" sz="quarter" idx="12"/>
          </p:nvPr>
        </p:nvSpPr>
        <p:spPr>
          <a:ln/>
        </p:spPr>
        <p:txBody>
          <a:bodyPr/>
          <a:lstStyle>
            <a:lvl1pPr>
              <a:defRPr/>
            </a:lvl1pPr>
          </a:lstStyle>
          <a:p>
            <a:fld id="{65A130D8-7150-4323-8856-BF6B1930B291}" type="slidenum">
              <a:rPr lang="en-US" altLang="en-US"/>
              <a:pPr/>
              <a:t>‹#›</a:t>
            </a:fld>
            <a:endParaRPr lang="en-US" altLang="en-US"/>
          </a:p>
        </p:txBody>
      </p:sp>
    </p:spTree>
    <p:extLst>
      <p:ext uri="{BB962C8B-B14F-4D97-AF65-F5344CB8AC3E}">
        <p14:creationId xmlns:p14="http://schemas.microsoft.com/office/powerpoint/2010/main" val="71298172"/>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F4C876-B93C-4DF1-851E-0D8E0F048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196166-9753-4345-ABF7-A16CE7540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9F88DD-C5FC-4D11-B4C2-C1B33ED1C854}"/>
              </a:ext>
            </a:extLst>
          </p:cNvPr>
          <p:cNvSpPr>
            <a:spLocks noGrp="1" noChangeArrowheads="1"/>
          </p:cNvSpPr>
          <p:nvPr>
            <p:ph type="sldNum" sz="quarter" idx="12"/>
          </p:nvPr>
        </p:nvSpPr>
        <p:spPr>
          <a:ln/>
        </p:spPr>
        <p:txBody>
          <a:bodyPr/>
          <a:lstStyle>
            <a:lvl1pPr>
              <a:defRPr/>
            </a:lvl1pPr>
          </a:lstStyle>
          <a:p>
            <a:fld id="{2A58D0E4-2792-4605-8DF5-892B475CF787}" type="slidenum">
              <a:rPr lang="en-US" altLang="en-US"/>
              <a:pPr/>
              <a:t>‹#›</a:t>
            </a:fld>
            <a:endParaRPr lang="en-US" altLang="en-US"/>
          </a:p>
        </p:txBody>
      </p:sp>
    </p:spTree>
    <p:extLst>
      <p:ext uri="{BB962C8B-B14F-4D97-AF65-F5344CB8AC3E}">
        <p14:creationId xmlns:p14="http://schemas.microsoft.com/office/powerpoint/2010/main" val="3164508616"/>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D2257-A3AA-439F-9511-070ADD9B6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74F70-F4C8-4100-9AFB-B68325148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E13A1E-903E-4CE0-93E8-5303AF090B0E}"/>
              </a:ext>
            </a:extLst>
          </p:cNvPr>
          <p:cNvSpPr>
            <a:spLocks noGrp="1" noChangeArrowheads="1"/>
          </p:cNvSpPr>
          <p:nvPr>
            <p:ph type="sldNum" sz="quarter" idx="12"/>
          </p:nvPr>
        </p:nvSpPr>
        <p:spPr>
          <a:ln/>
        </p:spPr>
        <p:txBody>
          <a:bodyPr/>
          <a:lstStyle>
            <a:lvl1pPr>
              <a:defRPr/>
            </a:lvl1pPr>
          </a:lstStyle>
          <a:p>
            <a:fld id="{3EB86290-510B-4DB8-854D-6496AFC8DE59}" type="slidenum">
              <a:rPr lang="en-US" altLang="en-US"/>
              <a:pPr/>
              <a:t>‹#›</a:t>
            </a:fld>
            <a:endParaRPr lang="en-US" altLang="en-US"/>
          </a:p>
        </p:txBody>
      </p:sp>
    </p:spTree>
    <p:extLst>
      <p:ext uri="{BB962C8B-B14F-4D97-AF65-F5344CB8AC3E}">
        <p14:creationId xmlns:p14="http://schemas.microsoft.com/office/powerpoint/2010/main" val="3322537268"/>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081C9D-D160-4D5D-8FAD-9657CBFFC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4D492-3BC7-42A9-95A4-A38D2A54C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301495-7D68-4472-BE08-D334176812BC}"/>
              </a:ext>
            </a:extLst>
          </p:cNvPr>
          <p:cNvSpPr>
            <a:spLocks noGrp="1" noChangeArrowheads="1"/>
          </p:cNvSpPr>
          <p:nvPr>
            <p:ph type="sldNum" sz="quarter" idx="12"/>
          </p:nvPr>
        </p:nvSpPr>
        <p:spPr>
          <a:ln/>
        </p:spPr>
        <p:txBody>
          <a:bodyPr/>
          <a:lstStyle>
            <a:lvl1pPr>
              <a:defRPr/>
            </a:lvl1pPr>
          </a:lstStyle>
          <a:p>
            <a:fld id="{084F3690-FBDC-4843-B000-5379870E65E5}" type="slidenum">
              <a:rPr lang="en-US" altLang="en-US"/>
              <a:pPr/>
              <a:t>‹#›</a:t>
            </a:fld>
            <a:endParaRPr lang="en-US" altLang="en-US"/>
          </a:p>
        </p:txBody>
      </p:sp>
    </p:spTree>
    <p:extLst>
      <p:ext uri="{BB962C8B-B14F-4D97-AF65-F5344CB8AC3E}">
        <p14:creationId xmlns:p14="http://schemas.microsoft.com/office/powerpoint/2010/main" val="3612416881"/>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63713" y="2286000"/>
            <a:ext cx="6553200" cy="642938"/>
          </a:xfrm>
        </p:spPr>
        <p:txBody>
          <a:bodyPr/>
          <a:lstStyle/>
          <a:p>
            <a:r>
              <a:rPr lang="en-US"/>
              <a:t>Click to edit Master title style</a:t>
            </a:r>
          </a:p>
        </p:txBody>
      </p:sp>
      <p:sp>
        <p:nvSpPr>
          <p:cNvPr id="3" name="Text Placeholder 2"/>
          <p:cNvSpPr>
            <a:spLocks noGrp="1"/>
          </p:cNvSpPr>
          <p:nvPr>
            <p:ph type="body" sz="half" idx="1"/>
          </p:nvPr>
        </p:nvSpPr>
        <p:spPr>
          <a:xfrm>
            <a:off x="1176338" y="3068638"/>
            <a:ext cx="3744912"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073650" y="3068638"/>
            <a:ext cx="3746500" cy="3457575"/>
          </a:xfrm>
        </p:spPr>
        <p:txBody>
          <a:bodyPr/>
          <a:lstStyle/>
          <a:p>
            <a:pPr lvl="0"/>
            <a:endParaRPr lang="en-US" noProof="0"/>
          </a:p>
        </p:txBody>
      </p:sp>
    </p:spTree>
    <p:extLst>
      <p:ext uri="{BB962C8B-B14F-4D97-AF65-F5344CB8AC3E}">
        <p14:creationId xmlns:p14="http://schemas.microsoft.com/office/powerpoint/2010/main" val="804129985"/>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228600" y="4876800"/>
            <a:ext cx="8532813" cy="914400"/>
          </a:xfrm>
          <a:effectLst>
            <a:outerShdw dist="35921" dir="2700000" algn="ctr" rotWithShape="0">
              <a:schemeClr val="tx2">
                <a:alpha val="50000"/>
              </a:schemeClr>
            </a:outerShdw>
          </a:effectLst>
        </p:spPr>
        <p:txBody>
          <a:bodyPr/>
          <a:lstStyle>
            <a:lvl1pPr algn="l">
              <a:defRPr sz="4400" b="1">
                <a:solidFill>
                  <a:srgbClr val="333399"/>
                </a:solidFill>
              </a:defRPr>
            </a:lvl1pPr>
          </a:lstStyle>
          <a:p>
            <a:r>
              <a:rPr lang="en-US"/>
              <a:t>Click to edit Master title style</a:t>
            </a:r>
          </a:p>
        </p:txBody>
      </p:sp>
      <p:sp>
        <p:nvSpPr>
          <p:cNvPr id="5125" name="Rectangle 5"/>
          <p:cNvSpPr>
            <a:spLocks noGrp="1" noChangeArrowheads="1"/>
          </p:cNvSpPr>
          <p:nvPr>
            <p:ph type="subTitle" idx="1"/>
          </p:nvPr>
        </p:nvSpPr>
        <p:spPr>
          <a:xfrm>
            <a:off x="228600" y="5811838"/>
            <a:ext cx="8534400" cy="457200"/>
          </a:xfrm>
          <a:effectLst>
            <a:outerShdw dist="17961" dir="2700000" algn="ctr" rotWithShape="0">
              <a:schemeClr val="tx2">
                <a:alpha val="50000"/>
              </a:schemeClr>
            </a:outerShdw>
          </a:effectLst>
        </p:spPr>
        <p:txBody>
          <a:bodyPr>
            <a:spAutoFit/>
          </a:bodyPr>
          <a:lstStyle>
            <a:lvl1pPr marL="0" indent="0">
              <a:buFontTx/>
              <a:buNone/>
              <a:defRPr sz="2400">
                <a:solidFill>
                  <a:srgbClr val="000000"/>
                </a:solidFill>
              </a:defRPr>
            </a:lvl1pPr>
          </a:lstStyle>
          <a:p>
            <a:r>
              <a:rPr lang="en-US"/>
              <a:t>Click to edit Master subtitle style</a:t>
            </a:r>
          </a:p>
        </p:txBody>
      </p:sp>
    </p:spTree>
    <p:extLst>
      <p:ext uri="{BB962C8B-B14F-4D97-AF65-F5344CB8AC3E}">
        <p14:creationId xmlns:p14="http://schemas.microsoft.com/office/powerpoint/2010/main" val="1213473615"/>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607372-6DC7-44C5-BBAD-FBC187EA1D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B3DAC0-6EA9-44E5-A47E-28EAF1CC8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94CCAA-362E-4EEB-BD29-305DCF695A67}"/>
              </a:ext>
            </a:extLst>
          </p:cNvPr>
          <p:cNvSpPr>
            <a:spLocks noGrp="1" noChangeArrowheads="1"/>
          </p:cNvSpPr>
          <p:nvPr>
            <p:ph type="sldNum" sz="quarter" idx="12"/>
          </p:nvPr>
        </p:nvSpPr>
        <p:spPr>
          <a:ln/>
        </p:spPr>
        <p:txBody>
          <a:bodyPr/>
          <a:lstStyle>
            <a:lvl1pPr>
              <a:defRPr/>
            </a:lvl1pPr>
          </a:lstStyle>
          <a:p>
            <a:fld id="{163B4082-77E1-4ABF-AF55-1E6C0B4C5D84}" type="slidenum">
              <a:rPr lang="en-US" altLang="en-US"/>
              <a:pPr/>
              <a:t>‹#›</a:t>
            </a:fld>
            <a:endParaRPr lang="en-US" altLang="en-US"/>
          </a:p>
        </p:txBody>
      </p:sp>
    </p:spTree>
    <p:extLst>
      <p:ext uri="{BB962C8B-B14F-4D97-AF65-F5344CB8AC3E}">
        <p14:creationId xmlns:p14="http://schemas.microsoft.com/office/powerpoint/2010/main" val="3540081038"/>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8FBE22-6989-4405-8BA3-C95FECB7A9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2F5F84-7E53-410A-A085-174C4CD05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9E23A1-AF87-4403-9595-DD785704C264}"/>
              </a:ext>
            </a:extLst>
          </p:cNvPr>
          <p:cNvSpPr>
            <a:spLocks noGrp="1" noChangeArrowheads="1"/>
          </p:cNvSpPr>
          <p:nvPr>
            <p:ph type="sldNum" sz="quarter" idx="12"/>
          </p:nvPr>
        </p:nvSpPr>
        <p:spPr>
          <a:ln/>
        </p:spPr>
        <p:txBody>
          <a:bodyPr/>
          <a:lstStyle>
            <a:lvl1pPr>
              <a:defRPr/>
            </a:lvl1pPr>
          </a:lstStyle>
          <a:p>
            <a:fld id="{2C506C52-D0E3-4B05-8CBD-46F280791B39}" type="slidenum">
              <a:rPr lang="en-US" altLang="en-US"/>
              <a:pPr/>
              <a:t>‹#›</a:t>
            </a:fld>
            <a:endParaRPr lang="en-US" altLang="en-US"/>
          </a:p>
        </p:txBody>
      </p:sp>
    </p:spTree>
    <p:extLst>
      <p:ext uri="{BB962C8B-B14F-4D97-AF65-F5344CB8AC3E}">
        <p14:creationId xmlns:p14="http://schemas.microsoft.com/office/powerpoint/2010/main" val="4223100871"/>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70075"/>
            <a:ext cx="381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381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5219EA-E3A0-4A2A-9A30-5E4C53729A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17D485-F6A3-4A41-842C-462E54625E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770F6D-B034-45CE-A8FF-61F6AE1205CD}"/>
              </a:ext>
            </a:extLst>
          </p:cNvPr>
          <p:cNvSpPr>
            <a:spLocks noGrp="1" noChangeArrowheads="1"/>
          </p:cNvSpPr>
          <p:nvPr>
            <p:ph type="sldNum" sz="quarter" idx="12"/>
          </p:nvPr>
        </p:nvSpPr>
        <p:spPr>
          <a:ln/>
        </p:spPr>
        <p:txBody>
          <a:bodyPr/>
          <a:lstStyle>
            <a:lvl1pPr>
              <a:defRPr/>
            </a:lvl1pPr>
          </a:lstStyle>
          <a:p>
            <a:fld id="{FE3EB5DD-9723-4AF5-B9DD-5C195F4D324B}" type="slidenum">
              <a:rPr lang="en-US" altLang="en-US"/>
              <a:pPr/>
              <a:t>‹#›</a:t>
            </a:fld>
            <a:endParaRPr lang="en-US" altLang="en-US"/>
          </a:p>
        </p:txBody>
      </p:sp>
    </p:spTree>
    <p:extLst>
      <p:ext uri="{BB962C8B-B14F-4D97-AF65-F5344CB8AC3E}">
        <p14:creationId xmlns:p14="http://schemas.microsoft.com/office/powerpoint/2010/main" val="81170020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0.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22.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2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5.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5.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6.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8.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29.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31.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33.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1.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image" Target="../media/image3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9.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A8E6FD9-D227-4ECA-AA0D-2CF6A516EB48}"/>
              </a:ext>
            </a:extLst>
          </p:cNvPr>
          <p:cNvSpPr>
            <a:spLocks noGrp="1" noChangeArrowheads="1"/>
          </p:cNvSpPr>
          <p:nvPr>
            <p:ph type="title"/>
          </p:nvPr>
        </p:nvSpPr>
        <p:spPr bwMode="auto">
          <a:xfrm>
            <a:off x="1763713" y="2286000"/>
            <a:ext cx="65532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027" name="Rectangle 3">
            <a:extLst>
              <a:ext uri="{FF2B5EF4-FFF2-40B4-BE49-F238E27FC236}">
                <a16:creationId xmlns:a16="http://schemas.microsoft.com/office/drawing/2014/main" id="{F61D36FA-B88B-437A-BBD9-BB5468FE790F}"/>
              </a:ext>
            </a:extLst>
          </p:cNvPr>
          <p:cNvSpPr>
            <a:spLocks noChangeArrowheads="1"/>
          </p:cNvSpPr>
          <p:nvPr/>
        </p:nvSpPr>
        <p:spPr bwMode="auto">
          <a:xfrm>
            <a:off x="0" y="5516563"/>
            <a:ext cx="9144000" cy="1341437"/>
          </a:xfrm>
          <a:prstGeom prst="rect">
            <a:avLst/>
          </a:prstGeom>
          <a:gradFill rotWithShape="1">
            <a:gsLst>
              <a:gs pos="0">
                <a:srgbClr val="765E2F">
                  <a:alpha val="0"/>
                </a:srgbClr>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uk-UA"/>
          </a:p>
        </p:txBody>
      </p:sp>
      <p:sp>
        <p:nvSpPr>
          <p:cNvPr id="1028" name="Rectangle 4">
            <a:extLst>
              <a:ext uri="{FF2B5EF4-FFF2-40B4-BE49-F238E27FC236}">
                <a16:creationId xmlns:a16="http://schemas.microsoft.com/office/drawing/2014/main" id="{8097580F-4FA3-4D98-AA44-6A08D882C209}"/>
              </a:ext>
            </a:extLst>
          </p:cNvPr>
          <p:cNvSpPr>
            <a:spLocks noGrp="1" noChangeArrowheads="1"/>
          </p:cNvSpPr>
          <p:nvPr>
            <p:ph type="body" idx="1"/>
          </p:nvPr>
        </p:nvSpPr>
        <p:spPr bwMode="auto">
          <a:xfrm>
            <a:off x="1176338" y="3068638"/>
            <a:ext cx="76438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endParaRPr lang="en-US" altLang="en-US"/>
          </a:p>
          <a:p>
            <a:pPr lvl="4"/>
            <a:endParaRPr lang="ru-RU" altLang="en-US"/>
          </a:p>
        </p:txBody>
      </p:sp>
    </p:spTree>
  </p:cSld>
  <p:clrMap bg1="lt1" tx1="dk1" bg2="lt2" tx2="dk2" accent1="accent1" accent2="accent2" accent3="accent3" accent4="accent4" accent5="accent5" accent6="accent6" hlink="hlink" folHlink="folHlink"/>
  <p:sldLayoutIdLst>
    <p:sldLayoutId id="2147498091" r:id="rId1"/>
    <p:sldLayoutId id="2147497869" r:id="rId2"/>
    <p:sldLayoutId id="2147497870" r:id="rId3"/>
    <p:sldLayoutId id="2147497871" r:id="rId4"/>
    <p:sldLayoutId id="2147497872" r:id="rId5"/>
    <p:sldLayoutId id="2147497873" r:id="rId6"/>
    <p:sldLayoutId id="2147497874" r:id="rId7"/>
    <p:sldLayoutId id="2147497875" r:id="rId8"/>
    <p:sldLayoutId id="2147497876" r:id="rId9"/>
    <p:sldLayoutId id="2147497877" r:id="rId10"/>
    <p:sldLayoutId id="2147497878" r:id="rId11"/>
    <p:sldLayoutId id="2147497879" r:id="rId12"/>
    <p:sldLayoutId id="2147497880" r:id="rId13"/>
    <p:sldLayoutId id="2147497881" r:id="rId14"/>
    <p:sldLayoutId id="2147497882" r:id="rId15"/>
  </p:sldLayoutIdLst>
  <p:transition>
    <p:random/>
  </p:transition>
  <p:hf hdr="0" ftr="0" dt="0"/>
  <p:txStyles>
    <p:titleStyle>
      <a:lvl1pPr algn="l" rtl="0" eaLnBrk="0" fontAlgn="base" hangingPunct="0">
        <a:spcBef>
          <a:spcPct val="0"/>
        </a:spcBef>
        <a:spcAft>
          <a:spcPct val="0"/>
        </a:spcAft>
        <a:defRPr sz="3600">
          <a:solidFill>
            <a:schemeClr val="bg2"/>
          </a:solidFill>
          <a:latin typeface="+mj-lt"/>
          <a:ea typeface="+mj-ea"/>
          <a:cs typeface="+mj-cs"/>
        </a:defRPr>
      </a:lvl1pPr>
      <a:lvl2pPr algn="l" rtl="0" eaLnBrk="0" fontAlgn="base" hangingPunct="0">
        <a:spcBef>
          <a:spcPct val="0"/>
        </a:spcBef>
        <a:spcAft>
          <a:spcPct val="0"/>
        </a:spcAft>
        <a:defRPr sz="3600">
          <a:solidFill>
            <a:schemeClr val="bg2"/>
          </a:solidFill>
          <a:latin typeface="Arial" charset="0"/>
        </a:defRPr>
      </a:lvl2pPr>
      <a:lvl3pPr algn="l" rtl="0" eaLnBrk="0" fontAlgn="base" hangingPunct="0">
        <a:spcBef>
          <a:spcPct val="0"/>
        </a:spcBef>
        <a:spcAft>
          <a:spcPct val="0"/>
        </a:spcAft>
        <a:defRPr sz="3600">
          <a:solidFill>
            <a:schemeClr val="bg2"/>
          </a:solidFill>
          <a:latin typeface="Arial" charset="0"/>
        </a:defRPr>
      </a:lvl3pPr>
      <a:lvl4pPr algn="l" rtl="0" eaLnBrk="0" fontAlgn="base" hangingPunct="0">
        <a:spcBef>
          <a:spcPct val="0"/>
        </a:spcBef>
        <a:spcAft>
          <a:spcPct val="0"/>
        </a:spcAft>
        <a:defRPr sz="3600">
          <a:solidFill>
            <a:schemeClr val="bg2"/>
          </a:solidFill>
          <a:latin typeface="Arial" charset="0"/>
        </a:defRPr>
      </a:lvl4pPr>
      <a:lvl5pPr algn="l" rtl="0" eaLnBrk="0" fontAlgn="base" hangingPunct="0">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2352F70-7BEA-44BF-AFEF-67DA976ECEB0}"/>
              </a:ext>
            </a:extLst>
          </p:cNvPr>
          <p:cNvSpPr>
            <a:spLocks noGrp="1" noChangeArrowheads="1"/>
          </p:cNvSpPr>
          <p:nvPr>
            <p:ph type="title"/>
          </p:nvPr>
        </p:nvSpPr>
        <p:spPr bwMode="auto">
          <a:xfrm>
            <a:off x="1763713" y="2286000"/>
            <a:ext cx="65532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0243" name="Rectangle 3">
            <a:extLst>
              <a:ext uri="{FF2B5EF4-FFF2-40B4-BE49-F238E27FC236}">
                <a16:creationId xmlns:a16="http://schemas.microsoft.com/office/drawing/2014/main" id="{87D23D06-1F22-4829-8A51-C39889CE4FC2}"/>
              </a:ext>
            </a:extLst>
          </p:cNvPr>
          <p:cNvSpPr>
            <a:spLocks noChangeArrowheads="1"/>
          </p:cNvSpPr>
          <p:nvPr/>
        </p:nvSpPr>
        <p:spPr bwMode="auto">
          <a:xfrm>
            <a:off x="0" y="5516563"/>
            <a:ext cx="9144000" cy="1341437"/>
          </a:xfrm>
          <a:prstGeom prst="rect">
            <a:avLst/>
          </a:prstGeom>
          <a:gradFill rotWithShape="1">
            <a:gsLst>
              <a:gs pos="0">
                <a:srgbClr val="765E2F">
                  <a:alpha val="0"/>
                </a:srgbClr>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uk-UA"/>
          </a:p>
        </p:txBody>
      </p:sp>
      <p:sp>
        <p:nvSpPr>
          <p:cNvPr id="10244" name="Rectangle 4">
            <a:extLst>
              <a:ext uri="{FF2B5EF4-FFF2-40B4-BE49-F238E27FC236}">
                <a16:creationId xmlns:a16="http://schemas.microsoft.com/office/drawing/2014/main" id="{0CB336B3-8521-4D29-95F3-C64FE64B1EDF}"/>
              </a:ext>
            </a:extLst>
          </p:cNvPr>
          <p:cNvSpPr>
            <a:spLocks noGrp="1" noChangeArrowheads="1"/>
          </p:cNvSpPr>
          <p:nvPr>
            <p:ph type="body" idx="1"/>
          </p:nvPr>
        </p:nvSpPr>
        <p:spPr bwMode="auto">
          <a:xfrm>
            <a:off x="1176338" y="3068638"/>
            <a:ext cx="76438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endParaRPr lang="en-US" altLang="en-US"/>
          </a:p>
          <a:p>
            <a:pPr lvl="4"/>
            <a:endParaRPr lang="ru-RU" altLang="en-US"/>
          </a:p>
        </p:txBody>
      </p:sp>
    </p:spTree>
  </p:cSld>
  <p:clrMap bg1="lt1" tx1="dk1" bg2="lt2" tx2="dk2" accent1="accent1" accent2="accent2" accent3="accent3" accent4="accent4" accent5="accent5" accent6="accent6" hlink="hlink" folHlink="folHlink"/>
  <p:sldLayoutIdLst>
    <p:sldLayoutId id="2147497957" r:id="rId1"/>
  </p:sldLayoutIdLst>
  <p:transition>
    <p:random/>
  </p:transition>
  <p:hf hdr="0" ftr="0" dt="0"/>
  <p:txStyles>
    <p:titleStyle>
      <a:lvl1pPr algn="l" rtl="0" eaLnBrk="0" fontAlgn="base" hangingPunct="0">
        <a:spcBef>
          <a:spcPct val="0"/>
        </a:spcBef>
        <a:spcAft>
          <a:spcPct val="0"/>
        </a:spcAft>
        <a:defRPr sz="3600">
          <a:solidFill>
            <a:schemeClr val="bg2"/>
          </a:solidFill>
          <a:latin typeface="+mj-lt"/>
          <a:ea typeface="+mj-ea"/>
          <a:cs typeface="+mj-cs"/>
        </a:defRPr>
      </a:lvl1pPr>
      <a:lvl2pPr algn="l" rtl="0" eaLnBrk="0" fontAlgn="base" hangingPunct="0">
        <a:spcBef>
          <a:spcPct val="0"/>
        </a:spcBef>
        <a:spcAft>
          <a:spcPct val="0"/>
        </a:spcAft>
        <a:defRPr sz="3600">
          <a:solidFill>
            <a:schemeClr val="bg2"/>
          </a:solidFill>
          <a:latin typeface="Arial" charset="0"/>
        </a:defRPr>
      </a:lvl2pPr>
      <a:lvl3pPr algn="l" rtl="0" eaLnBrk="0" fontAlgn="base" hangingPunct="0">
        <a:spcBef>
          <a:spcPct val="0"/>
        </a:spcBef>
        <a:spcAft>
          <a:spcPct val="0"/>
        </a:spcAft>
        <a:defRPr sz="3600">
          <a:solidFill>
            <a:schemeClr val="bg2"/>
          </a:solidFill>
          <a:latin typeface="Arial" charset="0"/>
        </a:defRPr>
      </a:lvl3pPr>
      <a:lvl4pPr algn="l" rtl="0" eaLnBrk="0" fontAlgn="base" hangingPunct="0">
        <a:spcBef>
          <a:spcPct val="0"/>
        </a:spcBef>
        <a:spcAft>
          <a:spcPct val="0"/>
        </a:spcAft>
        <a:defRPr sz="3600">
          <a:solidFill>
            <a:schemeClr val="bg2"/>
          </a:solidFill>
          <a:latin typeface="Arial" charset="0"/>
        </a:defRPr>
      </a:lvl4pPr>
      <a:lvl5pPr algn="l" rtl="0" eaLnBrk="0" fontAlgn="base" hangingPunct="0">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1BB8A2C-8FFF-4D95-B823-49C8489E5E45}"/>
              </a:ext>
            </a:extLst>
          </p:cNvPr>
          <p:cNvSpPr>
            <a:spLocks noGrp="1" noChangeArrowheads="1"/>
          </p:cNvSpPr>
          <p:nvPr>
            <p:ph type="title"/>
          </p:nvPr>
        </p:nvSpPr>
        <p:spPr bwMode="auto">
          <a:xfrm>
            <a:off x="533400" y="7620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1BA83298-EC31-4452-90FF-1A3226470C9E}"/>
              </a:ext>
            </a:extLst>
          </p:cNvPr>
          <p:cNvSpPr>
            <a:spLocks noGrp="1" noChangeArrowheads="1"/>
          </p:cNvSpPr>
          <p:nvPr>
            <p:ph type="body" idx="1"/>
          </p:nvPr>
        </p:nvSpPr>
        <p:spPr bwMode="auto">
          <a:xfrm>
            <a:off x="533400" y="914400"/>
            <a:ext cx="838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6E00C5E-025D-49AC-AC05-1E1AA40C8D0F}"/>
              </a:ext>
            </a:extLst>
          </p:cNvPr>
          <p:cNvSpPr>
            <a:spLocks noGrp="1" noChangeArrowheads="1"/>
          </p:cNvSpPr>
          <p:nvPr>
            <p:ph type="dt" sz="half" idx="2"/>
          </p:nvPr>
        </p:nvSpPr>
        <p:spPr bwMode="auto">
          <a:xfrm>
            <a:off x="45720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0585704B-D18C-48EC-9D48-1D95B1C5934A}"/>
              </a:ext>
            </a:extLst>
          </p:cNvPr>
          <p:cNvSpPr>
            <a:spLocks noGrp="1" noChangeArrowheads="1"/>
          </p:cNvSpPr>
          <p:nvPr>
            <p:ph type="ftr" sz="quarter" idx="3"/>
          </p:nvPr>
        </p:nvSpPr>
        <p:spPr bwMode="auto">
          <a:xfrm>
            <a:off x="3124200" y="66135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F20F269A-CFFF-4C02-8C6F-28E8F58AB657}"/>
              </a:ext>
            </a:extLst>
          </p:cNvPr>
          <p:cNvSpPr>
            <a:spLocks noGrp="1" noChangeArrowheads="1"/>
          </p:cNvSpPr>
          <p:nvPr>
            <p:ph type="sldNum" sz="quarter" idx="4"/>
          </p:nvPr>
        </p:nvSpPr>
        <p:spPr bwMode="auto">
          <a:xfrm>
            <a:off x="655320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4DB7945-4032-467A-A01A-FB40566A43A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8110" r:id="rId1"/>
    <p:sldLayoutId id="2147497958" r:id="rId2"/>
    <p:sldLayoutId id="2147497959" r:id="rId3"/>
    <p:sldLayoutId id="2147497960" r:id="rId4"/>
    <p:sldLayoutId id="2147497961" r:id="rId5"/>
    <p:sldLayoutId id="2147497962" r:id="rId6"/>
    <p:sldLayoutId id="2147497963" r:id="rId7"/>
    <p:sldLayoutId id="2147497964" r:id="rId8"/>
    <p:sldLayoutId id="2147497965" r:id="rId9"/>
    <p:sldLayoutId id="2147497966" r:id="rId10"/>
    <p:sldLayoutId id="2147497967" r:id="rId11"/>
  </p:sldLayoutIdLst>
  <p:transition>
    <p:random/>
  </p:transition>
  <p:hf hdr="0" ftr="0" dt="0"/>
  <p:txStyles>
    <p:title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Arial" charset="0"/>
        </a:defRPr>
      </a:lvl2pPr>
      <a:lvl3pPr algn="l" rtl="0" eaLnBrk="0" fontAlgn="base" hangingPunct="0">
        <a:spcBef>
          <a:spcPct val="0"/>
        </a:spcBef>
        <a:spcAft>
          <a:spcPct val="0"/>
        </a:spcAft>
        <a:defRPr sz="3800" b="1">
          <a:solidFill>
            <a:schemeClr val="tx2"/>
          </a:solidFill>
          <a:latin typeface="Arial" charset="0"/>
        </a:defRPr>
      </a:lvl3pPr>
      <a:lvl4pPr algn="l" rtl="0" eaLnBrk="0" fontAlgn="base" hangingPunct="0">
        <a:spcBef>
          <a:spcPct val="0"/>
        </a:spcBef>
        <a:spcAft>
          <a:spcPct val="0"/>
        </a:spcAft>
        <a:defRPr sz="3800" b="1">
          <a:solidFill>
            <a:schemeClr val="tx2"/>
          </a:solidFill>
          <a:latin typeface="Arial" charset="0"/>
        </a:defRPr>
      </a:lvl4pPr>
      <a:lvl5pPr algn="l" rtl="0" eaLnBrk="0" fontAlgn="base" hangingPunct="0">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1" fontAlgn="base" hangingPunct="1">
        <a:spcBef>
          <a:spcPct val="20000"/>
        </a:spcBef>
        <a:spcAft>
          <a:spcPct val="0"/>
        </a:spcAft>
        <a:buChar char="»"/>
        <a:defRPr sz="3200">
          <a:solidFill>
            <a:schemeClr val="tx1"/>
          </a:solidFill>
          <a:latin typeface="+mn-lt"/>
        </a:defRPr>
      </a:lvl6pPr>
      <a:lvl7pPr marL="2971800" indent="-228600" algn="l" rtl="0" eaLnBrk="1" fontAlgn="base" hangingPunct="1">
        <a:spcBef>
          <a:spcPct val="20000"/>
        </a:spcBef>
        <a:spcAft>
          <a:spcPct val="0"/>
        </a:spcAft>
        <a:buChar char="»"/>
        <a:defRPr sz="3200">
          <a:solidFill>
            <a:schemeClr val="tx1"/>
          </a:solidFill>
          <a:latin typeface="+mn-lt"/>
        </a:defRPr>
      </a:lvl7pPr>
      <a:lvl8pPr marL="3429000" indent="-228600" algn="l" rtl="0" eaLnBrk="1" fontAlgn="base" hangingPunct="1">
        <a:spcBef>
          <a:spcPct val="20000"/>
        </a:spcBef>
        <a:spcAft>
          <a:spcPct val="0"/>
        </a:spcAft>
        <a:buChar char="»"/>
        <a:defRPr sz="3200">
          <a:solidFill>
            <a:schemeClr val="tx1"/>
          </a:solidFill>
          <a:latin typeface="+mn-lt"/>
        </a:defRPr>
      </a:lvl8pPr>
      <a:lvl9pPr marL="3886200" indent="-228600"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12E308A-7A6D-4F50-8068-F30CA9B80471}"/>
              </a:ext>
            </a:extLst>
          </p:cNvPr>
          <p:cNvSpPr>
            <a:spLocks noGrp="1" noChangeArrowheads="1"/>
          </p:cNvSpPr>
          <p:nvPr>
            <p:ph type="title"/>
          </p:nvPr>
        </p:nvSpPr>
        <p:spPr bwMode="auto">
          <a:xfrm>
            <a:off x="381000" y="228600"/>
            <a:ext cx="83820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FCC05408-5295-4B84-A538-BB1F95835646}"/>
              </a:ext>
            </a:extLst>
          </p:cNvPr>
          <p:cNvSpPr>
            <a:spLocks noGrp="1" noChangeArrowheads="1"/>
          </p:cNvSpPr>
          <p:nvPr>
            <p:ph type="body" idx="1"/>
          </p:nvPr>
        </p:nvSpPr>
        <p:spPr bwMode="auto">
          <a:xfrm>
            <a:off x="381000" y="1219200"/>
            <a:ext cx="838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0111891-997C-4B9D-BD11-783B7427A077}"/>
              </a:ext>
            </a:extLst>
          </p:cNvPr>
          <p:cNvSpPr>
            <a:spLocks noGrp="1" noChangeArrowheads="1"/>
          </p:cNvSpPr>
          <p:nvPr>
            <p:ph type="dt" sz="half" idx="2"/>
          </p:nvPr>
        </p:nvSpPr>
        <p:spPr bwMode="auto">
          <a:xfrm>
            <a:off x="45720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10CD73C1-0E4A-4EEB-AD2B-3B1F25556F57}"/>
              </a:ext>
            </a:extLst>
          </p:cNvPr>
          <p:cNvSpPr>
            <a:spLocks noGrp="1" noChangeArrowheads="1"/>
          </p:cNvSpPr>
          <p:nvPr>
            <p:ph type="ftr" sz="quarter" idx="3"/>
          </p:nvPr>
        </p:nvSpPr>
        <p:spPr bwMode="auto">
          <a:xfrm>
            <a:off x="3124200" y="66135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293FEE41-B3BF-452D-A061-BDF0C78EAD45}"/>
              </a:ext>
            </a:extLst>
          </p:cNvPr>
          <p:cNvSpPr>
            <a:spLocks noGrp="1" noChangeArrowheads="1"/>
          </p:cNvSpPr>
          <p:nvPr>
            <p:ph type="sldNum" sz="quarter" idx="4"/>
          </p:nvPr>
        </p:nvSpPr>
        <p:spPr bwMode="auto">
          <a:xfrm>
            <a:off x="655320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3A0E6D7-6399-4A8B-B7B6-2A6D705465E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11" r:id="rId1"/>
    <p:sldLayoutId id="2147497968" r:id="rId2"/>
    <p:sldLayoutId id="2147497969" r:id="rId3"/>
    <p:sldLayoutId id="2147497970" r:id="rId4"/>
    <p:sldLayoutId id="2147497971" r:id="rId5"/>
    <p:sldLayoutId id="2147497972" r:id="rId6"/>
    <p:sldLayoutId id="2147497973" r:id="rId7"/>
    <p:sldLayoutId id="2147497974" r:id="rId8"/>
    <p:sldLayoutId id="2147497975" r:id="rId9"/>
    <p:sldLayoutId id="2147497976" r:id="rId10"/>
    <p:sldLayoutId id="2147497977" r:id="rId11"/>
  </p:sldLayoutIdLst>
  <p:transition>
    <p:random/>
  </p:transition>
  <p:hf hdr="0" ftr="0" dt="0"/>
  <p:txStyles>
    <p:title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Arial" charset="0"/>
        </a:defRPr>
      </a:lvl2pPr>
      <a:lvl3pPr algn="l" rtl="0" eaLnBrk="0" fontAlgn="base" hangingPunct="0">
        <a:spcBef>
          <a:spcPct val="0"/>
        </a:spcBef>
        <a:spcAft>
          <a:spcPct val="0"/>
        </a:spcAft>
        <a:defRPr sz="3800" b="1">
          <a:solidFill>
            <a:schemeClr val="tx2"/>
          </a:solidFill>
          <a:latin typeface="Arial" charset="0"/>
        </a:defRPr>
      </a:lvl3pPr>
      <a:lvl4pPr algn="l" rtl="0" eaLnBrk="0" fontAlgn="base" hangingPunct="0">
        <a:spcBef>
          <a:spcPct val="0"/>
        </a:spcBef>
        <a:spcAft>
          <a:spcPct val="0"/>
        </a:spcAft>
        <a:defRPr sz="3800" b="1">
          <a:solidFill>
            <a:schemeClr val="tx2"/>
          </a:solidFill>
          <a:latin typeface="Arial" charset="0"/>
        </a:defRPr>
      </a:lvl4pPr>
      <a:lvl5pPr algn="l" rtl="0" eaLnBrk="0" fontAlgn="base" hangingPunct="0">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1" fontAlgn="base" hangingPunct="1">
        <a:spcBef>
          <a:spcPct val="20000"/>
        </a:spcBef>
        <a:spcAft>
          <a:spcPct val="0"/>
        </a:spcAft>
        <a:buChar char="»"/>
        <a:defRPr sz="3200">
          <a:solidFill>
            <a:schemeClr val="tx1"/>
          </a:solidFill>
          <a:latin typeface="+mn-lt"/>
        </a:defRPr>
      </a:lvl6pPr>
      <a:lvl7pPr marL="2971800" indent="-228600" algn="l" rtl="0" eaLnBrk="1" fontAlgn="base" hangingPunct="1">
        <a:spcBef>
          <a:spcPct val="20000"/>
        </a:spcBef>
        <a:spcAft>
          <a:spcPct val="0"/>
        </a:spcAft>
        <a:buChar char="»"/>
        <a:defRPr sz="3200">
          <a:solidFill>
            <a:schemeClr val="tx1"/>
          </a:solidFill>
          <a:latin typeface="+mn-lt"/>
        </a:defRPr>
      </a:lvl7pPr>
      <a:lvl8pPr marL="3429000" indent="-228600" algn="l" rtl="0" eaLnBrk="1" fontAlgn="base" hangingPunct="1">
        <a:spcBef>
          <a:spcPct val="20000"/>
        </a:spcBef>
        <a:spcAft>
          <a:spcPct val="0"/>
        </a:spcAft>
        <a:buChar char="»"/>
        <a:defRPr sz="3200">
          <a:solidFill>
            <a:schemeClr val="tx1"/>
          </a:solidFill>
          <a:latin typeface="+mn-lt"/>
        </a:defRPr>
      </a:lvl8pPr>
      <a:lvl9pPr marL="3886200" indent="-228600"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AF49E96-4F97-4745-BBD2-005FCBD635A3}"/>
              </a:ext>
            </a:extLst>
          </p:cNvPr>
          <p:cNvSpPr>
            <a:spLocks noGrp="1" noChangeArrowheads="1"/>
          </p:cNvSpPr>
          <p:nvPr>
            <p:ph type="title"/>
          </p:nvPr>
        </p:nvSpPr>
        <p:spPr bwMode="auto">
          <a:xfrm>
            <a:off x="457200" y="76200"/>
            <a:ext cx="8229600" cy="8683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835725BD-19F2-4611-A5AB-4449E2F5FC53}"/>
              </a:ext>
            </a:extLst>
          </p:cNvPr>
          <p:cNvSpPr>
            <a:spLocks noGrp="1" noChangeArrowheads="1"/>
          </p:cNvSpPr>
          <p:nvPr>
            <p:ph type="body" idx="1"/>
          </p:nvPr>
        </p:nvSpPr>
        <p:spPr bwMode="auto">
          <a:xfrm>
            <a:off x="457200" y="1219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F1577B-5318-4DD3-8BC9-B69DA4AB45A4}"/>
              </a:ext>
            </a:extLst>
          </p:cNvPr>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6EA5B494-C425-40FF-AA82-AE5876D025CE}"/>
              </a:ext>
            </a:extLst>
          </p:cNvPr>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F5160340-16EF-498E-9CF5-74465F8CA81F}"/>
              </a:ext>
            </a:extLst>
          </p:cNvPr>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B434ECA-702F-4297-B867-CC7E898EEAE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8112" r:id="rId1"/>
    <p:sldLayoutId id="2147497978" r:id="rId2"/>
    <p:sldLayoutId id="2147497979" r:id="rId3"/>
    <p:sldLayoutId id="2147497980" r:id="rId4"/>
    <p:sldLayoutId id="2147497981" r:id="rId5"/>
    <p:sldLayoutId id="2147497982" r:id="rId6"/>
    <p:sldLayoutId id="2147497983" r:id="rId7"/>
    <p:sldLayoutId id="2147497984" r:id="rId8"/>
    <p:sldLayoutId id="2147497985" r:id="rId9"/>
    <p:sldLayoutId id="2147497986" r:id="rId10"/>
    <p:sldLayoutId id="2147497987" r:id="rId11"/>
  </p:sldLayoutIdLst>
  <p:transition>
    <p:random/>
  </p:transition>
  <p:hf hdr="0" ftr="0" dt="0"/>
  <p:txStyles>
    <p:title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Arial" charset="0"/>
        </a:defRPr>
      </a:lvl2pPr>
      <a:lvl3pPr algn="l" rtl="0" eaLnBrk="0" fontAlgn="base" hangingPunct="0">
        <a:spcBef>
          <a:spcPct val="0"/>
        </a:spcBef>
        <a:spcAft>
          <a:spcPct val="0"/>
        </a:spcAft>
        <a:defRPr sz="3800" b="1">
          <a:solidFill>
            <a:schemeClr val="tx2"/>
          </a:solidFill>
          <a:latin typeface="Arial" charset="0"/>
        </a:defRPr>
      </a:lvl3pPr>
      <a:lvl4pPr algn="l" rtl="0" eaLnBrk="0" fontAlgn="base" hangingPunct="0">
        <a:spcBef>
          <a:spcPct val="0"/>
        </a:spcBef>
        <a:spcAft>
          <a:spcPct val="0"/>
        </a:spcAft>
        <a:defRPr sz="3800" b="1">
          <a:solidFill>
            <a:schemeClr val="tx2"/>
          </a:solidFill>
          <a:latin typeface="Arial" charset="0"/>
        </a:defRPr>
      </a:lvl4pPr>
      <a:lvl5pPr algn="l" rtl="0" eaLnBrk="0" fontAlgn="base" hangingPunct="0">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1" fontAlgn="base" hangingPunct="1">
        <a:spcBef>
          <a:spcPct val="20000"/>
        </a:spcBef>
        <a:spcAft>
          <a:spcPct val="0"/>
        </a:spcAft>
        <a:buChar char="»"/>
        <a:defRPr sz="3200">
          <a:solidFill>
            <a:schemeClr val="tx1"/>
          </a:solidFill>
          <a:latin typeface="+mn-lt"/>
        </a:defRPr>
      </a:lvl6pPr>
      <a:lvl7pPr marL="2971800" indent="-228600" algn="l" rtl="0" eaLnBrk="1" fontAlgn="base" hangingPunct="1">
        <a:spcBef>
          <a:spcPct val="20000"/>
        </a:spcBef>
        <a:spcAft>
          <a:spcPct val="0"/>
        </a:spcAft>
        <a:buChar char="»"/>
        <a:defRPr sz="3200">
          <a:solidFill>
            <a:schemeClr val="tx1"/>
          </a:solidFill>
          <a:latin typeface="+mn-lt"/>
        </a:defRPr>
      </a:lvl7pPr>
      <a:lvl8pPr marL="3429000" indent="-228600" algn="l" rtl="0" eaLnBrk="1" fontAlgn="base" hangingPunct="1">
        <a:spcBef>
          <a:spcPct val="20000"/>
        </a:spcBef>
        <a:spcAft>
          <a:spcPct val="0"/>
        </a:spcAft>
        <a:buChar char="»"/>
        <a:defRPr sz="3200">
          <a:solidFill>
            <a:schemeClr val="tx1"/>
          </a:solidFill>
          <a:latin typeface="+mn-lt"/>
        </a:defRPr>
      </a:lvl8pPr>
      <a:lvl9pPr marL="3886200" indent="-228600"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71480B2-DB79-4A5B-A348-8AC8C57EDDC5}"/>
              </a:ext>
            </a:extLst>
          </p:cNvPr>
          <p:cNvSpPr>
            <a:spLocks noGrp="1" noChangeArrowheads="1"/>
          </p:cNvSpPr>
          <p:nvPr>
            <p:ph type="title"/>
          </p:nvPr>
        </p:nvSpPr>
        <p:spPr bwMode="auto">
          <a:xfrm>
            <a:off x="1295400" y="76200"/>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535DEE97-F588-4CCC-B92E-D16BCB3F5D94}"/>
              </a:ext>
            </a:extLst>
          </p:cNvPr>
          <p:cNvSpPr>
            <a:spLocks noGrp="1" noChangeArrowheads="1"/>
          </p:cNvSpPr>
          <p:nvPr>
            <p:ph type="body" idx="1"/>
          </p:nvPr>
        </p:nvSpPr>
        <p:spPr bwMode="auto">
          <a:xfrm>
            <a:off x="1295400" y="1066800"/>
            <a:ext cx="7543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EE62CD-C2E0-40A0-86CB-6D85253A9F7D}"/>
              </a:ext>
            </a:extLst>
          </p:cNvPr>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00D59497-4C8D-4505-B534-E6D2066DB784}"/>
              </a:ext>
            </a:extLst>
          </p:cNvPr>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45FDC436-1A40-4791-8E39-F521E521A78F}"/>
              </a:ext>
            </a:extLst>
          </p:cNvPr>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C89896F-93FE-4D5A-8AE5-98BF45224E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13" r:id="rId1"/>
    <p:sldLayoutId id="2147497988" r:id="rId2"/>
    <p:sldLayoutId id="2147497989" r:id="rId3"/>
    <p:sldLayoutId id="2147497990" r:id="rId4"/>
    <p:sldLayoutId id="2147497991" r:id="rId5"/>
    <p:sldLayoutId id="2147497992" r:id="rId6"/>
    <p:sldLayoutId id="2147497993" r:id="rId7"/>
    <p:sldLayoutId id="2147497994" r:id="rId8"/>
    <p:sldLayoutId id="2147497995" r:id="rId9"/>
    <p:sldLayoutId id="2147497996" r:id="rId10"/>
    <p:sldLayoutId id="2147497997" r:id="rId11"/>
  </p:sldLayoutIdLst>
  <p:transition>
    <p:random/>
  </p:transition>
  <p:hf hdr="0" ftr="0" dt="0"/>
  <p:txStyles>
    <p:title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Arial" charset="0"/>
        </a:defRPr>
      </a:lvl2pPr>
      <a:lvl3pPr algn="l" rtl="0" eaLnBrk="0" fontAlgn="base" hangingPunct="0">
        <a:spcBef>
          <a:spcPct val="0"/>
        </a:spcBef>
        <a:spcAft>
          <a:spcPct val="0"/>
        </a:spcAft>
        <a:defRPr sz="3800" b="1">
          <a:solidFill>
            <a:schemeClr val="tx2"/>
          </a:solidFill>
          <a:latin typeface="Arial" charset="0"/>
        </a:defRPr>
      </a:lvl3pPr>
      <a:lvl4pPr algn="l" rtl="0" eaLnBrk="0" fontAlgn="base" hangingPunct="0">
        <a:spcBef>
          <a:spcPct val="0"/>
        </a:spcBef>
        <a:spcAft>
          <a:spcPct val="0"/>
        </a:spcAft>
        <a:defRPr sz="3800" b="1">
          <a:solidFill>
            <a:schemeClr val="tx2"/>
          </a:solidFill>
          <a:latin typeface="Arial" charset="0"/>
        </a:defRPr>
      </a:lvl4pPr>
      <a:lvl5pPr algn="l" rtl="0" eaLnBrk="0" fontAlgn="base" hangingPunct="0">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1" fontAlgn="base" hangingPunct="1">
        <a:spcBef>
          <a:spcPct val="20000"/>
        </a:spcBef>
        <a:spcAft>
          <a:spcPct val="0"/>
        </a:spcAft>
        <a:buChar char="»"/>
        <a:defRPr sz="3200">
          <a:solidFill>
            <a:schemeClr val="tx1"/>
          </a:solidFill>
          <a:latin typeface="+mn-lt"/>
        </a:defRPr>
      </a:lvl6pPr>
      <a:lvl7pPr marL="2971800" indent="-228600" algn="l" rtl="0" eaLnBrk="1" fontAlgn="base" hangingPunct="1">
        <a:spcBef>
          <a:spcPct val="20000"/>
        </a:spcBef>
        <a:spcAft>
          <a:spcPct val="0"/>
        </a:spcAft>
        <a:buChar char="»"/>
        <a:defRPr sz="3200">
          <a:solidFill>
            <a:schemeClr val="tx1"/>
          </a:solidFill>
          <a:latin typeface="+mn-lt"/>
        </a:defRPr>
      </a:lvl7pPr>
      <a:lvl8pPr marL="3429000" indent="-228600" algn="l" rtl="0" eaLnBrk="1" fontAlgn="base" hangingPunct="1">
        <a:spcBef>
          <a:spcPct val="20000"/>
        </a:spcBef>
        <a:spcAft>
          <a:spcPct val="0"/>
        </a:spcAft>
        <a:buChar char="»"/>
        <a:defRPr sz="3200">
          <a:solidFill>
            <a:schemeClr val="tx1"/>
          </a:solidFill>
          <a:latin typeface="+mn-lt"/>
        </a:defRPr>
      </a:lvl8pPr>
      <a:lvl9pPr marL="3886200" indent="-228600"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A4C9A6-9C2E-4870-9742-79BCCBDA4B08}"/>
              </a:ext>
            </a:extLst>
          </p:cNvPr>
          <p:cNvSpPr>
            <a:spLocks noGrp="1" noChangeArrowheads="1"/>
          </p:cNvSpPr>
          <p:nvPr>
            <p:ph type="title"/>
          </p:nvPr>
        </p:nvSpPr>
        <p:spPr bwMode="auto">
          <a:xfrm>
            <a:off x="1295400" y="76200"/>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00E7F2E6-4CCB-48E7-8FFA-25A883199A93}"/>
              </a:ext>
            </a:extLst>
          </p:cNvPr>
          <p:cNvSpPr>
            <a:spLocks noGrp="1" noChangeArrowheads="1"/>
          </p:cNvSpPr>
          <p:nvPr>
            <p:ph type="body" idx="1"/>
          </p:nvPr>
        </p:nvSpPr>
        <p:spPr bwMode="auto">
          <a:xfrm>
            <a:off x="1295400" y="1066800"/>
            <a:ext cx="7543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034AAE6-35CA-485A-830A-29318BF3CB4D}"/>
              </a:ext>
            </a:extLst>
          </p:cNvPr>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FF9B46E7-E5E6-4D20-9C80-935E46A0553D}"/>
              </a:ext>
            </a:extLst>
          </p:cNvPr>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2D2C68BC-1EBB-402F-AD39-661FBFBC83DA}"/>
              </a:ext>
            </a:extLst>
          </p:cNvPr>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F81A625-6EC0-4D9C-9735-552CDAE71F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14" r:id="rId1"/>
    <p:sldLayoutId id="2147497998" r:id="rId2"/>
    <p:sldLayoutId id="2147497999" r:id="rId3"/>
    <p:sldLayoutId id="2147498000" r:id="rId4"/>
    <p:sldLayoutId id="2147498001" r:id="rId5"/>
    <p:sldLayoutId id="2147498002" r:id="rId6"/>
    <p:sldLayoutId id="2147498003" r:id="rId7"/>
    <p:sldLayoutId id="2147498004" r:id="rId8"/>
    <p:sldLayoutId id="2147498005" r:id="rId9"/>
    <p:sldLayoutId id="2147498006" r:id="rId10"/>
    <p:sldLayoutId id="2147498007" r:id="rId11"/>
  </p:sldLayoutIdLst>
  <p:transition>
    <p:random/>
  </p:transition>
  <p:hf hdr="0" ftr="0" dt="0"/>
  <p:txStyles>
    <p:title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Arial" charset="0"/>
        </a:defRPr>
      </a:lvl2pPr>
      <a:lvl3pPr algn="l" rtl="0" eaLnBrk="0" fontAlgn="base" hangingPunct="0">
        <a:spcBef>
          <a:spcPct val="0"/>
        </a:spcBef>
        <a:spcAft>
          <a:spcPct val="0"/>
        </a:spcAft>
        <a:defRPr sz="3800" b="1">
          <a:solidFill>
            <a:schemeClr val="tx2"/>
          </a:solidFill>
          <a:latin typeface="Arial" charset="0"/>
        </a:defRPr>
      </a:lvl3pPr>
      <a:lvl4pPr algn="l" rtl="0" eaLnBrk="0" fontAlgn="base" hangingPunct="0">
        <a:spcBef>
          <a:spcPct val="0"/>
        </a:spcBef>
        <a:spcAft>
          <a:spcPct val="0"/>
        </a:spcAft>
        <a:defRPr sz="3800" b="1">
          <a:solidFill>
            <a:schemeClr val="tx2"/>
          </a:solidFill>
          <a:latin typeface="Arial" charset="0"/>
        </a:defRPr>
      </a:lvl4pPr>
      <a:lvl5pPr algn="l" rtl="0" eaLnBrk="0" fontAlgn="base" hangingPunct="0">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1" fontAlgn="base" hangingPunct="1">
        <a:spcBef>
          <a:spcPct val="20000"/>
        </a:spcBef>
        <a:spcAft>
          <a:spcPct val="0"/>
        </a:spcAft>
        <a:buChar char="»"/>
        <a:defRPr sz="3200">
          <a:solidFill>
            <a:schemeClr val="tx1"/>
          </a:solidFill>
          <a:latin typeface="+mn-lt"/>
        </a:defRPr>
      </a:lvl6pPr>
      <a:lvl7pPr marL="2971800" indent="-228600" algn="l" rtl="0" eaLnBrk="1" fontAlgn="base" hangingPunct="1">
        <a:spcBef>
          <a:spcPct val="20000"/>
        </a:spcBef>
        <a:spcAft>
          <a:spcPct val="0"/>
        </a:spcAft>
        <a:buChar char="»"/>
        <a:defRPr sz="3200">
          <a:solidFill>
            <a:schemeClr val="tx1"/>
          </a:solidFill>
          <a:latin typeface="+mn-lt"/>
        </a:defRPr>
      </a:lvl7pPr>
      <a:lvl8pPr marL="3429000" indent="-228600" algn="l" rtl="0" eaLnBrk="1" fontAlgn="base" hangingPunct="1">
        <a:spcBef>
          <a:spcPct val="20000"/>
        </a:spcBef>
        <a:spcAft>
          <a:spcPct val="0"/>
        </a:spcAft>
        <a:buChar char="»"/>
        <a:defRPr sz="3200">
          <a:solidFill>
            <a:schemeClr val="tx1"/>
          </a:solidFill>
          <a:latin typeface="+mn-lt"/>
        </a:defRPr>
      </a:lvl8pPr>
      <a:lvl9pPr marL="3886200" indent="-228600"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9BED15A-282C-407C-AFD2-E751F4538392}"/>
              </a:ext>
            </a:extLst>
          </p:cNvPr>
          <p:cNvSpPr>
            <a:spLocks noGrp="1" noChangeArrowheads="1"/>
          </p:cNvSpPr>
          <p:nvPr>
            <p:ph type="title"/>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090DB64A-369C-43EF-B933-0D0A89CBFCAC}"/>
              </a:ext>
            </a:extLst>
          </p:cNvPr>
          <p:cNvSpPr>
            <a:spLocks noGrp="1" noChangeArrowheads="1"/>
          </p:cNvSpPr>
          <p:nvPr>
            <p:ph type="body" idx="1"/>
          </p:nvPr>
        </p:nvSpPr>
        <p:spPr bwMode="auto">
          <a:xfrm>
            <a:off x="457200" y="1981200"/>
            <a:ext cx="8229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E7CDF84-9712-4EE6-9269-CE9BA18CC8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2D313FBE-B918-49DD-84ED-EEC0C5A2DDF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E9823587-D4D4-44BA-A954-F53A763111E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C19AB8A-DCCF-461B-BD1D-6437E24C23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15" r:id="rId1"/>
    <p:sldLayoutId id="2147498008" r:id="rId2"/>
    <p:sldLayoutId id="2147498009" r:id="rId3"/>
    <p:sldLayoutId id="2147498010" r:id="rId4"/>
    <p:sldLayoutId id="2147498011" r:id="rId5"/>
    <p:sldLayoutId id="2147498012" r:id="rId6"/>
    <p:sldLayoutId id="2147498013" r:id="rId7"/>
    <p:sldLayoutId id="2147498014" r:id="rId8"/>
    <p:sldLayoutId id="2147498015" r:id="rId9"/>
    <p:sldLayoutId id="2147498016" r:id="rId10"/>
    <p:sldLayoutId id="2147498017" r:id="rId11"/>
    <p:sldLayoutId id="2147498116" r:id="rId12"/>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7F41497-622D-41D4-AAEA-E592B73E8962}"/>
              </a:ext>
            </a:extLst>
          </p:cNvPr>
          <p:cNvSpPr>
            <a:spLocks noGrp="1" noChangeArrowheads="1"/>
          </p:cNvSpPr>
          <p:nvPr>
            <p:ph type="title"/>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23885292-CD74-4B84-BF89-414DA2AB2DC3}"/>
              </a:ext>
            </a:extLst>
          </p:cNvPr>
          <p:cNvSpPr>
            <a:spLocks noGrp="1" noChangeArrowheads="1"/>
          </p:cNvSpPr>
          <p:nvPr>
            <p:ph type="body" idx="1"/>
          </p:nvPr>
        </p:nvSpPr>
        <p:spPr bwMode="auto">
          <a:xfrm>
            <a:off x="457200" y="1981200"/>
            <a:ext cx="8229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825DCC2-354A-420C-91E2-02EC30ECA29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22CDEB5A-285C-4FCE-949B-FB77F35F43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EB1BB9F5-F185-4C79-A000-CDA720E4B6F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26481C8-C0E1-4EF2-ABE6-5A46E620A1A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8117" r:id="rId1"/>
    <p:sldLayoutId id="2147498018" r:id="rId2"/>
    <p:sldLayoutId id="2147498019" r:id="rId3"/>
    <p:sldLayoutId id="2147498020" r:id="rId4"/>
    <p:sldLayoutId id="2147498021" r:id="rId5"/>
    <p:sldLayoutId id="2147498022" r:id="rId6"/>
    <p:sldLayoutId id="2147498023" r:id="rId7"/>
    <p:sldLayoutId id="2147498024" r:id="rId8"/>
    <p:sldLayoutId id="2147498025" r:id="rId9"/>
    <p:sldLayoutId id="2147498026" r:id="rId10"/>
    <p:sldLayoutId id="2147498027" r:id="rId11"/>
  </p:sldLayoutIdLst>
  <p:transition>
    <p:random/>
  </p:transition>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D6F435F-E66E-4EBC-9BF2-FEF6A337AEAF}"/>
              </a:ext>
            </a:extLst>
          </p:cNvPr>
          <p:cNvSpPr>
            <a:spLocks noGrp="1" noChangeArrowheads="1"/>
          </p:cNvSpPr>
          <p:nvPr>
            <p:ph type="title"/>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4C39A065-98B5-41B0-A46F-73850836241A}"/>
              </a:ext>
            </a:extLst>
          </p:cNvPr>
          <p:cNvSpPr>
            <a:spLocks noGrp="1" noChangeArrowheads="1"/>
          </p:cNvSpPr>
          <p:nvPr>
            <p:ph type="body" idx="1"/>
          </p:nvPr>
        </p:nvSpPr>
        <p:spPr bwMode="auto">
          <a:xfrm>
            <a:off x="4572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4D0BF7-59D7-428B-85DC-17F98F0AEA0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7C4EC09E-558B-45EB-B068-4AAA8A303F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2F71ED21-528C-41A7-8E40-B830849059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0307721-912A-4A6B-ADB1-193B9B24296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18" r:id="rId1"/>
    <p:sldLayoutId id="2147498028" r:id="rId2"/>
    <p:sldLayoutId id="2147498029" r:id="rId3"/>
    <p:sldLayoutId id="2147498030" r:id="rId4"/>
    <p:sldLayoutId id="2147498031" r:id="rId5"/>
    <p:sldLayoutId id="2147498032" r:id="rId6"/>
    <p:sldLayoutId id="2147498033" r:id="rId7"/>
    <p:sldLayoutId id="2147498034" r:id="rId8"/>
    <p:sldLayoutId id="2147498035" r:id="rId9"/>
    <p:sldLayoutId id="2147498036" r:id="rId10"/>
    <p:sldLayoutId id="2147498037" r:id="rId11"/>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25D6932-8692-4641-BB5F-A83CD28053E2}"/>
              </a:ext>
            </a:extLst>
          </p:cNvPr>
          <p:cNvSpPr>
            <a:spLocks noGrp="1" noChangeArrowheads="1"/>
          </p:cNvSpPr>
          <p:nvPr>
            <p:ph type="title"/>
          </p:nvPr>
        </p:nvSpPr>
        <p:spPr bwMode="auto">
          <a:xfrm>
            <a:off x="2362200" y="1524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2676D7A0-732E-47CC-8895-EAD996DA7EB3}"/>
              </a:ext>
            </a:extLst>
          </p:cNvPr>
          <p:cNvSpPr>
            <a:spLocks noGrp="1" noChangeArrowheads="1"/>
          </p:cNvSpPr>
          <p:nvPr>
            <p:ph type="body" idx="1"/>
          </p:nvPr>
        </p:nvSpPr>
        <p:spPr bwMode="auto">
          <a:xfrm>
            <a:off x="76200" y="1447800"/>
            <a:ext cx="9067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8119" r:id="rId1"/>
    <p:sldLayoutId id="2147498038" r:id="rId2"/>
    <p:sldLayoutId id="2147498039" r:id="rId3"/>
    <p:sldLayoutId id="2147498040" r:id="rId4"/>
    <p:sldLayoutId id="2147498041" r:id="rId5"/>
    <p:sldLayoutId id="2147498042" r:id="rId6"/>
    <p:sldLayoutId id="2147498043" r:id="rId7"/>
    <p:sldLayoutId id="2147498044" r:id="rId8"/>
    <p:sldLayoutId id="2147498045" r:id="rId9"/>
    <p:sldLayoutId id="2147498046" r:id="rId10"/>
    <p:sldLayoutId id="2147498047" r:id="rId11"/>
  </p:sldLayoutIdLst>
  <p:transition>
    <p:random/>
  </p:transition>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eaLnBrk="1" fontAlgn="base" hangingPunct="1">
        <a:spcBef>
          <a:spcPct val="0"/>
        </a:spcBef>
        <a:spcAft>
          <a:spcPct val="0"/>
        </a:spcAft>
        <a:defRPr sz="4400" b="1">
          <a:solidFill>
            <a:schemeClr val="bg1"/>
          </a:solidFill>
          <a:latin typeface="Arial" charset="0"/>
        </a:defRPr>
      </a:lvl6pPr>
      <a:lvl7pPr marL="914400" algn="ctr" rtl="0" eaLnBrk="1" fontAlgn="base" hangingPunct="1">
        <a:spcBef>
          <a:spcPct val="0"/>
        </a:spcBef>
        <a:spcAft>
          <a:spcPct val="0"/>
        </a:spcAft>
        <a:defRPr sz="4400" b="1">
          <a:solidFill>
            <a:schemeClr val="bg1"/>
          </a:solidFill>
          <a:latin typeface="Arial" charset="0"/>
        </a:defRPr>
      </a:lvl7pPr>
      <a:lvl8pPr marL="1371600" algn="ctr" rtl="0" eaLnBrk="1" fontAlgn="base" hangingPunct="1">
        <a:spcBef>
          <a:spcPct val="0"/>
        </a:spcBef>
        <a:spcAft>
          <a:spcPct val="0"/>
        </a:spcAft>
        <a:defRPr sz="4400" b="1">
          <a:solidFill>
            <a:schemeClr val="bg1"/>
          </a:solidFill>
          <a:latin typeface="Arial" charset="0"/>
        </a:defRPr>
      </a:lvl8pPr>
      <a:lvl9pPr marL="1828800" algn="ctr" rtl="0" eaLnBrk="1" fontAlgn="base" hangingPunct="1">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DF0BC4-40B1-4E14-A479-B37328529903}"/>
              </a:ext>
            </a:extLst>
          </p:cNvPr>
          <p:cNvSpPr>
            <a:spLocks noGrp="1" noChangeArrowheads="1"/>
          </p:cNvSpPr>
          <p:nvPr>
            <p:ph type="title"/>
          </p:nvPr>
        </p:nvSpPr>
        <p:spPr bwMode="auto">
          <a:xfrm>
            <a:off x="609600" y="152400"/>
            <a:ext cx="7924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348ADC1E-FA45-4534-B50B-FF56B8FE6752}"/>
              </a:ext>
            </a:extLst>
          </p:cNvPr>
          <p:cNvSpPr>
            <a:spLocks noGrp="1" noChangeArrowheads="1"/>
          </p:cNvSpPr>
          <p:nvPr>
            <p:ph type="body" idx="1"/>
          </p:nvPr>
        </p:nvSpPr>
        <p:spPr bwMode="auto">
          <a:xfrm>
            <a:off x="990600" y="1600200"/>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7508" name="Rectangle 4">
            <a:extLst>
              <a:ext uri="{FF2B5EF4-FFF2-40B4-BE49-F238E27FC236}">
                <a16:creationId xmlns:a16="http://schemas.microsoft.com/office/drawing/2014/main" id="{60E46A1E-D7A8-4706-AE6B-A91587D9204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277509" name="Rectangle 5">
            <a:extLst>
              <a:ext uri="{FF2B5EF4-FFF2-40B4-BE49-F238E27FC236}">
                <a16:creationId xmlns:a16="http://schemas.microsoft.com/office/drawing/2014/main" id="{E180371B-9938-4CE2-9931-09E0ECFD8B4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277510" name="Rectangle 6">
            <a:extLst>
              <a:ext uri="{FF2B5EF4-FFF2-40B4-BE49-F238E27FC236}">
                <a16:creationId xmlns:a16="http://schemas.microsoft.com/office/drawing/2014/main" id="{56BEF943-F5F5-4329-BFB2-A6DEFA24B49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9942A87-B84D-4F1E-9FBB-E782372F15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8092" r:id="rId1"/>
    <p:sldLayoutId id="2147497883" r:id="rId2"/>
    <p:sldLayoutId id="2147497884" r:id="rId3"/>
    <p:sldLayoutId id="2147497885" r:id="rId4"/>
    <p:sldLayoutId id="2147497886" r:id="rId5"/>
    <p:sldLayoutId id="2147497887" r:id="rId6"/>
    <p:sldLayoutId id="2147497888" r:id="rId7"/>
    <p:sldLayoutId id="2147497889" r:id="rId8"/>
    <p:sldLayoutId id="2147497890" r:id="rId9"/>
    <p:sldLayoutId id="2147497891" r:id="rId10"/>
    <p:sldLayoutId id="2147497892" r:id="rId11"/>
  </p:sldLayoutIdLst>
  <p:transition>
    <p:random/>
  </p:transition>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B27FE1C-5990-4A4E-BE10-7727CD6B08BE}"/>
              </a:ext>
            </a:extLst>
          </p:cNvPr>
          <p:cNvSpPr>
            <a:spLocks noGrp="1" noChangeArrowheads="1"/>
          </p:cNvSpPr>
          <p:nvPr>
            <p:ph type="title"/>
          </p:nvPr>
        </p:nvSpPr>
        <p:spPr bwMode="auto">
          <a:xfrm>
            <a:off x="1524000" y="304800"/>
            <a:ext cx="7467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B2D3CFFD-4899-4333-9DC2-93C14CAF0C99}"/>
              </a:ext>
            </a:extLst>
          </p:cNvPr>
          <p:cNvSpPr>
            <a:spLocks noGrp="1" noChangeArrowheads="1"/>
          </p:cNvSpPr>
          <p:nvPr>
            <p:ph type="body" idx="1"/>
          </p:nvPr>
        </p:nvSpPr>
        <p:spPr bwMode="auto">
          <a:xfrm>
            <a:off x="76200" y="1600200"/>
            <a:ext cx="899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8120" r:id="rId1"/>
    <p:sldLayoutId id="2147498048" r:id="rId2"/>
    <p:sldLayoutId id="2147498049" r:id="rId3"/>
    <p:sldLayoutId id="2147498050" r:id="rId4"/>
    <p:sldLayoutId id="2147498051" r:id="rId5"/>
    <p:sldLayoutId id="2147498052" r:id="rId6"/>
    <p:sldLayoutId id="2147498053" r:id="rId7"/>
    <p:sldLayoutId id="2147498054" r:id="rId8"/>
    <p:sldLayoutId id="2147498055" r:id="rId9"/>
    <p:sldLayoutId id="2147498056" r:id="rId10"/>
    <p:sldLayoutId id="2147498057" r:id="rId11"/>
  </p:sldLayoutIdLst>
  <p:transition>
    <p:random/>
  </p:transition>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eaLnBrk="1" fontAlgn="base" hangingPunct="1">
        <a:spcBef>
          <a:spcPct val="0"/>
        </a:spcBef>
        <a:spcAft>
          <a:spcPct val="0"/>
        </a:spcAft>
        <a:defRPr sz="4400" b="1">
          <a:solidFill>
            <a:schemeClr val="bg1"/>
          </a:solidFill>
          <a:latin typeface="Arial" charset="0"/>
        </a:defRPr>
      </a:lvl6pPr>
      <a:lvl7pPr marL="914400" algn="ctr" rtl="0" eaLnBrk="1" fontAlgn="base" hangingPunct="1">
        <a:spcBef>
          <a:spcPct val="0"/>
        </a:spcBef>
        <a:spcAft>
          <a:spcPct val="0"/>
        </a:spcAft>
        <a:defRPr sz="4400" b="1">
          <a:solidFill>
            <a:schemeClr val="bg1"/>
          </a:solidFill>
          <a:latin typeface="Arial" charset="0"/>
        </a:defRPr>
      </a:lvl7pPr>
      <a:lvl8pPr marL="1371600" algn="ctr" rtl="0" eaLnBrk="1" fontAlgn="base" hangingPunct="1">
        <a:spcBef>
          <a:spcPct val="0"/>
        </a:spcBef>
        <a:spcAft>
          <a:spcPct val="0"/>
        </a:spcAft>
        <a:defRPr sz="4400" b="1">
          <a:solidFill>
            <a:schemeClr val="bg1"/>
          </a:solidFill>
          <a:latin typeface="Arial" charset="0"/>
        </a:defRPr>
      </a:lvl8pPr>
      <a:lvl9pPr marL="1828800" algn="ctr" rtl="0" eaLnBrk="1" fontAlgn="base" hangingPunct="1">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7DDD12E-5E7D-4730-9D97-C3BE260210BF}"/>
              </a:ext>
            </a:extLst>
          </p:cNvPr>
          <p:cNvSpPr>
            <a:spLocks noGrp="1" noChangeArrowheads="1"/>
          </p:cNvSpPr>
          <p:nvPr>
            <p:ph type="title"/>
          </p:nvPr>
        </p:nvSpPr>
        <p:spPr bwMode="auto">
          <a:xfrm>
            <a:off x="1828800" y="1524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013C0D23-8384-48E5-8C38-BC0A81518D8F}"/>
              </a:ext>
            </a:extLst>
          </p:cNvPr>
          <p:cNvSpPr>
            <a:spLocks noGrp="1" noChangeArrowheads="1"/>
          </p:cNvSpPr>
          <p:nvPr>
            <p:ph type="body" idx="1"/>
          </p:nvPr>
        </p:nvSpPr>
        <p:spPr bwMode="auto">
          <a:xfrm>
            <a:off x="1828800" y="1143000"/>
            <a:ext cx="7239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8121" r:id="rId1"/>
    <p:sldLayoutId id="2147498058" r:id="rId2"/>
    <p:sldLayoutId id="2147498059" r:id="rId3"/>
    <p:sldLayoutId id="2147498060" r:id="rId4"/>
    <p:sldLayoutId id="2147498061" r:id="rId5"/>
    <p:sldLayoutId id="2147498062" r:id="rId6"/>
    <p:sldLayoutId id="2147498063" r:id="rId7"/>
    <p:sldLayoutId id="2147498064" r:id="rId8"/>
    <p:sldLayoutId id="2147498065" r:id="rId9"/>
    <p:sldLayoutId id="2147498066" r:id="rId10"/>
    <p:sldLayoutId id="2147498067" r:id="rId11"/>
    <p:sldLayoutId id="2147498068" r:id="rId12"/>
  </p:sldLayoutIdLst>
  <p:transition>
    <p:random/>
  </p:transition>
  <p:hf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defRPr>
      </a:lvl2pPr>
      <a:lvl3pPr algn="ctr" rtl="0" eaLnBrk="0" fontAlgn="base" hangingPunct="0">
        <a:spcBef>
          <a:spcPct val="0"/>
        </a:spcBef>
        <a:spcAft>
          <a:spcPct val="0"/>
        </a:spcAft>
        <a:defRPr sz="4400" b="1">
          <a:solidFill>
            <a:schemeClr val="tx1"/>
          </a:solidFill>
          <a:latin typeface="Arial" charset="0"/>
        </a:defRPr>
      </a:lvl3pPr>
      <a:lvl4pPr algn="ctr" rtl="0" eaLnBrk="0" fontAlgn="base" hangingPunct="0">
        <a:spcBef>
          <a:spcPct val="0"/>
        </a:spcBef>
        <a:spcAft>
          <a:spcPct val="0"/>
        </a:spcAft>
        <a:defRPr sz="4400" b="1">
          <a:solidFill>
            <a:schemeClr val="tx1"/>
          </a:solidFill>
          <a:latin typeface="Arial" charset="0"/>
        </a:defRPr>
      </a:lvl4pPr>
      <a:lvl5pPr algn="ctr" rtl="0" eaLnBrk="0" fontAlgn="base" hangingPunct="0">
        <a:spcBef>
          <a:spcPct val="0"/>
        </a:spcBef>
        <a:spcAft>
          <a:spcPct val="0"/>
        </a:spcAft>
        <a:defRPr sz="4400" b="1">
          <a:solidFill>
            <a:schemeClr val="tx1"/>
          </a:solidFill>
          <a:latin typeface="Arial" charset="0"/>
        </a:defRPr>
      </a:lvl5pPr>
      <a:lvl6pPr marL="457200" algn="ctr" rtl="0" eaLnBrk="1" fontAlgn="base" hangingPunct="1">
        <a:spcBef>
          <a:spcPct val="0"/>
        </a:spcBef>
        <a:spcAft>
          <a:spcPct val="0"/>
        </a:spcAft>
        <a:defRPr sz="4400" b="1">
          <a:solidFill>
            <a:schemeClr val="tx1"/>
          </a:solidFill>
          <a:latin typeface="Arial" charset="0"/>
        </a:defRPr>
      </a:lvl6pPr>
      <a:lvl7pPr marL="914400" algn="ctr" rtl="0" eaLnBrk="1" fontAlgn="base" hangingPunct="1">
        <a:spcBef>
          <a:spcPct val="0"/>
        </a:spcBef>
        <a:spcAft>
          <a:spcPct val="0"/>
        </a:spcAft>
        <a:defRPr sz="4400" b="1">
          <a:solidFill>
            <a:schemeClr val="tx1"/>
          </a:solidFill>
          <a:latin typeface="Arial" charset="0"/>
        </a:defRPr>
      </a:lvl7pPr>
      <a:lvl8pPr marL="1371600" algn="ctr" rtl="0" eaLnBrk="1" fontAlgn="base" hangingPunct="1">
        <a:spcBef>
          <a:spcPct val="0"/>
        </a:spcBef>
        <a:spcAft>
          <a:spcPct val="0"/>
        </a:spcAft>
        <a:defRPr sz="4400" b="1">
          <a:solidFill>
            <a:schemeClr val="tx1"/>
          </a:solidFill>
          <a:latin typeface="Arial" charset="0"/>
        </a:defRPr>
      </a:lvl8pPr>
      <a:lvl9pPr marL="1828800" algn="ctr" rtl="0" eaLnBrk="1" fontAlgn="base" hangingPunct="1">
        <a:spcBef>
          <a:spcPct val="0"/>
        </a:spcBef>
        <a:spcAft>
          <a:spcPct val="0"/>
        </a:spcAft>
        <a:defRPr sz="44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2116C081-ED5F-49AD-84CC-F856313E6ED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a:extLst>
              <a:ext uri="{FF2B5EF4-FFF2-40B4-BE49-F238E27FC236}">
                <a16:creationId xmlns:a16="http://schemas.microsoft.com/office/drawing/2014/main" id="{8B2351DF-2AEE-486C-8BCF-B00EAAF403E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42C217-DA59-4ABA-9AAB-7D38A793E19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B43B1CE0-7AFA-4F24-ABA7-286EA6E2E906}" type="datetimeFigureOut">
              <a:rPr lang="en-US"/>
              <a:pPr>
                <a:defRPr/>
              </a:pPr>
              <a:t>2/11/2021</a:t>
            </a:fld>
            <a:endParaRPr lang="en-US"/>
          </a:p>
        </p:txBody>
      </p:sp>
      <p:sp>
        <p:nvSpPr>
          <p:cNvPr id="5" name="Footer Placeholder 4">
            <a:extLst>
              <a:ext uri="{FF2B5EF4-FFF2-40B4-BE49-F238E27FC236}">
                <a16:creationId xmlns:a16="http://schemas.microsoft.com/office/drawing/2014/main" id="{274770B7-6219-48BE-BDE8-E3BDF04F49C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D86DB0A-5B8C-4240-8C0D-01035224D8B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16E8436-A7B4-4169-9A0E-0D1F01F0A4F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22" r:id="rId1"/>
    <p:sldLayoutId id="2147498123" r:id="rId2"/>
    <p:sldLayoutId id="2147498124" r:id="rId3"/>
    <p:sldLayoutId id="2147498125" r:id="rId4"/>
    <p:sldLayoutId id="2147498126" r:id="rId5"/>
    <p:sldLayoutId id="2147498127" r:id="rId6"/>
    <p:sldLayoutId id="2147498128" r:id="rId7"/>
    <p:sldLayoutId id="2147498129" r:id="rId8"/>
    <p:sldLayoutId id="2147498130" r:id="rId9"/>
    <p:sldLayoutId id="2147498131" r:id="rId10"/>
    <p:sldLayoutId id="21474981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25D0500C-8958-4BB1-8011-7927174A299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a:extLst>
              <a:ext uri="{FF2B5EF4-FFF2-40B4-BE49-F238E27FC236}">
                <a16:creationId xmlns:a16="http://schemas.microsoft.com/office/drawing/2014/main" id="{3DBA17B2-C189-49A2-B9E4-3181BEDA163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AD88FC-017F-47E6-83D3-14862A60F63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4595FDD6-ADAF-4DD1-990C-43E93F03FCA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7372711-6E08-421E-9F89-BEC1990B11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0FAF49D5-C239-48EF-A72E-E86DE8C08C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069" r:id="rId1"/>
    <p:sldLayoutId id="2147498070" r:id="rId2"/>
    <p:sldLayoutId id="2147498071" r:id="rId3"/>
    <p:sldLayoutId id="2147498072" r:id="rId4"/>
    <p:sldLayoutId id="2147498073" r:id="rId5"/>
    <p:sldLayoutId id="2147498074" r:id="rId6"/>
    <p:sldLayoutId id="2147498075" r:id="rId7"/>
    <p:sldLayoutId id="2147498076" r:id="rId8"/>
    <p:sldLayoutId id="2147498077" r:id="rId9"/>
    <p:sldLayoutId id="2147498078" r:id="rId10"/>
    <p:sldLayoutId id="21474980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5B0ACE1D-6207-4D85-AD70-5130845E2A4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31F49A9B-8E78-40EE-A888-A4EC2F8F1D6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1B66D9-9F19-4B7D-B66A-E588B55BA44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DE62BDE-F670-42FB-B624-1A8FE88381DE}" type="datetime1">
              <a:rPr lang="en-US"/>
              <a:pPr>
                <a:defRPr/>
              </a:pPr>
              <a:t>2/11/2021</a:t>
            </a:fld>
            <a:endParaRPr lang="en-US"/>
          </a:p>
        </p:txBody>
      </p:sp>
      <p:sp>
        <p:nvSpPr>
          <p:cNvPr id="5" name="Footer Placeholder 4">
            <a:extLst>
              <a:ext uri="{FF2B5EF4-FFF2-40B4-BE49-F238E27FC236}">
                <a16:creationId xmlns:a16="http://schemas.microsoft.com/office/drawing/2014/main" id="{3C0D4A1D-F050-4345-AE25-49D33B47B03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2851D6C-D5F4-4E23-A270-0BF37CC15D9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97EC092-2BB5-46AB-B147-FD621BD3D8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080" r:id="rId1"/>
    <p:sldLayoutId id="2147498081" r:id="rId2"/>
    <p:sldLayoutId id="2147498082" r:id="rId3"/>
    <p:sldLayoutId id="2147498083" r:id="rId4"/>
    <p:sldLayoutId id="2147498084" r:id="rId5"/>
    <p:sldLayoutId id="2147498085" r:id="rId6"/>
    <p:sldLayoutId id="2147498086" r:id="rId7"/>
    <p:sldLayoutId id="2147498087" r:id="rId8"/>
    <p:sldLayoutId id="2147498088" r:id="rId9"/>
    <p:sldLayoutId id="2147498089" r:id="rId10"/>
    <p:sldLayoutId id="214749809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5677EFD-7C6C-46B0-9709-8D00F5DACDEE}"/>
              </a:ext>
            </a:extLst>
          </p:cNvPr>
          <p:cNvSpPr>
            <a:spLocks noGrp="1" noChangeArrowheads="1"/>
          </p:cNvSpPr>
          <p:nvPr>
            <p:ph type="title"/>
          </p:nvPr>
        </p:nvSpPr>
        <p:spPr bwMode="auto">
          <a:xfrm>
            <a:off x="1905000" y="76200"/>
            <a:ext cx="701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title style</a:t>
            </a:r>
          </a:p>
        </p:txBody>
      </p:sp>
      <p:sp>
        <p:nvSpPr>
          <p:cNvPr id="3075" name="Rectangle 3">
            <a:extLst>
              <a:ext uri="{FF2B5EF4-FFF2-40B4-BE49-F238E27FC236}">
                <a16:creationId xmlns:a16="http://schemas.microsoft.com/office/drawing/2014/main" id="{50B3BB89-D8D1-4774-97F4-47CB6911EB94}"/>
              </a:ext>
            </a:extLst>
          </p:cNvPr>
          <p:cNvSpPr>
            <a:spLocks noGrp="1" noChangeArrowheads="1"/>
          </p:cNvSpPr>
          <p:nvPr>
            <p:ph type="body" idx="1"/>
          </p:nvPr>
        </p:nvSpPr>
        <p:spPr bwMode="auto">
          <a:xfrm>
            <a:off x="1905000" y="1295400"/>
            <a:ext cx="7010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98093" r:id="rId1"/>
    <p:sldLayoutId id="2147497893" r:id="rId2"/>
    <p:sldLayoutId id="2147497894" r:id="rId3"/>
    <p:sldLayoutId id="2147497895" r:id="rId4"/>
    <p:sldLayoutId id="2147497896" r:id="rId5"/>
    <p:sldLayoutId id="2147497897" r:id="rId6"/>
    <p:sldLayoutId id="2147497898" r:id="rId7"/>
    <p:sldLayoutId id="2147497899" r:id="rId8"/>
    <p:sldLayoutId id="2147497900" r:id="rId9"/>
    <p:sldLayoutId id="2147497901" r:id="rId10"/>
    <p:sldLayoutId id="2147497902" r:id="rId11"/>
  </p:sldLayoutIdLst>
  <p:transition>
    <p:random/>
  </p:transition>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eaLnBrk="0" fontAlgn="base" hangingPunct="0">
        <a:spcBef>
          <a:spcPct val="0"/>
        </a:spcBef>
        <a:spcAft>
          <a:spcPct val="0"/>
        </a:spcAft>
        <a:defRPr kumimoji="1" sz="4400">
          <a:solidFill>
            <a:schemeClr val="tx2"/>
          </a:solidFill>
          <a:latin typeface="Arial" charset="0"/>
        </a:defRPr>
      </a:lvl6pPr>
      <a:lvl7pPr marL="914400" algn="ctr" rtl="0" eaLnBrk="0" fontAlgn="base" hangingPunct="0">
        <a:spcBef>
          <a:spcPct val="0"/>
        </a:spcBef>
        <a:spcAft>
          <a:spcPct val="0"/>
        </a:spcAft>
        <a:defRPr kumimoji="1" sz="4400">
          <a:solidFill>
            <a:schemeClr val="tx2"/>
          </a:solidFill>
          <a:latin typeface="Arial" charset="0"/>
        </a:defRPr>
      </a:lvl7pPr>
      <a:lvl8pPr marL="1371600" algn="ctr" rtl="0" eaLnBrk="0" fontAlgn="base" hangingPunct="0">
        <a:spcBef>
          <a:spcPct val="0"/>
        </a:spcBef>
        <a:spcAft>
          <a:spcPct val="0"/>
        </a:spcAft>
        <a:defRPr kumimoji="1" sz="4400">
          <a:solidFill>
            <a:schemeClr val="tx2"/>
          </a:solidFill>
          <a:latin typeface="Arial" charset="0"/>
        </a:defRPr>
      </a:lvl8pPr>
      <a:lvl9pPr marL="1828800" algn="ctr"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rgbClr val="B26536"/>
        </a:buClr>
        <a:buSzPct val="75000"/>
        <a:buFont typeface="Wingdings" panose="05000000000000000000"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B26536"/>
        </a:buClr>
        <a:buSzPct val="75000"/>
        <a:buFont typeface="Wingdings" panose="05000000000000000000" pitchFamily="2" charset="2"/>
        <a:buChar char="l"/>
        <a:defRPr kumimoji="1" sz="2400">
          <a:solidFill>
            <a:schemeClr val="tx1"/>
          </a:solidFill>
          <a:latin typeface="+mn-lt"/>
        </a:defRPr>
      </a:lvl2pPr>
      <a:lvl3pPr marL="11430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3pPr>
      <a:lvl4pPr marL="16002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5pPr>
      <a:lvl6pPr marL="25146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6pPr>
      <a:lvl7pPr marL="29718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7pPr>
      <a:lvl8pPr marL="34290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8pPr>
      <a:lvl9pPr marL="38862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3A2212C-E4E3-4B84-AA07-73E3085688D9}"/>
              </a:ext>
            </a:extLst>
          </p:cNvPr>
          <p:cNvSpPr>
            <a:spLocks noGrp="1" noChangeArrowheads="1"/>
          </p:cNvSpPr>
          <p:nvPr>
            <p:ph type="title"/>
          </p:nvPr>
        </p:nvSpPr>
        <p:spPr bwMode="auto">
          <a:xfrm>
            <a:off x="2057400" y="762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title style</a:t>
            </a:r>
          </a:p>
        </p:txBody>
      </p:sp>
      <p:sp>
        <p:nvSpPr>
          <p:cNvPr id="4099" name="Rectangle 3">
            <a:extLst>
              <a:ext uri="{FF2B5EF4-FFF2-40B4-BE49-F238E27FC236}">
                <a16:creationId xmlns:a16="http://schemas.microsoft.com/office/drawing/2014/main" id="{77D854CF-17C2-4018-84F3-BCC58212D763}"/>
              </a:ext>
            </a:extLst>
          </p:cNvPr>
          <p:cNvSpPr>
            <a:spLocks noGrp="1" noChangeArrowheads="1"/>
          </p:cNvSpPr>
          <p:nvPr>
            <p:ph type="body" idx="1"/>
          </p:nvPr>
        </p:nvSpPr>
        <p:spPr bwMode="auto">
          <a:xfrm>
            <a:off x="2057400" y="1219200"/>
            <a:ext cx="6858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98094" r:id="rId1"/>
    <p:sldLayoutId id="2147497903" r:id="rId2"/>
    <p:sldLayoutId id="2147497904" r:id="rId3"/>
    <p:sldLayoutId id="2147497905" r:id="rId4"/>
    <p:sldLayoutId id="2147497906" r:id="rId5"/>
    <p:sldLayoutId id="2147497907" r:id="rId6"/>
    <p:sldLayoutId id="2147497908" r:id="rId7"/>
    <p:sldLayoutId id="2147497909" r:id="rId8"/>
    <p:sldLayoutId id="2147497910" r:id="rId9"/>
    <p:sldLayoutId id="2147497911" r:id="rId10"/>
    <p:sldLayoutId id="2147497912" r:id="rId11"/>
    <p:sldLayoutId id="2147497913" r:id="rId12"/>
  </p:sldLayoutIdLst>
  <p:transition>
    <p:random/>
  </p:transition>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4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3pPr>
      <a:lvl4pPr marL="16002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C630E12-63B8-48EB-A3DD-ACB6ED19D459}"/>
              </a:ext>
            </a:extLst>
          </p:cNvPr>
          <p:cNvSpPr>
            <a:spLocks noGrp="1" noChangeArrowheads="1"/>
          </p:cNvSpPr>
          <p:nvPr>
            <p:ph type="title"/>
          </p:nvPr>
        </p:nvSpPr>
        <p:spPr bwMode="auto">
          <a:xfrm>
            <a:off x="1371600" y="3048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CC458080-30E4-4FB2-B6ED-F06F58FFB4D0}"/>
              </a:ext>
            </a:extLst>
          </p:cNvPr>
          <p:cNvSpPr>
            <a:spLocks noGrp="1" noChangeArrowheads="1"/>
          </p:cNvSpPr>
          <p:nvPr>
            <p:ph type="body" idx="1"/>
          </p:nvPr>
        </p:nvSpPr>
        <p:spPr bwMode="auto">
          <a:xfrm>
            <a:off x="685800" y="17526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748" name="Rectangle 4">
            <a:extLst>
              <a:ext uri="{FF2B5EF4-FFF2-40B4-BE49-F238E27FC236}">
                <a16:creationId xmlns:a16="http://schemas.microsoft.com/office/drawing/2014/main" id="{83109DC2-DCAA-450B-95B5-49F1BF2AEF6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287749" name="Rectangle 5">
            <a:extLst>
              <a:ext uri="{FF2B5EF4-FFF2-40B4-BE49-F238E27FC236}">
                <a16:creationId xmlns:a16="http://schemas.microsoft.com/office/drawing/2014/main" id="{BE3975AF-CC68-4696-8204-F728A7E08BE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287750" name="Rectangle 6">
            <a:extLst>
              <a:ext uri="{FF2B5EF4-FFF2-40B4-BE49-F238E27FC236}">
                <a16:creationId xmlns:a16="http://schemas.microsoft.com/office/drawing/2014/main" id="{24FBD761-8EB0-4B2D-8CE3-8E1281E7EAF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10211FB-ABA6-487F-85B4-D35BCA6800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095" r:id="rId1"/>
    <p:sldLayoutId id="2147497914" r:id="rId2"/>
    <p:sldLayoutId id="2147497915" r:id="rId3"/>
    <p:sldLayoutId id="2147497916" r:id="rId4"/>
    <p:sldLayoutId id="2147497917" r:id="rId5"/>
    <p:sldLayoutId id="2147497918" r:id="rId6"/>
    <p:sldLayoutId id="2147497919" r:id="rId7"/>
    <p:sldLayoutId id="2147497920" r:id="rId8"/>
    <p:sldLayoutId id="2147497921" r:id="rId9"/>
    <p:sldLayoutId id="2147497922" r:id="rId10"/>
    <p:sldLayoutId id="2147497923" r:id="rId11"/>
  </p:sldLayoutIdLst>
  <p:transition>
    <p:random/>
  </p:transition>
  <p:hf hdr="0" ftr="0" dt="0"/>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charset="0"/>
        </a:defRPr>
      </a:lvl2pPr>
      <a:lvl3pPr algn="l" rtl="0" eaLnBrk="0" fontAlgn="base" hangingPunct="0">
        <a:spcBef>
          <a:spcPct val="0"/>
        </a:spcBef>
        <a:spcAft>
          <a:spcPct val="0"/>
        </a:spcAft>
        <a:defRPr sz="4000" b="1">
          <a:solidFill>
            <a:schemeClr val="bg1"/>
          </a:solidFill>
          <a:latin typeface="Arial" charset="0"/>
        </a:defRPr>
      </a:lvl3pPr>
      <a:lvl4pPr algn="l" rtl="0" eaLnBrk="0" fontAlgn="base" hangingPunct="0">
        <a:spcBef>
          <a:spcPct val="0"/>
        </a:spcBef>
        <a:spcAft>
          <a:spcPct val="0"/>
        </a:spcAft>
        <a:defRPr sz="4000" b="1">
          <a:solidFill>
            <a:schemeClr val="bg1"/>
          </a:solidFill>
          <a:latin typeface="Arial" charset="0"/>
        </a:defRPr>
      </a:lvl4pPr>
      <a:lvl5pPr algn="l" rtl="0" eaLnBrk="0" fontAlgn="base" hangingPunct="0">
        <a:spcBef>
          <a:spcPct val="0"/>
        </a:spcBef>
        <a:spcAft>
          <a:spcPct val="0"/>
        </a:spcAft>
        <a:defRPr sz="4000" b="1">
          <a:solidFill>
            <a:schemeClr val="bg1"/>
          </a:solidFill>
          <a:latin typeface="Arial" charset="0"/>
        </a:defRPr>
      </a:lvl5pPr>
      <a:lvl6pPr marL="457200" algn="l" rtl="0" fontAlgn="base">
        <a:spcBef>
          <a:spcPct val="0"/>
        </a:spcBef>
        <a:spcAft>
          <a:spcPct val="0"/>
        </a:spcAft>
        <a:defRPr sz="4000" b="1">
          <a:solidFill>
            <a:schemeClr val="bg1"/>
          </a:solidFill>
          <a:latin typeface="Arial" charset="0"/>
        </a:defRPr>
      </a:lvl6pPr>
      <a:lvl7pPr marL="914400" algn="l" rtl="0" fontAlgn="base">
        <a:spcBef>
          <a:spcPct val="0"/>
        </a:spcBef>
        <a:spcAft>
          <a:spcPct val="0"/>
        </a:spcAft>
        <a:defRPr sz="4000" b="1">
          <a:solidFill>
            <a:schemeClr val="bg1"/>
          </a:solidFill>
          <a:latin typeface="Arial" charset="0"/>
        </a:defRPr>
      </a:lvl7pPr>
      <a:lvl8pPr marL="1371600" algn="l" rtl="0" fontAlgn="base">
        <a:spcBef>
          <a:spcPct val="0"/>
        </a:spcBef>
        <a:spcAft>
          <a:spcPct val="0"/>
        </a:spcAft>
        <a:defRPr sz="4000" b="1">
          <a:solidFill>
            <a:schemeClr val="bg1"/>
          </a:solidFill>
          <a:latin typeface="Arial" charset="0"/>
        </a:defRPr>
      </a:lvl8pPr>
      <a:lvl9pPr marL="1828800" algn="l"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45972A89-F1EE-4509-85D9-3FFBAB60BCA6}"/>
              </a:ext>
            </a:extLst>
          </p:cNvPr>
          <p:cNvSpPr>
            <a:spLocks noGrp="1" noChangeArrowheads="1"/>
          </p:cNvSpPr>
          <p:nvPr>
            <p:ph type="title"/>
          </p:nvPr>
        </p:nvSpPr>
        <p:spPr bwMode="auto">
          <a:xfrm>
            <a:off x="1828800" y="76200"/>
            <a:ext cx="7086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6147" name="Rectangle 3">
            <a:extLst>
              <a:ext uri="{FF2B5EF4-FFF2-40B4-BE49-F238E27FC236}">
                <a16:creationId xmlns:a16="http://schemas.microsoft.com/office/drawing/2014/main" id="{13C3D041-F2B9-4AA1-BF78-FA43673161E4}"/>
              </a:ext>
            </a:extLst>
          </p:cNvPr>
          <p:cNvSpPr>
            <a:spLocks noGrp="1" noChangeArrowheads="1"/>
          </p:cNvSpPr>
          <p:nvPr>
            <p:ph type="body" idx="1"/>
          </p:nvPr>
        </p:nvSpPr>
        <p:spPr bwMode="auto">
          <a:xfrm>
            <a:off x="1828800" y="1371600"/>
            <a:ext cx="7086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98096" r:id="rId1"/>
    <p:sldLayoutId id="2147497924" r:id="rId2"/>
    <p:sldLayoutId id="2147497925" r:id="rId3"/>
    <p:sldLayoutId id="2147497926" r:id="rId4"/>
    <p:sldLayoutId id="2147497927" r:id="rId5"/>
    <p:sldLayoutId id="2147497928" r:id="rId6"/>
    <p:sldLayoutId id="2147497929" r:id="rId7"/>
    <p:sldLayoutId id="2147497930" r:id="rId8"/>
    <p:sldLayoutId id="2147497931" r:id="rId9"/>
    <p:sldLayoutId id="2147497932" r:id="rId10"/>
    <p:sldLayoutId id="2147497933" r:id="rId11"/>
  </p:sldLayoutIdLst>
  <p:transition>
    <p:random/>
  </p:transition>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400">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5pPr>
      <a:lvl6pPr marL="25146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6pPr>
      <a:lvl7pPr marL="29718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7pPr>
      <a:lvl8pPr marL="34290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8pPr>
      <a:lvl9pPr marL="38862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7A59A3F2-C60D-432D-98AF-A0AE2DC782E3}"/>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7173" name="Text Placeholder 7">
            <a:extLst>
              <a:ext uri="{FF2B5EF4-FFF2-40B4-BE49-F238E27FC236}">
                <a16:creationId xmlns:a16="http://schemas.microsoft.com/office/drawing/2014/main" id="{C5F73FBB-FCEC-4278-BA1B-4A97F9816E22}"/>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9F016B04-CFB9-4CD5-A3F3-7EFC18EEA3FF}"/>
              </a:ext>
            </a:extLst>
          </p:cNvPr>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mn-cs"/>
              </a:defRPr>
            </a:lvl1pPr>
          </a:lstStyle>
          <a:p>
            <a:pPr>
              <a:defRPr/>
            </a:pPr>
            <a:endParaRPr lang="en-US"/>
          </a:p>
        </p:txBody>
      </p:sp>
      <p:sp>
        <p:nvSpPr>
          <p:cNvPr id="28" name="Footer Placeholder 27">
            <a:extLst>
              <a:ext uri="{FF2B5EF4-FFF2-40B4-BE49-F238E27FC236}">
                <a16:creationId xmlns:a16="http://schemas.microsoft.com/office/drawing/2014/main" id="{0F28A22A-83EA-4089-AA1D-63787194AA62}"/>
              </a:ext>
            </a:extLst>
          </p:cNvPr>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3DE6E1CF-0B30-440B-B95A-7DA053A90840}"/>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defRPr>
            </a:lvl1pPr>
          </a:lstStyle>
          <a:p>
            <a:fld id="{8938C5F0-ED8F-4720-8673-016DBF13A35F}" type="slidenum">
              <a:rPr lang="en-US" altLang="en-US"/>
              <a:pPr/>
              <a:t>‹#›</a:t>
            </a:fld>
            <a:endParaRPr lang="en-US" altLang="en-US"/>
          </a:p>
        </p:txBody>
      </p:sp>
      <p:sp>
        <p:nvSpPr>
          <p:cNvPr id="10" name="Title Placeholder 9">
            <a:extLst>
              <a:ext uri="{FF2B5EF4-FFF2-40B4-BE49-F238E27FC236}">
                <a16:creationId xmlns:a16="http://schemas.microsoft.com/office/drawing/2014/main" id="{DD76410F-276F-478B-9BE6-2C3830AA2395}"/>
              </a:ext>
            </a:extLst>
          </p:cNvPr>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CA72AA0C-93A2-44C6-B7E9-0C01F81809F9}"/>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
        <p:nvSpPr>
          <p:cNvPr id="12" name="Straight Connector 11">
            <a:extLst>
              <a:ext uri="{FF2B5EF4-FFF2-40B4-BE49-F238E27FC236}">
                <a16:creationId xmlns:a16="http://schemas.microsoft.com/office/drawing/2014/main" id="{43644342-8246-4546-A0F0-46260BF9DB00}"/>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latin typeface="Arial" charset="0"/>
              <a:cs typeface="+mn-cs"/>
            </a:endParaRPr>
          </a:p>
        </p:txBody>
      </p:sp>
    </p:spTree>
  </p:cSld>
  <p:clrMap bg1="lt1" tx1="dk1" bg2="lt2" tx2="dk2" accent1="accent1" accent2="accent2" accent3="accent3" accent4="accent4" accent5="accent5" accent6="accent6" hlink="hlink" folHlink="folHlink"/>
  <p:sldLayoutIdLst>
    <p:sldLayoutId id="2147498097" r:id="rId1"/>
    <p:sldLayoutId id="2147498098" r:id="rId2"/>
    <p:sldLayoutId id="2147498099" r:id="rId3"/>
    <p:sldLayoutId id="2147497934" r:id="rId4"/>
    <p:sldLayoutId id="2147498100" r:id="rId5"/>
    <p:sldLayoutId id="2147497935" r:id="rId6"/>
    <p:sldLayoutId id="2147498101" r:id="rId7"/>
    <p:sldLayoutId id="2147498102" r:id="rId8"/>
    <p:sldLayoutId id="2147498103" r:id="rId9"/>
    <p:sldLayoutId id="2147497936" r:id="rId10"/>
    <p:sldLayoutId id="2147498104" r:id="rId11"/>
    <p:sldLayoutId id="2147498105" r:id="rId12"/>
  </p:sldLayoutIdLst>
  <p:transition>
    <p:random/>
  </p:transition>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F57D343-EA87-4AB3-96D5-21AAB869FFA1}"/>
              </a:ext>
            </a:extLst>
          </p:cNvPr>
          <p:cNvSpPr>
            <a:spLocks noGrp="1" noChangeArrowheads="1"/>
          </p:cNvSpPr>
          <p:nvPr>
            <p:ph type="title"/>
          </p:nvPr>
        </p:nvSpPr>
        <p:spPr bwMode="auto">
          <a:xfrm>
            <a:off x="685800" y="0"/>
            <a:ext cx="7772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7743FE11-441B-43C2-99FF-23AD28FDBFA3}"/>
              </a:ext>
            </a:extLst>
          </p:cNvPr>
          <p:cNvSpPr>
            <a:spLocks noGrp="1" noChangeArrowheads="1"/>
          </p:cNvSpPr>
          <p:nvPr>
            <p:ph type="body" idx="1"/>
          </p:nvPr>
        </p:nvSpPr>
        <p:spPr bwMode="auto">
          <a:xfrm>
            <a:off x="685800" y="1870075"/>
            <a:ext cx="77724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srtyaesrtawer</a:t>
            </a:r>
          </a:p>
        </p:txBody>
      </p:sp>
      <p:sp>
        <p:nvSpPr>
          <p:cNvPr id="4100" name="Rectangle 4">
            <a:extLst>
              <a:ext uri="{FF2B5EF4-FFF2-40B4-BE49-F238E27FC236}">
                <a16:creationId xmlns:a16="http://schemas.microsoft.com/office/drawing/2014/main" id="{6732D6D2-F77C-4E0D-99E6-4B71A41946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p>
        </p:txBody>
      </p:sp>
      <p:sp>
        <p:nvSpPr>
          <p:cNvPr id="4101" name="Rectangle 5">
            <a:extLst>
              <a:ext uri="{FF2B5EF4-FFF2-40B4-BE49-F238E27FC236}">
                <a16:creationId xmlns:a16="http://schemas.microsoft.com/office/drawing/2014/main" id="{6ABA1106-2D15-42FB-B749-054D273A14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4102" name="Rectangle 6">
            <a:extLst>
              <a:ext uri="{FF2B5EF4-FFF2-40B4-BE49-F238E27FC236}">
                <a16:creationId xmlns:a16="http://schemas.microsoft.com/office/drawing/2014/main" id="{089028EC-A14E-4C55-AFD5-CD006DEABFF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FA7EFE5-07E4-408C-B96E-C86D7ABBBC6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8106" r:id="rId1"/>
    <p:sldLayoutId id="2147497937" r:id="rId2"/>
    <p:sldLayoutId id="2147497938" r:id="rId3"/>
    <p:sldLayoutId id="2147497939" r:id="rId4"/>
    <p:sldLayoutId id="2147497940" r:id="rId5"/>
    <p:sldLayoutId id="2147497941" r:id="rId6"/>
    <p:sldLayoutId id="2147497942" r:id="rId7"/>
    <p:sldLayoutId id="2147497943" r:id="rId8"/>
    <p:sldLayoutId id="2147497944" r:id="rId9"/>
    <p:sldLayoutId id="2147497945" r:id="rId10"/>
    <p:sldLayoutId id="2147497946" r:id="rId11"/>
    <p:sldLayoutId id="2147498107" r:id="rId12"/>
  </p:sldLayoutIdLst>
  <p:transition>
    <p:random/>
  </p:transition>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a:solidFill>
            <a:schemeClr val="bg1"/>
          </a:solidFill>
          <a:latin typeface="Trebuchet MS" pitchFamily="34" charset="0"/>
        </a:defRPr>
      </a:lvl3pPr>
      <a:lvl4pPr marL="1600200" indent="-228600" algn="l" rtl="0" eaLnBrk="0" fontAlgn="base" hangingPunct="0">
        <a:spcBef>
          <a:spcPct val="20000"/>
        </a:spcBef>
        <a:spcAft>
          <a:spcPct val="0"/>
        </a:spcAft>
        <a:buChar char="–"/>
        <a:defRPr sz="2000">
          <a:solidFill>
            <a:schemeClr val="bg1"/>
          </a:solidFill>
          <a:latin typeface="Trebuchet MS" pitchFamily="34" charset="0"/>
        </a:defRPr>
      </a:lvl4pPr>
      <a:lvl5pPr marL="2057400" indent="-228600" algn="l" rtl="0" eaLnBrk="0" fontAlgn="base" hangingPunct="0">
        <a:spcBef>
          <a:spcPct val="20000"/>
        </a:spcBef>
        <a:spcAft>
          <a:spcPct val="0"/>
        </a:spcAft>
        <a:buChar char="»"/>
        <a:defRPr sz="2000">
          <a:solidFill>
            <a:schemeClr val="bg1"/>
          </a:solidFill>
          <a:latin typeface="Trebuchet MS" pitchFamily="34" charset="0"/>
        </a:defRPr>
      </a:lvl5pPr>
      <a:lvl6pPr marL="2514600" indent="-228600" algn="l" rtl="0" eaLnBrk="1" fontAlgn="base" hangingPunct="1">
        <a:spcBef>
          <a:spcPct val="20000"/>
        </a:spcBef>
        <a:spcAft>
          <a:spcPct val="0"/>
        </a:spcAft>
        <a:buChar char="»"/>
        <a:defRPr sz="2000">
          <a:solidFill>
            <a:schemeClr val="bg1"/>
          </a:solidFill>
          <a:latin typeface="Trebuchet MS" pitchFamily="34" charset="0"/>
        </a:defRPr>
      </a:lvl6pPr>
      <a:lvl7pPr marL="2971800" indent="-228600" algn="l" rtl="0" eaLnBrk="1" fontAlgn="base" hangingPunct="1">
        <a:spcBef>
          <a:spcPct val="20000"/>
        </a:spcBef>
        <a:spcAft>
          <a:spcPct val="0"/>
        </a:spcAft>
        <a:buChar char="»"/>
        <a:defRPr sz="2000">
          <a:solidFill>
            <a:schemeClr val="bg1"/>
          </a:solidFill>
          <a:latin typeface="Trebuchet MS" pitchFamily="34" charset="0"/>
        </a:defRPr>
      </a:lvl7pPr>
      <a:lvl8pPr marL="3429000" indent="-228600" algn="l" rtl="0" eaLnBrk="1" fontAlgn="base" hangingPunct="1">
        <a:spcBef>
          <a:spcPct val="20000"/>
        </a:spcBef>
        <a:spcAft>
          <a:spcPct val="0"/>
        </a:spcAft>
        <a:buChar char="»"/>
        <a:defRPr sz="2000">
          <a:solidFill>
            <a:schemeClr val="bg1"/>
          </a:solidFill>
          <a:latin typeface="Trebuchet MS" pitchFamily="34" charset="0"/>
        </a:defRPr>
      </a:lvl8pPr>
      <a:lvl9pPr marL="3886200" indent="-228600" algn="l" rtl="0" eaLnBrk="1" fontAlgn="base" hangingPunct="1">
        <a:spcBef>
          <a:spcPct val="20000"/>
        </a:spcBef>
        <a:spcAft>
          <a:spcPct val="0"/>
        </a:spcAft>
        <a:buChar char="»"/>
        <a:defRPr sz="2000">
          <a:solidFill>
            <a:schemeClr val="bg1"/>
          </a:solidFill>
          <a:latin typeface="Trebuchet MS"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2687AD9-6EA1-402A-A0EF-B468B0BF97A1}"/>
              </a:ext>
            </a:extLst>
          </p:cNvPr>
          <p:cNvSpPr>
            <a:spLocks noGrp="1" noChangeArrowheads="1"/>
          </p:cNvSpPr>
          <p:nvPr>
            <p:ph type="title"/>
          </p:nvPr>
        </p:nvSpPr>
        <p:spPr bwMode="auto">
          <a:xfrm>
            <a:off x="685800" y="0"/>
            <a:ext cx="7772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02DA4B69-6D82-4E84-9E07-83199516E3DD}"/>
              </a:ext>
            </a:extLst>
          </p:cNvPr>
          <p:cNvSpPr>
            <a:spLocks noGrp="1" noChangeArrowheads="1"/>
          </p:cNvSpPr>
          <p:nvPr>
            <p:ph type="body" idx="1"/>
          </p:nvPr>
        </p:nvSpPr>
        <p:spPr bwMode="auto">
          <a:xfrm>
            <a:off x="685800" y="1870075"/>
            <a:ext cx="77724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srtyaesrtawer</a:t>
            </a:r>
          </a:p>
        </p:txBody>
      </p:sp>
      <p:sp>
        <p:nvSpPr>
          <p:cNvPr id="4100" name="Rectangle 4">
            <a:extLst>
              <a:ext uri="{FF2B5EF4-FFF2-40B4-BE49-F238E27FC236}">
                <a16:creationId xmlns:a16="http://schemas.microsoft.com/office/drawing/2014/main" id="{4B0B809E-3020-4918-B785-03CC111B632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p>
        </p:txBody>
      </p:sp>
      <p:sp>
        <p:nvSpPr>
          <p:cNvPr id="4101" name="Rectangle 5">
            <a:extLst>
              <a:ext uri="{FF2B5EF4-FFF2-40B4-BE49-F238E27FC236}">
                <a16:creationId xmlns:a16="http://schemas.microsoft.com/office/drawing/2014/main" id="{4E47BD82-4D88-4DCE-A64A-66E864C9275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4102" name="Rectangle 6">
            <a:extLst>
              <a:ext uri="{FF2B5EF4-FFF2-40B4-BE49-F238E27FC236}">
                <a16:creationId xmlns:a16="http://schemas.microsoft.com/office/drawing/2014/main" id="{B547857E-1128-40B1-8A77-F1342707D01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28838F6-3A51-4F4E-86EC-413AA8B562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8108" r:id="rId1"/>
    <p:sldLayoutId id="2147497947" r:id="rId2"/>
    <p:sldLayoutId id="2147497948" r:id="rId3"/>
    <p:sldLayoutId id="2147497949" r:id="rId4"/>
    <p:sldLayoutId id="2147497950" r:id="rId5"/>
    <p:sldLayoutId id="2147497951" r:id="rId6"/>
    <p:sldLayoutId id="2147497952" r:id="rId7"/>
    <p:sldLayoutId id="2147497953" r:id="rId8"/>
    <p:sldLayoutId id="2147497954" r:id="rId9"/>
    <p:sldLayoutId id="2147497955" r:id="rId10"/>
    <p:sldLayoutId id="2147497956" r:id="rId11"/>
    <p:sldLayoutId id="2147498109" r:id="rId12"/>
  </p:sldLayoutIdLst>
  <p:transition>
    <p:random/>
  </p:transition>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a:solidFill>
            <a:schemeClr val="bg1"/>
          </a:solidFill>
          <a:latin typeface="Trebuchet MS" pitchFamily="34" charset="0"/>
        </a:defRPr>
      </a:lvl3pPr>
      <a:lvl4pPr marL="1600200" indent="-228600" algn="l" rtl="0" eaLnBrk="0" fontAlgn="base" hangingPunct="0">
        <a:spcBef>
          <a:spcPct val="20000"/>
        </a:spcBef>
        <a:spcAft>
          <a:spcPct val="0"/>
        </a:spcAft>
        <a:buChar char="–"/>
        <a:defRPr sz="2000">
          <a:solidFill>
            <a:schemeClr val="bg1"/>
          </a:solidFill>
          <a:latin typeface="Trebuchet MS" pitchFamily="34" charset="0"/>
        </a:defRPr>
      </a:lvl4pPr>
      <a:lvl5pPr marL="2057400" indent="-228600" algn="l" rtl="0" eaLnBrk="0" fontAlgn="base" hangingPunct="0">
        <a:spcBef>
          <a:spcPct val="20000"/>
        </a:spcBef>
        <a:spcAft>
          <a:spcPct val="0"/>
        </a:spcAft>
        <a:buChar char="»"/>
        <a:defRPr sz="2000">
          <a:solidFill>
            <a:schemeClr val="bg1"/>
          </a:solidFill>
          <a:latin typeface="Trebuchet MS" pitchFamily="34" charset="0"/>
        </a:defRPr>
      </a:lvl5pPr>
      <a:lvl6pPr marL="2514600" indent="-228600" algn="l" rtl="0" eaLnBrk="1" fontAlgn="base" hangingPunct="1">
        <a:spcBef>
          <a:spcPct val="20000"/>
        </a:spcBef>
        <a:spcAft>
          <a:spcPct val="0"/>
        </a:spcAft>
        <a:buChar char="»"/>
        <a:defRPr sz="2000">
          <a:solidFill>
            <a:schemeClr val="bg1"/>
          </a:solidFill>
          <a:latin typeface="Trebuchet MS" pitchFamily="34" charset="0"/>
        </a:defRPr>
      </a:lvl6pPr>
      <a:lvl7pPr marL="2971800" indent="-228600" algn="l" rtl="0" eaLnBrk="1" fontAlgn="base" hangingPunct="1">
        <a:spcBef>
          <a:spcPct val="20000"/>
        </a:spcBef>
        <a:spcAft>
          <a:spcPct val="0"/>
        </a:spcAft>
        <a:buChar char="»"/>
        <a:defRPr sz="2000">
          <a:solidFill>
            <a:schemeClr val="bg1"/>
          </a:solidFill>
          <a:latin typeface="Trebuchet MS" pitchFamily="34" charset="0"/>
        </a:defRPr>
      </a:lvl7pPr>
      <a:lvl8pPr marL="3429000" indent="-228600" algn="l" rtl="0" eaLnBrk="1" fontAlgn="base" hangingPunct="1">
        <a:spcBef>
          <a:spcPct val="20000"/>
        </a:spcBef>
        <a:spcAft>
          <a:spcPct val="0"/>
        </a:spcAft>
        <a:buChar char="»"/>
        <a:defRPr sz="2000">
          <a:solidFill>
            <a:schemeClr val="bg1"/>
          </a:solidFill>
          <a:latin typeface="Trebuchet MS" pitchFamily="34" charset="0"/>
        </a:defRPr>
      </a:lvl8pPr>
      <a:lvl9pPr marL="3886200" indent="-228600" algn="l" rtl="0" eaLnBrk="1" fontAlgn="base" hangingPunct="1">
        <a:spcBef>
          <a:spcPct val="20000"/>
        </a:spcBef>
        <a:spcAft>
          <a:spcPct val="0"/>
        </a:spcAft>
        <a:buChar char="»"/>
        <a:defRPr sz="2000">
          <a:solidFill>
            <a:schemeClr val="bg1"/>
          </a:solidFill>
          <a:latin typeface="Trebuchet MS"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3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60.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37.xml"/></Relationships>
</file>

<file path=ppt/slides/_rels/slide27.xml.rels><?xml version="1.0" encoding="UTF-8" standalone="yes"?>
<Relationships xmlns="http://schemas.openxmlformats.org/package/2006/relationships"><Relationship Id="rId3" Type="http://schemas.openxmlformats.org/officeDocument/2006/relationships/hyperlink" Target="http://www.christiantoday.com/article/china.cracks.down.on.christians.during.christmas.week/22205.htm" TargetMode="External"/><Relationship Id="rId2" Type="http://schemas.openxmlformats.org/officeDocument/2006/relationships/notesSlide" Target="../notesSlides/notesSlide27.xml"/><Relationship Id="rId1" Type="http://schemas.openxmlformats.org/officeDocument/2006/relationships/slideLayout" Target="../slideLayouts/slideLayout148.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5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03.xml"/><Relationship Id="rId4" Type="http://schemas.openxmlformats.org/officeDocument/2006/relationships/hyperlink" Target="http://www.jesusfilm.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9.xml"/></Relationships>
</file>

<file path=ppt/slides/_rels/slide35.xml.rels><?xml version="1.0" encoding="UTF-8" standalone="yes"?>
<Relationships xmlns="http://schemas.openxmlformats.org/package/2006/relationships"><Relationship Id="rId3" Type="http://schemas.openxmlformats.org/officeDocument/2006/relationships/hyperlink" Target="http://www.orality.net/" TargetMode="External"/><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36.xml.rels><?xml version="1.0" encoding="UTF-8" standalone="yes"?>
<Relationships xmlns="http://schemas.openxmlformats.org/package/2006/relationships"><Relationship Id="rId3" Type="http://schemas.openxmlformats.org/officeDocument/2006/relationships/hyperlink" Target="http://www.ethnologue.com/ethno_docs/distribution.asp?by=area" TargetMode="External"/><Relationship Id="rId2" Type="http://schemas.openxmlformats.org/officeDocument/2006/relationships/notesSlide" Target="../notesSlides/notesSlide36.xml"/><Relationship Id="rId1" Type="http://schemas.openxmlformats.org/officeDocument/2006/relationships/slideLayout" Target="../slideLayouts/slideLayout203.xml"/><Relationship Id="rId4" Type="http://schemas.openxmlformats.org/officeDocument/2006/relationships/hyperlink" Target="http://www.wycliffe.org/about/statistics.aspx"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165.xml"/><Relationship Id="rId4" Type="http://schemas.openxmlformats.org/officeDocument/2006/relationships/hyperlink" Target="http://www.gordonconwell.edu/resources/documents/gd62.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3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3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3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9.xml"/></Relationships>
</file>

<file path=ppt/slides/_rels/slide53.xml.rels><?xml version="1.0" encoding="UTF-8" standalone="yes"?>
<Relationships xmlns="http://schemas.openxmlformats.org/package/2006/relationships"><Relationship Id="rId3" Type="http://schemas.openxmlformats.org/officeDocument/2006/relationships/hyperlink" Target="http://www.internetworldstats.com/stats5.htm" TargetMode="External"/><Relationship Id="rId2" Type="http://schemas.openxmlformats.org/officeDocument/2006/relationships/notesSlide" Target="../notesSlides/notesSlide53.xml"/><Relationship Id="rId1" Type="http://schemas.openxmlformats.org/officeDocument/2006/relationships/slideLayout" Target="../slideLayouts/slideLayout199.xml"/><Relationship Id="rId4" Type="http://schemas.openxmlformats.org/officeDocument/2006/relationships/hyperlink" Target="http://www.ncr-iran.org/en/news/human-rights/14149-iran-regime-forces-seize-satellite-dishes-in-shiraz"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hyperlink" Target="https://www.barna.org/barna-update/culture/606-american-donor-trends" TargetMode="External"/><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1.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126.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C0C19E9F-880C-4ADB-93FF-36F6C7D7C377}"/>
              </a:ext>
            </a:extLst>
          </p:cNvPr>
          <p:cNvSpPr>
            <a:spLocks noGrp="1" noChangeArrowheads="1"/>
          </p:cNvSpPr>
          <p:nvPr>
            <p:ph type="ctrTitle"/>
          </p:nvPr>
        </p:nvSpPr>
        <p:spPr>
          <a:xfrm>
            <a:off x="228600" y="5410200"/>
            <a:ext cx="8610600" cy="1219200"/>
          </a:xfrm>
        </p:spPr>
        <p:txBody>
          <a:bodyPr>
            <a:normAutofit fontScale="90000"/>
          </a:bodyPr>
          <a:lstStyle/>
          <a:p>
            <a:pPr algn="r" eaLnBrk="1" hangingPunct="1">
              <a:defRPr/>
            </a:pPr>
            <a:r>
              <a:rPr lang="en-US" sz="5400" dirty="0"/>
              <a:t>Global Mission Trends  2013</a:t>
            </a:r>
          </a:p>
        </p:txBody>
      </p:sp>
      <p:sp>
        <p:nvSpPr>
          <p:cNvPr id="162819" name="Rectangle 3">
            <a:extLst>
              <a:ext uri="{FF2B5EF4-FFF2-40B4-BE49-F238E27FC236}">
                <a16:creationId xmlns:a16="http://schemas.microsoft.com/office/drawing/2014/main" id="{8AD89163-C863-42E5-92A8-AE62B076D95F}"/>
              </a:ext>
            </a:extLst>
          </p:cNvPr>
          <p:cNvSpPr>
            <a:spLocks noGrp="1" noChangeArrowheads="1"/>
          </p:cNvSpPr>
          <p:nvPr>
            <p:ph type="subTitle" idx="1"/>
          </p:nvPr>
        </p:nvSpPr>
        <p:spPr>
          <a:xfrm>
            <a:off x="3962400" y="3733800"/>
            <a:ext cx="4800600" cy="914400"/>
          </a:xfrm>
        </p:spPr>
        <p:txBody>
          <a:bodyPr/>
          <a:lstStyle/>
          <a:p>
            <a:pPr algn="r" eaLnBrk="1" hangingPunct="1">
              <a:lnSpc>
                <a:spcPct val="90000"/>
              </a:lnSpc>
              <a:defRPr/>
            </a:pPr>
            <a:r>
              <a:rPr lang="en-US" dirty="0">
                <a:solidFill>
                  <a:schemeClr val="accent4"/>
                </a:solidFill>
                <a:cs typeface="Arial" panose="020B0604020202020204" pitchFamily="34" charset="0"/>
              </a:rPr>
              <a:t>RMNI.org</a:t>
            </a:r>
          </a:p>
          <a:p>
            <a:pPr algn="r" eaLnBrk="1" hangingPunct="1">
              <a:lnSpc>
                <a:spcPct val="90000"/>
              </a:lnSpc>
              <a:defRPr/>
            </a:pPr>
            <a:r>
              <a:rPr lang="en-US" dirty="0">
                <a:solidFill>
                  <a:schemeClr val="accent4"/>
                </a:solidFill>
                <a:cs typeface="Arial" panose="020B0604020202020204" pitchFamily="34" charset="0"/>
              </a:rPr>
              <a:t>Jim Sutherland, PhD, Director</a:t>
            </a:r>
          </a:p>
          <a:p>
            <a:pPr eaLnBrk="1" hangingPunct="1">
              <a:lnSpc>
                <a:spcPct val="90000"/>
              </a:lnSpc>
              <a:defRPr/>
            </a:pPr>
            <a:endParaRPr lang="en-US" dirty="0">
              <a:solidFill>
                <a:schemeClr val="accent4"/>
              </a:solidFill>
              <a:latin typeface="Locator Bold" pitchFamily="50" charset="0"/>
            </a:endParaRPr>
          </a:p>
        </p:txBody>
      </p:sp>
      <p:pic>
        <p:nvPicPr>
          <p:cNvPr id="68612" name="Picture 2">
            <a:extLst>
              <a:ext uri="{FF2B5EF4-FFF2-40B4-BE49-F238E27FC236}">
                <a16:creationId xmlns:a16="http://schemas.microsoft.com/office/drawing/2014/main" id="{A6AB0BE4-7EB6-483A-B5AE-77B5D350F3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3011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9D83156B-8113-4D63-8FAB-AA0FD4C3621B}"/>
              </a:ext>
            </a:extLst>
          </p:cNvPr>
          <p:cNvSpPr>
            <a:spLocks noGrp="1"/>
          </p:cNvSpPr>
          <p:nvPr>
            <p:ph type="ctrTitle"/>
          </p:nvPr>
        </p:nvSpPr>
        <p:spPr>
          <a:xfrm>
            <a:off x="609600" y="533400"/>
            <a:ext cx="8382000" cy="936625"/>
          </a:xfrm>
        </p:spPr>
        <p:txBody>
          <a:bodyPr/>
          <a:lstStyle/>
          <a:p>
            <a:pPr eaLnBrk="1" hangingPunct="1"/>
            <a:r>
              <a:rPr lang="en-US" altLang="en-US"/>
              <a:t>Four Mega-trends in Missions</a:t>
            </a:r>
          </a:p>
        </p:txBody>
      </p:sp>
      <p:sp>
        <p:nvSpPr>
          <p:cNvPr id="77827" name="Slide Number Placeholder 3">
            <a:extLst>
              <a:ext uri="{FF2B5EF4-FFF2-40B4-BE49-F238E27FC236}">
                <a16:creationId xmlns:a16="http://schemas.microsoft.com/office/drawing/2014/main" id="{1983DD3C-E4E4-4EC0-AFFB-1EE735A9BA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B89B6374-943A-492C-9C01-1E247A64F25C}" type="slidenum">
              <a:rPr lang="en-US" altLang="en-US" sz="1400"/>
              <a:pPr>
                <a:spcBef>
                  <a:spcPct val="0"/>
                </a:spcBef>
                <a:buFontTx/>
                <a:buNone/>
              </a:pPr>
              <a:t>10</a:t>
            </a:fld>
            <a:endParaRPr lang="en-US" altLang="en-US" sz="1400"/>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0BFB9A70-5C1C-47C1-A086-36AD691765AD}"/>
              </a:ext>
            </a:extLst>
          </p:cNvPr>
          <p:cNvSpPr>
            <a:spLocks noGrp="1"/>
          </p:cNvSpPr>
          <p:nvPr>
            <p:ph type="title"/>
          </p:nvPr>
        </p:nvSpPr>
        <p:spPr/>
        <p:txBody>
          <a:bodyPr/>
          <a:lstStyle/>
          <a:p>
            <a:r>
              <a:rPr lang="en-US" altLang="en-US"/>
              <a:t>These are:</a:t>
            </a:r>
          </a:p>
        </p:txBody>
      </p:sp>
      <p:sp>
        <p:nvSpPr>
          <p:cNvPr id="78851" name="Content Placeholder 2">
            <a:extLst>
              <a:ext uri="{FF2B5EF4-FFF2-40B4-BE49-F238E27FC236}">
                <a16:creationId xmlns:a16="http://schemas.microsoft.com/office/drawing/2014/main" id="{27129DF5-76B6-42A6-931B-3963794AD896}"/>
              </a:ext>
            </a:extLst>
          </p:cNvPr>
          <p:cNvSpPr>
            <a:spLocks noGrp="1"/>
          </p:cNvSpPr>
          <p:nvPr>
            <p:ph idx="1"/>
          </p:nvPr>
        </p:nvSpPr>
        <p:spPr>
          <a:xfrm>
            <a:off x="533400" y="1676400"/>
            <a:ext cx="8382000" cy="4800600"/>
          </a:xfrm>
        </p:spPr>
        <p:txBody>
          <a:bodyPr/>
          <a:lstStyle/>
          <a:p>
            <a:r>
              <a:rPr lang="en-US" altLang="en-US"/>
              <a:t>1.	The long-term growth of Christianity—	the Kingdom</a:t>
            </a:r>
          </a:p>
          <a:p>
            <a:r>
              <a:rPr lang="en-US" altLang="en-US"/>
              <a:t>2	Globalization—the inter-connectedness 	of planet Earth</a:t>
            </a:r>
          </a:p>
          <a:p>
            <a:r>
              <a:rPr lang="en-US" altLang="en-US"/>
              <a:t>3    Urbanization</a:t>
            </a:r>
          </a:p>
          <a:p>
            <a:r>
              <a:rPr lang="en-US" altLang="en-US"/>
              <a:t>4	 (Consequent) Mission force shifts</a:t>
            </a:r>
          </a:p>
        </p:txBody>
      </p:sp>
      <p:sp>
        <p:nvSpPr>
          <p:cNvPr id="78852" name="Slide Number Placeholder 3">
            <a:extLst>
              <a:ext uri="{FF2B5EF4-FFF2-40B4-BE49-F238E27FC236}">
                <a16:creationId xmlns:a16="http://schemas.microsoft.com/office/drawing/2014/main" id="{95C8D8A6-0762-41DA-A2CC-50847DD8DF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CC5441DC-84AA-467F-A6AD-46E87D9C94BA}" type="slidenum">
              <a:rPr lang="en-US" altLang="en-US" sz="1400"/>
              <a:pPr>
                <a:spcBef>
                  <a:spcPct val="0"/>
                </a:spcBef>
                <a:buFontTx/>
                <a:buNone/>
              </a:pPr>
              <a:t>11</a:t>
            </a:fld>
            <a:endParaRPr lang="en-US" altLang="en-US" sz="1400"/>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4">
            <a:extLst>
              <a:ext uri="{FF2B5EF4-FFF2-40B4-BE49-F238E27FC236}">
                <a16:creationId xmlns:a16="http://schemas.microsoft.com/office/drawing/2014/main" id="{F46518A7-B9A5-4454-843F-A1D2E1B1112F}"/>
              </a:ext>
            </a:extLst>
          </p:cNvPr>
          <p:cNvSpPr>
            <a:spLocks noGrp="1"/>
          </p:cNvSpPr>
          <p:nvPr>
            <p:ph type="ctrTitle"/>
          </p:nvPr>
        </p:nvSpPr>
        <p:spPr>
          <a:xfrm>
            <a:off x="533400" y="5181600"/>
            <a:ext cx="8153400" cy="1295400"/>
          </a:xfrm>
        </p:spPr>
        <p:txBody>
          <a:bodyPr/>
          <a:lstStyle/>
          <a:p>
            <a:pPr algn="ctr" eaLnBrk="1" hangingPunct="1"/>
            <a:r>
              <a:rPr lang="en-US" altLang="en-US"/>
              <a:t>Mega-trend #1: Steady Global Christian Growth</a:t>
            </a:r>
          </a:p>
        </p:txBody>
      </p:sp>
      <p:sp>
        <p:nvSpPr>
          <p:cNvPr id="79875" name="Slide Number Placeholder 3">
            <a:extLst>
              <a:ext uri="{FF2B5EF4-FFF2-40B4-BE49-F238E27FC236}">
                <a16:creationId xmlns:a16="http://schemas.microsoft.com/office/drawing/2014/main" id="{4811C772-9F50-42E1-BC6B-5EEDC7B14A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D21A14C7-845A-4C8E-B74A-9E8AB7AF6CFE}" type="slidenum">
              <a:rPr lang="en-US" altLang="en-US" sz="1400"/>
              <a:pPr>
                <a:spcBef>
                  <a:spcPct val="0"/>
                </a:spcBef>
                <a:buFontTx/>
                <a:buNone/>
              </a:pPr>
              <a:t>12</a:t>
            </a:fld>
            <a:endParaRPr lang="en-US" altLang="en-US" sz="1400"/>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21E501E-B505-49C3-9C79-0F00BEBA69E7}"/>
              </a:ext>
            </a:extLst>
          </p:cNvPr>
          <p:cNvSpPr>
            <a:spLocks noGrp="1" noChangeArrowheads="1"/>
          </p:cNvSpPr>
          <p:nvPr>
            <p:ph type="title"/>
          </p:nvPr>
        </p:nvSpPr>
        <p:spPr>
          <a:xfrm>
            <a:off x="838200" y="0"/>
            <a:ext cx="8077200" cy="990600"/>
          </a:xfrm>
        </p:spPr>
        <p:txBody>
          <a:bodyPr/>
          <a:lstStyle/>
          <a:p>
            <a:pPr eaLnBrk="1" hangingPunct="1"/>
            <a:r>
              <a:rPr lang="en-US" altLang="en-US"/>
              <a:t>The Global Kingdom Is Growing</a:t>
            </a:r>
          </a:p>
        </p:txBody>
      </p:sp>
      <p:sp>
        <p:nvSpPr>
          <p:cNvPr id="56323" name="Rectangle 3">
            <a:extLst>
              <a:ext uri="{FF2B5EF4-FFF2-40B4-BE49-F238E27FC236}">
                <a16:creationId xmlns:a16="http://schemas.microsoft.com/office/drawing/2014/main" id="{4C491CFD-974B-4B7E-B048-068232492D1F}"/>
              </a:ext>
            </a:extLst>
          </p:cNvPr>
          <p:cNvSpPr>
            <a:spLocks noGrp="1" noChangeArrowheads="1"/>
          </p:cNvSpPr>
          <p:nvPr>
            <p:ph idx="1"/>
          </p:nvPr>
        </p:nvSpPr>
        <p:spPr>
          <a:xfrm>
            <a:off x="228600" y="1371600"/>
            <a:ext cx="8763000" cy="5334000"/>
          </a:xfrm>
        </p:spPr>
        <p:txBody>
          <a:bodyPr/>
          <a:lstStyle/>
          <a:p>
            <a:pPr eaLnBrk="1" hangingPunct="1">
              <a:lnSpc>
                <a:spcPct val="90000"/>
              </a:lnSpc>
            </a:pPr>
            <a:r>
              <a:rPr lang="en-US" altLang="en-US"/>
              <a:t>It grows from a mustard seed to a tree-- Matthew 13:31-33</a:t>
            </a:r>
          </a:p>
          <a:p>
            <a:pPr eaLnBrk="1" hangingPunct="1">
              <a:lnSpc>
                <a:spcPct val="90000"/>
              </a:lnSpc>
            </a:pPr>
            <a:r>
              <a:rPr lang="en-US" altLang="en-US"/>
              <a:t>The Kingdom grows mysteriously toward a final harvest--Mark 4:26-29.</a:t>
            </a:r>
          </a:p>
          <a:p>
            <a:pPr eaLnBrk="1" hangingPunct="1">
              <a:lnSpc>
                <a:spcPct val="90000"/>
              </a:lnSpc>
            </a:pPr>
            <a:r>
              <a:rPr lang="en-US" altLang="en-US"/>
              <a:t>Christianity is the best-distributed religion on the planet. Christians are found in all 238 countries and Christians are found in at least 11,500 of Earth’s 12,600 ethnic language groups. Christianity is the largest religion in 5 of the 6 continents (Asia is the exception).</a:t>
            </a:r>
          </a:p>
          <a:p>
            <a:pPr lvl="1" eaLnBrk="1" hangingPunct="1">
              <a:lnSpc>
                <a:spcPct val="90000"/>
              </a:lnSpc>
            </a:pPr>
            <a:r>
              <a:rPr lang="en-US" altLang="en-US" sz="1600"/>
              <a:t>Michael Jaffarian, “The demographics of world religions entering the 21st century,” in </a:t>
            </a:r>
            <a:r>
              <a:rPr lang="en-US" altLang="en-US" sz="1600" i="1"/>
              <a:t>Between past &amp; future</a:t>
            </a:r>
            <a:r>
              <a:rPr lang="en-US" altLang="en-US" sz="1600"/>
              <a:t>, J. Bonk ed. 2003, pp. 261-62.</a:t>
            </a:r>
            <a:endParaRPr lang="en-US" altLang="en-US"/>
          </a:p>
          <a:p>
            <a:pPr eaLnBrk="1" hangingPunct="1">
              <a:lnSpc>
                <a:spcPct val="90000"/>
              </a:lnSpc>
            </a:pPr>
            <a:endParaRPr lang="en-US" altLang="en-US" sz="16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animEffect transition="in" filter="randombar(horizontal)">
                                      <p:cBhvr>
                                        <p:cTn id="7" dur="500"/>
                                        <p:tgtEl>
                                          <p:spTgt spid="563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56323">
                                            <p:txEl>
                                              <p:pRg st="2" end="2"/>
                                            </p:txEl>
                                          </p:spTgt>
                                        </p:tgtEl>
                                        <p:attrNameLst>
                                          <p:attrName>style.visibility</p:attrName>
                                        </p:attrNameLst>
                                      </p:cBhvr>
                                      <p:to>
                                        <p:strVal val="visible"/>
                                      </p:to>
                                    </p:set>
                                    <p:animEffect transition="in" filter="wheel(4)">
                                      <p:cBhvr>
                                        <p:cTn id="12" dur="2000"/>
                                        <p:tgtEl>
                                          <p:spTgt spid="56323">
                                            <p:txEl>
                                              <p:pRg st="2" end="2"/>
                                            </p:txEl>
                                          </p:spTgt>
                                        </p:tgtEl>
                                      </p:cBhvr>
                                    </p:animEffect>
                                  </p:childTnLst>
                                </p:cTn>
                              </p:par>
                              <p:par>
                                <p:cTn id="13" presetID="21" presetClass="entr" presetSubtype="4" fill="hold" nodeType="withEffect">
                                  <p:stCondLst>
                                    <p:cond delay="0"/>
                                  </p:stCondLst>
                                  <p:childTnLst>
                                    <p:set>
                                      <p:cBhvr>
                                        <p:cTn id="14" dur="1" fill="hold">
                                          <p:stCondLst>
                                            <p:cond delay="0"/>
                                          </p:stCondLst>
                                        </p:cTn>
                                        <p:tgtEl>
                                          <p:spTgt spid="56323">
                                            <p:txEl>
                                              <p:pRg st="3" end="3"/>
                                            </p:txEl>
                                          </p:spTgt>
                                        </p:tgtEl>
                                        <p:attrNameLst>
                                          <p:attrName>style.visibility</p:attrName>
                                        </p:attrNameLst>
                                      </p:cBhvr>
                                      <p:to>
                                        <p:strVal val="visible"/>
                                      </p:to>
                                    </p:set>
                                    <p:animEffect transition="in" filter="wheel(4)">
                                      <p:cBhvr>
                                        <p:cTn id="15" dur="20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06F8-8BC5-4C1D-80AB-3D734850BDF6}"/>
              </a:ext>
            </a:extLst>
          </p:cNvPr>
          <p:cNvSpPr>
            <a:spLocks noGrp="1"/>
          </p:cNvSpPr>
          <p:nvPr>
            <p:ph type="title"/>
          </p:nvPr>
        </p:nvSpPr>
        <p:spPr>
          <a:xfrm>
            <a:off x="152400" y="0"/>
            <a:ext cx="8686800" cy="563563"/>
          </a:xfrm>
        </p:spPr>
        <p:txBody>
          <a:bodyPr rtlCol="0">
            <a:normAutofit fontScale="90000"/>
          </a:bodyPr>
          <a:lstStyle/>
          <a:p>
            <a:pPr eaLnBrk="1" fontAlgn="auto" hangingPunct="1">
              <a:spcAft>
                <a:spcPts val="0"/>
              </a:spcAft>
              <a:defRPr/>
            </a:pPr>
            <a:r>
              <a:rPr lang="en-US" dirty="0"/>
              <a:t>100 Years of Christian Growth, 2010</a:t>
            </a:r>
          </a:p>
        </p:txBody>
      </p:sp>
      <p:pic>
        <p:nvPicPr>
          <p:cNvPr id="81923" name="Content Placeholder 4">
            <a:extLst>
              <a:ext uri="{FF2B5EF4-FFF2-40B4-BE49-F238E27FC236}">
                <a16:creationId xmlns:a16="http://schemas.microsoft.com/office/drawing/2014/main" id="{4169AAAD-2294-4C32-B424-131494DB37C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533400"/>
            <a:ext cx="5430838" cy="3373438"/>
          </a:xfrm>
        </p:spPr>
      </p:pic>
      <p:sp>
        <p:nvSpPr>
          <p:cNvPr id="81924" name="Slide Number Placeholder 3">
            <a:extLst>
              <a:ext uri="{FF2B5EF4-FFF2-40B4-BE49-F238E27FC236}">
                <a16:creationId xmlns:a16="http://schemas.microsoft.com/office/drawing/2014/main" id="{48211425-5220-44CA-96C2-3A02B3827B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9E5D0C-0D80-4509-A53A-67EE73FC2327}" type="slidenum">
              <a:rPr lang="en-US" altLang="en-US" sz="1200">
                <a:solidFill>
                  <a:srgbClr val="898989"/>
                </a:solidFill>
                <a:latin typeface="Arial" panose="020B0604020202020204" pitchFamily="34" charset="0"/>
              </a:rPr>
              <a:pPr>
                <a:spcBef>
                  <a:spcPct val="0"/>
                </a:spcBef>
                <a:buFontTx/>
                <a:buNone/>
              </a:pPr>
              <a:t>14</a:t>
            </a:fld>
            <a:endParaRPr lang="en-US" altLang="en-US" sz="1200">
              <a:solidFill>
                <a:srgbClr val="898989"/>
              </a:solidFill>
              <a:latin typeface="Arial" panose="020B0604020202020204" pitchFamily="34" charset="0"/>
            </a:endParaRPr>
          </a:p>
        </p:txBody>
      </p:sp>
      <p:pic>
        <p:nvPicPr>
          <p:cNvPr id="81925" name="Picture 5">
            <a:extLst>
              <a:ext uri="{FF2B5EF4-FFF2-40B4-BE49-F238E27FC236}">
                <a16:creationId xmlns:a16="http://schemas.microsoft.com/office/drawing/2014/main" id="{2EB35352-CD7D-4DFC-9217-29715828D5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124200"/>
            <a:ext cx="60118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6">
            <a:extLst>
              <a:ext uri="{FF2B5EF4-FFF2-40B4-BE49-F238E27FC236}">
                <a16:creationId xmlns:a16="http://schemas.microsoft.com/office/drawing/2014/main" id="{877B46F0-B21F-484E-B076-7ED3F75860D0}"/>
              </a:ext>
            </a:extLst>
          </p:cNvPr>
          <p:cNvSpPr>
            <a:spLocks noChangeArrowheads="1"/>
          </p:cNvSpPr>
          <p:nvPr/>
        </p:nvSpPr>
        <p:spPr bwMode="auto">
          <a:xfrm>
            <a:off x="0" y="5465763"/>
            <a:ext cx="4495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52-53, ISBN: 9780748632671</a:t>
            </a:r>
          </a:p>
        </p:txBody>
      </p:sp>
      <p:sp>
        <p:nvSpPr>
          <p:cNvPr id="81927" name="TextBox 7">
            <a:extLst>
              <a:ext uri="{FF2B5EF4-FFF2-40B4-BE49-F238E27FC236}">
                <a16:creationId xmlns:a16="http://schemas.microsoft.com/office/drawing/2014/main" id="{BA732084-858D-463B-8575-E4C7A4022EB6}"/>
              </a:ext>
            </a:extLst>
          </p:cNvPr>
          <p:cNvSpPr txBox="1">
            <a:spLocks noChangeArrowheads="1"/>
          </p:cNvSpPr>
          <p:nvPr/>
        </p:nvSpPr>
        <p:spPr bwMode="auto">
          <a:xfrm>
            <a:off x="1600200" y="33528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1910</a:t>
            </a:r>
          </a:p>
        </p:txBody>
      </p:sp>
      <p:sp>
        <p:nvSpPr>
          <p:cNvPr id="81928" name="TextBox 8">
            <a:extLst>
              <a:ext uri="{FF2B5EF4-FFF2-40B4-BE49-F238E27FC236}">
                <a16:creationId xmlns:a16="http://schemas.microsoft.com/office/drawing/2014/main" id="{ED283023-BED9-44B4-8B42-50DEAA722186}"/>
              </a:ext>
            </a:extLst>
          </p:cNvPr>
          <p:cNvSpPr txBox="1">
            <a:spLocks noChangeArrowheads="1"/>
          </p:cNvSpPr>
          <p:nvPr/>
        </p:nvSpPr>
        <p:spPr bwMode="auto">
          <a:xfrm>
            <a:off x="6248400" y="60198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2010</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1">
            <a:extLst>
              <a:ext uri="{FF2B5EF4-FFF2-40B4-BE49-F238E27FC236}">
                <a16:creationId xmlns:a16="http://schemas.microsoft.com/office/drawing/2014/main" id="{F2BDC31D-9D00-4F2E-B9FC-0710E0408C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C26948-32FD-4AA7-A62B-A2D4919CCFDB}" type="slidenum">
              <a:rPr lang="en-US" altLang="en-US" sz="1200">
                <a:solidFill>
                  <a:srgbClr val="898989"/>
                </a:solidFill>
              </a:rPr>
              <a:pPr>
                <a:spcBef>
                  <a:spcPct val="0"/>
                </a:spcBef>
                <a:buFontTx/>
                <a:buNone/>
              </a:pPr>
              <a:t>15</a:t>
            </a:fld>
            <a:endParaRPr lang="en-US" altLang="en-US" sz="1200">
              <a:solidFill>
                <a:srgbClr val="898989"/>
              </a:solidFill>
            </a:endParaRPr>
          </a:p>
        </p:txBody>
      </p:sp>
      <p:sp>
        <p:nvSpPr>
          <p:cNvPr id="82947" name="Rectangle 2">
            <a:extLst>
              <a:ext uri="{FF2B5EF4-FFF2-40B4-BE49-F238E27FC236}">
                <a16:creationId xmlns:a16="http://schemas.microsoft.com/office/drawing/2014/main" id="{EBC9E6E7-BA53-4A17-BDB7-BC1AB493483C}"/>
              </a:ext>
            </a:extLst>
          </p:cNvPr>
          <p:cNvSpPr>
            <a:spLocks noGrp="1" noChangeArrowheads="1"/>
          </p:cNvSpPr>
          <p:nvPr>
            <p:ph type="title" idx="4294967295"/>
          </p:nvPr>
        </p:nvSpPr>
        <p:spPr>
          <a:xfrm>
            <a:off x="1066800" y="0"/>
            <a:ext cx="8077200" cy="1143000"/>
          </a:xfrm>
        </p:spPr>
        <p:txBody>
          <a:bodyPr/>
          <a:lstStyle/>
          <a:p>
            <a:pPr eaLnBrk="1" hangingPunct="1"/>
            <a:r>
              <a:rPr lang="en-US" altLang="en-US" sz="3200">
                <a:solidFill>
                  <a:srgbClr val="FF0000"/>
                </a:solidFill>
              </a:rPr>
              <a:t>World Religions by Percentage and Size  of World Population--2013</a:t>
            </a:r>
          </a:p>
        </p:txBody>
      </p:sp>
      <p:sp>
        <p:nvSpPr>
          <p:cNvPr id="195589" name="TextBox 5">
            <a:extLst>
              <a:ext uri="{FF2B5EF4-FFF2-40B4-BE49-F238E27FC236}">
                <a16:creationId xmlns:a16="http://schemas.microsoft.com/office/drawing/2014/main" id="{4641ABA1-444F-4577-B013-37EF1DAC3153}"/>
              </a:ext>
            </a:extLst>
          </p:cNvPr>
          <p:cNvSpPr txBox="1">
            <a:spLocks noChangeArrowheads="1"/>
          </p:cNvSpPr>
          <p:nvPr/>
        </p:nvSpPr>
        <p:spPr bwMode="auto">
          <a:xfrm>
            <a:off x="762000" y="6096000"/>
            <a:ext cx="8001000" cy="738188"/>
          </a:xfrm>
          <a:prstGeom prst="rect">
            <a:avLst/>
          </a:prstGeom>
          <a:noFill/>
          <a:ln w="9525">
            <a:noFill/>
            <a:miter lim="800000"/>
            <a:headEnd/>
            <a:tailEnd/>
          </a:ln>
        </p:spPr>
        <p:txBody>
          <a:bodyPr>
            <a:spAutoFit/>
          </a:bodyPr>
          <a:lstStyle/>
          <a:p>
            <a:pPr eaLnBrk="1" hangingPunct="1">
              <a:defRPr/>
            </a:pPr>
            <a:r>
              <a:rPr lang="en-US" sz="1400" dirty="0">
                <a:latin typeface="Gill Sans MT" panose="020B0502020104020203" pitchFamily="34" charset="0"/>
              </a:rPr>
              <a:t>Source:  Todd Johnson &amp; Peter Crossing,  “Status of Global Mission, 2013, in the Context of AD 1800-2025,” </a:t>
            </a:r>
            <a:r>
              <a:rPr lang="en-US" sz="1400" i="1" dirty="0">
                <a:latin typeface="Gill Sans MT" panose="020B0502020104020203" pitchFamily="34" charset="0"/>
              </a:rPr>
              <a:t>Int’l Bulletin of Missionary Research</a:t>
            </a:r>
            <a:r>
              <a:rPr lang="en-US" sz="1400" dirty="0">
                <a:latin typeface="Gill Sans MT" panose="020B0502020104020203" pitchFamily="34" charset="0"/>
              </a:rPr>
              <a:t>,  Jan. 2013, p. 33.</a:t>
            </a:r>
          </a:p>
          <a:p>
            <a:pPr eaLnBrk="1" fontAlgn="auto" hangingPunct="1">
              <a:spcBef>
                <a:spcPts val="0"/>
              </a:spcBef>
              <a:spcAft>
                <a:spcPts val="0"/>
              </a:spcAft>
              <a:defRPr/>
            </a:pPr>
            <a:r>
              <a:rPr lang="en-US" sz="1400" kern="0" dirty="0">
                <a:solidFill>
                  <a:srgbClr val="000000"/>
                </a:solidFill>
                <a:latin typeface="Gill Sans MT" pitchFamily="34" charset="0"/>
              </a:rPr>
              <a:t>.</a:t>
            </a:r>
            <a:endParaRPr lang="en-US" sz="1400" dirty="0">
              <a:solidFill>
                <a:prstClr val="black"/>
              </a:solidFill>
              <a:latin typeface="Arial" charset="0"/>
            </a:endParaRPr>
          </a:p>
        </p:txBody>
      </p:sp>
      <p:graphicFrame>
        <p:nvGraphicFramePr>
          <p:cNvPr id="9" name="Table 8">
            <a:extLst>
              <a:ext uri="{FF2B5EF4-FFF2-40B4-BE49-F238E27FC236}">
                <a16:creationId xmlns:a16="http://schemas.microsoft.com/office/drawing/2014/main" id="{A66F7DF5-1066-43F4-99E4-F93D1A23178B}"/>
              </a:ext>
            </a:extLst>
          </p:cNvPr>
          <p:cNvGraphicFramePr>
            <a:graphicFrameLocks noGrp="1"/>
          </p:cNvGraphicFramePr>
          <p:nvPr/>
        </p:nvGraphicFramePr>
        <p:xfrm>
          <a:off x="5029200" y="2057400"/>
          <a:ext cx="3962400" cy="3809997"/>
        </p:xfrm>
        <a:graphic>
          <a:graphicData uri="http://schemas.openxmlformats.org/drawingml/2006/table">
            <a:tbl>
              <a:tblPr/>
              <a:tblGrid>
                <a:gridCol w="2438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423333">
                <a:tc>
                  <a:txBody>
                    <a:bodyPr/>
                    <a:lstStyle/>
                    <a:p>
                      <a:pPr algn="l" fontAlgn="b"/>
                      <a:r>
                        <a:rPr lang="en-US" sz="2000" b="0" i="0" u="none" strike="noStrike" dirty="0">
                          <a:solidFill>
                            <a:srgbClr val="000000"/>
                          </a:solidFill>
                          <a:latin typeface="Calibri"/>
                        </a:rPr>
                        <a:t>Christians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2,354,523,000</a:t>
                      </a:r>
                    </a:p>
                  </a:txBody>
                  <a:tcPr marL="0" marR="0" marT="0" marB="0" anchor="b">
                    <a:lnL>
                      <a:noFill/>
                    </a:lnL>
                    <a:lnR>
                      <a:noFill/>
                    </a:lnR>
                    <a:lnT>
                      <a:noFill/>
                    </a:lnT>
                    <a:lnB>
                      <a:noFill/>
                    </a:lnB>
                  </a:tcPr>
                </a:tc>
                <a:extLst>
                  <a:ext uri="{0D108BD9-81ED-4DB2-BD59-A6C34878D82A}">
                    <a16:rowId xmlns:a16="http://schemas.microsoft.com/office/drawing/2014/main" val="10000"/>
                  </a:ext>
                </a:extLst>
              </a:tr>
              <a:tr h="423333">
                <a:tc>
                  <a:txBody>
                    <a:bodyPr/>
                    <a:lstStyle/>
                    <a:p>
                      <a:pPr algn="l" fontAlgn="b"/>
                      <a:r>
                        <a:rPr lang="en-US" sz="2000" b="0" i="0" u="none" strike="noStrike" dirty="0">
                          <a:solidFill>
                            <a:srgbClr val="000000"/>
                          </a:solidFill>
                          <a:latin typeface="Calibri"/>
                        </a:rPr>
                        <a:t>Muslims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1,635,314,000</a:t>
                      </a:r>
                    </a:p>
                  </a:txBody>
                  <a:tcPr marL="0" marR="0" marT="0" marB="0" anchor="b">
                    <a:lnL>
                      <a:noFill/>
                    </a:lnL>
                    <a:lnR>
                      <a:noFill/>
                    </a:lnR>
                    <a:lnT>
                      <a:noFill/>
                    </a:lnT>
                    <a:lnB>
                      <a:noFill/>
                    </a:lnB>
                  </a:tcPr>
                </a:tc>
                <a:extLst>
                  <a:ext uri="{0D108BD9-81ED-4DB2-BD59-A6C34878D82A}">
                    <a16:rowId xmlns:a16="http://schemas.microsoft.com/office/drawing/2014/main" val="10001"/>
                  </a:ext>
                </a:extLst>
              </a:tr>
              <a:tr h="423333">
                <a:tc>
                  <a:txBody>
                    <a:bodyPr/>
                    <a:lstStyle/>
                    <a:p>
                      <a:pPr algn="l" fontAlgn="b"/>
                      <a:r>
                        <a:rPr lang="en-US" sz="2000" b="0" i="0" u="none" strike="noStrike">
                          <a:solidFill>
                            <a:srgbClr val="000000"/>
                          </a:solidFill>
                          <a:latin typeface="Calibri"/>
                        </a:rPr>
                        <a:t>Hindus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982,329,000</a:t>
                      </a:r>
                    </a:p>
                  </a:txBody>
                  <a:tcPr marL="0" marR="0" marT="0" marB="0" anchor="b">
                    <a:lnL>
                      <a:noFill/>
                    </a:lnL>
                    <a:lnR>
                      <a:noFill/>
                    </a:lnR>
                    <a:lnT>
                      <a:noFill/>
                    </a:lnT>
                    <a:lnB>
                      <a:noFill/>
                    </a:lnB>
                  </a:tcPr>
                </a:tc>
                <a:extLst>
                  <a:ext uri="{0D108BD9-81ED-4DB2-BD59-A6C34878D82A}">
                    <a16:rowId xmlns:a16="http://schemas.microsoft.com/office/drawing/2014/main" val="10002"/>
                  </a:ext>
                </a:extLst>
              </a:tr>
              <a:tr h="423333">
                <a:tc>
                  <a:txBody>
                    <a:bodyPr/>
                    <a:lstStyle/>
                    <a:p>
                      <a:pPr algn="l" fontAlgn="b"/>
                      <a:r>
                        <a:rPr lang="en-US" sz="2000" b="0" i="0" u="none" strike="noStrike">
                          <a:solidFill>
                            <a:srgbClr val="000000"/>
                          </a:solidFill>
                          <a:latin typeface="Calibri"/>
                        </a:rPr>
                        <a:t>Nonreligious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684,193,000</a:t>
                      </a:r>
                    </a:p>
                  </a:txBody>
                  <a:tcPr marL="0" marR="0" marT="0" marB="0" anchor="b">
                    <a:lnL>
                      <a:noFill/>
                    </a:lnL>
                    <a:lnR>
                      <a:noFill/>
                    </a:lnR>
                    <a:lnT>
                      <a:noFill/>
                    </a:lnT>
                    <a:lnB>
                      <a:noFill/>
                    </a:lnB>
                  </a:tcPr>
                </a:tc>
                <a:extLst>
                  <a:ext uri="{0D108BD9-81ED-4DB2-BD59-A6C34878D82A}">
                    <a16:rowId xmlns:a16="http://schemas.microsoft.com/office/drawing/2014/main" val="10003"/>
                  </a:ext>
                </a:extLst>
              </a:tr>
              <a:tr h="423333">
                <a:tc>
                  <a:txBody>
                    <a:bodyPr/>
                    <a:lstStyle/>
                    <a:p>
                      <a:pPr algn="l" fontAlgn="b"/>
                      <a:r>
                        <a:rPr lang="en-US" sz="2000" b="0" i="0" u="none" strike="noStrike" dirty="0">
                          <a:solidFill>
                            <a:srgbClr val="000000"/>
                          </a:solidFill>
                          <a:latin typeface="Calibri"/>
                        </a:rPr>
                        <a:t>Buddhists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433,144,000</a:t>
                      </a:r>
                    </a:p>
                  </a:txBody>
                  <a:tcPr marL="0" marR="0" marT="0" marB="0" anchor="b">
                    <a:lnL>
                      <a:noFill/>
                    </a:lnL>
                    <a:lnR>
                      <a:noFill/>
                    </a:lnR>
                    <a:lnT>
                      <a:noFill/>
                    </a:lnT>
                    <a:lnB>
                      <a:noFill/>
                    </a:lnB>
                  </a:tcPr>
                </a:tc>
                <a:extLst>
                  <a:ext uri="{0D108BD9-81ED-4DB2-BD59-A6C34878D82A}">
                    <a16:rowId xmlns:a16="http://schemas.microsoft.com/office/drawing/2014/main" val="10004"/>
                  </a:ext>
                </a:extLst>
              </a:tr>
              <a:tr h="423333">
                <a:tc>
                  <a:txBody>
                    <a:bodyPr/>
                    <a:lstStyle/>
                    <a:p>
                      <a:pPr algn="l" fontAlgn="b"/>
                      <a:r>
                        <a:rPr lang="en-US" sz="2000" b="0" i="0" u="none" strike="noStrike" dirty="0">
                          <a:solidFill>
                            <a:srgbClr val="000000"/>
                          </a:solidFill>
                          <a:latin typeface="Calibri"/>
                        </a:rPr>
                        <a:t>Chinese</a:t>
                      </a:r>
                      <a:r>
                        <a:rPr lang="en-US" sz="2000" b="0" i="0" u="none" strike="noStrike" baseline="0" dirty="0">
                          <a:solidFill>
                            <a:srgbClr val="000000"/>
                          </a:solidFill>
                          <a:latin typeface="Calibri"/>
                        </a:rPr>
                        <a:t> folk religionists</a:t>
                      </a:r>
                      <a:endParaRPr lang="en-US" sz="2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433,144,000</a:t>
                      </a:r>
                    </a:p>
                  </a:txBody>
                  <a:tcPr marL="0" marR="0" marT="0" marB="0" anchor="b">
                    <a:lnL>
                      <a:noFill/>
                    </a:lnL>
                    <a:lnR>
                      <a:noFill/>
                    </a:lnR>
                    <a:lnT>
                      <a:noFill/>
                    </a:lnT>
                    <a:lnB>
                      <a:noFill/>
                    </a:lnB>
                  </a:tcPr>
                </a:tc>
                <a:extLst>
                  <a:ext uri="{0D108BD9-81ED-4DB2-BD59-A6C34878D82A}">
                    <a16:rowId xmlns:a16="http://schemas.microsoft.com/office/drawing/2014/main" val="10005"/>
                  </a:ext>
                </a:extLst>
              </a:tr>
              <a:tr h="423333">
                <a:tc>
                  <a:txBody>
                    <a:bodyPr/>
                    <a:lstStyle/>
                    <a:p>
                      <a:pPr algn="l" fontAlgn="b"/>
                      <a:r>
                        <a:rPr lang="en-US" sz="2000" b="0" i="0" u="none" strike="noStrike">
                          <a:solidFill>
                            <a:srgbClr val="000000"/>
                          </a:solidFill>
                          <a:latin typeface="Calibri"/>
                        </a:rPr>
                        <a:t>Ethnoreligionists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242,745,000</a:t>
                      </a:r>
                    </a:p>
                  </a:txBody>
                  <a:tcPr marL="0" marR="0" marT="0" marB="0" anchor="b">
                    <a:lnL>
                      <a:noFill/>
                    </a:lnL>
                    <a:lnR>
                      <a:noFill/>
                    </a:lnR>
                    <a:lnT>
                      <a:noFill/>
                    </a:lnT>
                    <a:lnB>
                      <a:noFill/>
                    </a:lnB>
                  </a:tcPr>
                </a:tc>
                <a:extLst>
                  <a:ext uri="{0D108BD9-81ED-4DB2-BD59-A6C34878D82A}">
                    <a16:rowId xmlns:a16="http://schemas.microsoft.com/office/drawing/2014/main" val="10006"/>
                  </a:ext>
                </a:extLst>
              </a:tr>
              <a:tr h="423333">
                <a:tc>
                  <a:txBody>
                    <a:bodyPr/>
                    <a:lstStyle/>
                    <a:p>
                      <a:pPr algn="l" fontAlgn="b"/>
                      <a:r>
                        <a:rPr lang="en-US" sz="2000" b="0" i="0" u="none" strike="noStrike">
                          <a:solidFill>
                            <a:srgbClr val="000000"/>
                          </a:solidFill>
                          <a:latin typeface="Calibri"/>
                        </a:rPr>
                        <a:t>Atheists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132,036,000</a:t>
                      </a:r>
                    </a:p>
                  </a:txBody>
                  <a:tcPr marL="0" marR="0" marT="0" marB="0" anchor="b">
                    <a:lnL>
                      <a:noFill/>
                    </a:lnL>
                    <a:lnR>
                      <a:noFill/>
                    </a:lnR>
                    <a:lnT>
                      <a:noFill/>
                    </a:lnT>
                    <a:lnB>
                      <a:noFill/>
                    </a:lnB>
                  </a:tcPr>
                </a:tc>
                <a:extLst>
                  <a:ext uri="{0D108BD9-81ED-4DB2-BD59-A6C34878D82A}">
                    <a16:rowId xmlns:a16="http://schemas.microsoft.com/office/drawing/2014/main" val="10007"/>
                  </a:ext>
                </a:extLst>
              </a:tr>
              <a:tr h="423333">
                <a:tc>
                  <a:txBody>
                    <a:bodyPr/>
                    <a:lstStyle/>
                    <a:p>
                      <a:pPr algn="l" fontAlgn="b"/>
                      <a:r>
                        <a:rPr lang="en-US" sz="2000" b="0" i="0" u="none" strike="noStrike" dirty="0">
                          <a:solidFill>
                            <a:srgbClr val="000000"/>
                          </a:solidFill>
                          <a:latin typeface="Calibri"/>
                        </a:rPr>
                        <a:t>Other</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156,062,000</a:t>
                      </a: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82968" name="TextBox 9">
            <a:extLst>
              <a:ext uri="{FF2B5EF4-FFF2-40B4-BE49-F238E27FC236}">
                <a16:creationId xmlns:a16="http://schemas.microsoft.com/office/drawing/2014/main" id="{0F6A5AF2-D2D5-4C08-94BB-114928FEE01D}"/>
              </a:ext>
            </a:extLst>
          </p:cNvPr>
          <p:cNvSpPr txBox="1">
            <a:spLocks noChangeArrowheads="1"/>
          </p:cNvSpPr>
          <p:nvPr/>
        </p:nvSpPr>
        <p:spPr bwMode="auto">
          <a:xfrm>
            <a:off x="4979988" y="1685925"/>
            <a:ext cx="4011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0000"/>
                </a:solidFill>
              </a:rPr>
              <a:t>World Religions by Population</a:t>
            </a:r>
          </a:p>
        </p:txBody>
      </p:sp>
      <p:graphicFrame>
        <p:nvGraphicFramePr>
          <p:cNvPr id="10" name="Chart 9">
            <a:extLst>
              <a:ext uri="{FF2B5EF4-FFF2-40B4-BE49-F238E27FC236}">
                <a16:creationId xmlns:a16="http://schemas.microsoft.com/office/drawing/2014/main" id="{BA4DF8B3-4E76-4E4A-88F1-6508187238ED}"/>
              </a:ext>
            </a:extLst>
          </p:cNvPr>
          <p:cNvGraphicFramePr>
            <a:graphicFrameLocks/>
          </p:cNvGraphicFramePr>
          <p:nvPr/>
        </p:nvGraphicFramePr>
        <p:xfrm>
          <a:off x="152400" y="1685925"/>
          <a:ext cx="4827250" cy="4105275"/>
        </p:xfrm>
        <a:graphic>
          <a:graphicData uri="http://schemas.openxmlformats.org/drawingml/2006/chart">
            <c:chart xmlns:c="http://schemas.openxmlformats.org/drawingml/2006/chart" xmlns:r="http://schemas.openxmlformats.org/officeDocument/2006/relationships" r:id="rId3"/>
          </a:graphicData>
        </a:graphic>
      </p:graphicFrame>
      <p:pic>
        <p:nvPicPr>
          <p:cNvPr id="82970" name="Picture 26">
            <a:extLst>
              <a:ext uri="{FF2B5EF4-FFF2-40B4-BE49-F238E27FC236}">
                <a16:creationId xmlns:a16="http://schemas.microsoft.com/office/drawing/2014/main" id="{613DC284-5E41-4289-BA5D-1DE61F0F2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9355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63EB9D8-7C7F-4779-9BE3-61829831ED6B}"/>
              </a:ext>
            </a:extLst>
          </p:cNvPr>
          <p:cNvSpPr>
            <a:spLocks noGrp="1" noChangeArrowheads="1"/>
          </p:cNvSpPr>
          <p:nvPr>
            <p:ph type="ctrTitle"/>
          </p:nvPr>
        </p:nvSpPr>
        <p:spPr>
          <a:xfrm>
            <a:off x="228600" y="381000"/>
            <a:ext cx="8726488" cy="1096963"/>
          </a:xfrm>
        </p:spPr>
        <p:txBody>
          <a:bodyPr>
            <a:normAutofit fontScale="90000"/>
          </a:bodyPr>
          <a:lstStyle/>
          <a:p>
            <a:pPr eaLnBrk="1" hangingPunct="1">
              <a:defRPr/>
            </a:pPr>
            <a:r>
              <a:rPr lang="en-US" sz="4000" dirty="0"/>
              <a:t>A. Sub-trend: Christianity is Headed                   South by Southeast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51AD-AA92-41D6-BFA0-ED0D7314766F}"/>
              </a:ext>
            </a:extLst>
          </p:cNvPr>
          <p:cNvSpPr>
            <a:spLocks noGrp="1"/>
          </p:cNvSpPr>
          <p:nvPr>
            <p:ph type="title"/>
          </p:nvPr>
        </p:nvSpPr>
        <p:spPr/>
        <p:txBody>
          <a:bodyPr/>
          <a:lstStyle/>
          <a:p>
            <a:pPr>
              <a:defRPr/>
            </a:pPr>
            <a:r>
              <a:rPr lang="en-US" dirty="0"/>
              <a:t>A. The Church is going South &amp; East</a:t>
            </a:r>
          </a:p>
        </p:txBody>
      </p:sp>
      <p:sp>
        <p:nvSpPr>
          <p:cNvPr id="84995" name="Content Placeholder 2">
            <a:extLst>
              <a:ext uri="{FF2B5EF4-FFF2-40B4-BE49-F238E27FC236}">
                <a16:creationId xmlns:a16="http://schemas.microsoft.com/office/drawing/2014/main" id="{9D17FA11-3320-4AC9-B773-013BD2136778}"/>
              </a:ext>
            </a:extLst>
          </p:cNvPr>
          <p:cNvSpPr>
            <a:spLocks noGrp="1"/>
          </p:cNvSpPr>
          <p:nvPr>
            <p:ph idx="1"/>
          </p:nvPr>
        </p:nvSpPr>
        <p:spPr>
          <a:xfrm>
            <a:off x="304800" y="1554163"/>
            <a:ext cx="8686800" cy="5303837"/>
          </a:xfrm>
        </p:spPr>
        <p:txBody>
          <a:bodyPr/>
          <a:lstStyle/>
          <a:p>
            <a:pPr eaLnBrk="1" hangingPunct="1">
              <a:lnSpc>
                <a:spcPct val="80000"/>
              </a:lnSpc>
            </a:pPr>
            <a:r>
              <a:rPr lang="en-US" altLang="en-US"/>
              <a:t>The Four-fifths World (Asia, Africa, Latin America) c</a:t>
            </a:r>
            <a:r>
              <a:rPr lang="en-US" altLang="en-US" sz="2800"/>
              <a:t>ontains 58% of all Christians, versus 42% in the West</a:t>
            </a:r>
            <a:r>
              <a:rPr lang="en-US" altLang="en-US" sz="2800" baseline="30000"/>
              <a:t>1</a:t>
            </a:r>
          </a:p>
          <a:p>
            <a:pPr eaLnBrk="1" hangingPunct="1">
              <a:lnSpc>
                <a:spcPct val="80000"/>
              </a:lnSpc>
            </a:pPr>
            <a:r>
              <a:rPr lang="en-US" altLang="en-US"/>
              <a:t> In 1900  9.2% of Africa was Christian. In 2000, 45.9% were. Population grew 626% in that period, while Christianity grew by 3,500%.</a:t>
            </a:r>
            <a:r>
              <a:rPr lang="en-US" altLang="en-US" baseline="30000"/>
              <a:t>2</a:t>
            </a:r>
          </a:p>
          <a:p>
            <a:pPr lvl="1" eaLnBrk="1" hangingPunct="1">
              <a:lnSpc>
                <a:spcPct val="80000"/>
              </a:lnSpc>
            </a:pPr>
            <a:r>
              <a:rPr lang="en-US" altLang="en-US"/>
              <a:t>Yet ethnoreligionists (tribal religions) were 117,537,000 in 1900 and 242,745,000 in 2013.</a:t>
            </a:r>
            <a:r>
              <a:rPr lang="en-US" altLang="en-US" baseline="30000"/>
              <a:t>3</a:t>
            </a:r>
          </a:p>
          <a:p>
            <a:pPr lvl="1" eaLnBrk="1" hangingPunct="1">
              <a:lnSpc>
                <a:spcPct val="80000"/>
              </a:lnSpc>
            </a:pPr>
            <a:endParaRPr lang="en-US" altLang="en-US" baseline="30000"/>
          </a:p>
          <a:p>
            <a:pPr lvl="1" eaLnBrk="1" hangingPunct="1">
              <a:lnSpc>
                <a:spcPct val="80000"/>
              </a:lnSpc>
            </a:pPr>
            <a:endParaRPr lang="en-US" altLang="en-US" baseline="30000"/>
          </a:p>
          <a:p>
            <a:pPr eaLnBrk="1" hangingPunct="1">
              <a:lnSpc>
                <a:spcPct val="80000"/>
              </a:lnSpc>
            </a:pPr>
            <a:r>
              <a:rPr lang="en-US" altLang="en-US" sz="1400"/>
              <a:t>1 Michael Jaffarian, “The demographics of world religions entering the 21st century,” in </a:t>
            </a:r>
            <a:r>
              <a:rPr lang="en-US" altLang="en-US" sz="1400" i="1"/>
              <a:t>Between past &amp; future</a:t>
            </a:r>
            <a:r>
              <a:rPr lang="en-US" altLang="en-US" sz="1400"/>
              <a:t>, J. Bonk ed. 2003, pp. 257-258.</a:t>
            </a:r>
          </a:p>
          <a:p>
            <a:pPr eaLnBrk="1" hangingPunct="1">
              <a:lnSpc>
                <a:spcPct val="80000"/>
              </a:lnSpc>
            </a:pPr>
            <a:r>
              <a:rPr lang="en-US" altLang="en-US" sz="1400"/>
              <a:t>2 Michael Jaffarian, “The demographics of world religions entering the 21st century,” in </a:t>
            </a:r>
            <a:r>
              <a:rPr lang="en-US" altLang="en-US" sz="1400" i="1"/>
              <a:t>Between past &amp; future</a:t>
            </a:r>
            <a:r>
              <a:rPr lang="en-US" altLang="en-US" sz="1400"/>
              <a:t>, J. Bonk ed. 2003, pp. 255, 260-261.</a:t>
            </a:r>
          </a:p>
          <a:p>
            <a:pPr>
              <a:spcBef>
                <a:spcPct val="0"/>
              </a:spcBef>
            </a:pPr>
            <a:r>
              <a:rPr lang="en-US" altLang="en-US" sz="1400"/>
              <a:t>3 </a:t>
            </a:r>
            <a:r>
              <a:rPr lang="en-US" altLang="en-US" sz="1400">
                <a:solidFill>
                  <a:srgbClr val="000000"/>
                </a:solidFill>
              </a:rPr>
              <a:t> Todd Johnson &amp; Peter Crossing,  “Status of Global Mission, 2013, in the Context of AD 1800-2025,” Int’l Bulletin of Missionary Research,  Jan. 2013, p. 33.</a:t>
            </a:r>
          </a:p>
        </p:txBody>
      </p:sp>
      <p:sp>
        <p:nvSpPr>
          <p:cNvPr id="84996" name="Slide Number Placeholder 3">
            <a:extLst>
              <a:ext uri="{FF2B5EF4-FFF2-40B4-BE49-F238E27FC236}">
                <a16:creationId xmlns:a16="http://schemas.microsoft.com/office/drawing/2014/main" id="{82E8BD4A-2DE9-49D2-BFC4-456570CB93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spcBef>
                <a:spcPct val="0"/>
              </a:spcBef>
              <a:buClrTx/>
              <a:buSzTx/>
              <a:buFontTx/>
              <a:buNone/>
            </a:pPr>
            <a:fld id="{138A4669-3FAB-422D-954C-AC5C83B44C7B}" type="slidenum">
              <a:rPr lang="en-US" altLang="en-US" sz="1200">
                <a:solidFill>
                  <a:srgbClr val="D38E27"/>
                </a:solidFill>
                <a:latin typeface="Arial" panose="020B0604020202020204" pitchFamily="34" charset="0"/>
              </a:rPr>
              <a:pPr>
                <a:spcBef>
                  <a:spcPct val="0"/>
                </a:spcBef>
                <a:buClrTx/>
                <a:buSzTx/>
                <a:buFontTx/>
                <a:buNone/>
              </a:pPr>
              <a:t>17</a:t>
            </a:fld>
            <a:endParaRPr lang="en-US" altLang="en-US" sz="1200">
              <a:solidFill>
                <a:srgbClr val="D38E27"/>
              </a:solidFill>
              <a:latin typeface="Arial" panose="020B0604020202020204" pitchFamily="34" charset="0"/>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33C7E7DA-2DB7-4088-9B9C-635E422DDA6A}"/>
              </a:ext>
            </a:extLst>
          </p:cNvPr>
          <p:cNvSpPr>
            <a:spLocks noGrp="1"/>
          </p:cNvSpPr>
          <p:nvPr>
            <p:ph type="title"/>
          </p:nvPr>
        </p:nvSpPr>
        <p:spPr>
          <a:xfrm>
            <a:off x="228600" y="152400"/>
            <a:ext cx="8686800" cy="838200"/>
          </a:xfrm>
        </p:spPr>
        <p:txBody>
          <a:bodyPr/>
          <a:lstStyle/>
          <a:p>
            <a:pPr eaLnBrk="1" hangingPunct="1"/>
            <a:r>
              <a:rPr lang="en-US" altLang="en-US"/>
              <a:t>Christian Concentration By Province</a:t>
            </a:r>
          </a:p>
        </p:txBody>
      </p:sp>
      <p:pic>
        <p:nvPicPr>
          <p:cNvPr id="86019" name="Content Placeholder 4">
            <a:extLst>
              <a:ext uri="{FF2B5EF4-FFF2-40B4-BE49-F238E27FC236}">
                <a16:creationId xmlns:a16="http://schemas.microsoft.com/office/drawing/2014/main" id="{CF7DB1DD-B0EA-4629-89DB-133E00F0AEE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79513"/>
            <a:ext cx="9144000" cy="5678487"/>
          </a:xfrm>
        </p:spPr>
      </p:pic>
      <p:sp>
        <p:nvSpPr>
          <p:cNvPr id="86020" name="Slide Number Placeholder 3">
            <a:extLst>
              <a:ext uri="{FF2B5EF4-FFF2-40B4-BE49-F238E27FC236}">
                <a16:creationId xmlns:a16="http://schemas.microsoft.com/office/drawing/2014/main" id="{1B04477A-AD6C-4D06-82A4-AF721436B2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BE8E03-3264-48C8-A510-385A4037A328}" type="slidenum">
              <a:rPr lang="en-US" altLang="en-US" sz="1200">
                <a:solidFill>
                  <a:srgbClr val="898989"/>
                </a:solidFill>
                <a:latin typeface="Arial" panose="020B0604020202020204" pitchFamily="34" charset="0"/>
              </a:rPr>
              <a:pPr>
                <a:spcBef>
                  <a:spcPct val="0"/>
                </a:spcBef>
                <a:buFontTx/>
                <a:buNone/>
              </a:pPr>
              <a:t>18</a:t>
            </a:fld>
            <a:endParaRPr lang="en-US" altLang="en-US" sz="1200">
              <a:solidFill>
                <a:srgbClr val="898989"/>
              </a:solidFill>
              <a:latin typeface="Arial" panose="020B0604020202020204" pitchFamily="34" charset="0"/>
            </a:endParaRPr>
          </a:p>
        </p:txBody>
      </p:sp>
      <p:sp>
        <p:nvSpPr>
          <p:cNvPr id="86021" name="TextBox 5">
            <a:extLst>
              <a:ext uri="{FF2B5EF4-FFF2-40B4-BE49-F238E27FC236}">
                <a16:creationId xmlns:a16="http://schemas.microsoft.com/office/drawing/2014/main" id="{7E54821A-A837-40F6-9552-C229092D1B31}"/>
              </a:ext>
            </a:extLst>
          </p:cNvPr>
          <p:cNvSpPr txBox="1">
            <a:spLocks noChangeArrowheads="1"/>
          </p:cNvSpPr>
          <p:nvPr/>
        </p:nvSpPr>
        <p:spPr bwMode="auto">
          <a:xfrm>
            <a:off x="1549400" y="6367463"/>
            <a:ext cx="759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Todd M. Johnson, Kenneth R. Ross, eds., </a:t>
            </a:r>
            <a:r>
              <a:rPr lang="en-US" altLang="en-US" sz="1400" i="1">
                <a:latin typeface="Arial" panose="020B0604020202020204" pitchFamily="34" charset="0"/>
              </a:rPr>
              <a:t>Atlas of Global Christianity</a:t>
            </a:r>
            <a:r>
              <a:rPr lang="en-US" altLang="en-US" sz="1400">
                <a:latin typeface="Arial" panose="020B0604020202020204" pitchFamily="34" charset="0"/>
              </a:rPr>
              <a:t>, 2009, pp. 56-57, ISBN: 9780748632671</a:t>
            </a:r>
          </a:p>
        </p:txBody>
      </p:sp>
      <p:sp>
        <p:nvSpPr>
          <p:cNvPr id="8" name="Rounded Rectangle 7">
            <a:extLst>
              <a:ext uri="{FF2B5EF4-FFF2-40B4-BE49-F238E27FC236}">
                <a16:creationId xmlns:a16="http://schemas.microsoft.com/office/drawing/2014/main" id="{935A7A9E-E6F2-46F0-AF04-5B8F9A04394E}"/>
              </a:ext>
            </a:extLst>
          </p:cNvPr>
          <p:cNvSpPr/>
          <p:nvPr/>
        </p:nvSpPr>
        <p:spPr>
          <a:xfrm>
            <a:off x="1676400" y="3505200"/>
            <a:ext cx="69342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82C094D-BFDC-46B6-B84B-DC4EF2482FE4}"/>
              </a:ext>
            </a:extLst>
          </p:cNvPr>
          <p:cNvSpPr>
            <a:spLocks noGrp="1" noChangeArrowheads="1"/>
          </p:cNvSpPr>
          <p:nvPr>
            <p:ph type="title"/>
          </p:nvPr>
        </p:nvSpPr>
        <p:spPr>
          <a:xfrm>
            <a:off x="1333500" y="0"/>
            <a:ext cx="6477000" cy="533400"/>
          </a:xfrm>
        </p:spPr>
        <p:txBody>
          <a:bodyPr rtlCol="0">
            <a:normAutofit fontScale="90000"/>
          </a:bodyPr>
          <a:lstStyle/>
          <a:p>
            <a:pPr eaLnBrk="1" fontAlgn="auto" hangingPunct="1">
              <a:spcAft>
                <a:spcPts val="0"/>
              </a:spcAft>
              <a:defRPr/>
            </a:pPr>
            <a:r>
              <a:rPr lang="en-US" dirty="0">
                <a:solidFill>
                  <a:srgbClr val="000066"/>
                </a:solidFill>
              </a:rPr>
              <a:t>Global Net Christian Change</a:t>
            </a:r>
          </a:p>
        </p:txBody>
      </p:sp>
      <p:sp>
        <p:nvSpPr>
          <p:cNvPr id="87043" name="Rectangle 3">
            <a:extLst>
              <a:ext uri="{FF2B5EF4-FFF2-40B4-BE49-F238E27FC236}">
                <a16:creationId xmlns:a16="http://schemas.microsoft.com/office/drawing/2014/main" id="{80A69CBD-2E69-4C15-BA08-00FDFEA17438}"/>
              </a:ext>
            </a:extLst>
          </p:cNvPr>
          <p:cNvSpPr>
            <a:spLocks noGrp="1" noChangeArrowheads="1"/>
          </p:cNvSpPr>
          <p:nvPr>
            <p:ph idx="1"/>
          </p:nvPr>
        </p:nvSpPr>
        <p:spPr>
          <a:xfrm>
            <a:off x="0" y="5410200"/>
            <a:ext cx="9144000" cy="1447800"/>
          </a:xfrm>
        </p:spPr>
        <p:txBody>
          <a:bodyPr/>
          <a:lstStyle/>
          <a:p>
            <a:pPr eaLnBrk="1" hangingPunct="1">
              <a:lnSpc>
                <a:spcPct val="90000"/>
              </a:lnSpc>
            </a:pPr>
            <a:r>
              <a:rPr lang="en-US" altLang="en-US" sz="2400"/>
              <a:t>By 2050 Europe will have an estimated 2.3% evangelical population, while Muslims may be 11%.</a:t>
            </a:r>
          </a:p>
          <a:p>
            <a:pPr lvl="1" eaLnBrk="1" hangingPunct="1">
              <a:lnSpc>
                <a:spcPct val="90000"/>
              </a:lnSpc>
            </a:pPr>
            <a:r>
              <a:rPr lang="en-US" altLang="en-US" sz="1200"/>
              <a:t>Patrick Johnstone, “Look at the Fields: Survey of the Task,” ch. 1 in </a:t>
            </a:r>
            <a:r>
              <a:rPr lang="en-US" altLang="en-US" sz="1200" i="1"/>
              <a:t>From Seed to Fruit: Global trends, fruitful practices, and emerging issues among Muslims,</a:t>
            </a:r>
            <a:r>
              <a:rPr lang="en-US" altLang="en-US" sz="1200"/>
              <a:t> 2008, ISBN: 9780878080038, p.10.</a:t>
            </a:r>
          </a:p>
        </p:txBody>
      </p:sp>
      <p:pic>
        <p:nvPicPr>
          <p:cNvPr id="87044" name="Picture 1">
            <a:extLst>
              <a:ext uri="{FF2B5EF4-FFF2-40B4-BE49-F238E27FC236}">
                <a16:creationId xmlns:a16="http://schemas.microsoft.com/office/drawing/2014/main" id="{15772111-C8DC-461A-AC99-6F4BF7D131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3345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2">
            <a:extLst>
              <a:ext uri="{FF2B5EF4-FFF2-40B4-BE49-F238E27FC236}">
                <a16:creationId xmlns:a16="http://schemas.microsoft.com/office/drawing/2014/main" id="{C54EDCE9-5B7E-482B-A446-671D9A006C94}"/>
              </a:ext>
            </a:extLst>
          </p:cNvPr>
          <p:cNvSpPr>
            <a:spLocks noChangeArrowheads="1"/>
          </p:cNvSpPr>
          <p:nvPr/>
        </p:nvSpPr>
        <p:spPr bwMode="auto">
          <a:xfrm>
            <a:off x="1600200" y="4948238"/>
            <a:ext cx="746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0000"/>
                </a:solidFill>
                <a:latin typeface="Arial" panose="020B0604020202020204" pitchFamily="34" charset="0"/>
              </a:rPr>
              <a:t>Todd M. Johnson, Kenneth R. Ross, eds., </a:t>
            </a:r>
            <a:r>
              <a:rPr lang="en-US" altLang="en-US" sz="1200" i="1">
                <a:solidFill>
                  <a:srgbClr val="000000"/>
                </a:solidFill>
                <a:latin typeface="Arial" panose="020B0604020202020204" pitchFamily="34" charset="0"/>
              </a:rPr>
              <a:t>Atlas of Global Christianity</a:t>
            </a:r>
            <a:r>
              <a:rPr lang="en-US" altLang="en-US" sz="1200">
                <a:solidFill>
                  <a:srgbClr val="000000"/>
                </a:solidFill>
                <a:latin typeface="Arial" panose="020B0604020202020204" pitchFamily="34" charset="0"/>
              </a:rPr>
              <a:t>, 2009, pp. 60-61, ISBN: 9780748632671</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9D5F4703-1554-4BF7-9005-77D3E10FA14D}"/>
              </a:ext>
            </a:extLst>
          </p:cNvPr>
          <p:cNvSpPr>
            <a:spLocks noGrp="1"/>
          </p:cNvSpPr>
          <p:nvPr>
            <p:ph type="ctrTitle"/>
          </p:nvPr>
        </p:nvSpPr>
        <p:spPr>
          <a:xfrm>
            <a:off x="3124200" y="3581400"/>
            <a:ext cx="6019800" cy="914400"/>
          </a:xfrm>
        </p:spPr>
        <p:txBody>
          <a:bodyPr/>
          <a:lstStyle/>
          <a:p>
            <a:r>
              <a:rPr lang="en-US" altLang="en-US"/>
              <a:t>What is “Missions”?</a:t>
            </a: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18FCFC0A-930A-4B44-9DF4-11989231ABCB}"/>
              </a:ext>
            </a:extLst>
          </p:cNvPr>
          <p:cNvSpPr>
            <a:spLocks noGrp="1"/>
          </p:cNvSpPr>
          <p:nvPr>
            <p:ph type="title"/>
          </p:nvPr>
        </p:nvSpPr>
        <p:spPr/>
        <p:txBody>
          <a:bodyPr/>
          <a:lstStyle/>
          <a:p>
            <a:pPr eaLnBrk="1" hangingPunct="1"/>
            <a:r>
              <a:rPr lang="en-US" altLang="en-US"/>
              <a:t>Components of Christian Population Change</a:t>
            </a:r>
          </a:p>
        </p:txBody>
      </p:sp>
      <p:pic>
        <p:nvPicPr>
          <p:cNvPr id="88067" name="Content Placeholder 4">
            <a:extLst>
              <a:ext uri="{FF2B5EF4-FFF2-40B4-BE49-F238E27FC236}">
                <a16:creationId xmlns:a16="http://schemas.microsoft.com/office/drawing/2014/main" id="{A695F19B-E46D-4CAB-8C54-7F854D68901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055813"/>
            <a:ext cx="9144000" cy="3222625"/>
          </a:xfrm>
        </p:spPr>
      </p:pic>
      <p:sp>
        <p:nvSpPr>
          <p:cNvPr id="88068" name="Slide Number Placeholder 3">
            <a:extLst>
              <a:ext uri="{FF2B5EF4-FFF2-40B4-BE49-F238E27FC236}">
                <a16:creationId xmlns:a16="http://schemas.microsoft.com/office/drawing/2014/main" id="{B0398132-9D6C-4FB7-AE49-94259B4D3D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F3DB44-3A33-410A-BFD0-3D99D6DE123C}" type="slidenum">
              <a:rPr lang="en-US" altLang="en-US" sz="1200">
                <a:solidFill>
                  <a:srgbClr val="898989"/>
                </a:solidFill>
                <a:latin typeface="Arial" panose="020B0604020202020204" pitchFamily="34" charset="0"/>
              </a:rPr>
              <a:pPr>
                <a:spcBef>
                  <a:spcPct val="0"/>
                </a:spcBef>
                <a:buFontTx/>
                <a:buNone/>
              </a:pPr>
              <a:t>20</a:t>
            </a:fld>
            <a:endParaRPr lang="en-US" altLang="en-US" sz="1200">
              <a:solidFill>
                <a:srgbClr val="898989"/>
              </a:solidFill>
              <a:latin typeface="Arial" panose="020B0604020202020204" pitchFamily="34" charset="0"/>
            </a:endParaRPr>
          </a:p>
        </p:txBody>
      </p:sp>
      <p:sp>
        <p:nvSpPr>
          <p:cNvPr id="88069" name="Rectangle 5">
            <a:extLst>
              <a:ext uri="{FF2B5EF4-FFF2-40B4-BE49-F238E27FC236}">
                <a16:creationId xmlns:a16="http://schemas.microsoft.com/office/drawing/2014/main" id="{2732E2CE-6A41-4D61-B453-B1B22A581C42}"/>
              </a:ext>
            </a:extLst>
          </p:cNvPr>
          <p:cNvSpPr>
            <a:spLocks noChangeArrowheads="1"/>
          </p:cNvSpPr>
          <p:nvPr/>
        </p:nvSpPr>
        <p:spPr bwMode="auto">
          <a:xfrm>
            <a:off x="0" y="6534150"/>
            <a:ext cx="8851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62-63, ISBN: 9780748632671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E84A-D74D-4B38-96C0-19D63401D637}"/>
              </a:ext>
            </a:extLst>
          </p:cNvPr>
          <p:cNvSpPr>
            <a:spLocks noGrp="1"/>
          </p:cNvSpPr>
          <p:nvPr>
            <p:ph type="title"/>
          </p:nvPr>
        </p:nvSpPr>
        <p:spPr>
          <a:xfrm>
            <a:off x="0" y="0"/>
            <a:ext cx="9144000" cy="914400"/>
          </a:xfrm>
        </p:spPr>
        <p:txBody>
          <a:bodyPr rtlCol="0">
            <a:normAutofit fontScale="90000"/>
          </a:bodyPr>
          <a:lstStyle/>
          <a:p>
            <a:pPr eaLnBrk="1" fontAlgn="auto" hangingPunct="1">
              <a:spcAft>
                <a:spcPts val="0"/>
              </a:spcAft>
              <a:defRPr/>
            </a:pPr>
            <a:r>
              <a:rPr lang="en-US" dirty="0"/>
              <a:t>Distribution of Christians by Province, 2010</a:t>
            </a:r>
          </a:p>
        </p:txBody>
      </p:sp>
      <p:pic>
        <p:nvPicPr>
          <p:cNvPr id="89091" name="Content Placeholder 4">
            <a:extLst>
              <a:ext uri="{FF2B5EF4-FFF2-40B4-BE49-F238E27FC236}">
                <a16:creationId xmlns:a16="http://schemas.microsoft.com/office/drawing/2014/main" id="{A85E723C-1391-473E-83B5-03CE0E3CD55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990600"/>
            <a:ext cx="9144000" cy="5678488"/>
          </a:xfrm>
        </p:spPr>
      </p:pic>
      <p:sp>
        <p:nvSpPr>
          <p:cNvPr id="89092" name="Slide Number Placeholder 3">
            <a:extLst>
              <a:ext uri="{FF2B5EF4-FFF2-40B4-BE49-F238E27FC236}">
                <a16:creationId xmlns:a16="http://schemas.microsoft.com/office/drawing/2014/main" id="{E8323C89-E4FD-4582-99AB-045533874D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D048C6-82C1-4705-B20A-E55AB718C70E}" type="slidenum">
              <a:rPr lang="en-US" altLang="en-US" sz="1200">
                <a:solidFill>
                  <a:srgbClr val="898989"/>
                </a:solidFill>
                <a:latin typeface="Arial" panose="020B0604020202020204" pitchFamily="34" charset="0"/>
              </a:rPr>
              <a:pPr>
                <a:spcBef>
                  <a:spcPct val="0"/>
                </a:spcBef>
                <a:buFontTx/>
                <a:buNone/>
              </a:pPr>
              <a:t>21</a:t>
            </a:fld>
            <a:endParaRPr lang="en-US" altLang="en-US" sz="1200">
              <a:solidFill>
                <a:srgbClr val="898989"/>
              </a:solidFill>
              <a:latin typeface="Arial" panose="020B0604020202020204" pitchFamily="34" charset="0"/>
            </a:endParaRPr>
          </a:p>
        </p:txBody>
      </p:sp>
      <p:sp>
        <p:nvSpPr>
          <p:cNvPr id="89093" name="Rectangle 5">
            <a:extLst>
              <a:ext uri="{FF2B5EF4-FFF2-40B4-BE49-F238E27FC236}">
                <a16:creationId xmlns:a16="http://schemas.microsoft.com/office/drawing/2014/main" id="{BEE1BFF8-0F53-45FC-B6E2-54C2CF86FC41}"/>
              </a:ext>
            </a:extLst>
          </p:cNvPr>
          <p:cNvSpPr>
            <a:spLocks noChangeArrowheads="1"/>
          </p:cNvSpPr>
          <p:nvPr/>
        </p:nvSpPr>
        <p:spPr bwMode="auto">
          <a:xfrm>
            <a:off x="2133600" y="6105525"/>
            <a:ext cx="701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58-59, ISBN: 9780748632671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1A55BD7-CC95-4230-9355-70E219384149}"/>
              </a:ext>
            </a:extLst>
          </p:cNvPr>
          <p:cNvSpPr>
            <a:spLocks noGrp="1" noChangeArrowheads="1"/>
          </p:cNvSpPr>
          <p:nvPr>
            <p:ph type="title"/>
          </p:nvPr>
        </p:nvSpPr>
        <p:spPr>
          <a:xfrm>
            <a:off x="609600" y="228600"/>
            <a:ext cx="8305800" cy="1219200"/>
          </a:xfrm>
        </p:spPr>
        <p:txBody>
          <a:bodyPr/>
          <a:lstStyle/>
          <a:p>
            <a:pPr eaLnBrk="1" hangingPunct="1"/>
            <a:r>
              <a:rPr lang="en-US" altLang="en-US">
                <a:solidFill>
                  <a:srgbClr val="000066"/>
                </a:solidFill>
              </a:rPr>
              <a:t>Massive Relative Population Decline of  Advanced Nations</a:t>
            </a:r>
          </a:p>
        </p:txBody>
      </p:sp>
      <p:sp>
        <p:nvSpPr>
          <p:cNvPr id="90115" name="Rectangle 3">
            <a:extLst>
              <a:ext uri="{FF2B5EF4-FFF2-40B4-BE49-F238E27FC236}">
                <a16:creationId xmlns:a16="http://schemas.microsoft.com/office/drawing/2014/main" id="{B4347505-2411-4115-A3DC-BE4CB4482A25}"/>
              </a:ext>
            </a:extLst>
          </p:cNvPr>
          <p:cNvSpPr>
            <a:spLocks noGrp="1" noChangeArrowheads="1"/>
          </p:cNvSpPr>
          <p:nvPr>
            <p:ph idx="1"/>
          </p:nvPr>
        </p:nvSpPr>
        <p:spPr>
          <a:xfrm>
            <a:off x="304800" y="1752600"/>
            <a:ext cx="8305800" cy="4876800"/>
          </a:xfrm>
        </p:spPr>
        <p:txBody>
          <a:bodyPr/>
          <a:lstStyle/>
          <a:p>
            <a:pPr eaLnBrk="1" hangingPunct="1"/>
            <a:r>
              <a:rPr lang="en-US" altLang="en-US"/>
              <a:t>“One central fact in the changing religious picture is </a:t>
            </a:r>
            <a:r>
              <a:rPr lang="en-US" altLang="en-US">
                <a:solidFill>
                  <a:srgbClr val="C00000"/>
                </a:solidFill>
              </a:rPr>
              <a:t>a massive relative decline </a:t>
            </a:r>
            <a:r>
              <a:rPr lang="en-US" altLang="en-US"/>
              <a:t>in the </a:t>
            </a:r>
            <a:r>
              <a:rPr lang="en-US" altLang="en-US">
                <a:solidFill>
                  <a:srgbClr val="C00000"/>
                </a:solidFill>
              </a:rPr>
              <a:t>proportion of the world’s people who live in the traditionally advanced nations</a:t>
            </a:r>
            <a:r>
              <a:rPr lang="en-US" altLang="en-US"/>
              <a:t>.” [Europe, North America, former Soviet Union]</a:t>
            </a:r>
          </a:p>
          <a:p>
            <a:pPr eaLnBrk="1" hangingPunct="1"/>
            <a:r>
              <a:rPr lang="en-US" altLang="en-US"/>
              <a:t>In </a:t>
            </a:r>
            <a:r>
              <a:rPr lang="en-US" altLang="en-US">
                <a:solidFill>
                  <a:srgbClr val="C00000"/>
                </a:solidFill>
              </a:rPr>
              <a:t>1900= 32% </a:t>
            </a:r>
            <a:r>
              <a:rPr lang="en-US" altLang="en-US"/>
              <a:t>of world population</a:t>
            </a:r>
          </a:p>
          <a:p>
            <a:pPr eaLnBrk="1" hangingPunct="1"/>
            <a:r>
              <a:rPr lang="en-US" altLang="en-US"/>
              <a:t>	</a:t>
            </a:r>
            <a:r>
              <a:rPr lang="en-US" altLang="en-US">
                <a:solidFill>
                  <a:srgbClr val="C00000"/>
                </a:solidFill>
              </a:rPr>
              <a:t>2000= 18% and by 2050= 10-12%</a:t>
            </a:r>
          </a:p>
          <a:p>
            <a:pPr eaLnBrk="1" hangingPunct="1"/>
            <a:r>
              <a:rPr lang="en-US" altLang="en-US" sz="1400"/>
              <a:t>     Philip Jenkins, </a:t>
            </a:r>
            <a:r>
              <a:rPr lang="en-US" altLang="en-US" sz="1400" i="1"/>
              <a:t>The Next Christendom</a:t>
            </a:r>
            <a:r>
              <a:rPr lang="en-US" altLang="en-US" sz="1400"/>
              <a:t>, p. 79  ISBN: 0195168917</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8A38901-95B3-487C-8F2A-1EB82D0F76D9}"/>
              </a:ext>
            </a:extLst>
          </p:cNvPr>
          <p:cNvSpPr>
            <a:spLocks noGrp="1" noChangeArrowheads="1"/>
          </p:cNvSpPr>
          <p:nvPr>
            <p:ph type="title"/>
          </p:nvPr>
        </p:nvSpPr>
        <p:spPr>
          <a:xfrm>
            <a:off x="0" y="0"/>
            <a:ext cx="9144000" cy="990600"/>
          </a:xfrm>
        </p:spPr>
        <p:txBody>
          <a:bodyPr>
            <a:normAutofit fontScale="90000"/>
          </a:bodyPr>
          <a:lstStyle/>
          <a:p>
            <a:pPr eaLnBrk="1" hangingPunct="1">
              <a:defRPr/>
            </a:pPr>
            <a:r>
              <a:rPr lang="en-US" dirty="0">
                <a:solidFill>
                  <a:srgbClr val="000066"/>
                </a:solidFill>
              </a:rPr>
              <a:t>Most Christians are now Southern and Eastern</a:t>
            </a:r>
          </a:p>
        </p:txBody>
      </p:sp>
      <p:sp>
        <p:nvSpPr>
          <p:cNvPr id="84995" name="Rectangle 5">
            <a:extLst>
              <a:ext uri="{FF2B5EF4-FFF2-40B4-BE49-F238E27FC236}">
                <a16:creationId xmlns:a16="http://schemas.microsoft.com/office/drawing/2014/main" id="{D18BADB1-A90F-4884-BE41-E13B47D03E06}"/>
              </a:ext>
            </a:extLst>
          </p:cNvPr>
          <p:cNvSpPr>
            <a:spLocks noGrp="1" noChangeArrowheads="1"/>
          </p:cNvSpPr>
          <p:nvPr>
            <p:ph sz="half" idx="1"/>
          </p:nvPr>
        </p:nvSpPr>
        <p:spPr>
          <a:xfrm>
            <a:off x="0" y="1447800"/>
            <a:ext cx="9144000" cy="4191000"/>
          </a:xfrm>
        </p:spPr>
        <p:txBody>
          <a:bodyPr/>
          <a:lstStyle/>
          <a:p>
            <a:pPr eaLnBrk="1" hangingPunct="1"/>
            <a:r>
              <a:rPr lang="en-US" altLang="en-US"/>
              <a:t>In 1960 about 58% of the world’s Christians were western. In 1990, 38% were. </a:t>
            </a:r>
            <a:r>
              <a:rPr lang="en-US" altLang="en-US" sz="1200"/>
              <a:t>(Guthrie, p. 134)</a:t>
            </a:r>
            <a:endParaRPr lang="en-US" altLang="en-US" sz="2400"/>
          </a:p>
          <a:p>
            <a:pPr eaLnBrk="1" hangingPunct="1"/>
            <a:r>
              <a:rPr lang="en-US" altLang="en-US"/>
              <a:t>The Christian center of gravity has shifted southward to the Third World (now having 58% of all Christians). </a:t>
            </a:r>
            <a:r>
              <a:rPr lang="en-US" altLang="en-US" sz="1200"/>
              <a:t>David B. Barrett &amp; Todd M. Johnson, </a:t>
            </a:r>
            <a:r>
              <a:rPr lang="en-US" altLang="en-US" sz="1200" i="1"/>
              <a:t>World Christian Trends AD30-AD 2200</a:t>
            </a:r>
            <a:r>
              <a:rPr lang="en-US" altLang="en-US" sz="1200"/>
              <a:t>, p. 71</a:t>
            </a:r>
          </a:p>
          <a:p>
            <a:pPr eaLnBrk="1" hangingPunct="1"/>
            <a:r>
              <a:rPr lang="en-US" altLang="en-US"/>
              <a:t>Christianity is shifting east. China has over 106 million Christians. India has over 57 million Christ followers  </a:t>
            </a:r>
            <a:r>
              <a:rPr lang="en-US" altLang="en-US" sz="1200"/>
              <a:t>Todd M. Johnson, ed. </a:t>
            </a:r>
            <a:r>
              <a:rPr lang="en-US" altLang="en-US" sz="1200" i="1"/>
              <a:t>World Christian Database</a:t>
            </a:r>
            <a:r>
              <a:rPr lang="en-US" altLang="en-US" sz="1200"/>
              <a:t> (Leiden/Boston: Brill, 2007)</a:t>
            </a:r>
            <a:endParaRPr lang="en-US" altLang="en-US"/>
          </a:p>
          <a:p>
            <a:pPr eaLnBrk="1" hangingPunct="1"/>
            <a:r>
              <a:rPr lang="en-US" altLang="en-US"/>
              <a:t>70,000 of the average 77,000 new Christians per day (91%) come from Africa, Asia and Latin America. </a:t>
            </a:r>
            <a:r>
              <a:rPr lang="en-US" altLang="en-US" sz="1200"/>
              <a:t>David Barrett, Todd M. Johnson &amp; Peter Crossing,  “Missiometrics 2008:  Reality Checks for Christian World Communions,” </a:t>
            </a:r>
            <a:r>
              <a:rPr lang="en-US" altLang="en-US" sz="1200" i="1"/>
              <a:t>Int’l Bulletin of Missionary Re</a:t>
            </a:r>
            <a:r>
              <a:rPr lang="en-US" altLang="en-US" sz="1200"/>
              <a:t>search,  Jan. 2008, p. 28.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 calcmode="lin" valueType="num">
                                      <p:cBhvr additive="base">
                                        <p:cTn id="7"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animEffect transition="in" filter="diamond(in)">
                                      <p:cBhvr>
                                        <p:cTn id="13" dur="2000"/>
                                        <p:tgtEl>
                                          <p:spTgt spid="8499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84995">
                                            <p:txEl>
                                              <p:pRg st="3" end="3"/>
                                            </p:txEl>
                                          </p:spTgt>
                                        </p:tgtEl>
                                        <p:attrNameLst>
                                          <p:attrName>style.visibility</p:attrName>
                                        </p:attrNameLst>
                                      </p:cBhvr>
                                      <p:to>
                                        <p:strVal val="visible"/>
                                      </p:to>
                                    </p:set>
                                    <p:animEffect transition="in" filter="diamond(in)">
                                      <p:cBhvr>
                                        <p:cTn id="18" dur="2000"/>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527AC04-B3E0-4CB0-982A-F3441791CA3B}"/>
              </a:ext>
            </a:extLst>
          </p:cNvPr>
          <p:cNvSpPr>
            <a:spLocks noGrp="1" noChangeArrowheads="1"/>
          </p:cNvSpPr>
          <p:nvPr>
            <p:ph type="title"/>
          </p:nvPr>
        </p:nvSpPr>
        <p:spPr>
          <a:xfrm>
            <a:off x="1143000" y="0"/>
            <a:ext cx="7772400" cy="1508125"/>
          </a:xfrm>
        </p:spPr>
        <p:txBody>
          <a:bodyPr/>
          <a:lstStyle/>
          <a:p>
            <a:pPr eaLnBrk="1" hangingPunct="1"/>
            <a:r>
              <a:rPr lang="en-US" altLang="en-US">
                <a:solidFill>
                  <a:srgbClr val="000066"/>
                </a:solidFill>
              </a:rPr>
              <a:t>The Rise of Southern Christendom</a:t>
            </a:r>
          </a:p>
        </p:txBody>
      </p:sp>
      <p:sp>
        <p:nvSpPr>
          <p:cNvPr id="92163" name="Rectangle 3">
            <a:extLst>
              <a:ext uri="{FF2B5EF4-FFF2-40B4-BE49-F238E27FC236}">
                <a16:creationId xmlns:a16="http://schemas.microsoft.com/office/drawing/2014/main" id="{2D087269-EE25-492F-AFF1-C7E0C65C38A3}"/>
              </a:ext>
            </a:extLst>
          </p:cNvPr>
          <p:cNvSpPr>
            <a:spLocks noGrp="1" noChangeArrowheads="1"/>
          </p:cNvSpPr>
          <p:nvPr>
            <p:ph idx="1"/>
          </p:nvPr>
        </p:nvSpPr>
        <p:spPr>
          <a:xfrm>
            <a:off x="609600" y="1828800"/>
            <a:ext cx="7772400" cy="4267200"/>
          </a:xfrm>
        </p:spPr>
        <p:txBody>
          <a:bodyPr/>
          <a:lstStyle/>
          <a:p>
            <a:pPr eaLnBrk="1" hangingPunct="1"/>
            <a:r>
              <a:rPr lang="en-US" altLang="en-US"/>
              <a:t>By 2025, only 3 of the 10 nations with </a:t>
            </a:r>
            <a:r>
              <a:rPr lang="en-US" altLang="en-US">
                <a:solidFill>
                  <a:srgbClr val="C00000"/>
                </a:solidFill>
              </a:rPr>
              <a:t>the largest Christian population </a:t>
            </a:r>
            <a:r>
              <a:rPr lang="en-US" altLang="en-US"/>
              <a:t>will be advanced nations.</a:t>
            </a:r>
          </a:p>
          <a:p>
            <a:pPr lvl="1" eaLnBrk="1" hangingPunct="1"/>
            <a:r>
              <a:rPr lang="en-US" altLang="en-US"/>
              <a:t>USA, Brazil, Mexico, Philippines, Nigeria, Dem. Rep. of Congo, Ethiopia, Russia, China, Germany (in rank order)</a:t>
            </a:r>
          </a:p>
          <a:p>
            <a:pPr lvl="1" eaLnBrk="1" hangingPunct="1">
              <a:buFontTx/>
              <a:buNone/>
            </a:pPr>
            <a:endParaRPr lang="en-US" altLang="en-US"/>
          </a:p>
          <a:p>
            <a:pPr eaLnBrk="1" hangingPunct="1"/>
            <a:r>
              <a:rPr lang="en-US" altLang="en-US" sz="1400"/>
              <a:t> Philip Jenkins, </a:t>
            </a:r>
            <a:r>
              <a:rPr lang="en-US" altLang="en-US" sz="1400" i="1"/>
              <a:t>The Next Christendom</a:t>
            </a:r>
            <a:r>
              <a:rPr lang="en-US" altLang="en-US" sz="1400"/>
              <a:t>, p. 90, based upon US government statistics, ISBN:  0195168917</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803A2D15-0897-4CA0-AF5F-E11F417F8679}"/>
              </a:ext>
            </a:extLst>
          </p:cNvPr>
          <p:cNvSpPr>
            <a:spLocks noGrp="1" noChangeArrowheads="1"/>
          </p:cNvSpPr>
          <p:nvPr>
            <p:ph type="title" idx="4294967295"/>
          </p:nvPr>
        </p:nvSpPr>
        <p:spPr>
          <a:xfrm>
            <a:off x="1143000" y="0"/>
            <a:ext cx="8001000" cy="1524000"/>
          </a:xfrm>
        </p:spPr>
        <p:txBody>
          <a:bodyPr/>
          <a:lstStyle/>
          <a:p>
            <a:pPr eaLnBrk="1" hangingPunct="1"/>
            <a:r>
              <a:rPr lang="en-US" altLang="en-US" sz="3200">
                <a:solidFill>
                  <a:srgbClr val="000066"/>
                </a:solidFill>
              </a:rPr>
              <a:t>B. Sub-trend: Independent Churches are Growing the Fastest within Christianity</a:t>
            </a:r>
          </a:p>
        </p:txBody>
      </p:sp>
      <p:sp>
        <p:nvSpPr>
          <p:cNvPr id="188419" name="Text Box 3">
            <a:extLst>
              <a:ext uri="{FF2B5EF4-FFF2-40B4-BE49-F238E27FC236}">
                <a16:creationId xmlns:a16="http://schemas.microsoft.com/office/drawing/2014/main" id="{7C8AC8EF-E37C-489A-B773-3BF4A84113D2}"/>
              </a:ext>
            </a:extLst>
          </p:cNvPr>
          <p:cNvSpPr txBox="1">
            <a:spLocks noChangeArrowheads="1"/>
          </p:cNvSpPr>
          <p:nvPr/>
        </p:nvSpPr>
        <p:spPr bwMode="auto">
          <a:xfrm>
            <a:off x="1143000" y="1828800"/>
            <a:ext cx="8001000" cy="4616450"/>
          </a:xfrm>
          <a:prstGeom prst="rect">
            <a:avLst/>
          </a:prstGeom>
          <a:noFill/>
          <a:ln w="9525">
            <a:noFill/>
            <a:miter lim="800000"/>
            <a:headEnd/>
            <a:tailEnd/>
          </a:ln>
        </p:spPr>
        <p:txBody>
          <a:bodyPr>
            <a:spAutoFit/>
          </a:bodyPr>
          <a:lstStyle/>
          <a:p>
            <a:pPr eaLnBrk="1" hangingPunct="1">
              <a:defRPr/>
            </a:pPr>
            <a:r>
              <a:rPr lang="en-US" sz="2400" dirty="0">
                <a:latin typeface="Arial" charset="0"/>
                <a:cs typeface="+mn-cs"/>
              </a:rPr>
              <a:t>   Independent churches are distinct from historical denominations and the major Christian blocs of Protestantism, Catholicism, Orthodoxy and Anglicanism. They have grown from 1.3% of Christians in 1900 to 16% in 2013. They are second only to Roman Catholicism as a bloc. </a:t>
            </a:r>
            <a:r>
              <a:rPr lang="en-US" sz="1200" dirty="0">
                <a:latin typeface="Gill Sans MT" panose="020B0502020104020203" pitchFamily="34" charset="0"/>
              </a:rPr>
              <a:t>Source:  Todd Johnson &amp; Peter Crossing,  “Status of Global Mission, 2013, in the Context of AD 1800-2025,” </a:t>
            </a:r>
            <a:r>
              <a:rPr lang="en-US" sz="1200" i="1" dirty="0">
                <a:latin typeface="Gill Sans MT" panose="020B0502020104020203" pitchFamily="34" charset="0"/>
              </a:rPr>
              <a:t>Int’l Bulletin of Missionary Research</a:t>
            </a:r>
            <a:r>
              <a:rPr lang="en-US" sz="1200" dirty="0">
                <a:latin typeface="Gill Sans MT" panose="020B0502020104020203" pitchFamily="34" charset="0"/>
              </a:rPr>
              <a:t>,  Jan. 2013, p. 33.</a:t>
            </a:r>
          </a:p>
          <a:p>
            <a:pPr eaLnBrk="1" hangingPunct="1">
              <a:spcBef>
                <a:spcPct val="50000"/>
              </a:spcBef>
              <a:buFontTx/>
              <a:buBlip>
                <a:blip r:embed="rId3"/>
              </a:buBlip>
              <a:defRPr/>
            </a:pPr>
            <a:r>
              <a:rPr lang="en-US" sz="2400" dirty="0">
                <a:latin typeface="Arial" charset="0"/>
                <a:cs typeface="+mn-cs"/>
              </a:rPr>
              <a:t>   Independent churches include Third Wave (after  Pentecostal and Charismatic), charismatic churches, Pentecostal, African Independent Churches, ethnic churches, community and Fundamentalist churches.</a:t>
            </a:r>
          </a:p>
          <a:p>
            <a:pPr eaLnBrk="1" hangingPunct="1">
              <a:spcBef>
                <a:spcPct val="50000"/>
              </a:spcBef>
              <a:defRPr/>
            </a:pPr>
            <a:r>
              <a:rPr lang="en-US" sz="1200" dirty="0">
                <a:latin typeface="Arial" charset="0"/>
                <a:cs typeface="+mn-cs"/>
              </a:rPr>
              <a:t>Michael </a:t>
            </a:r>
            <a:r>
              <a:rPr lang="en-US" sz="1200" dirty="0" err="1">
                <a:latin typeface="Arial" charset="0"/>
                <a:cs typeface="+mn-cs"/>
              </a:rPr>
              <a:t>Jaffarian</a:t>
            </a:r>
            <a:r>
              <a:rPr lang="en-US" sz="1200" dirty="0">
                <a:latin typeface="Arial" charset="0"/>
                <a:cs typeface="+mn-cs"/>
              </a:rPr>
              <a:t>, “The demographics of world religions entering the 21st century,” in </a:t>
            </a:r>
            <a:r>
              <a:rPr lang="en-US" sz="1200" i="1" dirty="0">
                <a:latin typeface="Arial" charset="0"/>
                <a:cs typeface="+mn-cs"/>
              </a:rPr>
              <a:t>Between past &amp; future</a:t>
            </a:r>
            <a:r>
              <a:rPr lang="en-US" sz="1200" dirty="0">
                <a:latin typeface="Arial" charset="0"/>
                <a:cs typeface="+mn-cs"/>
              </a:rPr>
              <a:t>, J. Bonk ed. 2003, pp. 264-5.</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4">
            <a:extLst>
              <a:ext uri="{FF2B5EF4-FFF2-40B4-BE49-F238E27FC236}">
                <a16:creationId xmlns:a16="http://schemas.microsoft.com/office/drawing/2014/main" id="{ADB6A275-7FF7-40CE-B1E8-183024070543}"/>
              </a:ext>
            </a:extLst>
          </p:cNvPr>
          <p:cNvSpPr>
            <a:spLocks noGrp="1"/>
          </p:cNvSpPr>
          <p:nvPr>
            <p:ph type="title"/>
          </p:nvPr>
        </p:nvSpPr>
        <p:spPr>
          <a:xfrm>
            <a:off x="457200" y="0"/>
            <a:ext cx="8229600" cy="868363"/>
          </a:xfrm>
        </p:spPr>
        <p:txBody>
          <a:bodyPr/>
          <a:lstStyle/>
          <a:p>
            <a:pPr eaLnBrk="1" hangingPunct="1"/>
            <a:r>
              <a:rPr lang="en-US" altLang="en-US"/>
              <a:t>Independent Christians, 2010</a:t>
            </a:r>
          </a:p>
        </p:txBody>
      </p:sp>
      <p:sp>
        <p:nvSpPr>
          <p:cNvPr id="94211" name="Slide Number Placeholder 1">
            <a:extLst>
              <a:ext uri="{FF2B5EF4-FFF2-40B4-BE49-F238E27FC236}">
                <a16:creationId xmlns:a16="http://schemas.microsoft.com/office/drawing/2014/main" id="{7E37992B-DA7F-43F7-B016-7EC5437F13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D81B12-08F7-42FA-844E-B6676AE452EF}" type="slidenum">
              <a:rPr lang="en-US" altLang="en-US" sz="1200">
                <a:solidFill>
                  <a:srgbClr val="898989"/>
                </a:solidFill>
                <a:latin typeface="Arial" panose="020B0604020202020204" pitchFamily="34" charset="0"/>
              </a:rPr>
              <a:pPr>
                <a:spcBef>
                  <a:spcPct val="0"/>
                </a:spcBef>
                <a:buFontTx/>
                <a:buNone/>
              </a:pPr>
              <a:t>26</a:t>
            </a:fld>
            <a:endParaRPr lang="en-US" altLang="en-US" sz="1200">
              <a:solidFill>
                <a:srgbClr val="898989"/>
              </a:solidFill>
              <a:latin typeface="Arial" panose="020B0604020202020204" pitchFamily="34" charset="0"/>
            </a:endParaRPr>
          </a:p>
        </p:txBody>
      </p:sp>
      <p:pic>
        <p:nvPicPr>
          <p:cNvPr id="94212" name="Picture 2">
            <a:extLst>
              <a:ext uri="{FF2B5EF4-FFF2-40B4-BE49-F238E27FC236}">
                <a16:creationId xmlns:a16="http://schemas.microsoft.com/office/drawing/2014/main" id="{1A6E05DD-E07A-49A7-A7E6-16618EF56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619125"/>
            <a:ext cx="9048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3">
            <a:extLst>
              <a:ext uri="{FF2B5EF4-FFF2-40B4-BE49-F238E27FC236}">
                <a16:creationId xmlns:a16="http://schemas.microsoft.com/office/drawing/2014/main" id="{D402C766-2BEA-40DA-9F45-639358BF4F72}"/>
              </a:ext>
            </a:extLst>
          </p:cNvPr>
          <p:cNvSpPr>
            <a:spLocks noChangeArrowheads="1"/>
          </p:cNvSpPr>
          <p:nvPr/>
        </p:nvSpPr>
        <p:spPr bwMode="auto">
          <a:xfrm>
            <a:off x="1447800" y="6105525"/>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78-79, ISBN: 9780748632671</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BFCDBE4-5B28-4987-B236-E4E06B3EA435}"/>
              </a:ext>
            </a:extLst>
          </p:cNvPr>
          <p:cNvSpPr>
            <a:spLocks noGrp="1" noChangeArrowheads="1"/>
          </p:cNvSpPr>
          <p:nvPr>
            <p:ph type="title" idx="4294967295"/>
          </p:nvPr>
        </p:nvSpPr>
        <p:spPr>
          <a:xfrm>
            <a:off x="1066800" y="0"/>
            <a:ext cx="8077200" cy="1066800"/>
          </a:xfrm>
        </p:spPr>
        <p:txBody>
          <a:bodyPr/>
          <a:lstStyle/>
          <a:p>
            <a:pPr eaLnBrk="1" hangingPunct="1"/>
            <a:r>
              <a:rPr lang="en-US" altLang="en-US" sz="2800">
                <a:solidFill>
                  <a:srgbClr val="000066"/>
                </a:solidFill>
              </a:rPr>
              <a:t>C. Sub-trend: Charismatic/Pentecostal Groups are among the fastest-growing Independents</a:t>
            </a:r>
          </a:p>
        </p:txBody>
      </p:sp>
      <p:sp>
        <p:nvSpPr>
          <p:cNvPr id="189443" name="Text Box 3">
            <a:extLst>
              <a:ext uri="{FF2B5EF4-FFF2-40B4-BE49-F238E27FC236}">
                <a16:creationId xmlns:a16="http://schemas.microsoft.com/office/drawing/2014/main" id="{67F9AECA-542E-49F2-8E64-95058992375D}"/>
              </a:ext>
            </a:extLst>
          </p:cNvPr>
          <p:cNvSpPr txBox="1">
            <a:spLocks noChangeArrowheads="1"/>
          </p:cNvSpPr>
          <p:nvPr/>
        </p:nvSpPr>
        <p:spPr bwMode="auto">
          <a:xfrm>
            <a:off x="1143000" y="1030288"/>
            <a:ext cx="8001000" cy="51085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800" dirty="0">
                <a:latin typeface="Arial" charset="0"/>
                <a:cs typeface="+mn-cs"/>
              </a:rPr>
              <a:t>The proportion of Pentecostals/Charismatics/</a:t>
            </a:r>
            <a:r>
              <a:rPr lang="en-US" sz="2800" dirty="0" err="1">
                <a:latin typeface="Arial" charset="0"/>
                <a:cs typeface="+mn-cs"/>
              </a:rPr>
              <a:t>Neocharismatics</a:t>
            </a:r>
            <a:r>
              <a:rPr lang="en-US" sz="2800" dirty="0">
                <a:latin typeface="Arial" charset="0"/>
                <a:cs typeface="+mn-cs"/>
              </a:rPr>
              <a:t> to all Christians in 2013 is 27%, or 628,186,000, up from </a:t>
            </a:r>
            <a:r>
              <a:rPr lang="en-US" sz="2800" b="1" dirty="0">
                <a:latin typeface="Arial" charset="0"/>
                <a:cs typeface="+mn-cs"/>
              </a:rPr>
              <a:t>.</a:t>
            </a:r>
            <a:r>
              <a:rPr lang="en-US" sz="2800" dirty="0">
                <a:latin typeface="Arial" charset="0"/>
                <a:cs typeface="+mn-cs"/>
              </a:rPr>
              <a:t>2% in 1900.                                                       </a:t>
            </a:r>
            <a:r>
              <a:rPr lang="en-US" sz="1200" dirty="0">
                <a:latin typeface="Arial" charset="0"/>
                <a:cs typeface="Arial" charset="0"/>
              </a:rPr>
              <a:t>Todd Johnson &amp; Peter Crossing,  “Status of Global Mission, 2013, in the Context of AD 1800-2025,” Int’l Bulletin of Missionary Research,  Jan. 2013, p. 33.</a:t>
            </a:r>
          </a:p>
          <a:p>
            <a:pPr eaLnBrk="1" hangingPunct="1">
              <a:spcBef>
                <a:spcPct val="50000"/>
              </a:spcBef>
              <a:defRPr/>
            </a:pPr>
            <a:r>
              <a:rPr lang="en-US" sz="2800" dirty="0"/>
              <a:t>One-half to one-third of Chinese house churches have become Charismatic since 1988, primarily through the ministry of Pentecostal pastor Dennis Balcomb.</a:t>
            </a:r>
            <a:r>
              <a:rPr lang="en-US" sz="2800" baseline="30000" dirty="0"/>
              <a:t>1</a:t>
            </a:r>
            <a:r>
              <a:rPr lang="en-US" sz="2800" dirty="0"/>
              <a:t> There may be 100 million </a:t>
            </a:r>
            <a:r>
              <a:rPr lang="en-US" sz="2800" i="1" dirty="0"/>
              <a:t>underground</a:t>
            </a:r>
            <a:r>
              <a:rPr lang="en-US" sz="2800" dirty="0"/>
              <a:t> Christians in China as of 2008.</a:t>
            </a:r>
            <a:r>
              <a:rPr lang="en-US" sz="2800" baseline="30000" dirty="0"/>
              <a:t>2</a:t>
            </a:r>
            <a:r>
              <a:rPr lang="en-US" sz="2800" dirty="0"/>
              <a:t>                                                                 </a:t>
            </a:r>
            <a:r>
              <a:rPr lang="en-US" sz="1200" dirty="0"/>
              <a:t>1David Aikman, </a:t>
            </a:r>
            <a:r>
              <a:rPr lang="en-US" sz="1200" i="1" dirty="0"/>
              <a:t>Jesus in Beijing</a:t>
            </a:r>
            <a:r>
              <a:rPr lang="en-US" sz="1200" dirty="0"/>
              <a:t>, 2006, ISBN: 139781596980259, pp. 81, 276.                                                          2 Michelle A Vu, “China cracks down on Christians during Christmas week,” 12/27/08 at </a:t>
            </a:r>
            <a:r>
              <a:rPr lang="en-US" sz="1200" dirty="0">
                <a:hlinkClick r:id="rId3"/>
              </a:rPr>
              <a:t>www.christiantoday.com/article/china.cracks.down.on.christians.during.christmas.week/22205.htm</a:t>
            </a:r>
            <a:r>
              <a:rPr lang="en-US" sz="1200" dirty="0"/>
              <a:t>  accessed 9/6/13</a:t>
            </a:r>
            <a:endParaRPr lang="en-US" sz="1600" dirty="0">
              <a:latin typeface="Arial" charset="0"/>
              <a:cs typeface="+mn-cs"/>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FCB043C-61ED-44BD-A5C9-0715D70D0974}"/>
              </a:ext>
            </a:extLst>
          </p:cNvPr>
          <p:cNvSpPr>
            <a:spLocks noGrp="1" noChangeArrowheads="1"/>
          </p:cNvSpPr>
          <p:nvPr>
            <p:ph type="title"/>
          </p:nvPr>
        </p:nvSpPr>
        <p:spPr>
          <a:xfrm>
            <a:off x="1219200" y="0"/>
            <a:ext cx="3048000" cy="1524000"/>
          </a:xfrm>
          <a:ln>
            <a:solidFill>
              <a:schemeClr val="tx2"/>
            </a:solidFill>
          </a:ln>
        </p:spPr>
        <p:txBody>
          <a:bodyPr>
            <a:normAutofit fontScale="90000"/>
          </a:bodyPr>
          <a:lstStyle/>
          <a:p>
            <a:pPr eaLnBrk="1" hangingPunct="1">
              <a:defRPr/>
            </a:pPr>
            <a:r>
              <a:rPr lang="en-US" sz="3200" dirty="0">
                <a:solidFill>
                  <a:srgbClr val="000066"/>
                </a:solidFill>
              </a:rPr>
              <a:t>Spectacular Pentecostal Growth</a:t>
            </a:r>
          </a:p>
        </p:txBody>
      </p:sp>
      <p:pic>
        <p:nvPicPr>
          <p:cNvPr id="96259" name="Picture 3" descr="msotw9_temp0">
            <a:extLst>
              <a:ext uri="{FF2B5EF4-FFF2-40B4-BE49-F238E27FC236}">
                <a16:creationId xmlns:a16="http://schemas.microsoft.com/office/drawing/2014/main" id="{6A94DEB2-5B78-4341-82DE-6DFFF622A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87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5">
            <a:extLst>
              <a:ext uri="{FF2B5EF4-FFF2-40B4-BE49-F238E27FC236}">
                <a16:creationId xmlns:a16="http://schemas.microsoft.com/office/drawing/2014/main" id="{FDA86F9D-03E4-4A23-92B6-4E208F8CBD9D}"/>
              </a:ext>
            </a:extLst>
          </p:cNvPr>
          <p:cNvSpPr txBox="1">
            <a:spLocks noChangeArrowheads="1"/>
          </p:cNvSpPr>
          <p:nvPr/>
        </p:nvSpPr>
        <p:spPr bwMode="auto">
          <a:xfrm>
            <a:off x="1219200" y="5867400"/>
            <a:ext cx="373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None/>
            </a:pPr>
            <a:r>
              <a:rPr lang="en-US" altLang="en-US" sz="1200" i="1">
                <a:latin typeface="Times New Roman" panose="02020603050405020304" pitchFamily="18" charset="0"/>
              </a:rPr>
              <a:t>This chart is taken from “Where Are We Now?” by Luis Bush, from the </a:t>
            </a:r>
            <a:r>
              <a:rPr lang="en-US" altLang="en-US" sz="1200">
                <a:latin typeface="Times New Roman" panose="02020603050405020304" pitchFamily="18" charset="0"/>
              </a:rPr>
              <a:t>Mission Frontiers </a:t>
            </a:r>
            <a:r>
              <a:rPr lang="en-US" altLang="en-US" sz="1200" i="1">
                <a:latin typeface="Times New Roman" panose="02020603050405020304" pitchFamily="18" charset="0"/>
              </a:rPr>
              <a:t>June 2000 edition. </a:t>
            </a:r>
            <a:r>
              <a:rPr lang="en-US" altLang="en-US" sz="1200" i="1">
                <a:latin typeface="Times New Roman" panose="02020603050405020304" pitchFamily="18" charset="0"/>
                <a:cs typeface="Times New Roman" panose="02020603050405020304" pitchFamily="18" charset="0"/>
              </a:rPr>
              <a:t>© 2000.  Reprinted with permission.   www.missionfrontiers.org</a:t>
            </a:r>
          </a:p>
        </p:txBody>
      </p:sp>
      <p:sp>
        <p:nvSpPr>
          <p:cNvPr id="64517" name="Text Box 6">
            <a:extLst>
              <a:ext uri="{FF2B5EF4-FFF2-40B4-BE49-F238E27FC236}">
                <a16:creationId xmlns:a16="http://schemas.microsoft.com/office/drawing/2014/main" id="{504088B4-30FF-4FD3-81FB-95526AF61FC0}"/>
              </a:ext>
            </a:extLst>
          </p:cNvPr>
          <p:cNvSpPr txBox="1">
            <a:spLocks noChangeArrowheads="1"/>
          </p:cNvSpPr>
          <p:nvPr/>
        </p:nvSpPr>
        <p:spPr bwMode="auto">
          <a:xfrm>
            <a:off x="838200" y="1524000"/>
            <a:ext cx="3657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Blip>
                <a:blip r:embed="rId4"/>
              </a:buBlip>
              <a:defRPr/>
            </a:pPr>
            <a:r>
              <a:rPr lang="en-US" sz="1800" dirty="0"/>
              <a:t>An estimate on 1/2013 of the Pentecostal/Charismatic/</a:t>
            </a:r>
            <a:r>
              <a:rPr lang="en-US" sz="1800" dirty="0" err="1"/>
              <a:t>Neocharismatic</a:t>
            </a:r>
            <a:r>
              <a:rPr lang="en-US" sz="1800" dirty="0"/>
              <a:t> population for 2025 is 828,027,000, or </a:t>
            </a:r>
            <a:r>
              <a:rPr lang="en-US" sz="1800" dirty="0">
                <a:solidFill>
                  <a:srgbClr val="C00000"/>
                </a:solidFill>
              </a:rPr>
              <a:t>30% of all kinds of Christians.</a:t>
            </a:r>
            <a:r>
              <a:rPr lang="en-US" sz="1800" baseline="30000" dirty="0">
                <a:solidFill>
                  <a:srgbClr val="C00000"/>
                </a:solidFill>
              </a:rPr>
              <a:t>1</a:t>
            </a:r>
            <a:endParaRPr lang="en-US" sz="1800" dirty="0">
              <a:solidFill>
                <a:srgbClr val="C00000"/>
              </a:solidFill>
            </a:endParaRPr>
          </a:p>
          <a:p>
            <a:pPr eaLnBrk="1" hangingPunct="1">
              <a:spcBef>
                <a:spcPct val="50000"/>
              </a:spcBef>
              <a:buFontTx/>
              <a:buBlip>
                <a:blip r:embed="rId4"/>
              </a:buBlip>
              <a:defRPr/>
            </a:pPr>
            <a:r>
              <a:rPr lang="en-US" sz="1800" dirty="0"/>
              <a:t>Twenty-nine percent of their growth in the 1990s was by conversion.</a:t>
            </a:r>
            <a:r>
              <a:rPr lang="en-US" sz="1800" baseline="30000" dirty="0"/>
              <a:t> 2</a:t>
            </a:r>
          </a:p>
          <a:p>
            <a:pPr eaLnBrk="1" hangingPunct="1">
              <a:spcBef>
                <a:spcPct val="50000"/>
              </a:spcBef>
              <a:buFontTx/>
              <a:buBlip>
                <a:blip r:embed="rId4"/>
              </a:buBlip>
              <a:defRPr/>
            </a:pPr>
            <a:endParaRPr lang="en-US" sz="1800" dirty="0"/>
          </a:p>
          <a:p>
            <a:pPr>
              <a:spcBef>
                <a:spcPct val="0"/>
              </a:spcBef>
              <a:buFontTx/>
              <a:buNone/>
              <a:defRPr/>
            </a:pPr>
            <a:r>
              <a:rPr lang="en-US" sz="1200" i="1" dirty="0"/>
              <a:t>	</a:t>
            </a:r>
            <a:r>
              <a:rPr lang="en-US" sz="1200" dirty="0"/>
              <a:t>1 </a:t>
            </a:r>
            <a:r>
              <a:rPr lang="en-US" sz="1200" dirty="0">
                <a:latin typeface="+mn-lt"/>
              </a:rPr>
              <a:t>Source:  Todd Johnson &amp; Peter Crossing,  “Status of Global Mission, 2013, in the Context of AD 1800-2025,” Int’l Bulletin of Missionary Research,  Jan. 2013, p. 33.</a:t>
            </a:r>
          </a:p>
          <a:p>
            <a:pPr eaLnBrk="1" hangingPunct="1">
              <a:spcBef>
                <a:spcPct val="50000"/>
              </a:spcBef>
              <a:buFontTx/>
              <a:buNone/>
              <a:defRPr/>
            </a:pPr>
            <a:r>
              <a:rPr lang="en-US" sz="1200" dirty="0"/>
              <a:t>	2 Michael </a:t>
            </a:r>
            <a:r>
              <a:rPr lang="en-US" sz="1200" dirty="0" err="1"/>
              <a:t>Jaffarian</a:t>
            </a:r>
            <a:r>
              <a:rPr lang="en-US" sz="1200" dirty="0"/>
              <a:t>, “The demographics of world religions entering the 21st century,” in </a:t>
            </a:r>
            <a:r>
              <a:rPr lang="en-US" sz="1200" i="1" dirty="0"/>
              <a:t>Between past &amp; future</a:t>
            </a:r>
            <a:r>
              <a:rPr lang="en-US" sz="1200" dirty="0"/>
              <a:t>, J. Bonk ed. 2003, pp. 267.</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F35D-D01E-471A-A108-9F2CD29DE2B8}"/>
              </a:ext>
            </a:extLst>
          </p:cNvPr>
          <p:cNvSpPr>
            <a:spLocks noGrp="1"/>
          </p:cNvSpPr>
          <p:nvPr>
            <p:ph type="title"/>
          </p:nvPr>
        </p:nvSpPr>
        <p:spPr>
          <a:xfrm>
            <a:off x="0" y="0"/>
            <a:ext cx="9144000" cy="762000"/>
          </a:xfrm>
        </p:spPr>
        <p:txBody>
          <a:bodyPr rtlCol="0">
            <a:normAutofit fontScale="90000"/>
          </a:bodyPr>
          <a:lstStyle/>
          <a:p>
            <a:pPr eaLnBrk="1" fontAlgn="auto" hangingPunct="1">
              <a:spcAft>
                <a:spcPts val="0"/>
              </a:spcAft>
              <a:defRPr/>
            </a:pPr>
            <a:r>
              <a:rPr lang="en-US" dirty="0"/>
              <a:t>Pentecostal/Charismatic/</a:t>
            </a:r>
            <a:r>
              <a:rPr lang="en-US" dirty="0" err="1"/>
              <a:t>Renewalists</a:t>
            </a:r>
            <a:r>
              <a:rPr lang="en-US" dirty="0"/>
              <a:t>, 2010</a:t>
            </a:r>
          </a:p>
        </p:txBody>
      </p:sp>
      <p:sp>
        <p:nvSpPr>
          <p:cNvPr id="97283" name="Slide Number Placeholder 2">
            <a:extLst>
              <a:ext uri="{FF2B5EF4-FFF2-40B4-BE49-F238E27FC236}">
                <a16:creationId xmlns:a16="http://schemas.microsoft.com/office/drawing/2014/main" id="{25BFCD0A-6524-4365-8913-9F3388BD62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CB4DA6-95AF-4725-8ABB-D59E28939859}" type="slidenum">
              <a:rPr lang="en-US" altLang="en-US" sz="1200">
                <a:solidFill>
                  <a:srgbClr val="898989"/>
                </a:solidFill>
                <a:latin typeface="Arial" panose="020B0604020202020204" pitchFamily="34" charset="0"/>
              </a:rPr>
              <a:pPr>
                <a:spcBef>
                  <a:spcPct val="0"/>
                </a:spcBef>
                <a:buFontTx/>
                <a:buNone/>
              </a:pPr>
              <a:t>29</a:t>
            </a:fld>
            <a:endParaRPr lang="en-US" altLang="en-US" sz="1200">
              <a:solidFill>
                <a:srgbClr val="898989"/>
              </a:solidFill>
              <a:latin typeface="Arial" panose="020B0604020202020204" pitchFamily="34" charset="0"/>
            </a:endParaRPr>
          </a:p>
        </p:txBody>
      </p:sp>
      <p:pic>
        <p:nvPicPr>
          <p:cNvPr id="97284" name="Picture 3">
            <a:extLst>
              <a:ext uri="{FF2B5EF4-FFF2-40B4-BE49-F238E27FC236}">
                <a16:creationId xmlns:a16="http://schemas.microsoft.com/office/drawing/2014/main" id="{39335BB4-148F-4B64-8380-4919D0FA2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619125"/>
            <a:ext cx="9048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4">
            <a:extLst>
              <a:ext uri="{FF2B5EF4-FFF2-40B4-BE49-F238E27FC236}">
                <a16:creationId xmlns:a16="http://schemas.microsoft.com/office/drawing/2014/main" id="{361A9093-597A-4432-896F-130D13B41458}"/>
              </a:ext>
            </a:extLst>
          </p:cNvPr>
          <p:cNvSpPr>
            <a:spLocks noChangeArrowheads="1"/>
          </p:cNvSpPr>
          <p:nvPr/>
        </p:nvSpPr>
        <p:spPr bwMode="auto">
          <a:xfrm>
            <a:off x="152400" y="6256338"/>
            <a:ext cx="8943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102-103, ISBN: 9780748632671</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a:extLst>
              <a:ext uri="{FF2B5EF4-FFF2-40B4-BE49-F238E27FC236}">
                <a16:creationId xmlns:a16="http://schemas.microsoft.com/office/drawing/2014/main" id="{B938192B-6E7C-4597-B0BD-F7C0222CB9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1DEC573E-7B1F-4ADF-944F-FDDC56E0C40C}" type="slidenum">
              <a:rPr lang="en-US" altLang="en-US" sz="1400">
                <a:solidFill>
                  <a:srgbClr val="000000"/>
                </a:solidFill>
              </a:rPr>
              <a:pPr>
                <a:spcBef>
                  <a:spcPct val="0"/>
                </a:spcBef>
                <a:buFontTx/>
                <a:buNone/>
              </a:pPr>
              <a:t>3</a:t>
            </a:fld>
            <a:endParaRPr lang="en-US" altLang="en-US" sz="1400">
              <a:solidFill>
                <a:srgbClr val="000000"/>
              </a:solidFill>
            </a:endParaRPr>
          </a:p>
        </p:txBody>
      </p:sp>
      <p:sp>
        <p:nvSpPr>
          <p:cNvPr id="70659" name="Rectangle 2">
            <a:extLst>
              <a:ext uri="{FF2B5EF4-FFF2-40B4-BE49-F238E27FC236}">
                <a16:creationId xmlns:a16="http://schemas.microsoft.com/office/drawing/2014/main" id="{24D67902-FF61-46D2-91E8-93D3ED4AE0AC}"/>
              </a:ext>
            </a:extLst>
          </p:cNvPr>
          <p:cNvSpPr>
            <a:spLocks noGrp="1" noChangeArrowheads="1"/>
          </p:cNvSpPr>
          <p:nvPr>
            <p:ph type="title"/>
          </p:nvPr>
        </p:nvSpPr>
        <p:spPr>
          <a:xfrm>
            <a:off x="533400" y="228600"/>
            <a:ext cx="8305800" cy="746125"/>
          </a:xfrm>
        </p:spPr>
        <p:txBody>
          <a:bodyPr/>
          <a:lstStyle/>
          <a:p>
            <a:pPr eaLnBrk="1" hangingPunct="1"/>
            <a:r>
              <a:rPr lang="en-US" altLang="en-US" sz="4000"/>
              <a:t>Basic Definition of Missions</a:t>
            </a:r>
          </a:p>
        </p:txBody>
      </p:sp>
      <p:sp>
        <p:nvSpPr>
          <p:cNvPr id="44036" name="Rectangle 3">
            <a:extLst>
              <a:ext uri="{FF2B5EF4-FFF2-40B4-BE49-F238E27FC236}">
                <a16:creationId xmlns:a16="http://schemas.microsoft.com/office/drawing/2014/main" id="{D0F60CB0-738B-4657-B62E-9F721EB3BB7E}"/>
              </a:ext>
            </a:extLst>
          </p:cNvPr>
          <p:cNvSpPr>
            <a:spLocks noGrp="1" noChangeArrowheads="1"/>
          </p:cNvSpPr>
          <p:nvPr>
            <p:ph type="body" idx="1"/>
          </p:nvPr>
        </p:nvSpPr>
        <p:spPr>
          <a:xfrm>
            <a:off x="1219200" y="1600200"/>
            <a:ext cx="7924800" cy="4953000"/>
          </a:xfrm>
        </p:spPr>
        <p:txBody>
          <a:bodyPr/>
          <a:lstStyle/>
          <a:p>
            <a:pPr eaLnBrk="1" hangingPunct="1">
              <a:lnSpc>
                <a:spcPct val="80000"/>
              </a:lnSpc>
            </a:pPr>
            <a:r>
              <a:rPr lang="en-US" altLang="en-US" b="1"/>
              <a:t>Christian mission brings the message of </a:t>
            </a:r>
            <a:r>
              <a:rPr lang="en-US" altLang="en-US" b="1" u="sng"/>
              <a:t>salvation in Christ alone</a:t>
            </a:r>
            <a:r>
              <a:rPr lang="en-US" altLang="en-US" b="1"/>
              <a:t> to </a:t>
            </a:r>
            <a:r>
              <a:rPr lang="en-US" altLang="en-US" b="1" u="sng"/>
              <a:t>all</a:t>
            </a:r>
            <a:r>
              <a:rPr lang="en-US" altLang="en-US" b="1"/>
              <a:t> ethnic groups so that they have the undisputed opportunity to become new persons in Christ </a:t>
            </a:r>
            <a:r>
              <a:rPr lang="en-US" altLang="en-US"/>
              <a:t>(2 Cor. 5:17). </a:t>
            </a:r>
          </a:p>
          <a:p>
            <a:pPr lvl="1" eaLnBrk="1" hangingPunct="1">
              <a:lnSpc>
                <a:spcPct val="80000"/>
              </a:lnSpc>
            </a:pPr>
            <a:r>
              <a:rPr lang="en-US" altLang="en-US"/>
              <a:t>Matthew 24:14  And this gospel of the </a:t>
            </a:r>
            <a:r>
              <a:rPr lang="en-US" altLang="en-US" u="sng"/>
              <a:t>kingdom will be preached in the whole world</a:t>
            </a:r>
            <a:r>
              <a:rPr lang="en-US" altLang="en-US"/>
              <a:t> as a testimony to all nations, and then the end will come. (The NIV is used, unless noted.)</a:t>
            </a:r>
          </a:p>
          <a:p>
            <a:pPr lvl="1" eaLnBrk="1" hangingPunct="1">
              <a:lnSpc>
                <a:spcPct val="80000"/>
              </a:lnSpc>
            </a:pPr>
            <a:r>
              <a:rPr lang="en-US" altLang="en-US"/>
              <a:t>Luke 24:47 repentance and forgiveness of sins will be </a:t>
            </a:r>
            <a:r>
              <a:rPr lang="en-US" altLang="en-US" u="sng"/>
              <a:t>preached in his name to all nations</a:t>
            </a:r>
            <a:r>
              <a:rPr lang="en-US" altLang="en-US"/>
              <a:t>, beginning at Jerusalem. (References are from the New International Version.)</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4036">
                                            <p:txEl>
                                              <p:pRg st="1" end="1"/>
                                            </p:txEl>
                                          </p:spTgt>
                                        </p:tgtEl>
                                        <p:attrNameLst>
                                          <p:attrName>style.visibility</p:attrName>
                                        </p:attrNameLst>
                                      </p:cBhvr>
                                      <p:to>
                                        <p:strVal val="visible"/>
                                      </p:to>
                                    </p:set>
                                    <p:animEffect transition="in" filter="box(in)">
                                      <p:cBhvr>
                                        <p:cTn id="12" dur="500"/>
                                        <p:tgtEl>
                                          <p:spTgt spid="440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additive="base">
                                        <p:cTn id="17"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03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7E74B93-0A3F-47EE-B4FC-904B48631A9D}"/>
              </a:ext>
            </a:extLst>
          </p:cNvPr>
          <p:cNvSpPr>
            <a:spLocks noGrp="1" noChangeArrowheads="1"/>
          </p:cNvSpPr>
          <p:nvPr>
            <p:ph type="title"/>
          </p:nvPr>
        </p:nvSpPr>
        <p:spPr>
          <a:xfrm>
            <a:off x="1752600" y="304800"/>
            <a:ext cx="7162800" cy="1219200"/>
          </a:xfrm>
        </p:spPr>
        <p:txBody>
          <a:bodyPr/>
          <a:lstStyle/>
          <a:p>
            <a:pPr algn="ctr" eaLnBrk="1" hangingPunct="1"/>
            <a:r>
              <a:rPr lang="en-US" altLang="en-US">
                <a:solidFill>
                  <a:srgbClr val="000099"/>
                </a:solidFill>
              </a:rPr>
              <a:t>Christian Sub-group Annual Growth Rates, 2013</a:t>
            </a:r>
          </a:p>
        </p:txBody>
      </p:sp>
      <p:sp>
        <p:nvSpPr>
          <p:cNvPr id="65539" name="Rectangle 3">
            <a:extLst>
              <a:ext uri="{FF2B5EF4-FFF2-40B4-BE49-F238E27FC236}">
                <a16:creationId xmlns:a16="http://schemas.microsoft.com/office/drawing/2014/main" id="{298E8860-87C3-4B72-8BE4-E420CFE116D6}"/>
              </a:ext>
            </a:extLst>
          </p:cNvPr>
          <p:cNvSpPr>
            <a:spLocks noGrp="1" noChangeArrowheads="1"/>
          </p:cNvSpPr>
          <p:nvPr>
            <p:ph idx="1"/>
          </p:nvPr>
        </p:nvSpPr>
        <p:spPr>
          <a:xfrm>
            <a:off x="1219200" y="1524000"/>
            <a:ext cx="7924800" cy="3457575"/>
          </a:xfrm>
        </p:spPr>
        <p:txBody>
          <a:bodyPr/>
          <a:lstStyle/>
          <a:p>
            <a:pPr eaLnBrk="1" hangingPunct="1"/>
            <a:r>
              <a:rPr lang="en-US" altLang="en-US"/>
              <a:t>All Christians					1.3%</a:t>
            </a:r>
          </a:p>
          <a:p>
            <a:pPr eaLnBrk="1" hangingPunct="1"/>
            <a:r>
              <a:rPr lang="en-US" altLang="en-US"/>
              <a:t>Great Commission Christians:	1.2% </a:t>
            </a:r>
          </a:p>
          <a:p>
            <a:pPr eaLnBrk="1" hangingPunct="1"/>
            <a:r>
              <a:rPr lang="en-US" altLang="en-US" b="1"/>
              <a:t>Pentecostals/Charismatics: 	2.4%</a:t>
            </a:r>
          </a:p>
          <a:p>
            <a:pPr eaLnBrk="1" hangingPunct="1"/>
            <a:r>
              <a:rPr lang="en-US" altLang="en-US"/>
              <a:t>Evangelicals:   				2.3% </a:t>
            </a:r>
          </a:p>
          <a:p>
            <a:pPr eaLnBrk="1" hangingPunct="1"/>
            <a:r>
              <a:rPr lang="en-US" altLang="en-US" b="1"/>
              <a:t>Independents overall</a:t>
            </a:r>
            <a:r>
              <a:rPr lang="en-US" altLang="en-US"/>
              <a:t>:			</a:t>
            </a:r>
            <a:r>
              <a:rPr lang="en-US" altLang="en-US" b="1"/>
              <a:t>2.4%</a:t>
            </a:r>
            <a:r>
              <a:rPr lang="en-US" altLang="en-US"/>
              <a:t> </a:t>
            </a:r>
          </a:p>
        </p:txBody>
      </p:sp>
      <p:sp>
        <p:nvSpPr>
          <p:cNvPr id="98308" name="Text Box 4">
            <a:extLst>
              <a:ext uri="{FF2B5EF4-FFF2-40B4-BE49-F238E27FC236}">
                <a16:creationId xmlns:a16="http://schemas.microsoft.com/office/drawing/2014/main" id="{084E293E-0254-426D-889C-97EE1D19BE12}"/>
              </a:ext>
            </a:extLst>
          </p:cNvPr>
          <p:cNvSpPr txBox="1">
            <a:spLocks noChangeArrowheads="1"/>
          </p:cNvSpPr>
          <p:nvPr/>
        </p:nvSpPr>
        <p:spPr bwMode="auto">
          <a:xfrm>
            <a:off x="1447800" y="5638800"/>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r>
              <a:rPr lang="en-US" altLang="en-US" sz="1400">
                <a:latin typeface="Gill Sans MT" panose="020B0502020104020203" pitchFamily="34" charset="0"/>
              </a:rPr>
              <a:t>Source:  Todd Johnson &amp; Peter Crossing,  “Status of Global Mission, 2013, in the Context of AD 1800-2025,” </a:t>
            </a:r>
            <a:r>
              <a:rPr lang="en-US" altLang="en-US" sz="1400" i="1">
                <a:latin typeface="Gill Sans MT" panose="020B0502020104020203" pitchFamily="34" charset="0"/>
              </a:rPr>
              <a:t>Int’l Bulletin of Missionary Research</a:t>
            </a:r>
            <a:r>
              <a:rPr lang="en-US" altLang="en-US" sz="1400">
                <a:latin typeface="Gill Sans MT" panose="020B0502020104020203" pitchFamily="34" charset="0"/>
              </a:rPr>
              <a:t>,  Jan. 2013, p. 33.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0266864-3B1F-4FEE-90B3-42486F248B56}"/>
              </a:ext>
            </a:extLst>
          </p:cNvPr>
          <p:cNvSpPr>
            <a:spLocks noGrp="1" noChangeArrowheads="1"/>
          </p:cNvSpPr>
          <p:nvPr>
            <p:ph type="title"/>
          </p:nvPr>
        </p:nvSpPr>
        <p:spPr>
          <a:xfrm>
            <a:off x="228600" y="1447800"/>
            <a:ext cx="3429000" cy="4876800"/>
          </a:xfrm>
        </p:spPr>
        <p:txBody>
          <a:bodyPr/>
          <a:lstStyle/>
          <a:p>
            <a:pPr eaLnBrk="1" hangingPunct="1"/>
            <a:r>
              <a:rPr lang="en-US" altLang="en-US" sz="3200">
                <a:solidFill>
                  <a:srgbClr val="000066"/>
                </a:solidFill>
              </a:rPr>
              <a:t>The Jesus Film phenomena- by 2013 more than 200 million had professed Christ after seeing it. It’s translated in more than 1,100 languages.</a:t>
            </a:r>
          </a:p>
        </p:txBody>
      </p:sp>
      <p:pic>
        <p:nvPicPr>
          <p:cNvPr id="99331" name="Picture 3" descr="msotw9_temp0">
            <a:extLst>
              <a:ext uri="{FF2B5EF4-FFF2-40B4-BE49-F238E27FC236}">
                <a16:creationId xmlns:a16="http://schemas.microsoft.com/office/drawing/2014/main" id="{1A2332D7-E873-4E1E-8CAB-BE2D2DBC1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43610BF1-D473-47F0-AE18-0E49368BF1F2}"/>
              </a:ext>
            </a:extLst>
          </p:cNvPr>
          <p:cNvSpPr txBox="1">
            <a:spLocks noChangeArrowheads="1"/>
          </p:cNvSpPr>
          <p:nvPr/>
        </p:nvSpPr>
        <p:spPr bwMode="auto">
          <a:xfrm>
            <a:off x="4343400" y="6019800"/>
            <a:ext cx="4267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i="1">
                <a:latin typeface="Times New Roman" panose="02020603050405020304" pitchFamily="18" charset="0"/>
              </a:rPr>
              <a:t>This material is taken from “Where Are We Now?” by Luis Bush, from the </a:t>
            </a:r>
            <a:r>
              <a:rPr lang="en-US" altLang="en-US" sz="1200">
                <a:latin typeface="Times New Roman" panose="02020603050405020304" pitchFamily="18" charset="0"/>
              </a:rPr>
              <a:t>Mission Frontiers </a:t>
            </a:r>
            <a:r>
              <a:rPr lang="en-US" altLang="en-US" sz="1200" i="1">
                <a:latin typeface="Times New Roman" panose="02020603050405020304" pitchFamily="18" charset="0"/>
              </a:rPr>
              <a:t>June 2000 edition. </a:t>
            </a:r>
            <a:r>
              <a:rPr lang="en-US" altLang="en-US" sz="1200" i="1">
                <a:latin typeface="Times New Roman" panose="02020603050405020304" pitchFamily="18" charset="0"/>
                <a:cs typeface="Times New Roman" panose="02020603050405020304" pitchFamily="18" charset="0"/>
              </a:rPr>
              <a:t>© 2000.  Reprinted with permission.   www.missionfrontiers.org</a:t>
            </a:r>
            <a:endParaRPr lang="en-US" altLang="en-US" sz="1200" i="1">
              <a:latin typeface="Times New Roman" panose="02020603050405020304" pitchFamily="18" charset="0"/>
            </a:endParaRPr>
          </a:p>
        </p:txBody>
      </p:sp>
      <p:sp>
        <p:nvSpPr>
          <p:cNvPr id="99333" name="Text Box 5">
            <a:extLst>
              <a:ext uri="{FF2B5EF4-FFF2-40B4-BE49-F238E27FC236}">
                <a16:creationId xmlns:a16="http://schemas.microsoft.com/office/drawing/2014/main" id="{83998F5D-91B1-425B-B56E-A68084D57A06}"/>
              </a:ext>
            </a:extLst>
          </p:cNvPr>
          <p:cNvSpPr txBox="1">
            <a:spLocks noChangeArrowheads="1"/>
          </p:cNvSpPr>
          <p:nvPr/>
        </p:nvSpPr>
        <p:spPr bwMode="auto">
          <a:xfrm>
            <a:off x="304800" y="6553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latin typeface="Tahoma" panose="020B0604030504040204" pitchFamily="34" charset="0"/>
                <a:hlinkClick r:id="rId4"/>
              </a:rPr>
              <a:t>www.jesusfilm.org</a:t>
            </a:r>
            <a:r>
              <a:rPr lang="en-US" altLang="en-US" sz="1400">
                <a:latin typeface="Tahoma" panose="020B0604030504040204" pitchFamily="34" charset="0"/>
              </a:rPr>
              <a:t> accessed 9/4/2013</a:t>
            </a: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CE5617C9-5C1B-455F-AC21-E4838D306440}"/>
              </a:ext>
            </a:extLst>
          </p:cNvPr>
          <p:cNvSpPr>
            <a:spLocks noGrp="1"/>
          </p:cNvSpPr>
          <p:nvPr>
            <p:ph type="title"/>
          </p:nvPr>
        </p:nvSpPr>
        <p:spPr>
          <a:xfrm>
            <a:off x="1295400" y="76200"/>
            <a:ext cx="7848600" cy="990600"/>
          </a:xfrm>
        </p:spPr>
        <p:txBody>
          <a:bodyPr/>
          <a:lstStyle/>
          <a:p>
            <a:r>
              <a:rPr lang="en-US" altLang="en-US"/>
              <a:t>D.  Sub-trend: Going for Closure of the Great Commission</a:t>
            </a:r>
          </a:p>
        </p:txBody>
      </p:sp>
      <p:sp>
        <p:nvSpPr>
          <p:cNvPr id="100355" name="Slide Number Placeholder 3">
            <a:extLst>
              <a:ext uri="{FF2B5EF4-FFF2-40B4-BE49-F238E27FC236}">
                <a16:creationId xmlns:a16="http://schemas.microsoft.com/office/drawing/2014/main" id="{9D04D27B-3463-4448-A218-09D2FFB8A9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DD5F3C90-7F24-4495-B8A3-5C1495277FEE}" type="slidenum">
              <a:rPr lang="en-US" altLang="en-US" sz="1400"/>
              <a:pPr>
                <a:spcBef>
                  <a:spcPct val="0"/>
                </a:spcBef>
                <a:buFontTx/>
                <a:buNone/>
              </a:pPr>
              <a:t>32</a:t>
            </a:fld>
            <a:endParaRPr lang="en-US" altLang="en-US" sz="1400"/>
          </a:p>
        </p:txBody>
      </p:sp>
      <p:sp>
        <p:nvSpPr>
          <p:cNvPr id="100356" name="TextBox 5">
            <a:extLst>
              <a:ext uri="{FF2B5EF4-FFF2-40B4-BE49-F238E27FC236}">
                <a16:creationId xmlns:a16="http://schemas.microsoft.com/office/drawing/2014/main" id="{A158FA56-B8A3-4534-B5C6-4AC273DBDD7B}"/>
              </a:ext>
            </a:extLst>
          </p:cNvPr>
          <p:cNvSpPr txBox="1">
            <a:spLocks noChangeArrowheads="1"/>
          </p:cNvSpPr>
          <p:nvPr/>
        </p:nvSpPr>
        <p:spPr bwMode="auto">
          <a:xfrm>
            <a:off x="1752600" y="6396038"/>
            <a:ext cx="6934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1200"/>
              <a:t>Source:  Todd Johnson &amp; Peter Crossing,  “Status of Global Mission, 2013, in the Context of AD 1800-2025,” Int’l Bulletin of Missionary Research,  Jan. 2013, p. 33.</a:t>
            </a:r>
          </a:p>
        </p:txBody>
      </p:sp>
      <p:sp>
        <p:nvSpPr>
          <p:cNvPr id="100357" name="Content Placeholder 1">
            <a:extLst>
              <a:ext uri="{FF2B5EF4-FFF2-40B4-BE49-F238E27FC236}">
                <a16:creationId xmlns:a16="http://schemas.microsoft.com/office/drawing/2014/main" id="{173802C8-07D4-41A4-8740-5163A70D1DD8}"/>
              </a:ext>
            </a:extLst>
          </p:cNvPr>
          <p:cNvSpPr>
            <a:spLocks noGrp="1"/>
          </p:cNvSpPr>
          <p:nvPr>
            <p:ph idx="1"/>
          </p:nvPr>
        </p:nvSpPr>
        <p:spPr>
          <a:xfrm>
            <a:off x="1143000" y="1600200"/>
            <a:ext cx="7543800" cy="4267200"/>
          </a:xfrm>
        </p:spPr>
        <p:txBody>
          <a:bodyPr/>
          <a:lstStyle/>
          <a:p>
            <a:r>
              <a:rPr lang="en-US" altLang="en-US"/>
              <a:t>There were 250 global evangelization plans in 1900, 510 in 1970, and approximately 2,200 in 2013.</a:t>
            </a:r>
          </a:p>
          <a:p>
            <a:r>
              <a:rPr lang="en-US" altLang="en-US"/>
              <a:t>If the church had been really serious about completing the Great Commission, it would have been done by now (David Platt, </a:t>
            </a:r>
            <a:r>
              <a:rPr lang="en-US" altLang="en-US" i="1"/>
              <a:t>Upside Down House</a:t>
            </a:r>
            <a:r>
              <a:rPr lang="en-US" altLang="en-US"/>
              <a:t>).</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10ADDA9-7755-4C64-A846-A3206B6F8A8C}"/>
              </a:ext>
            </a:extLst>
          </p:cNvPr>
          <p:cNvSpPr>
            <a:spLocks noGrp="1" noChangeArrowheads="1"/>
          </p:cNvSpPr>
          <p:nvPr>
            <p:ph type="title"/>
          </p:nvPr>
        </p:nvSpPr>
        <p:spPr>
          <a:xfrm>
            <a:off x="838200" y="0"/>
            <a:ext cx="8059738" cy="1524000"/>
          </a:xfrm>
        </p:spPr>
        <p:txBody>
          <a:bodyPr/>
          <a:lstStyle/>
          <a:p>
            <a:pPr eaLnBrk="1" hangingPunct="1"/>
            <a:r>
              <a:rPr lang="en-US" altLang="en-US">
                <a:solidFill>
                  <a:srgbClr val="FF0000"/>
                </a:solidFill>
              </a:rPr>
              <a:t>The Last Bastion:                 Cultural Religions</a:t>
            </a:r>
          </a:p>
        </p:txBody>
      </p:sp>
      <p:sp>
        <p:nvSpPr>
          <p:cNvPr id="101379" name="Rectangle 3">
            <a:extLst>
              <a:ext uri="{FF2B5EF4-FFF2-40B4-BE49-F238E27FC236}">
                <a16:creationId xmlns:a16="http://schemas.microsoft.com/office/drawing/2014/main" id="{61D2CDFA-16AB-4297-984B-1D0D9CC2D0CD}"/>
              </a:ext>
            </a:extLst>
          </p:cNvPr>
          <p:cNvSpPr>
            <a:spLocks noGrp="1" noChangeArrowheads="1"/>
          </p:cNvSpPr>
          <p:nvPr>
            <p:ph sz="half" idx="1"/>
          </p:nvPr>
        </p:nvSpPr>
        <p:spPr>
          <a:xfrm>
            <a:off x="838200" y="2286000"/>
            <a:ext cx="7848600" cy="4205288"/>
          </a:xfrm>
        </p:spPr>
        <p:txBody>
          <a:bodyPr/>
          <a:lstStyle/>
          <a:p>
            <a:pPr eaLnBrk="1" hangingPunct="1"/>
            <a:r>
              <a:rPr lang="en-US" altLang="en-US"/>
              <a:t>“In our Evangelical missionary efforts we made it our goal to proclaim the Gospel to every nation on earth. Then we made it our goal to proclaim the Gospel to every people on earth, and that is still very much a strategy in action. Let us now also consider how to bring the Gospel to every religion on earth.”</a:t>
            </a:r>
          </a:p>
          <a:p>
            <a:pPr eaLnBrk="1" hangingPunct="1">
              <a:buFontTx/>
              <a:buNone/>
            </a:pPr>
            <a:endParaRPr lang="en-US" altLang="en-US"/>
          </a:p>
          <a:p>
            <a:pPr eaLnBrk="1" hangingPunct="1">
              <a:spcBef>
                <a:spcPct val="50000"/>
              </a:spcBef>
              <a:buClr>
                <a:schemeClr val="bg1"/>
              </a:buClr>
              <a:buFontTx/>
              <a:buNone/>
            </a:pPr>
            <a:r>
              <a:rPr lang="en-US" altLang="en-US" sz="1400"/>
              <a:t>Michael Jaffarian, “The demographics of world religions entering the 21st century,” in </a:t>
            </a:r>
            <a:r>
              <a:rPr lang="en-US" altLang="en-US" sz="1400" i="1"/>
              <a:t>Between past &amp; future</a:t>
            </a:r>
            <a:r>
              <a:rPr lang="en-US" altLang="en-US" sz="1400"/>
              <a:t>, J. Bonk ed. 2003, p. 268.</a:t>
            </a:r>
          </a:p>
          <a:p>
            <a:pPr eaLnBrk="1" hangingPunct="1">
              <a:buFontTx/>
              <a:buNone/>
            </a:pPr>
            <a:endParaRPr lang="en-US" altLang="en-US" sz="2400"/>
          </a:p>
          <a:p>
            <a:pPr eaLnBrk="1" hangingPunct="1"/>
            <a:endParaRPr lang="en-US" altLang="en-US" sz="1200"/>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D9EA2614-689C-4BDC-9F85-A1AFA21E34C1}"/>
              </a:ext>
            </a:extLst>
          </p:cNvPr>
          <p:cNvSpPr>
            <a:spLocks noGrp="1" noChangeArrowheads="1"/>
          </p:cNvSpPr>
          <p:nvPr>
            <p:ph type="title"/>
          </p:nvPr>
        </p:nvSpPr>
        <p:spPr>
          <a:xfrm>
            <a:off x="1524000" y="304800"/>
            <a:ext cx="7620000" cy="1143000"/>
          </a:xfrm>
        </p:spPr>
        <p:txBody>
          <a:bodyPr/>
          <a:lstStyle/>
          <a:p>
            <a:pPr eaLnBrk="1" hangingPunct="1"/>
            <a:r>
              <a:rPr lang="en-US" altLang="en-US" sz="3600">
                <a:solidFill>
                  <a:srgbClr val="C00000"/>
                </a:solidFill>
              </a:rPr>
              <a:t>The Harvest Force is Specializing</a:t>
            </a:r>
          </a:p>
        </p:txBody>
      </p:sp>
      <p:sp>
        <p:nvSpPr>
          <p:cNvPr id="102403" name="Rectangle 3">
            <a:extLst>
              <a:ext uri="{FF2B5EF4-FFF2-40B4-BE49-F238E27FC236}">
                <a16:creationId xmlns:a16="http://schemas.microsoft.com/office/drawing/2014/main" id="{13C2484A-7048-4EC5-A4EE-125F9DAC62B8}"/>
              </a:ext>
            </a:extLst>
          </p:cNvPr>
          <p:cNvSpPr>
            <a:spLocks noGrp="1" noChangeArrowheads="1"/>
          </p:cNvSpPr>
          <p:nvPr>
            <p:ph idx="1"/>
          </p:nvPr>
        </p:nvSpPr>
        <p:spPr>
          <a:xfrm>
            <a:off x="152400" y="1447800"/>
            <a:ext cx="8686800" cy="5410200"/>
          </a:xfrm>
        </p:spPr>
        <p:txBody>
          <a:bodyPr/>
          <a:lstStyle/>
          <a:p>
            <a:pPr eaLnBrk="1" hangingPunct="1"/>
            <a:r>
              <a:rPr lang="en-US" altLang="en-US" sz="2800"/>
              <a:t>The movement is toward specialization. Each is seeking its own niche.</a:t>
            </a:r>
          </a:p>
          <a:p>
            <a:pPr lvl="1" eaLnBrk="1" hangingPunct="1"/>
            <a:r>
              <a:rPr lang="en-US" altLang="en-US" sz="2400"/>
              <a:t>Examples: Ministry to Muslims, street children, HIV/AIDS, intellectuals, farmers, poor women, handicapped, etc.</a:t>
            </a:r>
          </a:p>
          <a:p>
            <a:pPr lvl="1" eaLnBrk="1" hangingPunct="1"/>
            <a:r>
              <a:rPr lang="en-US" altLang="en-US" sz="2400"/>
              <a:t>Development (holistic) ministries: medical, community, economic (Micro-economic development, etc.)</a:t>
            </a:r>
          </a:p>
          <a:p>
            <a:pPr lvl="1" eaLnBrk="1" hangingPunct="1"/>
            <a:r>
              <a:rPr lang="en-US" altLang="en-US" sz="2400"/>
              <a:t>Non-resident missionaries, tent-makers, second-career missionaries, warfare prayers, etc.</a:t>
            </a:r>
          </a:p>
          <a:p>
            <a:pPr lvl="1" eaLnBrk="1" hangingPunct="1"/>
            <a:r>
              <a:rPr lang="en-US" altLang="en-US" sz="2400"/>
              <a:t>Business as Mission (BAM) in various forms and for various purposes (reaching employees, reaching suppliers, supporting missionaries, providing a visa, gaining contact with nationals, helping local Christians develop businesses, etc.).</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0684675-0EEF-4D85-B200-B9243F733D44}"/>
              </a:ext>
            </a:extLst>
          </p:cNvPr>
          <p:cNvSpPr>
            <a:spLocks noGrp="1" noChangeArrowheads="1"/>
          </p:cNvSpPr>
          <p:nvPr>
            <p:ph type="title"/>
          </p:nvPr>
        </p:nvSpPr>
        <p:spPr>
          <a:xfrm>
            <a:off x="2590800" y="17463"/>
            <a:ext cx="6553200" cy="990600"/>
          </a:xfrm>
        </p:spPr>
        <p:txBody>
          <a:bodyPr/>
          <a:lstStyle/>
          <a:p>
            <a:pPr eaLnBrk="1" hangingPunct="1"/>
            <a:r>
              <a:rPr lang="en-US" altLang="en-US"/>
              <a:t>Orality</a:t>
            </a:r>
          </a:p>
        </p:txBody>
      </p:sp>
      <p:sp>
        <p:nvSpPr>
          <p:cNvPr id="94211" name="Rectangle 3">
            <a:extLst>
              <a:ext uri="{FF2B5EF4-FFF2-40B4-BE49-F238E27FC236}">
                <a16:creationId xmlns:a16="http://schemas.microsoft.com/office/drawing/2014/main" id="{EEA26481-705D-4578-AC79-B4B1EE8B13DE}"/>
              </a:ext>
            </a:extLst>
          </p:cNvPr>
          <p:cNvSpPr>
            <a:spLocks noGrp="1" noChangeArrowheads="1"/>
          </p:cNvSpPr>
          <p:nvPr>
            <p:ph idx="1"/>
          </p:nvPr>
        </p:nvSpPr>
        <p:spPr>
          <a:xfrm>
            <a:off x="0" y="1219200"/>
            <a:ext cx="9144000" cy="5638800"/>
          </a:xfrm>
        </p:spPr>
        <p:txBody>
          <a:bodyPr/>
          <a:lstStyle/>
          <a:p>
            <a:pPr eaLnBrk="1" hangingPunct="1">
              <a:lnSpc>
                <a:spcPct val="80000"/>
              </a:lnSpc>
              <a:defRPr/>
            </a:pPr>
            <a:endParaRPr lang="en-US" sz="2400" dirty="0"/>
          </a:p>
          <a:p>
            <a:pPr eaLnBrk="1" hangingPunct="1">
              <a:defRPr/>
            </a:pPr>
            <a:r>
              <a:rPr lang="en-US" sz="2400" dirty="0"/>
              <a:t>There are about 939,909,000 </a:t>
            </a:r>
            <a:r>
              <a:rPr lang="en-US" sz="2400" dirty="0" err="1"/>
              <a:t>nonliterate</a:t>
            </a:r>
            <a:r>
              <a:rPr lang="en-US" sz="2400" dirty="0"/>
              <a:t> people as of 2013. </a:t>
            </a:r>
            <a:r>
              <a:rPr lang="en-US" sz="1200" dirty="0">
                <a:latin typeface="Gill Sans MT" panose="020B0502020104020203" pitchFamily="34" charset="0"/>
              </a:rPr>
              <a:t>Source:  Todd Johnson &amp; Peter Crossing,  “Status of Global Mission, 2013, in the Context of AD 1800-2025,” </a:t>
            </a:r>
            <a:r>
              <a:rPr lang="en-US" sz="1200" i="1" dirty="0">
                <a:latin typeface="Gill Sans MT" panose="020B0502020104020203" pitchFamily="34" charset="0"/>
              </a:rPr>
              <a:t>Int’l Bulletin of Missionary Research</a:t>
            </a:r>
            <a:r>
              <a:rPr lang="en-US" sz="1200" dirty="0">
                <a:latin typeface="Gill Sans MT" panose="020B0502020104020203" pitchFamily="34" charset="0"/>
              </a:rPr>
              <a:t>,  Jan. 2013, p. 33.</a:t>
            </a:r>
          </a:p>
          <a:p>
            <a:pPr eaLnBrk="1" hangingPunct="1">
              <a:lnSpc>
                <a:spcPct val="80000"/>
              </a:lnSpc>
              <a:defRPr/>
            </a:pPr>
            <a:r>
              <a:rPr lang="en-US" sz="2400" dirty="0"/>
              <a:t>Approximately 66% of people globally live by </a:t>
            </a:r>
            <a:r>
              <a:rPr lang="en-US" sz="2400" dirty="0" err="1"/>
              <a:t>orality</a:t>
            </a:r>
            <a:r>
              <a:rPr lang="en-US" sz="2400" dirty="0"/>
              <a:t> (non print-based communication), resulting in an “oral majority who cannot or will not learn well through print-based instruction.”</a:t>
            </a:r>
          </a:p>
          <a:p>
            <a:pPr lvl="1" eaLnBrk="1" hangingPunct="1">
              <a:lnSpc>
                <a:spcPct val="80000"/>
              </a:lnSpc>
              <a:buFontTx/>
              <a:buNone/>
              <a:defRPr/>
            </a:pPr>
            <a:r>
              <a:rPr lang="en-US" sz="1200" dirty="0">
                <a:solidFill>
                  <a:srgbClr val="00B0F0"/>
                </a:solidFill>
              </a:rPr>
              <a:t>See </a:t>
            </a:r>
            <a:r>
              <a:rPr lang="en-US" sz="1200" dirty="0">
                <a:solidFill>
                  <a:srgbClr val="00B0F0"/>
                </a:solidFill>
                <a:hlinkClick r:id="rId3"/>
              </a:rPr>
              <a:t>www.orality.net</a:t>
            </a:r>
            <a:r>
              <a:rPr lang="en-US" sz="1200" dirty="0">
                <a:solidFill>
                  <a:srgbClr val="00B0F0"/>
                </a:solidFill>
              </a:rPr>
              <a:t> for information </a:t>
            </a:r>
          </a:p>
          <a:p>
            <a:pPr eaLnBrk="1" hangingPunct="1">
              <a:defRPr/>
            </a:pPr>
            <a:r>
              <a:rPr lang="en-US" sz="2400" dirty="0"/>
              <a:t>Barrett &amp; Johnson provide the figure of 13% of those over age 15 as being </a:t>
            </a:r>
            <a:r>
              <a:rPr lang="en-US" sz="2400" dirty="0" err="1"/>
              <a:t>nonliterate</a:t>
            </a:r>
            <a:r>
              <a:rPr lang="en-US" sz="2400" dirty="0"/>
              <a:t> in 2013. </a:t>
            </a:r>
            <a:r>
              <a:rPr lang="en-US" sz="1200" dirty="0">
                <a:latin typeface="Gill Sans MT" panose="020B0502020104020203" pitchFamily="34" charset="0"/>
              </a:rPr>
              <a:t>Source:  Todd Johnson &amp; Peter Crossing,  “Status of Global Mission, 2013, in the Context of AD 1800-2025,” </a:t>
            </a:r>
            <a:r>
              <a:rPr lang="en-US" sz="1200" i="1" dirty="0">
                <a:latin typeface="Gill Sans MT" panose="020B0502020104020203" pitchFamily="34" charset="0"/>
              </a:rPr>
              <a:t>Int’l Bulletin of Missionary Research</a:t>
            </a:r>
            <a:r>
              <a:rPr lang="en-US" sz="1200" dirty="0">
                <a:latin typeface="Gill Sans MT" panose="020B0502020104020203" pitchFamily="34" charset="0"/>
              </a:rPr>
              <a:t>,  Jan. 2013, p. 33.</a:t>
            </a:r>
          </a:p>
          <a:p>
            <a:pPr marL="400050" lvl="1" indent="0" eaLnBrk="1" hangingPunct="1">
              <a:spcBef>
                <a:spcPct val="0"/>
              </a:spcBef>
              <a:buFontTx/>
              <a:buNone/>
              <a:defRPr/>
            </a:pPr>
            <a:r>
              <a:rPr lang="en-US" sz="1000" dirty="0">
                <a:solidFill>
                  <a:srgbClr val="000000"/>
                </a:solidFill>
                <a:latin typeface="Gill Sans MT" pitchFamily="34" charset="0"/>
              </a:rPr>
              <a:t>.</a:t>
            </a:r>
            <a:endParaRPr lang="en-US" sz="1200" dirty="0"/>
          </a:p>
          <a:p>
            <a:pPr eaLnBrk="1" hangingPunct="1">
              <a:lnSpc>
                <a:spcPct val="80000"/>
              </a:lnSpc>
              <a:defRPr/>
            </a:pPr>
            <a:r>
              <a:rPr lang="en-US" sz="2400" dirty="0"/>
              <a:t>Various case studies indicate that otherwise resistant peoples may be reached through worldview-sensitive </a:t>
            </a:r>
            <a:r>
              <a:rPr lang="en-US" sz="2400" dirty="0" err="1"/>
              <a:t>storying</a:t>
            </a:r>
            <a:r>
              <a:rPr lang="en-US" sz="2400" dirty="0"/>
              <a:t>. </a:t>
            </a:r>
            <a:r>
              <a:rPr lang="en-US" sz="1200" dirty="0">
                <a:solidFill>
                  <a:srgbClr val="00B0F0"/>
                </a:solidFill>
              </a:rPr>
              <a:t>See </a:t>
            </a:r>
            <a:r>
              <a:rPr lang="en-US" sz="1200" dirty="0">
                <a:solidFill>
                  <a:srgbClr val="00B0F0"/>
                </a:solidFill>
                <a:hlinkClick r:id="rId3"/>
              </a:rPr>
              <a:t>www.orality.net</a:t>
            </a:r>
            <a:r>
              <a:rPr lang="en-US" sz="1200" dirty="0">
                <a:solidFill>
                  <a:srgbClr val="00B0F0"/>
                </a:solidFill>
              </a:rPr>
              <a:t> for more information</a:t>
            </a:r>
          </a:p>
          <a:p>
            <a:pPr eaLnBrk="1" hangingPunct="1">
              <a:lnSpc>
                <a:spcPct val="80000"/>
              </a:lnSpc>
              <a:defRPr/>
            </a:pPr>
            <a:r>
              <a:rPr lang="en-US" sz="2400" dirty="0"/>
              <a:t>This approach bypasses the immediate need for literacy and may open the hearts of some peoples far more quickly than a literacy-based strategy.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94211">
                                            <p:txEl>
                                              <p:pRg st="6" end="6"/>
                                            </p:txEl>
                                          </p:spTgt>
                                        </p:tgtEl>
                                        <p:attrNameLst>
                                          <p:attrName>style.visibility</p:attrName>
                                        </p:attrNameLst>
                                      </p:cBhvr>
                                      <p:to>
                                        <p:strVal val="visible"/>
                                      </p:to>
                                    </p:set>
                                    <p:animEffect transition="in" filter="checkerboard(across)">
                                      <p:cBhvr>
                                        <p:cTn id="19" dur="500"/>
                                        <p:tgtEl>
                                          <p:spTgt spid="94211">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94211">
                                            <p:txEl>
                                              <p:pRg st="7" end="7"/>
                                            </p:txEl>
                                          </p:spTgt>
                                        </p:tgtEl>
                                        <p:attrNameLst>
                                          <p:attrName>style.visibility</p:attrName>
                                        </p:attrNameLst>
                                      </p:cBhvr>
                                      <p:to>
                                        <p:strVal val="visible"/>
                                      </p:to>
                                    </p:set>
                                    <p:animEffect transition="in" filter="checkerboard(across)">
                                      <p:cBhvr>
                                        <p:cTn id="24" dur="500"/>
                                        <p:tgtEl>
                                          <p:spTgt spid="942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61D8C9C-65A3-4756-8D38-DB2965AC2C2F}"/>
              </a:ext>
            </a:extLst>
          </p:cNvPr>
          <p:cNvSpPr>
            <a:spLocks noGrp="1" noChangeArrowheads="1"/>
          </p:cNvSpPr>
          <p:nvPr>
            <p:ph type="title"/>
          </p:nvPr>
        </p:nvSpPr>
        <p:spPr/>
        <p:txBody>
          <a:bodyPr/>
          <a:lstStyle/>
          <a:p>
            <a:pPr eaLnBrk="1" hangingPunct="1"/>
            <a:r>
              <a:rPr lang="en-US" altLang="en-US">
                <a:solidFill>
                  <a:srgbClr val="000066"/>
                </a:solidFill>
              </a:rPr>
              <a:t>The Literacy Movement</a:t>
            </a:r>
          </a:p>
        </p:txBody>
      </p:sp>
      <p:sp>
        <p:nvSpPr>
          <p:cNvPr id="104451" name="Text Box 7">
            <a:extLst>
              <a:ext uri="{FF2B5EF4-FFF2-40B4-BE49-F238E27FC236}">
                <a16:creationId xmlns:a16="http://schemas.microsoft.com/office/drawing/2014/main" id="{AFF1023A-9155-4BE3-953D-EEEF7B23B061}"/>
              </a:ext>
            </a:extLst>
          </p:cNvPr>
          <p:cNvSpPr txBox="1">
            <a:spLocks noChangeArrowheads="1"/>
          </p:cNvSpPr>
          <p:nvPr/>
        </p:nvSpPr>
        <p:spPr bwMode="auto">
          <a:xfrm>
            <a:off x="685800" y="5715000"/>
            <a:ext cx="845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i="1"/>
              <a:t>Ethnologue</a:t>
            </a:r>
            <a:r>
              <a:rPr lang="en-US" altLang="en-US" sz="1200"/>
              <a:t> 16</a:t>
            </a:r>
            <a:r>
              <a:rPr lang="en-US" altLang="en-US" sz="1200" baseline="30000"/>
              <a:t>th</a:t>
            </a:r>
            <a:r>
              <a:rPr lang="en-US" altLang="en-US" sz="1200"/>
              <a:t> Ed. 2009, </a:t>
            </a:r>
            <a:r>
              <a:rPr lang="en-US" altLang="en-US" sz="1200">
                <a:hlinkClick r:id="rId3"/>
              </a:rPr>
              <a:t>http://www.ethnologue.com/ethno_docs/distribution.asp?by=area</a:t>
            </a:r>
            <a:r>
              <a:rPr lang="en-US" altLang="en-US" sz="1200" i="1"/>
              <a:t> </a:t>
            </a:r>
            <a:r>
              <a:rPr lang="en-US" altLang="en-US" sz="1200"/>
              <a:t>accessed 9/4/2013</a:t>
            </a:r>
          </a:p>
          <a:p>
            <a:pPr eaLnBrk="1" hangingPunct="1">
              <a:spcBef>
                <a:spcPct val="50000"/>
              </a:spcBef>
              <a:buFontTx/>
              <a:buNone/>
            </a:pPr>
            <a:r>
              <a:rPr lang="en-US" altLang="en-US" sz="1200">
                <a:hlinkClick r:id="rId4"/>
              </a:rPr>
              <a:t>http://www.wycliffe.org/about/statistics.aspx</a:t>
            </a:r>
            <a:r>
              <a:rPr lang="en-US" altLang="en-US" sz="1200"/>
              <a:t>  accessed 9/4/2013</a:t>
            </a:r>
          </a:p>
        </p:txBody>
      </p:sp>
      <p:sp>
        <p:nvSpPr>
          <p:cNvPr id="104452" name="Text Box 8">
            <a:extLst>
              <a:ext uri="{FF2B5EF4-FFF2-40B4-BE49-F238E27FC236}">
                <a16:creationId xmlns:a16="http://schemas.microsoft.com/office/drawing/2014/main" id="{166A75C4-0AFC-41F6-84A3-AD1B56572DE7}"/>
              </a:ext>
            </a:extLst>
          </p:cNvPr>
          <p:cNvSpPr txBox="1">
            <a:spLocks noChangeArrowheads="1"/>
          </p:cNvSpPr>
          <p:nvPr/>
        </p:nvSpPr>
        <p:spPr bwMode="auto">
          <a:xfrm>
            <a:off x="685800" y="25908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Total living languages in the World:    		7,105</a:t>
            </a:r>
            <a:endParaRPr lang="en-US" altLang="en-US" sz="2400" b="1"/>
          </a:p>
          <a:p>
            <a:pPr eaLnBrk="1" hangingPunct="1">
              <a:spcBef>
                <a:spcPct val="50000"/>
              </a:spcBef>
              <a:buFontTx/>
              <a:buNone/>
            </a:pPr>
            <a:r>
              <a:rPr lang="en-US" altLang="en-US" sz="2400"/>
              <a:t>Wycliffe translations in progress:	more than	</a:t>
            </a:r>
            <a:r>
              <a:rPr lang="en-US" altLang="en-US" sz="2400" b="1"/>
              <a:t>1,500</a:t>
            </a:r>
          </a:p>
          <a:p>
            <a:pPr eaLnBrk="1" hangingPunct="1">
              <a:spcBef>
                <a:spcPct val="50000"/>
              </a:spcBef>
              <a:buFontTx/>
              <a:buNone/>
            </a:pPr>
            <a:r>
              <a:rPr lang="en-US" altLang="en-US" sz="2400"/>
              <a:t>Languages needing translation:    less than 	</a:t>
            </a:r>
            <a:r>
              <a:rPr lang="en-US" altLang="en-US" sz="2400" b="1"/>
              <a:t>2,000</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F2FA35D-336B-4B1C-8ACA-B7D2EB262178}"/>
              </a:ext>
            </a:extLst>
          </p:cNvPr>
          <p:cNvSpPr>
            <a:spLocks noGrp="1" noChangeArrowheads="1"/>
          </p:cNvSpPr>
          <p:nvPr>
            <p:ph type="ctrTitle"/>
          </p:nvPr>
        </p:nvSpPr>
        <p:spPr>
          <a:xfrm>
            <a:off x="457200" y="5410200"/>
            <a:ext cx="8305800" cy="1219200"/>
          </a:xfrm>
        </p:spPr>
        <p:txBody>
          <a:bodyPr/>
          <a:lstStyle/>
          <a:p>
            <a:pPr eaLnBrk="1" hangingPunct="1"/>
            <a:r>
              <a:rPr lang="en-US" altLang="en-US">
                <a:solidFill>
                  <a:srgbClr val="C00000"/>
                </a:solidFill>
              </a:rPr>
              <a:t>Hindrances to Great Commission Closure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9AA67C14-B864-42B8-BC1F-3A65A359C9A9}"/>
              </a:ext>
            </a:extLst>
          </p:cNvPr>
          <p:cNvSpPr>
            <a:spLocks noGrp="1" noChangeArrowheads="1"/>
          </p:cNvSpPr>
          <p:nvPr>
            <p:ph type="title"/>
          </p:nvPr>
        </p:nvSpPr>
        <p:spPr>
          <a:xfrm>
            <a:off x="533400" y="152400"/>
            <a:ext cx="8229600" cy="1600200"/>
          </a:xfrm>
        </p:spPr>
        <p:txBody>
          <a:bodyPr/>
          <a:lstStyle/>
          <a:p>
            <a:pPr eaLnBrk="1" hangingPunct="1"/>
            <a:r>
              <a:rPr lang="en-US" altLang="en-US" sz="3600">
                <a:solidFill>
                  <a:srgbClr val="FF0000"/>
                </a:solidFill>
              </a:rPr>
              <a:t>Most of the 426,000</a:t>
            </a:r>
            <a:r>
              <a:rPr lang="en-US" altLang="en-US" sz="3600" baseline="30000">
                <a:solidFill>
                  <a:srgbClr val="FF0000"/>
                </a:solidFill>
              </a:rPr>
              <a:t>2</a:t>
            </a:r>
            <a:r>
              <a:rPr lang="en-US" altLang="en-US" sz="3600">
                <a:solidFill>
                  <a:srgbClr val="FF0000"/>
                </a:solidFill>
              </a:rPr>
              <a:t> foreign missionaries go where invited, </a:t>
            </a:r>
            <a:r>
              <a:rPr lang="en-US" altLang="en-US" sz="3600" i="1">
                <a:solidFill>
                  <a:srgbClr val="FF0000"/>
                </a:solidFill>
              </a:rPr>
              <a:t>not where most needed</a:t>
            </a:r>
          </a:p>
        </p:txBody>
      </p:sp>
      <p:graphicFrame>
        <p:nvGraphicFramePr>
          <p:cNvPr id="73845" name="Group 117">
            <a:extLst>
              <a:ext uri="{FF2B5EF4-FFF2-40B4-BE49-F238E27FC236}">
                <a16:creationId xmlns:a16="http://schemas.microsoft.com/office/drawing/2014/main" id="{86B84BF0-8AD8-4174-A8F2-BD6B637D6818}"/>
              </a:ext>
            </a:extLst>
          </p:cNvPr>
          <p:cNvGraphicFramePr>
            <a:graphicFrameLocks noGrp="1"/>
          </p:cNvGraphicFramePr>
          <p:nvPr>
            <p:ph type="tbl" idx="1"/>
          </p:nvPr>
        </p:nvGraphicFramePr>
        <p:xfrm>
          <a:off x="0" y="1670050"/>
          <a:ext cx="9144000" cy="4179888"/>
        </p:xfrm>
        <a:graphic>
          <a:graphicData uri="http://schemas.openxmlformats.org/drawingml/2006/table">
            <a:tbl>
              <a:tblPr/>
              <a:tblGrid>
                <a:gridCol w="2286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2621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 of Christian Missionaries (2005)</a:t>
                      </a:r>
                      <a:r>
                        <a:rPr kumimoji="0" lang="en-US" sz="2400" b="0" i="0" u="none" strike="noStrike" cap="none" normalizeH="0" baseline="30000" dirty="0">
                          <a:ln>
                            <a:noFill/>
                          </a:ln>
                          <a:solidFill>
                            <a:schemeClr val="tx1"/>
                          </a:solidFill>
                          <a:effectLst/>
                          <a:latin typeface="Arial" charset="0"/>
                        </a:rPr>
                        <a:t>1</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 of Christian Missionaries</a:t>
                      </a:r>
                      <a:r>
                        <a:rPr kumimoji="0" lang="en-US" sz="2400" b="0" i="0" u="none" strike="noStrike" cap="none" normalizeH="0" baseline="30000" dirty="0">
                          <a:ln>
                            <a:noFill/>
                          </a:ln>
                          <a:solidFill>
                            <a:schemeClr val="tx1"/>
                          </a:solidFill>
                          <a:effectLst/>
                          <a:latin typeface="Arial" charset="0"/>
                        </a:rPr>
                        <a:t>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(2005)=443,525</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Global pop. in mid-2013</a:t>
                      </a:r>
                      <a:r>
                        <a:rPr kumimoji="0" lang="en-US" sz="2400" b="0" i="0" u="none" strike="noStrike" cap="none" normalizeH="0" baseline="30000" dirty="0">
                          <a:ln>
                            <a:noFill/>
                          </a:ln>
                          <a:solidFill>
                            <a:schemeClr val="tx1"/>
                          </a:solidFill>
                          <a:effectLst/>
                          <a:latin typeface="Arial" charset="0"/>
                        </a:rPr>
                        <a:t>2</a:t>
                      </a:r>
                      <a:r>
                        <a:rPr kumimoji="0" lang="en-US" sz="2400" b="0" i="0" u="none" strike="noStrike" cap="none" normalizeH="0" baseline="0" dirty="0">
                          <a:ln>
                            <a:noFill/>
                          </a:ln>
                          <a:solidFill>
                            <a:schemeClr val="tx1"/>
                          </a:solidFill>
                          <a:effectLst/>
                          <a:latin typeface="Arial" charset="0"/>
                        </a:rPr>
                        <a:t> 7,130,014,000</a:t>
                      </a:r>
                    </a:p>
                  </a:txBody>
                  <a:tcPr marT="45732" marB="4573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083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World A       non-Christian</a:t>
                      </a:r>
                    </a:p>
                  </a:txBody>
                  <a:tcPr marT="45732" marB="4573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3.1%</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13,750</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2,080,397,000</a:t>
                      </a:r>
                    </a:p>
                  </a:txBody>
                  <a:tcPr marT="45732" marB="4573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extLst>
                  <a:ext uri="{0D108BD9-81ED-4DB2-BD59-A6C34878D82A}">
                    <a16:rowId xmlns:a16="http://schemas.microsoft.com/office/drawing/2014/main" val="10001"/>
                  </a:ext>
                </a:extLst>
              </a:tr>
              <a:tr h="10131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World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evangelized</a:t>
                      </a:r>
                    </a:p>
                  </a:txBody>
                  <a:tcPr marT="45732" marB="4573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25.2%</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112,020</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2,695,094,000</a:t>
                      </a:r>
                    </a:p>
                  </a:txBody>
                  <a:tcPr marT="45732" marB="4573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10002"/>
                  </a:ext>
                </a:extLst>
              </a:tr>
              <a:tr h="8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World 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Christians</a:t>
                      </a:r>
                    </a:p>
                  </a:txBody>
                  <a:tcPr marT="45732" marB="4573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71.6%</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317,755</a:t>
                      </a:r>
                    </a:p>
                  </a:txBody>
                  <a:tcPr marT="45732" marB="4573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2,354,523,000</a:t>
                      </a:r>
                    </a:p>
                  </a:txBody>
                  <a:tcPr marT="45732" marB="4573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extLst>
                  <a:ext uri="{0D108BD9-81ED-4DB2-BD59-A6C34878D82A}">
                    <a16:rowId xmlns:a16="http://schemas.microsoft.com/office/drawing/2014/main" val="10003"/>
                  </a:ext>
                </a:extLst>
              </a:tr>
            </a:tbl>
          </a:graphicData>
        </a:graphic>
      </p:graphicFrame>
      <p:sp>
        <p:nvSpPr>
          <p:cNvPr id="106526" name="Text Box 12">
            <a:extLst>
              <a:ext uri="{FF2B5EF4-FFF2-40B4-BE49-F238E27FC236}">
                <a16:creationId xmlns:a16="http://schemas.microsoft.com/office/drawing/2014/main" id="{2A936127-7050-4900-B716-3F7D0A6F6F5D}"/>
              </a:ext>
            </a:extLst>
          </p:cNvPr>
          <p:cNvSpPr txBox="1">
            <a:spLocks noChangeArrowheads="1"/>
          </p:cNvSpPr>
          <p:nvPr/>
        </p:nvSpPr>
        <p:spPr bwMode="auto">
          <a:xfrm>
            <a:off x="304800" y="4343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201759" name="Text Box 111">
            <a:extLst>
              <a:ext uri="{FF2B5EF4-FFF2-40B4-BE49-F238E27FC236}">
                <a16:creationId xmlns:a16="http://schemas.microsoft.com/office/drawing/2014/main" id="{8A4DDCEF-EB6C-4631-A3B4-7FEE6DF94402}"/>
              </a:ext>
            </a:extLst>
          </p:cNvPr>
          <p:cNvSpPr txBox="1">
            <a:spLocks noChangeArrowheads="1"/>
          </p:cNvSpPr>
          <p:nvPr/>
        </p:nvSpPr>
        <p:spPr bwMode="auto">
          <a:xfrm>
            <a:off x="-31750" y="5903913"/>
            <a:ext cx="9144000" cy="954087"/>
          </a:xfrm>
          <a:prstGeom prst="rect">
            <a:avLst/>
          </a:prstGeom>
          <a:solidFill>
            <a:schemeClr val="accent1">
              <a:lumMod val="90000"/>
            </a:schemeClr>
          </a:solidFill>
          <a:ln w="12700" cap="sq">
            <a:noFill/>
            <a:miter lim="800000"/>
            <a:headEnd type="none" w="sm" len="sm"/>
            <a:tailEnd type="none" w="sm" len="sm"/>
          </a:ln>
        </p:spPr>
        <p:txBody>
          <a:bodyPr>
            <a:spAutoFit/>
          </a:bodyPr>
          <a:lstStyle/>
          <a:p>
            <a:pPr eaLnBrk="1" hangingPunct="1">
              <a:defRPr/>
            </a:pPr>
            <a:r>
              <a:rPr lang="en-US" sz="1400" kern="0" dirty="0">
                <a:solidFill>
                  <a:srgbClr val="000000"/>
                </a:solidFill>
                <a:latin typeface="Gill Sans MT" pitchFamily="34" charset="0"/>
                <a:cs typeface="+mn-cs"/>
              </a:rPr>
              <a:t>1 </a:t>
            </a:r>
            <a:r>
              <a:rPr lang="en-US" sz="1400" kern="0" dirty="0">
                <a:solidFill>
                  <a:srgbClr val="000000"/>
                </a:solidFill>
                <a:latin typeface="Gill Sans MT" pitchFamily="34" charset="0"/>
              </a:rPr>
              <a:t>David Barrett, Todd M. Johnson &amp; Peter Crossing,  “Christian World Communions: Five Overviews of Global Christianity, AD 1800-2025,” Int’l Bulletin of Missionary Research,  Jan. 2009,  Global Table 5, p. 25.</a:t>
            </a:r>
            <a:endParaRPr lang="en-US" sz="1400" dirty="0"/>
          </a:p>
          <a:p>
            <a:pPr eaLnBrk="1" hangingPunct="1">
              <a:defRPr/>
            </a:pPr>
            <a:r>
              <a:rPr lang="en-US" sz="1400" kern="0" dirty="0">
                <a:solidFill>
                  <a:srgbClr val="000000"/>
                </a:solidFill>
                <a:latin typeface="Gill Sans MT" pitchFamily="34" charset="0"/>
                <a:cs typeface="+mn-cs"/>
              </a:rPr>
              <a:t>2 </a:t>
            </a:r>
            <a:r>
              <a:rPr lang="en-US" sz="1400" dirty="0"/>
              <a:t>Todd M. Johnson, ed. </a:t>
            </a:r>
            <a:r>
              <a:rPr lang="en-US" sz="1400" i="1" dirty="0"/>
              <a:t>World Christian Database</a:t>
            </a:r>
            <a:r>
              <a:rPr lang="en-US" sz="1400" dirty="0"/>
              <a:t> (Leiden/Boston: Brill, 2007) </a:t>
            </a:r>
            <a:r>
              <a:rPr lang="en-US" sz="1400" kern="0" dirty="0">
                <a:solidFill>
                  <a:srgbClr val="000000"/>
                </a:solidFill>
                <a:latin typeface="Gill Sans MT" pitchFamily="34" charset="0"/>
                <a:cs typeface="+mn-cs"/>
              </a:rPr>
              <a:t>2</a:t>
            </a:r>
            <a:r>
              <a:rPr lang="en-US" sz="1400" dirty="0">
                <a:latin typeface="Gill Sans MT" panose="020B0502020104020203" pitchFamily="34" charset="0"/>
              </a:rPr>
              <a:t>  Todd Johnson &amp; Peter Crossing,  “Status of Global Mission, 2013, in the Context of AD 1800-2025,” </a:t>
            </a:r>
            <a:r>
              <a:rPr lang="en-US" sz="1400" i="1" dirty="0">
                <a:latin typeface="Gill Sans MT" panose="020B0502020104020203" pitchFamily="34" charset="0"/>
              </a:rPr>
              <a:t>Int’l Bulletin of Missionary Research</a:t>
            </a:r>
            <a:r>
              <a:rPr lang="en-US" sz="1400" dirty="0">
                <a:latin typeface="Gill Sans MT" panose="020B0502020104020203" pitchFamily="34" charset="0"/>
              </a:rPr>
              <a:t>,  Jan. 2013, p. 33.</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4E8F07D-8328-4514-8674-770411EA6231}"/>
              </a:ext>
            </a:extLst>
          </p:cNvPr>
          <p:cNvSpPr>
            <a:spLocks noGrp="1" noChangeArrowheads="1"/>
          </p:cNvSpPr>
          <p:nvPr>
            <p:ph type="title"/>
          </p:nvPr>
        </p:nvSpPr>
        <p:spPr>
          <a:xfrm>
            <a:off x="1371600" y="0"/>
            <a:ext cx="6477000" cy="457200"/>
          </a:xfrm>
        </p:spPr>
        <p:txBody>
          <a:bodyPr/>
          <a:lstStyle/>
          <a:p>
            <a:pPr eaLnBrk="1" hangingPunct="1"/>
            <a:r>
              <a:rPr lang="en-US" altLang="en-US" sz="3200">
                <a:solidFill>
                  <a:srgbClr val="FF0000"/>
                </a:solidFill>
              </a:rPr>
              <a:t>Missionary Deployment 2000</a:t>
            </a:r>
          </a:p>
        </p:txBody>
      </p:sp>
      <p:pic>
        <p:nvPicPr>
          <p:cNvPr id="107523" name="Picture 33">
            <a:extLst>
              <a:ext uri="{FF2B5EF4-FFF2-40B4-BE49-F238E27FC236}">
                <a16:creationId xmlns:a16="http://schemas.microsoft.com/office/drawing/2014/main" id="{8C3560B8-8848-437A-AEA4-401CC28BC2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457200"/>
            <a:ext cx="8915400" cy="6165850"/>
          </a:xfrm>
        </p:spPr>
      </p:pic>
      <p:sp>
        <p:nvSpPr>
          <p:cNvPr id="107524" name="Text Box 3">
            <a:extLst>
              <a:ext uri="{FF2B5EF4-FFF2-40B4-BE49-F238E27FC236}">
                <a16:creationId xmlns:a16="http://schemas.microsoft.com/office/drawing/2014/main" id="{A30506AA-BFDA-4AD0-8B1C-6E701F28735A}"/>
              </a:ext>
            </a:extLst>
          </p:cNvPr>
          <p:cNvSpPr txBox="1">
            <a:spLocks noChangeArrowheads="1"/>
          </p:cNvSpPr>
          <p:nvPr/>
        </p:nvSpPr>
        <p:spPr bwMode="auto">
          <a:xfrm>
            <a:off x="304800" y="4343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107525" name="Text Box 31">
            <a:extLst>
              <a:ext uri="{FF2B5EF4-FFF2-40B4-BE49-F238E27FC236}">
                <a16:creationId xmlns:a16="http://schemas.microsoft.com/office/drawing/2014/main" id="{AD0C1C24-B16B-4E24-8DDF-D432F7FF8EB2}"/>
              </a:ext>
            </a:extLst>
          </p:cNvPr>
          <p:cNvSpPr txBox="1">
            <a:spLocks noChangeArrowheads="1"/>
          </p:cNvSpPr>
          <p:nvPr/>
        </p:nvSpPr>
        <p:spPr bwMode="auto">
          <a:xfrm>
            <a:off x="609600" y="6491288"/>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Source</a:t>
            </a:r>
            <a:r>
              <a:rPr lang="en-US" altLang="en-US" sz="1400"/>
              <a:t>: </a:t>
            </a:r>
            <a:r>
              <a:rPr lang="en-US" altLang="en-US" sz="1400">
                <a:hlinkClick r:id="rId4"/>
              </a:rPr>
              <a:t>http://www.gordonconwell.edu/resources/documents/gd62.pdf</a:t>
            </a:r>
            <a:endParaRPr lang="en-US" altLang="en-US" sz="1400"/>
          </a:p>
        </p:txBody>
      </p:sp>
      <p:sp>
        <p:nvSpPr>
          <p:cNvPr id="6" name="Curved Down Arrow 5">
            <a:extLst>
              <a:ext uri="{FF2B5EF4-FFF2-40B4-BE49-F238E27FC236}">
                <a16:creationId xmlns:a16="http://schemas.microsoft.com/office/drawing/2014/main" id="{4FAFEE53-3FAF-4FE2-B209-FF52855BA5AD}"/>
              </a:ext>
            </a:extLst>
          </p:cNvPr>
          <p:cNvSpPr/>
          <p:nvPr/>
        </p:nvSpPr>
        <p:spPr>
          <a:xfrm>
            <a:off x="2286000" y="609600"/>
            <a:ext cx="55626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8" name="Down Arrow 7">
            <a:extLst>
              <a:ext uri="{FF2B5EF4-FFF2-40B4-BE49-F238E27FC236}">
                <a16:creationId xmlns:a16="http://schemas.microsoft.com/office/drawing/2014/main" id="{E3415613-38B7-41D3-B9AA-7AB97EABD525}"/>
              </a:ext>
            </a:extLst>
          </p:cNvPr>
          <p:cNvSpPr/>
          <p:nvPr/>
        </p:nvSpPr>
        <p:spPr>
          <a:xfrm>
            <a:off x="6400800" y="990600"/>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117A0A1-C3E2-46C0-A147-990E8D144E57}"/>
              </a:ext>
            </a:extLst>
          </p:cNvPr>
          <p:cNvSpPr>
            <a:spLocks noGrp="1" noChangeArrowheads="1"/>
          </p:cNvSpPr>
          <p:nvPr>
            <p:ph type="title"/>
          </p:nvPr>
        </p:nvSpPr>
        <p:spPr>
          <a:xfrm>
            <a:off x="381000" y="0"/>
            <a:ext cx="8610600" cy="1371600"/>
          </a:xfrm>
        </p:spPr>
        <p:txBody>
          <a:bodyPr/>
          <a:lstStyle/>
          <a:p>
            <a:pPr eaLnBrk="1" hangingPunct="1"/>
            <a:r>
              <a:rPr lang="en-US" altLang="en-US"/>
              <a:t>Broad Definition of Missions</a:t>
            </a:r>
          </a:p>
        </p:txBody>
      </p:sp>
      <p:sp>
        <p:nvSpPr>
          <p:cNvPr id="48132" name="Rectangle 3">
            <a:extLst>
              <a:ext uri="{FF2B5EF4-FFF2-40B4-BE49-F238E27FC236}">
                <a16:creationId xmlns:a16="http://schemas.microsoft.com/office/drawing/2014/main" id="{3FE3A887-1C19-4C76-ADC7-34841816950E}"/>
              </a:ext>
            </a:extLst>
          </p:cNvPr>
          <p:cNvSpPr>
            <a:spLocks noGrp="1" noChangeArrowheads="1"/>
          </p:cNvSpPr>
          <p:nvPr>
            <p:ph idx="1"/>
          </p:nvPr>
        </p:nvSpPr>
        <p:spPr>
          <a:xfrm>
            <a:off x="914400" y="1524000"/>
            <a:ext cx="8077200" cy="4419600"/>
          </a:xfrm>
        </p:spPr>
        <p:txBody>
          <a:bodyPr/>
          <a:lstStyle/>
          <a:p>
            <a:pPr eaLnBrk="1" hangingPunct="1">
              <a:lnSpc>
                <a:spcPct val="90000"/>
              </a:lnSpc>
            </a:pPr>
            <a:r>
              <a:rPr lang="en-US" altLang="en-US" b="1"/>
              <a:t>More generally, mission is continuing to do Jesus’ work.</a:t>
            </a:r>
          </a:p>
          <a:p>
            <a:pPr lvl="1" eaLnBrk="1" hangingPunct="1">
              <a:lnSpc>
                <a:spcPct val="90000"/>
              </a:lnSpc>
            </a:pPr>
            <a:r>
              <a:rPr lang="en-US" altLang="en-US"/>
              <a:t>“As the Father has sent me, I am </a:t>
            </a:r>
            <a:r>
              <a:rPr lang="en-US" altLang="en-US" u="sng"/>
              <a:t>sending you</a:t>
            </a:r>
            <a:r>
              <a:rPr lang="en-US" altLang="en-US"/>
              <a:t>.”--John 20:21 (out of our comfort).</a:t>
            </a:r>
          </a:p>
          <a:p>
            <a:pPr lvl="1" eaLnBrk="1" hangingPunct="1">
              <a:lnSpc>
                <a:spcPct val="90000"/>
              </a:lnSpc>
            </a:pPr>
            <a:r>
              <a:rPr lang="en-US" altLang="en-US"/>
              <a:t>“The Son of Man came to seek and to save what was lost.”—Luke 19:10</a:t>
            </a:r>
          </a:p>
          <a:p>
            <a:pPr lvl="1" eaLnBrk="1" hangingPunct="1">
              <a:lnSpc>
                <a:spcPct val="90000"/>
              </a:lnSpc>
            </a:pPr>
            <a:r>
              <a:rPr lang="en-US" altLang="en-US"/>
              <a:t>To destroy the Devil’s work—1 John 3:8</a:t>
            </a:r>
          </a:p>
          <a:p>
            <a:pPr lvl="1" eaLnBrk="1" hangingPunct="1">
              <a:lnSpc>
                <a:spcPct val="90000"/>
              </a:lnSpc>
            </a:pPr>
            <a:r>
              <a:rPr lang="en-US" altLang="en-US"/>
              <a:t>“preach Good News to the poor…free the prisoners…release the oppressed”—Luke 4:18</a:t>
            </a:r>
          </a:p>
          <a:p>
            <a:pPr lvl="1" eaLnBrk="1" hangingPunct="1">
              <a:lnSpc>
                <a:spcPct val="90000"/>
              </a:lnSpc>
            </a:pPr>
            <a:r>
              <a:rPr lang="en-US" altLang="en-US">
                <a:solidFill>
                  <a:srgbClr val="FF0000"/>
                </a:solidFill>
              </a:rPr>
              <a:t>Mission glorifies God by bringing new worshippers to Him “from every nation, tribe, people and language”—Rev. 7:9-10.</a:t>
            </a:r>
          </a:p>
          <a:p>
            <a:pPr lvl="1" eaLnBrk="1" hangingPunct="1">
              <a:lnSpc>
                <a:spcPct val="90000"/>
              </a:lnSpc>
            </a:pPr>
            <a:endParaRPr lang="en-US" altLang="en-US" u="sng"/>
          </a:p>
        </p:txBody>
      </p:sp>
      <p:sp>
        <p:nvSpPr>
          <p:cNvPr id="71684" name="Slide Number Placeholder 5">
            <a:extLst>
              <a:ext uri="{FF2B5EF4-FFF2-40B4-BE49-F238E27FC236}">
                <a16:creationId xmlns:a16="http://schemas.microsoft.com/office/drawing/2014/main" id="{0B25FE54-D734-4BD9-83D1-ED9DC6B1B7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35E459A6-8339-46A8-A415-434F36958CB4}" type="slidenum">
              <a:rPr lang="en-US" altLang="en-US" sz="1400">
                <a:solidFill>
                  <a:srgbClr val="000000"/>
                </a:solidFill>
              </a:rPr>
              <a:pPr>
                <a:spcBef>
                  <a:spcPct val="0"/>
                </a:spcBef>
                <a:buFontTx/>
                <a:buNone/>
              </a:pPr>
              <a:t>4</a:t>
            </a:fld>
            <a:endParaRPr lang="en-US" altLang="en-US" sz="1400">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xEl>
                                              <p:pRg st="1" end="1"/>
                                            </p:txEl>
                                          </p:spTgt>
                                        </p:tgtEl>
                                        <p:attrNameLst>
                                          <p:attrName>style.visibility</p:attrName>
                                        </p:attrNameLst>
                                      </p:cBhvr>
                                      <p:to>
                                        <p:strVal val="visible"/>
                                      </p:to>
                                    </p:set>
                                    <p:animEffect transition="in" filter="dissolve">
                                      <p:cBhvr>
                                        <p:cTn id="7" dur="500"/>
                                        <p:tgtEl>
                                          <p:spTgt spid="4813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8132">
                                            <p:txEl>
                                              <p:pRg st="2" end="2"/>
                                            </p:txEl>
                                          </p:spTgt>
                                        </p:tgtEl>
                                        <p:attrNameLst>
                                          <p:attrName>style.visibility</p:attrName>
                                        </p:attrNameLst>
                                      </p:cBhvr>
                                      <p:to>
                                        <p:strVal val="visible"/>
                                      </p:to>
                                    </p:set>
                                    <p:anim calcmode="lin" valueType="num">
                                      <p:cBhvr additive="base">
                                        <p:cTn id="12" dur="500" fill="hold"/>
                                        <p:tgtEl>
                                          <p:spTgt spid="4813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8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8132">
                                            <p:txEl>
                                              <p:pRg st="3" end="3"/>
                                            </p:txEl>
                                          </p:spTgt>
                                        </p:tgtEl>
                                        <p:attrNameLst>
                                          <p:attrName>style.visibility</p:attrName>
                                        </p:attrNameLst>
                                      </p:cBhvr>
                                      <p:to>
                                        <p:strVal val="visible"/>
                                      </p:to>
                                    </p:set>
                                    <p:anim calcmode="lin" valueType="num">
                                      <p:cBhvr additive="base">
                                        <p:cTn id="18" dur="500" fill="hold"/>
                                        <p:tgtEl>
                                          <p:spTgt spid="4813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8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48132">
                                            <p:txEl>
                                              <p:pRg st="4" end="4"/>
                                            </p:txEl>
                                          </p:spTgt>
                                        </p:tgtEl>
                                        <p:attrNameLst>
                                          <p:attrName>style.visibility</p:attrName>
                                        </p:attrNameLst>
                                      </p:cBhvr>
                                      <p:to>
                                        <p:strVal val="visible"/>
                                      </p:to>
                                    </p:set>
                                    <p:anim calcmode="lin" valueType="num">
                                      <p:cBhvr additive="base">
                                        <p:cTn id="24" dur="500" fill="hold"/>
                                        <p:tgtEl>
                                          <p:spTgt spid="48132">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81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48132">
                                            <p:txEl>
                                              <p:pRg st="5" end="5"/>
                                            </p:txEl>
                                          </p:spTgt>
                                        </p:tgtEl>
                                        <p:attrNameLst>
                                          <p:attrName>style.visibility</p:attrName>
                                        </p:attrNameLst>
                                      </p:cBhvr>
                                      <p:to>
                                        <p:strVal val="visible"/>
                                      </p:to>
                                    </p:set>
                                    <p:anim calcmode="lin" valueType="num">
                                      <p:cBhvr additive="base">
                                        <p:cTn id="30" dur="500" fill="hold"/>
                                        <p:tgtEl>
                                          <p:spTgt spid="48132">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813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169B-77D2-42D2-8018-2D9C53D5ECD4}"/>
              </a:ext>
            </a:extLst>
          </p:cNvPr>
          <p:cNvSpPr>
            <a:spLocks noGrp="1"/>
          </p:cNvSpPr>
          <p:nvPr>
            <p:ph type="title"/>
          </p:nvPr>
        </p:nvSpPr>
        <p:spPr>
          <a:xfrm>
            <a:off x="457200" y="274638"/>
            <a:ext cx="3124200" cy="2392362"/>
          </a:xfrm>
        </p:spPr>
        <p:txBody>
          <a:bodyPr rtlCol="0">
            <a:normAutofit fontScale="90000"/>
          </a:bodyPr>
          <a:lstStyle/>
          <a:p>
            <a:pPr eaLnBrk="1" fontAlgn="auto" hangingPunct="1">
              <a:spcAft>
                <a:spcPts val="0"/>
              </a:spcAft>
              <a:defRPr/>
            </a:pPr>
            <a:r>
              <a:rPr lang="en-US" dirty="0"/>
              <a:t>Peoples Receiving the Most Missionaries </a:t>
            </a:r>
          </a:p>
        </p:txBody>
      </p:sp>
      <p:pic>
        <p:nvPicPr>
          <p:cNvPr id="108547" name="Content Placeholder 4">
            <a:extLst>
              <a:ext uri="{FF2B5EF4-FFF2-40B4-BE49-F238E27FC236}">
                <a16:creationId xmlns:a16="http://schemas.microsoft.com/office/drawing/2014/main" id="{DC65BF02-55C4-4F42-A756-103E0B29E1F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86200" y="15875"/>
            <a:ext cx="5257800" cy="6842125"/>
          </a:xfrm>
        </p:spPr>
      </p:pic>
      <p:sp>
        <p:nvSpPr>
          <p:cNvPr id="108548" name="Slide Number Placeholder 3">
            <a:extLst>
              <a:ext uri="{FF2B5EF4-FFF2-40B4-BE49-F238E27FC236}">
                <a16:creationId xmlns:a16="http://schemas.microsoft.com/office/drawing/2014/main" id="{8A3B2869-21D6-41C1-B46C-6C9C075D05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BE18A33-6DF1-442E-8BAF-3C2E8D061049}" type="slidenum">
              <a:rPr lang="en-US" altLang="en-US" sz="1200">
                <a:solidFill>
                  <a:srgbClr val="898989"/>
                </a:solidFill>
                <a:latin typeface="Arial" panose="020B0604020202020204" pitchFamily="34" charset="0"/>
              </a:rPr>
              <a:pPr>
                <a:spcBef>
                  <a:spcPct val="0"/>
                </a:spcBef>
                <a:buFontTx/>
                <a:buNone/>
              </a:pPr>
              <a:t>40</a:t>
            </a:fld>
            <a:endParaRPr lang="en-US" altLang="en-US" sz="1200">
              <a:solidFill>
                <a:srgbClr val="898989"/>
              </a:solidFill>
              <a:latin typeface="Arial" panose="020B0604020202020204" pitchFamily="34" charset="0"/>
            </a:endParaRPr>
          </a:p>
        </p:txBody>
      </p:sp>
      <p:sp>
        <p:nvSpPr>
          <p:cNvPr id="108549" name="Rectangle 5">
            <a:extLst>
              <a:ext uri="{FF2B5EF4-FFF2-40B4-BE49-F238E27FC236}">
                <a16:creationId xmlns:a16="http://schemas.microsoft.com/office/drawing/2014/main" id="{4980C008-31CB-4FB8-A4A3-190CF36348CF}"/>
              </a:ext>
            </a:extLst>
          </p:cNvPr>
          <p:cNvSpPr>
            <a:spLocks noChangeArrowheads="1"/>
          </p:cNvSpPr>
          <p:nvPr/>
        </p:nvSpPr>
        <p:spPr bwMode="auto">
          <a:xfrm>
            <a:off x="-38100" y="6151563"/>
            <a:ext cx="3962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288-289, ISBN: 9780748632671</a:t>
            </a:r>
          </a:p>
        </p:txBody>
      </p:sp>
      <p:sp>
        <p:nvSpPr>
          <p:cNvPr id="9" name="Flowchart: Manual Operation 8">
            <a:extLst>
              <a:ext uri="{FF2B5EF4-FFF2-40B4-BE49-F238E27FC236}">
                <a16:creationId xmlns:a16="http://schemas.microsoft.com/office/drawing/2014/main" id="{DE8B3EDA-63AA-4B76-B02F-AAD4121B547C}"/>
              </a:ext>
            </a:extLst>
          </p:cNvPr>
          <p:cNvSpPr/>
          <p:nvPr/>
        </p:nvSpPr>
        <p:spPr>
          <a:xfrm>
            <a:off x="7620000" y="469900"/>
            <a:ext cx="1524000" cy="1828800"/>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77784F1F-F4BC-45EC-BA3A-8477FEC1DF0C}"/>
              </a:ext>
            </a:extLst>
          </p:cNvPr>
          <p:cNvSpPr>
            <a:spLocks noGrp="1"/>
          </p:cNvSpPr>
          <p:nvPr>
            <p:ph type="title"/>
          </p:nvPr>
        </p:nvSpPr>
        <p:spPr>
          <a:xfrm>
            <a:off x="228600" y="152400"/>
            <a:ext cx="8686800" cy="838200"/>
          </a:xfrm>
        </p:spPr>
        <p:txBody>
          <a:bodyPr rtlCol="0">
            <a:normAutofit fontScale="90000"/>
          </a:bodyPr>
          <a:lstStyle/>
          <a:p>
            <a:pPr eaLnBrk="1" fontAlgn="auto" hangingPunct="1">
              <a:spcAft>
                <a:spcPts val="0"/>
              </a:spcAft>
              <a:defRPr/>
            </a:pPr>
            <a:r>
              <a:rPr lang="en-US" dirty="0"/>
              <a:t>Where Missionaries Are Most Needed</a:t>
            </a:r>
          </a:p>
        </p:txBody>
      </p:sp>
      <p:pic>
        <p:nvPicPr>
          <p:cNvPr id="109571" name="Content Placeholder 4">
            <a:extLst>
              <a:ext uri="{FF2B5EF4-FFF2-40B4-BE49-F238E27FC236}">
                <a16:creationId xmlns:a16="http://schemas.microsoft.com/office/drawing/2014/main" id="{8FF37ED1-2703-45C1-BA1C-C4E75DAA411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28688" y="1600200"/>
            <a:ext cx="7286625" cy="4525963"/>
          </a:xfrm>
        </p:spPr>
      </p:pic>
      <p:sp>
        <p:nvSpPr>
          <p:cNvPr id="109572" name="Slide Number Placeholder 3">
            <a:extLst>
              <a:ext uri="{FF2B5EF4-FFF2-40B4-BE49-F238E27FC236}">
                <a16:creationId xmlns:a16="http://schemas.microsoft.com/office/drawing/2014/main" id="{C015A4FA-9E01-4CCF-8CDA-14C3F2D053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FBE4B2D-6E05-4471-9DE7-AEEEC14B93DE}" type="slidenum">
              <a:rPr lang="en-US" altLang="en-US" sz="1200">
                <a:solidFill>
                  <a:srgbClr val="898989"/>
                </a:solidFill>
              </a:rPr>
              <a:pPr>
                <a:spcBef>
                  <a:spcPct val="0"/>
                </a:spcBef>
                <a:buFontTx/>
                <a:buNone/>
              </a:pPr>
              <a:t>41</a:t>
            </a:fld>
            <a:endParaRPr lang="en-US" altLang="en-US" sz="1200">
              <a:solidFill>
                <a:srgbClr val="898989"/>
              </a:solidFill>
            </a:endParaRPr>
          </a:p>
        </p:txBody>
      </p:sp>
      <p:sp>
        <p:nvSpPr>
          <p:cNvPr id="109573" name="TextBox 5">
            <a:extLst>
              <a:ext uri="{FF2B5EF4-FFF2-40B4-BE49-F238E27FC236}">
                <a16:creationId xmlns:a16="http://schemas.microsoft.com/office/drawing/2014/main" id="{5CA4E2ED-41F3-4E9F-B25D-EF42353EBA0C}"/>
              </a:ext>
            </a:extLst>
          </p:cNvPr>
          <p:cNvSpPr txBox="1">
            <a:spLocks noChangeArrowheads="1"/>
          </p:cNvSpPr>
          <p:nvPr/>
        </p:nvSpPr>
        <p:spPr bwMode="auto">
          <a:xfrm>
            <a:off x="1549400" y="6367463"/>
            <a:ext cx="759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56-57, ISBN: 9780748632671</a:t>
            </a:r>
          </a:p>
        </p:txBody>
      </p:sp>
      <p:sp>
        <p:nvSpPr>
          <p:cNvPr id="8" name="Rounded Rectangle 7">
            <a:extLst>
              <a:ext uri="{FF2B5EF4-FFF2-40B4-BE49-F238E27FC236}">
                <a16:creationId xmlns:a16="http://schemas.microsoft.com/office/drawing/2014/main" id="{8D3309F0-5A54-4D88-B8EE-D4E6EED52351}"/>
              </a:ext>
            </a:extLst>
          </p:cNvPr>
          <p:cNvSpPr/>
          <p:nvPr/>
        </p:nvSpPr>
        <p:spPr>
          <a:xfrm>
            <a:off x="3962400" y="2971800"/>
            <a:ext cx="39624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5020528-3131-4C82-9B13-9D8F5330FA39}"/>
              </a:ext>
            </a:extLst>
          </p:cNvPr>
          <p:cNvSpPr>
            <a:spLocks noGrp="1" noChangeArrowheads="1"/>
          </p:cNvSpPr>
          <p:nvPr>
            <p:ph type="title"/>
          </p:nvPr>
        </p:nvSpPr>
        <p:spPr>
          <a:xfrm>
            <a:off x="2209800" y="381000"/>
            <a:ext cx="6934200" cy="898525"/>
          </a:xfrm>
        </p:spPr>
        <p:txBody>
          <a:bodyPr/>
          <a:lstStyle/>
          <a:p>
            <a:pPr eaLnBrk="1" hangingPunct="1"/>
            <a:r>
              <a:rPr lang="en-US" altLang="en-US"/>
              <a:t>The Unfinished Task: 29%</a:t>
            </a:r>
          </a:p>
        </p:txBody>
      </p:sp>
      <p:sp>
        <p:nvSpPr>
          <p:cNvPr id="108547" name="Rectangle 3">
            <a:extLst>
              <a:ext uri="{FF2B5EF4-FFF2-40B4-BE49-F238E27FC236}">
                <a16:creationId xmlns:a16="http://schemas.microsoft.com/office/drawing/2014/main" id="{7AB11474-8455-4793-8BFE-B862E8B8B34D}"/>
              </a:ext>
            </a:extLst>
          </p:cNvPr>
          <p:cNvSpPr>
            <a:spLocks noGrp="1" noChangeArrowheads="1"/>
          </p:cNvSpPr>
          <p:nvPr>
            <p:ph idx="1"/>
          </p:nvPr>
        </p:nvSpPr>
        <p:spPr>
          <a:xfrm>
            <a:off x="685800" y="1752600"/>
            <a:ext cx="8458200" cy="4862513"/>
          </a:xfrm>
        </p:spPr>
        <p:txBody>
          <a:bodyPr/>
          <a:lstStyle/>
          <a:p>
            <a:pPr eaLnBrk="1" hangingPunct="1">
              <a:lnSpc>
                <a:spcPct val="90000"/>
              </a:lnSpc>
            </a:pPr>
            <a:r>
              <a:rPr lang="en-US" altLang="en-US"/>
              <a:t> While 71% of the world is adequately  evangelized, </a:t>
            </a:r>
            <a:r>
              <a:rPr lang="en-US" altLang="en-US">
                <a:solidFill>
                  <a:srgbClr val="FF0000"/>
                </a:solidFill>
              </a:rPr>
              <a:t>2,080,397,000</a:t>
            </a:r>
            <a:r>
              <a:rPr lang="en-US" altLang="en-US"/>
              <a:t> are left out in 2013 (29%).</a:t>
            </a:r>
          </a:p>
          <a:p>
            <a:pPr eaLnBrk="1" hangingPunct="1"/>
            <a:r>
              <a:rPr lang="en-US" altLang="en-US"/>
              <a:t>With population growth, </a:t>
            </a:r>
            <a:r>
              <a:rPr lang="en-US" altLang="en-US">
                <a:solidFill>
                  <a:srgbClr val="FF0000"/>
                </a:solidFill>
              </a:rPr>
              <a:t>2,261,576,000</a:t>
            </a:r>
            <a:r>
              <a:rPr lang="en-US" altLang="en-US"/>
              <a:t> will need to be evangelized by 2025 (28%). Todd Johnson notes the irony that while the percentage of the unevangelized goes steadily down, the actual number of unevangelized people steadily rises.         </a:t>
            </a:r>
            <a:r>
              <a:rPr lang="en-US" altLang="en-US" sz="1200">
                <a:solidFill>
                  <a:srgbClr val="000000"/>
                </a:solidFill>
                <a:latin typeface="Gill Sans MT" panose="020B0502020104020203" pitchFamily="34" charset="0"/>
              </a:rPr>
              <a:t>Source:  Todd Johnson &amp; Peter Crossing,  “Status of Global Mission, 2013, in the Context of AD 1800-2025,” </a:t>
            </a:r>
            <a:r>
              <a:rPr lang="en-US" altLang="en-US" sz="1200" i="1">
                <a:solidFill>
                  <a:srgbClr val="000000"/>
                </a:solidFill>
                <a:latin typeface="Gill Sans MT" panose="020B0502020104020203" pitchFamily="34" charset="0"/>
              </a:rPr>
              <a:t>Int’l Bulletin of Missionary Research</a:t>
            </a:r>
            <a:r>
              <a:rPr lang="en-US" altLang="en-US" sz="1200">
                <a:solidFill>
                  <a:srgbClr val="000000"/>
                </a:solidFill>
                <a:latin typeface="Gill Sans MT" panose="020B0502020104020203" pitchFamily="34" charset="0"/>
              </a:rPr>
              <a:t>,  Jan. 2013, p. 33.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Effect transition="in" filter="dissolve">
                                      <p:cBhvr>
                                        <p:cTn id="7" dur="500"/>
                                        <p:tgtEl>
                                          <p:spTgt spid="108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35A0D4ED-FA60-407F-93C9-9F9E61A8862D}"/>
              </a:ext>
            </a:extLst>
          </p:cNvPr>
          <p:cNvSpPr>
            <a:spLocks noGrp="1"/>
          </p:cNvSpPr>
          <p:nvPr>
            <p:ph type="title"/>
          </p:nvPr>
        </p:nvSpPr>
        <p:spPr>
          <a:xfrm>
            <a:off x="685800" y="533400"/>
            <a:ext cx="8229600" cy="768350"/>
          </a:xfrm>
        </p:spPr>
        <p:txBody>
          <a:bodyPr/>
          <a:lstStyle/>
          <a:p>
            <a:r>
              <a:rPr lang="en-US" altLang="en-US">
                <a:solidFill>
                  <a:srgbClr val="FF0000"/>
                </a:solidFill>
              </a:rPr>
              <a:t>Global Evangelistic Resources</a:t>
            </a:r>
          </a:p>
        </p:txBody>
      </p:sp>
      <p:sp>
        <p:nvSpPr>
          <p:cNvPr id="111619" name="Content Placeholder 2">
            <a:extLst>
              <a:ext uri="{FF2B5EF4-FFF2-40B4-BE49-F238E27FC236}">
                <a16:creationId xmlns:a16="http://schemas.microsoft.com/office/drawing/2014/main" id="{CF88937D-40AE-47D0-9B74-F45CB471130B}"/>
              </a:ext>
            </a:extLst>
          </p:cNvPr>
          <p:cNvSpPr>
            <a:spLocks noGrp="1"/>
          </p:cNvSpPr>
          <p:nvPr>
            <p:ph idx="1"/>
          </p:nvPr>
        </p:nvSpPr>
        <p:spPr>
          <a:xfrm>
            <a:off x="304800" y="1828800"/>
            <a:ext cx="8610600" cy="5029200"/>
          </a:xfrm>
        </p:spPr>
        <p:txBody>
          <a:bodyPr/>
          <a:lstStyle/>
          <a:p>
            <a:r>
              <a:rPr lang="en-US" altLang="en-US" sz="2800"/>
              <a:t>“40% of the church’s global foreign mission resources are being deployed to just 10 oversaturated countries with strong citizen-run home ministries.”</a:t>
            </a:r>
          </a:p>
          <a:p>
            <a:r>
              <a:rPr lang="en-US" altLang="en-US" sz="2800"/>
              <a:t>“91% of all Christian outreach/evangelism does not target non-Christians but targets other Christians, many in wealthy World C countries and cities.”</a:t>
            </a:r>
          </a:p>
          <a:p>
            <a:r>
              <a:rPr lang="en-US" altLang="en-US" sz="2800"/>
              <a:t>“Measures of personal evangelism by Christians indicate that 86% of all Buddhists, Hindus, and Muslims do not personally know a Christian.”</a:t>
            </a:r>
          </a:p>
          <a:p>
            <a:r>
              <a:rPr lang="en-US" altLang="en-US" sz="1400"/>
              <a:t>David Barrett, Todd M. Johnson &amp; Peter Crossing,  “Missiometrics 2008:  Reality Checks for Christian World Communions,” </a:t>
            </a:r>
            <a:r>
              <a:rPr lang="en-US" altLang="en-US" sz="1400" i="1"/>
              <a:t>Int’l Bulletin of Missionary Re</a:t>
            </a:r>
            <a:r>
              <a:rPr lang="en-US" altLang="en-US" sz="1400"/>
              <a:t>search,  Jan. 2008, p. 29.</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CDA9F19F-5CD0-4CF5-8574-EA8812539359}"/>
              </a:ext>
            </a:extLst>
          </p:cNvPr>
          <p:cNvSpPr>
            <a:spLocks noGrp="1"/>
          </p:cNvSpPr>
          <p:nvPr>
            <p:ph type="title"/>
          </p:nvPr>
        </p:nvSpPr>
        <p:spPr>
          <a:xfrm>
            <a:off x="0" y="152400"/>
            <a:ext cx="9144000" cy="685800"/>
          </a:xfrm>
        </p:spPr>
        <p:txBody>
          <a:bodyPr/>
          <a:lstStyle/>
          <a:p>
            <a:pPr eaLnBrk="1" hangingPunct="1"/>
            <a:r>
              <a:rPr lang="en-US" altLang="en-US"/>
              <a:t>Non-Christian Contact With Christians</a:t>
            </a:r>
          </a:p>
        </p:txBody>
      </p:sp>
      <p:pic>
        <p:nvPicPr>
          <p:cNvPr id="112643" name="Content Placeholder 4">
            <a:extLst>
              <a:ext uri="{FF2B5EF4-FFF2-40B4-BE49-F238E27FC236}">
                <a16:creationId xmlns:a16="http://schemas.microsoft.com/office/drawing/2014/main" id="{7254D2A7-2739-4FE1-A6D1-8DE6A8A86B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79513"/>
            <a:ext cx="9144000" cy="5678487"/>
          </a:xfrm>
        </p:spPr>
      </p:pic>
      <p:sp>
        <p:nvSpPr>
          <p:cNvPr id="112644" name="Slide Number Placeholder 3">
            <a:extLst>
              <a:ext uri="{FF2B5EF4-FFF2-40B4-BE49-F238E27FC236}">
                <a16:creationId xmlns:a16="http://schemas.microsoft.com/office/drawing/2014/main" id="{DC1BBE6A-61AC-44CA-95B4-A72AFC536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DFE1B39-E6BD-42C2-A600-E80246375958}" type="slidenum">
              <a:rPr lang="en-US" altLang="en-US" sz="1200">
                <a:solidFill>
                  <a:srgbClr val="898989"/>
                </a:solidFill>
                <a:latin typeface="Arial" panose="020B0604020202020204" pitchFamily="34" charset="0"/>
              </a:rPr>
              <a:pPr>
                <a:spcBef>
                  <a:spcPct val="0"/>
                </a:spcBef>
                <a:buFontTx/>
                <a:buNone/>
              </a:pPr>
              <a:t>44</a:t>
            </a:fld>
            <a:endParaRPr lang="en-US" altLang="en-US" sz="1200">
              <a:solidFill>
                <a:srgbClr val="898989"/>
              </a:solidFill>
              <a:latin typeface="Arial" panose="020B0604020202020204" pitchFamily="34" charset="0"/>
            </a:endParaRPr>
          </a:p>
        </p:txBody>
      </p:sp>
      <p:sp>
        <p:nvSpPr>
          <p:cNvPr id="112645" name="Rectangle 5">
            <a:extLst>
              <a:ext uri="{FF2B5EF4-FFF2-40B4-BE49-F238E27FC236}">
                <a16:creationId xmlns:a16="http://schemas.microsoft.com/office/drawing/2014/main" id="{D9338DA1-3EAF-4E33-99A4-C6362A558BAF}"/>
              </a:ext>
            </a:extLst>
          </p:cNvPr>
          <p:cNvSpPr>
            <a:spLocks noChangeArrowheads="1"/>
          </p:cNvSpPr>
          <p:nvPr/>
        </p:nvSpPr>
        <p:spPr bwMode="auto">
          <a:xfrm>
            <a:off x="2133600" y="6172200"/>
            <a:ext cx="701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316-17, ISBN: 9780748632671</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4">
            <a:extLst>
              <a:ext uri="{FF2B5EF4-FFF2-40B4-BE49-F238E27FC236}">
                <a16:creationId xmlns:a16="http://schemas.microsoft.com/office/drawing/2014/main" id="{63F07C0D-826E-4EE4-8D53-DA89C437C7E9}"/>
              </a:ext>
            </a:extLst>
          </p:cNvPr>
          <p:cNvSpPr>
            <a:spLocks noGrp="1"/>
          </p:cNvSpPr>
          <p:nvPr>
            <p:ph type="ctrTitle"/>
          </p:nvPr>
        </p:nvSpPr>
        <p:spPr>
          <a:xfrm>
            <a:off x="228600" y="76200"/>
            <a:ext cx="8686800" cy="1600200"/>
          </a:xfrm>
        </p:spPr>
        <p:txBody>
          <a:bodyPr/>
          <a:lstStyle/>
          <a:p>
            <a:pPr eaLnBrk="1" hangingPunct="1"/>
            <a:r>
              <a:rPr lang="en-US" altLang="en-US"/>
              <a:t>Islam and Hinduism Are Also Growing</a:t>
            </a:r>
          </a:p>
        </p:txBody>
      </p:sp>
      <p:sp>
        <p:nvSpPr>
          <p:cNvPr id="113667" name="Slide Number Placeholder 3">
            <a:extLst>
              <a:ext uri="{FF2B5EF4-FFF2-40B4-BE49-F238E27FC236}">
                <a16:creationId xmlns:a16="http://schemas.microsoft.com/office/drawing/2014/main" id="{930B924C-3D2E-4FB2-8E13-3B2B159F4E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9E757BE7-098F-4CBF-8852-D7125206EB23}" type="slidenum">
              <a:rPr lang="en-US" altLang="en-US" sz="1400"/>
              <a:pPr>
                <a:spcBef>
                  <a:spcPct val="0"/>
                </a:spcBef>
                <a:buFontTx/>
                <a:buNone/>
              </a:pPr>
              <a:t>45</a:t>
            </a:fld>
            <a:endParaRPr lang="en-US" altLang="en-US" sz="1400"/>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D034709-6486-4239-86BC-613EF0DB88BA}"/>
              </a:ext>
            </a:extLst>
          </p:cNvPr>
          <p:cNvSpPr>
            <a:spLocks noGrp="1" noChangeArrowheads="1"/>
          </p:cNvSpPr>
          <p:nvPr>
            <p:ph type="title" idx="4294967295"/>
          </p:nvPr>
        </p:nvSpPr>
        <p:spPr>
          <a:xfrm>
            <a:off x="762000" y="0"/>
            <a:ext cx="8077200" cy="1066800"/>
          </a:xfrm>
        </p:spPr>
        <p:txBody>
          <a:bodyPr/>
          <a:lstStyle/>
          <a:p>
            <a:pPr eaLnBrk="1" hangingPunct="1"/>
            <a:r>
              <a:rPr lang="en-US" altLang="en-US" sz="3600">
                <a:solidFill>
                  <a:srgbClr val="FF0000"/>
                </a:solidFill>
              </a:rPr>
              <a:t>Percentages of World Population: Hindu, Muslim &amp; Christian--2013</a:t>
            </a:r>
          </a:p>
        </p:txBody>
      </p:sp>
      <p:graphicFrame>
        <p:nvGraphicFramePr>
          <p:cNvPr id="127039" name="Group 63">
            <a:extLst>
              <a:ext uri="{FF2B5EF4-FFF2-40B4-BE49-F238E27FC236}">
                <a16:creationId xmlns:a16="http://schemas.microsoft.com/office/drawing/2014/main" id="{F7A86C07-F284-4499-8F6E-22AF5872605F}"/>
              </a:ext>
            </a:extLst>
          </p:cNvPr>
          <p:cNvGraphicFramePr>
            <a:graphicFrameLocks noGrp="1"/>
          </p:cNvGraphicFramePr>
          <p:nvPr/>
        </p:nvGraphicFramePr>
        <p:xfrm>
          <a:off x="609600" y="1676400"/>
          <a:ext cx="8001000" cy="4237037"/>
        </p:xfrm>
        <a:graphic>
          <a:graphicData uri="http://schemas.openxmlformats.org/drawingml/2006/table">
            <a:tbl>
              <a:tblPr/>
              <a:tblGrid>
                <a:gridCol w="3095625">
                  <a:extLst>
                    <a:ext uri="{9D8B030D-6E8A-4147-A177-3AD203B41FA5}">
                      <a16:colId xmlns:a16="http://schemas.microsoft.com/office/drawing/2014/main" val="20000"/>
                    </a:ext>
                  </a:extLst>
                </a:gridCol>
                <a:gridCol w="2452688">
                  <a:extLst>
                    <a:ext uri="{9D8B030D-6E8A-4147-A177-3AD203B41FA5}">
                      <a16:colId xmlns:a16="http://schemas.microsoft.com/office/drawing/2014/main" val="20001"/>
                    </a:ext>
                  </a:extLst>
                </a:gridCol>
                <a:gridCol w="2452687">
                  <a:extLst>
                    <a:ext uri="{9D8B030D-6E8A-4147-A177-3AD203B41FA5}">
                      <a16:colId xmlns:a16="http://schemas.microsoft.com/office/drawing/2014/main" val="20002"/>
                    </a:ext>
                  </a:extLst>
                </a:gridCol>
              </a:tblGrid>
              <a:tr h="11888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Annual percentage growth rates in 2013</a:t>
                      </a:r>
                    </a:p>
                  </a:txBody>
                  <a:tcPr marT="45723" marB="4572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Percent of world population 2013</a:t>
                      </a:r>
                    </a:p>
                  </a:txBody>
                  <a:tcPr marT="45723" marB="4572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Percent of world population 2025 (est.)</a:t>
                      </a:r>
                    </a:p>
                  </a:txBody>
                  <a:tcPr marT="45723" marB="4572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16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Hindu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1.4 per annum</a:t>
                      </a:r>
                    </a:p>
                  </a:txBody>
                  <a:tcPr marT="45723" marB="4572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14</a:t>
                      </a:r>
                    </a:p>
                  </a:txBody>
                  <a:tcPr marT="45723" marB="4572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rPr>
                        <a:t>13.8</a:t>
                      </a:r>
                    </a:p>
                  </a:txBody>
                  <a:tcPr marT="45723" marB="4572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99"/>
                    </a:solidFill>
                  </a:tcPr>
                </a:tc>
                <a:extLst>
                  <a:ext uri="{0D108BD9-81ED-4DB2-BD59-A6C34878D82A}">
                    <a16:rowId xmlns:a16="http://schemas.microsoft.com/office/drawing/2014/main" val="10001"/>
                  </a:ext>
                </a:extLst>
              </a:tr>
              <a:tr h="1016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Muslim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1.8 per annum</a:t>
                      </a:r>
                    </a:p>
                  </a:txBody>
                  <a:tcPr marT="45723" marB="4572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23</a:t>
                      </a:r>
                    </a:p>
                  </a:txBody>
                  <a:tcPr marT="45723" marB="4572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24.6</a:t>
                      </a:r>
                    </a:p>
                  </a:txBody>
                  <a:tcPr marT="45723" marB="4572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10002"/>
                  </a:ext>
                </a:extLst>
              </a:tr>
              <a:tr h="1016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Christian (all groups)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1.3 per annum</a:t>
                      </a:r>
                    </a:p>
                  </a:txBody>
                  <a:tcPr marT="45723" marB="4572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33</a:t>
                      </a:r>
                    </a:p>
                  </a:txBody>
                  <a:tcPr marT="45723" marB="4572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33.8</a:t>
                      </a:r>
                    </a:p>
                  </a:txBody>
                  <a:tcPr marT="45723" marB="4572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extLst>
                  <a:ext uri="{0D108BD9-81ED-4DB2-BD59-A6C34878D82A}">
                    <a16:rowId xmlns:a16="http://schemas.microsoft.com/office/drawing/2014/main" val="10003"/>
                  </a:ext>
                </a:extLst>
              </a:tr>
            </a:tbl>
          </a:graphicData>
        </a:graphic>
      </p:graphicFrame>
      <p:sp>
        <p:nvSpPr>
          <p:cNvPr id="114713" name="Text Box 62">
            <a:extLst>
              <a:ext uri="{FF2B5EF4-FFF2-40B4-BE49-F238E27FC236}">
                <a16:creationId xmlns:a16="http://schemas.microsoft.com/office/drawing/2014/main" id="{74EC68FD-67B7-48F9-B624-9166FCAA4BC2}"/>
              </a:ext>
            </a:extLst>
          </p:cNvPr>
          <p:cNvSpPr txBox="1">
            <a:spLocks noChangeArrowheads="1"/>
          </p:cNvSpPr>
          <p:nvPr/>
        </p:nvSpPr>
        <p:spPr bwMode="auto">
          <a:xfrm>
            <a:off x="685800" y="6096000"/>
            <a:ext cx="8001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0"/>
              </a:spcBef>
              <a:buFontTx/>
              <a:buNone/>
            </a:pPr>
            <a:r>
              <a:rPr lang="en-US" altLang="en-US" sz="1400"/>
              <a:t>1 Todd M. Johnson, ed. </a:t>
            </a:r>
            <a:r>
              <a:rPr lang="en-US" altLang="en-US" sz="1400" i="1"/>
              <a:t>World Christian Database</a:t>
            </a:r>
            <a:r>
              <a:rPr lang="en-US" altLang="en-US" sz="1400"/>
              <a:t> (Leiden/Boston: Brill, 2007)</a:t>
            </a:r>
            <a:r>
              <a:rPr lang="en-US" altLang="en-US" sz="1400">
                <a:latin typeface="Gill Sans MT" panose="020B0502020104020203" pitchFamily="34" charset="0"/>
              </a:rPr>
              <a:t>                                  2  Todd Johnson &amp; Peter Crossing,  “Status of Global Mission, 2013, in the Context of AD 1800-2025,” Int’l Bulletin of Missionary Research,  Jan. 2013, p. 33.</a:t>
            </a: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a:extLst>
              <a:ext uri="{FF2B5EF4-FFF2-40B4-BE49-F238E27FC236}">
                <a16:creationId xmlns:a16="http://schemas.microsoft.com/office/drawing/2014/main" id="{6385E75F-C967-40B6-AE66-8E396447E954}"/>
              </a:ext>
            </a:extLst>
          </p:cNvPr>
          <p:cNvSpPr>
            <a:spLocks noGrp="1"/>
          </p:cNvSpPr>
          <p:nvPr>
            <p:ph type="title"/>
          </p:nvPr>
        </p:nvSpPr>
        <p:spPr>
          <a:xfrm>
            <a:off x="457200" y="152400"/>
            <a:ext cx="8229600" cy="685800"/>
          </a:xfrm>
        </p:spPr>
        <p:txBody>
          <a:bodyPr/>
          <a:lstStyle/>
          <a:p>
            <a:pPr eaLnBrk="1" hangingPunct="1"/>
            <a:r>
              <a:rPr lang="en-US" altLang="en-US"/>
              <a:t>Muslims by Language</a:t>
            </a:r>
          </a:p>
        </p:txBody>
      </p:sp>
      <p:sp>
        <p:nvSpPr>
          <p:cNvPr id="115715" name="Slide Number Placeholder 1">
            <a:extLst>
              <a:ext uri="{FF2B5EF4-FFF2-40B4-BE49-F238E27FC236}">
                <a16:creationId xmlns:a16="http://schemas.microsoft.com/office/drawing/2014/main" id="{001AAC82-4425-4EA9-A286-1668C3D574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CCF192-731F-4A8B-84B8-E451E7CD7411}" type="slidenum">
              <a:rPr lang="en-US" altLang="en-US" sz="1200">
                <a:solidFill>
                  <a:srgbClr val="898989"/>
                </a:solidFill>
                <a:latin typeface="Arial" panose="020B0604020202020204" pitchFamily="34" charset="0"/>
              </a:rPr>
              <a:pPr>
                <a:spcBef>
                  <a:spcPct val="0"/>
                </a:spcBef>
                <a:buFontTx/>
                <a:buNone/>
              </a:pPr>
              <a:t>47</a:t>
            </a:fld>
            <a:endParaRPr lang="en-US" altLang="en-US" sz="1200">
              <a:solidFill>
                <a:srgbClr val="898989"/>
              </a:solidFill>
              <a:latin typeface="Arial" panose="020B0604020202020204" pitchFamily="34" charset="0"/>
            </a:endParaRPr>
          </a:p>
        </p:txBody>
      </p:sp>
      <p:pic>
        <p:nvPicPr>
          <p:cNvPr id="115716" name="Picture 2">
            <a:extLst>
              <a:ext uri="{FF2B5EF4-FFF2-40B4-BE49-F238E27FC236}">
                <a16:creationId xmlns:a16="http://schemas.microsoft.com/office/drawing/2014/main" id="{73364746-61E2-44B8-A331-72799625F3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821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4">
            <a:extLst>
              <a:ext uri="{FF2B5EF4-FFF2-40B4-BE49-F238E27FC236}">
                <a16:creationId xmlns:a16="http://schemas.microsoft.com/office/drawing/2014/main" id="{8F948391-CB4D-4B61-B878-C1ADB20D9076}"/>
              </a:ext>
            </a:extLst>
          </p:cNvPr>
          <p:cNvSpPr>
            <a:spLocks noChangeArrowheads="1"/>
          </p:cNvSpPr>
          <p:nvPr/>
        </p:nvSpPr>
        <p:spPr bwMode="auto">
          <a:xfrm>
            <a:off x="4559300" y="6105525"/>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214-15, ISBN: 9780748632671</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a:extLst>
              <a:ext uri="{FF2B5EF4-FFF2-40B4-BE49-F238E27FC236}">
                <a16:creationId xmlns:a16="http://schemas.microsoft.com/office/drawing/2014/main" id="{7E628786-0FDA-4830-B628-1EE6E79639E6}"/>
              </a:ext>
            </a:extLst>
          </p:cNvPr>
          <p:cNvSpPr>
            <a:spLocks noGrp="1"/>
          </p:cNvSpPr>
          <p:nvPr>
            <p:ph type="title"/>
          </p:nvPr>
        </p:nvSpPr>
        <p:spPr>
          <a:xfrm>
            <a:off x="457200" y="0"/>
            <a:ext cx="8229600" cy="762000"/>
          </a:xfrm>
        </p:spPr>
        <p:txBody>
          <a:bodyPr/>
          <a:lstStyle/>
          <a:p>
            <a:pPr eaLnBrk="1" hangingPunct="1"/>
            <a:r>
              <a:rPr lang="en-US" altLang="en-US"/>
              <a:t>Sunni and Shia Muslim Distribution</a:t>
            </a:r>
          </a:p>
        </p:txBody>
      </p:sp>
      <p:sp>
        <p:nvSpPr>
          <p:cNvPr id="116739" name="Slide Number Placeholder 1">
            <a:extLst>
              <a:ext uri="{FF2B5EF4-FFF2-40B4-BE49-F238E27FC236}">
                <a16:creationId xmlns:a16="http://schemas.microsoft.com/office/drawing/2014/main" id="{9F6BC12F-C891-4BDA-9A7F-391FBBFD13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1B81D89-FD94-4D92-BE78-A0559C2BD157}" type="slidenum">
              <a:rPr lang="en-US" altLang="en-US" sz="1200">
                <a:solidFill>
                  <a:srgbClr val="898989"/>
                </a:solidFill>
                <a:latin typeface="Arial" panose="020B0604020202020204" pitchFamily="34" charset="0"/>
              </a:rPr>
              <a:pPr>
                <a:spcBef>
                  <a:spcPct val="0"/>
                </a:spcBef>
                <a:buFontTx/>
                <a:buNone/>
              </a:pPr>
              <a:t>48</a:t>
            </a:fld>
            <a:endParaRPr lang="en-US" altLang="en-US" sz="1200">
              <a:solidFill>
                <a:srgbClr val="898989"/>
              </a:solidFill>
              <a:latin typeface="Arial" panose="020B0604020202020204" pitchFamily="34" charset="0"/>
            </a:endParaRPr>
          </a:p>
        </p:txBody>
      </p:sp>
      <p:pic>
        <p:nvPicPr>
          <p:cNvPr id="116740" name="Picture 3">
            <a:extLst>
              <a:ext uri="{FF2B5EF4-FFF2-40B4-BE49-F238E27FC236}">
                <a16:creationId xmlns:a16="http://schemas.microsoft.com/office/drawing/2014/main" id="{743026C5-F1D9-49FC-AC30-0F9B1D873B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a:extLst>
              <a:ext uri="{FF2B5EF4-FFF2-40B4-BE49-F238E27FC236}">
                <a16:creationId xmlns:a16="http://schemas.microsoft.com/office/drawing/2014/main" id="{0B8EC8F9-2CFB-4DAA-AF82-1908D5C4C29B}"/>
              </a:ext>
            </a:extLst>
          </p:cNvPr>
          <p:cNvSpPr>
            <a:spLocks noGrp="1"/>
          </p:cNvSpPr>
          <p:nvPr>
            <p:ph type="title"/>
          </p:nvPr>
        </p:nvSpPr>
        <p:spPr>
          <a:xfrm>
            <a:off x="457200" y="274638"/>
            <a:ext cx="8229600" cy="715962"/>
          </a:xfrm>
        </p:spPr>
        <p:txBody>
          <a:bodyPr/>
          <a:lstStyle/>
          <a:p>
            <a:pPr eaLnBrk="1" hangingPunct="1"/>
            <a:r>
              <a:rPr lang="en-US" altLang="en-US"/>
              <a:t>Buddhists by Language</a:t>
            </a:r>
          </a:p>
        </p:txBody>
      </p:sp>
      <p:pic>
        <p:nvPicPr>
          <p:cNvPr id="117763" name="Content Placeholder 5">
            <a:extLst>
              <a:ext uri="{FF2B5EF4-FFF2-40B4-BE49-F238E27FC236}">
                <a16:creationId xmlns:a16="http://schemas.microsoft.com/office/drawing/2014/main" id="{34C77DC5-CDA8-423C-93D9-12464DAE08F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 y="1111250"/>
            <a:ext cx="9131300" cy="5670550"/>
          </a:xfrm>
        </p:spPr>
      </p:pic>
      <p:sp>
        <p:nvSpPr>
          <p:cNvPr id="117764" name="Slide Number Placeholder 1">
            <a:extLst>
              <a:ext uri="{FF2B5EF4-FFF2-40B4-BE49-F238E27FC236}">
                <a16:creationId xmlns:a16="http://schemas.microsoft.com/office/drawing/2014/main" id="{43FCD5D6-49F6-4B04-BF3F-72673E5D80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F36FB6-CEC6-4AB3-9DD6-8EA33FC3733C}" type="slidenum">
              <a:rPr lang="en-US" altLang="en-US" sz="1200">
                <a:solidFill>
                  <a:srgbClr val="898989"/>
                </a:solidFill>
                <a:latin typeface="Arial" panose="020B0604020202020204" pitchFamily="34" charset="0"/>
              </a:rPr>
              <a:pPr>
                <a:spcBef>
                  <a:spcPct val="0"/>
                </a:spcBef>
                <a:buFontTx/>
                <a:buNone/>
              </a:pPr>
              <a:t>49</a:t>
            </a:fld>
            <a:endParaRPr lang="en-US" altLang="en-US" sz="1200">
              <a:solidFill>
                <a:srgbClr val="898989"/>
              </a:solidFill>
              <a:latin typeface="Arial" panose="020B0604020202020204" pitchFamily="34" charset="0"/>
            </a:endParaRPr>
          </a:p>
        </p:txBody>
      </p:sp>
      <p:sp>
        <p:nvSpPr>
          <p:cNvPr id="117765" name="Rectangle 6">
            <a:extLst>
              <a:ext uri="{FF2B5EF4-FFF2-40B4-BE49-F238E27FC236}">
                <a16:creationId xmlns:a16="http://schemas.microsoft.com/office/drawing/2014/main" id="{13FABD90-DAA0-4608-B6E1-CB9B1788B170}"/>
              </a:ext>
            </a:extLst>
          </p:cNvPr>
          <p:cNvSpPr>
            <a:spLocks noChangeArrowheads="1"/>
          </p:cNvSpPr>
          <p:nvPr/>
        </p:nvSpPr>
        <p:spPr bwMode="auto">
          <a:xfrm>
            <a:off x="4533900" y="6119813"/>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218-19, ISBN: 9780748632671</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74F9D95A-D07E-4BDC-9509-5B2EDE9C566A}"/>
              </a:ext>
            </a:extLst>
          </p:cNvPr>
          <p:cNvSpPr>
            <a:spLocks noGrp="1" noChangeArrowheads="1"/>
          </p:cNvSpPr>
          <p:nvPr>
            <p:ph type="title"/>
          </p:nvPr>
        </p:nvSpPr>
        <p:spPr>
          <a:xfrm>
            <a:off x="1066800" y="0"/>
            <a:ext cx="7848600" cy="1143000"/>
          </a:xfrm>
        </p:spPr>
        <p:txBody>
          <a:bodyPr>
            <a:normAutofit fontScale="90000"/>
          </a:bodyPr>
          <a:lstStyle/>
          <a:p>
            <a:pPr>
              <a:defRPr/>
            </a:pPr>
            <a:r>
              <a:rPr lang="en-US" sz="4000" dirty="0"/>
              <a:t>WHAT IS A CHRISTIAN </a:t>
            </a:r>
            <a:br>
              <a:rPr lang="en-US" sz="4000" dirty="0"/>
            </a:br>
            <a:r>
              <a:rPr lang="en-US" sz="4000" dirty="0"/>
              <a:t>MISSIONARY ?</a:t>
            </a:r>
          </a:p>
        </p:txBody>
      </p:sp>
      <p:sp>
        <p:nvSpPr>
          <p:cNvPr id="49155" name="Rectangle 3">
            <a:extLst>
              <a:ext uri="{FF2B5EF4-FFF2-40B4-BE49-F238E27FC236}">
                <a16:creationId xmlns:a16="http://schemas.microsoft.com/office/drawing/2014/main" id="{2DBA8FAB-C63B-4845-A67A-A486D9A43E11}"/>
              </a:ext>
            </a:extLst>
          </p:cNvPr>
          <p:cNvSpPr>
            <a:spLocks noGrp="1" noChangeArrowheads="1"/>
          </p:cNvSpPr>
          <p:nvPr>
            <p:ph idx="1"/>
          </p:nvPr>
        </p:nvSpPr>
        <p:spPr>
          <a:xfrm>
            <a:off x="0" y="1600200"/>
            <a:ext cx="8991600" cy="5257800"/>
          </a:xfrm>
        </p:spPr>
        <p:txBody>
          <a:bodyPr/>
          <a:lstStyle/>
          <a:p>
            <a:r>
              <a:rPr lang="en-US" altLang="en-US"/>
              <a:t>A Christian missionary is God’s ambassador bringing the message of salvation in Christ alone to another people, so that members will have the </a:t>
            </a:r>
            <a:r>
              <a:rPr lang="en-US" altLang="en-US" u="sng"/>
              <a:t>opportunity</a:t>
            </a:r>
            <a:r>
              <a:rPr lang="en-US" altLang="en-US"/>
              <a:t> to be born from above.</a:t>
            </a:r>
          </a:p>
          <a:p>
            <a:pPr lvl="1"/>
            <a:r>
              <a:rPr lang="en-US" altLang="en-US"/>
              <a:t>John 3:3</a:t>
            </a:r>
            <a:r>
              <a:rPr lang="en-US" altLang="en-US" b="1"/>
              <a:t> </a:t>
            </a:r>
            <a:r>
              <a:rPr lang="en-US" altLang="en-US"/>
              <a:t>  In reply Jesus declared, "I tell you the truth, no one can see the kingdom of God unless he is born again." </a:t>
            </a:r>
          </a:p>
          <a:p>
            <a:pPr lvl="1"/>
            <a:r>
              <a:rPr lang="en-US" altLang="en-US"/>
              <a:t>This is a narrow definition of classic mission. Certainly Christian support personnel and those in mercy ministries in cross-cultural ministries are missionaries.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dissolve">
                                      <p:cBhvr>
                                        <p:cTn id="7" dur="500"/>
                                        <p:tgtEl>
                                          <p:spTgt spid="491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diamond(in)">
                                      <p:cBhvr>
                                        <p:cTn id="12" dur="20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a:extLst>
              <a:ext uri="{FF2B5EF4-FFF2-40B4-BE49-F238E27FC236}">
                <a16:creationId xmlns:a16="http://schemas.microsoft.com/office/drawing/2014/main" id="{149CFFD0-2BE1-416D-99AC-8E0A5F844722}"/>
              </a:ext>
            </a:extLst>
          </p:cNvPr>
          <p:cNvSpPr>
            <a:spLocks noGrp="1"/>
          </p:cNvSpPr>
          <p:nvPr>
            <p:ph type="title"/>
          </p:nvPr>
        </p:nvSpPr>
        <p:spPr>
          <a:xfrm>
            <a:off x="457200" y="152400"/>
            <a:ext cx="8229600" cy="838200"/>
          </a:xfrm>
        </p:spPr>
        <p:txBody>
          <a:bodyPr/>
          <a:lstStyle/>
          <a:p>
            <a:pPr eaLnBrk="1" hangingPunct="1"/>
            <a:r>
              <a:rPr lang="en-US" altLang="en-US"/>
              <a:t>Hindus by Language</a:t>
            </a:r>
          </a:p>
        </p:txBody>
      </p:sp>
      <p:pic>
        <p:nvPicPr>
          <p:cNvPr id="118787" name="Content Placeholder 4">
            <a:extLst>
              <a:ext uri="{FF2B5EF4-FFF2-40B4-BE49-F238E27FC236}">
                <a16:creationId xmlns:a16="http://schemas.microsoft.com/office/drawing/2014/main" id="{E0024D5F-B8F8-4315-AD3D-6D1293177E1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17613"/>
            <a:ext cx="9144000" cy="5678487"/>
          </a:xfrm>
        </p:spPr>
      </p:pic>
      <p:sp>
        <p:nvSpPr>
          <p:cNvPr id="118788" name="Slide Number Placeholder 1">
            <a:extLst>
              <a:ext uri="{FF2B5EF4-FFF2-40B4-BE49-F238E27FC236}">
                <a16:creationId xmlns:a16="http://schemas.microsoft.com/office/drawing/2014/main" id="{A5B09543-1B94-4FA8-882C-42B80EBA79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8765160-5562-481C-9FFF-2A7E4D846E1F}" type="slidenum">
              <a:rPr lang="en-US" altLang="en-US" sz="1200">
                <a:solidFill>
                  <a:srgbClr val="898989"/>
                </a:solidFill>
                <a:latin typeface="Arial" panose="020B0604020202020204" pitchFamily="34" charset="0"/>
              </a:rPr>
              <a:pPr>
                <a:spcBef>
                  <a:spcPct val="0"/>
                </a:spcBef>
                <a:buFontTx/>
                <a:buNone/>
              </a:pPr>
              <a:t>50</a:t>
            </a:fld>
            <a:endParaRPr lang="en-US" altLang="en-US" sz="1200">
              <a:solidFill>
                <a:srgbClr val="898989"/>
              </a:solidFill>
              <a:latin typeface="Arial" panose="020B0604020202020204" pitchFamily="34" charset="0"/>
            </a:endParaRPr>
          </a:p>
        </p:txBody>
      </p:sp>
      <p:sp>
        <p:nvSpPr>
          <p:cNvPr id="118789" name="Rectangle 5">
            <a:extLst>
              <a:ext uri="{FF2B5EF4-FFF2-40B4-BE49-F238E27FC236}">
                <a16:creationId xmlns:a16="http://schemas.microsoft.com/office/drawing/2014/main" id="{AB15524B-1E31-4C1D-BBB4-F60CFDE7465F}"/>
              </a:ext>
            </a:extLst>
          </p:cNvPr>
          <p:cNvSpPr>
            <a:spLocks noChangeArrowheads="1"/>
          </p:cNvSpPr>
          <p:nvPr/>
        </p:nvSpPr>
        <p:spPr bwMode="auto">
          <a:xfrm>
            <a:off x="4572000" y="6118225"/>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216-217, ISBN: 9780748632671</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8951341-1EC8-4680-BCAE-D56DEDED8F21}"/>
              </a:ext>
            </a:extLst>
          </p:cNvPr>
          <p:cNvSpPr>
            <a:spLocks noGrp="1" noChangeArrowheads="1"/>
          </p:cNvSpPr>
          <p:nvPr>
            <p:ph type="ctrTitle"/>
          </p:nvPr>
        </p:nvSpPr>
        <p:spPr>
          <a:xfrm>
            <a:off x="685800" y="5486400"/>
            <a:ext cx="8305800" cy="1066800"/>
          </a:xfrm>
        </p:spPr>
        <p:txBody>
          <a:bodyPr/>
          <a:lstStyle/>
          <a:p>
            <a:pPr algn="ctr" eaLnBrk="1" hangingPunct="1"/>
            <a:r>
              <a:rPr lang="en-US" altLang="en-US"/>
              <a:t>Mega-trend #2: Globalization</a:t>
            </a: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3621EA8-8205-4060-8470-D3A49B60D883}"/>
              </a:ext>
            </a:extLst>
          </p:cNvPr>
          <p:cNvSpPr>
            <a:spLocks noGrp="1" noChangeArrowheads="1"/>
          </p:cNvSpPr>
          <p:nvPr>
            <p:ph type="title"/>
          </p:nvPr>
        </p:nvSpPr>
        <p:spPr>
          <a:xfrm>
            <a:off x="1981200" y="609600"/>
            <a:ext cx="7162800" cy="457200"/>
          </a:xfrm>
        </p:spPr>
        <p:txBody>
          <a:bodyPr/>
          <a:lstStyle/>
          <a:p>
            <a:pPr eaLnBrk="1" hangingPunct="1"/>
            <a:r>
              <a:rPr lang="en-US" altLang="en-US">
                <a:solidFill>
                  <a:srgbClr val="000066"/>
                </a:solidFill>
              </a:rPr>
              <a:t>Rapid Knowledge Access</a:t>
            </a:r>
          </a:p>
        </p:txBody>
      </p:sp>
      <p:sp>
        <p:nvSpPr>
          <p:cNvPr id="98307" name="Rectangle 3">
            <a:extLst>
              <a:ext uri="{FF2B5EF4-FFF2-40B4-BE49-F238E27FC236}">
                <a16:creationId xmlns:a16="http://schemas.microsoft.com/office/drawing/2014/main" id="{DFCDA7C5-C741-424E-88B5-29003F3BB2E7}"/>
              </a:ext>
            </a:extLst>
          </p:cNvPr>
          <p:cNvSpPr>
            <a:spLocks noGrp="1" noChangeArrowheads="1"/>
          </p:cNvSpPr>
          <p:nvPr>
            <p:ph idx="1"/>
          </p:nvPr>
        </p:nvSpPr>
        <p:spPr>
          <a:xfrm>
            <a:off x="609600" y="1905000"/>
            <a:ext cx="8153400" cy="4800600"/>
          </a:xfrm>
        </p:spPr>
        <p:txBody>
          <a:bodyPr/>
          <a:lstStyle/>
          <a:p>
            <a:pPr marL="0" indent="0" eaLnBrk="1" hangingPunct="1">
              <a:lnSpc>
                <a:spcPct val="90000"/>
              </a:lnSpc>
              <a:buFontTx/>
              <a:buNone/>
              <a:defRPr/>
            </a:pPr>
            <a:r>
              <a:rPr lang="en-US" dirty="0"/>
              <a:t>“The world’s dominant activity is rapidly becoming the deepening and spreading of information and knowledge.”</a:t>
            </a:r>
            <a:r>
              <a:rPr lang="en-US" sz="1400" dirty="0"/>
              <a:t>                                                   David Barrett, George Kurian, Todd Johnson, “The Status of Christianity and Religions in the Modern World,” </a:t>
            </a:r>
            <a:r>
              <a:rPr lang="en-US" sz="1400" i="1" dirty="0"/>
              <a:t>World Christian Encyclopedia</a:t>
            </a:r>
            <a:r>
              <a:rPr lang="en-US" sz="1400" dirty="0"/>
              <a:t>, 2</a:t>
            </a:r>
            <a:r>
              <a:rPr lang="en-US" sz="1400" baseline="30000" dirty="0"/>
              <a:t>nd</a:t>
            </a:r>
            <a:r>
              <a:rPr lang="en-US" sz="1400" dirty="0"/>
              <a:t> ed., p. 1:5; p. 2:535</a:t>
            </a:r>
          </a:p>
          <a:p>
            <a:pPr marL="0" indent="0" eaLnBrk="1" hangingPunct="1">
              <a:lnSpc>
                <a:spcPct val="90000"/>
              </a:lnSpc>
              <a:buFontTx/>
              <a:buNone/>
              <a:defRPr/>
            </a:pPr>
            <a:endParaRPr lang="en-US" sz="1400" dirty="0"/>
          </a:p>
          <a:p>
            <a:pPr marL="0" indent="0" eaLnBrk="1" hangingPunct="1">
              <a:lnSpc>
                <a:spcPct val="90000"/>
              </a:lnSpc>
              <a:buFontTx/>
              <a:buNone/>
              <a:defRPr/>
            </a:pPr>
            <a:endParaRPr lang="en-US" sz="1400" dirty="0"/>
          </a:p>
          <a:p>
            <a:pPr marL="0" indent="0" eaLnBrk="1" hangingPunct="1">
              <a:spcBef>
                <a:spcPct val="0"/>
              </a:spcBef>
              <a:buFontTx/>
              <a:buNone/>
              <a:defRPr/>
            </a:pPr>
            <a:r>
              <a:rPr lang="en-US" dirty="0">
                <a:solidFill>
                  <a:srgbClr val="C00000"/>
                </a:solidFill>
              </a:rPr>
              <a:t>Daily</a:t>
            </a:r>
            <a:r>
              <a:rPr lang="en-US" dirty="0"/>
              <a:t> there are </a:t>
            </a:r>
            <a:r>
              <a:rPr lang="en-US" dirty="0">
                <a:solidFill>
                  <a:srgbClr val="C00000"/>
                </a:solidFill>
              </a:rPr>
              <a:t>93,000 new computers in Christian use</a:t>
            </a:r>
            <a:r>
              <a:rPr lang="en-US" dirty="0"/>
              <a:t>. The number of these computers increases 5.3% per year (by 2013, 640,000,000 were in Christian use). </a:t>
            </a:r>
            <a:r>
              <a:rPr lang="en-US" sz="1400" kern="1200" dirty="0">
                <a:solidFill>
                  <a:srgbClr val="000000"/>
                </a:solidFill>
                <a:cs typeface="Arial" panose="020B0604020202020204" pitchFamily="34" charset="0"/>
              </a:rPr>
              <a:t>Todd Johnson &amp; Peter Crossing,  “Status of Global Mission, 2013, in the Context of AD 1800-2025,” </a:t>
            </a:r>
            <a:r>
              <a:rPr lang="en-US" sz="1400" i="1" kern="1200" dirty="0">
                <a:solidFill>
                  <a:srgbClr val="000000"/>
                </a:solidFill>
                <a:cs typeface="Arial" panose="020B0604020202020204" pitchFamily="34" charset="0"/>
              </a:rPr>
              <a:t>Int’l Bulletin of Missionary Research</a:t>
            </a:r>
            <a:r>
              <a:rPr lang="en-US" sz="1400" kern="1200" dirty="0">
                <a:solidFill>
                  <a:srgbClr val="000000"/>
                </a:solidFill>
                <a:cs typeface="Arial" panose="020B0604020202020204" pitchFamily="34" charset="0"/>
              </a:rPr>
              <a:t>,  Jan. 2013, p. 33.</a:t>
            </a:r>
          </a:p>
          <a:p>
            <a:pPr eaLnBrk="1" hangingPunct="1">
              <a:lnSpc>
                <a:spcPct val="90000"/>
              </a:lnSpc>
              <a:defRPr/>
            </a:pPr>
            <a:endParaRPr lang="en-US" sz="14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8307">
                                            <p:txEl>
                                              <p:pRg st="3" end="3"/>
                                            </p:txEl>
                                          </p:spTgt>
                                        </p:tgtEl>
                                        <p:attrNameLst>
                                          <p:attrName>style.visibility</p:attrName>
                                        </p:attrNameLst>
                                      </p:cBhvr>
                                      <p:to>
                                        <p:strVal val="visible"/>
                                      </p:to>
                                    </p:set>
                                    <p:animEffect transition="in" filter="wipe(down)">
                                      <p:cBhvr>
                                        <p:cTn id="7" dur="500"/>
                                        <p:tgtEl>
                                          <p:spTgt spid="98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45F9D83A-CC32-4AA4-8316-A87311FFE10C}"/>
              </a:ext>
            </a:extLst>
          </p:cNvPr>
          <p:cNvSpPr>
            <a:spLocks noGrp="1"/>
          </p:cNvSpPr>
          <p:nvPr>
            <p:ph type="title"/>
          </p:nvPr>
        </p:nvSpPr>
        <p:spPr/>
        <p:txBody>
          <a:bodyPr/>
          <a:lstStyle/>
          <a:p>
            <a:r>
              <a:rPr lang="en-US" altLang="en-US">
                <a:solidFill>
                  <a:srgbClr val="002060"/>
                </a:solidFill>
              </a:rPr>
              <a:t>The Web and Arabs</a:t>
            </a:r>
          </a:p>
        </p:txBody>
      </p:sp>
      <p:sp>
        <p:nvSpPr>
          <p:cNvPr id="121859" name="Content Placeholder 2">
            <a:extLst>
              <a:ext uri="{FF2B5EF4-FFF2-40B4-BE49-F238E27FC236}">
                <a16:creationId xmlns:a16="http://schemas.microsoft.com/office/drawing/2014/main" id="{3BEA7F4E-4671-4548-B4EE-0B7691741EFB}"/>
              </a:ext>
            </a:extLst>
          </p:cNvPr>
          <p:cNvSpPr>
            <a:spLocks noGrp="1"/>
          </p:cNvSpPr>
          <p:nvPr>
            <p:ph idx="1"/>
          </p:nvPr>
        </p:nvSpPr>
        <p:spPr>
          <a:xfrm>
            <a:off x="0" y="1500188"/>
            <a:ext cx="9067800" cy="5562600"/>
          </a:xfrm>
        </p:spPr>
        <p:txBody>
          <a:bodyPr/>
          <a:lstStyle/>
          <a:p>
            <a:r>
              <a:rPr lang="en-US" altLang="en-US"/>
              <a:t>The Internet allows access to Christian teaching, preaching, chat rooms and to Christians in otherwise “closed” nations.</a:t>
            </a:r>
          </a:p>
          <a:p>
            <a:pPr lvl="1"/>
            <a:r>
              <a:rPr lang="en-US" altLang="en-US"/>
              <a:t>There were approximately 90 million Middle Eastern Internet users at the end of 2012, with Iran having by far the largest percentage.</a:t>
            </a:r>
            <a:r>
              <a:rPr lang="en-US" altLang="en-US" sz="2400" baseline="30000"/>
              <a:t>1</a:t>
            </a:r>
          </a:p>
          <a:p>
            <a:pPr lvl="1"/>
            <a:r>
              <a:rPr lang="en-US" altLang="en-US"/>
              <a:t>The Al Hayat satellite network reaches many in Iran, where sat dishes are officially forbidden.</a:t>
            </a:r>
          </a:p>
          <a:p>
            <a:pPr lvl="2"/>
            <a:r>
              <a:rPr lang="en-US" altLang="en-US"/>
              <a:t>However, as many as 70% of the population has one.</a:t>
            </a:r>
            <a:r>
              <a:rPr lang="en-US" altLang="en-US" baseline="30000"/>
              <a:t>2</a:t>
            </a:r>
          </a:p>
        </p:txBody>
      </p:sp>
      <p:sp>
        <p:nvSpPr>
          <p:cNvPr id="121860" name="Rectangle 3">
            <a:extLst>
              <a:ext uri="{FF2B5EF4-FFF2-40B4-BE49-F238E27FC236}">
                <a16:creationId xmlns:a16="http://schemas.microsoft.com/office/drawing/2014/main" id="{4CC5A0A1-C21F-43E2-A270-DA983B626142}"/>
              </a:ext>
            </a:extLst>
          </p:cNvPr>
          <p:cNvSpPr>
            <a:spLocks noChangeArrowheads="1"/>
          </p:cNvSpPr>
          <p:nvPr/>
        </p:nvSpPr>
        <p:spPr bwMode="auto">
          <a:xfrm>
            <a:off x="914400" y="5943600"/>
            <a:ext cx="7543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1 </a:t>
            </a:r>
            <a:r>
              <a:rPr lang="en-US" altLang="en-US" sz="1400">
                <a:hlinkClick r:id="rId3"/>
              </a:rPr>
              <a:t>www.internetworldstats.com/stats5.htm</a:t>
            </a:r>
            <a:r>
              <a:rPr lang="en-US" altLang="en-US" sz="1400"/>
              <a:t>   accessed 9/6/13</a:t>
            </a:r>
          </a:p>
          <a:p>
            <a:pPr eaLnBrk="1" hangingPunct="1">
              <a:spcBef>
                <a:spcPct val="0"/>
              </a:spcBef>
              <a:buFontTx/>
              <a:buNone/>
            </a:pPr>
            <a:r>
              <a:rPr lang="en-US" altLang="en-US" sz="1400"/>
              <a:t>2 </a:t>
            </a:r>
            <a:r>
              <a:rPr lang="en-US" altLang="en-US" sz="1400">
                <a:hlinkClick r:id="rId4"/>
              </a:rPr>
              <a:t>http://www.ncr-iran.org/en/news/human-rights/14149-iran-regime-forces-seize-satellite-dishes-in-shiraz</a:t>
            </a:r>
            <a:r>
              <a:rPr lang="en-US" altLang="en-US" sz="1400"/>
              <a:t>  accessed 9/6/13</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C51DF484-15B2-4672-A440-F0735FAAD90F}"/>
              </a:ext>
            </a:extLst>
          </p:cNvPr>
          <p:cNvSpPr>
            <a:spLocks noGrp="1"/>
          </p:cNvSpPr>
          <p:nvPr>
            <p:ph type="title"/>
          </p:nvPr>
        </p:nvSpPr>
        <p:spPr>
          <a:xfrm>
            <a:off x="2209800" y="152400"/>
            <a:ext cx="6934200" cy="1143000"/>
          </a:xfrm>
        </p:spPr>
        <p:txBody>
          <a:bodyPr/>
          <a:lstStyle/>
          <a:p>
            <a:r>
              <a:rPr lang="en-US" altLang="en-US">
                <a:solidFill>
                  <a:srgbClr val="002060"/>
                </a:solidFill>
              </a:rPr>
              <a:t>English-language Ministry</a:t>
            </a:r>
          </a:p>
        </p:txBody>
      </p:sp>
      <p:sp>
        <p:nvSpPr>
          <p:cNvPr id="122883" name="Content Placeholder 2">
            <a:extLst>
              <a:ext uri="{FF2B5EF4-FFF2-40B4-BE49-F238E27FC236}">
                <a16:creationId xmlns:a16="http://schemas.microsoft.com/office/drawing/2014/main" id="{8196F67E-3526-4C0F-8F29-645AC24DFBEE}"/>
              </a:ext>
            </a:extLst>
          </p:cNvPr>
          <p:cNvSpPr>
            <a:spLocks noGrp="1"/>
          </p:cNvSpPr>
          <p:nvPr>
            <p:ph idx="1"/>
          </p:nvPr>
        </p:nvSpPr>
        <p:spPr/>
        <p:txBody>
          <a:bodyPr/>
          <a:lstStyle/>
          <a:p>
            <a:r>
              <a:rPr lang="en-US" altLang="en-US"/>
              <a:t>The ascendency of English globally allows English-speaking Christian teachers to share their faith on the side. </a:t>
            </a:r>
          </a:p>
          <a:p>
            <a:pPr lvl="1"/>
            <a:r>
              <a:rPr lang="en-US" altLang="en-US"/>
              <a:t>There are perhaps 2,000-3,000 Christian English teachers currently in China who otherwise probably would not be there.</a:t>
            </a:r>
            <a:r>
              <a:rPr lang="en-US" altLang="en-US" baseline="30000"/>
              <a:t>1</a:t>
            </a:r>
          </a:p>
          <a:p>
            <a:pPr lvl="1"/>
            <a:r>
              <a:rPr lang="en-US" altLang="en-US"/>
              <a:t>An estimated 10% of Chinese college students are Christian.</a:t>
            </a:r>
          </a:p>
          <a:p>
            <a:pPr lvl="1">
              <a:buFontTx/>
              <a:buNone/>
            </a:pPr>
            <a:endParaRPr lang="en-US" altLang="en-US"/>
          </a:p>
          <a:p>
            <a:pPr lvl="1">
              <a:buFontTx/>
              <a:buNone/>
            </a:pPr>
            <a:r>
              <a:rPr lang="en-US" altLang="en-US" sz="1400">
                <a:cs typeface="Arial" panose="020B0604020202020204" pitchFamily="34" charset="0"/>
              </a:rPr>
              <a:t>1 David Aikman, </a:t>
            </a:r>
            <a:r>
              <a:rPr lang="en-US" altLang="en-US" sz="1400" i="1">
                <a:cs typeface="Arial" panose="020B0604020202020204" pitchFamily="34" charset="0"/>
              </a:rPr>
              <a:t>Jesus in Beijing</a:t>
            </a:r>
            <a:r>
              <a:rPr lang="en-US" altLang="en-US" sz="1400">
                <a:cs typeface="Arial" panose="020B0604020202020204" pitchFamily="34" charset="0"/>
              </a:rPr>
              <a:t>, 2006, ISBN: 139781596980259, pp. 81, 276. </a:t>
            </a:r>
            <a:endParaRPr lang="en-US" altLang="en-US" sz="1400"/>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004B60EC-FAB4-4788-90A0-4622109F23F1}"/>
              </a:ext>
            </a:extLst>
          </p:cNvPr>
          <p:cNvSpPr>
            <a:spLocks noGrp="1"/>
          </p:cNvSpPr>
          <p:nvPr>
            <p:ph type="title"/>
          </p:nvPr>
        </p:nvSpPr>
        <p:spPr/>
        <p:txBody>
          <a:bodyPr/>
          <a:lstStyle/>
          <a:p>
            <a:r>
              <a:rPr lang="en-US" altLang="en-US">
                <a:solidFill>
                  <a:srgbClr val="002060"/>
                </a:solidFill>
              </a:rPr>
              <a:t>Global Competition For Funding</a:t>
            </a:r>
          </a:p>
        </p:txBody>
      </p:sp>
      <p:sp>
        <p:nvSpPr>
          <p:cNvPr id="123907" name="Content Placeholder 2">
            <a:extLst>
              <a:ext uri="{FF2B5EF4-FFF2-40B4-BE49-F238E27FC236}">
                <a16:creationId xmlns:a16="http://schemas.microsoft.com/office/drawing/2014/main" id="{51B794FC-315E-4315-95AF-7F62D095258E}"/>
              </a:ext>
            </a:extLst>
          </p:cNvPr>
          <p:cNvSpPr>
            <a:spLocks noGrp="1"/>
          </p:cNvSpPr>
          <p:nvPr>
            <p:ph idx="1"/>
          </p:nvPr>
        </p:nvSpPr>
        <p:spPr>
          <a:xfrm>
            <a:off x="76200" y="2057400"/>
            <a:ext cx="9067800" cy="4114800"/>
          </a:xfrm>
        </p:spPr>
        <p:txBody>
          <a:bodyPr/>
          <a:lstStyle/>
          <a:p>
            <a:r>
              <a:rPr lang="en-US" altLang="en-US"/>
              <a:t>When Indian and Chinese nationals can be fielded for about $150 per month, it’s harder to justify a Western missionary salary of $8,300 per month, unless the Western missionary has expertise that justifies it.</a:t>
            </a:r>
          </a:p>
        </p:txBody>
      </p:sp>
      <p:sp>
        <p:nvSpPr>
          <p:cNvPr id="123908" name="Slide Number Placeholder 3">
            <a:extLst>
              <a:ext uri="{FF2B5EF4-FFF2-40B4-BE49-F238E27FC236}">
                <a16:creationId xmlns:a16="http://schemas.microsoft.com/office/drawing/2014/main" id="{A41CCBAD-F798-49E7-9AB7-748BF31230DE}"/>
              </a:ext>
            </a:extLst>
          </p:cNvPr>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B21DDF63-1E64-4E14-AAA6-2D4A78C352F5}" type="slidenum">
              <a:rPr lang="en-US" altLang="en-US" sz="1800"/>
              <a:pPr eaLnBrk="1" hangingPunct="1">
                <a:spcBef>
                  <a:spcPct val="0"/>
                </a:spcBef>
                <a:buFontTx/>
                <a:buNone/>
              </a:pPr>
              <a:t>55</a:t>
            </a:fld>
            <a:endParaRPr lang="en-US" altLang="en-US" sz="1800"/>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C404CE67-1681-4006-B33F-17BA27B56A60}"/>
              </a:ext>
            </a:extLst>
          </p:cNvPr>
          <p:cNvSpPr>
            <a:spLocks noGrp="1" noChangeArrowheads="1"/>
          </p:cNvSpPr>
          <p:nvPr>
            <p:ph type="title"/>
          </p:nvPr>
        </p:nvSpPr>
        <p:spPr>
          <a:xfrm>
            <a:off x="1447800" y="2743200"/>
            <a:ext cx="6705600" cy="642938"/>
          </a:xfrm>
        </p:spPr>
        <p:txBody>
          <a:bodyPr/>
          <a:lstStyle/>
          <a:p>
            <a:pPr eaLnBrk="1" hangingPunct="1"/>
            <a:r>
              <a:rPr lang="en-US" altLang="en-US" sz="4800" b="1"/>
              <a:t>The Urban Challenge</a:t>
            </a:r>
          </a:p>
        </p:txBody>
      </p:sp>
      <p:sp>
        <p:nvSpPr>
          <p:cNvPr id="124931" name="Slide Number Placeholder 2">
            <a:extLst>
              <a:ext uri="{FF2B5EF4-FFF2-40B4-BE49-F238E27FC236}">
                <a16:creationId xmlns:a16="http://schemas.microsoft.com/office/drawing/2014/main" id="{76339096-B1F5-40AF-912B-685A689F2D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spcBef>
                <a:spcPct val="0"/>
              </a:spcBef>
              <a:buFontTx/>
              <a:buNone/>
            </a:pPr>
            <a:fld id="{F852CBA3-B103-49A5-A243-C96124134779}" type="slidenum">
              <a:rPr lang="en-US" altLang="en-US" sz="1400"/>
              <a:pPr>
                <a:spcBef>
                  <a:spcPct val="0"/>
                </a:spcBef>
                <a:buFontTx/>
                <a:buNone/>
              </a:pPr>
              <a:t>56</a:t>
            </a:fld>
            <a:endParaRPr lang="en-US" altLang="en-US" sz="1400"/>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F1856157-23AC-4617-9858-BD7549EC073F}"/>
              </a:ext>
            </a:extLst>
          </p:cNvPr>
          <p:cNvSpPr>
            <a:spLocks noGrp="1"/>
          </p:cNvSpPr>
          <p:nvPr>
            <p:ph type="title"/>
          </p:nvPr>
        </p:nvSpPr>
        <p:spPr/>
        <p:txBody>
          <a:bodyPr/>
          <a:lstStyle/>
          <a:p>
            <a:pPr eaLnBrk="1" hangingPunct="1"/>
            <a:r>
              <a:rPr lang="en-US" altLang="en-US"/>
              <a:t>100 Cities With the Most Christians</a:t>
            </a:r>
          </a:p>
        </p:txBody>
      </p:sp>
      <p:sp>
        <p:nvSpPr>
          <p:cNvPr id="125955" name="Slide Number Placeholder 3">
            <a:extLst>
              <a:ext uri="{FF2B5EF4-FFF2-40B4-BE49-F238E27FC236}">
                <a16:creationId xmlns:a16="http://schemas.microsoft.com/office/drawing/2014/main" id="{A5DF7054-C121-4BFA-B3AC-2535CC9469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87C5AB-05F0-440B-8337-7904FD601816}" type="slidenum">
              <a:rPr lang="en-US" altLang="en-US" sz="1200">
                <a:solidFill>
                  <a:srgbClr val="898989"/>
                </a:solidFill>
                <a:latin typeface="Arial" panose="020B0604020202020204" pitchFamily="34" charset="0"/>
              </a:rPr>
              <a:pPr>
                <a:spcBef>
                  <a:spcPct val="0"/>
                </a:spcBef>
                <a:buFontTx/>
                <a:buNone/>
              </a:pPr>
              <a:t>57</a:t>
            </a:fld>
            <a:endParaRPr lang="en-US" altLang="en-US" sz="1200">
              <a:solidFill>
                <a:srgbClr val="898989"/>
              </a:solidFill>
              <a:latin typeface="Arial" panose="020B0604020202020204" pitchFamily="34" charset="0"/>
            </a:endParaRPr>
          </a:p>
        </p:txBody>
      </p:sp>
      <p:pic>
        <p:nvPicPr>
          <p:cNvPr id="125956" name="Picture 2">
            <a:extLst>
              <a:ext uri="{FF2B5EF4-FFF2-40B4-BE49-F238E27FC236}">
                <a16:creationId xmlns:a16="http://schemas.microsoft.com/office/drawing/2014/main" id="{41B0B0CD-B38D-4559-B9AA-2930E03369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712913"/>
            <a:ext cx="8229600" cy="43005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Rectangle 4">
            <a:extLst>
              <a:ext uri="{FF2B5EF4-FFF2-40B4-BE49-F238E27FC236}">
                <a16:creationId xmlns:a16="http://schemas.microsoft.com/office/drawing/2014/main" id="{9C896CC8-B379-468A-A2E4-FE7C75C4C193}"/>
              </a:ext>
            </a:extLst>
          </p:cNvPr>
          <p:cNvSpPr>
            <a:spLocks noChangeArrowheads="1"/>
          </p:cNvSpPr>
          <p:nvPr/>
        </p:nvSpPr>
        <p:spPr bwMode="auto">
          <a:xfrm>
            <a:off x="0" y="65500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Todd M. Johnson, Kenneth R. Ross, eds., </a:t>
            </a:r>
            <a:r>
              <a:rPr lang="en-US" altLang="en-US" sz="1400" i="1">
                <a:solidFill>
                  <a:srgbClr val="000000"/>
                </a:solidFill>
                <a:latin typeface="Arial" panose="020B0604020202020204" pitchFamily="34" charset="0"/>
              </a:rPr>
              <a:t>Atlas of Global Christianity</a:t>
            </a:r>
            <a:r>
              <a:rPr lang="en-US" altLang="en-US" sz="1400">
                <a:solidFill>
                  <a:srgbClr val="000000"/>
                </a:solidFill>
                <a:latin typeface="Arial" panose="020B0604020202020204" pitchFamily="34" charset="0"/>
              </a:rPr>
              <a:t>, 2009, pp. 242-43, ISBN: 9780748632671</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D50A69B-2BC0-4550-BF6A-0C6264328C3E}"/>
              </a:ext>
            </a:extLst>
          </p:cNvPr>
          <p:cNvSpPr>
            <a:spLocks noGrp="1" noChangeArrowheads="1"/>
          </p:cNvSpPr>
          <p:nvPr>
            <p:ph type="title"/>
          </p:nvPr>
        </p:nvSpPr>
        <p:spPr>
          <a:xfrm>
            <a:off x="2667000" y="381000"/>
            <a:ext cx="6477000" cy="1203325"/>
          </a:xfrm>
        </p:spPr>
        <p:txBody>
          <a:bodyPr/>
          <a:lstStyle/>
          <a:p>
            <a:pPr eaLnBrk="1" hangingPunct="1"/>
            <a:r>
              <a:rPr lang="en-US" altLang="en-US" b="1">
                <a:solidFill>
                  <a:schemeClr val="tx1"/>
                </a:solidFill>
              </a:rPr>
              <a:t>Christian Urban Penetration, 2013</a:t>
            </a:r>
          </a:p>
        </p:txBody>
      </p:sp>
      <p:sp>
        <p:nvSpPr>
          <p:cNvPr id="80899" name="Rectangle 3">
            <a:extLst>
              <a:ext uri="{FF2B5EF4-FFF2-40B4-BE49-F238E27FC236}">
                <a16:creationId xmlns:a16="http://schemas.microsoft.com/office/drawing/2014/main" id="{5EA89EB3-1C90-48A0-BE2B-5341BDCFA27B}"/>
              </a:ext>
            </a:extLst>
          </p:cNvPr>
          <p:cNvSpPr>
            <a:spLocks noGrp="1" noChangeArrowheads="1"/>
          </p:cNvSpPr>
          <p:nvPr>
            <p:ph type="body" sz="half" idx="1"/>
          </p:nvPr>
        </p:nvSpPr>
        <p:spPr>
          <a:xfrm>
            <a:off x="685800" y="2133600"/>
            <a:ext cx="7848600" cy="3810000"/>
          </a:xfrm>
        </p:spPr>
        <p:txBody>
          <a:bodyPr/>
          <a:lstStyle/>
          <a:p>
            <a:pPr eaLnBrk="1" hangingPunct="1"/>
            <a:r>
              <a:rPr lang="en-US" altLang="en-US" sz="4000"/>
              <a:t>123,000 non-Christian urbanites are added per day.</a:t>
            </a:r>
            <a:r>
              <a:rPr lang="en-US" altLang="en-US" sz="4800"/>
              <a:t> </a:t>
            </a:r>
          </a:p>
          <a:p>
            <a:pPr eaLnBrk="1" hangingPunct="1"/>
            <a:r>
              <a:rPr lang="en-US" altLang="en-US" sz="4000"/>
              <a:t>Christians are 41% of the urban population, while 33% of world population.</a:t>
            </a:r>
            <a:r>
              <a:rPr lang="en-US" altLang="en-US" sz="3600"/>
              <a:t> </a:t>
            </a:r>
          </a:p>
        </p:txBody>
      </p:sp>
      <p:sp>
        <p:nvSpPr>
          <p:cNvPr id="126980" name="Text Box 7">
            <a:extLst>
              <a:ext uri="{FF2B5EF4-FFF2-40B4-BE49-F238E27FC236}">
                <a16:creationId xmlns:a16="http://schemas.microsoft.com/office/drawing/2014/main" id="{297C6960-D873-4A67-BA94-4BABE5A5E917}"/>
              </a:ext>
            </a:extLst>
          </p:cNvPr>
          <p:cNvSpPr txBox="1">
            <a:spLocks noChangeArrowheads="1"/>
          </p:cNvSpPr>
          <p:nvPr/>
        </p:nvSpPr>
        <p:spPr bwMode="auto">
          <a:xfrm>
            <a:off x="228600" y="60198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0"/>
              </a:spcBef>
              <a:buFontTx/>
              <a:buNone/>
            </a:pPr>
            <a:r>
              <a:rPr lang="en-US" altLang="en-US" sz="1400"/>
              <a:t>Todd Johnson &amp; Peter Crossing,  “Status of Global Mission, 2013, in the Context of AD 1800-2025,” </a:t>
            </a:r>
            <a:r>
              <a:rPr lang="en-US" altLang="en-US" sz="1400" i="1"/>
              <a:t>Int’l Bulletin of Missionary Research</a:t>
            </a:r>
            <a:r>
              <a:rPr lang="en-US" altLang="en-US" sz="1400"/>
              <a:t>,  Jan. 2013, p. 33.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Effect transition="in" filter="randombar(horizontal)">
                                      <p:cBhvr>
                                        <p:cTn id="7"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18F4CC6D-7602-4E66-B67C-33F6C8999847}"/>
              </a:ext>
            </a:extLst>
          </p:cNvPr>
          <p:cNvSpPr>
            <a:spLocks noGrp="1" noChangeArrowheads="1"/>
          </p:cNvSpPr>
          <p:nvPr>
            <p:ph type="title"/>
          </p:nvPr>
        </p:nvSpPr>
        <p:spPr>
          <a:xfrm>
            <a:off x="304800" y="533400"/>
            <a:ext cx="8839200" cy="746125"/>
          </a:xfrm>
        </p:spPr>
        <p:txBody>
          <a:bodyPr/>
          <a:lstStyle/>
          <a:p>
            <a:pPr eaLnBrk="1" hangingPunct="1"/>
            <a:r>
              <a:rPr lang="en-US" altLang="en-US" b="1">
                <a:solidFill>
                  <a:schemeClr val="tx1"/>
                </a:solidFill>
              </a:rPr>
              <a:t>Increasing Global Urbanization</a:t>
            </a:r>
          </a:p>
        </p:txBody>
      </p:sp>
      <p:sp>
        <p:nvSpPr>
          <p:cNvPr id="128003" name="Rectangle 3">
            <a:extLst>
              <a:ext uri="{FF2B5EF4-FFF2-40B4-BE49-F238E27FC236}">
                <a16:creationId xmlns:a16="http://schemas.microsoft.com/office/drawing/2014/main" id="{DB767197-3FB1-46FF-80AB-47B20E62FBFC}"/>
              </a:ext>
            </a:extLst>
          </p:cNvPr>
          <p:cNvSpPr>
            <a:spLocks noGrp="1" noChangeArrowheads="1"/>
          </p:cNvSpPr>
          <p:nvPr>
            <p:ph type="body" sz="half" idx="1"/>
          </p:nvPr>
        </p:nvSpPr>
        <p:spPr>
          <a:xfrm>
            <a:off x="685800" y="1676400"/>
            <a:ext cx="3352800" cy="4586288"/>
          </a:xfrm>
        </p:spPr>
        <p:txBody>
          <a:bodyPr/>
          <a:lstStyle/>
          <a:p>
            <a:pPr eaLnBrk="1" hangingPunct="1"/>
            <a:endParaRPr lang="en-US" altLang="en-US" sz="2400"/>
          </a:p>
          <a:p>
            <a:pPr eaLnBrk="1" hangingPunct="1">
              <a:buFontTx/>
              <a:buNone/>
            </a:pPr>
            <a:endParaRPr lang="en-US" altLang="en-US" sz="2400"/>
          </a:p>
        </p:txBody>
      </p:sp>
      <p:sp>
        <p:nvSpPr>
          <p:cNvPr id="128004" name="Text Box 10">
            <a:extLst>
              <a:ext uri="{FF2B5EF4-FFF2-40B4-BE49-F238E27FC236}">
                <a16:creationId xmlns:a16="http://schemas.microsoft.com/office/drawing/2014/main" id="{7A967D77-0A10-479C-A513-C2FCBFEC78BF}"/>
              </a:ext>
            </a:extLst>
          </p:cNvPr>
          <p:cNvSpPr txBox="1">
            <a:spLocks noChangeArrowheads="1"/>
          </p:cNvSpPr>
          <p:nvPr/>
        </p:nvSpPr>
        <p:spPr bwMode="auto">
          <a:xfrm>
            <a:off x="457200" y="19050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81925" name="Rectangle 11">
            <a:extLst>
              <a:ext uri="{FF2B5EF4-FFF2-40B4-BE49-F238E27FC236}">
                <a16:creationId xmlns:a16="http://schemas.microsoft.com/office/drawing/2014/main" id="{A29BEBE2-B2B0-474B-8F46-4A605E245600}"/>
              </a:ext>
            </a:extLst>
          </p:cNvPr>
          <p:cNvSpPr>
            <a:spLocks noChangeArrowheads="1"/>
          </p:cNvSpPr>
          <p:nvPr/>
        </p:nvSpPr>
        <p:spPr bwMode="auto">
          <a:xfrm>
            <a:off x="457200" y="2286000"/>
            <a:ext cx="8153400" cy="4267200"/>
          </a:xfrm>
          <a:prstGeom prst="rect">
            <a:avLst/>
          </a:prstGeom>
          <a:noFill/>
          <a:ln w="9525">
            <a:noFill/>
            <a:miter lim="800000"/>
            <a:headEnd/>
            <a:tailEnd/>
          </a:ln>
        </p:spPr>
        <p:txBody>
          <a:bodyPr/>
          <a:lstStyle/>
          <a:p>
            <a:pPr marL="342900" indent="-342900" eaLnBrk="1" hangingPunct="1">
              <a:spcBef>
                <a:spcPct val="20000"/>
              </a:spcBef>
              <a:buFontTx/>
              <a:buChar char="•"/>
              <a:defRPr/>
            </a:pPr>
            <a:r>
              <a:rPr lang="en-US" sz="2400" dirty="0">
                <a:latin typeface="Arial" charset="0"/>
                <a:cs typeface="+mn-cs"/>
              </a:rPr>
              <a:t>2013--  52% of Earth’s population is urban</a:t>
            </a:r>
            <a:r>
              <a:rPr lang="en-US" sz="2400" baseline="30000" dirty="0">
                <a:latin typeface="Arial" charset="0"/>
                <a:cs typeface="+mn-cs"/>
              </a:rPr>
              <a:t>1</a:t>
            </a:r>
          </a:p>
          <a:p>
            <a:pPr marL="342900" indent="-342900" eaLnBrk="1" hangingPunct="1">
              <a:spcBef>
                <a:spcPct val="20000"/>
              </a:spcBef>
              <a:buFontTx/>
              <a:buChar char="•"/>
              <a:defRPr/>
            </a:pPr>
            <a:r>
              <a:rPr lang="en-US" sz="2400" dirty="0">
                <a:latin typeface="Arial" charset="0"/>
                <a:cs typeface="+mn-cs"/>
              </a:rPr>
              <a:t>2025--  57% are estimated to live in cities</a:t>
            </a:r>
            <a:r>
              <a:rPr lang="en-US" sz="2400" baseline="30000" dirty="0">
                <a:latin typeface="Arial" charset="0"/>
                <a:cs typeface="+mn-cs"/>
              </a:rPr>
              <a:t>1</a:t>
            </a:r>
          </a:p>
          <a:p>
            <a:pPr marL="342900" indent="-342900" eaLnBrk="1" hangingPunct="1">
              <a:spcBef>
                <a:spcPct val="20000"/>
              </a:spcBef>
              <a:buFontTx/>
              <a:buChar char="•"/>
              <a:defRPr/>
            </a:pPr>
            <a:r>
              <a:rPr lang="en-US" sz="2400" dirty="0">
                <a:latin typeface="Arial" charset="0"/>
                <a:cs typeface="+mn-cs"/>
              </a:rPr>
              <a:t>2050--  66% are estimated to live in cities</a:t>
            </a:r>
            <a:r>
              <a:rPr lang="en-US" sz="2400" baseline="30000" dirty="0">
                <a:latin typeface="Arial" charset="0"/>
                <a:cs typeface="+mn-cs"/>
              </a:rPr>
              <a:t>2</a:t>
            </a:r>
          </a:p>
          <a:p>
            <a:pPr marL="342900" indent="-342900" eaLnBrk="1" hangingPunct="1">
              <a:spcBef>
                <a:spcPct val="20000"/>
              </a:spcBef>
              <a:buFontTx/>
              <a:buChar char="•"/>
              <a:defRPr/>
            </a:pPr>
            <a:r>
              <a:rPr lang="en-US" sz="2400" dirty="0">
                <a:latin typeface="Arial" charset="0"/>
                <a:cs typeface="+mn-cs"/>
              </a:rPr>
              <a:t>By 2015 only one city in an advanced nation will be among the 10 largest cities. In rank order:</a:t>
            </a:r>
            <a:br>
              <a:rPr lang="en-US" sz="2400" dirty="0">
                <a:latin typeface="Arial" charset="0"/>
                <a:cs typeface="+mn-cs"/>
              </a:rPr>
            </a:br>
            <a:r>
              <a:rPr lang="en-US" sz="2400" dirty="0">
                <a:latin typeface="Arial" charset="0"/>
                <a:cs typeface="+mn-cs"/>
              </a:rPr>
              <a:t>Tokyo, Bombay (Mumbai), Lagos, Shanghai, Jakarta, São Paulo, Karachi, Beijing, Dhaka, México</a:t>
            </a:r>
            <a:r>
              <a:rPr lang="en-US" sz="2400" baseline="30000" dirty="0">
                <a:latin typeface="Arial" charset="0"/>
                <a:cs typeface="+mn-cs"/>
              </a:rPr>
              <a:t>2</a:t>
            </a:r>
          </a:p>
          <a:p>
            <a:pPr marL="342900" indent="-342900" eaLnBrk="1" hangingPunct="1">
              <a:spcBef>
                <a:spcPct val="20000"/>
              </a:spcBef>
              <a:defRPr/>
            </a:pPr>
            <a:endParaRPr lang="en-US" dirty="0">
              <a:latin typeface="Arial" charset="0"/>
              <a:cs typeface="+mn-cs"/>
            </a:endParaRPr>
          </a:p>
          <a:p>
            <a:pPr marL="342900" indent="-342900" eaLnBrk="1" hangingPunct="1">
              <a:spcBef>
                <a:spcPct val="20000"/>
              </a:spcBef>
              <a:defRPr/>
            </a:pPr>
            <a:endParaRPr lang="en-US" dirty="0">
              <a:latin typeface="Arial" charset="0"/>
              <a:cs typeface="+mn-cs"/>
            </a:endParaRPr>
          </a:p>
          <a:p>
            <a:pPr eaLnBrk="1" hangingPunct="1">
              <a:defRPr/>
            </a:pPr>
            <a:r>
              <a:rPr lang="en-US" sz="1200" dirty="0">
                <a:latin typeface="Arial" charset="0"/>
                <a:cs typeface="+mn-cs"/>
              </a:rPr>
              <a:t>1 </a:t>
            </a:r>
            <a:r>
              <a:rPr lang="en-US" sz="1200" dirty="0"/>
              <a:t>Todd Johnson &amp; Peter Crossing,  “Status of Global Mission, 2013, in the Context of AD 1800-2025,” </a:t>
            </a:r>
            <a:r>
              <a:rPr lang="en-US" sz="1200" i="1" dirty="0"/>
              <a:t>Int’l Bulletin of Missionary Research</a:t>
            </a:r>
            <a:r>
              <a:rPr lang="en-US" sz="1200" dirty="0"/>
              <a:t>,  Jan. 2013, p. 33.</a:t>
            </a:r>
          </a:p>
          <a:p>
            <a:pPr marL="342900" indent="-342900" eaLnBrk="1" hangingPunct="1">
              <a:spcBef>
                <a:spcPct val="20000"/>
              </a:spcBef>
              <a:defRPr/>
            </a:pPr>
            <a:r>
              <a:rPr lang="en-US" sz="1200" dirty="0">
                <a:latin typeface="Arial" charset="0"/>
                <a:cs typeface="+mn-cs"/>
              </a:rPr>
              <a:t>2 Philip Jenkins, </a:t>
            </a:r>
            <a:r>
              <a:rPr lang="en-US" sz="1200" i="1" dirty="0">
                <a:latin typeface="Arial" charset="0"/>
                <a:cs typeface="+mn-cs"/>
              </a:rPr>
              <a:t>The Next Christendom</a:t>
            </a:r>
            <a:r>
              <a:rPr lang="en-US" sz="1200" dirty="0">
                <a:latin typeface="Arial" charset="0"/>
                <a:cs typeface="+mn-cs"/>
              </a:rPr>
              <a:t>, 2002, p. 93, based upon UN statistics, ISBN: 0195168917</a:t>
            </a:r>
            <a:endParaRPr lang="en-US" sz="2000" dirty="0">
              <a:latin typeface="Arial" charset="0"/>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1925">
                                            <p:txEl>
                                              <p:pRg st="3" end="3"/>
                                            </p:txEl>
                                          </p:spTgt>
                                        </p:tgtEl>
                                        <p:attrNameLst>
                                          <p:attrName>style.visibility</p:attrName>
                                        </p:attrNameLst>
                                      </p:cBhvr>
                                      <p:to>
                                        <p:strVal val="visible"/>
                                      </p:to>
                                    </p:set>
                                    <p:anim calcmode="lin" valueType="num">
                                      <p:cBhvr additive="base">
                                        <p:cTn id="7" dur="500" fill="hold"/>
                                        <p:tgtEl>
                                          <p:spTgt spid="8192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0FBE66CE-E43E-44A5-BB08-9CA3A5C7EF91}"/>
              </a:ext>
            </a:extLst>
          </p:cNvPr>
          <p:cNvSpPr>
            <a:spLocks noGrp="1" noChangeArrowheads="1"/>
          </p:cNvSpPr>
          <p:nvPr>
            <p:ph type="title"/>
          </p:nvPr>
        </p:nvSpPr>
        <p:spPr>
          <a:xfrm>
            <a:off x="457200" y="0"/>
            <a:ext cx="8686800" cy="914400"/>
          </a:xfrm>
        </p:spPr>
        <p:txBody>
          <a:bodyPr/>
          <a:lstStyle/>
          <a:p>
            <a:pPr>
              <a:defRPr/>
            </a:pPr>
            <a:r>
              <a:rPr lang="en-US" sz="4000"/>
              <a:t>Distinguishing Traits of a Missionary</a:t>
            </a:r>
          </a:p>
        </p:txBody>
      </p:sp>
      <p:sp>
        <p:nvSpPr>
          <p:cNvPr id="50179" name="Rectangle 3">
            <a:extLst>
              <a:ext uri="{FF2B5EF4-FFF2-40B4-BE49-F238E27FC236}">
                <a16:creationId xmlns:a16="http://schemas.microsoft.com/office/drawing/2014/main" id="{F98B8E1C-C1C4-4ED4-9378-EBF0DFF98735}"/>
              </a:ext>
            </a:extLst>
          </p:cNvPr>
          <p:cNvSpPr>
            <a:spLocks noGrp="1" noChangeArrowheads="1"/>
          </p:cNvSpPr>
          <p:nvPr>
            <p:ph type="body" idx="1"/>
          </p:nvPr>
        </p:nvSpPr>
        <p:spPr>
          <a:xfrm>
            <a:off x="0" y="1447800"/>
            <a:ext cx="8991600" cy="5105400"/>
          </a:xfrm>
        </p:spPr>
        <p:txBody>
          <a:bodyPr/>
          <a:lstStyle/>
          <a:p>
            <a:pPr>
              <a:lnSpc>
                <a:spcPct val="90000"/>
              </a:lnSpc>
            </a:pPr>
            <a:r>
              <a:rPr lang="en-US" altLang="en-US"/>
              <a:t>A missionary is sent by God on a task.  The word “missionary” is the Latin equivalent of the Greek “apostle,” or “</a:t>
            </a:r>
            <a:r>
              <a:rPr lang="en-US" altLang="en-US" u="sng"/>
              <a:t>sent</a:t>
            </a:r>
            <a:r>
              <a:rPr lang="en-US" altLang="en-US"/>
              <a:t> one.”</a:t>
            </a:r>
          </a:p>
          <a:p>
            <a:pPr>
              <a:lnSpc>
                <a:spcPct val="90000"/>
              </a:lnSpc>
            </a:pPr>
            <a:r>
              <a:rPr lang="en-US" altLang="en-US"/>
              <a:t>A missionary usually goes to a </a:t>
            </a:r>
            <a:r>
              <a:rPr lang="en-US" altLang="en-US" i="1"/>
              <a:t>different </a:t>
            </a:r>
            <a:r>
              <a:rPr lang="en-US" altLang="en-US"/>
              <a:t>culture and ethnic group.  Paul went to Gentiles and Peter to Jews (Gal. 2:8).</a:t>
            </a:r>
          </a:p>
          <a:p>
            <a:pPr lvl="1">
              <a:lnSpc>
                <a:spcPct val="90000"/>
              </a:lnSpc>
            </a:pPr>
            <a:r>
              <a:rPr lang="en-US" altLang="en-US"/>
              <a:t>This distinguishes them from “witnesses,” the work of every Christian, and from local evangelists (although “witness” is used in Acts 1:8).</a:t>
            </a:r>
          </a:p>
          <a:p>
            <a:pPr>
              <a:lnSpc>
                <a:spcPct val="90000"/>
              </a:lnSpc>
            </a:pPr>
            <a:r>
              <a:rPr lang="en-US" altLang="en-US"/>
              <a:t>Missionaries are sent by God, through the Spirit, usually by local churches (Acts 13:3).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7" dur="500"/>
                                        <p:tgtEl>
                                          <p:spTgt spid="501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 calcmode="lin" valueType="num">
                                      <p:cBhvr additive="base">
                                        <p:cTn id="12"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50179">
                                            <p:txEl>
                                              <p:pRg st="3" end="3"/>
                                            </p:txEl>
                                          </p:spTgt>
                                        </p:tgtEl>
                                        <p:attrNameLst>
                                          <p:attrName>style.visibility</p:attrName>
                                        </p:attrNameLst>
                                      </p:cBhvr>
                                      <p:to>
                                        <p:strVal val="visible"/>
                                      </p:to>
                                    </p:set>
                                    <p:animEffect transition="in" filter="plus(in)">
                                      <p:cBhvr>
                                        <p:cTn id="18"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927B9860-DEBD-4358-BAC0-6413A58FE290}"/>
              </a:ext>
            </a:extLst>
          </p:cNvPr>
          <p:cNvSpPr>
            <a:spLocks noGrp="1" noChangeArrowheads="1"/>
          </p:cNvSpPr>
          <p:nvPr>
            <p:ph type="title"/>
          </p:nvPr>
        </p:nvSpPr>
        <p:spPr>
          <a:xfrm>
            <a:off x="152400" y="457200"/>
            <a:ext cx="8991600" cy="642938"/>
          </a:xfrm>
        </p:spPr>
        <p:txBody>
          <a:bodyPr/>
          <a:lstStyle/>
          <a:p>
            <a:pPr eaLnBrk="1" hangingPunct="1"/>
            <a:r>
              <a:rPr lang="en-US" altLang="en-US" b="1">
                <a:solidFill>
                  <a:schemeClr val="bg1"/>
                </a:solidFill>
              </a:rPr>
              <a:t>Largest Cities Becoming Non-Christian</a:t>
            </a:r>
          </a:p>
        </p:txBody>
      </p:sp>
      <p:sp>
        <p:nvSpPr>
          <p:cNvPr id="129027" name="Rectangle 3">
            <a:extLst>
              <a:ext uri="{FF2B5EF4-FFF2-40B4-BE49-F238E27FC236}">
                <a16:creationId xmlns:a16="http://schemas.microsoft.com/office/drawing/2014/main" id="{E0B50A80-12B5-4F0C-B79F-65D1FE7F6825}"/>
              </a:ext>
            </a:extLst>
          </p:cNvPr>
          <p:cNvSpPr>
            <a:spLocks noGrp="1" noChangeArrowheads="1"/>
          </p:cNvSpPr>
          <p:nvPr>
            <p:ph type="body" sz="half" idx="1"/>
          </p:nvPr>
        </p:nvSpPr>
        <p:spPr>
          <a:xfrm>
            <a:off x="304800" y="1752600"/>
            <a:ext cx="6324600" cy="3657600"/>
          </a:xfrm>
        </p:spPr>
        <p:txBody>
          <a:bodyPr/>
          <a:lstStyle/>
          <a:p>
            <a:pPr eaLnBrk="1" hangingPunct="1"/>
            <a:r>
              <a:rPr lang="en-US" altLang="en-US" sz="2400"/>
              <a:t>In 1900 there were 5 non-Christian megacities</a:t>
            </a:r>
          </a:p>
          <a:p>
            <a:pPr eaLnBrk="1" hangingPunct="1"/>
            <a:r>
              <a:rPr lang="en-US" altLang="en-US" sz="2400"/>
              <a:t>By 2000, 14 of the top 25 cities were non-Christian</a:t>
            </a:r>
          </a:p>
          <a:p>
            <a:pPr eaLnBrk="1" hangingPunct="1"/>
            <a:r>
              <a:rPr lang="en-US" altLang="en-US" sz="2400"/>
              <a:t>In 2000 there were 226 non-Christian cities of over 1 million population.</a:t>
            </a:r>
            <a:r>
              <a:rPr lang="en-US" altLang="en-US" sz="2400" baseline="30000"/>
              <a:t>1</a:t>
            </a:r>
            <a:r>
              <a:rPr lang="en-US" altLang="en-US" sz="2400"/>
              <a:t> </a:t>
            </a:r>
          </a:p>
          <a:p>
            <a:pPr eaLnBrk="1" hangingPunct="1"/>
            <a:r>
              <a:rPr lang="en-US" altLang="en-US" sz="2400"/>
              <a:t>In 2013 there were 265 such cities.</a:t>
            </a:r>
            <a:r>
              <a:rPr lang="en-US" altLang="en-US" sz="2400" baseline="30000"/>
              <a:t>2</a:t>
            </a:r>
          </a:p>
          <a:p>
            <a:pPr eaLnBrk="1" hangingPunct="1"/>
            <a:endParaRPr lang="en-US" altLang="en-US" sz="2400"/>
          </a:p>
        </p:txBody>
      </p:sp>
      <p:sp>
        <p:nvSpPr>
          <p:cNvPr id="2053" name="Text Box 5">
            <a:extLst>
              <a:ext uri="{FF2B5EF4-FFF2-40B4-BE49-F238E27FC236}">
                <a16:creationId xmlns:a16="http://schemas.microsoft.com/office/drawing/2014/main" id="{BFF0293D-0B53-48D5-82D5-75E3A047C065}"/>
              </a:ext>
            </a:extLst>
          </p:cNvPr>
          <p:cNvSpPr txBox="1">
            <a:spLocks noChangeArrowheads="1"/>
          </p:cNvSpPr>
          <p:nvPr/>
        </p:nvSpPr>
        <p:spPr bwMode="auto">
          <a:xfrm>
            <a:off x="457200" y="5562600"/>
            <a:ext cx="4343400" cy="1169988"/>
          </a:xfrm>
          <a:prstGeom prst="rect">
            <a:avLst/>
          </a:prstGeom>
          <a:noFill/>
          <a:ln w="9525">
            <a:noFill/>
            <a:miter lim="800000"/>
            <a:headEnd/>
            <a:tailEnd/>
          </a:ln>
        </p:spPr>
        <p:txBody>
          <a:bodyPr>
            <a:spAutoFit/>
          </a:bodyPr>
          <a:lstStyle/>
          <a:p>
            <a:pPr marL="228600" indent="-228600" eaLnBrk="1" hangingPunct="1">
              <a:spcBef>
                <a:spcPct val="50000"/>
              </a:spcBef>
              <a:buFontTx/>
              <a:buAutoNum type="arabicPlain"/>
              <a:defRPr/>
            </a:pPr>
            <a:r>
              <a:rPr lang="en-US" sz="1000" dirty="0">
                <a:latin typeface="Tahoma" pitchFamily="34" charset="0"/>
                <a:cs typeface="+mn-cs"/>
              </a:rPr>
              <a:t>From the </a:t>
            </a:r>
            <a:r>
              <a:rPr lang="en-US" sz="1000" i="1" dirty="0">
                <a:latin typeface="Tahoma" pitchFamily="34" charset="0"/>
                <a:cs typeface="+mn-cs"/>
              </a:rPr>
              <a:t>World Christian Encyclopedia, </a:t>
            </a:r>
            <a:r>
              <a:rPr lang="en-US" sz="1000" dirty="0">
                <a:latin typeface="Tahoma" pitchFamily="34" charset="0"/>
                <a:cs typeface="+mn-cs"/>
              </a:rPr>
              <a:t>David Barrett, George </a:t>
            </a:r>
            <a:r>
              <a:rPr lang="en-US" sz="1000" dirty="0" err="1">
                <a:latin typeface="Tahoma" pitchFamily="34" charset="0"/>
                <a:cs typeface="+mn-cs"/>
              </a:rPr>
              <a:t>Kurian</a:t>
            </a:r>
            <a:r>
              <a:rPr lang="en-US" sz="1000" dirty="0">
                <a:latin typeface="Tahoma" pitchFamily="34" charset="0"/>
                <a:cs typeface="+mn-cs"/>
              </a:rPr>
              <a:t>, Todd Johnson, Eds. 2001, ISBN:0195079639, p. 2: 536, 538; 1:8; </a:t>
            </a:r>
            <a:r>
              <a:rPr lang="en-US" sz="1000" i="1" dirty="0">
                <a:latin typeface="Tahoma" pitchFamily="34" charset="0"/>
                <a:cs typeface="+mn-cs"/>
              </a:rPr>
              <a:t>World Christian Trends AD 30-AD 2200</a:t>
            </a:r>
            <a:r>
              <a:rPr lang="en-US" sz="1000" dirty="0">
                <a:latin typeface="Tahoma" pitchFamily="34" charset="0"/>
                <a:cs typeface="+mn-cs"/>
              </a:rPr>
              <a:t>, Barrett &amp; Johnson, 2001, p. 59.</a:t>
            </a:r>
          </a:p>
          <a:p>
            <a:pPr eaLnBrk="1" hangingPunct="1">
              <a:defRPr/>
            </a:pPr>
            <a:r>
              <a:rPr lang="en-US" sz="1000" dirty="0">
                <a:solidFill>
                  <a:srgbClr val="000000"/>
                </a:solidFill>
              </a:rPr>
              <a:t>2    Todd Johnson &amp; Peter Crossing,  “Status of Global Mission, 2013, in</a:t>
            </a:r>
          </a:p>
          <a:p>
            <a:pPr eaLnBrk="1" hangingPunct="1">
              <a:defRPr/>
            </a:pPr>
            <a:r>
              <a:rPr lang="en-US" sz="1000" dirty="0">
                <a:solidFill>
                  <a:srgbClr val="000000"/>
                </a:solidFill>
              </a:rPr>
              <a:t>       the Context of AD 1800-2025,” </a:t>
            </a:r>
            <a:r>
              <a:rPr lang="en-US" sz="1000" i="1" dirty="0">
                <a:solidFill>
                  <a:srgbClr val="000000"/>
                </a:solidFill>
              </a:rPr>
              <a:t>Int’l Bulletin of Missionary Research</a:t>
            </a:r>
            <a:r>
              <a:rPr lang="en-US" sz="1000" dirty="0">
                <a:solidFill>
                  <a:srgbClr val="000000"/>
                </a:solidFill>
              </a:rPr>
              <a:t>,</a:t>
            </a:r>
          </a:p>
          <a:p>
            <a:pPr eaLnBrk="1" hangingPunct="1">
              <a:defRPr/>
            </a:pPr>
            <a:r>
              <a:rPr lang="en-US" sz="1000" dirty="0">
                <a:solidFill>
                  <a:srgbClr val="000000"/>
                </a:solidFill>
              </a:rPr>
              <a:t>       Jan. 2013, p. 33.</a:t>
            </a: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4">
            <a:extLst>
              <a:ext uri="{FF2B5EF4-FFF2-40B4-BE49-F238E27FC236}">
                <a16:creationId xmlns:a16="http://schemas.microsoft.com/office/drawing/2014/main" id="{CB03B439-58E9-461D-ADEE-7F3917ADF4E8}"/>
              </a:ext>
            </a:extLst>
          </p:cNvPr>
          <p:cNvSpPr>
            <a:spLocks noGrp="1"/>
          </p:cNvSpPr>
          <p:nvPr>
            <p:ph type="title"/>
          </p:nvPr>
        </p:nvSpPr>
        <p:spPr/>
        <p:txBody>
          <a:bodyPr/>
          <a:lstStyle/>
          <a:p>
            <a:r>
              <a:rPr lang="en-US" altLang="en-US"/>
              <a:t>How to Reach the Cities?</a:t>
            </a:r>
          </a:p>
        </p:txBody>
      </p:sp>
      <p:sp>
        <p:nvSpPr>
          <p:cNvPr id="130051" name="Content Placeholder 5">
            <a:extLst>
              <a:ext uri="{FF2B5EF4-FFF2-40B4-BE49-F238E27FC236}">
                <a16:creationId xmlns:a16="http://schemas.microsoft.com/office/drawing/2014/main" id="{578551BD-CF61-4C24-976C-616CE92D6D29}"/>
              </a:ext>
            </a:extLst>
          </p:cNvPr>
          <p:cNvSpPr>
            <a:spLocks noGrp="1"/>
          </p:cNvSpPr>
          <p:nvPr>
            <p:ph idx="1"/>
          </p:nvPr>
        </p:nvSpPr>
        <p:spPr>
          <a:xfrm>
            <a:off x="0" y="1447800"/>
            <a:ext cx="9144000" cy="5410200"/>
          </a:xfrm>
        </p:spPr>
        <p:txBody>
          <a:bodyPr/>
          <a:lstStyle/>
          <a:p>
            <a:r>
              <a:rPr lang="en-US" altLang="en-US"/>
              <a:t>Rurally based Chinese house churches send missionaries to factories, then develop friendships and begin house churches. </a:t>
            </a:r>
          </a:p>
          <a:p>
            <a:pPr lvl="1"/>
            <a:r>
              <a:rPr lang="en-US" altLang="en-US">
                <a:solidFill>
                  <a:schemeClr val="tx1"/>
                </a:solidFill>
              </a:rPr>
              <a:t>One group provided bandages to construction workers as a way of getting to know them.</a:t>
            </a:r>
          </a:p>
          <a:p>
            <a:pPr lvl="1"/>
            <a:r>
              <a:rPr lang="en-US" altLang="en-US">
                <a:solidFill>
                  <a:schemeClr val="tx1"/>
                </a:solidFill>
              </a:rPr>
              <a:t>Economically it’s difficult for rural workers to live in the cities.</a:t>
            </a:r>
          </a:p>
          <a:p>
            <a:r>
              <a:rPr lang="en-US" altLang="en-US"/>
              <a:t>Ministries in India are making headway through missionaries from the south penetrating the north. One leader in Vananasi, the Hindu capital of India, said that all he lacked was workers. Missionaries leave families behind for perhaps 4-6 months of labor. </a:t>
            </a: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EA93D761-DA4F-4908-BC28-2A93EF51AB74}"/>
              </a:ext>
            </a:extLst>
          </p:cNvPr>
          <p:cNvSpPr>
            <a:spLocks noGrp="1"/>
          </p:cNvSpPr>
          <p:nvPr>
            <p:ph type="ctrTitle"/>
          </p:nvPr>
        </p:nvSpPr>
        <p:spPr>
          <a:xfrm>
            <a:off x="0" y="5410200"/>
            <a:ext cx="9144000" cy="1447800"/>
          </a:xfrm>
        </p:spPr>
        <p:txBody>
          <a:bodyPr/>
          <a:lstStyle/>
          <a:p>
            <a:pPr eaLnBrk="1" hangingPunct="1"/>
            <a:r>
              <a:rPr lang="en-US" altLang="en-US"/>
              <a:t>Mega-trend #4: Mission Force Changes</a:t>
            </a: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A6A4B7A-28E5-4737-9106-C66ABE2CB0E0}"/>
              </a:ext>
            </a:extLst>
          </p:cNvPr>
          <p:cNvSpPr>
            <a:spLocks noGrp="1" noChangeArrowheads="1"/>
          </p:cNvSpPr>
          <p:nvPr>
            <p:ph type="title"/>
          </p:nvPr>
        </p:nvSpPr>
        <p:spPr/>
        <p:txBody>
          <a:bodyPr/>
          <a:lstStyle/>
          <a:p>
            <a:pPr eaLnBrk="1" hangingPunct="1"/>
            <a:r>
              <a:rPr lang="en-US" altLang="en-US" sz="3600">
                <a:solidFill>
                  <a:srgbClr val="00B0F0"/>
                </a:solidFill>
              </a:rPr>
              <a:t>The Harvest Force Has Shifted</a:t>
            </a:r>
          </a:p>
        </p:txBody>
      </p:sp>
      <p:sp>
        <p:nvSpPr>
          <p:cNvPr id="199683" name="Rectangle 3">
            <a:extLst>
              <a:ext uri="{FF2B5EF4-FFF2-40B4-BE49-F238E27FC236}">
                <a16:creationId xmlns:a16="http://schemas.microsoft.com/office/drawing/2014/main" id="{EDF016BB-C929-4A94-9018-3BEEDC2321C0}"/>
              </a:ext>
            </a:extLst>
          </p:cNvPr>
          <p:cNvSpPr>
            <a:spLocks noGrp="1" noChangeArrowheads="1"/>
          </p:cNvSpPr>
          <p:nvPr>
            <p:ph idx="1"/>
          </p:nvPr>
        </p:nvSpPr>
        <p:spPr>
          <a:xfrm>
            <a:off x="76200" y="1447800"/>
            <a:ext cx="8991600" cy="5410200"/>
          </a:xfrm>
        </p:spPr>
        <p:txBody>
          <a:bodyPr/>
          <a:lstStyle/>
          <a:p>
            <a:pPr eaLnBrk="1" hangingPunct="1">
              <a:defRPr/>
            </a:pPr>
            <a:r>
              <a:rPr lang="en-US" dirty="0"/>
              <a:t>An estimated 426,000 foreign missionaries existed in 2013.</a:t>
            </a:r>
            <a:r>
              <a:rPr lang="en-US" baseline="30000" dirty="0"/>
              <a:t>1</a:t>
            </a:r>
            <a:r>
              <a:rPr lang="en-US" dirty="0"/>
              <a:t> </a:t>
            </a:r>
          </a:p>
          <a:p>
            <a:pPr eaLnBrk="1" hangingPunct="1">
              <a:defRPr/>
            </a:pPr>
            <a:r>
              <a:rPr lang="en-US" dirty="0"/>
              <a:t>The US sent 126,650 missionaries abroad in 2010, making it approximately 30% of the total.</a:t>
            </a:r>
            <a:r>
              <a:rPr lang="en-US" baseline="30000" dirty="0"/>
              <a:t>2 </a:t>
            </a:r>
          </a:p>
          <a:p>
            <a:pPr eaLnBrk="1" hangingPunct="1">
              <a:defRPr/>
            </a:pPr>
            <a:r>
              <a:rPr lang="en-US" dirty="0"/>
              <a:t>There are at least 4,000 Third World mission agencies.</a:t>
            </a:r>
            <a:r>
              <a:rPr lang="en-US" baseline="30000" dirty="0"/>
              <a:t>3</a:t>
            </a:r>
            <a:r>
              <a:rPr lang="en-US" sz="1000" dirty="0"/>
              <a:t> </a:t>
            </a:r>
          </a:p>
          <a:p>
            <a:pPr eaLnBrk="1" hangingPunct="1">
              <a:defRPr/>
            </a:pPr>
            <a:endParaRPr lang="en-US" sz="1000" dirty="0"/>
          </a:p>
          <a:p>
            <a:pPr eaLnBrk="1" hangingPunct="1">
              <a:defRPr/>
            </a:pPr>
            <a:r>
              <a:rPr lang="en-US" sz="1200" dirty="0">
                <a:solidFill>
                  <a:srgbClr val="000000"/>
                </a:solidFill>
                <a:latin typeface="Gill Sans MT" panose="020B0502020104020203" pitchFamily="34" charset="0"/>
              </a:rPr>
              <a:t>1 </a:t>
            </a:r>
            <a:r>
              <a:rPr lang="en-US" sz="1200" dirty="0">
                <a:latin typeface="Gill Sans MT" panose="020B0502020104020203" pitchFamily="34" charset="0"/>
              </a:rPr>
              <a:t>Todd Johnson &amp; Peter Crossing,  “Status of Global Mission, 2013, in the Context of AD 1800-2025,” Int’l Bulletin of Missionary </a:t>
            </a:r>
          </a:p>
          <a:p>
            <a:pPr marL="0" indent="0" eaLnBrk="1" hangingPunct="1">
              <a:buFontTx/>
              <a:buNone/>
              <a:defRPr/>
            </a:pPr>
            <a:r>
              <a:rPr lang="en-US" sz="1200" dirty="0">
                <a:latin typeface="Gill Sans MT" panose="020B0502020104020203" pitchFamily="34" charset="0"/>
              </a:rPr>
              <a:t>            Research,  Jan. 2013, p. 33.</a:t>
            </a:r>
          </a:p>
          <a:p>
            <a:pPr eaLnBrk="1" hangingPunct="1">
              <a:buFontTx/>
              <a:buNone/>
              <a:defRPr/>
            </a:pPr>
            <a:r>
              <a:rPr lang="en-US" sz="1200" dirty="0">
                <a:solidFill>
                  <a:srgbClr val="000000"/>
                </a:solidFill>
                <a:latin typeface="Gill Sans MT" panose="020B0502020104020203" pitchFamily="34" charset="0"/>
              </a:rPr>
              <a:t>	2  </a:t>
            </a:r>
            <a:r>
              <a:rPr lang="en-US" sz="1200" dirty="0"/>
              <a:t>Todd M. Johnson, ed. </a:t>
            </a:r>
            <a:r>
              <a:rPr lang="en-US" sz="1200" i="1" dirty="0"/>
              <a:t>World Christian Database</a:t>
            </a:r>
            <a:r>
              <a:rPr lang="en-US" sz="1200" dirty="0"/>
              <a:t> (Leiden/Boston: Brill, 2007)                                                                         </a:t>
            </a:r>
            <a:r>
              <a:rPr lang="en-US" sz="1200" dirty="0">
                <a:solidFill>
                  <a:srgbClr val="000000"/>
                </a:solidFill>
                <a:latin typeface="Gill Sans MT" panose="020B0502020104020203" pitchFamily="34" charset="0"/>
              </a:rPr>
              <a:t>3 </a:t>
            </a:r>
            <a:r>
              <a:rPr lang="en-US" sz="1200" dirty="0">
                <a:latin typeface="Gill Sans MT" panose="020B0502020104020203" pitchFamily="34" charset="0"/>
              </a:rPr>
              <a:t> David B. Barrett &amp; Todd M. Johnson, </a:t>
            </a:r>
            <a:r>
              <a:rPr lang="en-US" sz="1200" i="1" dirty="0">
                <a:latin typeface="Gill Sans MT" panose="020B0502020104020203" pitchFamily="34" charset="0"/>
              </a:rPr>
              <a:t>World Christian Trends AD 30-AD 2200</a:t>
            </a:r>
            <a:r>
              <a:rPr lang="en-US" sz="1200" dirty="0">
                <a:latin typeface="Gill Sans MT" panose="020B0502020104020203" pitchFamily="34" charset="0"/>
              </a:rPr>
              <a:t>, p. 71</a:t>
            </a:r>
            <a:endParaRPr lang="en-US" sz="1200" dirty="0">
              <a:solidFill>
                <a:srgbClr val="000000"/>
              </a:solidFill>
              <a:latin typeface="Gill Sans MT" panose="020B0502020104020203" pitchFamily="34" charset="0"/>
            </a:endParaRPr>
          </a:p>
          <a:p>
            <a:pPr eaLnBrk="1" hangingPunct="1">
              <a:buFontTx/>
              <a:buNone/>
              <a:defRPr/>
            </a:pPr>
            <a:r>
              <a:rPr lang="en-US" sz="1200" dirty="0">
                <a:solidFill>
                  <a:srgbClr val="000000"/>
                </a:solidFill>
                <a:latin typeface="Gill Sans MT" panose="020B0502020104020203" pitchFamily="34" charset="0"/>
              </a:rPr>
              <a:t>	</a:t>
            </a:r>
            <a:endParaRPr lang="en-US" sz="1200" dirty="0"/>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C1A40660-E37A-4A1A-BDFB-025968D0B4D6}"/>
              </a:ext>
            </a:extLst>
          </p:cNvPr>
          <p:cNvSpPr>
            <a:spLocks noGrp="1"/>
          </p:cNvSpPr>
          <p:nvPr>
            <p:ph type="title"/>
          </p:nvPr>
        </p:nvSpPr>
        <p:spPr/>
        <p:txBody>
          <a:bodyPr/>
          <a:lstStyle/>
          <a:p>
            <a:r>
              <a:rPr lang="en-US" altLang="en-US">
                <a:solidFill>
                  <a:srgbClr val="00B0F0"/>
                </a:solidFill>
              </a:rPr>
              <a:t>Back to Jerusalem</a:t>
            </a:r>
          </a:p>
        </p:txBody>
      </p:sp>
      <p:sp>
        <p:nvSpPr>
          <p:cNvPr id="133123" name="Content Placeholder 2">
            <a:extLst>
              <a:ext uri="{FF2B5EF4-FFF2-40B4-BE49-F238E27FC236}">
                <a16:creationId xmlns:a16="http://schemas.microsoft.com/office/drawing/2014/main" id="{5311507D-41EA-4902-831B-4C56F8D7023C}"/>
              </a:ext>
            </a:extLst>
          </p:cNvPr>
          <p:cNvSpPr>
            <a:spLocks noGrp="1"/>
          </p:cNvSpPr>
          <p:nvPr>
            <p:ph idx="1"/>
          </p:nvPr>
        </p:nvSpPr>
        <p:spPr/>
        <p:txBody>
          <a:bodyPr/>
          <a:lstStyle/>
          <a:p>
            <a:r>
              <a:rPr lang="en-US" altLang="en-US" sz="2800"/>
              <a:t>Since at least 1942, Chinese Christians have felt called by God to take the Gospel West, through Buddhist and Muslim nations, completing the circling of the globe, all the way back to Jerusalem. Most, if not all, Chinese house church fellowships (which may number 100 million Christians) are behind this movement, the goal of which is to field at least 100,000 foreign missionaries.</a:t>
            </a:r>
          </a:p>
          <a:p>
            <a:pPr lvl="1"/>
            <a:r>
              <a:rPr lang="en-US" altLang="en-US" sz="2400"/>
              <a:t>There are underground missionary training schools. Some have several campuses, so they can shift as the police find and close down a location.</a:t>
            </a:r>
          </a:p>
        </p:txBody>
      </p:sp>
      <p:sp>
        <p:nvSpPr>
          <p:cNvPr id="133124" name="Slide Number Placeholder 3">
            <a:extLst>
              <a:ext uri="{FF2B5EF4-FFF2-40B4-BE49-F238E27FC236}">
                <a16:creationId xmlns:a16="http://schemas.microsoft.com/office/drawing/2014/main" id="{A9FB7460-102D-4C45-9AFA-630F48596208}"/>
              </a:ext>
            </a:extLst>
          </p:cNvPr>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07D14041-B62F-4F0F-96E7-DCAE68C99DDC}" type="slidenum">
              <a:rPr lang="en-US" altLang="en-US" sz="1800"/>
              <a:pPr eaLnBrk="1" hangingPunct="1">
                <a:spcBef>
                  <a:spcPct val="0"/>
                </a:spcBef>
                <a:buFontTx/>
                <a:buNone/>
              </a:pPr>
              <a:t>64</a:t>
            </a:fld>
            <a:endParaRPr lang="en-US" altLang="en-US" sz="1800"/>
          </a:p>
        </p:txBody>
      </p:sp>
      <p:sp>
        <p:nvSpPr>
          <p:cNvPr id="133125" name="TextBox 5">
            <a:extLst>
              <a:ext uri="{FF2B5EF4-FFF2-40B4-BE49-F238E27FC236}">
                <a16:creationId xmlns:a16="http://schemas.microsoft.com/office/drawing/2014/main" id="{25751C0D-BA08-41E7-8EEF-8690BE6DDAD1}"/>
              </a:ext>
            </a:extLst>
          </p:cNvPr>
          <p:cNvSpPr txBox="1">
            <a:spLocks noChangeArrowheads="1"/>
          </p:cNvSpPr>
          <p:nvPr/>
        </p:nvSpPr>
        <p:spPr bwMode="auto">
          <a:xfrm>
            <a:off x="457200" y="6324600"/>
            <a:ext cx="815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 Brother Yun, Peter Yongze, Enoch Wang, Paul Hattaway, </a:t>
            </a:r>
            <a:r>
              <a:rPr lang="en-US" altLang="en-US" sz="1200" i="1"/>
              <a:t>Back to Jerusalem</a:t>
            </a:r>
            <a:r>
              <a:rPr lang="en-US" altLang="en-US" sz="1200"/>
              <a:t>, 2003, p. 97, ISBN: 139781884543890.</a:t>
            </a:r>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E45403A-90E6-445C-B7C6-6C4A9CE0B63A}"/>
              </a:ext>
            </a:extLst>
          </p:cNvPr>
          <p:cNvSpPr>
            <a:spLocks noGrp="1" noChangeArrowheads="1"/>
          </p:cNvSpPr>
          <p:nvPr>
            <p:ph type="title"/>
          </p:nvPr>
        </p:nvSpPr>
        <p:spPr>
          <a:xfrm>
            <a:off x="1219200" y="457200"/>
            <a:ext cx="7924800" cy="746125"/>
          </a:xfrm>
        </p:spPr>
        <p:txBody>
          <a:bodyPr/>
          <a:lstStyle/>
          <a:p>
            <a:pPr eaLnBrk="1" hangingPunct="1"/>
            <a:r>
              <a:rPr lang="en-US" altLang="en-US">
                <a:solidFill>
                  <a:srgbClr val="00B0F0"/>
                </a:solidFill>
              </a:rPr>
              <a:t>Missionary Sending Shifts</a:t>
            </a:r>
          </a:p>
        </p:txBody>
      </p:sp>
      <p:sp>
        <p:nvSpPr>
          <p:cNvPr id="203779" name="Rectangle 3">
            <a:extLst>
              <a:ext uri="{FF2B5EF4-FFF2-40B4-BE49-F238E27FC236}">
                <a16:creationId xmlns:a16="http://schemas.microsoft.com/office/drawing/2014/main" id="{DA971880-250B-4EB6-A01F-E13DDA10A0D7}"/>
              </a:ext>
            </a:extLst>
          </p:cNvPr>
          <p:cNvSpPr>
            <a:spLocks noGrp="1" noChangeArrowheads="1"/>
          </p:cNvSpPr>
          <p:nvPr>
            <p:ph idx="1"/>
          </p:nvPr>
        </p:nvSpPr>
        <p:spPr>
          <a:xfrm>
            <a:off x="0" y="1600200"/>
            <a:ext cx="9144000" cy="5257800"/>
          </a:xfrm>
        </p:spPr>
        <p:txBody>
          <a:bodyPr/>
          <a:lstStyle/>
          <a:p>
            <a:pPr eaLnBrk="1" hangingPunct="1">
              <a:lnSpc>
                <a:spcPct val="90000"/>
              </a:lnSpc>
              <a:defRPr/>
            </a:pPr>
            <a:r>
              <a:rPr lang="en-US" dirty="0"/>
              <a:t>More local churches are bypassing traditional mission agencies, becoming direct senders.    </a:t>
            </a:r>
            <a:r>
              <a:rPr lang="en-US" sz="1400" dirty="0"/>
              <a:t>Stan Guthrie, </a:t>
            </a:r>
            <a:r>
              <a:rPr lang="en-US" sz="1400" i="1" dirty="0"/>
              <a:t>Mission in the 3</a:t>
            </a:r>
            <a:r>
              <a:rPr lang="en-US" sz="1400" i="1" baseline="30000" dirty="0"/>
              <a:t>rd</a:t>
            </a:r>
            <a:r>
              <a:rPr lang="en-US" sz="1400" i="1" dirty="0"/>
              <a:t> Millennium</a:t>
            </a:r>
            <a:r>
              <a:rPr lang="en-US" sz="1400" dirty="0"/>
              <a:t>, p. 5</a:t>
            </a:r>
          </a:p>
          <a:p>
            <a:pPr lvl="1" eaLnBrk="1" hangingPunct="1">
              <a:lnSpc>
                <a:spcPct val="90000"/>
              </a:lnSpc>
              <a:defRPr/>
            </a:pPr>
            <a:r>
              <a:rPr lang="en-US" dirty="0"/>
              <a:t>This is true of some African American mega-churches, for example.</a:t>
            </a:r>
          </a:p>
          <a:p>
            <a:pPr eaLnBrk="1" hangingPunct="1">
              <a:lnSpc>
                <a:spcPct val="90000"/>
              </a:lnSpc>
              <a:defRPr/>
            </a:pPr>
            <a:r>
              <a:rPr lang="en-US" dirty="0"/>
              <a:t>Churches and individuals are supporting more indigenous, national ministries, instead of more costly western missionaries. As of 2005, 88,500 non-North American missionaries were supported by North American agencies.</a:t>
            </a:r>
          </a:p>
          <a:p>
            <a:pPr marL="0" indent="0" eaLnBrk="1" hangingPunct="1">
              <a:lnSpc>
                <a:spcPct val="90000"/>
              </a:lnSpc>
              <a:buFontTx/>
              <a:buNone/>
              <a:defRPr/>
            </a:pPr>
            <a:r>
              <a:rPr lang="en-US" sz="1200" dirty="0"/>
              <a:t>        Michael </a:t>
            </a:r>
            <a:r>
              <a:rPr lang="en-US" sz="1200" dirty="0" err="1"/>
              <a:t>Jaffarian</a:t>
            </a:r>
            <a:r>
              <a:rPr lang="en-US" sz="1200" dirty="0"/>
              <a:t>, “The statistical state of the North American Protestant missions movement…” </a:t>
            </a:r>
            <a:r>
              <a:rPr lang="en-US" sz="1200" i="1" dirty="0"/>
              <a:t>Int’l Bulletin of Missionary   </a:t>
            </a:r>
          </a:p>
          <a:p>
            <a:pPr marL="0" indent="0" eaLnBrk="1" hangingPunct="1">
              <a:lnSpc>
                <a:spcPct val="90000"/>
              </a:lnSpc>
              <a:buFontTx/>
              <a:buNone/>
              <a:defRPr/>
            </a:pPr>
            <a:r>
              <a:rPr lang="en-US" sz="1200" i="1" dirty="0"/>
              <a:t>        Research</a:t>
            </a:r>
            <a:r>
              <a:rPr lang="en-US" sz="1200" dirty="0"/>
              <a:t>,  Jan. 2008, p. 35,37.</a:t>
            </a: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8F749BF7-8114-44A7-9D5E-F052B91596E4}"/>
              </a:ext>
            </a:extLst>
          </p:cNvPr>
          <p:cNvSpPr>
            <a:spLocks noGrp="1" noChangeArrowheads="1"/>
          </p:cNvSpPr>
          <p:nvPr>
            <p:ph type="title"/>
          </p:nvPr>
        </p:nvSpPr>
        <p:spPr>
          <a:xfrm>
            <a:off x="1219200" y="152400"/>
            <a:ext cx="7772400" cy="1295400"/>
          </a:xfrm>
        </p:spPr>
        <p:txBody>
          <a:bodyPr/>
          <a:lstStyle/>
          <a:p>
            <a:pPr eaLnBrk="1" hangingPunct="1"/>
            <a:r>
              <a:rPr lang="en-US" altLang="en-US">
                <a:solidFill>
                  <a:srgbClr val="00B0F0"/>
                </a:solidFill>
              </a:rPr>
              <a:t>Short-term Missions Have Increased in Number</a:t>
            </a:r>
          </a:p>
        </p:txBody>
      </p:sp>
      <p:sp>
        <p:nvSpPr>
          <p:cNvPr id="92163" name="Rectangle 3">
            <a:extLst>
              <a:ext uri="{FF2B5EF4-FFF2-40B4-BE49-F238E27FC236}">
                <a16:creationId xmlns:a16="http://schemas.microsoft.com/office/drawing/2014/main" id="{68A0C91F-E622-4057-BC6E-82B1C7966274}"/>
              </a:ext>
            </a:extLst>
          </p:cNvPr>
          <p:cNvSpPr>
            <a:spLocks noGrp="1" noChangeArrowheads="1"/>
          </p:cNvSpPr>
          <p:nvPr>
            <p:ph idx="1"/>
          </p:nvPr>
        </p:nvSpPr>
        <p:spPr>
          <a:xfrm>
            <a:off x="76200" y="1524000"/>
            <a:ext cx="8991600" cy="5334000"/>
          </a:xfrm>
        </p:spPr>
        <p:txBody>
          <a:bodyPr/>
          <a:lstStyle/>
          <a:p>
            <a:pPr eaLnBrk="1" hangingPunct="1">
              <a:lnSpc>
                <a:spcPct val="90000"/>
              </a:lnSpc>
            </a:pPr>
            <a:r>
              <a:rPr lang="en-US" altLang="en-US" sz="2800"/>
              <a:t>Due to affordable jet travel, early retirement, world exposure via TV, and mission organization facilitation, such trips have proliferated within the last 20 years.</a:t>
            </a:r>
          </a:p>
          <a:p>
            <a:pPr eaLnBrk="1" hangingPunct="1">
              <a:lnSpc>
                <a:spcPct val="90000"/>
              </a:lnSpc>
            </a:pPr>
            <a:r>
              <a:rPr lang="en-US" altLang="en-US" sz="2800"/>
              <a:t>By 2006, about 1.5 million US Christians went on short-term mission trips (2 weeks or less) each year. </a:t>
            </a:r>
          </a:p>
          <a:p>
            <a:pPr eaLnBrk="1" hangingPunct="1">
              <a:lnSpc>
                <a:spcPct val="90000"/>
              </a:lnSpc>
              <a:buFontTx/>
              <a:buNone/>
            </a:pPr>
            <a:r>
              <a:rPr lang="en-US" altLang="en-US" sz="1200"/>
              <a:t>	Michael Jaffarian, “The statistical state of the North American Protestant missions movement…” </a:t>
            </a:r>
            <a:r>
              <a:rPr lang="en-US" altLang="en-US" sz="1200" i="1"/>
              <a:t>Int’l Bulletin of Missionary Research</a:t>
            </a:r>
            <a:r>
              <a:rPr lang="en-US" altLang="en-US" sz="1200"/>
              <a:t>,  Jan. 2008, p. 36.</a:t>
            </a:r>
          </a:p>
          <a:p>
            <a:pPr eaLnBrk="1" hangingPunct="1">
              <a:lnSpc>
                <a:spcPct val="90000"/>
              </a:lnSpc>
            </a:pPr>
            <a:r>
              <a:rPr lang="en-US" altLang="en-US" sz="2800"/>
              <a:t>The Southern Baptists alone average 20,000 trips annually.</a:t>
            </a:r>
          </a:p>
          <a:p>
            <a:pPr eaLnBrk="1" hangingPunct="1">
              <a:lnSpc>
                <a:spcPct val="90000"/>
              </a:lnSpc>
            </a:pPr>
            <a:r>
              <a:rPr lang="en-US" altLang="en-US" sz="2800"/>
              <a:t>29% of  US 13-17 year olds have been on a religious service or mission trip as of 2005                             </a:t>
            </a:r>
            <a:r>
              <a:rPr lang="en-US" altLang="en-US" sz="1200"/>
              <a:t>Robert Priest &amp; Alvaro Nieves, eds., </a:t>
            </a:r>
            <a:r>
              <a:rPr lang="en-US" altLang="en-US" sz="1200" i="1"/>
              <a:t>This side of heaven: Race, ethnicity and Christian faith</a:t>
            </a:r>
            <a:r>
              <a:rPr lang="en-US" altLang="en-US" sz="1200"/>
              <a:t>, p.331, ISBN: 0195310578.</a:t>
            </a:r>
            <a:endParaRPr lang="en-US" alt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animEffect transition="in" filter="checkerboard(across)">
                                      <p:cBhvr>
                                        <p:cTn id="7" dur="500"/>
                                        <p:tgtEl>
                                          <p:spTgt spid="921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2163">
                                            <p:txEl>
                                              <p:pRg st="2" end="2"/>
                                            </p:txEl>
                                          </p:spTgt>
                                        </p:tgtEl>
                                        <p:attrNameLst>
                                          <p:attrName>style.visibility</p:attrName>
                                        </p:attrNameLst>
                                      </p:cBhvr>
                                      <p:to>
                                        <p:strVal val="visible"/>
                                      </p:to>
                                    </p:set>
                                    <p:animEffect transition="in" filter="checkerboard(across)">
                                      <p:cBhvr>
                                        <p:cTn id="12" dur="500"/>
                                        <p:tgtEl>
                                          <p:spTgt spid="921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63">
                                            <p:txEl>
                                              <p:pRg st="3" end="3"/>
                                            </p:txEl>
                                          </p:spTgt>
                                        </p:tgtEl>
                                        <p:attrNameLst>
                                          <p:attrName>style.visibility</p:attrName>
                                        </p:attrNameLst>
                                      </p:cBhvr>
                                      <p:to>
                                        <p:strVal val="visible"/>
                                      </p:to>
                                    </p:set>
                                    <p:animEffect transition="in" filter="dissolve">
                                      <p:cBhvr>
                                        <p:cTn id="17" dur="500"/>
                                        <p:tgtEl>
                                          <p:spTgt spid="921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63">
                                            <p:txEl>
                                              <p:pRg st="4" end="4"/>
                                            </p:txEl>
                                          </p:spTgt>
                                        </p:tgtEl>
                                        <p:attrNameLst>
                                          <p:attrName>style.visibility</p:attrName>
                                        </p:attrNameLst>
                                      </p:cBhvr>
                                      <p:to>
                                        <p:strVal val="visible"/>
                                      </p:to>
                                    </p:set>
                                    <p:animEffect transition="in" filter="dissolve">
                                      <p:cBhvr>
                                        <p:cTn id="22" dur="500"/>
                                        <p:tgtEl>
                                          <p:spTgt spid="921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C0F56C4F-ED5C-483D-A6B1-BC8698153ED8}"/>
              </a:ext>
            </a:extLst>
          </p:cNvPr>
          <p:cNvSpPr>
            <a:spLocks noGrp="1"/>
          </p:cNvSpPr>
          <p:nvPr>
            <p:ph type="title"/>
          </p:nvPr>
        </p:nvSpPr>
        <p:spPr/>
        <p:txBody>
          <a:bodyPr/>
          <a:lstStyle/>
          <a:p>
            <a:pPr eaLnBrk="1" hangingPunct="1"/>
            <a:r>
              <a:rPr lang="en-US" altLang="en-US">
                <a:solidFill>
                  <a:srgbClr val="00B0F0"/>
                </a:solidFill>
              </a:rPr>
              <a:t>Going Versus Sending</a:t>
            </a:r>
          </a:p>
        </p:txBody>
      </p:sp>
      <p:sp>
        <p:nvSpPr>
          <p:cNvPr id="136195" name="Content Placeholder 2">
            <a:extLst>
              <a:ext uri="{FF2B5EF4-FFF2-40B4-BE49-F238E27FC236}">
                <a16:creationId xmlns:a16="http://schemas.microsoft.com/office/drawing/2014/main" id="{7CC176CA-7A78-4B22-8C12-6946FD20C967}"/>
              </a:ext>
            </a:extLst>
          </p:cNvPr>
          <p:cNvSpPr>
            <a:spLocks noGrp="1"/>
          </p:cNvSpPr>
          <p:nvPr>
            <p:ph idx="1"/>
          </p:nvPr>
        </p:nvSpPr>
        <p:spPr>
          <a:xfrm>
            <a:off x="76200" y="1524000"/>
            <a:ext cx="8991600" cy="5334000"/>
          </a:xfrm>
        </p:spPr>
        <p:txBody>
          <a:bodyPr/>
          <a:lstStyle/>
          <a:p>
            <a:pPr eaLnBrk="1" hangingPunct="1">
              <a:lnSpc>
                <a:spcPct val="90000"/>
              </a:lnSpc>
            </a:pPr>
            <a:r>
              <a:rPr lang="en-US" altLang="en-US"/>
              <a:t>Nationals know the culture and are more efficient evangelists within their own culture. They can serve for far less money than do North American missionaries.</a:t>
            </a:r>
          </a:p>
          <a:p>
            <a:pPr eaLnBrk="1" hangingPunct="1">
              <a:lnSpc>
                <a:spcPct val="90000"/>
              </a:lnSpc>
            </a:pPr>
            <a:r>
              <a:rPr lang="en-US" altLang="en-US"/>
              <a:t>However, if nationals alone are used to reach nationals, 4,000 socio-linguistic groups would not be reached. </a:t>
            </a:r>
            <a:r>
              <a:rPr lang="en-US" altLang="en-US" sz="1400"/>
              <a:t>Stan Guthrie, </a:t>
            </a:r>
            <a:r>
              <a:rPr lang="en-US" altLang="en-US" sz="1400" i="1"/>
              <a:t>Mission in the 3</a:t>
            </a:r>
            <a:r>
              <a:rPr lang="en-US" altLang="en-US" sz="1400" i="1" baseline="30000"/>
              <a:t>rd</a:t>
            </a:r>
            <a:r>
              <a:rPr lang="en-US" altLang="en-US" sz="1400" i="1"/>
              <a:t> Millennium</a:t>
            </a:r>
            <a:r>
              <a:rPr lang="en-US" altLang="en-US" sz="1400"/>
              <a:t>, p. 15</a:t>
            </a:r>
          </a:p>
          <a:p>
            <a:pPr eaLnBrk="1" hangingPunct="1">
              <a:lnSpc>
                <a:spcPct val="90000"/>
              </a:lnSpc>
            </a:pPr>
            <a:r>
              <a:rPr lang="en-US" altLang="en-US"/>
              <a:t>But Jesus’ command to go into all the world (Matt. 28:19) means that simply sending others and staying home (“missions by proxy”</a:t>
            </a:r>
            <a:r>
              <a:rPr lang="en-US" altLang="en-US" baseline="30000"/>
              <a:t>1</a:t>
            </a:r>
            <a:r>
              <a:rPr lang="en-US" altLang="en-US"/>
              <a:t>), isn’t obedient. </a:t>
            </a:r>
            <a:r>
              <a:rPr lang="en-US" altLang="en-US" sz="1400"/>
              <a:t>1 Term used by Brian Johnson, COMINAD.com</a:t>
            </a:r>
          </a:p>
        </p:txBody>
      </p:sp>
      <p:sp>
        <p:nvSpPr>
          <p:cNvPr id="136196" name="Slide Number Placeholder 3">
            <a:extLst>
              <a:ext uri="{FF2B5EF4-FFF2-40B4-BE49-F238E27FC236}">
                <a16:creationId xmlns:a16="http://schemas.microsoft.com/office/drawing/2014/main" id="{E410CA30-4096-4A3A-A4CC-F9547AF2C38B}"/>
              </a:ext>
            </a:extLst>
          </p:cNvPr>
          <p:cNvSpPr>
            <a:spLocks noGrp="1"/>
          </p:cNvSpPr>
          <p:nvPr>
            <p:ph type="sldNum" sz="quarter" idx="4294967295"/>
          </p:nvPr>
        </p:nvSpPr>
        <p:spPr bwMode="auto">
          <a:xfrm>
            <a:off x="8385175" y="6473825"/>
            <a:ext cx="758825"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ACA06052-4FFD-452F-95C3-0BAD4BD76D60}" type="slidenum">
              <a:rPr lang="en-US" altLang="en-US" sz="1800"/>
              <a:pPr eaLnBrk="1" hangingPunct="1">
                <a:spcBef>
                  <a:spcPct val="0"/>
                </a:spcBef>
                <a:buFontTx/>
                <a:buNone/>
              </a:pPr>
              <a:t>67</a:t>
            </a:fld>
            <a:endParaRPr lang="en-US" altLang="en-US" sz="1800"/>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B998-CEA0-4C21-81CD-845659C7DC08}"/>
              </a:ext>
            </a:extLst>
          </p:cNvPr>
          <p:cNvSpPr>
            <a:spLocks noGrp="1"/>
          </p:cNvSpPr>
          <p:nvPr>
            <p:ph type="title"/>
          </p:nvPr>
        </p:nvSpPr>
        <p:spPr/>
        <p:txBody>
          <a:bodyPr>
            <a:normAutofit fontScale="90000"/>
          </a:bodyPr>
          <a:lstStyle/>
          <a:p>
            <a:pPr eaLnBrk="1" hangingPunct="1">
              <a:defRPr/>
            </a:pPr>
            <a:r>
              <a:rPr lang="en-US" dirty="0">
                <a:solidFill>
                  <a:srgbClr val="00B0F0"/>
                </a:solidFill>
              </a:rPr>
              <a:t>Funding Away from Evangelism to Relief Work</a:t>
            </a:r>
          </a:p>
        </p:txBody>
      </p:sp>
      <p:sp>
        <p:nvSpPr>
          <p:cNvPr id="137219" name="Content Placeholder 2">
            <a:extLst>
              <a:ext uri="{FF2B5EF4-FFF2-40B4-BE49-F238E27FC236}">
                <a16:creationId xmlns:a16="http://schemas.microsoft.com/office/drawing/2014/main" id="{A6763064-F4CB-4E54-AE6E-93804C8D32F3}"/>
              </a:ext>
            </a:extLst>
          </p:cNvPr>
          <p:cNvSpPr>
            <a:spLocks noGrp="1"/>
          </p:cNvSpPr>
          <p:nvPr>
            <p:ph idx="1"/>
          </p:nvPr>
        </p:nvSpPr>
        <p:spPr/>
        <p:txBody>
          <a:bodyPr/>
          <a:lstStyle/>
          <a:p>
            <a:pPr eaLnBrk="1" hangingPunct="1"/>
            <a:r>
              <a:rPr lang="en-US" altLang="en-US"/>
              <a:t>North American agencies centering upon evangelism/discipleship received 45.1% of the North American total giving, whereas those focusing upon relief/development received 49.1% of funds in 2005. </a:t>
            </a:r>
          </a:p>
          <a:p>
            <a:pPr eaLnBrk="1" hangingPunct="1"/>
            <a:r>
              <a:rPr lang="en-US" altLang="en-US"/>
              <a:t>Between 2001 and 2005 income to evangelism/discipleship ministries based in North America increased 2.7%, while income to relief/development agencies increased 74.3%. </a:t>
            </a:r>
            <a:r>
              <a:rPr lang="en-US" altLang="en-US" sz="1200"/>
              <a:t>Michael Jaffarian, “The statistical state of the North American Protestant missions movement…” </a:t>
            </a:r>
            <a:r>
              <a:rPr lang="en-US" altLang="en-US" sz="1200" i="1"/>
              <a:t>Int’l Bulletin of Missionary Research</a:t>
            </a:r>
            <a:r>
              <a:rPr lang="en-US" altLang="en-US" sz="1200"/>
              <a:t>,  Jan. 2008, p. 37.</a:t>
            </a:r>
          </a:p>
        </p:txBody>
      </p:sp>
      <p:sp>
        <p:nvSpPr>
          <p:cNvPr id="137220" name="Slide Number Placeholder 3">
            <a:extLst>
              <a:ext uri="{FF2B5EF4-FFF2-40B4-BE49-F238E27FC236}">
                <a16:creationId xmlns:a16="http://schemas.microsoft.com/office/drawing/2014/main" id="{1364F7DC-A85F-48EE-8DB0-60B1B6E01703}"/>
              </a:ext>
            </a:extLst>
          </p:cNvPr>
          <p:cNvSpPr>
            <a:spLocks noGrp="1"/>
          </p:cNvSpPr>
          <p:nvPr>
            <p:ph type="sldNum" sz="quarter" idx="4294967295"/>
          </p:nvPr>
        </p:nvSpPr>
        <p:spPr bwMode="auto">
          <a:xfrm>
            <a:off x="8385175" y="6473825"/>
            <a:ext cx="758825"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278B1EFF-EC10-49BF-A10B-11BED4AFF934}" type="slidenum">
              <a:rPr lang="en-US" altLang="en-US" sz="1800"/>
              <a:pPr eaLnBrk="1" hangingPunct="1">
                <a:spcBef>
                  <a:spcPct val="0"/>
                </a:spcBef>
                <a:buFontTx/>
                <a:buNone/>
              </a:pPr>
              <a:t>68</a:t>
            </a:fld>
            <a:endParaRPr lang="en-US" altLang="en-US" sz="1800"/>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7888C383-E3E9-445F-AA51-6ADB8607A18C}"/>
              </a:ext>
            </a:extLst>
          </p:cNvPr>
          <p:cNvSpPr>
            <a:spLocks noGrp="1" noChangeArrowheads="1"/>
          </p:cNvSpPr>
          <p:nvPr>
            <p:ph type="title"/>
          </p:nvPr>
        </p:nvSpPr>
        <p:spPr/>
        <p:txBody>
          <a:bodyPr/>
          <a:lstStyle/>
          <a:p>
            <a:pPr eaLnBrk="1" hangingPunct="1"/>
            <a:r>
              <a:rPr lang="en-US" altLang="en-US" sz="4000">
                <a:solidFill>
                  <a:srgbClr val="00B0F0"/>
                </a:solidFill>
              </a:rPr>
              <a:t>The Body and/or the Soul?</a:t>
            </a:r>
          </a:p>
        </p:txBody>
      </p:sp>
      <p:sp>
        <p:nvSpPr>
          <p:cNvPr id="45060" name="Rectangle 3">
            <a:extLst>
              <a:ext uri="{FF2B5EF4-FFF2-40B4-BE49-F238E27FC236}">
                <a16:creationId xmlns:a16="http://schemas.microsoft.com/office/drawing/2014/main" id="{99D2BC57-97B9-4185-B3F9-CDF98DE79024}"/>
              </a:ext>
            </a:extLst>
          </p:cNvPr>
          <p:cNvSpPr>
            <a:spLocks noGrp="1" noChangeArrowheads="1"/>
          </p:cNvSpPr>
          <p:nvPr>
            <p:ph idx="1"/>
          </p:nvPr>
        </p:nvSpPr>
        <p:spPr/>
        <p:txBody>
          <a:bodyPr/>
          <a:lstStyle/>
          <a:p>
            <a:pPr eaLnBrk="1" hangingPunct="1">
              <a:lnSpc>
                <a:spcPct val="80000"/>
              </a:lnSpc>
            </a:pPr>
            <a:r>
              <a:rPr lang="en-US" altLang="en-US" sz="2800"/>
              <a:t>While Jesus met physical/emotional needs,  preaching good news took the higher priority—it has eternal consequences.</a:t>
            </a:r>
          </a:p>
          <a:p>
            <a:pPr lvl="1" eaLnBrk="1" hangingPunct="1">
              <a:lnSpc>
                <a:spcPct val="80000"/>
              </a:lnSpc>
            </a:pPr>
            <a:r>
              <a:rPr lang="en-US" altLang="en-US" sz="2400"/>
              <a:t>Luke 4:40-44</a:t>
            </a:r>
            <a:r>
              <a:rPr lang="en-US" altLang="en-US" sz="2400" b="1"/>
              <a:t> </a:t>
            </a:r>
            <a:r>
              <a:rPr lang="en-US" altLang="en-US" sz="2400"/>
              <a:t>  When the sun was setting, the people brought to Jesus all who had various kinds of sickness, and laying his hands on each one, he healed them.  41 Moreover, demons came out of many people….  42 At daybreak Jesus went out to a solitary place. The people were looking for him and when they came to where he was, they tried to keep him from leaving them.  43 But he said, "</a:t>
            </a:r>
            <a:r>
              <a:rPr lang="en-US" altLang="en-US" sz="2400">
                <a:solidFill>
                  <a:srgbClr val="FF0000"/>
                </a:solidFill>
              </a:rPr>
              <a:t>I must preach the good news of the kingdom of God to the other towns also</a:t>
            </a:r>
            <a:r>
              <a:rPr lang="en-US" altLang="en-US" sz="2400"/>
              <a:t>, because that is why I was sent."  44 And he kept on preaching in the synagogues of Judea</a:t>
            </a:r>
            <a:r>
              <a:rPr lang="en-US" altLang="en-US"/>
              <a:t>.  </a:t>
            </a:r>
            <a:endParaRPr lang="en-US" altLang="en-US" sz="1800"/>
          </a:p>
        </p:txBody>
      </p:sp>
      <p:sp>
        <p:nvSpPr>
          <p:cNvPr id="138244" name="Slide Number Placeholder 5">
            <a:extLst>
              <a:ext uri="{FF2B5EF4-FFF2-40B4-BE49-F238E27FC236}">
                <a16:creationId xmlns:a16="http://schemas.microsoft.com/office/drawing/2014/main" id="{A284E879-A59F-4E91-96B3-5585672BE9A1}"/>
              </a:ext>
            </a:extLst>
          </p:cNvPr>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8B708657-65D2-449C-90AF-94F4A5064E7F}" type="slidenum">
              <a:rPr lang="en-US" altLang="en-US" sz="1800"/>
              <a:pPr eaLnBrk="1" hangingPunct="1">
                <a:spcBef>
                  <a:spcPct val="0"/>
                </a:spcBef>
                <a:buFontTx/>
                <a:buNone/>
              </a:pPr>
              <a:t>69</a:t>
            </a:fld>
            <a:endParaRPr lang="en-US" altLang="en-US" sz="1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45060">
                                            <p:txEl>
                                              <p:pRg st="1" end="1"/>
                                            </p:txEl>
                                          </p:spTgt>
                                        </p:tgtEl>
                                        <p:attrNameLst>
                                          <p:attrName>style.visibility</p:attrName>
                                        </p:attrNameLst>
                                      </p:cBhvr>
                                      <p:to>
                                        <p:strVal val="visible"/>
                                      </p:to>
                                    </p:set>
                                    <p:animEffect transition="in" filter="diamond(in)">
                                      <p:cBhvr>
                                        <p:cTn id="11" dur="2000"/>
                                        <p:tgtEl>
                                          <p:spTgt spid="450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CF6ACD2-5430-4C86-9AD5-C274B135E249}"/>
              </a:ext>
            </a:extLst>
          </p:cNvPr>
          <p:cNvSpPr>
            <a:spLocks noGrp="1" noChangeArrowheads="1"/>
          </p:cNvSpPr>
          <p:nvPr>
            <p:ph type="title"/>
          </p:nvPr>
        </p:nvSpPr>
        <p:spPr>
          <a:xfrm>
            <a:off x="1295400" y="228600"/>
            <a:ext cx="7620000" cy="685800"/>
          </a:xfrm>
        </p:spPr>
        <p:txBody>
          <a:bodyPr/>
          <a:lstStyle/>
          <a:p>
            <a:pPr>
              <a:defRPr/>
            </a:pPr>
            <a:r>
              <a:rPr lang="en-US" sz="4000"/>
              <a:t>Missionaries are Called by God</a:t>
            </a:r>
          </a:p>
        </p:txBody>
      </p:sp>
      <p:sp>
        <p:nvSpPr>
          <p:cNvPr id="51203" name="Rectangle 3">
            <a:extLst>
              <a:ext uri="{FF2B5EF4-FFF2-40B4-BE49-F238E27FC236}">
                <a16:creationId xmlns:a16="http://schemas.microsoft.com/office/drawing/2014/main" id="{971CA1BA-D011-4BC6-9C47-47462EC7150B}"/>
              </a:ext>
            </a:extLst>
          </p:cNvPr>
          <p:cNvSpPr>
            <a:spLocks noGrp="1" noChangeArrowheads="1"/>
          </p:cNvSpPr>
          <p:nvPr>
            <p:ph type="body" idx="1"/>
          </p:nvPr>
        </p:nvSpPr>
        <p:spPr>
          <a:xfrm>
            <a:off x="381000" y="1371600"/>
            <a:ext cx="8077200" cy="5486400"/>
          </a:xfrm>
        </p:spPr>
        <p:txBody>
          <a:bodyPr/>
          <a:lstStyle/>
          <a:p>
            <a:pPr>
              <a:lnSpc>
                <a:spcPct val="90000"/>
              </a:lnSpc>
            </a:pPr>
            <a:r>
              <a:rPr lang="en-US" altLang="en-US"/>
              <a:t>Missionaries are distinguished by a “call” from God (Acts 13:2), although some believe Matt. 28:18-20 (“the Great Commission”) suffices for a call to everyone.</a:t>
            </a:r>
          </a:p>
          <a:p>
            <a:pPr lvl="1">
              <a:lnSpc>
                <a:spcPct val="90000"/>
              </a:lnSpc>
            </a:pPr>
            <a:r>
              <a:rPr lang="en-US" altLang="en-US"/>
              <a:t>This call may not come in the form of an unusual revelation. It could be simply a conviction or burden that God gives.</a:t>
            </a:r>
          </a:p>
          <a:p>
            <a:pPr lvl="1">
              <a:lnSpc>
                <a:spcPct val="90000"/>
              </a:lnSpc>
            </a:pPr>
            <a:r>
              <a:rPr lang="en-US" altLang="en-US"/>
              <a:t>The call may be to a specific people—however defined, to a country, or to a kind of ministry, such as teaching or medicine. The ministry focus may also change over time.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a:extLst>
              <a:ext uri="{FF2B5EF4-FFF2-40B4-BE49-F238E27FC236}">
                <a16:creationId xmlns:a16="http://schemas.microsoft.com/office/drawing/2014/main" id="{0B86F714-1293-4A22-B2DB-2BC236ACD6B7}"/>
              </a:ext>
            </a:extLst>
          </p:cNvPr>
          <p:cNvSpPr>
            <a:spLocks noGrp="1"/>
          </p:cNvSpPr>
          <p:nvPr>
            <p:ph type="ctrTitle"/>
          </p:nvPr>
        </p:nvSpPr>
        <p:spPr>
          <a:xfrm>
            <a:off x="-22225" y="5562600"/>
            <a:ext cx="9144000" cy="1143000"/>
          </a:xfrm>
        </p:spPr>
        <p:txBody>
          <a:bodyPr/>
          <a:lstStyle/>
          <a:p>
            <a:r>
              <a:rPr lang="en-US" altLang="en-US"/>
              <a:t>In the end, will we all be saved anyway?</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553B4F3-BD7D-4CE7-946B-44B474A8B72B}"/>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dirty="0">
                <a:solidFill>
                  <a:srgbClr val="00B0F0"/>
                </a:solidFill>
              </a:rPr>
              <a:t>Are the </a:t>
            </a:r>
            <a:r>
              <a:rPr lang="en-US" dirty="0" err="1">
                <a:solidFill>
                  <a:srgbClr val="00B0F0"/>
                </a:solidFill>
              </a:rPr>
              <a:t>unevangelized</a:t>
            </a:r>
            <a:r>
              <a:rPr lang="en-US" dirty="0">
                <a:solidFill>
                  <a:srgbClr val="00B0F0"/>
                </a:solidFill>
              </a:rPr>
              <a:t> really lost ?  </a:t>
            </a:r>
            <a:r>
              <a:rPr lang="en-US" dirty="0">
                <a:solidFill>
                  <a:srgbClr val="CC0000"/>
                </a:solidFill>
              </a:rPr>
              <a:t>Yes.</a:t>
            </a:r>
          </a:p>
        </p:txBody>
      </p:sp>
      <p:sp>
        <p:nvSpPr>
          <p:cNvPr id="111619" name="Rectangle 3">
            <a:extLst>
              <a:ext uri="{FF2B5EF4-FFF2-40B4-BE49-F238E27FC236}">
                <a16:creationId xmlns:a16="http://schemas.microsoft.com/office/drawing/2014/main" id="{18B3AC1D-7CC0-4126-A6CF-6E42CCB0EABC}"/>
              </a:ext>
            </a:extLst>
          </p:cNvPr>
          <p:cNvSpPr>
            <a:spLocks noGrp="1" noChangeArrowheads="1"/>
          </p:cNvSpPr>
          <p:nvPr>
            <p:ph idx="1"/>
          </p:nvPr>
        </p:nvSpPr>
        <p:spPr/>
        <p:txBody>
          <a:bodyPr/>
          <a:lstStyle/>
          <a:p>
            <a:pPr eaLnBrk="1" hangingPunct="1"/>
            <a:r>
              <a:rPr lang="en-US" altLang="en-US"/>
              <a:t>Those who do reject Jesus will not have  eternal life in heaven (John 3:36; 12:48).  Jesus said that none come to the Father apart from Him (John 14:6).</a:t>
            </a:r>
          </a:p>
          <a:p>
            <a:pPr eaLnBrk="1" hangingPunct="1"/>
            <a:r>
              <a:rPr lang="en-US" altLang="en-US"/>
              <a:t>Everyone sins, but sinners don’t normally seek God (Rom. 3:23, 11-12; John 6:44).  Pagans even suppress the knowledge of God obvious to them in nature (Rom. 1:18-20).  They don’t accept the light already given.  </a:t>
            </a:r>
          </a:p>
          <a:p>
            <a:pPr eaLnBrk="1" hangingPunct="1">
              <a:buFontTx/>
              <a:buNone/>
            </a:pPr>
            <a:endParaRPr lang="en-US" alt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randombar(horizontal)">
                                      <p:cBhvr>
                                        <p:cTn id="7" dur="500"/>
                                        <p:tgtEl>
                                          <p:spTgt spid="111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C1F127E-BFC0-4C4C-A7FC-3BDF8898D9BB}"/>
              </a:ext>
            </a:extLst>
          </p:cNvPr>
          <p:cNvSpPr>
            <a:spLocks noGrp="1" noChangeArrowheads="1"/>
          </p:cNvSpPr>
          <p:nvPr>
            <p:ph type="title"/>
          </p:nvPr>
        </p:nvSpPr>
        <p:spPr/>
        <p:txBody>
          <a:bodyPr/>
          <a:lstStyle/>
          <a:p>
            <a:pPr eaLnBrk="1" hangingPunct="1"/>
            <a:r>
              <a:rPr lang="en-US" altLang="en-US">
                <a:solidFill>
                  <a:srgbClr val="00B0F0"/>
                </a:solidFill>
              </a:rPr>
              <a:t>Other reasons</a:t>
            </a:r>
            <a:endParaRPr lang="en-US" altLang="en-US" u="sng">
              <a:solidFill>
                <a:srgbClr val="CC0000"/>
              </a:solidFill>
            </a:endParaRPr>
          </a:p>
        </p:txBody>
      </p:sp>
      <p:sp>
        <p:nvSpPr>
          <p:cNvPr id="112643" name="Rectangle 3">
            <a:extLst>
              <a:ext uri="{FF2B5EF4-FFF2-40B4-BE49-F238E27FC236}">
                <a16:creationId xmlns:a16="http://schemas.microsoft.com/office/drawing/2014/main" id="{7CC5E831-2764-42ED-B599-02181C316E02}"/>
              </a:ext>
            </a:extLst>
          </p:cNvPr>
          <p:cNvSpPr>
            <a:spLocks noGrp="1" noChangeArrowheads="1"/>
          </p:cNvSpPr>
          <p:nvPr>
            <p:ph idx="1"/>
          </p:nvPr>
        </p:nvSpPr>
        <p:spPr/>
        <p:txBody>
          <a:bodyPr/>
          <a:lstStyle/>
          <a:p>
            <a:pPr eaLnBrk="1" hangingPunct="1"/>
            <a:r>
              <a:rPr lang="en-US" altLang="en-US" sz="2800"/>
              <a:t>Pagans also violate their </a:t>
            </a:r>
            <a:r>
              <a:rPr lang="en-US" altLang="en-US" sz="2800" u="sng"/>
              <a:t>own</a:t>
            </a:r>
            <a:r>
              <a:rPr lang="en-US" altLang="en-US" sz="2800" b="1"/>
              <a:t> </a:t>
            </a:r>
            <a:r>
              <a:rPr lang="en-US" altLang="en-US" sz="2800"/>
              <a:t>moral standards– thus condemning </a:t>
            </a:r>
            <a:r>
              <a:rPr lang="en-US" altLang="en-US" sz="2800" u="sng"/>
              <a:t>themselves</a:t>
            </a:r>
            <a:r>
              <a:rPr lang="en-US" altLang="en-US" sz="2800"/>
              <a:t> (Rom. 2:14-16). </a:t>
            </a:r>
          </a:p>
          <a:p>
            <a:pPr eaLnBrk="1" hangingPunct="1"/>
            <a:r>
              <a:rPr lang="en-US" altLang="en-US" sz="2800"/>
              <a:t>Everyone comes into this world condemned by Adam’s sin (Romans 5:18).  Each of us also sins individually and sin results in spiritual death (Romans 3:23; 6:23).  Forgiveness comes by repentance and faith in Christ (Acts 2:38; 10:43; Romans 10:9-10).  Forgiveness doesn’t come automatically to all people by Christ’s death.</a:t>
            </a:r>
          </a:p>
          <a:p>
            <a:pPr lvl="1" eaLnBrk="1" hangingPunct="1">
              <a:buFont typeface="Wingdings" panose="05000000000000000000" pitchFamily="2" charset="2"/>
              <a:buChar char="§"/>
            </a:pPr>
            <a:r>
              <a:rPr lang="en-US" altLang="en-US" sz="2400"/>
              <a:t>However, if even one of the parents is a Christian, their children are in some way “holy” or set apart (1 Corinthians 7:14).</a:t>
            </a:r>
          </a:p>
          <a:p>
            <a:pPr eaLnBrk="1" hangingPunct="1"/>
            <a:endParaRPr lang="en-US" altLang="en-US" sz="2400"/>
          </a:p>
          <a:p>
            <a:pPr eaLnBrk="1" hangingPunct="1">
              <a:buFontTx/>
              <a:buNone/>
            </a:pPr>
            <a:endParaRPr lang="en-US" alt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animEffect transition="in" filter="wheel(4)">
                                      <p:cBhvr>
                                        <p:cTn id="7" dur="2000"/>
                                        <p:tgtEl>
                                          <p:spTgt spid="1126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dissolve">
                                      <p:cBhvr>
                                        <p:cTn id="12" dur="500"/>
                                        <p:tgtEl>
                                          <p:spTgt spid="1126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a:extLst>
              <a:ext uri="{FF2B5EF4-FFF2-40B4-BE49-F238E27FC236}">
                <a16:creationId xmlns:a16="http://schemas.microsoft.com/office/drawing/2014/main" id="{311E5B70-45AA-4E11-AA27-EAFE57482B16}"/>
              </a:ext>
            </a:extLst>
          </p:cNvPr>
          <p:cNvSpPr>
            <a:spLocks noGrp="1" noChangeArrowheads="1"/>
          </p:cNvSpPr>
          <p:nvPr>
            <p:ph idx="1"/>
          </p:nvPr>
        </p:nvSpPr>
        <p:spPr>
          <a:xfrm>
            <a:off x="2133600" y="1905000"/>
            <a:ext cx="6705600" cy="4953000"/>
          </a:xfrm>
        </p:spPr>
        <p:txBody>
          <a:bodyPr/>
          <a:lstStyle/>
          <a:p>
            <a:pPr eaLnBrk="1" hangingPunct="1">
              <a:lnSpc>
                <a:spcPct val="90000"/>
              </a:lnSpc>
            </a:pPr>
            <a:r>
              <a:rPr lang="en-US" altLang="en-US"/>
              <a:t>Theological drift, even among evangelicals, is toward believing that those who haven’t heard the Gospel will not go to hell.</a:t>
            </a:r>
          </a:p>
          <a:p>
            <a:pPr lvl="1" eaLnBrk="1" hangingPunct="1">
              <a:lnSpc>
                <a:spcPct val="90000"/>
              </a:lnSpc>
            </a:pPr>
            <a:r>
              <a:rPr lang="en-US" altLang="en-US"/>
              <a:t>A third of evangelical college and seminary students believed that people can be saved without specifically turning to Christ in a 1987 poll. </a:t>
            </a:r>
            <a:r>
              <a:rPr lang="en-US" altLang="en-US" sz="1200"/>
              <a:t>Stan Guthrie, </a:t>
            </a:r>
            <a:r>
              <a:rPr lang="en-US" altLang="en-US" sz="1200" i="1"/>
              <a:t>Mission in the 3</a:t>
            </a:r>
            <a:r>
              <a:rPr lang="en-US" altLang="en-US" sz="1200" i="1" baseline="30000"/>
              <a:t>rd</a:t>
            </a:r>
            <a:r>
              <a:rPr lang="en-US" altLang="en-US" sz="1200" i="1"/>
              <a:t> Millennium</a:t>
            </a:r>
            <a:r>
              <a:rPr lang="en-US" altLang="en-US" sz="1200"/>
              <a:t>, p. 39</a:t>
            </a:r>
          </a:p>
        </p:txBody>
      </p:sp>
      <p:sp>
        <p:nvSpPr>
          <p:cNvPr id="5" name="Rectangle 2">
            <a:extLst>
              <a:ext uri="{FF2B5EF4-FFF2-40B4-BE49-F238E27FC236}">
                <a16:creationId xmlns:a16="http://schemas.microsoft.com/office/drawing/2014/main" id="{B439E17F-5488-478B-8B59-3546C2554A76}"/>
              </a:ext>
            </a:extLst>
          </p:cNvPr>
          <p:cNvSpPr>
            <a:spLocks noGrp="1" noChangeArrowheads="1"/>
          </p:cNvSpPr>
          <p:nvPr>
            <p:ph type="title"/>
          </p:nvPr>
        </p:nvSpPr>
        <p:spPr>
          <a:xfrm>
            <a:off x="2971800" y="0"/>
            <a:ext cx="6019800" cy="746125"/>
          </a:xfrm>
        </p:spPr>
        <p:txBody>
          <a:bodyPr>
            <a:normAutofit fontScale="90000"/>
          </a:bodyPr>
          <a:lstStyle/>
          <a:p>
            <a:pPr eaLnBrk="1" hangingPunct="1">
              <a:defRPr/>
            </a:pPr>
            <a:r>
              <a:rPr lang="en-US" dirty="0">
                <a:solidFill>
                  <a:srgbClr val="000066"/>
                </a:solidFill>
              </a:rPr>
              <a:t>No Person Left Behind?</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CDDF7C12-D2E2-4A46-AB2A-9B9C98C998E7}"/>
              </a:ext>
            </a:extLst>
          </p:cNvPr>
          <p:cNvSpPr>
            <a:spLocks noGrp="1" noChangeArrowheads="1"/>
          </p:cNvSpPr>
          <p:nvPr>
            <p:ph type="title"/>
          </p:nvPr>
        </p:nvSpPr>
        <p:spPr>
          <a:xfrm>
            <a:off x="2971800" y="0"/>
            <a:ext cx="6019800" cy="746125"/>
          </a:xfrm>
        </p:spPr>
        <p:txBody>
          <a:bodyPr>
            <a:normAutofit fontScale="90000"/>
          </a:bodyPr>
          <a:lstStyle/>
          <a:p>
            <a:pPr eaLnBrk="1" hangingPunct="1">
              <a:defRPr/>
            </a:pPr>
            <a:r>
              <a:rPr lang="en-US" dirty="0">
                <a:solidFill>
                  <a:srgbClr val="000066"/>
                </a:solidFill>
              </a:rPr>
              <a:t>No Person Left Behind?</a:t>
            </a:r>
          </a:p>
        </p:txBody>
      </p:sp>
      <p:sp>
        <p:nvSpPr>
          <p:cNvPr id="143363" name="Rectangle 3">
            <a:extLst>
              <a:ext uri="{FF2B5EF4-FFF2-40B4-BE49-F238E27FC236}">
                <a16:creationId xmlns:a16="http://schemas.microsoft.com/office/drawing/2014/main" id="{16A9C75F-586C-4518-ACC6-D66667624128}"/>
              </a:ext>
            </a:extLst>
          </p:cNvPr>
          <p:cNvSpPr>
            <a:spLocks noGrp="1" noChangeArrowheads="1"/>
          </p:cNvSpPr>
          <p:nvPr>
            <p:ph idx="1"/>
          </p:nvPr>
        </p:nvSpPr>
        <p:spPr>
          <a:xfrm>
            <a:off x="1752600" y="838200"/>
            <a:ext cx="7239000" cy="5791200"/>
          </a:xfrm>
        </p:spPr>
        <p:txBody>
          <a:bodyPr/>
          <a:lstStyle/>
          <a:p>
            <a:pPr eaLnBrk="1" hangingPunct="1"/>
            <a:r>
              <a:rPr lang="en-US" altLang="en-US"/>
              <a:t>“Theologian Ronald Nash, in his 1994 book </a:t>
            </a:r>
            <a:r>
              <a:rPr lang="en-US" altLang="en-US" i="1"/>
              <a:t>Is Jesus the only savior?</a:t>
            </a:r>
            <a:r>
              <a:rPr lang="en-US" altLang="en-US"/>
              <a:t>, estimates that more than half of the </a:t>
            </a:r>
            <a:r>
              <a:rPr lang="en-US" altLang="en-US" i="1"/>
              <a:t>evangelical</a:t>
            </a:r>
            <a:r>
              <a:rPr lang="en-US" altLang="en-US"/>
              <a:t> leaders in denominational or missions leadership and of missions professors at evangelical colleges and seminaries may believe that people can be saved by Christ without specifically turning to him for forgiveness of their sins.”                 </a:t>
            </a:r>
            <a:r>
              <a:rPr lang="en-US" altLang="en-US" sz="1200"/>
              <a:t>Stan Guthrie, </a:t>
            </a:r>
            <a:r>
              <a:rPr lang="en-US" altLang="en-US" sz="1200" i="1"/>
              <a:t>Mission in the 3</a:t>
            </a:r>
            <a:r>
              <a:rPr lang="en-US" altLang="en-US" sz="1200" i="1" baseline="30000"/>
              <a:t>rd</a:t>
            </a:r>
            <a:r>
              <a:rPr lang="en-US" altLang="en-US" sz="1200" i="1"/>
              <a:t> Millennium</a:t>
            </a:r>
            <a:r>
              <a:rPr lang="en-US" altLang="en-US" sz="1200"/>
              <a:t>, p. 39</a:t>
            </a: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886B466-581B-4B85-B471-6C4DEF36F011}"/>
              </a:ext>
            </a:extLst>
          </p:cNvPr>
          <p:cNvSpPr>
            <a:spLocks noGrp="1" noChangeArrowheads="1"/>
          </p:cNvSpPr>
          <p:nvPr>
            <p:ph type="body" sz="half" idx="1"/>
          </p:nvPr>
        </p:nvSpPr>
        <p:spPr>
          <a:xfrm>
            <a:off x="1752600" y="2286000"/>
            <a:ext cx="4419600" cy="4267200"/>
          </a:xfrm>
        </p:spPr>
        <p:txBody>
          <a:bodyPr/>
          <a:lstStyle/>
          <a:p>
            <a:pPr eaLnBrk="1" hangingPunct="1">
              <a:buFontTx/>
              <a:buNone/>
            </a:pPr>
            <a:r>
              <a:rPr lang="en-US" altLang="en-US" sz="2400" b="1"/>
              <a:t>   </a:t>
            </a:r>
            <a:r>
              <a:rPr lang="en-US" altLang="en-US" sz="2800" b="1"/>
              <a:t>If all are saved who </a:t>
            </a:r>
            <a:r>
              <a:rPr lang="en-US" altLang="en-US" sz="2800" b="1" u="sng"/>
              <a:t>don’t</a:t>
            </a:r>
            <a:r>
              <a:rPr lang="en-US" altLang="en-US" sz="2800" b="1"/>
              <a:t> hear of Christ, the best strategy is to immediately withdraw </a:t>
            </a:r>
            <a:r>
              <a:rPr lang="en-US" altLang="en-US" sz="2800" b="1" u="sng"/>
              <a:t>all</a:t>
            </a:r>
            <a:r>
              <a:rPr lang="en-US" altLang="en-US" sz="2800" b="1"/>
              <a:t> missionaries, so that none will hear, and all will be saved. </a:t>
            </a:r>
          </a:p>
          <a:p>
            <a:pPr eaLnBrk="1" hangingPunct="1">
              <a:buFontTx/>
              <a:buNone/>
            </a:pPr>
            <a:r>
              <a:rPr lang="en-US" altLang="en-US" sz="2400" b="1"/>
              <a:t>		D. James Kennedy</a:t>
            </a:r>
          </a:p>
          <a:p>
            <a:pPr eaLnBrk="1" hangingPunct="1"/>
            <a:endParaRPr lang="en-US" altLang="en-US" sz="2400"/>
          </a:p>
        </p:txBody>
      </p:sp>
      <p:pic>
        <p:nvPicPr>
          <p:cNvPr id="144387" name="Picture 3" descr="man w drum">
            <a:extLst>
              <a:ext uri="{FF2B5EF4-FFF2-40B4-BE49-F238E27FC236}">
                <a16:creationId xmlns:a16="http://schemas.microsoft.com/office/drawing/2014/main" id="{0ACBA70F-5249-4CCB-BB3E-DE1A50C8EE9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1447800"/>
            <a:ext cx="2414588" cy="3657600"/>
          </a:xfrm>
        </p:spPr>
      </p:pic>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83EB682B-FD68-4008-8DC2-F85B9606A0BB}"/>
              </a:ext>
            </a:extLst>
          </p:cNvPr>
          <p:cNvSpPr>
            <a:spLocks noGrp="1" noChangeArrowheads="1"/>
          </p:cNvSpPr>
          <p:nvPr>
            <p:ph type="title"/>
          </p:nvPr>
        </p:nvSpPr>
        <p:spPr/>
        <p:txBody>
          <a:bodyPr/>
          <a:lstStyle/>
          <a:p>
            <a:pPr eaLnBrk="1" hangingPunct="1"/>
            <a:r>
              <a:rPr lang="en-US" altLang="en-US">
                <a:solidFill>
                  <a:srgbClr val="FF0000"/>
                </a:solidFill>
              </a:rPr>
              <a:t>Certainties</a:t>
            </a:r>
          </a:p>
        </p:txBody>
      </p:sp>
      <p:sp>
        <p:nvSpPr>
          <p:cNvPr id="114691" name="Rectangle 3">
            <a:extLst>
              <a:ext uri="{FF2B5EF4-FFF2-40B4-BE49-F238E27FC236}">
                <a16:creationId xmlns:a16="http://schemas.microsoft.com/office/drawing/2014/main" id="{3865A612-2B10-49BE-BCE3-62DDAE2AE836}"/>
              </a:ext>
            </a:extLst>
          </p:cNvPr>
          <p:cNvSpPr>
            <a:spLocks noGrp="1" noChangeArrowheads="1"/>
          </p:cNvSpPr>
          <p:nvPr>
            <p:ph idx="1"/>
          </p:nvPr>
        </p:nvSpPr>
        <p:spPr/>
        <p:txBody>
          <a:bodyPr/>
          <a:lstStyle/>
          <a:p>
            <a:pPr eaLnBrk="1" hangingPunct="1">
              <a:lnSpc>
                <a:spcPct val="80000"/>
              </a:lnSpc>
            </a:pPr>
            <a:r>
              <a:rPr lang="en-US" altLang="en-US" sz="2400"/>
              <a:t>The world will hear. </a:t>
            </a:r>
            <a:r>
              <a:rPr lang="en-US" altLang="en-US" sz="2400" b="1"/>
              <a:t>Matthew 24:14 </a:t>
            </a:r>
            <a:r>
              <a:rPr lang="en-US" altLang="en-US" sz="2400"/>
              <a:t>  And this gospel of the kingdom will be preached in the whole world as a testimony to all nations, and then the end will come. But God will use people to preach (means).</a:t>
            </a:r>
          </a:p>
          <a:p>
            <a:pPr eaLnBrk="1" hangingPunct="1">
              <a:lnSpc>
                <a:spcPct val="80000"/>
              </a:lnSpc>
            </a:pPr>
            <a:r>
              <a:rPr lang="en-US" altLang="en-US" sz="2400"/>
              <a:t>Christ is returning </a:t>
            </a:r>
            <a:r>
              <a:rPr lang="en-US" altLang="en-US" sz="2400" b="1"/>
              <a:t>2 Peter 3:9-12 </a:t>
            </a:r>
            <a:r>
              <a:rPr lang="en-US" altLang="en-US" sz="2400"/>
              <a:t>  The Lord is not slow in keeping his promise, as some understand slowness. He is patient with you, not wanting anyone to perish, but everyone to come to repentance.  10 But the day of the Lord will come like a thief. The heavens will disappear with a roar; the elements will be destroyed by fire, and the earth and everything in it will be laid bare.  11 Since everything will be destroyed in this way, what kind of people ought you to be? You ought to live holy and godly lives  12 as you look forward to the day of God and speed its coming. That day will bring about the destruction of the heavens by fire, and the elements will melt in the heat. (NIV)</a:t>
            </a:r>
          </a:p>
        </p:txBody>
      </p:sp>
      <p:sp>
        <p:nvSpPr>
          <p:cNvPr id="145412" name="Slide Number Placeholder 3">
            <a:extLst>
              <a:ext uri="{FF2B5EF4-FFF2-40B4-BE49-F238E27FC236}">
                <a16:creationId xmlns:a16="http://schemas.microsoft.com/office/drawing/2014/main" id="{5DDE096F-30F1-480C-B4D9-3544E6ED36B3}"/>
              </a:ext>
            </a:extLst>
          </p:cNvPr>
          <p:cNvSpPr>
            <a:spLocks noGrp="1"/>
          </p:cNvSpPr>
          <p:nvPr>
            <p:ph type="sldNum" sz="quarter" idx="4294967295"/>
          </p:nvPr>
        </p:nvSpPr>
        <p:spPr bwMode="auto">
          <a:xfrm>
            <a:off x="8385175" y="6473825"/>
            <a:ext cx="758825"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8AEDF6A5-F755-4FD9-85C6-ACFC26C7E7E3}" type="slidenum">
              <a:rPr lang="en-US" altLang="en-US" sz="1800"/>
              <a:pPr eaLnBrk="1" hangingPunct="1">
                <a:spcBef>
                  <a:spcPct val="0"/>
                </a:spcBef>
                <a:buFontTx/>
                <a:buNone/>
              </a:pPr>
              <a:t>76</a:t>
            </a:fld>
            <a:endParaRPr lang="en-US" altLang="en-US" sz="1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691">
                                            <p:txEl>
                                              <p:pRg st="1" end="1"/>
                                            </p:txEl>
                                          </p:spTgt>
                                        </p:tgtEl>
                                        <p:attrNameLst>
                                          <p:attrName>style.visibility</p:attrName>
                                        </p:attrNameLst>
                                      </p:cBhvr>
                                      <p:to>
                                        <p:strVal val="visible"/>
                                      </p:to>
                                    </p:set>
                                    <p:animEffect transition="in" filter="dissolve">
                                      <p:cBhvr>
                                        <p:cTn id="7" dur="500"/>
                                        <p:tgtEl>
                                          <p:spTgt spid="11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7A59-2544-41EF-BF0E-CA977F0CF42A}"/>
              </a:ext>
            </a:extLst>
          </p:cNvPr>
          <p:cNvSpPr>
            <a:spLocks noGrp="1"/>
          </p:cNvSpPr>
          <p:nvPr>
            <p:ph type="ctrTitle"/>
          </p:nvPr>
        </p:nvSpPr>
        <p:spPr>
          <a:xfrm>
            <a:off x="914400" y="3124200"/>
            <a:ext cx="6629400" cy="804863"/>
          </a:xfrm>
        </p:spPr>
        <p:txBody>
          <a:bodyPr/>
          <a:lstStyle/>
          <a:p>
            <a:pPr>
              <a:defRPr/>
            </a:pPr>
            <a:r>
              <a:rPr lang="en-US" b="1" dirty="0"/>
              <a:t>Christian Giving</a:t>
            </a: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495A6A4-B6FC-4EBB-A396-E0796006E493}"/>
              </a:ext>
            </a:extLst>
          </p:cNvPr>
          <p:cNvSpPr>
            <a:spLocks noGrp="1" noChangeArrowheads="1"/>
          </p:cNvSpPr>
          <p:nvPr>
            <p:ph type="title"/>
          </p:nvPr>
        </p:nvSpPr>
        <p:spPr>
          <a:xfrm>
            <a:off x="881743" y="228600"/>
            <a:ext cx="8229600" cy="685800"/>
          </a:xfrm>
        </p:spPr>
        <p:txBody>
          <a:bodyPr/>
          <a:lstStyle/>
          <a:p>
            <a:pPr eaLnBrk="1" hangingPunct="1">
              <a:defRPr/>
            </a:pPr>
            <a:r>
              <a:rPr lang="en-US" b="1" dirty="0">
                <a:solidFill>
                  <a:srgbClr val="000066"/>
                </a:solidFill>
              </a:rPr>
              <a:t>Giving To MISSIONS Remains LOW</a:t>
            </a:r>
          </a:p>
        </p:txBody>
      </p:sp>
      <p:sp>
        <p:nvSpPr>
          <p:cNvPr id="147459" name="Rectangle 3">
            <a:extLst>
              <a:ext uri="{FF2B5EF4-FFF2-40B4-BE49-F238E27FC236}">
                <a16:creationId xmlns:a16="http://schemas.microsoft.com/office/drawing/2014/main" id="{5C629475-B344-46E7-8C1B-AF5284DA121D}"/>
              </a:ext>
            </a:extLst>
          </p:cNvPr>
          <p:cNvSpPr>
            <a:spLocks noGrp="1" noChangeArrowheads="1"/>
          </p:cNvSpPr>
          <p:nvPr>
            <p:ph idx="1"/>
          </p:nvPr>
        </p:nvSpPr>
        <p:spPr>
          <a:xfrm>
            <a:off x="0" y="1905000"/>
            <a:ext cx="9144000" cy="4953000"/>
          </a:xfrm>
        </p:spPr>
        <p:txBody>
          <a:bodyPr/>
          <a:lstStyle/>
          <a:p>
            <a:pPr eaLnBrk="1" hangingPunct="1"/>
            <a:r>
              <a:rPr lang="en-US" altLang="en-US" sz="2800"/>
              <a:t>Globally, Christians in 2013 gave 1.8% of income to Christian causes, including 0.1% of their income to global foreign missions. There has been almost no change in recent years.                                                                        </a:t>
            </a:r>
            <a:r>
              <a:rPr lang="en-US" altLang="en-US" sz="1400">
                <a:latin typeface="Gill Sans MT" panose="020B0502020104020203" pitchFamily="34" charset="0"/>
              </a:rPr>
              <a:t>Todd Johnson &amp; Peter Crossing,  “Status of Global Mission, 2013, in the Context of AD 1800-2025,” Int’l Bulletin of Missionary Research,  Jan. 2013, p. 33.</a:t>
            </a:r>
          </a:p>
          <a:p>
            <a:pPr eaLnBrk="1" hangingPunct="1">
              <a:lnSpc>
                <a:spcPct val="80000"/>
              </a:lnSpc>
            </a:pPr>
            <a:r>
              <a:rPr lang="en-US" altLang="en-US" sz="2800"/>
              <a:t>In the USA, as of April 2013, 5% of Americans actually donate 10% of income to a church or non-profit organization. Among born-again believers, 12% tithe. [These figures were not subdivided into giving to missions.]</a:t>
            </a:r>
          </a:p>
          <a:p>
            <a:pPr marL="400050" lvl="1" indent="0" eaLnBrk="1" hangingPunct="1">
              <a:lnSpc>
                <a:spcPct val="80000"/>
              </a:lnSpc>
              <a:buFont typeface="Wingdings 2" panose="05020102010507070707" pitchFamily="18" charset="2"/>
              <a:buNone/>
            </a:pPr>
            <a:r>
              <a:rPr lang="en-US" altLang="en-US" sz="1400">
                <a:hlinkClick r:id="rId3"/>
              </a:rPr>
              <a:t>https://www.barna.org/barna-update/culture/606-american-donor-trends</a:t>
            </a:r>
            <a:r>
              <a:rPr lang="en-US" altLang="en-US" sz="1400"/>
              <a:t> accessed 9/6/13</a:t>
            </a:r>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F63D3E92-47BA-4828-B293-A328A49CBB65}"/>
              </a:ext>
            </a:extLst>
          </p:cNvPr>
          <p:cNvSpPr>
            <a:spLocks noGrp="1" noChangeArrowheads="1"/>
          </p:cNvSpPr>
          <p:nvPr>
            <p:ph type="title"/>
          </p:nvPr>
        </p:nvSpPr>
        <p:spPr>
          <a:xfrm>
            <a:off x="2209800" y="381000"/>
            <a:ext cx="6764338" cy="822325"/>
          </a:xfrm>
        </p:spPr>
        <p:txBody>
          <a:bodyPr/>
          <a:lstStyle/>
          <a:p>
            <a:pPr eaLnBrk="1" hangingPunct="1">
              <a:defRPr/>
            </a:pPr>
            <a:r>
              <a:rPr lang="en-US" b="1">
                <a:solidFill>
                  <a:srgbClr val="000066"/>
                </a:solidFill>
              </a:rPr>
              <a:t>Wealth and Global Averages</a:t>
            </a:r>
          </a:p>
        </p:txBody>
      </p:sp>
      <p:sp>
        <p:nvSpPr>
          <p:cNvPr id="101379" name="Rectangle 3">
            <a:extLst>
              <a:ext uri="{FF2B5EF4-FFF2-40B4-BE49-F238E27FC236}">
                <a16:creationId xmlns:a16="http://schemas.microsoft.com/office/drawing/2014/main" id="{B9A94BD8-51B9-47BD-B05E-858ED4CEACD6}"/>
              </a:ext>
            </a:extLst>
          </p:cNvPr>
          <p:cNvSpPr>
            <a:spLocks noGrp="1" noChangeArrowheads="1"/>
          </p:cNvSpPr>
          <p:nvPr>
            <p:ph idx="1"/>
          </p:nvPr>
        </p:nvSpPr>
        <p:spPr>
          <a:xfrm>
            <a:off x="228600" y="1219200"/>
            <a:ext cx="8458200" cy="5410200"/>
          </a:xfrm>
        </p:spPr>
        <p:txBody>
          <a:bodyPr/>
          <a:lstStyle/>
          <a:p>
            <a:pPr eaLnBrk="1" hangingPunct="1">
              <a:lnSpc>
                <a:spcPct val="90000"/>
              </a:lnSpc>
            </a:pPr>
            <a:r>
              <a:rPr lang="en-US" altLang="en-US"/>
              <a:t>Very Poor: 18%--0 to $100 (per capita)</a:t>
            </a:r>
          </a:p>
          <a:p>
            <a:pPr eaLnBrk="1" hangingPunct="1">
              <a:lnSpc>
                <a:spcPct val="90000"/>
              </a:lnSpc>
            </a:pPr>
            <a:r>
              <a:rPr lang="en-US" altLang="en-US"/>
              <a:t>Needy:      28%--$100- $1,000</a:t>
            </a:r>
          </a:p>
          <a:p>
            <a:pPr eaLnBrk="1" hangingPunct="1">
              <a:lnSpc>
                <a:spcPct val="90000"/>
              </a:lnSpc>
            </a:pPr>
            <a:r>
              <a:rPr lang="en-US" altLang="en-US"/>
              <a:t>Coping:     10%--$1,000- $5,000</a:t>
            </a:r>
          </a:p>
          <a:p>
            <a:pPr eaLnBrk="1" hangingPunct="1">
              <a:lnSpc>
                <a:spcPct val="90000"/>
              </a:lnSpc>
            </a:pPr>
            <a:r>
              <a:rPr lang="en-US" altLang="en-US"/>
              <a:t>Well-off:    35%--$5,000-$10,000</a:t>
            </a:r>
          </a:p>
          <a:p>
            <a:pPr eaLnBrk="1" hangingPunct="1">
              <a:lnSpc>
                <a:spcPct val="90000"/>
              </a:lnSpc>
            </a:pPr>
            <a:r>
              <a:rPr lang="en-US" altLang="en-US"/>
              <a:t>Affluent:      9%--$10,000 +   Where are YOU?</a:t>
            </a:r>
          </a:p>
          <a:p>
            <a:pPr eaLnBrk="1" hangingPunct="1">
              <a:lnSpc>
                <a:spcPct val="90000"/>
              </a:lnSpc>
            </a:pPr>
            <a:r>
              <a:rPr lang="en-US" altLang="en-US"/>
              <a:t>“Command those who are rich in this present world not to be arrogant nor to put their hope in wealth…Command them to do good, to be rich in good deeds and to be generous and willing to share.” </a:t>
            </a:r>
            <a:r>
              <a:rPr lang="en-US" altLang="en-US" sz="2400"/>
              <a:t>1 Tim. 6:17a-18, NIV</a:t>
            </a:r>
          </a:p>
        </p:txBody>
      </p:sp>
      <p:sp>
        <p:nvSpPr>
          <p:cNvPr id="148484" name="Text Box 4">
            <a:extLst>
              <a:ext uri="{FF2B5EF4-FFF2-40B4-BE49-F238E27FC236}">
                <a16:creationId xmlns:a16="http://schemas.microsoft.com/office/drawing/2014/main" id="{CEA574DF-93E0-485D-87E6-372607A1E356}"/>
              </a:ext>
            </a:extLst>
          </p:cNvPr>
          <p:cNvSpPr txBox="1">
            <a:spLocks noChangeArrowheads="1"/>
          </p:cNvSpPr>
          <p:nvPr/>
        </p:nvSpPr>
        <p:spPr bwMode="auto">
          <a:xfrm>
            <a:off x="1066800" y="6172200"/>
            <a:ext cx="655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50000"/>
              </a:spcBef>
              <a:buClrTx/>
              <a:buSzTx/>
              <a:buFontTx/>
              <a:buNone/>
            </a:pPr>
            <a:endParaRPr lang="en-US" altLang="en-US" sz="1000">
              <a:solidFill>
                <a:schemeClr val="tx1"/>
              </a:solidFill>
              <a:latin typeface="Times New Roman" panose="02020603050405020304" pitchFamily="18" charset="0"/>
            </a:endParaRPr>
          </a:p>
        </p:txBody>
      </p:sp>
      <p:sp>
        <p:nvSpPr>
          <p:cNvPr id="148485" name="Text Box 5">
            <a:extLst>
              <a:ext uri="{FF2B5EF4-FFF2-40B4-BE49-F238E27FC236}">
                <a16:creationId xmlns:a16="http://schemas.microsoft.com/office/drawing/2014/main" id="{E6685D3B-8B83-437E-B87C-DB9A7E761F06}"/>
              </a:ext>
            </a:extLst>
          </p:cNvPr>
          <p:cNvSpPr txBox="1">
            <a:spLocks noChangeArrowheads="1"/>
          </p:cNvSpPr>
          <p:nvPr/>
        </p:nvSpPr>
        <p:spPr bwMode="auto">
          <a:xfrm>
            <a:off x="1143000" y="6172200"/>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sz="1400">
                <a:solidFill>
                  <a:schemeClr val="tx1"/>
                </a:solidFill>
                <a:latin typeface="Tahoma" panose="020B0604030504040204" pitchFamily="34" charset="0"/>
              </a:rPr>
              <a:t>From the </a:t>
            </a:r>
            <a:r>
              <a:rPr lang="en-US" altLang="en-US" sz="1400" i="1">
                <a:solidFill>
                  <a:schemeClr val="tx1"/>
                </a:solidFill>
                <a:latin typeface="Tahoma" panose="020B0604030504040204" pitchFamily="34" charset="0"/>
              </a:rPr>
              <a:t>World Christian Encyclopedia, </a:t>
            </a:r>
            <a:r>
              <a:rPr lang="en-US" altLang="en-US" sz="1400">
                <a:solidFill>
                  <a:schemeClr val="tx1"/>
                </a:solidFill>
                <a:latin typeface="Tahoma" panose="020B0604030504040204" pitchFamily="34" charset="0"/>
              </a:rPr>
              <a:t>David Barrett, George Kurian, Todd Johnson, Eds. 2001, ISBN:0195079639, p. 1:6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379">
                                            <p:txEl>
                                              <p:pRg st="3" end="3"/>
                                            </p:txEl>
                                          </p:spTgt>
                                        </p:tgtEl>
                                        <p:attrNameLst>
                                          <p:attrName>style.visibility</p:attrName>
                                        </p:attrNameLst>
                                      </p:cBhvr>
                                      <p:to>
                                        <p:strVal val="visible"/>
                                      </p:to>
                                    </p:set>
                                    <p:anim calcmode="lin" valueType="num">
                                      <p:cBhvr additive="base">
                                        <p:cTn id="7"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1379">
                                            <p:txEl>
                                              <p:pRg st="4" end="4"/>
                                            </p:txEl>
                                          </p:spTgt>
                                        </p:tgtEl>
                                        <p:attrNameLst>
                                          <p:attrName>style.visibility</p:attrName>
                                        </p:attrNameLst>
                                      </p:cBhvr>
                                      <p:to>
                                        <p:strVal val="visible"/>
                                      </p:to>
                                    </p:set>
                                    <p:anim calcmode="lin" valueType="num">
                                      <p:cBhvr additive="base">
                                        <p:cTn id="13" dur="500" fill="hold"/>
                                        <p:tgtEl>
                                          <p:spTgt spid="10137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1379">
                                            <p:txEl>
                                              <p:pRg st="5" end="5"/>
                                            </p:txEl>
                                          </p:spTgt>
                                        </p:tgtEl>
                                        <p:attrNameLst>
                                          <p:attrName>style.visibility</p:attrName>
                                        </p:attrNameLst>
                                      </p:cBhvr>
                                      <p:to>
                                        <p:strVal val="visible"/>
                                      </p:to>
                                    </p:set>
                                    <p:anim calcmode="lin" valueType="num">
                                      <p:cBhvr additive="base">
                                        <p:cTn id="19" dur="500" fill="hold"/>
                                        <p:tgtEl>
                                          <p:spTgt spid="10137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E0C762CB-4F41-4713-955D-7C62DAE9E14E}"/>
              </a:ext>
            </a:extLst>
          </p:cNvPr>
          <p:cNvSpPr>
            <a:spLocks noGrp="1" noChangeArrowheads="1"/>
          </p:cNvSpPr>
          <p:nvPr>
            <p:ph type="title"/>
          </p:nvPr>
        </p:nvSpPr>
        <p:spPr>
          <a:xfrm>
            <a:off x="1143000" y="228600"/>
            <a:ext cx="7772400" cy="685800"/>
          </a:xfrm>
        </p:spPr>
        <p:txBody>
          <a:bodyPr/>
          <a:lstStyle/>
          <a:p>
            <a:pPr>
              <a:defRPr/>
            </a:pPr>
            <a:r>
              <a:rPr lang="en-US" sz="4000"/>
              <a:t>A Missionary is Not:</a:t>
            </a:r>
          </a:p>
        </p:txBody>
      </p:sp>
      <p:sp>
        <p:nvSpPr>
          <p:cNvPr id="52227" name="Rectangle 3">
            <a:extLst>
              <a:ext uri="{FF2B5EF4-FFF2-40B4-BE49-F238E27FC236}">
                <a16:creationId xmlns:a16="http://schemas.microsoft.com/office/drawing/2014/main" id="{780DF2CD-8428-4609-9943-64D41AC3930B}"/>
              </a:ext>
            </a:extLst>
          </p:cNvPr>
          <p:cNvSpPr>
            <a:spLocks noGrp="1" noChangeArrowheads="1"/>
          </p:cNvSpPr>
          <p:nvPr>
            <p:ph type="body" idx="1"/>
          </p:nvPr>
        </p:nvSpPr>
        <p:spPr>
          <a:xfrm>
            <a:off x="1295400" y="1219200"/>
            <a:ext cx="7543800" cy="5334000"/>
          </a:xfrm>
        </p:spPr>
        <p:txBody>
          <a:bodyPr/>
          <a:lstStyle/>
          <a:p>
            <a:pPr>
              <a:lnSpc>
                <a:spcPct val="90000"/>
              </a:lnSpc>
              <a:buFont typeface="Wingdings" panose="05000000000000000000" pitchFamily="2" charset="2"/>
              <a:buBlip>
                <a:blip r:embed="rId3"/>
              </a:buBlip>
            </a:pPr>
            <a:r>
              <a:rPr lang="en-US" altLang="en-US"/>
              <a:t>Someone who simply does the work of a deacon:</a:t>
            </a:r>
          </a:p>
          <a:p>
            <a:pPr lvl="1">
              <a:lnSpc>
                <a:spcPct val="90000"/>
              </a:lnSpc>
            </a:pPr>
            <a:r>
              <a:rPr lang="en-US" altLang="en-US"/>
              <a:t>Comforting the grieving</a:t>
            </a:r>
          </a:p>
          <a:p>
            <a:pPr lvl="1">
              <a:lnSpc>
                <a:spcPct val="90000"/>
              </a:lnSpc>
            </a:pPr>
            <a:r>
              <a:rPr lang="en-US" altLang="en-US"/>
              <a:t>Taking food to the hungry (Acts 6:1-4), etc.</a:t>
            </a:r>
          </a:p>
          <a:p>
            <a:pPr>
              <a:lnSpc>
                <a:spcPct val="90000"/>
              </a:lnSpc>
            </a:pPr>
            <a:r>
              <a:rPr lang="en-US" altLang="en-US"/>
              <a:t>Someone who does the work of an evangelist among his or her own people. </a:t>
            </a:r>
          </a:p>
          <a:p>
            <a:pPr>
              <a:lnSpc>
                <a:spcPct val="90000"/>
              </a:lnSpc>
            </a:pPr>
            <a:r>
              <a:rPr lang="en-US" altLang="en-US"/>
              <a:t>“If everyone is a missionary, then no one is a missionary.” It has been defined away.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52227">
                                            <p:txEl>
                                              <p:pRg st="3" end="3"/>
                                            </p:txEl>
                                          </p:spTgt>
                                        </p:tgtEl>
                                        <p:attrNameLst>
                                          <p:attrName>style.visibility</p:attrName>
                                        </p:attrNameLst>
                                      </p:cBhvr>
                                      <p:to>
                                        <p:strVal val="visible"/>
                                      </p:to>
                                    </p:set>
                                    <p:animEffect transition="in" filter="plus(in)">
                                      <p:cBhvr>
                                        <p:cTn id="7" dur="2000"/>
                                        <p:tgtEl>
                                          <p:spTgt spid="5222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2227">
                                            <p:txEl>
                                              <p:pRg st="4" end="4"/>
                                            </p:txEl>
                                          </p:spTgt>
                                        </p:tgtEl>
                                        <p:attrNameLst>
                                          <p:attrName>style.visibility</p:attrName>
                                        </p:attrNameLst>
                                      </p:cBhvr>
                                      <p:to>
                                        <p:strVal val="visible"/>
                                      </p:to>
                                    </p:set>
                                    <p:animEffect transition="in" filter="dissolve">
                                      <p:cBhvr>
                                        <p:cTn id="12" dur="500"/>
                                        <p:tgtEl>
                                          <p:spTgt spid="52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4">
            <a:extLst>
              <a:ext uri="{FF2B5EF4-FFF2-40B4-BE49-F238E27FC236}">
                <a16:creationId xmlns:a16="http://schemas.microsoft.com/office/drawing/2014/main" id="{AD21D50A-E715-41E2-89D6-592D3279AD18}"/>
              </a:ext>
            </a:extLst>
          </p:cNvPr>
          <p:cNvSpPr>
            <a:spLocks noGrp="1"/>
          </p:cNvSpPr>
          <p:nvPr>
            <p:ph type="ctrTitle"/>
          </p:nvPr>
        </p:nvSpPr>
        <p:spPr>
          <a:xfrm>
            <a:off x="228600" y="76200"/>
            <a:ext cx="8686800" cy="1447800"/>
          </a:xfrm>
        </p:spPr>
        <p:txBody>
          <a:bodyPr/>
          <a:lstStyle/>
          <a:p>
            <a:r>
              <a:rPr lang="en-US" altLang="en-US"/>
              <a:t>Other Resources and Some Definitions</a:t>
            </a:r>
          </a:p>
        </p:txBody>
      </p:sp>
      <p:sp>
        <p:nvSpPr>
          <p:cNvPr id="149507" name="Slide Number Placeholder 3">
            <a:extLst>
              <a:ext uri="{FF2B5EF4-FFF2-40B4-BE49-F238E27FC236}">
                <a16:creationId xmlns:a16="http://schemas.microsoft.com/office/drawing/2014/main" id="{9ED16F2F-A5FD-4819-8A37-5A95C390AB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C0976AA4-C551-47DD-BCC9-90D110AF8ABE}" type="slidenum">
              <a:rPr lang="en-US" altLang="en-US" sz="1400"/>
              <a:pPr>
                <a:spcBef>
                  <a:spcPct val="0"/>
                </a:spcBef>
                <a:buFontTx/>
                <a:buNone/>
              </a:pPr>
              <a:t>80</a:t>
            </a:fld>
            <a:endParaRPr lang="en-US" altLang="en-US" sz="1400"/>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938DB75C-2CBE-4962-A6E2-BB5CABC6E513}"/>
              </a:ext>
            </a:extLst>
          </p:cNvPr>
          <p:cNvSpPr>
            <a:spLocks noGrp="1" noChangeArrowheads="1"/>
          </p:cNvSpPr>
          <p:nvPr>
            <p:ph type="title"/>
          </p:nvPr>
        </p:nvSpPr>
        <p:spPr>
          <a:xfrm>
            <a:off x="2971800" y="304800"/>
            <a:ext cx="5562600" cy="593725"/>
          </a:xfrm>
        </p:spPr>
        <p:txBody>
          <a:bodyPr/>
          <a:lstStyle/>
          <a:p>
            <a:pPr eaLnBrk="1" hangingPunct="1"/>
            <a:r>
              <a:rPr lang="en-US" altLang="en-US" sz="3200"/>
              <a:t>Further research:</a:t>
            </a:r>
          </a:p>
        </p:txBody>
      </p:sp>
      <p:sp>
        <p:nvSpPr>
          <p:cNvPr id="150531" name="Rectangle 3">
            <a:extLst>
              <a:ext uri="{FF2B5EF4-FFF2-40B4-BE49-F238E27FC236}">
                <a16:creationId xmlns:a16="http://schemas.microsoft.com/office/drawing/2014/main" id="{8BDB945C-F3C5-4DC7-958E-B1C9B77C6A96}"/>
              </a:ext>
            </a:extLst>
          </p:cNvPr>
          <p:cNvSpPr>
            <a:spLocks noGrp="1" noChangeArrowheads="1"/>
          </p:cNvSpPr>
          <p:nvPr>
            <p:ph idx="1"/>
          </p:nvPr>
        </p:nvSpPr>
        <p:spPr>
          <a:xfrm>
            <a:off x="457200" y="1447800"/>
            <a:ext cx="8686800" cy="5181600"/>
          </a:xfrm>
        </p:spPr>
        <p:txBody>
          <a:bodyPr/>
          <a:lstStyle/>
          <a:p>
            <a:pPr eaLnBrk="1" hangingPunct="1">
              <a:lnSpc>
                <a:spcPct val="80000"/>
              </a:lnSpc>
            </a:pPr>
            <a:r>
              <a:rPr lang="en-US" altLang="en-US" sz="2400" dirty="0">
                <a:solidFill>
                  <a:srgbClr val="000099"/>
                </a:solidFill>
              </a:rPr>
              <a:t>www.worldchristiandatabase.org/wcd/</a:t>
            </a:r>
          </a:p>
          <a:p>
            <a:pPr lvl="1" eaLnBrk="1" hangingPunct="1">
              <a:lnSpc>
                <a:spcPct val="80000"/>
              </a:lnSpc>
            </a:pPr>
            <a:r>
              <a:rPr lang="en-US" altLang="en-US" sz="2000" dirty="0"/>
              <a:t>Probably the premiere site for mission stats, by subscription.</a:t>
            </a:r>
          </a:p>
          <a:p>
            <a:pPr eaLnBrk="1" hangingPunct="1">
              <a:lnSpc>
                <a:spcPct val="80000"/>
              </a:lnSpc>
            </a:pPr>
            <a:r>
              <a:rPr lang="en-US" altLang="en-US" sz="2400" dirty="0"/>
              <a:t>www.uscwm.org/ Their magazine </a:t>
            </a:r>
            <a:r>
              <a:rPr lang="en-US" altLang="en-US" sz="2400" i="1" dirty="0"/>
              <a:t>Mission Frontiers</a:t>
            </a:r>
            <a:r>
              <a:rPr lang="en-US" altLang="en-US" sz="2400" dirty="0"/>
              <a:t> is available at https://www.uscwm.org/our-work/publishing/mission-frontiers</a:t>
            </a:r>
          </a:p>
          <a:p>
            <a:pPr eaLnBrk="1" hangingPunct="1">
              <a:lnSpc>
                <a:spcPct val="80000"/>
              </a:lnSpc>
            </a:pPr>
            <a:r>
              <a:rPr lang="en-US" altLang="en-US" sz="2400" dirty="0"/>
              <a:t>www.mislinks.org/ For research and missions topics</a:t>
            </a:r>
          </a:p>
          <a:p>
            <a:pPr eaLnBrk="1" hangingPunct="1">
              <a:lnSpc>
                <a:spcPct val="80000"/>
              </a:lnSpc>
            </a:pPr>
            <a:r>
              <a:rPr lang="en-US" altLang="en-US" sz="2400" dirty="0"/>
              <a:t>www.ethnologue.com/ Language database</a:t>
            </a:r>
          </a:p>
          <a:p>
            <a:pPr eaLnBrk="1" hangingPunct="1">
              <a:lnSpc>
                <a:spcPct val="80000"/>
              </a:lnSpc>
            </a:pPr>
            <a:r>
              <a:rPr lang="en-US" altLang="en-US" sz="2400" dirty="0"/>
              <a:t>www.joshuaproject.net/ Unreached people info</a:t>
            </a:r>
          </a:p>
          <a:p>
            <a:pPr eaLnBrk="1" hangingPunct="1">
              <a:lnSpc>
                <a:spcPct val="80000"/>
              </a:lnSpc>
            </a:pPr>
            <a:r>
              <a:rPr lang="en-US" altLang="en-US" sz="2400" dirty="0"/>
              <a:t>www.gmi.org  Global Mapping links</a:t>
            </a:r>
          </a:p>
          <a:p>
            <a:pPr lvl="1" eaLnBrk="1" hangingPunct="1">
              <a:lnSpc>
                <a:spcPct val="80000"/>
              </a:lnSpc>
            </a:pPr>
            <a:r>
              <a:rPr lang="en-US" altLang="en-US" sz="2000" dirty="0"/>
              <a:t>www.gmi.org/research/websites.htm Global Mapping research links</a:t>
            </a:r>
          </a:p>
          <a:p>
            <a:pPr eaLnBrk="1" hangingPunct="1">
              <a:lnSpc>
                <a:spcPct val="80000"/>
              </a:lnSpc>
            </a:pPr>
            <a:r>
              <a:rPr lang="en-US" altLang="en-US" sz="2400" dirty="0"/>
              <a:t>https://www.cia.gov/library/publications/the-world-factbook/ Country information from the US—CIA</a:t>
            </a:r>
          </a:p>
          <a:p>
            <a:pPr eaLnBrk="1" hangingPunct="1">
              <a:lnSpc>
                <a:spcPct val="80000"/>
              </a:lnSpc>
            </a:pPr>
            <a:r>
              <a:rPr lang="en-US" altLang="en-US" sz="2400" dirty="0"/>
              <a:t>http://www.thequran.com/ </a:t>
            </a:r>
          </a:p>
          <a:p>
            <a:pPr eaLnBrk="1" hangingPunct="1">
              <a:lnSpc>
                <a:spcPct val="80000"/>
              </a:lnSpc>
            </a:pPr>
            <a:r>
              <a:rPr lang="en-US" altLang="en-US" sz="2400" dirty="0"/>
              <a:t>Locate this presentation at http://www.rmni.org</a:t>
            </a:r>
          </a:p>
        </p:txBody>
      </p:sp>
      <p:sp>
        <p:nvSpPr>
          <p:cNvPr id="150532" name="Slide Number Placeholder 3">
            <a:extLst>
              <a:ext uri="{FF2B5EF4-FFF2-40B4-BE49-F238E27FC236}">
                <a16:creationId xmlns:a16="http://schemas.microsoft.com/office/drawing/2014/main" id="{43CD7D25-033C-4CFD-9DE8-205DBE3D9F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D7B19913-04CB-48F1-B6CC-0BFC5F7B0B81}" type="slidenum">
              <a:rPr lang="en-US" altLang="en-US" sz="1400"/>
              <a:pPr>
                <a:spcBef>
                  <a:spcPct val="0"/>
                </a:spcBef>
                <a:buFontTx/>
                <a:buNone/>
              </a:pPr>
              <a:t>81</a:t>
            </a:fld>
            <a:endParaRPr lang="en-US" altLang="en-US" sz="1400"/>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7D56AE3-78D6-4422-A9DB-61BDACA27006}"/>
              </a:ext>
            </a:extLst>
          </p:cNvPr>
          <p:cNvSpPr>
            <a:spLocks noGrp="1" noChangeArrowheads="1"/>
          </p:cNvSpPr>
          <p:nvPr>
            <p:ph type="title"/>
          </p:nvPr>
        </p:nvSpPr>
        <p:spPr>
          <a:xfrm>
            <a:off x="2971800" y="533400"/>
            <a:ext cx="5562600" cy="593725"/>
          </a:xfrm>
        </p:spPr>
        <p:txBody>
          <a:bodyPr/>
          <a:lstStyle/>
          <a:p>
            <a:pPr eaLnBrk="1" hangingPunct="1"/>
            <a:r>
              <a:rPr lang="en-US" altLang="en-US" sz="3200"/>
              <a:t>Further research:</a:t>
            </a:r>
          </a:p>
        </p:txBody>
      </p:sp>
      <p:sp>
        <p:nvSpPr>
          <p:cNvPr id="151555" name="Rectangle 3">
            <a:extLst>
              <a:ext uri="{FF2B5EF4-FFF2-40B4-BE49-F238E27FC236}">
                <a16:creationId xmlns:a16="http://schemas.microsoft.com/office/drawing/2014/main" id="{03392764-81A1-4322-8261-181414C6FB20}"/>
              </a:ext>
            </a:extLst>
          </p:cNvPr>
          <p:cNvSpPr>
            <a:spLocks noGrp="1" noChangeArrowheads="1"/>
          </p:cNvSpPr>
          <p:nvPr>
            <p:ph idx="1"/>
          </p:nvPr>
        </p:nvSpPr>
        <p:spPr>
          <a:xfrm>
            <a:off x="457200" y="1828800"/>
            <a:ext cx="8686800" cy="4800600"/>
          </a:xfrm>
        </p:spPr>
        <p:txBody>
          <a:bodyPr/>
          <a:lstStyle/>
          <a:p>
            <a:pPr eaLnBrk="1" hangingPunct="1">
              <a:lnSpc>
                <a:spcPct val="80000"/>
              </a:lnSpc>
            </a:pPr>
            <a:r>
              <a:rPr lang="en-US" altLang="en-US" sz="2400" dirty="0">
                <a:solidFill>
                  <a:schemeClr val="tx2"/>
                </a:solidFill>
              </a:rPr>
              <a:t>www.4kworldmap.com  Global human needs mapping</a:t>
            </a:r>
          </a:p>
          <a:p>
            <a:pPr eaLnBrk="1" hangingPunct="1">
              <a:lnSpc>
                <a:spcPct val="80000"/>
              </a:lnSpc>
            </a:pPr>
            <a:r>
              <a:rPr lang="en-US" altLang="en-US" sz="2400" dirty="0">
                <a:solidFill>
                  <a:schemeClr val="tx2"/>
                </a:solidFill>
              </a:rPr>
              <a:t>www.Missioninfobank.org  </a:t>
            </a:r>
            <a:br>
              <a:rPr lang="en-US" altLang="en-US" sz="2400" dirty="0">
                <a:solidFill>
                  <a:schemeClr val="tx2"/>
                </a:solidFill>
              </a:rPr>
            </a:br>
            <a:r>
              <a:rPr lang="en-US" altLang="en-US" sz="2400" dirty="0">
                <a:solidFill>
                  <a:schemeClr val="tx2"/>
                </a:solidFill>
              </a:rPr>
              <a:t>     “</a:t>
            </a:r>
            <a:r>
              <a:rPr lang="en-US" altLang="en-US" sz="2400" dirty="0" err="1">
                <a:solidFill>
                  <a:schemeClr val="tx2"/>
                </a:solidFill>
              </a:rPr>
              <a:t>Reseach</a:t>
            </a:r>
            <a:r>
              <a:rPr lang="en-US" altLang="en-US" sz="2400" dirty="0">
                <a:solidFill>
                  <a:schemeClr val="tx2"/>
                </a:solidFill>
              </a:rPr>
              <a:t> resources from and for Christian leaders”</a:t>
            </a:r>
          </a:p>
          <a:p>
            <a:pPr eaLnBrk="1" hangingPunct="1">
              <a:lnSpc>
                <a:spcPct val="80000"/>
              </a:lnSpc>
            </a:pPr>
            <a:r>
              <a:rPr lang="en-US" altLang="en-US" sz="2400" dirty="0">
                <a:solidFill>
                  <a:schemeClr val="tx2"/>
                </a:solidFill>
              </a:rPr>
              <a:t>www.peoplegroups.org  Realtime info to help engage with unreached people groups</a:t>
            </a:r>
          </a:p>
          <a:p>
            <a:pPr eaLnBrk="1" hangingPunct="1">
              <a:lnSpc>
                <a:spcPct val="80000"/>
              </a:lnSpc>
            </a:pPr>
            <a:r>
              <a:rPr lang="en-US" altLang="en-US" sz="2400" dirty="0">
                <a:solidFill>
                  <a:schemeClr val="tx2"/>
                </a:solidFill>
              </a:rPr>
              <a:t>www.worldmap.org  237 country profiles and various maps</a:t>
            </a:r>
          </a:p>
        </p:txBody>
      </p:sp>
      <p:sp>
        <p:nvSpPr>
          <p:cNvPr id="151556" name="Slide Number Placeholder 3">
            <a:extLst>
              <a:ext uri="{FF2B5EF4-FFF2-40B4-BE49-F238E27FC236}">
                <a16:creationId xmlns:a16="http://schemas.microsoft.com/office/drawing/2014/main" id="{7996DEF2-A31D-4EBF-B19E-7ACE6CF690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fld id="{3E2A02E5-1254-459B-804D-F9D37F127AAB}" type="slidenum">
              <a:rPr lang="en-US" altLang="en-US" sz="1400"/>
              <a:pPr>
                <a:spcBef>
                  <a:spcPct val="0"/>
                </a:spcBef>
                <a:buFontTx/>
                <a:buNone/>
              </a:pPr>
              <a:t>82</a:t>
            </a:fld>
            <a:endParaRPr lang="en-US" altLang="en-US" sz="1400"/>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E2AD8B51-CF9D-4F26-9B99-DEA3BF253AEF}"/>
              </a:ext>
            </a:extLst>
          </p:cNvPr>
          <p:cNvSpPr>
            <a:spLocks noGrp="1" noChangeArrowheads="1"/>
          </p:cNvSpPr>
          <p:nvPr>
            <p:ph type="title" idx="4294967295"/>
          </p:nvPr>
        </p:nvSpPr>
        <p:spPr>
          <a:xfrm>
            <a:off x="914400" y="0"/>
            <a:ext cx="8229600" cy="1295400"/>
          </a:xfrm>
        </p:spPr>
        <p:txBody>
          <a:bodyPr/>
          <a:lstStyle/>
          <a:p>
            <a:pPr eaLnBrk="1" hangingPunct="1"/>
            <a:r>
              <a:rPr lang="en-US" altLang="en-US" sz="3600">
                <a:solidFill>
                  <a:srgbClr val="FF0000"/>
                </a:solidFill>
              </a:rPr>
              <a:t>Definitions of Major Religions</a:t>
            </a:r>
          </a:p>
        </p:txBody>
      </p:sp>
      <p:sp>
        <p:nvSpPr>
          <p:cNvPr id="152579" name="Text Box 4">
            <a:extLst>
              <a:ext uri="{FF2B5EF4-FFF2-40B4-BE49-F238E27FC236}">
                <a16:creationId xmlns:a16="http://schemas.microsoft.com/office/drawing/2014/main" id="{713EAB79-4550-47C7-B42F-045FB3F68669}"/>
              </a:ext>
            </a:extLst>
          </p:cNvPr>
          <p:cNvSpPr txBox="1">
            <a:spLocks noChangeArrowheads="1"/>
          </p:cNvSpPr>
          <p:nvPr/>
        </p:nvSpPr>
        <p:spPr bwMode="auto">
          <a:xfrm>
            <a:off x="381000" y="1503363"/>
            <a:ext cx="83820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Gill Sans MT" panose="020B0502020104020203" pitchFamily="34" charset="0"/>
              </a:rPr>
              <a:t>Christians</a:t>
            </a:r>
            <a:r>
              <a:rPr lang="en-US" altLang="en-US" sz="1800">
                <a:latin typeface="Gill Sans MT" panose="020B0502020104020203" pitchFamily="34" charset="0"/>
              </a:rPr>
              <a:t>	followers of Christ--all kinds &amp;  levels of commitment</a:t>
            </a:r>
          </a:p>
          <a:p>
            <a:pPr eaLnBrk="1" hangingPunct="1">
              <a:spcBef>
                <a:spcPct val="50000"/>
              </a:spcBef>
              <a:buFontTx/>
              <a:buNone/>
            </a:pPr>
            <a:r>
              <a:rPr lang="en-US" altLang="en-US" sz="1800" b="1">
                <a:latin typeface="Gill Sans MT" panose="020B0502020104020203" pitchFamily="34" charset="0"/>
              </a:rPr>
              <a:t>Muslims	</a:t>
            </a:r>
            <a:r>
              <a:rPr lang="en-US" altLang="en-US" sz="1800">
                <a:latin typeface="Gill Sans MT" panose="020B0502020104020203" pitchFamily="34" charset="0"/>
              </a:rPr>
              <a:t>	followers of Muhammad emphasizing monotheism and 5 Pillars</a:t>
            </a:r>
          </a:p>
          <a:p>
            <a:pPr eaLnBrk="1" hangingPunct="1">
              <a:spcBef>
                <a:spcPct val="50000"/>
              </a:spcBef>
              <a:buFontTx/>
              <a:buNone/>
            </a:pPr>
            <a:r>
              <a:rPr lang="en-US" altLang="en-US" sz="1800">
                <a:latin typeface="Gill Sans MT" panose="020B0502020104020203" pitchFamily="34" charset="0"/>
              </a:rPr>
              <a:t>		1- Profession of Faith, Shahadah</a:t>
            </a:r>
            <a:r>
              <a:rPr lang="en-US" altLang="en-US" sz="1800" i="1">
                <a:latin typeface="Gill Sans MT" panose="020B0502020104020203" pitchFamily="34" charset="0"/>
              </a:rPr>
              <a:t>, "There is no God but Allah, and </a:t>
            </a:r>
          </a:p>
          <a:p>
            <a:pPr eaLnBrk="1" hangingPunct="1">
              <a:spcBef>
                <a:spcPct val="50000"/>
              </a:spcBef>
              <a:buFontTx/>
              <a:buNone/>
            </a:pPr>
            <a:r>
              <a:rPr lang="en-US" altLang="en-US" sz="1800" i="1">
                <a:latin typeface="Gill Sans MT" panose="020B0502020104020203" pitchFamily="34" charset="0"/>
              </a:rPr>
              <a:t>		Muhammad is his prophet"</a:t>
            </a:r>
            <a:r>
              <a:rPr lang="en-US" altLang="en-US" sz="1800">
                <a:latin typeface="Gill Sans MT" panose="020B0502020104020203" pitchFamily="34" charset="0"/>
              </a:rPr>
              <a:t>.</a:t>
            </a:r>
          </a:p>
          <a:p>
            <a:pPr eaLnBrk="1" hangingPunct="1">
              <a:spcBef>
                <a:spcPct val="50000"/>
              </a:spcBef>
              <a:buFontTx/>
              <a:buNone/>
            </a:pPr>
            <a:r>
              <a:rPr lang="en-US" altLang="en-US" sz="1800">
                <a:latin typeface="Gill Sans MT" panose="020B0502020104020203" pitchFamily="34" charset="0"/>
              </a:rPr>
              <a:t>		2 .Prayer, five times a day &amp; on Fridays-- The "Salat"</a:t>
            </a:r>
          </a:p>
          <a:p>
            <a:pPr eaLnBrk="1" hangingPunct="1">
              <a:spcBef>
                <a:spcPct val="50000"/>
              </a:spcBef>
              <a:buFontTx/>
              <a:buNone/>
            </a:pPr>
            <a:r>
              <a:rPr lang="en-US" altLang="en-US" sz="1800">
                <a:latin typeface="Gill Sans MT" panose="020B0502020104020203" pitchFamily="34" charset="0"/>
              </a:rPr>
              <a:t>		3. Give alms, "Zakat“</a:t>
            </a:r>
          </a:p>
          <a:p>
            <a:pPr eaLnBrk="1" hangingPunct="1">
              <a:spcBef>
                <a:spcPct val="50000"/>
              </a:spcBef>
              <a:buFontTx/>
              <a:buNone/>
            </a:pPr>
            <a:r>
              <a:rPr lang="en-US" altLang="en-US" sz="1800">
                <a:latin typeface="Gill Sans MT" panose="020B0502020104020203" pitchFamily="34" charset="0"/>
              </a:rPr>
              <a:t>		4. Fasting, "Sawm," on the month of "Ramadan“</a:t>
            </a:r>
          </a:p>
          <a:p>
            <a:pPr eaLnBrk="1" hangingPunct="1">
              <a:spcBef>
                <a:spcPct val="50000"/>
              </a:spcBef>
              <a:buFontTx/>
              <a:buNone/>
            </a:pPr>
            <a:r>
              <a:rPr lang="en-US" altLang="en-US" sz="1800">
                <a:latin typeface="Gill Sans MT" panose="020B0502020104020203" pitchFamily="34" charset="0"/>
              </a:rPr>
              <a:t>		5. Pilgrimage to Mecca  </a:t>
            </a:r>
            <a:endParaRPr lang="en-US" altLang="en-US" sz="1400">
              <a:latin typeface="Gill Sans MT" panose="020B0502020104020203" pitchFamily="34" charset="0"/>
            </a:endParaRPr>
          </a:p>
          <a:p>
            <a:pPr eaLnBrk="1" hangingPunct="1">
              <a:spcBef>
                <a:spcPct val="50000"/>
              </a:spcBef>
              <a:buFontTx/>
              <a:buNone/>
            </a:pPr>
            <a:r>
              <a:rPr lang="en-US" altLang="en-US" sz="1800" b="1">
                <a:latin typeface="Gill Sans MT" panose="020B0502020104020203" pitchFamily="34" charset="0"/>
              </a:rPr>
              <a:t>Hindus	</a:t>
            </a:r>
            <a:r>
              <a:rPr lang="en-US" altLang="en-US" sz="1800">
                <a:latin typeface="Gill Sans MT" panose="020B0502020104020203" pitchFamily="34" charset="0"/>
              </a:rPr>
              <a:t>	Indian religious philosophy with goal of finding Brahman, or reality</a:t>
            </a:r>
          </a:p>
          <a:p>
            <a:pPr eaLnBrk="1" hangingPunct="1">
              <a:spcBef>
                <a:spcPct val="50000"/>
              </a:spcBef>
              <a:buFontTx/>
              <a:buNone/>
            </a:pPr>
            <a:r>
              <a:rPr lang="en-US" altLang="en-US" sz="1800">
                <a:latin typeface="Gill Sans MT" panose="020B0502020104020203" pitchFamily="34" charset="0"/>
              </a:rPr>
              <a:t>		 </a:t>
            </a:r>
            <a:r>
              <a:rPr lang="en-US" altLang="en-US" sz="1400">
                <a:latin typeface="Gill Sans MT" panose="020B0502020104020203" pitchFamily="34" charset="0"/>
              </a:rPr>
              <a:t>(</a:t>
            </a:r>
            <a:r>
              <a:rPr lang="en-US" altLang="en-US" sz="1400" i="1">
                <a:latin typeface="Gill Sans MT" panose="020B0502020104020203" pitchFamily="34" charset="0"/>
              </a:rPr>
              <a:t>The World’s Religions</a:t>
            </a:r>
            <a:r>
              <a:rPr lang="en-US" altLang="en-US" sz="1400">
                <a:latin typeface="Gill Sans MT" panose="020B0502020104020203" pitchFamily="34" charset="0"/>
              </a:rPr>
              <a:t> by Norman Anderson, p. 140</a:t>
            </a:r>
            <a:r>
              <a:rPr lang="en-US" altLang="en-US" sz="1800">
                <a:latin typeface="Gill Sans MT" panose="020B0502020104020203" pitchFamily="34" charset="0"/>
              </a:rPr>
              <a:t>)—having</a:t>
            </a:r>
          </a:p>
          <a:p>
            <a:pPr eaLnBrk="1" hangingPunct="1">
              <a:spcBef>
                <a:spcPct val="50000"/>
              </a:spcBef>
              <a:buFontTx/>
              <a:buNone/>
            </a:pPr>
            <a:r>
              <a:rPr lang="en-US" altLang="en-US" sz="1800">
                <a:latin typeface="Gill Sans MT" panose="020B0502020104020203" pitchFamily="34" charset="0"/>
              </a:rPr>
              <a:t>		at times one (differing) pervasive god with many lower gods</a:t>
            </a:r>
          </a:p>
          <a:p>
            <a:pPr eaLnBrk="1" hangingPunct="1">
              <a:spcBef>
                <a:spcPct val="50000"/>
              </a:spcBef>
              <a:buFontTx/>
              <a:buNone/>
            </a:pPr>
            <a:r>
              <a:rPr lang="en-US" altLang="en-US" sz="1800" b="1">
                <a:latin typeface="Gill Sans MT" panose="020B0502020104020203" pitchFamily="34" charset="0"/>
              </a:rPr>
              <a:t>Non-religious</a:t>
            </a:r>
            <a:r>
              <a:rPr lang="en-US" altLang="en-US" sz="1800">
                <a:latin typeface="Gill Sans MT" panose="020B0502020104020203" pitchFamily="34" charset="0"/>
              </a:rPr>
              <a:t>	no interest in religion, secularists,  agnostics, materialists)</a:t>
            </a:r>
          </a:p>
          <a:p>
            <a:pPr eaLnBrk="1" hangingPunct="1">
              <a:spcBef>
                <a:spcPct val="50000"/>
              </a:spcBef>
              <a:buFontTx/>
              <a:buNone/>
            </a:pPr>
            <a:endParaRPr lang="en-US" altLang="en-US" sz="1800">
              <a:latin typeface="Times New Roman" panose="02020603050405020304" pitchFamily="18" charset="0"/>
            </a:endParaRPr>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B50C249-1472-48EC-ABE5-79B5C2B48B82}"/>
              </a:ext>
            </a:extLst>
          </p:cNvPr>
          <p:cNvSpPr>
            <a:spLocks noGrp="1" noChangeArrowheads="1"/>
          </p:cNvSpPr>
          <p:nvPr>
            <p:ph type="title" idx="4294967295"/>
          </p:nvPr>
        </p:nvSpPr>
        <p:spPr>
          <a:xfrm>
            <a:off x="1752600" y="381000"/>
            <a:ext cx="7391400" cy="990600"/>
          </a:xfrm>
        </p:spPr>
        <p:txBody>
          <a:bodyPr/>
          <a:lstStyle/>
          <a:p>
            <a:pPr eaLnBrk="1" hangingPunct="1"/>
            <a:r>
              <a:rPr lang="en-US" altLang="en-US" sz="3600">
                <a:solidFill>
                  <a:srgbClr val="FF0000"/>
                </a:solidFill>
              </a:rPr>
              <a:t>Definitions of Major Religions</a:t>
            </a:r>
          </a:p>
        </p:txBody>
      </p:sp>
      <p:sp>
        <p:nvSpPr>
          <p:cNvPr id="153603" name="Text Box 3">
            <a:extLst>
              <a:ext uri="{FF2B5EF4-FFF2-40B4-BE49-F238E27FC236}">
                <a16:creationId xmlns:a16="http://schemas.microsoft.com/office/drawing/2014/main" id="{21E57F52-423B-4039-8AC3-53B9A48F870E}"/>
              </a:ext>
            </a:extLst>
          </p:cNvPr>
          <p:cNvSpPr txBox="1">
            <a:spLocks noChangeArrowheads="1"/>
          </p:cNvSpPr>
          <p:nvPr/>
        </p:nvSpPr>
        <p:spPr bwMode="auto">
          <a:xfrm>
            <a:off x="304800" y="1600200"/>
            <a:ext cx="8610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a:spcBef>
                <a:spcPct val="20000"/>
              </a:spcBef>
              <a:buChar char="»"/>
              <a:defRPr sz="3200">
                <a:solidFill>
                  <a:schemeClr val="tx1"/>
                </a:solidFill>
                <a:latin typeface="Arial" panose="020B0604020202020204" pitchFamily="34" charset="0"/>
              </a:defRPr>
            </a:lvl5pPr>
            <a:lvl6pPr eaLnBrk="0" fontAlgn="base" hangingPunct="0">
              <a:spcBef>
                <a:spcPct val="20000"/>
              </a:spcBef>
              <a:spcAft>
                <a:spcPct val="0"/>
              </a:spcAft>
              <a:buChar char="»"/>
              <a:defRPr sz="3200">
                <a:solidFill>
                  <a:schemeClr val="tx1"/>
                </a:solidFill>
                <a:latin typeface="Arial" panose="020B0604020202020204" pitchFamily="34" charset="0"/>
              </a:defRPr>
            </a:lvl6pPr>
            <a:lvl7pPr eaLnBrk="0" fontAlgn="base" hangingPunct="0">
              <a:spcBef>
                <a:spcPct val="20000"/>
              </a:spcBef>
              <a:spcAft>
                <a:spcPct val="0"/>
              </a:spcAft>
              <a:buChar char="»"/>
              <a:defRPr sz="3200">
                <a:solidFill>
                  <a:schemeClr val="tx1"/>
                </a:solidFill>
                <a:latin typeface="Arial" panose="020B0604020202020204" pitchFamily="34" charset="0"/>
              </a:defRPr>
            </a:lvl7pPr>
            <a:lvl8pPr eaLnBrk="0" fontAlgn="base" hangingPunct="0">
              <a:spcBef>
                <a:spcPct val="20000"/>
              </a:spcBef>
              <a:spcAft>
                <a:spcPct val="0"/>
              </a:spcAft>
              <a:buChar char="»"/>
              <a:defRPr sz="3200">
                <a:solidFill>
                  <a:schemeClr val="tx1"/>
                </a:solidFill>
                <a:latin typeface="Arial" panose="020B0604020202020204" pitchFamily="34" charset="0"/>
              </a:defRPr>
            </a:lvl8pPr>
            <a:lvl9pPr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None/>
            </a:pPr>
            <a:r>
              <a:rPr lang="en-US" altLang="en-US" sz="1800" b="1" dirty="0">
                <a:latin typeface="Gill Sans MT" panose="020B0502020104020203" pitchFamily="34" charset="0"/>
              </a:rPr>
              <a:t>Buddhists</a:t>
            </a:r>
            <a:r>
              <a:rPr lang="en-US" altLang="en-US" sz="1800" dirty="0">
                <a:latin typeface="Gill Sans MT" panose="020B0502020104020203" pitchFamily="34" charset="0"/>
              </a:rPr>
              <a:t>	Philosophy of Gautama Buddha (b. 563 BC) </a:t>
            </a:r>
            <a:r>
              <a:rPr lang="en-US" altLang="en-US" sz="2400" dirty="0">
                <a:latin typeface="Times New Roman" panose="02020603050405020304" pitchFamily="18" charset="0"/>
              </a:rPr>
              <a:t>• “</a:t>
            </a:r>
            <a:r>
              <a:rPr lang="en-US" altLang="en-US" sz="1800" dirty="0">
                <a:latin typeface="Gill Sans MT" panose="020B0502020104020203" pitchFamily="34" charset="0"/>
              </a:rPr>
              <a:t>The Buddha taught </a:t>
            </a:r>
          </a:p>
          <a:p>
            <a:pPr lvl="4" eaLnBrk="1" hangingPunct="1">
              <a:spcBef>
                <a:spcPct val="50000"/>
              </a:spcBef>
              <a:buFontTx/>
              <a:buNone/>
            </a:pPr>
            <a:r>
              <a:rPr lang="en-US" altLang="en-US" sz="1800" dirty="0">
                <a:latin typeface="Gill Sans MT" panose="020B0502020104020203" pitchFamily="34" charset="0"/>
              </a:rPr>
              <a:t>Four Noble Truths: </a:t>
            </a:r>
            <a:r>
              <a:rPr lang="en-US" altLang="en-US" sz="1600" dirty="0">
                <a:latin typeface="Gill Sans MT" panose="020B0502020104020203" pitchFamily="34" charset="0"/>
              </a:rPr>
              <a:t>(1) </a:t>
            </a:r>
            <a:r>
              <a:rPr lang="en-US" altLang="en-US" sz="1800" dirty="0">
                <a:latin typeface="Gill Sans MT" panose="020B0502020104020203" pitchFamily="34" charset="0"/>
              </a:rPr>
              <a:t>suffering is real; </a:t>
            </a:r>
            <a:r>
              <a:rPr lang="en-US" altLang="en-US" sz="1600" dirty="0">
                <a:latin typeface="Gill Sans MT" panose="020B0502020104020203" pitchFamily="34" charset="0"/>
              </a:rPr>
              <a:t>(2) </a:t>
            </a:r>
            <a:r>
              <a:rPr lang="en-US" altLang="en-US" sz="1800" dirty="0">
                <a:latin typeface="Gill Sans MT" panose="020B0502020104020203" pitchFamily="34" charset="0"/>
              </a:rPr>
              <a:t>suffering is caused by selfish desire; </a:t>
            </a:r>
            <a:r>
              <a:rPr lang="en-US" altLang="en-US" sz="1600" dirty="0">
                <a:latin typeface="Gill Sans MT" panose="020B0502020104020203" pitchFamily="34" charset="0"/>
              </a:rPr>
              <a:t>(3) </a:t>
            </a:r>
            <a:r>
              <a:rPr lang="en-US" altLang="en-US" sz="1800" dirty="0">
                <a:latin typeface="Gill Sans MT" panose="020B0502020104020203" pitchFamily="34" charset="0"/>
              </a:rPr>
              <a:t>suffering will cease when selfish desire is eliminated; and </a:t>
            </a:r>
            <a:r>
              <a:rPr lang="en-US" altLang="en-US" sz="1600" dirty="0">
                <a:latin typeface="Gill Sans MT" panose="020B0502020104020203" pitchFamily="34" charset="0"/>
              </a:rPr>
              <a:t>(4) </a:t>
            </a:r>
            <a:r>
              <a:rPr lang="en-US" altLang="en-US" sz="1800" dirty="0">
                <a:latin typeface="Gill Sans MT" panose="020B0502020104020203" pitchFamily="34" charset="0"/>
              </a:rPr>
              <a:t>selfish desire will cease through following the Noble Eightfold Path.” </a:t>
            </a:r>
            <a:r>
              <a:rPr lang="en-US" altLang="en-US" sz="1200" dirty="0">
                <a:latin typeface="Gill Sans MT" panose="020B0502020104020203" pitchFamily="34" charset="0"/>
              </a:rPr>
              <a:t>James Beverly at </a:t>
            </a:r>
            <a:r>
              <a:rPr lang="en-US" altLang="en-US" sz="1200" dirty="0"/>
              <a:t>http://www.apologeticsindex.org/2647-buddhism#articles</a:t>
            </a:r>
            <a:endParaRPr lang="en-US" altLang="en-US" sz="1200" dirty="0">
              <a:latin typeface="Times New Roman" panose="02020603050405020304" pitchFamily="18" charset="0"/>
            </a:endParaRPr>
          </a:p>
          <a:p>
            <a:pPr eaLnBrk="1" hangingPunct="1">
              <a:spcBef>
                <a:spcPct val="50000"/>
              </a:spcBef>
              <a:buFontTx/>
              <a:buNone/>
            </a:pPr>
            <a:r>
              <a:rPr lang="en-US" altLang="en-US" sz="1800" b="1" dirty="0">
                <a:latin typeface="Gill Sans MT" panose="020B0502020104020203" pitchFamily="34" charset="0"/>
              </a:rPr>
              <a:t>Chinese folk religionists </a:t>
            </a:r>
            <a:r>
              <a:rPr lang="en-US" altLang="en-US" sz="1800" dirty="0">
                <a:latin typeface="Gill Sans MT" panose="020B0502020104020203" pitchFamily="34" charset="0"/>
              </a:rPr>
              <a:t>“</a:t>
            </a:r>
            <a:r>
              <a:rPr lang="en-US" altLang="en-US" sz="1800" dirty="0">
                <a:solidFill>
                  <a:srgbClr val="000000"/>
                </a:solidFill>
                <a:latin typeface="Gill Sans MT" panose="020B0502020104020203" pitchFamily="34" charset="0"/>
              </a:rPr>
              <a:t>Followers of traditional Chinese religion (local deities 			including Taoist ones, ancestor veneration, Confucian ethics, Chinese</a:t>
            </a:r>
          </a:p>
          <a:p>
            <a:pPr eaLnBrk="1" hangingPunct="1">
              <a:spcBef>
                <a:spcPct val="50000"/>
              </a:spcBef>
              <a:buFontTx/>
              <a:buNone/>
            </a:pPr>
            <a:r>
              <a:rPr lang="en-US" altLang="en-US" sz="1800" dirty="0">
                <a:solidFill>
                  <a:srgbClr val="000000"/>
                </a:solidFill>
                <a:latin typeface="Gill Sans MT" panose="020B0502020104020203" pitchFamily="34" charset="0"/>
              </a:rPr>
              <a:t>		</a:t>
            </a:r>
            <a:r>
              <a:rPr lang="en-US" altLang="en-US" sz="1800" dirty="0" err="1">
                <a:solidFill>
                  <a:srgbClr val="000000"/>
                </a:solidFill>
                <a:latin typeface="Gill Sans MT" panose="020B0502020104020203" pitchFamily="34" charset="0"/>
              </a:rPr>
              <a:t>universism</a:t>
            </a:r>
            <a:r>
              <a:rPr lang="en-US" altLang="en-US" sz="1800" dirty="0">
                <a:solidFill>
                  <a:srgbClr val="000000"/>
                </a:solidFill>
                <a:latin typeface="Gill Sans MT" panose="020B0502020104020203" pitchFamily="34" charset="0"/>
              </a:rPr>
              <a:t>, divination and magic, some Buddhist elements).</a:t>
            </a:r>
            <a:r>
              <a:rPr lang="en-US" altLang="en-US" sz="1800" dirty="0">
                <a:latin typeface="Gill Sans MT" panose="020B0502020104020203" pitchFamily="34" charset="0"/>
              </a:rPr>
              <a:t>”                		</a:t>
            </a:r>
            <a:r>
              <a:rPr lang="en-US" altLang="en-US" sz="1200" dirty="0"/>
              <a:t>Todd M. Johnson, ed. </a:t>
            </a:r>
            <a:r>
              <a:rPr lang="en-US" altLang="en-US" sz="1200" i="1" dirty="0"/>
              <a:t>World Christian Database</a:t>
            </a:r>
            <a:r>
              <a:rPr lang="en-US" altLang="en-US" sz="1200" dirty="0"/>
              <a:t> (Leiden/Boston: Brill, 2007)</a:t>
            </a:r>
          </a:p>
          <a:p>
            <a:pPr eaLnBrk="1" hangingPunct="1">
              <a:spcBef>
                <a:spcPct val="50000"/>
              </a:spcBef>
              <a:buFontTx/>
              <a:buNone/>
            </a:pPr>
            <a:r>
              <a:rPr lang="en-US" altLang="en-US" sz="1800" b="1" dirty="0" err="1">
                <a:latin typeface="Gill Sans MT" panose="020B0502020104020203" pitchFamily="34" charset="0"/>
              </a:rPr>
              <a:t>Ethnorelgionists</a:t>
            </a:r>
            <a:r>
              <a:rPr lang="en-US" altLang="en-US" sz="1800" dirty="0">
                <a:latin typeface="Gill Sans MT" panose="020B0502020104020203" pitchFamily="34" charset="0"/>
              </a:rPr>
              <a:t>	 animists, polytheists, shamanists tied to an ethnic group</a:t>
            </a:r>
          </a:p>
          <a:p>
            <a:pPr eaLnBrk="1" hangingPunct="1">
              <a:spcBef>
                <a:spcPct val="50000"/>
              </a:spcBef>
              <a:buFontTx/>
              <a:buNone/>
            </a:pPr>
            <a:r>
              <a:rPr lang="en-US" altLang="en-US" sz="1800" b="1" dirty="0">
                <a:latin typeface="Gill Sans MT" panose="020B0502020104020203" pitchFamily="34" charset="0"/>
              </a:rPr>
              <a:t>Atheists</a:t>
            </a:r>
            <a:r>
              <a:rPr lang="en-US" altLang="en-US" sz="1800" dirty="0">
                <a:latin typeface="Gill Sans MT" panose="020B0502020104020203" pitchFamily="34" charset="0"/>
              </a:rPr>
              <a:t>		 those disbelieving in God, including Communists</a:t>
            </a: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7CDFDEF-35B5-4E32-A4D7-911F0CE8EB28}"/>
              </a:ext>
            </a:extLst>
          </p:cNvPr>
          <p:cNvSpPr>
            <a:spLocks noGrp="1" noChangeArrowheads="1"/>
          </p:cNvSpPr>
          <p:nvPr>
            <p:ph type="title" idx="4294967295"/>
          </p:nvPr>
        </p:nvSpPr>
        <p:spPr>
          <a:xfrm>
            <a:off x="1295400" y="0"/>
            <a:ext cx="7010400" cy="1295400"/>
          </a:xfrm>
        </p:spPr>
        <p:txBody>
          <a:bodyPr/>
          <a:lstStyle/>
          <a:p>
            <a:pPr eaLnBrk="1" hangingPunct="1"/>
            <a:r>
              <a:rPr lang="en-US" altLang="en-US" sz="3600">
                <a:solidFill>
                  <a:srgbClr val="FF0000"/>
                </a:solidFill>
              </a:rPr>
              <a:t>Definitions of Major Religions</a:t>
            </a:r>
          </a:p>
        </p:txBody>
      </p:sp>
      <p:sp>
        <p:nvSpPr>
          <p:cNvPr id="154627" name="Text Box 3">
            <a:extLst>
              <a:ext uri="{FF2B5EF4-FFF2-40B4-BE49-F238E27FC236}">
                <a16:creationId xmlns:a16="http://schemas.microsoft.com/office/drawing/2014/main" id="{6DA73288-96EF-410F-8E01-7AAA88D57228}"/>
              </a:ext>
            </a:extLst>
          </p:cNvPr>
          <p:cNvSpPr txBox="1">
            <a:spLocks noChangeArrowheads="1"/>
          </p:cNvSpPr>
          <p:nvPr/>
        </p:nvSpPr>
        <p:spPr bwMode="auto">
          <a:xfrm>
            <a:off x="304800" y="2667000"/>
            <a:ext cx="8534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Gill Sans MT" panose="020B0502020104020203" pitchFamily="34" charset="0"/>
              </a:rPr>
              <a:t>New Religionists    </a:t>
            </a:r>
            <a:r>
              <a:rPr lang="en-US" altLang="en-US" sz="1800">
                <a:solidFill>
                  <a:srgbClr val="000000"/>
                </a:solidFill>
                <a:latin typeface="Gill Sans MT" panose="020B0502020104020203" pitchFamily="34" charset="0"/>
              </a:rPr>
              <a:t>New Religious movements, or radical new crisis religions including </a:t>
            </a:r>
          </a:p>
          <a:p>
            <a:pPr eaLnBrk="1" hangingPunct="1">
              <a:spcBef>
                <a:spcPct val="50000"/>
              </a:spcBef>
              <a:buFontTx/>
              <a:buNone/>
            </a:pPr>
            <a:r>
              <a:rPr lang="en-US" altLang="en-US" sz="1800">
                <a:solidFill>
                  <a:srgbClr val="000000"/>
                </a:solidFill>
                <a:latin typeface="Gill Sans MT" panose="020B0502020104020203" pitchFamily="34" charset="0"/>
              </a:rPr>
              <a:t>		the Japanese neo-Buddhist and neo-Shinto new religious</a:t>
            </a:r>
          </a:p>
          <a:p>
            <a:pPr eaLnBrk="1" hangingPunct="1">
              <a:spcBef>
                <a:spcPct val="50000"/>
              </a:spcBef>
              <a:buFontTx/>
              <a:buNone/>
            </a:pPr>
            <a:r>
              <a:rPr lang="en-US" altLang="en-US" sz="1800">
                <a:solidFill>
                  <a:srgbClr val="000000"/>
                </a:solidFill>
                <a:latin typeface="Gill Sans MT" panose="020B0502020104020203" pitchFamily="34" charset="0"/>
              </a:rPr>
              <a:t>		movements, and Korean, Chinese, Vietnamese and Indonesian</a:t>
            </a:r>
          </a:p>
          <a:p>
            <a:pPr eaLnBrk="1" hangingPunct="1">
              <a:spcBef>
                <a:spcPct val="50000"/>
              </a:spcBef>
              <a:buFontTx/>
              <a:buNone/>
            </a:pPr>
            <a:r>
              <a:rPr lang="en-US" altLang="en-US" sz="1800">
                <a:solidFill>
                  <a:srgbClr val="000000"/>
                </a:solidFill>
                <a:latin typeface="Gill Sans MT" panose="020B0502020104020203" pitchFamily="34" charset="0"/>
              </a:rPr>
              <a:t>		syncretistic religions, et alia.   </a:t>
            </a:r>
          </a:p>
          <a:p>
            <a:pPr eaLnBrk="1" hangingPunct="1">
              <a:spcBef>
                <a:spcPct val="50000"/>
              </a:spcBef>
              <a:buFontTx/>
              <a:buNone/>
            </a:pPr>
            <a:r>
              <a:rPr lang="en-US" altLang="en-US" sz="1800">
                <a:solidFill>
                  <a:srgbClr val="000000"/>
                </a:solidFill>
                <a:latin typeface="Gill Sans MT" panose="020B0502020104020203" pitchFamily="34" charset="0"/>
              </a:rPr>
              <a:t>		</a:t>
            </a:r>
            <a:r>
              <a:rPr lang="en-US" altLang="en-US" sz="1100"/>
              <a:t>Todd M. Johnson, ed. </a:t>
            </a:r>
            <a:r>
              <a:rPr lang="en-US" altLang="en-US" sz="1100" i="1"/>
              <a:t>World Christian Database</a:t>
            </a:r>
            <a:r>
              <a:rPr lang="en-US" altLang="en-US" sz="1100"/>
              <a:t> (Leiden/Boston: Brill, 2007)</a:t>
            </a:r>
          </a:p>
          <a:p>
            <a:pPr eaLnBrk="1" hangingPunct="1">
              <a:spcBef>
                <a:spcPct val="50000"/>
              </a:spcBef>
              <a:buFontTx/>
              <a:buNone/>
            </a:pPr>
            <a:r>
              <a:rPr lang="en-US" altLang="en-US" sz="1800" b="1">
                <a:latin typeface="Gill Sans MT" panose="020B0502020104020203" pitchFamily="34" charset="0"/>
              </a:rPr>
              <a:t>Sikhs</a:t>
            </a:r>
            <a:r>
              <a:rPr lang="en-US" altLang="en-US" sz="1800">
                <a:latin typeface="Gill Sans MT" panose="020B0502020104020203" pitchFamily="34" charset="0"/>
              </a:rPr>
              <a:t>		 monotheistic blend of Islam/Hinduism</a:t>
            </a:r>
          </a:p>
          <a:p>
            <a:pPr eaLnBrk="1" hangingPunct="1">
              <a:spcBef>
                <a:spcPct val="50000"/>
              </a:spcBef>
              <a:buFontTx/>
              <a:buNone/>
            </a:pPr>
            <a:r>
              <a:rPr lang="en-US" altLang="en-US" sz="1800" b="1">
                <a:latin typeface="Gill Sans MT" panose="020B0502020104020203" pitchFamily="34" charset="0"/>
              </a:rPr>
              <a:t>Jews</a:t>
            </a:r>
            <a:r>
              <a:rPr lang="en-US" altLang="en-US" sz="1800">
                <a:latin typeface="Gill Sans MT" panose="020B0502020104020203" pitchFamily="34" charset="0"/>
              </a:rPr>
              <a:t>		 followers of the God of the Old Testament Bible</a:t>
            </a: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7AF7E3D-6208-4147-918D-7BE094557532}"/>
              </a:ext>
            </a:extLst>
          </p:cNvPr>
          <p:cNvSpPr>
            <a:spLocks noGrp="1" noChangeArrowheads="1"/>
          </p:cNvSpPr>
          <p:nvPr>
            <p:ph type="title"/>
          </p:nvPr>
        </p:nvSpPr>
        <p:spPr>
          <a:xfrm>
            <a:off x="762000" y="381000"/>
            <a:ext cx="4419600" cy="685800"/>
          </a:xfrm>
        </p:spPr>
        <p:txBody>
          <a:bodyPr/>
          <a:lstStyle/>
          <a:p>
            <a:pPr eaLnBrk="1" hangingPunct="1"/>
            <a:r>
              <a:rPr lang="en-US" altLang="en-US" sz="3600">
                <a:solidFill>
                  <a:srgbClr val="FF0000"/>
                </a:solidFill>
              </a:rPr>
              <a:t>“People Group”</a:t>
            </a:r>
          </a:p>
        </p:txBody>
      </p:sp>
      <p:sp>
        <p:nvSpPr>
          <p:cNvPr id="59395" name="Rectangle 3">
            <a:extLst>
              <a:ext uri="{FF2B5EF4-FFF2-40B4-BE49-F238E27FC236}">
                <a16:creationId xmlns:a16="http://schemas.microsoft.com/office/drawing/2014/main" id="{5CB9B73F-B0C3-4E59-AF5E-ABFA0CABB8BC}"/>
              </a:ext>
            </a:extLst>
          </p:cNvPr>
          <p:cNvSpPr>
            <a:spLocks noGrp="1" noChangeArrowheads="1"/>
          </p:cNvSpPr>
          <p:nvPr>
            <p:ph idx="1"/>
          </p:nvPr>
        </p:nvSpPr>
        <p:spPr>
          <a:xfrm>
            <a:off x="0" y="1143000"/>
            <a:ext cx="9144000" cy="5486400"/>
          </a:xfrm>
        </p:spPr>
        <p:txBody>
          <a:bodyPr/>
          <a:lstStyle/>
          <a:p>
            <a:pPr lvl="1" eaLnBrk="1" hangingPunct="1"/>
            <a:r>
              <a:rPr lang="en-US" altLang="en-US"/>
              <a:t>“</a:t>
            </a:r>
            <a:r>
              <a:rPr lang="en-US" altLang="en-US" sz="2800"/>
              <a:t>A significantly large grouping of individuals who perceive themselves to have a common affinity for one another because of their shared language, religion, ethnicity, residence, occupation, class or caste, situation, etc., or combinations of these.”  </a:t>
            </a:r>
            <a:r>
              <a:rPr lang="en-US" altLang="en-US" sz="1400"/>
              <a:t>Lausanne Strategy Working Group, 1982</a:t>
            </a:r>
          </a:p>
          <a:p>
            <a:pPr lvl="1" eaLnBrk="1" hangingPunct="1"/>
            <a:r>
              <a:rPr lang="en-US" altLang="en-US" sz="2800"/>
              <a:t>For evangelistic purposes: “The largest group within which the gospel can spread as a church planting movement without encountering barriers of understanding or acceptance.” This is also the definition of a “unimax” people</a:t>
            </a:r>
            <a:r>
              <a:rPr lang="en-US" altLang="en-US"/>
              <a:t>.                       </a:t>
            </a:r>
            <a:r>
              <a:rPr lang="en-US" altLang="en-US" sz="1400"/>
              <a:t>Lausanne Strategy Working Group, 1982</a:t>
            </a: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animEffect transition="in" filter="randombar(horizontal)">
                                      <p:cBhvr>
                                        <p:cTn id="7" dur="5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a:extLst>
              <a:ext uri="{FF2B5EF4-FFF2-40B4-BE49-F238E27FC236}">
                <a16:creationId xmlns:a16="http://schemas.microsoft.com/office/drawing/2014/main" id="{C4BE6937-DD67-45E0-BBDB-E669628E72F9}"/>
              </a:ext>
            </a:extLst>
          </p:cNvPr>
          <p:cNvSpPr>
            <a:spLocks noGrp="1" noChangeArrowheads="1"/>
          </p:cNvSpPr>
          <p:nvPr>
            <p:ph type="title" idx="4294967295"/>
          </p:nvPr>
        </p:nvSpPr>
        <p:spPr>
          <a:xfrm>
            <a:off x="838200" y="533400"/>
            <a:ext cx="8305800" cy="533400"/>
          </a:xfrm>
        </p:spPr>
        <p:txBody>
          <a:bodyPr/>
          <a:lstStyle/>
          <a:p>
            <a:pPr eaLnBrk="1" hangingPunct="1"/>
            <a:r>
              <a:rPr lang="en-US" altLang="en-US" sz="3600">
                <a:solidFill>
                  <a:srgbClr val="FF0000"/>
                </a:solidFill>
              </a:rPr>
              <a:t>“Great Commission Christians”</a:t>
            </a:r>
          </a:p>
        </p:txBody>
      </p:sp>
      <p:sp>
        <p:nvSpPr>
          <p:cNvPr id="180227" name="Text Box 8">
            <a:extLst>
              <a:ext uri="{FF2B5EF4-FFF2-40B4-BE49-F238E27FC236}">
                <a16:creationId xmlns:a16="http://schemas.microsoft.com/office/drawing/2014/main" id="{58F6E45A-036F-4F06-A152-36FE664DDD04}"/>
              </a:ext>
            </a:extLst>
          </p:cNvPr>
          <p:cNvSpPr txBox="1">
            <a:spLocks noChangeArrowheads="1"/>
          </p:cNvSpPr>
          <p:nvPr/>
        </p:nvSpPr>
        <p:spPr bwMode="auto">
          <a:xfrm>
            <a:off x="304800" y="1219200"/>
            <a:ext cx="8839200" cy="4400550"/>
          </a:xfrm>
          <a:prstGeom prst="rect">
            <a:avLst/>
          </a:prstGeom>
          <a:noFill/>
          <a:ln w="9525">
            <a:noFill/>
            <a:miter lim="800000"/>
            <a:headEnd/>
            <a:tailEnd/>
          </a:ln>
        </p:spPr>
        <p:txBody>
          <a:bodyPr>
            <a:spAutoFit/>
          </a:bodyPr>
          <a:lstStyle/>
          <a:p>
            <a:pPr eaLnBrk="1" hangingPunct="1">
              <a:spcBef>
                <a:spcPct val="50000"/>
              </a:spcBef>
              <a:buFontTx/>
              <a:buBlip>
                <a:blip r:embed="rId3"/>
              </a:buBlip>
              <a:defRPr/>
            </a:pPr>
            <a:r>
              <a:rPr lang="en-US" sz="2800" dirty="0">
                <a:latin typeface="Arial" charset="0"/>
                <a:cs typeface="+mn-cs"/>
              </a:rPr>
              <a:t> Definition: “</a:t>
            </a:r>
            <a:r>
              <a:rPr lang="en-US" sz="2800" dirty="0">
                <a:solidFill>
                  <a:srgbClr val="000000"/>
                </a:solidFill>
                <a:latin typeface="Arial" charset="0"/>
                <a:cs typeface="+mn-cs"/>
              </a:rPr>
              <a:t>Believers in Jesus Christ who are aware of the implications of Christ’s Great Commission, who have accepted its personal challenge in their lives and ministries, and who are seeking to influence the Body of Christ to implement it.”                                            </a:t>
            </a:r>
            <a:r>
              <a:rPr lang="en-US" sz="1400" dirty="0"/>
              <a:t>Todd M. Johnson, ed. </a:t>
            </a:r>
            <a:r>
              <a:rPr lang="en-US" sz="1400" i="1" dirty="0"/>
              <a:t>World Christian Database</a:t>
            </a:r>
            <a:r>
              <a:rPr lang="en-US" sz="1400" dirty="0"/>
              <a:t> (Leiden/Boston: Brill, 2007)</a:t>
            </a:r>
            <a:r>
              <a:rPr lang="en-US" sz="1400" dirty="0">
                <a:latin typeface="Arial" charset="0"/>
                <a:cs typeface="+mn-cs"/>
              </a:rPr>
              <a:t> </a:t>
            </a:r>
          </a:p>
          <a:p>
            <a:pPr eaLnBrk="1" hangingPunct="1">
              <a:spcBef>
                <a:spcPct val="50000"/>
              </a:spcBef>
              <a:buFontTx/>
              <a:buBlip>
                <a:blip r:embed="rId3"/>
              </a:buBlip>
              <a:defRPr/>
            </a:pPr>
            <a:r>
              <a:rPr lang="en-US" sz="2800" dirty="0">
                <a:latin typeface="Arial" charset="0"/>
                <a:cs typeface="+mn-cs"/>
              </a:rPr>
              <a:t>In 1900, Great Commission Christians were 14% of all Christians. By mid-2013, they are estimated to be 30% of all Christians.                                                   </a:t>
            </a:r>
            <a:r>
              <a:rPr lang="en-US" sz="1400" dirty="0"/>
              <a:t>Todd Johnson &amp; Peter Crossing,  “Status of Global Mission, 2013, in the Context of AD 1800-2025,” Int’l Bulletin of Missionary Research,  Jan. 2013, p. 33</a:t>
            </a:r>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D2617F86-7C67-46D3-B7A3-E7358B1C5C2D}"/>
              </a:ext>
            </a:extLst>
          </p:cNvPr>
          <p:cNvSpPr>
            <a:spLocks noGrp="1" noChangeArrowheads="1"/>
          </p:cNvSpPr>
          <p:nvPr>
            <p:ph type="title" idx="4294967295"/>
          </p:nvPr>
        </p:nvSpPr>
        <p:spPr>
          <a:xfrm>
            <a:off x="457200" y="381000"/>
            <a:ext cx="3581400" cy="838200"/>
          </a:xfrm>
        </p:spPr>
        <p:txBody>
          <a:bodyPr/>
          <a:lstStyle/>
          <a:p>
            <a:pPr eaLnBrk="1" hangingPunct="1"/>
            <a:r>
              <a:rPr lang="en-US" altLang="en-US" sz="3600">
                <a:solidFill>
                  <a:srgbClr val="FF0000"/>
                </a:solidFill>
              </a:rPr>
              <a:t>Evangelicals</a:t>
            </a:r>
          </a:p>
        </p:txBody>
      </p:sp>
      <p:sp>
        <p:nvSpPr>
          <p:cNvPr id="157699" name="Text Box 3">
            <a:extLst>
              <a:ext uri="{FF2B5EF4-FFF2-40B4-BE49-F238E27FC236}">
                <a16:creationId xmlns:a16="http://schemas.microsoft.com/office/drawing/2014/main" id="{3483AB40-31DD-441E-9943-E12E1FBCE247}"/>
              </a:ext>
            </a:extLst>
          </p:cNvPr>
          <p:cNvSpPr txBox="1">
            <a:spLocks noChangeArrowheads="1"/>
          </p:cNvSpPr>
          <p:nvPr/>
        </p:nvSpPr>
        <p:spPr bwMode="auto">
          <a:xfrm>
            <a:off x="914400" y="2438400"/>
            <a:ext cx="7391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50000"/>
              </a:spcBef>
              <a:buFontTx/>
              <a:buBlip>
                <a:blip r:embed="rId3"/>
              </a:buBlip>
            </a:pPr>
            <a:r>
              <a:rPr lang="en-US" altLang="en-US" sz="2400"/>
              <a:t>   </a:t>
            </a:r>
            <a:r>
              <a:rPr lang="en-US" altLang="en-US" sz="1800"/>
              <a:t> </a:t>
            </a:r>
            <a:r>
              <a:rPr lang="en-US" altLang="en-US" sz="2800"/>
              <a:t>“Evangelicals” are “a subdivision mainly of Protestants consisting of all affiliated church members calling themselves Evangelicals, or all persons belonging to Evangelical congregations, churches or denominations; characterized by commitment to personal religion.”</a:t>
            </a:r>
            <a:r>
              <a:rPr lang="en-US" altLang="en-US" sz="1800"/>
              <a:t>  </a:t>
            </a:r>
          </a:p>
          <a:p>
            <a:pPr lvl="1" eaLnBrk="1" hangingPunct="1">
              <a:spcBef>
                <a:spcPct val="50000"/>
              </a:spcBef>
              <a:buFontTx/>
              <a:buNone/>
            </a:pPr>
            <a:r>
              <a:rPr lang="en-US" altLang="en-US" sz="1400"/>
              <a:t>Todd M. Johnson, ed. </a:t>
            </a:r>
            <a:r>
              <a:rPr lang="en-US" altLang="en-US" sz="1400" i="1"/>
              <a:t>World Christian Database</a:t>
            </a:r>
            <a:r>
              <a:rPr lang="en-US" altLang="en-US" sz="1400"/>
              <a:t> (Leiden/Boston: Brill, 2007)</a:t>
            </a:r>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CDBB7FE3-BAA9-458A-B8E2-C3C837EA2ABB}"/>
              </a:ext>
            </a:extLst>
          </p:cNvPr>
          <p:cNvSpPr>
            <a:spLocks noGrp="1" noChangeArrowheads="1"/>
          </p:cNvSpPr>
          <p:nvPr>
            <p:ph type="title"/>
          </p:nvPr>
        </p:nvSpPr>
        <p:spPr>
          <a:xfrm>
            <a:off x="762000" y="381000"/>
            <a:ext cx="7010400" cy="746125"/>
          </a:xfrm>
        </p:spPr>
        <p:txBody>
          <a:bodyPr/>
          <a:lstStyle/>
          <a:p>
            <a:pPr eaLnBrk="1" hangingPunct="1"/>
            <a:r>
              <a:rPr lang="en-US" altLang="en-US" sz="3600">
                <a:solidFill>
                  <a:srgbClr val="FF0000"/>
                </a:solidFill>
              </a:rPr>
              <a:t>Ethnolinguistic Peoples</a:t>
            </a:r>
          </a:p>
        </p:txBody>
      </p:sp>
      <p:sp>
        <p:nvSpPr>
          <p:cNvPr id="75779" name="Rectangle 3">
            <a:extLst>
              <a:ext uri="{FF2B5EF4-FFF2-40B4-BE49-F238E27FC236}">
                <a16:creationId xmlns:a16="http://schemas.microsoft.com/office/drawing/2014/main" id="{9766FAF4-CD00-419D-A566-20222F124BF2}"/>
              </a:ext>
            </a:extLst>
          </p:cNvPr>
          <p:cNvSpPr>
            <a:spLocks noGrp="1" noChangeArrowheads="1"/>
          </p:cNvSpPr>
          <p:nvPr>
            <p:ph idx="1"/>
          </p:nvPr>
        </p:nvSpPr>
        <p:spPr>
          <a:xfrm>
            <a:off x="762000" y="1981200"/>
            <a:ext cx="7772400" cy="4267200"/>
          </a:xfrm>
        </p:spPr>
        <p:txBody>
          <a:bodyPr/>
          <a:lstStyle/>
          <a:p>
            <a:pPr eaLnBrk="1" hangingPunct="1"/>
            <a:r>
              <a:rPr lang="en-US" altLang="en-US"/>
              <a:t>An ethnolinguistic people is “A distinct homogeneous ethnic or racial group within a single country, speaking its own language.”</a:t>
            </a:r>
            <a:r>
              <a:rPr lang="en-US" altLang="en-US" sz="1400"/>
              <a:t> </a:t>
            </a:r>
          </a:p>
          <a:p>
            <a:pPr eaLnBrk="1" hangingPunct="1"/>
            <a:r>
              <a:rPr lang="en-US" altLang="en-US"/>
              <a:t>Of the estimated 13,300 ethnolinguistic peoples, 4,300 were less than 50% evangelized by 2005.                          </a:t>
            </a:r>
            <a:r>
              <a:rPr lang="en-US" altLang="en-US" sz="1400"/>
              <a:t>Center for the Study of Global Christianity “All Humanity in Mission Perspective in mid-2005” © 2004  globalchristianity.org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animEffect transition="in" filter="dissolve">
                                      <p:cBhvr>
                                        <p:cTn id="7"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40F2-04F7-4F77-9920-39FAEA08EFE7}"/>
              </a:ext>
            </a:extLst>
          </p:cNvPr>
          <p:cNvSpPr>
            <a:spLocks noGrp="1"/>
          </p:cNvSpPr>
          <p:nvPr>
            <p:ph type="title"/>
          </p:nvPr>
        </p:nvSpPr>
        <p:spPr>
          <a:xfrm>
            <a:off x="0" y="0"/>
            <a:ext cx="9144000" cy="990600"/>
          </a:xfrm>
        </p:spPr>
        <p:txBody>
          <a:bodyPr/>
          <a:lstStyle/>
          <a:p>
            <a:pPr algn="r">
              <a:defRPr/>
            </a:pPr>
            <a:r>
              <a:rPr lang="en-US" dirty="0"/>
              <a:t>Missionary to Non-missionary</a:t>
            </a:r>
          </a:p>
        </p:txBody>
      </p:sp>
      <p:sp>
        <p:nvSpPr>
          <p:cNvPr id="76803" name="Content Placeholder 2">
            <a:extLst>
              <a:ext uri="{FF2B5EF4-FFF2-40B4-BE49-F238E27FC236}">
                <a16:creationId xmlns:a16="http://schemas.microsoft.com/office/drawing/2014/main" id="{263BACD8-637E-4237-8B75-4E7BE510FBC9}"/>
              </a:ext>
            </a:extLst>
          </p:cNvPr>
          <p:cNvSpPr>
            <a:spLocks noGrp="1"/>
          </p:cNvSpPr>
          <p:nvPr>
            <p:ph idx="1"/>
          </p:nvPr>
        </p:nvSpPr>
        <p:spPr>
          <a:xfrm>
            <a:off x="304800" y="1143000"/>
            <a:ext cx="8534400" cy="5181600"/>
          </a:xfrm>
        </p:spPr>
        <p:txBody>
          <a:bodyPr/>
          <a:lstStyle/>
          <a:p>
            <a:r>
              <a:rPr lang="en-US" altLang="en-US"/>
              <a:t>M-1   Frontier missionaries—World A</a:t>
            </a:r>
          </a:p>
          <a:p>
            <a:r>
              <a:rPr lang="en-US" altLang="en-US"/>
              <a:t>M-2   To non-Christians—World B</a:t>
            </a:r>
          </a:p>
          <a:p>
            <a:r>
              <a:rPr lang="en-US" altLang="en-US"/>
              <a:t>M-3   Foreign missionaries--World C</a:t>
            </a:r>
          </a:p>
          <a:p>
            <a:r>
              <a:rPr lang="en-US" altLang="en-US"/>
              <a:t>M-4   Cross-cultural home missionaries</a:t>
            </a:r>
          </a:p>
          <a:p>
            <a:r>
              <a:rPr lang="en-US" altLang="en-US"/>
              <a:t>M-5   Home missionaries—near culture</a:t>
            </a:r>
          </a:p>
          <a:p>
            <a:r>
              <a:rPr lang="en-US" altLang="en-US"/>
              <a:t>M-6   Pastoral workers, as pastors, 				deacons, preachers, chaplains</a:t>
            </a:r>
          </a:p>
          <a:p>
            <a:r>
              <a:rPr lang="en-US" altLang="en-US"/>
              <a:t>M-7  Great Commission Christians-laymen</a:t>
            </a:r>
          </a:p>
          <a:p>
            <a:r>
              <a:rPr lang="en-US" altLang="en-US"/>
              <a:t>M-8  Disobedient &amp; nominal Christians</a:t>
            </a:r>
          </a:p>
          <a:p>
            <a:pPr>
              <a:buFont typeface="Wingdings" panose="05000000000000000000" pitchFamily="2" charset="2"/>
              <a:buNone/>
            </a:pPr>
            <a:r>
              <a:rPr lang="en-US" altLang="en-US"/>
              <a:t>  </a:t>
            </a:r>
            <a:r>
              <a:rPr lang="en-US" altLang="en-US" sz="1600"/>
              <a:t>David Barrett &amp; Todd Johnson, </a:t>
            </a:r>
            <a:r>
              <a:rPr lang="en-US" altLang="en-US" sz="1600" i="1"/>
              <a:t>World Christian Trends AD 30-AD 2200, </a:t>
            </a:r>
            <a:r>
              <a:rPr lang="en-US" altLang="en-US" sz="1600"/>
              <a:t>p. 31.</a:t>
            </a:r>
          </a:p>
        </p:txBody>
      </p:sp>
    </p:spTree>
  </p:cSld>
  <p:clrMapOvr>
    <a:masterClrMapping/>
  </p:clrMapOvr>
  <p:transition>
    <p:random/>
  </p:transition>
</p:sld>
</file>

<file path=ppt/theme/_rels/them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template 00069">
  <a:themeElements>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fontScheme name="template 000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00069 1">
        <a:dk1>
          <a:srgbClr val="111111"/>
        </a:dk1>
        <a:lt1>
          <a:srgbClr val="FFFFFF"/>
        </a:lt1>
        <a:dk2>
          <a:srgbClr val="000000"/>
        </a:dk2>
        <a:lt2>
          <a:srgbClr val="CC9900"/>
        </a:lt2>
        <a:accent1>
          <a:srgbClr val="FF7C80"/>
        </a:accent1>
        <a:accent2>
          <a:srgbClr val="FF0000"/>
        </a:accent2>
        <a:accent3>
          <a:srgbClr val="FFFFFF"/>
        </a:accent3>
        <a:accent4>
          <a:srgbClr val="0D0D0D"/>
        </a:accent4>
        <a:accent5>
          <a:srgbClr val="FFBFC0"/>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2">
        <a:dk1>
          <a:srgbClr val="111111"/>
        </a:dk1>
        <a:lt1>
          <a:srgbClr val="FFFFFF"/>
        </a:lt1>
        <a:dk2>
          <a:srgbClr val="000000"/>
        </a:dk2>
        <a:lt2>
          <a:srgbClr val="996633"/>
        </a:lt2>
        <a:accent1>
          <a:srgbClr val="FFFF99"/>
        </a:accent1>
        <a:accent2>
          <a:srgbClr val="FF0000"/>
        </a:accent2>
        <a:accent3>
          <a:srgbClr val="FFFFFF"/>
        </a:accent3>
        <a:accent4>
          <a:srgbClr val="0D0D0D"/>
        </a:accent4>
        <a:accent5>
          <a:srgbClr val="FFFFCA"/>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mplate 00069">
  <a:themeElements>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fontScheme name="template 000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00069 1">
        <a:dk1>
          <a:srgbClr val="111111"/>
        </a:dk1>
        <a:lt1>
          <a:srgbClr val="FFFFFF"/>
        </a:lt1>
        <a:dk2>
          <a:srgbClr val="000000"/>
        </a:dk2>
        <a:lt2>
          <a:srgbClr val="CC9900"/>
        </a:lt2>
        <a:accent1>
          <a:srgbClr val="FF7C80"/>
        </a:accent1>
        <a:accent2>
          <a:srgbClr val="FF0000"/>
        </a:accent2>
        <a:accent3>
          <a:srgbClr val="FFFFFF"/>
        </a:accent3>
        <a:accent4>
          <a:srgbClr val="0D0D0D"/>
        </a:accent4>
        <a:accent5>
          <a:srgbClr val="FFBFC0"/>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2">
        <a:dk1>
          <a:srgbClr val="111111"/>
        </a:dk1>
        <a:lt1>
          <a:srgbClr val="FFFFFF"/>
        </a:lt1>
        <a:dk2>
          <a:srgbClr val="000000"/>
        </a:dk2>
        <a:lt2>
          <a:srgbClr val="996633"/>
        </a:lt2>
        <a:accent1>
          <a:srgbClr val="FFFF99"/>
        </a:accent1>
        <a:accent2>
          <a:srgbClr val="FF0000"/>
        </a:accent2>
        <a:accent3>
          <a:srgbClr val="FFFFFF"/>
        </a:accent3>
        <a:accent4>
          <a:srgbClr val="0D0D0D"/>
        </a:accent4>
        <a:accent5>
          <a:srgbClr val="FFFFCA"/>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1014 PowerPlugs Templates for PowerPoint">
  <a:themeElements>
    <a:clrScheme name="Office Theme 1">
      <a:dk1>
        <a:srgbClr val="00264C"/>
      </a:dk1>
      <a:lt1>
        <a:srgbClr val="CDEBFF"/>
      </a:lt1>
      <a:dk2>
        <a:srgbClr val="0A375C"/>
      </a:dk2>
      <a:lt2>
        <a:srgbClr val="FFFFFF"/>
      </a:lt2>
      <a:accent1>
        <a:srgbClr val="BBE0E3"/>
      </a:accent1>
      <a:accent2>
        <a:srgbClr val="333399"/>
      </a:accent2>
      <a:accent3>
        <a:srgbClr val="AAAEB5"/>
      </a:accent3>
      <a:accent4>
        <a:srgbClr val="AFC9DA"/>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264C"/>
        </a:dk1>
        <a:lt1>
          <a:srgbClr val="CDEBFF"/>
        </a:lt1>
        <a:dk2>
          <a:srgbClr val="0A375C"/>
        </a:dk2>
        <a:lt2>
          <a:srgbClr val="FFFFFF"/>
        </a:lt2>
        <a:accent1>
          <a:srgbClr val="BBE0E3"/>
        </a:accent1>
        <a:accent2>
          <a:srgbClr val="333399"/>
        </a:accent2>
        <a:accent3>
          <a:srgbClr val="AAAEB5"/>
        </a:accent3>
        <a:accent4>
          <a:srgbClr val="AFC9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L-1014 print PowerPlugs Templates for PowerPoint">
  <a:themeElements>
    <a:clrScheme name="Office Theme 1">
      <a:dk1>
        <a:srgbClr val="000000"/>
      </a:dk1>
      <a:lt1>
        <a:srgbClr val="E0EFFC"/>
      </a:lt1>
      <a:dk2>
        <a:srgbClr val="FFFFFF"/>
      </a:dk2>
      <a:lt2>
        <a:srgbClr val="00264C"/>
      </a:lt2>
      <a:accent1>
        <a:srgbClr val="BBE0E3"/>
      </a:accent1>
      <a:accent2>
        <a:srgbClr val="333399"/>
      </a:accent2>
      <a:accent3>
        <a:srgbClr val="EDF6FD"/>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E0EFFC"/>
        </a:lt1>
        <a:dk2>
          <a:srgbClr val="FFFFFF"/>
        </a:dk2>
        <a:lt2>
          <a:srgbClr val="00264C"/>
        </a:lt2>
        <a:accent1>
          <a:srgbClr val="BBE0E3"/>
        </a:accent1>
        <a:accent2>
          <a:srgbClr val="333399"/>
        </a:accent2>
        <a:accent3>
          <a:srgbClr val="EDF6F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N-1001 PowerPlugs Templates for PowerPoint">
  <a:themeElements>
    <a:clrScheme name="Office Theme 1">
      <a:dk1>
        <a:srgbClr val="003366"/>
      </a:dk1>
      <a:lt1>
        <a:srgbClr val="FFFFFF"/>
      </a:lt1>
      <a:dk2>
        <a:srgbClr val="003399"/>
      </a:dk2>
      <a:lt2>
        <a:srgbClr val="CCFFFF"/>
      </a:lt2>
      <a:accent1>
        <a:srgbClr val="3366CC"/>
      </a:accent1>
      <a:accent2>
        <a:srgbClr val="00B000"/>
      </a:accent2>
      <a:accent3>
        <a:srgbClr val="AAADCA"/>
      </a:accent3>
      <a:accent4>
        <a:srgbClr val="DADADA"/>
      </a:accent4>
      <a:accent5>
        <a:srgbClr val="ADB8E2"/>
      </a:accent5>
      <a:accent6>
        <a:srgbClr val="009F00"/>
      </a:accent6>
      <a:hlink>
        <a:srgbClr val="66CCFF"/>
      </a:hlink>
      <a:folHlink>
        <a:srgbClr val="FFE701"/>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3366"/>
        </a:dk1>
        <a:lt1>
          <a:srgbClr val="FFFFFF"/>
        </a:lt1>
        <a:dk2>
          <a:srgbClr val="003399"/>
        </a:dk2>
        <a:lt2>
          <a:srgbClr val="CCFFFF"/>
        </a:lt2>
        <a:accent1>
          <a:srgbClr val="3366CC"/>
        </a:accent1>
        <a:accent2>
          <a:srgbClr val="00B000"/>
        </a:accent2>
        <a:accent3>
          <a:srgbClr val="AAAD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N-1001 print PowerPlugs Templates for PowerPoint">
  <a:themeElements>
    <a:clrScheme name="Office Theme 1">
      <a:dk1>
        <a:srgbClr val="000000"/>
      </a:dk1>
      <a:lt1>
        <a:srgbClr val="FFFFFF"/>
      </a:lt1>
      <a:dk2>
        <a:srgbClr val="0066CC"/>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66CC"/>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N-1001 print PowerPlugs Templates for PowerPoint">
  <a:themeElements>
    <a:clrScheme name="Office Theme 1">
      <a:dk1>
        <a:srgbClr val="000000"/>
      </a:dk1>
      <a:lt1>
        <a:srgbClr val="FFFFFF"/>
      </a:lt1>
      <a:dk2>
        <a:srgbClr val="0066CC"/>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66CC"/>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obe_0606 print PowerPlugs Templates for PowerPoint">
  <a:themeElements>
    <a:clrScheme name="Default Design 12">
      <a:dk1>
        <a:srgbClr val="000000"/>
      </a:dk1>
      <a:lt1>
        <a:srgbClr val="FFFFFF"/>
      </a:lt1>
      <a:dk2>
        <a:srgbClr val="FFFFFF"/>
      </a:dk2>
      <a:lt2>
        <a:srgbClr val="B2B2B2"/>
      </a:lt2>
      <a:accent1>
        <a:srgbClr val="385F9E"/>
      </a:accent1>
      <a:accent2>
        <a:srgbClr val="86A4D4"/>
      </a:accent2>
      <a:accent3>
        <a:srgbClr val="FFFFFF"/>
      </a:accent3>
      <a:accent4>
        <a:srgbClr val="000000"/>
      </a:accent4>
      <a:accent5>
        <a:srgbClr val="AEB6CC"/>
      </a:accent5>
      <a:accent6>
        <a:srgbClr val="7994C0"/>
      </a:accent6>
      <a:hlink>
        <a:srgbClr val="FF6699"/>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FFFFFF"/>
        </a:dk2>
        <a:lt2>
          <a:srgbClr val="B2B2B2"/>
        </a:lt2>
        <a:accent1>
          <a:srgbClr val="385F9E"/>
        </a:accent1>
        <a:accent2>
          <a:srgbClr val="86A4D4"/>
        </a:accent2>
        <a:accent3>
          <a:srgbClr val="FFFFFF"/>
        </a:accent3>
        <a:accent4>
          <a:srgbClr val="000000"/>
        </a:accent4>
        <a:accent5>
          <a:srgbClr val="AEB6CC"/>
        </a:accent5>
        <a:accent6>
          <a:srgbClr val="7994C0"/>
        </a:accent6>
        <a:hlink>
          <a:srgbClr val="FF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_0606 PowerPlugs Templates for PowerPoint">
  <a:themeElements>
    <a:clrScheme name="Office Theme 12">
      <a:dk1>
        <a:srgbClr val="969696"/>
      </a:dk1>
      <a:lt1>
        <a:srgbClr val="FFFFFF"/>
      </a:lt1>
      <a:dk2>
        <a:srgbClr val="385F9E"/>
      </a:dk2>
      <a:lt2>
        <a:srgbClr val="FFFFFF"/>
      </a:lt2>
      <a:accent1>
        <a:srgbClr val="335791"/>
      </a:accent1>
      <a:accent2>
        <a:srgbClr val="86A4D4"/>
      </a:accent2>
      <a:accent3>
        <a:srgbClr val="AEB6CC"/>
      </a:accent3>
      <a:accent4>
        <a:srgbClr val="DADADA"/>
      </a:accent4>
      <a:accent5>
        <a:srgbClr val="ADB4C7"/>
      </a:accent5>
      <a:accent6>
        <a:srgbClr val="7994C0"/>
      </a:accent6>
      <a:hlink>
        <a:srgbClr val="FF6699"/>
      </a:hlink>
      <a:folHlink>
        <a:srgbClr val="969696"/>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969696"/>
        </a:dk1>
        <a:lt1>
          <a:srgbClr val="FFFFFF"/>
        </a:lt1>
        <a:dk2>
          <a:srgbClr val="385F9E"/>
        </a:dk2>
        <a:lt2>
          <a:srgbClr val="FFFFFF"/>
        </a:lt2>
        <a:accent1>
          <a:srgbClr val="335791"/>
        </a:accent1>
        <a:accent2>
          <a:srgbClr val="86A4D4"/>
        </a:accent2>
        <a:accent3>
          <a:srgbClr val="AEB6CC"/>
        </a:accent3>
        <a:accent4>
          <a:srgbClr val="DADADA"/>
        </a:accent4>
        <a:accent5>
          <a:srgbClr val="ADB4C7"/>
        </a:accent5>
        <a:accent6>
          <a:srgbClr val="7994C0"/>
        </a:accent6>
        <a:hlink>
          <a:srgbClr val="FF6699"/>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unset_0626 print PowerPlugs Templates for PowerPoint">
  <a:themeElements>
    <a:clrScheme name="Office Theme 12">
      <a:dk1>
        <a:srgbClr val="000000"/>
      </a:dk1>
      <a:lt1>
        <a:srgbClr val="FFFFFF"/>
      </a:lt1>
      <a:dk2>
        <a:srgbClr val="000000"/>
      </a:dk2>
      <a:lt2>
        <a:srgbClr val="B2B2B2"/>
      </a:lt2>
      <a:accent1>
        <a:srgbClr val="C86117"/>
      </a:accent1>
      <a:accent2>
        <a:srgbClr val="E37A1A"/>
      </a:accent2>
      <a:accent3>
        <a:srgbClr val="FFFFFF"/>
      </a:accent3>
      <a:accent4>
        <a:srgbClr val="000000"/>
      </a:accent4>
      <a:accent5>
        <a:srgbClr val="E0B7AB"/>
      </a:accent5>
      <a:accent6>
        <a:srgbClr val="CE6E16"/>
      </a:accent6>
      <a:hlink>
        <a:srgbClr val="FF9933"/>
      </a:hlink>
      <a:folHlink>
        <a:srgbClr val="CC99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B2B2B2"/>
        </a:lt2>
        <a:accent1>
          <a:srgbClr val="C86117"/>
        </a:accent1>
        <a:accent2>
          <a:srgbClr val="E37A1A"/>
        </a:accent2>
        <a:accent3>
          <a:srgbClr val="FFFFFF"/>
        </a:accent3>
        <a:accent4>
          <a:srgbClr val="000000"/>
        </a:accent4>
        <a:accent5>
          <a:srgbClr val="E0B7AB"/>
        </a:accent5>
        <a:accent6>
          <a:srgbClr val="CE6E16"/>
        </a:accent6>
        <a:hlink>
          <a:srgbClr val="FF9933"/>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PuzzlePieces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w black bkg +">
  <a:themeElements>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fontScheme name="Globe w black bkg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w black bkg +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obe w black bkg +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obe w black bkg +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obe w black bkg +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obe w black bkg +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obe w black bkg +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obe w black bkg +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obe w black bkg +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obe w black bkg +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obe w black bkg +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obe w black bkg +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obe w black bkg + 13">
        <a:dk1>
          <a:srgbClr val="969696"/>
        </a:dk1>
        <a:lt1>
          <a:srgbClr val="FFFFFF"/>
        </a:lt1>
        <a:dk2>
          <a:srgbClr val="B2B2B2"/>
        </a:dk2>
        <a:lt2>
          <a:srgbClr val="FFFFFF"/>
        </a:lt2>
        <a:accent1>
          <a:srgbClr val="FBDF53"/>
        </a:accent1>
        <a:accent2>
          <a:srgbClr val="FF9966"/>
        </a:accent2>
        <a:accent3>
          <a:srgbClr val="D5D5D5"/>
        </a:accent3>
        <a:accent4>
          <a:srgbClr val="DADADA"/>
        </a:accent4>
        <a:accent5>
          <a:srgbClr val="FDECB3"/>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
      <a:clrScheme name="Globe w black bkg + 14">
        <a:dk1>
          <a:srgbClr val="000000"/>
        </a:dk1>
        <a:lt1>
          <a:srgbClr val="969696"/>
        </a:lt1>
        <a:dk2>
          <a:srgbClr val="CC3300"/>
        </a:dk2>
        <a:lt2>
          <a:srgbClr val="969696"/>
        </a:lt2>
        <a:accent1>
          <a:srgbClr val="FBDF53"/>
        </a:accent1>
        <a:accent2>
          <a:srgbClr val="FF9966"/>
        </a:accent2>
        <a:accent3>
          <a:srgbClr val="C9C9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rightEarth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KeytoPuzzle print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lice++">
  <a:themeElements>
    <a:clrScheme name="Chalice++ 1">
      <a:dk1>
        <a:srgbClr val="777777"/>
      </a:dk1>
      <a:lt1>
        <a:srgbClr val="FFFFFF"/>
      </a:lt1>
      <a:dk2>
        <a:srgbClr val="1C1C1C"/>
      </a:dk2>
      <a:lt2>
        <a:srgbClr val="800000"/>
      </a:lt2>
      <a:accent1>
        <a:srgbClr val="E98C47"/>
      </a:accent1>
      <a:accent2>
        <a:srgbClr val="BA5C3E"/>
      </a:accent2>
      <a:accent3>
        <a:srgbClr val="ABABAB"/>
      </a:accent3>
      <a:accent4>
        <a:srgbClr val="DADADA"/>
      </a:accent4>
      <a:accent5>
        <a:srgbClr val="F2C5B1"/>
      </a:accent5>
      <a:accent6>
        <a:srgbClr val="A85337"/>
      </a:accent6>
      <a:hlink>
        <a:srgbClr val="FAC606"/>
      </a:hlink>
      <a:folHlink>
        <a:srgbClr val="C98C1F"/>
      </a:folHlink>
    </a:clrScheme>
    <a:fontScheme name="Chal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halice++ 1">
        <a:dk1>
          <a:srgbClr val="777777"/>
        </a:dk1>
        <a:lt1>
          <a:srgbClr val="FFFFFF"/>
        </a:lt1>
        <a:dk2>
          <a:srgbClr val="1C1C1C"/>
        </a:dk2>
        <a:lt2>
          <a:srgbClr val="800000"/>
        </a:lt2>
        <a:accent1>
          <a:srgbClr val="E98C47"/>
        </a:accent1>
        <a:accent2>
          <a:srgbClr val="BA5C3E"/>
        </a:accent2>
        <a:accent3>
          <a:srgbClr val="ABABAB"/>
        </a:accent3>
        <a:accent4>
          <a:srgbClr val="DADADA"/>
        </a:accent4>
        <a:accent5>
          <a:srgbClr val="F2C5B1"/>
        </a:accent5>
        <a:accent6>
          <a:srgbClr val="A85337"/>
        </a:accent6>
        <a:hlink>
          <a:srgbClr val="FAC606"/>
        </a:hlink>
        <a:folHlink>
          <a:srgbClr val="C98C1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oss+++">
  <a:themeElements>
    <a:clrScheme name="Cross+++ 1">
      <a:dk1>
        <a:srgbClr val="990000"/>
      </a:dk1>
      <a:lt1>
        <a:srgbClr val="FFFFFF"/>
      </a:lt1>
      <a:dk2>
        <a:srgbClr val="800000"/>
      </a:dk2>
      <a:lt2>
        <a:srgbClr val="FF9900"/>
      </a:lt2>
      <a:accent1>
        <a:srgbClr val="DA8678"/>
      </a:accent1>
      <a:accent2>
        <a:srgbClr val="EFB011"/>
      </a:accent2>
      <a:accent3>
        <a:srgbClr val="C0AAAA"/>
      </a:accent3>
      <a:accent4>
        <a:srgbClr val="DADADA"/>
      </a:accent4>
      <a:accent5>
        <a:srgbClr val="EAC3BE"/>
      </a:accent5>
      <a:accent6>
        <a:srgbClr val="D99F0E"/>
      </a:accent6>
      <a:hlink>
        <a:srgbClr val="EB9905"/>
      </a:hlink>
      <a:folHlink>
        <a:srgbClr val="C58796"/>
      </a:folHlink>
    </a:clrScheme>
    <a:fontScheme name="Cro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ross+++ 1">
        <a:dk1>
          <a:srgbClr val="990000"/>
        </a:dk1>
        <a:lt1>
          <a:srgbClr val="FFFFFF"/>
        </a:lt1>
        <a:dk2>
          <a:srgbClr val="800000"/>
        </a:dk2>
        <a:lt2>
          <a:srgbClr val="FF9900"/>
        </a:lt2>
        <a:accent1>
          <a:srgbClr val="DA8678"/>
        </a:accent1>
        <a:accent2>
          <a:srgbClr val="EFB011"/>
        </a:accent2>
        <a:accent3>
          <a:srgbClr val="C0AAAA"/>
        </a:accent3>
        <a:accent4>
          <a:srgbClr val="DADADA"/>
        </a:accent4>
        <a:accent5>
          <a:srgbClr val="EAC3BE"/>
        </a:accent5>
        <a:accent6>
          <a:srgbClr val="D99F0E"/>
        </a:accent6>
        <a:hlink>
          <a:srgbClr val="EB9905"/>
        </a:hlink>
        <a:folHlink>
          <a:srgbClr val="C587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igidea">
  <a:themeElements>
    <a:clrScheme name="1_bigid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bigi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igid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igid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igide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igide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igide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igide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igide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igide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igide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igide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igide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igide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ravel +">
  <a:themeElements>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fontScheme name="Travel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1_TR_0704 print PowerPlugs Templates for PowerPoint">
  <a:themeElements>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fontScheme name="TR_0704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TR_0704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_0704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_0704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_0704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_0704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_0704 print PowerPlugs Templates for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_0704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_0704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_0704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_0704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_0704 print PowerPlugs Templates for PowerPoint 13">
        <a:dk1>
          <a:srgbClr val="000000"/>
        </a:dk1>
        <a:lt1>
          <a:srgbClr val="FFFFFF"/>
        </a:lt1>
        <a:dk2>
          <a:srgbClr val="66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14">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R_0704 print PowerPlugs Templates for PowerPoint">
  <a:themeElements>
    <a:clrScheme name="TR_0704 print PowerPlugs Templates for PowerPoint 15">
      <a:dk1>
        <a:srgbClr val="000000"/>
      </a:dk1>
      <a:lt1>
        <a:srgbClr val="FFFFFF"/>
      </a:lt1>
      <a:dk2>
        <a:srgbClr val="FFFFFF"/>
      </a:dk2>
      <a:lt2>
        <a:srgbClr val="969696"/>
      </a:lt2>
      <a:accent1>
        <a:srgbClr val="996633"/>
      </a:accent1>
      <a:accent2>
        <a:srgbClr val="FFCC00"/>
      </a:accent2>
      <a:accent3>
        <a:srgbClr val="FFFFFF"/>
      </a:accent3>
      <a:accent4>
        <a:srgbClr val="000000"/>
      </a:accent4>
      <a:accent5>
        <a:srgbClr val="CAB8AD"/>
      </a:accent5>
      <a:accent6>
        <a:srgbClr val="E7B900"/>
      </a:accent6>
      <a:hlink>
        <a:srgbClr val="FF6600"/>
      </a:hlink>
      <a:folHlink>
        <a:srgbClr val="376FA7"/>
      </a:folHlink>
    </a:clrScheme>
    <a:fontScheme name="TR_0704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TR_0704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_0704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_0704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_0704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_0704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_0704 print PowerPlugs Templates for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_0704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_0704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_0704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_0704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_0704 print PowerPlugs Templates for PowerPoint 13">
        <a:dk1>
          <a:srgbClr val="000000"/>
        </a:dk1>
        <a:lt1>
          <a:srgbClr val="FFFFFF"/>
        </a:lt1>
        <a:dk2>
          <a:srgbClr val="66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14">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5">
        <a:dk1>
          <a:srgbClr val="000000"/>
        </a:dk1>
        <a:lt1>
          <a:srgbClr val="FFFFFF"/>
        </a:lt1>
        <a:dk2>
          <a:srgbClr val="FFFFFF"/>
        </a:dk2>
        <a:lt2>
          <a:srgbClr val="969696"/>
        </a:lt2>
        <a:accent1>
          <a:srgbClr val="996633"/>
        </a:accent1>
        <a:accent2>
          <a:srgbClr val="FFCC00"/>
        </a:accent2>
        <a:accent3>
          <a:srgbClr val="FFFFFF"/>
        </a:accent3>
        <a:accent4>
          <a:srgbClr val="000000"/>
        </a:accent4>
        <a:accent5>
          <a:srgbClr val="CAB8AD"/>
        </a:accent5>
        <a:accent6>
          <a:srgbClr val="E7B900"/>
        </a:accent6>
        <a:hlink>
          <a:srgbClr val="FF6600"/>
        </a:hlink>
        <a:folHlink>
          <a:srgbClr val="376FA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Globe w Great Bkg +++</Template>
  <TotalTime>12071</TotalTime>
  <Words>7208</Words>
  <Application>Microsoft Office PowerPoint</Application>
  <PresentationFormat>On-screen Show (4:3)</PresentationFormat>
  <Paragraphs>541</Paragraphs>
  <Slides>89</Slides>
  <Notes>89</Notes>
  <HiddenSlides>0</HiddenSlides>
  <MMClips>0</MMClips>
  <ScaleCrop>false</ScaleCrop>
  <HeadingPairs>
    <vt:vector size="6" baseType="variant">
      <vt:variant>
        <vt:lpstr>Fonts Used</vt:lpstr>
      </vt:variant>
      <vt:variant>
        <vt:i4>11</vt:i4>
      </vt:variant>
      <vt:variant>
        <vt:lpstr>Theme</vt:lpstr>
      </vt:variant>
      <vt:variant>
        <vt:i4>24</vt:i4>
      </vt:variant>
      <vt:variant>
        <vt:lpstr>Slide Titles</vt:lpstr>
      </vt:variant>
      <vt:variant>
        <vt:i4>89</vt:i4>
      </vt:variant>
    </vt:vector>
  </HeadingPairs>
  <TitlesOfParts>
    <vt:vector size="124" baseType="lpstr">
      <vt:lpstr>Arial</vt:lpstr>
      <vt:lpstr>Calibri</vt:lpstr>
      <vt:lpstr>Franklin Gothic Book</vt:lpstr>
      <vt:lpstr>Franklin Gothic Medium</vt:lpstr>
      <vt:lpstr>Gill Sans MT</vt:lpstr>
      <vt:lpstr>Locator Bold</vt:lpstr>
      <vt:lpstr>Tahoma</vt:lpstr>
      <vt:lpstr>Times New Roman</vt:lpstr>
      <vt:lpstr>Trebuchet MS</vt:lpstr>
      <vt:lpstr>Wingdings</vt:lpstr>
      <vt:lpstr>Wingdings 2</vt:lpstr>
      <vt:lpstr>template 00069</vt:lpstr>
      <vt:lpstr>Globe w black bkg +</vt:lpstr>
      <vt:lpstr>Chalice++</vt:lpstr>
      <vt:lpstr>Cross+++</vt:lpstr>
      <vt:lpstr>1_bigidea</vt:lpstr>
      <vt:lpstr>Travel +</vt:lpstr>
      <vt:lpstr>Trek</vt:lpstr>
      <vt:lpstr>1_TR_0704 print PowerPlugs Templates for PowerPoint</vt:lpstr>
      <vt:lpstr>2_TR_0704 print PowerPlugs Templates for PowerPoint</vt:lpstr>
      <vt:lpstr>1_template 00069</vt:lpstr>
      <vt:lpstr>GL-1014 PowerPlugs Templates for PowerPoint</vt:lpstr>
      <vt:lpstr>GL-1014 print PowerPlugs Templates for PowerPoint</vt:lpstr>
      <vt:lpstr>GN-1001 PowerPlugs Templates for PowerPoint</vt:lpstr>
      <vt:lpstr>GN-1001 print PowerPlugs Templates for PowerPoint</vt:lpstr>
      <vt:lpstr>1_GN-1001 print PowerPlugs Templates for PowerPoint</vt:lpstr>
      <vt:lpstr>Globe_0606 print PowerPlugs Templates for PowerPoint</vt:lpstr>
      <vt:lpstr>Globe_0606 PowerPlugs Templates for PowerPoint</vt:lpstr>
      <vt:lpstr>Sunset_0626 print PowerPlugs Templates for PowerPoint</vt:lpstr>
      <vt:lpstr>3PuzzlePieces PowerPlugs Templates for PowerPoint</vt:lpstr>
      <vt:lpstr>BrightEarth PowerPlugs Templates for PowerPoint</vt:lpstr>
      <vt:lpstr>KeytoPuzzle print PowerPlugs Templates for PowerPoint</vt:lpstr>
      <vt:lpstr>Office Theme</vt:lpstr>
      <vt:lpstr>1_Office Theme</vt:lpstr>
      <vt:lpstr>2_Office Theme</vt:lpstr>
      <vt:lpstr>Global Mission Trends  2013</vt:lpstr>
      <vt:lpstr>What is “Missions”?</vt:lpstr>
      <vt:lpstr>Basic Definition of Missions</vt:lpstr>
      <vt:lpstr>Broad Definition of Missions</vt:lpstr>
      <vt:lpstr>WHAT IS A CHRISTIAN  MISSIONARY ?</vt:lpstr>
      <vt:lpstr>Distinguishing Traits of a Missionary</vt:lpstr>
      <vt:lpstr>Missionaries are Called by God</vt:lpstr>
      <vt:lpstr>A Missionary is Not:</vt:lpstr>
      <vt:lpstr>Missionary to Non-missionary</vt:lpstr>
      <vt:lpstr>Four Mega-trends in Missions</vt:lpstr>
      <vt:lpstr>These are:</vt:lpstr>
      <vt:lpstr>Mega-trend #1: Steady Global Christian Growth</vt:lpstr>
      <vt:lpstr>The Global Kingdom Is Growing</vt:lpstr>
      <vt:lpstr>100 Years of Christian Growth, 2010</vt:lpstr>
      <vt:lpstr>World Religions by Percentage and Size  of World Population--2013</vt:lpstr>
      <vt:lpstr>A. Sub-trend: Christianity is Headed                   South by Southeast</vt:lpstr>
      <vt:lpstr>A. The Church is going South &amp; East</vt:lpstr>
      <vt:lpstr>Christian Concentration By Province</vt:lpstr>
      <vt:lpstr>Global Net Christian Change</vt:lpstr>
      <vt:lpstr>Components of Christian Population Change</vt:lpstr>
      <vt:lpstr>Distribution of Christians by Province, 2010</vt:lpstr>
      <vt:lpstr>Massive Relative Population Decline of  Advanced Nations</vt:lpstr>
      <vt:lpstr>Most Christians are now Southern and Eastern</vt:lpstr>
      <vt:lpstr>The Rise of Southern Christendom</vt:lpstr>
      <vt:lpstr>B. Sub-trend: Independent Churches are Growing the Fastest within Christianity</vt:lpstr>
      <vt:lpstr>Independent Christians, 2010</vt:lpstr>
      <vt:lpstr>C. Sub-trend: Charismatic/Pentecostal Groups are among the fastest-growing Independents</vt:lpstr>
      <vt:lpstr>Spectacular Pentecostal Growth</vt:lpstr>
      <vt:lpstr>Pentecostal/Charismatic/Renewalists, 2010</vt:lpstr>
      <vt:lpstr>Christian Sub-group Annual Growth Rates, 2013</vt:lpstr>
      <vt:lpstr>The Jesus Film phenomena- by 2013 more than 200 million had professed Christ after seeing it. It’s translated in more than 1,100 languages.</vt:lpstr>
      <vt:lpstr>D.  Sub-trend: Going for Closure of the Great Commission</vt:lpstr>
      <vt:lpstr>The Last Bastion:                 Cultural Religions</vt:lpstr>
      <vt:lpstr>The Harvest Force is Specializing</vt:lpstr>
      <vt:lpstr>Orality</vt:lpstr>
      <vt:lpstr>The Literacy Movement</vt:lpstr>
      <vt:lpstr>Hindrances to Great Commission Closure</vt:lpstr>
      <vt:lpstr>Most of the 426,0002 foreign missionaries go where invited, not where most needed</vt:lpstr>
      <vt:lpstr>Missionary Deployment 2000</vt:lpstr>
      <vt:lpstr>Peoples Receiving the Most Missionaries </vt:lpstr>
      <vt:lpstr>Where Missionaries Are Most Needed</vt:lpstr>
      <vt:lpstr>The Unfinished Task: 29%</vt:lpstr>
      <vt:lpstr>Global Evangelistic Resources</vt:lpstr>
      <vt:lpstr>Non-Christian Contact With Christians</vt:lpstr>
      <vt:lpstr>Islam and Hinduism Are Also Growing</vt:lpstr>
      <vt:lpstr>Percentages of World Population: Hindu, Muslim &amp; Christian--2013</vt:lpstr>
      <vt:lpstr>Muslims by Language</vt:lpstr>
      <vt:lpstr>Sunni and Shia Muslim Distribution</vt:lpstr>
      <vt:lpstr>Buddhists by Language</vt:lpstr>
      <vt:lpstr>Hindus by Language</vt:lpstr>
      <vt:lpstr>Mega-trend #2: Globalization</vt:lpstr>
      <vt:lpstr>Rapid Knowledge Access</vt:lpstr>
      <vt:lpstr>The Web and Arabs</vt:lpstr>
      <vt:lpstr>English-language Ministry</vt:lpstr>
      <vt:lpstr>Global Competition For Funding</vt:lpstr>
      <vt:lpstr>The Urban Challenge</vt:lpstr>
      <vt:lpstr>100 Cities With the Most Christians</vt:lpstr>
      <vt:lpstr>Christian Urban Penetration, 2013</vt:lpstr>
      <vt:lpstr>Increasing Global Urbanization</vt:lpstr>
      <vt:lpstr>Largest Cities Becoming Non-Christian</vt:lpstr>
      <vt:lpstr>How to Reach the Cities?</vt:lpstr>
      <vt:lpstr>Mega-trend #4: Mission Force Changes</vt:lpstr>
      <vt:lpstr>The Harvest Force Has Shifted</vt:lpstr>
      <vt:lpstr>Back to Jerusalem</vt:lpstr>
      <vt:lpstr>Missionary Sending Shifts</vt:lpstr>
      <vt:lpstr>Short-term Missions Have Increased in Number</vt:lpstr>
      <vt:lpstr>Going Versus Sending</vt:lpstr>
      <vt:lpstr>Funding Away from Evangelism to Relief Work</vt:lpstr>
      <vt:lpstr>The Body and/or the Soul?</vt:lpstr>
      <vt:lpstr>In the end, will we all be saved anyway?</vt:lpstr>
      <vt:lpstr>Are the unevangelized really lost ?  Yes.</vt:lpstr>
      <vt:lpstr>Other reasons</vt:lpstr>
      <vt:lpstr>No Person Left Behind?</vt:lpstr>
      <vt:lpstr>No Person Left Behind?</vt:lpstr>
      <vt:lpstr>PowerPoint Presentation</vt:lpstr>
      <vt:lpstr>Certainties</vt:lpstr>
      <vt:lpstr>Christian Giving</vt:lpstr>
      <vt:lpstr>Giving To MISSIONS Remains LOW</vt:lpstr>
      <vt:lpstr>Wealth and Global Averages</vt:lpstr>
      <vt:lpstr>Other Resources and Some Definitions</vt:lpstr>
      <vt:lpstr>Further research:</vt:lpstr>
      <vt:lpstr>Further research:</vt:lpstr>
      <vt:lpstr>Definitions of Major Religions</vt:lpstr>
      <vt:lpstr>Definitions of Major Religions</vt:lpstr>
      <vt:lpstr>Definitions of Major Religions</vt:lpstr>
      <vt:lpstr>“People Group”</vt:lpstr>
      <vt:lpstr>“Great Commission Christians”</vt:lpstr>
      <vt:lpstr>Evangelicals</vt:lpstr>
      <vt:lpstr>Ethnolinguistic Peoples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Walt Robertson</cp:lastModifiedBy>
  <cp:revision>629</cp:revision>
  <cp:lastPrinted>1601-01-01T00:00:00Z</cp:lastPrinted>
  <dcterms:created xsi:type="dcterms:W3CDTF">2001-02-23T14:57:49Z</dcterms:created>
  <dcterms:modified xsi:type="dcterms:W3CDTF">2021-02-12T03:32:17Z</dcterms:modified>
</cp:coreProperties>
</file>