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Lst>
  <p:notesMasterIdLst>
    <p:notesMasterId r:id="rId4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4" d="100"/>
          <a:sy n="94" d="100"/>
        </p:scale>
        <p:origin x="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C3353-4F59-432D-B566-C828D1C2D5D0}"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6A1A8-1A12-4868-AD00-2D800ED38E76}" type="slidenum">
              <a:rPr lang="en-US" smtClean="0"/>
              <a:t>‹#›</a:t>
            </a:fld>
            <a:endParaRPr lang="en-US"/>
          </a:p>
        </p:txBody>
      </p:sp>
    </p:spTree>
    <p:extLst>
      <p:ext uri="{BB962C8B-B14F-4D97-AF65-F5344CB8AC3E}">
        <p14:creationId xmlns:p14="http://schemas.microsoft.com/office/powerpoint/2010/main" val="3237031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A65A2F54-E29C-4759-BCA0-6920474B65FF}"/>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AA9D3C-37E2-4FD0-A8AE-9959CD406429}" type="slidenum">
              <a:rPr lang="en-US" altLang="en-US"/>
              <a:pPr eaLnBrk="1" hangingPunct="1"/>
              <a:t>1</a:t>
            </a:fld>
            <a:endParaRPr lang="en-US" altLang="en-US"/>
          </a:p>
        </p:txBody>
      </p:sp>
      <p:sp>
        <p:nvSpPr>
          <p:cNvPr id="132099" name="Rectangle 2">
            <a:extLst>
              <a:ext uri="{FF2B5EF4-FFF2-40B4-BE49-F238E27FC236}">
                <a16:creationId xmlns:a16="http://schemas.microsoft.com/office/drawing/2014/main" id="{C84C8D2D-8BDD-4304-80E0-91FBF2C68D71}"/>
              </a:ext>
            </a:extLst>
          </p:cNvPr>
          <p:cNvSpPr>
            <a:spLocks noGrp="1" noRot="1" noChangeAspect="1" noChangeArrowheads="1" noTextEdit="1"/>
          </p:cNvSpPr>
          <p:nvPr>
            <p:ph type="sldImg"/>
          </p:nvPr>
        </p:nvSpPr>
        <p:spPr>
          <a:xfrm>
            <a:off x="406400" y="696913"/>
            <a:ext cx="6197600" cy="3486150"/>
          </a:xfrm>
          <a:ln/>
        </p:spPr>
      </p:sp>
      <p:sp>
        <p:nvSpPr>
          <p:cNvPr id="132100" name="Rectangle 3">
            <a:extLst>
              <a:ext uri="{FF2B5EF4-FFF2-40B4-BE49-F238E27FC236}">
                <a16:creationId xmlns:a16="http://schemas.microsoft.com/office/drawing/2014/main" id="{2B42007D-E774-405E-A82F-251FCC3E6AB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9D454E91-FF50-4AC5-AC56-239DE67A167B}"/>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7CC3F6-B067-4373-96E1-1AC832E2BB08}" type="slidenum">
              <a:rPr lang="en-US" altLang="en-US"/>
              <a:pPr eaLnBrk="1" hangingPunct="1"/>
              <a:t>10</a:t>
            </a:fld>
            <a:endParaRPr lang="en-US" altLang="en-US"/>
          </a:p>
        </p:txBody>
      </p:sp>
      <p:sp>
        <p:nvSpPr>
          <p:cNvPr id="141315" name="Rectangle 2">
            <a:extLst>
              <a:ext uri="{FF2B5EF4-FFF2-40B4-BE49-F238E27FC236}">
                <a16:creationId xmlns:a16="http://schemas.microsoft.com/office/drawing/2014/main" id="{C17E140D-58B6-42EF-9EAA-736A1B1F2BE3}"/>
              </a:ext>
            </a:extLst>
          </p:cNvPr>
          <p:cNvSpPr>
            <a:spLocks noGrp="1" noRot="1" noChangeAspect="1" noChangeArrowheads="1" noTextEdit="1"/>
          </p:cNvSpPr>
          <p:nvPr>
            <p:ph type="sldImg"/>
          </p:nvPr>
        </p:nvSpPr>
        <p:spPr>
          <a:xfrm>
            <a:off x="406400" y="696913"/>
            <a:ext cx="6197600" cy="3486150"/>
          </a:xfrm>
          <a:ln/>
        </p:spPr>
      </p:sp>
      <p:sp>
        <p:nvSpPr>
          <p:cNvPr id="141316" name="Rectangle 3">
            <a:extLst>
              <a:ext uri="{FF2B5EF4-FFF2-40B4-BE49-F238E27FC236}">
                <a16:creationId xmlns:a16="http://schemas.microsoft.com/office/drawing/2014/main" id="{495CAE9F-D0EC-4726-A3B3-D09110DA279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85C1B146-119E-4C8B-AFB9-089B61091465}"/>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099712-56DD-44E6-848E-3E774A2DCFCB}" type="slidenum">
              <a:rPr lang="en-US" altLang="en-US"/>
              <a:pPr eaLnBrk="1" hangingPunct="1"/>
              <a:t>11</a:t>
            </a:fld>
            <a:endParaRPr lang="en-US" altLang="en-US"/>
          </a:p>
        </p:txBody>
      </p:sp>
      <p:sp>
        <p:nvSpPr>
          <p:cNvPr id="142339" name="Rectangle 2">
            <a:extLst>
              <a:ext uri="{FF2B5EF4-FFF2-40B4-BE49-F238E27FC236}">
                <a16:creationId xmlns:a16="http://schemas.microsoft.com/office/drawing/2014/main" id="{B7F9772C-A553-493D-94AA-3F8020E9255C}"/>
              </a:ext>
            </a:extLst>
          </p:cNvPr>
          <p:cNvSpPr>
            <a:spLocks noGrp="1" noRot="1" noChangeAspect="1" noChangeArrowheads="1" noTextEdit="1"/>
          </p:cNvSpPr>
          <p:nvPr>
            <p:ph type="sldImg"/>
          </p:nvPr>
        </p:nvSpPr>
        <p:spPr>
          <a:xfrm>
            <a:off x="406400" y="696913"/>
            <a:ext cx="6197600" cy="3486150"/>
          </a:xfrm>
          <a:ln/>
        </p:spPr>
      </p:sp>
      <p:sp>
        <p:nvSpPr>
          <p:cNvPr id="142340" name="Rectangle 3">
            <a:extLst>
              <a:ext uri="{FF2B5EF4-FFF2-40B4-BE49-F238E27FC236}">
                <a16:creationId xmlns:a16="http://schemas.microsoft.com/office/drawing/2014/main" id="{3A5FA0EF-E174-4655-A1D1-AA17E7CBE7E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CBB10B62-4672-45E1-9104-3FF9DC0D1B79}"/>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69FCA1-EF01-4516-884B-61D3FCD3A855}" type="slidenum">
              <a:rPr lang="en-US" altLang="en-US"/>
              <a:pPr eaLnBrk="1" hangingPunct="1"/>
              <a:t>12</a:t>
            </a:fld>
            <a:endParaRPr lang="en-US" altLang="en-US"/>
          </a:p>
        </p:txBody>
      </p:sp>
      <p:sp>
        <p:nvSpPr>
          <p:cNvPr id="143363" name="Rectangle 2">
            <a:extLst>
              <a:ext uri="{FF2B5EF4-FFF2-40B4-BE49-F238E27FC236}">
                <a16:creationId xmlns:a16="http://schemas.microsoft.com/office/drawing/2014/main" id="{47B92CDB-6112-4573-9EF8-A553FC743685}"/>
              </a:ext>
            </a:extLst>
          </p:cNvPr>
          <p:cNvSpPr>
            <a:spLocks noGrp="1" noRot="1" noChangeAspect="1" noChangeArrowheads="1" noTextEdit="1"/>
          </p:cNvSpPr>
          <p:nvPr>
            <p:ph type="sldImg"/>
          </p:nvPr>
        </p:nvSpPr>
        <p:spPr>
          <a:xfrm>
            <a:off x="406400" y="696913"/>
            <a:ext cx="6197600" cy="3486150"/>
          </a:xfrm>
          <a:ln/>
        </p:spPr>
      </p:sp>
      <p:sp>
        <p:nvSpPr>
          <p:cNvPr id="143364" name="Rectangle 3">
            <a:extLst>
              <a:ext uri="{FF2B5EF4-FFF2-40B4-BE49-F238E27FC236}">
                <a16:creationId xmlns:a16="http://schemas.microsoft.com/office/drawing/2014/main" id="{97365C3A-6C0B-422E-AE5E-41167812C9C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AE01809E-C44B-41EE-8772-7FF8E1B73418}"/>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F1A5F1-4B20-47AF-AD07-22379473CBC2}" type="slidenum">
              <a:rPr lang="en-US" altLang="en-US"/>
              <a:pPr eaLnBrk="1" hangingPunct="1"/>
              <a:t>13</a:t>
            </a:fld>
            <a:endParaRPr lang="en-US" altLang="en-US"/>
          </a:p>
        </p:txBody>
      </p:sp>
      <p:sp>
        <p:nvSpPr>
          <p:cNvPr id="144387" name="Rectangle 2">
            <a:extLst>
              <a:ext uri="{FF2B5EF4-FFF2-40B4-BE49-F238E27FC236}">
                <a16:creationId xmlns:a16="http://schemas.microsoft.com/office/drawing/2014/main" id="{D362A04F-7E4B-4C50-AD02-23A71387B63A}"/>
              </a:ext>
            </a:extLst>
          </p:cNvPr>
          <p:cNvSpPr>
            <a:spLocks noGrp="1" noRot="1" noChangeAspect="1" noChangeArrowheads="1" noTextEdit="1"/>
          </p:cNvSpPr>
          <p:nvPr>
            <p:ph type="sldImg"/>
          </p:nvPr>
        </p:nvSpPr>
        <p:spPr>
          <a:xfrm>
            <a:off x="406400" y="696913"/>
            <a:ext cx="6197600" cy="3486150"/>
          </a:xfrm>
          <a:ln/>
        </p:spPr>
      </p:sp>
      <p:sp>
        <p:nvSpPr>
          <p:cNvPr id="144388" name="Rectangle 3">
            <a:extLst>
              <a:ext uri="{FF2B5EF4-FFF2-40B4-BE49-F238E27FC236}">
                <a16:creationId xmlns:a16="http://schemas.microsoft.com/office/drawing/2014/main" id="{ED162AC8-8A90-4C93-B0F6-9A4243AAC87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C85BE145-9E86-4D5A-BB06-9375678CCA5E}"/>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495BCC-06F3-4DF9-9829-4299D29DB6D4}" type="slidenum">
              <a:rPr lang="en-US" altLang="en-US"/>
              <a:pPr eaLnBrk="1" hangingPunct="1"/>
              <a:t>14</a:t>
            </a:fld>
            <a:endParaRPr lang="en-US" altLang="en-US"/>
          </a:p>
        </p:txBody>
      </p:sp>
      <p:sp>
        <p:nvSpPr>
          <p:cNvPr id="145411" name="Rectangle 2">
            <a:extLst>
              <a:ext uri="{FF2B5EF4-FFF2-40B4-BE49-F238E27FC236}">
                <a16:creationId xmlns:a16="http://schemas.microsoft.com/office/drawing/2014/main" id="{F6D1D5CE-88FA-4591-878B-9E25B1011454}"/>
              </a:ext>
            </a:extLst>
          </p:cNvPr>
          <p:cNvSpPr>
            <a:spLocks noGrp="1" noRot="1" noChangeAspect="1" noChangeArrowheads="1" noTextEdit="1"/>
          </p:cNvSpPr>
          <p:nvPr>
            <p:ph type="sldImg"/>
          </p:nvPr>
        </p:nvSpPr>
        <p:spPr>
          <a:xfrm>
            <a:off x="406400" y="696913"/>
            <a:ext cx="6197600" cy="3486150"/>
          </a:xfrm>
          <a:ln/>
        </p:spPr>
      </p:sp>
      <p:sp>
        <p:nvSpPr>
          <p:cNvPr id="145412" name="Rectangle 3">
            <a:extLst>
              <a:ext uri="{FF2B5EF4-FFF2-40B4-BE49-F238E27FC236}">
                <a16:creationId xmlns:a16="http://schemas.microsoft.com/office/drawing/2014/main" id="{6326454E-7F42-4132-8F50-26132816753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A497065B-5838-49FC-925A-58EE07564F62}"/>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D43981-6B56-4EC7-8676-DF50D40B87E4}" type="slidenum">
              <a:rPr lang="en-US" altLang="en-US"/>
              <a:pPr eaLnBrk="1" hangingPunct="1"/>
              <a:t>15</a:t>
            </a:fld>
            <a:endParaRPr lang="en-US" altLang="en-US"/>
          </a:p>
        </p:txBody>
      </p:sp>
      <p:sp>
        <p:nvSpPr>
          <p:cNvPr id="146435" name="Rectangle 2">
            <a:extLst>
              <a:ext uri="{FF2B5EF4-FFF2-40B4-BE49-F238E27FC236}">
                <a16:creationId xmlns:a16="http://schemas.microsoft.com/office/drawing/2014/main" id="{62C91932-960A-401F-8328-712CCBC58CC0}"/>
              </a:ext>
            </a:extLst>
          </p:cNvPr>
          <p:cNvSpPr>
            <a:spLocks noGrp="1" noRot="1" noChangeAspect="1" noChangeArrowheads="1" noTextEdit="1"/>
          </p:cNvSpPr>
          <p:nvPr>
            <p:ph type="sldImg"/>
          </p:nvPr>
        </p:nvSpPr>
        <p:spPr>
          <a:xfrm>
            <a:off x="406400" y="696913"/>
            <a:ext cx="6197600" cy="3486150"/>
          </a:xfrm>
          <a:ln/>
        </p:spPr>
      </p:sp>
      <p:sp>
        <p:nvSpPr>
          <p:cNvPr id="146436" name="Rectangle 3">
            <a:extLst>
              <a:ext uri="{FF2B5EF4-FFF2-40B4-BE49-F238E27FC236}">
                <a16:creationId xmlns:a16="http://schemas.microsoft.com/office/drawing/2014/main" id="{CB0C5EA9-00E1-495E-8748-97F81398B2D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D2C28767-0721-49A5-8ABA-058A41848837}"/>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F81D47-6450-450C-A4E9-8CA1DC843568}" type="slidenum">
              <a:rPr lang="en-US" altLang="en-US"/>
              <a:pPr eaLnBrk="1" hangingPunct="1"/>
              <a:t>16</a:t>
            </a:fld>
            <a:endParaRPr lang="en-US" altLang="en-US"/>
          </a:p>
        </p:txBody>
      </p:sp>
      <p:sp>
        <p:nvSpPr>
          <p:cNvPr id="147459" name="Rectangle 2">
            <a:extLst>
              <a:ext uri="{FF2B5EF4-FFF2-40B4-BE49-F238E27FC236}">
                <a16:creationId xmlns:a16="http://schemas.microsoft.com/office/drawing/2014/main" id="{62CE6582-4C9C-4D37-9A3D-0A87D2061498}"/>
              </a:ext>
            </a:extLst>
          </p:cNvPr>
          <p:cNvSpPr>
            <a:spLocks noGrp="1" noRot="1" noChangeAspect="1" noChangeArrowheads="1" noTextEdit="1"/>
          </p:cNvSpPr>
          <p:nvPr>
            <p:ph type="sldImg"/>
          </p:nvPr>
        </p:nvSpPr>
        <p:spPr>
          <a:xfrm>
            <a:off x="406400" y="696913"/>
            <a:ext cx="6197600" cy="3486150"/>
          </a:xfrm>
          <a:ln/>
        </p:spPr>
      </p:sp>
      <p:sp>
        <p:nvSpPr>
          <p:cNvPr id="147460" name="Rectangle 3">
            <a:extLst>
              <a:ext uri="{FF2B5EF4-FFF2-40B4-BE49-F238E27FC236}">
                <a16:creationId xmlns:a16="http://schemas.microsoft.com/office/drawing/2014/main" id="{C5F285BE-2A1C-4CFA-A7D6-BA0054429FB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CC62D9E1-2722-4EE4-8A47-E0E2CB895DFA}"/>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160098-206A-4934-9DE3-0DBE8F2C77E1}" type="slidenum">
              <a:rPr lang="en-US" altLang="en-US"/>
              <a:pPr eaLnBrk="1" hangingPunct="1"/>
              <a:t>18</a:t>
            </a:fld>
            <a:endParaRPr lang="en-US" altLang="en-US"/>
          </a:p>
        </p:txBody>
      </p:sp>
      <p:sp>
        <p:nvSpPr>
          <p:cNvPr id="148483" name="Rectangle 2">
            <a:extLst>
              <a:ext uri="{FF2B5EF4-FFF2-40B4-BE49-F238E27FC236}">
                <a16:creationId xmlns:a16="http://schemas.microsoft.com/office/drawing/2014/main" id="{33E44DBE-0B7D-472E-B027-C4A43CF75B91}"/>
              </a:ext>
            </a:extLst>
          </p:cNvPr>
          <p:cNvSpPr>
            <a:spLocks noGrp="1" noRot="1" noChangeAspect="1" noChangeArrowheads="1" noTextEdit="1"/>
          </p:cNvSpPr>
          <p:nvPr>
            <p:ph type="sldImg"/>
          </p:nvPr>
        </p:nvSpPr>
        <p:spPr>
          <a:xfrm>
            <a:off x="406400" y="696913"/>
            <a:ext cx="6197600" cy="3486150"/>
          </a:xfrm>
          <a:ln/>
        </p:spPr>
      </p:sp>
      <p:sp>
        <p:nvSpPr>
          <p:cNvPr id="148484" name="Rectangle 3">
            <a:extLst>
              <a:ext uri="{FF2B5EF4-FFF2-40B4-BE49-F238E27FC236}">
                <a16:creationId xmlns:a16="http://schemas.microsoft.com/office/drawing/2014/main" id="{176D9390-2DD6-43EF-98D7-962581E7288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907A0D71-03C5-4603-A642-D69E8F66D7FC}"/>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5885F0-4FD0-4DBB-AA1A-F8F3BEDBDA10}" type="slidenum">
              <a:rPr lang="en-US" altLang="en-US"/>
              <a:pPr eaLnBrk="1" hangingPunct="1"/>
              <a:t>19</a:t>
            </a:fld>
            <a:endParaRPr lang="en-US" altLang="en-US"/>
          </a:p>
        </p:txBody>
      </p:sp>
      <p:sp>
        <p:nvSpPr>
          <p:cNvPr id="149507" name="Rectangle 2">
            <a:extLst>
              <a:ext uri="{FF2B5EF4-FFF2-40B4-BE49-F238E27FC236}">
                <a16:creationId xmlns:a16="http://schemas.microsoft.com/office/drawing/2014/main" id="{0C91D5CF-9675-49FB-8FF5-998880CF3173}"/>
              </a:ext>
            </a:extLst>
          </p:cNvPr>
          <p:cNvSpPr>
            <a:spLocks noGrp="1" noRot="1" noChangeAspect="1" noChangeArrowheads="1" noTextEdit="1"/>
          </p:cNvSpPr>
          <p:nvPr>
            <p:ph type="sldImg"/>
          </p:nvPr>
        </p:nvSpPr>
        <p:spPr>
          <a:xfrm>
            <a:off x="406400" y="696913"/>
            <a:ext cx="6197600" cy="3486150"/>
          </a:xfrm>
          <a:ln/>
        </p:spPr>
      </p:sp>
      <p:sp>
        <p:nvSpPr>
          <p:cNvPr id="149508" name="Rectangle 3">
            <a:extLst>
              <a:ext uri="{FF2B5EF4-FFF2-40B4-BE49-F238E27FC236}">
                <a16:creationId xmlns:a16="http://schemas.microsoft.com/office/drawing/2014/main" id="{75AFA328-4AAC-48A8-ABAC-AE3A69B4057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B96BF7C9-7DB7-48BB-9186-B612601097FE}"/>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349844-AD6C-4ECB-A356-0AC5C9CC243D}" type="slidenum">
              <a:rPr lang="en-US" altLang="en-US"/>
              <a:pPr eaLnBrk="1" hangingPunct="1"/>
              <a:t>21</a:t>
            </a:fld>
            <a:endParaRPr lang="en-US" altLang="en-US"/>
          </a:p>
        </p:txBody>
      </p:sp>
      <p:sp>
        <p:nvSpPr>
          <p:cNvPr id="150531" name="Rectangle 2">
            <a:extLst>
              <a:ext uri="{FF2B5EF4-FFF2-40B4-BE49-F238E27FC236}">
                <a16:creationId xmlns:a16="http://schemas.microsoft.com/office/drawing/2014/main" id="{BC1358FF-6419-4761-82A5-27076CBE92EA}"/>
              </a:ext>
            </a:extLst>
          </p:cNvPr>
          <p:cNvSpPr>
            <a:spLocks noGrp="1" noRot="1" noChangeAspect="1" noChangeArrowheads="1" noTextEdit="1"/>
          </p:cNvSpPr>
          <p:nvPr>
            <p:ph type="sldImg"/>
          </p:nvPr>
        </p:nvSpPr>
        <p:spPr>
          <a:xfrm>
            <a:off x="406400" y="696913"/>
            <a:ext cx="6197600" cy="3486150"/>
          </a:xfrm>
          <a:ln/>
        </p:spPr>
      </p:sp>
      <p:sp>
        <p:nvSpPr>
          <p:cNvPr id="150532" name="Rectangle 3">
            <a:extLst>
              <a:ext uri="{FF2B5EF4-FFF2-40B4-BE49-F238E27FC236}">
                <a16:creationId xmlns:a16="http://schemas.microsoft.com/office/drawing/2014/main" id="{F86BAB05-38F3-48AB-A0D7-01CB1AE282A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75B7D89A-BF83-42CA-A3D0-B2D30981E50E}"/>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7A746D-DD96-4EDC-9EF5-28BB29B6EF08}" type="slidenum">
              <a:rPr lang="en-US" altLang="en-US"/>
              <a:pPr eaLnBrk="1" hangingPunct="1"/>
              <a:t>2</a:t>
            </a:fld>
            <a:endParaRPr lang="en-US" altLang="en-US"/>
          </a:p>
        </p:txBody>
      </p:sp>
      <p:sp>
        <p:nvSpPr>
          <p:cNvPr id="133123" name="Rectangle 2">
            <a:extLst>
              <a:ext uri="{FF2B5EF4-FFF2-40B4-BE49-F238E27FC236}">
                <a16:creationId xmlns:a16="http://schemas.microsoft.com/office/drawing/2014/main" id="{BF445922-6105-4B02-9D47-82CA4C2F1EA5}"/>
              </a:ext>
            </a:extLst>
          </p:cNvPr>
          <p:cNvSpPr>
            <a:spLocks noGrp="1" noRot="1" noChangeAspect="1" noChangeArrowheads="1" noTextEdit="1"/>
          </p:cNvSpPr>
          <p:nvPr>
            <p:ph type="sldImg"/>
          </p:nvPr>
        </p:nvSpPr>
        <p:spPr>
          <a:xfrm>
            <a:off x="406400" y="696913"/>
            <a:ext cx="6197600" cy="3486150"/>
          </a:xfrm>
          <a:ln/>
        </p:spPr>
      </p:sp>
      <p:sp>
        <p:nvSpPr>
          <p:cNvPr id="133124" name="Rectangle 3">
            <a:extLst>
              <a:ext uri="{FF2B5EF4-FFF2-40B4-BE49-F238E27FC236}">
                <a16:creationId xmlns:a16="http://schemas.microsoft.com/office/drawing/2014/main" id="{E96B2F1C-87D3-4561-BC9E-8F62DF73739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7C0CFD3F-C8A0-4340-984B-A396357C5C35}"/>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423DDD-AFCD-497F-975E-6A26FD666D4E}" type="slidenum">
              <a:rPr lang="en-US" altLang="en-US"/>
              <a:pPr eaLnBrk="1" hangingPunct="1"/>
              <a:t>22</a:t>
            </a:fld>
            <a:endParaRPr lang="en-US" altLang="en-US"/>
          </a:p>
        </p:txBody>
      </p:sp>
      <p:sp>
        <p:nvSpPr>
          <p:cNvPr id="151555" name="Rectangle 2">
            <a:extLst>
              <a:ext uri="{FF2B5EF4-FFF2-40B4-BE49-F238E27FC236}">
                <a16:creationId xmlns:a16="http://schemas.microsoft.com/office/drawing/2014/main" id="{0258625B-6512-4245-8AFF-337AE9E93098}"/>
              </a:ext>
            </a:extLst>
          </p:cNvPr>
          <p:cNvSpPr>
            <a:spLocks noGrp="1" noRot="1" noChangeAspect="1" noChangeArrowheads="1" noTextEdit="1"/>
          </p:cNvSpPr>
          <p:nvPr>
            <p:ph type="sldImg"/>
          </p:nvPr>
        </p:nvSpPr>
        <p:spPr>
          <a:xfrm>
            <a:off x="406400" y="696913"/>
            <a:ext cx="6197600" cy="3486150"/>
          </a:xfrm>
          <a:ln/>
        </p:spPr>
      </p:sp>
      <p:sp>
        <p:nvSpPr>
          <p:cNvPr id="151556" name="Rectangle 3">
            <a:extLst>
              <a:ext uri="{FF2B5EF4-FFF2-40B4-BE49-F238E27FC236}">
                <a16:creationId xmlns:a16="http://schemas.microsoft.com/office/drawing/2014/main" id="{71F79A42-53EC-4C82-BCA5-087B1B645B2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9BF007E5-1534-4D3B-A78D-D6E93DE8D977}"/>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2389FC-4117-49CF-96A6-37E315451404}" type="slidenum">
              <a:rPr lang="en-US" altLang="en-US"/>
              <a:pPr eaLnBrk="1" hangingPunct="1"/>
              <a:t>23</a:t>
            </a:fld>
            <a:endParaRPr lang="en-US" altLang="en-US"/>
          </a:p>
        </p:txBody>
      </p:sp>
      <p:sp>
        <p:nvSpPr>
          <p:cNvPr id="152579" name="Rectangle 2">
            <a:extLst>
              <a:ext uri="{FF2B5EF4-FFF2-40B4-BE49-F238E27FC236}">
                <a16:creationId xmlns:a16="http://schemas.microsoft.com/office/drawing/2014/main" id="{EBDFE807-3995-4424-876E-6052A5244C89}"/>
              </a:ext>
            </a:extLst>
          </p:cNvPr>
          <p:cNvSpPr>
            <a:spLocks noGrp="1" noRot="1" noChangeAspect="1" noChangeArrowheads="1" noTextEdit="1"/>
          </p:cNvSpPr>
          <p:nvPr>
            <p:ph type="sldImg"/>
          </p:nvPr>
        </p:nvSpPr>
        <p:spPr>
          <a:xfrm>
            <a:off x="406400" y="696913"/>
            <a:ext cx="6197600" cy="3486150"/>
          </a:xfrm>
          <a:ln/>
        </p:spPr>
      </p:sp>
      <p:sp>
        <p:nvSpPr>
          <p:cNvPr id="152580" name="Rectangle 3">
            <a:extLst>
              <a:ext uri="{FF2B5EF4-FFF2-40B4-BE49-F238E27FC236}">
                <a16:creationId xmlns:a16="http://schemas.microsoft.com/office/drawing/2014/main" id="{C32CAA3E-AB70-416F-8FFF-FD39EE54276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1BB1C10F-5538-4DEF-A78A-6F6FED3CDE25}"/>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C9CBB7-6254-4F42-B878-0AFBACA976C5}" type="slidenum">
              <a:rPr lang="en-US" altLang="en-US"/>
              <a:pPr eaLnBrk="1" hangingPunct="1"/>
              <a:t>25</a:t>
            </a:fld>
            <a:endParaRPr lang="en-US" altLang="en-US"/>
          </a:p>
        </p:txBody>
      </p:sp>
      <p:sp>
        <p:nvSpPr>
          <p:cNvPr id="153603" name="Rectangle 2">
            <a:extLst>
              <a:ext uri="{FF2B5EF4-FFF2-40B4-BE49-F238E27FC236}">
                <a16:creationId xmlns:a16="http://schemas.microsoft.com/office/drawing/2014/main" id="{E81ADE05-4D49-4D2D-996F-90AD6699AEE7}"/>
              </a:ext>
            </a:extLst>
          </p:cNvPr>
          <p:cNvSpPr>
            <a:spLocks noGrp="1" noRot="1" noChangeAspect="1" noChangeArrowheads="1" noTextEdit="1"/>
          </p:cNvSpPr>
          <p:nvPr>
            <p:ph type="sldImg"/>
          </p:nvPr>
        </p:nvSpPr>
        <p:spPr>
          <a:xfrm>
            <a:off x="406400" y="696913"/>
            <a:ext cx="6197600" cy="3486150"/>
          </a:xfrm>
          <a:ln/>
        </p:spPr>
      </p:sp>
      <p:sp>
        <p:nvSpPr>
          <p:cNvPr id="153604" name="Rectangle 3">
            <a:extLst>
              <a:ext uri="{FF2B5EF4-FFF2-40B4-BE49-F238E27FC236}">
                <a16:creationId xmlns:a16="http://schemas.microsoft.com/office/drawing/2014/main" id="{D6535AE2-7D17-4ED8-8118-C085016D270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4EE3378A-E9DB-4460-8C36-D6ADBFE204F2}"/>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8143C2-BB69-497C-85BD-B2DF0C7FCE5D}" type="slidenum">
              <a:rPr lang="en-US" altLang="en-US"/>
              <a:pPr eaLnBrk="1" hangingPunct="1"/>
              <a:t>26</a:t>
            </a:fld>
            <a:endParaRPr lang="en-US" altLang="en-US"/>
          </a:p>
        </p:txBody>
      </p:sp>
      <p:sp>
        <p:nvSpPr>
          <p:cNvPr id="154627" name="Rectangle 2">
            <a:extLst>
              <a:ext uri="{FF2B5EF4-FFF2-40B4-BE49-F238E27FC236}">
                <a16:creationId xmlns:a16="http://schemas.microsoft.com/office/drawing/2014/main" id="{F73476BF-1461-48A7-8D4A-E1DDB709DA06}"/>
              </a:ext>
            </a:extLst>
          </p:cNvPr>
          <p:cNvSpPr>
            <a:spLocks noGrp="1" noRot="1" noChangeAspect="1" noChangeArrowheads="1" noTextEdit="1"/>
          </p:cNvSpPr>
          <p:nvPr>
            <p:ph type="sldImg"/>
          </p:nvPr>
        </p:nvSpPr>
        <p:spPr>
          <a:xfrm>
            <a:off x="406400" y="696913"/>
            <a:ext cx="6197600" cy="3486150"/>
          </a:xfrm>
          <a:ln/>
        </p:spPr>
      </p:sp>
      <p:sp>
        <p:nvSpPr>
          <p:cNvPr id="154628" name="Rectangle 3">
            <a:extLst>
              <a:ext uri="{FF2B5EF4-FFF2-40B4-BE49-F238E27FC236}">
                <a16:creationId xmlns:a16="http://schemas.microsoft.com/office/drawing/2014/main" id="{19C9A73B-CE4E-497B-A3D4-449CAF5FB79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789C9688-3B8B-40AF-ABDD-C117CFA10572}"/>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2C8BF7-8146-4299-B041-A4730471B53D}" type="slidenum">
              <a:rPr lang="en-US" altLang="en-US"/>
              <a:pPr eaLnBrk="1" hangingPunct="1"/>
              <a:t>27</a:t>
            </a:fld>
            <a:endParaRPr lang="en-US" altLang="en-US"/>
          </a:p>
        </p:txBody>
      </p:sp>
      <p:sp>
        <p:nvSpPr>
          <p:cNvPr id="155651" name="Rectangle 2">
            <a:extLst>
              <a:ext uri="{FF2B5EF4-FFF2-40B4-BE49-F238E27FC236}">
                <a16:creationId xmlns:a16="http://schemas.microsoft.com/office/drawing/2014/main" id="{E813168E-296A-42AD-BF1A-26A8B5412231}"/>
              </a:ext>
            </a:extLst>
          </p:cNvPr>
          <p:cNvSpPr>
            <a:spLocks noGrp="1" noRot="1" noChangeAspect="1" noChangeArrowheads="1" noTextEdit="1"/>
          </p:cNvSpPr>
          <p:nvPr>
            <p:ph type="sldImg"/>
          </p:nvPr>
        </p:nvSpPr>
        <p:spPr>
          <a:xfrm>
            <a:off x="406400" y="696913"/>
            <a:ext cx="6197600" cy="3486150"/>
          </a:xfrm>
          <a:ln/>
        </p:spPr>
      </p:sp>
      <p:sp>
        <p:nvSpPr>
          <p:cNvPr id="155652" name="Rectangle 3">
            <a:extLst>
              <a:ext uri="{FF2B5EF4-FFF2-40B4-BE49-F238E27FC236}">
                <a16:creationId xmlns:a16="http://schemas.microsoft.com/office/drawing/2014/main" id="{7E62B0D2-1F25-4627-98C3-251A6A517C4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08EA80CE-FF22-4071-BFB6-CFC6AAD68AE0}"/>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8A45BE-2BC3-4733-902F-15A30CB4D85D}" type="slidenum">
              <a:rPr lang="en-US" altLang="en-US"/>
              <a:pPr eaLnBrk="1" hangingPunct="1"/>
              <a:t>28</a:t>
            </a:fld>
            <a:endParaRPr lang="en-US" altLang="en-US"/>
          </a:p>
        </p:txBody>
      </p:sp>
      <p:sp>
        <p:nvSpPr>
          <p:cNvPr id="156675" name="Rectangle 2">
            <a:extLst>
              <a:ext uri="{FF2B5EF4-FFF2-40B4-BE49-F238E27FC236}">
                <a16:creationId xmlns:a16="http://schemas.microsoft.com/office/drawing/2014/main" id="{E7B21E52-3B0B-4E7D-93BE-01C56B107E62}"/>
              </a:ext>
            </a:extLst>
          </p:cNvPr>
          <p:cNvSpPr>
            <a:spLocks noGrp="1" noRot="1" noChangeAspect="1" noChangeArrowheads="1" noTextEdit="1"/>
          </p:cNvSpPr>
          <p:nvPr>
            <p:ph type="sldImg"/>
          </p:nvPr>
        </p:nvSpPr>
        <p:spPr>
          <a:xfrm>
            <a:off x="406400" y="696913"/>
            <a:ext cx="6197600" cy="3486150"/>
          </a:xfrm>
          <a:ln/>
        </p:spPr>
      </p:sp>
      <p:sp>
        <p:nvSpPr>
          <p:cNvPr id="156676" name="Rectangle 3">
            <a:extLst>
              <a:ext uri="{FF2B5EF4-FFF2-40B4-BE49-F238E27FC236}">
                <a16:creationId xmlns:a16="http://schemas.microsoft.com/office/drawing/2014/main" id="{DE038EFD-3F3A-44D3-991F-06B5766EB8B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4D3361B4-D131-4874-A0C5-FF6E038D6FBE}"/>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851E4E-F79D-4408-9778-33203DA65C2F}" type="slidenum">
              <a:rPr lang="en-US" altLang="en-US"/>
              <a:pPr eaLnBrk="1" hangingPunct="1"/>
              <a:t>29</a:t>
            </a:fld>
            <a:endParaRPr lang="en-US" altLang="en-US"/>
          </a:p>
        </p:txBody>
      </p:sp>
      <p:sp>
        <p:nvSpPr>
          <p:cNvPr id="157699" name="Rectangle 2">
            <a:extLst>
              <a:ext uri="{FF2B5EF4-FFF2-40B4-BE49-F238E27FC236}">
                <a16:creationId xmlns:a16="http://schemas.microsoft.com/office/drawing/2014/main" id="{A7520B60-7704-4637-B7B1-1EDD05FA8051}"/>
              </a:ext>
            </a:extLst>
          </p:cNvPr>
          <p:cNvSpPr>
            <a:spLocks noGrp="1" noRot="1" noChangeAspect="1" noChangeArrowheads="1" noTextEdit="1"/>
          </p:cNvSpPr>
          <p:nvPr>
            <p:ph type="sldImg"/>
          </p:nvPr>
        </p:nvSpPr>
        <p:spPr>
          <a:xfrm>
            <a:off x="406400" y="696913"/>
            <a:ext cx="6197600" cy="3486150"/>
          </a:xfrm>
          <a:ln/>
        </p:spPr>
      </p:sp>
      <p:sp>
        <p:nvSpPr>
          <p:cNvPr id="157700" name="Rectangle 3">
            <a:extLst>
              <a:ext uri="{FF2B5EF4-FFF2-40B4-BE49-F238E27FC236}">
                <a16:creationId xmlns:a16="http://schemas.microsoft.com/office/drawing/2014/main" id="{37F24B02-EA63-48AC-BF8F-605163A5DC0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70BFB423-2D80-419F-8A49-4EB77B8096BC}"/>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0691C9-5725-4DFC-B382-1E193A906CAB}" type="slidenum">
              <a:rPr lang="en-US" altLang="en-US"/>
              <a:pPr eaLnBrk="1" hangingPunct="1"/>
              <a:t>30</a:t>
            </a:fld>
            <a:endParaRPr lang="en-US" altLang="en-US"/>
          </a:p>
        </p:txBody>
      </p:sp>
      <p:sp>
        <p:nvSpPr>
          <p:cNvPr id="158723" name="Rectangle 2">
            <a:extLst>
              <a:ext uri="{FF2B5EF4-FFF2-40B4-BE49-F238E27FC236}">
                <a16:creationId xmlns:a16="http://schemas.microsoft.com/office/drawing/2014/main" id="{0C70ED07-2CA5-404E-BC07-5C80BA1599D0}"/>
              </a:ext>
            </a:extLst>
          </p:cNvPr>
          <p:cNvSpPr>
            <a:spLocks noGrp="1" noRot="1" noChangeAspect="1" noChangeArrowheads="1" noTextEdit="1"/>
          </p:cNvSpPr>
          <p:nvPr>
            <p:ph type="sldImg"/>
          </p:nvPr>
        </p:nvSpPr>
        <p:spPr>
          <a:xfrm>
            <a:off x="406400" y="696913"/>
            <a:ext cx="6197600" cy="3486150"/>
          </a:xfrm>
          <a:ln/>
        </p:spPr>
      </p:sp>
      <p:sp>
        <p:nvSpPr>
          <p:cNvPr id="158724" name="Rectangle 3">
            <a:extLst>
              <a:ext uri="{FF2B5EF4-FFF2-40B4-BE49-F238E27FC236}">
                <a16:creationId xmlns:a16="http://schemas.microsoft.com/office/drawing/2014/main" id="{4CA1B0DB-F8C9-4F3E-8715-889DF751FE4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23680319-91F8-444F-B2AC-372C1C8B489D}"/>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4D2126-1FFA-4C0E-931D-59F943A82F46}" type="slidenum">
              <a:rPr lang="en-US" altLang="en-US"/>
              <a:pPr eaLnBrk="1" hangingPunct="1"/>
              <a:t>31</a:t>
            </a:fld>
            <a:endParaRPr lang="en-US" altLang="en-US"/>
          </a:p>
        </p:txBody>
      </p:sp>
      <p:sp>
        <p:nvSpPr>
          <p:cNvPr id="159747" name="Rectangle 2">
            <a:extLst>
              <a:ext uri="{FF2B5EF4-FFF2-40B4-BE49-F238E27FC236}">
                <a16:creationId xmlns:a16="http://schemas.microsoft.com/office/drawing/2014/main" id="{D8723AC7-29A9-45F5-9F03-1296060C86D6}"/>
              </a:ext>
            </a:extLst>
          </p:cNvPr>
          <p:cNvSpPr>
            <a:spLocks noGrp="1" noRot="1" noChangeAspect="1" noChangeArrowheads="1" noTextEdit="1"/>
          </p:cNvSpPr>
          <p:nvPr>
            <p:ph type="sldImg"/>
          </p:nvPr>
        </p:nvSpPr>
        <p:spPr>
          <a:xfrm>
            <a:off x="406400" y="696913"/>
            <a:ext cx="6197600" cy="3486150"/>
          </a:xfrm>
          <a:ln/>
        </p:spPr>
      </p:sp>
      <p:sp>
        <p:nvSpPr>
          <p:cNvPr id="159748" name="Rectangle 3">
            <a:extLst>
              <a:ext uri="{FF2B5EF4-FFF2-40B4-BE49-F238E27FC236}">
                <a16:creationId xmlns:a16="http://schemas.microsoft.com/office/drawing/2014/main" id="{4605AF3A-2BB7-4399-9FC4-13569B24E7B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ED1E4CD5-5C1D-4CA9-97B7-523D843FAEBB}"/>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9EFC37-8BF1-4A34-A434-D0D9268D4BF9}" type="slidenum">
              <a:rPr lang="en-US" altLang="en-US"/>
              <a:pPr eaLnBrk="1" hangingPunct="1"/>
              <a:t>32</a:t>
            </a:fld>
            <a:endParaRPr lang="en-US" altLang="en-US"/>
          </a:p>
        </p:txBody>
      </p:sp>
      <p:sp>
        <p:nvSpPr>
          <p:cNvPr id="160771" name="Rectangle 2">
            <a:extLst>
              <a:ext uri="{FF2B5EF4-FFF2-40B4-BE49-F238E27FC236}">
                <a16:creationId xmlns:a16="http://schemas.microsoft.com/office/drawing/2014/main" id="{42AF8ED5-E217-41C8-B8E0-3CDF06E5DD46}"/>
              </a:ext>
            </a:extLst>
          </p:cNvPr>
          <p:cNvSpPr>
            <a:spLocks noGrp="1" noRot="1" noChangeAspect="1" noChangeArrowheads="1" noTextEdit="1"/>
          </p:cNvSpPr>
          <p:nvPr>
            <p:ph type="sldImg"/>
          </p:nvPr>
        </p:nvSpPr>
        <p:spPr>
          <a:xfrm>
            <a:off x="406400" y="696913"/>
            <a:ext cx="6197600" cy="3486150"/>
          </a:xfrm>
          <a:ln/>
        </p:spPr>
      </p:sp>
      <p:sp>
        <p:nvSpPr>
          <p:cNvPr id="160772" name="Rectangle 3">
            <a:extLst>
              <a:ext uri="{FF2B5EF4-FFF2-40B4-BE49-F238E27FC236}">
                <a16:creationId xmlns:a16="http://schemas.microsoft.com/office/drawing/2014/main" id="{1B669356-D111-4069-8224-0E418AB4978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D8EFD135-6DEE-4115-881E-10ECD6AB9153}"/>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27FB8A-B2D2-40D6-B270-B956D91C08F4}" type="slidenum">
              <a:rPr lang="en-US" altLang="en-US"/>
              <a:pPr eaLnBrk="1" hangingPunct="1"/>
              <a:t>3</a:t>
            </a:fld>
            <a:endParaRPr lang="en-US" altLang="en-US"/>
          </a:p>
        </p:txBody>
      </p:sp>
      <p:sp>
        <p:nvSpPr>
          <p:cNvPr id="134147" name="Rectangle 2">
            <a:extLst>
              <a:ext uri="{FF2B5EF4-FFF2-40B4-BE49-F238E27FC236}">
                <a16:creationId xmlns:a16="http://schemas.microsoft.com/office/drawing/2014/main" id="{6AFB2234-FBD0-4C1C-AF52-C87623B3933A}"/>
              </a:ext>
            </a:extLst>
          </p:cNvPr>
          <p:cNvSpPr>
            <a:spLocks noGrp="1" noRot="1" noChangeAspect="1" noChangeArrowheads="1" noTextEdit="1"/>
          </p:cNvSpPr>
          <p:nvPr>
            <p:ph type="sldImg"/>
          </p:nvPr>
        </p:nvSpPr>
        <p:spPr>
          <a:xfrm>
            <a:off x="406400" y="696913"/>
            <a:ext cx="6197600" cy="3486150"/>
          </a:xfrm>
          <a:ln/>
        </p:spPr>
      </p:sp>
      <p:sp>
        <p:nvSpPr>
          <p:cNvPr id="134148" name="Rectangle 3">
            <a:extLst>
              <a:ext uri="{FF2B5EF4-FFF2-40B4-BE49-F238E27FC236}">
                <a16:creationId xmlns:a16="http://schemas.microsoft.com/office/drawing/2014/main" id="{528AE6C0-CE5A-4D21-A8C6-1228B4A45FE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7E1F3F9F-5814-4163-B0BD-1A5ACA61DA9A}"/>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D15936-EB73-4A09-84BF-AD9531CF452E}" type="slidenum">
              <a:rPr lang="en-US" altLang="en-US"/>
              <a:pPr eaLnBrk="1" hangingPunct="1"/>
              <a:t>33</a:t>
            </a:fld>
            <a:endParaRPr lang="en-US" altLang="en-US"/>
          </a:p>
        </p:txBody>
      </p:sp>
      <p:sp>
        <p:nvSpPr>
          <p:cNvPr id="161795" name="Rectangle 2">
            <a:extLst>
              <a:ext uri="{FF2B5EF4-FFF2-40B4-BE49-F238E27FC236}">
                <a16:creationId xmlns:a16="http://schemas.microsoft.com/office/drawing/2014/main" id="{D9FACB46-312D-40B7-82BF-8D005B7FFE09}"/>
              </a:ext>
            </a:extLst>
          </p:cNvPr>
          <p:cNvSpPr>
            <a:spLocks noGrp="1" noRot="1" noChangeAspect="1" noChangeArrowheads="1" noTextEdit="1"/>
          </p:cNvSpPr>
          <p:nvPr>
            <p:ph type="sldImg"/>
          </p:nvPr>
        </p:nvSpPr>
        <p:spPr>
          <a:xfrm>
            <a:off x="406400" y="696913"/>
            <a:ext cx="6197600" cy="3486150"/>
          </a:xfrm>
          <a:ln/>
        </p:spPr>
      </p:sp>
      <p:sp>
        <p:nvSpPr>
          <p:cNvPr id="161796" name="Rectangle 3">
            <a:extLst>
              <a:ext uri="{FF2B5EF4-FFF2-40B4-BE49-F238E27FC236}">
                <a16:creationId xmlns:a16="http://schemas.microsoft.com/office/drawing/2014/main" id="{97E3A9B4-08A4-4986-84DA-C19A5BD78A7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2A7EACD4-37D7-4130-8192-1DDBA2F62930}"/>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3949E1-C89F-422F-8F74-900949E7E154}" type="slidenum">
              <a:rPr lang="en-US" altLang="en-US"/>
              <a:pPr eaLnBrk="1" hangingPunct="1"/>
              <a:t>34</a:t>
            </a:fld>
            <a:endParaRPr lang="en-US" altLang="en-US"/>
          </a:p>
        </p:txBody>
      </p:sp>
      <p:sp>
        <p:nvSpPr>
          <p:cNvPr id="162819" name="Rectangle 2">
            <a:extLst>
              <a:ext uri="{FF2B5EF4-FFF2-40B4-BE49-F238E27FC236}">
                <a16:creationId xmlns:a16="http://schemas.microsoft.com/office/drawing/2014/main" id="{8BD92F7F-8BFA-4503-8915-83AC3D73B43D}"/>
              </a:ext>
            </a:extLst>
          </p:cNvPr>
          <p:cNvSpPr>
            <a:spLocks noGrp="1" noRot="1" noChangeAspect="1" noChangeArrowheads="1" noTextEdit="1"/>
          </p:cNvSpPr>
          <p:nvPr>
            <p:ph type="sldImg"/>
          </p:nvPr>
        </p:nvSpPr>
        <p:spPr>
          <a:xfrm>
            <a:off x="406400" y="696913"/>
            <a:ext cx="6197600" cy="3486150"/>
          </a:xfrm>
          <a:ln/>
        </p:spPr>
      </p:sp>
      <p:sp>
        <p:nvSpPr>
          <p:cNvPr id="162820" name="Rectangle 3">
            <a:extLst>
              <a:ext uri="{FF2B5EF4-FFF2-40B4-BE49-F238E27FC236}">
                <a16:creationId xmlns:a16="http://schemas.microsoft.com/office/drawing/2014/main" id="{CC6A7E43-A8FD-4528-B336-B8ECC1F5738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070D2A92-1184-4CEE-A5E1-91B739A2DA12}"/>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892BB8-4888-4D97-B715-518902C4EB48}" type="slidenum">
              <a:rPr lang="en-US" altLang="en-US"/>
              <a:pPr eaLnBrk="1" hangingPunct="1"/>
              <a:t>35</a:t>
            </a:fld>
            <a:endParaRPr lang="en-US" altLang="en-US"/>
          </a:p>
        </p:txBody>
      </p:sp>
      <p:sp>
        <p:nvSpPr>
          <p:cNvPr id="163843" name="Rectangle 2">
            <a:extLst>
              <a:ext uri="{FF2B5EF4-FFF2-40B4-BE49-F238E27FC236}">
                <a16:creationId xmlns:a16="http://schemas.microsoft.com/office/drawing/2014/main" id="{75E7A978-10D6-4977-BD73-99CB465F3814}"/>
              </a:ext>
            </a:extLst>
          </p:cNvPr>
          <p:cNvSpPr>
            <a:spLocks noGrp="1" noRot="1" noChangeAspect="1" noChangeArrowheads="1" noTextEdit="1"/>
          </p:cNvSpPr>
          <p:nvPr>
            <p:ph type="sldImg"/>
          </p:nvPr>
        </p:nvSpPr>
        <p:spPr>
          <a:xfrm>
            <a:off x="406400" y="696913"/>
            <a:ext cx="6197600" cy="3486150"/>
          </a:xfrm>
          <a:ln/>
        </p:spPr>
      </p:sp>
      <p:sp>
        <p:nvSpPr>
          <p:cNvPr id="163844" name="Rectangle 3">
            <a:extLst>
              <a:ext uri="{FF2B5EF4-FFF2-40B4-BE49-F238E27FC236}">
                <a16:creationId xmlns:a16="http://schemas.microsoft.com/office/drawing/2014/main" id="{E4E72786-7F1A-41C5-AF61-1B20AFE587C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D94E7CB1-A998-4F2A-B376-B3BC95432995}"/>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329A44-04B3-4CA4-8B5A-101BAC5DAF53}" type="slidenum">
              <a:rPr lang="en-US" altLang="en-US"/>
              <a:pPr eaLnBrk="1" hangingPunct="1"/>
              <a:t>36</a:t>
            </a:fld>
            <a:endParaRPr lang="en-US" altLang="en-US"/>
          </a:p>
        </p:txBody>
      </p:sp>
      <p:sp>
        <p:nvSpPr>
          <p:cNvPr id="164867" name="Rectangle 2">
            <a:extLst>
              <a:ext uri="{FF2B5EF4-FFF2-40B4-BE49-F238E27FC236}">
                <a16:creationId xmlns:a16="http://schemas.microsoft.com/office/drawing/2014/main" id="{A8E3CDE8-9289-47AB-863A-3BDCEDA5FFE6}"/>
              </a:ext>
            </a:extLst>
          </p:cNvPr>
          <p:cNvSpPr>
            <a:spLocks noGrp="1" noRot="1" noChangeAspect="1" noChangeArrowheads="1" noTextEdit="1"/>
          </p:cNvSpPr>
          <p:nvPr>
            <p:ph type="sldImg"/>
          </p:nvPr>
        </p:nvSpPr>
        <p:spPr>
          <a:xfrm>
            <a:off x="406400" y="696913"/>
            <a:ext cx="6197600" cy="3486150"/>
          </a:xfrm>
          <a:ln/>
        </p:spPr>
      </p:sp>
      <p:sp>
        <p:nvSpPr>
          <p:cNvPr id="164868" name="Rectangle 3">
            <a:extLst>
              <a:ext uri="{FF2B5EF4-FFF2-40B4-BE49-F238E27FC236}">
                <a16:creationId xmlns:a16="http://schemas.microsoft.com/office/drawing/2014/main" id="{C9333AAB-0E53-48B9-93CF-ABFC6F12380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9BE48BDA-E900-4FC9-A95B-F592513078D7}"/>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566959-0F3C-48F0-82F3-F8FE2F55BC34}" type="slidenum">
              <a:rPr lang="en-US" altLang="en-US"/>
              <a:pPr eaLnBrk="1" hangingPunct="1"/>
              <a:t>37</a:t>
            </a:fld>
            <a:endParaRPr lang="en-US" altLang="en-US"/>
          </a:p>
        </p:txBody>
      </p:sp>
      <p:sp>
        <p:nvSpPr>
          <p:cNvPr id="165891" name="Rectangle 2">
            <a:extLst>
              <a:ext uri="{FF2B5EF4-FFF2-40B4-BE49-F238E27FC236}">
                <a16:creationId xmlns:a16="http://schemas.microsoft.com/office/drawing/2014/main" id="{E22F1BED-37D8-4066-9655-11D083C5AE5D}"/>
              </a:ext>
            </a:extLst>
          </p:cNvPr>
          <p:cNvSpPr>
            <a:spLocks noGrp="1" noRot="1" noChangeAspect="1" noChangeArrowheads="1" noTextEdit="1"/>
          </p:cNvSpPr>
          <p:nvPr>
            <p:ph type="sldImg"/>
          </p:nvPr>
        </p:nvSpPr>
        <p:spPr>
          <a:xfrm>
            <a:off x="406400" y="696913"/>
            <a:ext cx="6197600" cy="3486150"/>
          </a:xfrm>
          <a:ln/>
        </p:spPr>
      </p:sp>
      <p:sp>
        <p:nvSpPr>
          <p:cNvPr id="165892" name="Rectangle 3">
            <a:extLst>
              <a:ext uri="{FF2B5EF4-FFF2-40B4-BE49-F238E27FC236}">
                <a16:creationId xmlns:a16="http://schemas.microsoft.com/office/drawing/2014/main" id="{1051A073-1DEC-487D-8648-797FFE77A99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EFED3FA2-1AF4-46E1-9099-E51B842AB29D}"/>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FB8CCA-64B7-4543-A518-D92F293F64EB}" type="slidenum">
              <a:rPr lang="en-US" altLang="en-US"/>
              <a:pPr eaLnBrk="1" hangingPunct="1"/>
              <a:t>38</a:t>
            </a:fld>
            <a:endParaRPr lang="en-US" altLang="en-US"/>
          </a:p>
        </p:txBody>
      </p:sp>
      <p:sp>
        <p:nvSpPr>
          <p:cNvPr id="166915" name="Rectangle 2">
            <a:extLst>
              <a:ext uri="{FF2B5EF4-FFF2-40B4-BE49-F238E27FC236}">
                <a16:creationId xmlns:a16="http://schemas.microsoft.com/office/drawing/2014/main" id="{96DC181C-A54C-48BD-AF71-4E76325F77BF}"/>
              </a:ext>
            </a:extLst>
          </p:cNvPr>
          <p:cNvSpPr>
            <a:spLocks noGrp="1" noRot="1" noChangeAspect="1" noChangeArrowheads="1" noTextEdit="1"/>
          </p:cNvSpPr>
          <p:nvPr>
            <p:ph type="sldImg"/>
          </p:nvPr>
        </p:nvSpPr>
        <p:spPr>
          <a:xfrm>
            <a:off x="406400" y="696913"/>
            <a:ext cx="6197600" cy="3486150"/>
          </a:xfrm>
          <a:ln/>
        </p:spPr>
      </p:sp>
      <p:sp>
        <p:nvSpPr>
          <p:cNvPr id="166916" name="Rectangle 3">
            <a:extLst>
              <a:ext uri="{FF2B5EF4-FFF2-40B4-BE49-F238E27FC236}">
                <a16:creationId xmlns:a16="http://schemas.microsoft.com/office/drawing/2014/main" id="{034642C3-9F0A-4E90-B2F5-10229F9B4B0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F4A49227-CA26-4940-9178-9596CF8439F6}"/>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614139-C5D3-4F03-80B7-BFCBCE4141CD}" type="slidenum">
              <a:rPr lang="en-US" altLang="en-US"/>
              <a:pPr eaLnBrk="1" hangingPunct="1"/>
              <a:t>39</a:t>
            </a:fld>
            <a:endParaRPr lang="en-US" altLang="en-US"/>
          </a:p>
        </p:txBody>
      </p:sp>
      <p:sp>
        <p:nvSpPr>
          <p:cNvPr id="167939" name="Rectangle 2">
            <a:extLst>
              <a:ext uri="{FF2B5EF4-FFF2-40B4-BE49-F238E27FC236}">
                <a16:creationId xmlns:a16="http://schemas.microsoft.com/office/drawing/2014/main" id="{B9CB4C0D-E298-432E-92C1-05F5ECC7215F}"/>
              </a:ext>
            </a:extLst>
          </p:cNvPr>
          <p:cNvSpPr>
            <a:spLocks noGrp="1" noRot="1" noChangeAspect="1" noChangeArrowheads="1" noTextEdit="1"/>
          </p:cNvSpPr>
          <p:nvPr>
            <p:ph type="sldImg"/>
          </p:nvPr>
        </p:nvSpPr>
        <p:spPr>
          <a:xfrm>
            <a:off x="406400" y="696913"/>
            <a:ext cx="6197600" cy="3486150"/>
          </a:xfrm>
          <a:ln/>
        </p:spPr>
      </p:sp>
      <p:sp>
        <p:nvSpPr>
          <p:cNvPr id="167940" name="Rectangle 3">
            <a:extLst>
              <a:ext uri="{FF2B5EF4-FFF2-40B4-BE49-F238E27FC236}">
                <a16:creationId xmlns:a16="http://schemas.microsoft.com/office/drawing/2014/main" id="{570B82EE-BC48-46B4-974F-7BA6E85586D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9582748A-509C-496E-B86E-DC39668C932F}"/>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0460F0-896B-44EB-A0FB-1BC67DB30AFA}" type="slidenum">
              <a:rPr lang="en-US" altLang="en-US"/>
              <a:pPr eaLnBrk="1" hangingPunct="1"/>
              <a:t>40</a:t>
            </a:fld>
            <a:endParaRPr lang="en-US" altLang="en-US"/>
          </a:p>
        </p:txBody>
      </p:sp>
      <p:sp>
        <p:nvSpPr>
          <p:cNvPr id="168963" name="Rectangle 2">
            <a:extLst>
              <a:ext uri="{FF2B5EF4-FFF2-40B4-BE49-F238E27FC236}">
                <a16:creationId xmlns:a16="http://schemas.microsoft.com/office/drawing/2014/main" id="{4FAA744F-C926-4AB0-B2C1-EA61EBB996A2}"/>
              </a:ext>
            </a:extLst>
          </p:cNvPr>
          <p:cNvSpPr>
            <a:spLocks noGrp="1" noRot="1" noChangeAspect="1" noChangeArrowheads="1" noTextEdit="1"/>
          </p:cNvSpPr>
          <p:nvPr>
            <p:ph type="sldImg"/>
          </p:nvPr>
        </p:nvSpPr>
        <p:spPr>
          <a:xfrm>
            <a:off x="406400" y="696913"/>
            <a:ext cx="6197600" cy="3486150"/>
          </a:xfrm>
          <a:ln/>
        </p:spPr>
      </p:sp>
      <p:sp>
        <p:nvSpPr>
          <p:cNvPr id="168964" name="Rectangle 3">
            <a:extLst>
              <a:ext uri="{FF2B5EF4-FFF2-40B4-BE49-F238E27FC236}">
                <a16:creationId xmlns:a16="http://schemas.microsoft.com/office/drawing/2014/main" id="{1753B1A8-F546-4DD4-A325-B932FBD0F28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6AB07ABE-8AC0-41DE-9A96-64A4E54F4CCB}"/>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3A6A22-C901-40C1-87D7-17F17BE83AB0}" type="slidenum">
              <a:rPr lang="en-US" altLang="en-US"/>
              <a:pPr eaLnBrk="1" hangingPunct="1"/>
              <a:t>4</a:t>
            </a:fld>
            <a:endParaRPr lang="en-US" altLang="en-US"/>
          </a:p>
        </p:txBody>
      </p:sp>
      <p:sp>
        <p:nvSpPr>
          <p:cNvPr id="135171" name="Rectangle 2">
            <a:extLst>
              <a:ext uri="{FF2B5EF4-FFF2-40B4-BE49-F238E27FC236}">
                <a16:creationId xmlns:a16="http://schemas.microsoft.com/office/drawing/2014/main" id="{967C0E6B-B9D7-4BE7-B40D-3DCEBA70A529}"/>
              </a:ext>
            </a:extLst>
          </p:cNvPr>
          <p:cNvSpPr>
            <a:spLocks noGrp="1" noRot="1" noChangeAspect="1" noChangeArrowheads="1" noTextEdit="1"/>
          </p:cNvSpPr>
          <p:nvPr>
            <p:ph type="sldImg"/>
          </p:nvPr>
        </p:nvSpPr>
        <p:spPr>
          <a:xfrm>
            <a:off x="406400" y="696913"/>
            <a:ext cx="6197600" cy="3486150"/>
          </a:xfrm>
          <a:ln/>
        </p:spPr>
      </p:sp>
      <p:sp>
        <p:nvSpPr>
          <p:cNvPr id="135172" name="Rectangle 3">
            <a:extLst>
              <a:ext uri="{FF2B5EF4-FFF2-40B4-BE49-F238E27FC236}">
                <a16:creationId xmlns:a16="http://schemas.microsoft.com/office/drawing/2014/main" id="{BA35CAEB-DA1C-4F1F-B88D-FE7412C7EE8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AA75192B-92CD-4D4D-B092-38B5DF56C124}"/>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76A519-BFCF-4978-B82A-8E2C46AC4BBD}" type="slidenum">
              <a:rPr lang="en-US" altLang="en-US"/>
              <a:pPr eaLnBrk="1" hangingPunct="1"/>
              <a:t>5</a:t>
            </a:fld>
            <a:endParaRPr lang="en-US" altLang="en-US"/>
          </a:p>
        </p:txBody>
      </p:sp>
      <p:sp>
        <p:nvSpPr>
          <p:cNvPr id="136195" name="Rectangle 2">
            <a:extLst>
              <a:ext uri="{FF2B5EF4-FFF2-40B4-BE49-F238E27FC236}">
                <a16:creationId xmlns:a16="http://schemas.microsoft.com/office/drawing/2014/main" id="{EA043F0A-BFC4-4B83-92E5-7C8F6E54335C}"/>
              </a:ext>
            </a:extLst>
          </p:cNvPr>
          <p:cNvSpPr>
            <a:spLocks noGrp="1" noRot="1" noChangeAspect="1" noChangeArrowheads="1" noTextEdit="1"/>
          </p:cNvSpPr>
          <p:nvPr>
            <p:ph type="sldImg"/>
          </p:nvPr>
        </p:nvSpPr>
        <p:spPr>
          <a:xfrm>
            <a:off x="406400" y="696913"/>
            <a:ext cx="6197600" cy="3486150"/>
          </a:xfrm>
          <a:ln/>
        </p:spPr>
      </p:sp>
      <p:sp>
        <p:nvSpPr>
          <p:cNvPr id="136196" name="Rectangle 3">
            <a:extLst>
              <a:ext uri="{FF2B5EF4-FFF2-40B4-BE49-F238E27FC236}">
                <a16:creationId xmlns:a16="http://schemas.microsoft.com/office/drawing/2014/main" id="{8DAACC9D-37CA-4F7D-8A33-52341997614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4196F88F-0F35-4158-AE69-324DF79B5EEC}"/>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7A6699-8D97-4E5D-8640-ED5D045F1FD9}" type="slidenum">
              <a:rPr lang="en-US" altLang="en-US"/>
              <a:pPr eaLnBrk="1" hangingPunct="1"/>
              <a:t>6</a:t>
            </a:fld>
            <a:endParaRPr lang="en-US" altLang="en-US"/>
          </a:p>
        </p:txBody>
      </p:sp>
      <p:sp>
        <p:nvSpPr>
          <p:cNvPr id="137219" name="Rectangle 2">
            <a:extLst>
              <a:ext uri="{FF2B5EF4-FFF2-40B4-BE49-F238E27FC236}">
                <a16:creationId xmlns:a16="http://schemas.microsoft.com/office/drawing/2014/main" id="{02F94D02-D595-4941-85AA-D6545AF5E630}"/>
              </a:ext>
            </a:extLst>
          </p:cNvPr>
          <p:cNvSpPr>
            <a:spLocks noGrp="1" noRot="1" noChangeAspect="1" noChangeArrowheads="1" noTextEdit="1"/>
          </p:cNvSpPr>
          <p:nvPr>
            <p:ph type="sldImg"/>
          </p:nvPr>
        </p:nvSpPr>
        <p:spPr>
          <a:xfrm>
            <a:off x="406400" y="696913"/>
            <a:ext cx="6197600" cy="3486150"/>
          </a:xfrm>
          <a:ln/>
        </p:spPr>
      </p:sp>
      <p:sp>
        <p:nvSpPr>
          <p:cNvPr id="137220" name="Rectangle 3">
            <a:extLst>
              <a:ext uri="{FF2B5EF4-FFF2-40B4-BE49-F238E27FC236}">
                <a16:creationId xmlns:a16="http://schemas.microsoft.com/office/drawing/2014/main" id="{7B3DD042-5980-497D-8017-B5F4AEADA5D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EB842990-13E4-42DD-B791-0024A132CF4B}"/>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305198-3FB5-49C4-8711-F08B615A6282}" type="slidenum">
              <a:rPr lang="en-US" altLang="en-US"/>
              <a:pPr eaLnBrk="1" hangingPunct="1"/>
              <a:t>7</a:t>
            </a:fld>
            <a:endParaRPr lang="en-US" altLang="en-US"/>
          </a:p>
        </p:txBody>
      </p:sp>
      <p:sp>
        <p:nvSpPr>
          <p:cNvPr id="138243" name="Rectangle 2">
            <a:extLst>
              <a:ext uri="{FF2B5EF4-FFF2-40B4-BE49-F238E27FC236}">
                <a16:creationId xmlns:a16="http://schemas.microsoft.com/office/drawing/2014/main" id="{20AEB326-61E2-49F0-923A-062D12BA8D1F}"/>
              </a:ext>
            </a:extLst>
          </p:cNvPr>
          <p:cNvSpPr>
            <a:spLocks noGrp="1" noRot="1" noChangeAspect="1" noChangeArrowheads="1" noTextEdit="1"/>
          </p:cNvSpPr>
          <p:nvPr>
            <p:ph type="sldImg"/>
          </p:nvPr>
        </p:nvSpPr>
        <p:spPr>
          <a:xfrm>
            <a:off x="406400" y="696913"/>
            <a:ext cx="6197600" cy="3486150"/>
          </a:xfrm>
          <a:ln/>
        </p:spPr>
      </p:sp>
      <p:sp>
        <p:nvSpPr>
          <p:cNvPr id="138244" name="Rectangle 3">
            <a:extLst>
              <a:ext uri="{FF2B5EF4-FFF2-40B4-BE49-F238E27FC236}">
                <a16:creationId xmlns:a16="http://schemas.microsoft.com/office/drawing/2014/main" id="{0B5779DD-B72B-4B96-9684-A60E118E252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0A4BC53E-FC87-4AF1-AAF6-D33B73FDE07A}"/>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0C89C9-C41A-4A63-A270-711C9026685D}" type="slidenum">
              <a:rPr lang="en-US" altLang="en-US"/>
              <a:pPr eaLnBrk="1" hangingPunct="1"/>
              <a:t>8</a:t>
            </a:fld>
            <a:endParaRPr lang="en-US" altLang="en-US"/>
          </a:p>
        </p:txBody>
      </p:sp>
      <p:sp>
        <p:nvSpPr>
          <p:cNvPr id="139267" name="Rectangle 2">
            <a:extLst>
              <a:ext uri="{FF2B5EF4-FFF2-40B4-BE49-F238E27FC236}">
                <a16:creationId xmlns:a16="http://schemas.microsoft.com/office/drawing/2014/main" id="{7B410A85-70A7-4B90-9B03-34FBAEB67C0E}"/>
              </a:ext>
            </a:extLst>
          </p:cNvPr>
          <p:cNvSpPr>
            <a:spLocks noGrp="1" noRot="1" noChangeAspect="1" noChangeArrowheads="1" noTextEdit="1"/>
          </p:cNvSpPr>
          <p:nvPr>
            <p:ph type="sldImg"/>
          </p:nvPr>
        </p:nvSpPr>
        <p:spPr>
          <a:xfrm>
            <a:off x="406400" y="696913"/>
            <a:ext cx="6197600" cy="3486150"/>
          </a:xfrm>
          <a:ln/>
        </p:spPr>
      </p:sp>
      <p:sp>
        <p:nvSpPr>
          <p:cNvPr id="139268" name="Rectangle 3">
            <a:extLst>
              <a:ext uri="{FF2B5EF4-FFF2-40B4-BE49-F238E27FC236}">
                <a16:creationId xmlns:a16="http://schemas.microsoft.com/office/drawing/2014/main" id="{6047B176-1D89-4F5D-97C3-17320768B2B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159A279A-3B1B-4A61-B31A-A6C93D2AAC24}"/>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811AF6-47FC-463F-88B8-48524FA15E50}" type="slidenum">
              <a:rPr lang="en-US" altLang="en-US"/>
              <a:pPr eaLnBrk="1" hangingPunct="1"/>
              <a:t>9</a:t>
            </a:fld>
            <a:endParaRPr lang="en-US" altLang="en-US"/>
          </a:p>
        </p:txBody>
      </p:sp>
      <p:sp>
        <p:nvSpPr>
          <p:cNvPr id="140291" name="Rectangle 2">
            <a:extLst>
              <a:ext uri="{FF2B5EF4-FFF2-40B4-BE49-F238E27FC236}">
                <a16:creationId xmlns:a16="http://schemas.microsoft.com/office/drawing/2014/main" id="{D74F0130-9B5D-44F3-9BBD-B14397E453A5}"/>
              </a:ext>
            </a:extLst>
          </p:cNvPr>
          <p:cNvSpPr>
            <a:spLocks noGrp="1" noRot="1" noChangeAspect="1" noChangeArrowheads="1" noTextEdit="1"/>
          </p:cNvSpPr>
          <p:nvPr>
            <p:ph type="sldImg"/>
          </p:nvPr>
        </p:nvSpPr>
        <p:spPr>
          <a:xfrm>
            <a:off x="406400" y="696913"/>
            <a:ext cx="6197600" cy="3486150"/>
          </a:xfrm>
          <a:ln/>
        </p:spPr>
      </p:sp>
      <p:sp>
        <p:nvSpPr>
          <p:cNvPr id="140292" name="Rectangle 3">
            <a:extLst>
              <a:ext uri="{FF2B5EF4-FFF2-40B4-BE49-F238E27FC236}">
                <a16:creationId xmlns:a16="http://schemas.microsoft.com/office/drawing/2014/main" id="{B47BEE2E-3ABB-4F8B-B31F-34C9D47F8F6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B290-1BB0-4CF1-BB97-B7049D6C87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92604B-6E03-418A-A998-A073402955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9F6FF7-A38D-4A8A-A1E6-83D6C43E230F}"/>
              </a:ext>
            </a:extLst>
          </p:cNvPr>
          <p:cNvSpPr>
            <a:spLocks noGrp="1"/>
          </p:cNvSpPr>
          <p:nvPr>
            <p:ph type="dt" sz="half" idx="10"/>
          </p:nvPr>
        </p:nvSpPr>
        <p:spPr/>
        <p:txBody>
          <a:bodyPr/>
          <a:lstStyle/>
          <a:p>
            <a:fld id="{FAF106B7-63FA-4E0F-AC1D-97894B09D491}" type="datetimeFigureOut">
              <a:rPr lang="en-US" smtClean="0"/>
              <a:t>2/12/2021</a:t>
            </a:fld>
            <a:endParaRPr lang="en-US"/>
          </a:p>
        </p:txBody>
      </p:sp>
      <p:sp>
        <p:nvSpPr>
          <p:cNvPr id="5" name="Footer Placeholder 4">
            <a:extLst>
              <a:ext uri="{FF2B5EF4-FFF2-40B4-BE49-F238E27FC236}">
                <a16:creationId xmlns:a16="http://schemas.microsoft.com/office/drawing/2014/main" id="{CA979F63-1039-40F9-9683-1CC98C562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2277C-1172-4BC5-AFC3-00175C43F11B}"/>
              </a:ext>
            </a:extLst>
          </p:cNvPr>
          <p:cNvSpPr>
            <a:spLocks noGrp="1"/>
          </p:cNvSpPr>
          <p:nvPr>
            <p:ph type="sldNum" sz="quarter" idx="12"/>
          </p:nvPr>
        </p:nvSpPr>
        <p:spPr/>
        <p:txBody>
          <a:bodyPr/>
          <a:lstStyle/>
          <a:p>
            <a:fld id="{E1F6FAEE-C0AB-4E99-8068-3FF2398A8475}" type="slidenum">
              <a:rPr lang="en-US" smtClean="0"/>
              <a:t>‹#›</a:t>
            </a:fld>
            <a:endParaRPr lang="en-US"/>
          </a:p>
        </p:txBody>
      </p:sp>
    </p:spTree>
    <p:extLst>
      <p:ext uri="{BB962C8B-B14F-4D97-AF65-F5344CB8AC3E}">
        <p14:creationId xmlns:p14="http://schemas.microsoft.com/office/powerpoint/2010/main" val="3639705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BD9C-F484-42E7-A910-551B25DDA1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00BFC-BD24-4F27-9EF2-590669AC5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C8AD0-BFD6-439B-A20A-4645DAC0D7D9}"/>
              </a:ext>
            </a:extLst>
          </p:cNvPr>
          <p:cNvSpPr>
            <a:spLocks noGrp="1"/>
          </p:cNvSpPr>
          <p:nvPr>
            <p:ph type="dt" sz="half" idx="10"/>
          </p:nvPr>
        </p:nvSpPr>
        <p:spPr/>
        <p:txBody>
          <a:bodyPr/>
          <a:lstStyle/>
          <a:p>
            <a:fld id="{FAF106B7-63FA-4E0F-AC1D-97894B09D491}" type="datetimeFigureOut">
              <a:rPr lang="en-US" smtClean="0"/>
              <a:t>2/12/2021</a:t>
            </a:fld>
            <a:endParaRPr lang="en-US"/>
          </a:p>
        </p:txBody>
      </p:sp>
      <p:sp>
        <p:nvSpPr>
          <p:cNvPr id="5" name="Footer Placeholder 4">
            <a:extLst>
              <a:ext uri="{FF2B5EF4-FFF2-40B4-BE49-F238E27FC236}">
                <a16:creationId xmlns:a16="http://schemas.microsoft.com/office/drawing/2014/main" id="{21E997CB-A834-4F17-9CC8-93BEF0281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92DC0-BC46-4E34-B994-4702CA2FC3FD}"/>
              </a:ext>
            </a:extLst>
          </p:cNvPr>
          <p:cNvSpPr>
            <a:spLocks noGrp="1"/>
          </p:cNvSpPr>
          <p:nvPr>
            <p:ph type="sldNum" sz="quarter" idx="12"/>
          </p:nvPr>
        </p:nvSpPr>
        <p:spPr/>
        <p:txBody>
          <a:bodyPr/>
          <a:lstStyle/>
          <a:p>
            <a:fld id="{E1F6FAEE-C0AB-4E99-8068-3FF2398A8475}" type="slidenum">
              <a:rPr lang="en-US" smtClean="0"/>
              <a:t>‹#›</a:t>
            </a:fld>
            <a:endParaRPr lang="en-US"/>
          </a:p>
        </p:txBody>
      </p:sp>
    </p:spTree>
    <p:extLst>
      <p:ext uri="{BB962C8B-B14F-4D97-AF65-F5344CB8AC3E}">
        <p14:creationId xmlns:p14="http://schemas.microsoft.com/office/powerpoint/2010/main" val="206914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5D3B88-4832-4206-93A5-E11881B1B5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2ECE50-9896-435A-AAB7-6DF0BEC265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E23B3-E092-40AF-838D-EA78DB7C38F2}"/>
              </a:ext>
            </a:extLst>
          </p:cNvPr>
          <p:cNvSpPr>
            <a:spLocks noGrp="1"/>
          </p:cNvSpPr>
          <p:nvPr>
            <p:ph type="dt" sz="half" idx="10"/>
          </p:nvPr>
        </p:nvSpPr>
        <p:spPr/>
        <p:txBody>
          <a:bodyPr/>
          <a:lstStyle/>
          <a:p>
            <a:fld id="{FAF106B7-63FA-4E0F-AC1D-97894B09D491}" type="datetimeFigureOut">
              <a:rPr lang="en-US" smtClean="0"/>
              <a:t>2/12/2021</a:t>
            </a:fld>
            <a:endParaRPr lang="en-US"/>
          </a:p>
        </p:txBody>
      </p:sp>
      <p:sp>
        <p:nvSpPr>
          <p:cNvPr id="5" name="Footer Placeholder 4">
            <a:extLst>
              <a:ext uri="{FF2B5EF4-FFF2-40B4-BE49-F238E27FC236}">
                <a16:creationId xmlns:a16="http://schemas.microsoft.com/office/drawing/2014/main" id="{D0B55BD4-2A53-478B-A123-02ADA42CB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4E5E5-80DE-4704-838D-33748746FFD7}"/>
              </a:ext>
            </a:extLst>
          </p:cNvPr>
          <p:cNvSpPr>
            <a:spLocks noGrp="1"/>
          </p:cNvSpPr>
          <p:nvPr>
            <p:ph type="sldNum" sz="quarter" idx="12"/>
          </p:nvPr>
        </p:nvSpPr>
        <p:spPr/>
        <p:txBody>
          <a:bodyPr/>
          <a:lstStyle/>
          <a:p>
            <a:fld id="{E1F6FAEE-C0AB-4E99-8068-3FF2398A8475}" type="slidenum">
              <a:rPr lang="en-US" smtClean="0"/>
              <a:t>‹#›</a:t>
            </a:fld>
            <a:endParaRPr lang="en-US"/>
          </a:p>
        </p:txBody>
      </p:sp>
    </p:spTree>
    <p:extLst>
      <p:ext uri="{BB962C8B-B14F-4D97-AF65-F5344CB8AC3E}">
        <p14:creationId xmlns:p14="http://schemas.microsoft.com/office/powerpoint/2010/main" val="169778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38D4D-BAA8-4850-B4C8-94FE6709DD5F}"/>
              </a:ext>
            </a:extLst>
          </p:cNvPr>
          <p:cNvSpPr>
            <a:spLocks noGrp="1"/>
          </p:cNvSpPr>
          <p:nvPr>
            <p:ph type="dt" sz="half" idx="10"/>
          </p:nvPr>
        </p:nvSpPr>
        <p:spPr>
          <a:xfrm>
            <a:off x="609600" y="6243638"/>
            <a:ext cx="2844800" cy="457200"/>
          </a:xfrm>
        </p:spPr>
        <p:txBody>
          <a:bodyPr/>
          <a:lstStyle>
            <a:lvl1pPr>
              <a:defRPr smtClean="0"/>
            </a:lvl1pPr>
          </a:lstStyle>
          <a:p>
            <a:pPr>
              <a:defRPr/>
            </a:pPr>
            <a:endParaRPr lang="en-US" altLang="en-US"/>
          </a:p>
        </p:txBody>
      </p:sp>
      <p:sp>
        <p:nvSpPr>
          <p:cNvPr id="6" name="Footer Placeholder 5">
            <a:extLst>
              <a:ext uri="{FF2B5EF4-FFF2-40B4-BE49-F238E27FC236}">
                <a16:creationId xmlns:a16="http://schemas.microsoft.com/office/drawing/2014/main" id="{82CC0865-DDBC-4A35-925C-249431CCF39B}"/>
              </a:ext>
            </a:extLst>
          </p:cNvPr>
          <p:cNvSpPr>
            <a:spLocks noGrp="1"/>
          </p:cNvSpPr>
          <p:nvPr>
            <p:ph type="ftr" sz="quarter" idx="11"/>
          </p:nvPr>
        </p:nvSpPr>
        <p:spPr>
          <a:xfrm>
            <a:off x="4165600" y="6248400"/>
            <a:ext cx="3860800" cy="457200"/>
          </a:xfrm>
        </p:spPr>
        <p:txBody>
          <a:bodyPr/>
          <a:lstStyle>
            <a:lvl1pPr>
              <a:defRPr smtClean="0"/>
            </a:lvl1pPr>
          </a:lstStyle>
          <a:p>
            <a:pPr>
              <a:defRPr/>
            </a:pPr>
            <a:endParaRPr lang="en-US" altLang="en-US"/>
          </a:p>
        </p:txBody>
      </p:sp>
      <p:sp>
        <p:nvSpPr>
          <p:cNvPr id="7" name="Slide Number Placeholder 6">
            <a:extLst>
              <a:ext uri="{FF2B5EF4-FFF2-40B4-BE49-F238E27FC236}">
                <a16:creationId xmlns:a16="http://schemas.microsoft.com/office/drawing/2014/main" id="{313F6755-19EA-4638-B5BE-6E0944874241}"/>
              </a:ext>
            </a:extLst>
          </p:cNvPr>
          <p:cNvSpPr>
            <a:spLocks noGrp="1"/>
          </p:cNvSpPr>
          <p:nvPr>
            <p:ph type="sldNum" sz="quarter" idx="12"/>
          </p:nvPr>
        </p:nvSpPr>
        <p:spPr>
          <a:xfrm>
            <a:off x="8737600" y="6243638"/>
            <a:ext cx="2844800" cy="457200"/>
          </a:xfrm>
        </p:spPr>
        <p:txBody>
          <a:bodyPr/>
          <a:lstStyle>
            <a:lvl1pPr>
              <a:defRPr/>
            </a:lvl1pPr>
          </a:lstStyle>
          <a:p>
            <a:fld id="{6F9164DA-12B5-408B-B667-796F10CA708A}" type="slidenum">
              <a:rPr lang="en-US" altLang="en-US"/>
              <a:pPr/>
              <a:t>‹#›</a:t>
            </a:fld>
            <a:endParaRPr lang="en-US" altLang="en-US"/>
          </a:p>
        </p:txBody>
      </p:sp>
    </p:spTree>
    <p:extLst>
      <p:ext uri="{BB962C8B-B14F-4D97-AF65-F5344CB8AC3E}">
        <p14:creationId xmlns:p14="http://schemas.microsoft.com/office/powerpoint/2010/main" val="2773522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42EF7A5-E444-4587-B31C-A6A7C4CD52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E1C2BEE-31B3-4E24-BC72-FD9C2BE881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9CF791B-421D-40C0-8111-9564FCE73794}"/>
              </a:ext>
            </a:extLst>
          </p:cNvPr>
          <p:cNvSpPr>
            <a:spLocks noGrp="1" noChangeArrowheads="1"/>
          </p:cNvSpPr>
          <p:nvPr>
            <p:ph type="sldNum" sz="quarter" idx="12"/>
          </p:nvPr>
        </p:nvSpPr>
        <p:spPr>
          <a:ln/>
        </p:spPr>
        <p:txBody>
          <a:bodyPr/>
          <a:lstStyle>
            <a:lvl1pPr>
              <a:defRPr/>
            </a:lvl1pPr>
          </a:lstStyle>
          <a:p>
            <a:fld id="{F3461C71-CB77-49A8-BC80-EE3806EF9972}" type="slidenum">
              <a:rPr lang="en-US" altLang="en-US"/>
              <a:pPr/>
              <a:t>‹#›</a:t>
            </a:fld>
            <a:endParaRPr lang="en-US" altLang="en-US"/>
          </a:p>
        </p:txBody>
      </p:sp>
    </p:spTree>
    <p:extLst>
      <p:ext uri="{BB962C8B-B14F-4D97-AF65-F5344CB8AC3E}">
        <p14:creationId xmlns:p14="http://schemas.microsoft.com/office/powerpoint/2010/main" val="887079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2">
            <a:extLst>
              <a:ext uri="{FF2B5EF4-FFF2-40B4-BE49-F238E27FC236}">
                <a16:creationId xmlns:a16="http://schemas.microsoft.com/office/drawing/2014/main" id="{0AA69533-2207-4467-90B9-576253288DB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588"/>
            <a:ext cx="12187767"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7" name="Rectangle 3"/>
          <p:cNvSpPr>
            <a:spLocks noGrp="1" noChangeArrowheads="1"/>
          </p:cNvSpPr>
          <p:nvPr>
            <p:ph type="ctrTitle"/>
          </p:nvPr>
        </p:nvSpPr>
        <p:spPr>
          <a:xfrm>
            <a:off x="3454400" y="2209800"/>
            <a:ext cx="7823200" cy="1143000"/>
          </a:xfrm>
        </p:spPr>
        <p:txBody>
          <a:bodyPr/>
          <a:lstStyle>
            <a:lvl1pPr algn="ctr">
              <a:defRPr/>
            </a:lvl1pPr>
          </a:lstStyle>
          <a:p>
            <a:pPr lvl="0"/>
            <a:r>
              <a:rPr lang="en-US" altLang="en-US" noProof="0"/>
              <a:t>Click to edit Master title style</a:t>
            </a:r>
          </a:p>
        </p:txBody>
      </p:sp>
      <p:sp>
        <p:nvSpPr>
          <p:cNvPr id="180228" name="Rectangle 4"/>
          <p:cNvSpPr>
            <a:spLocks noGrp="1" noChangeArrowheads="1"/>
          </p:cNvSpPr>
          <p:nvPr>
            <p:ph type="subTitle" idx="1"/>
          </p:nvPr>
        </p:nvSpPr>
        <p:spPr>
          <a:xfrm>
            <a:off x="3454400" y="3810000"/>
            <a:ext cx="7721600" cy="1752600"/>
          </a:xfrm>
        </p:spPr>
        <p:txBody>
          <a:bodyPr/>
          <a:lstStyle>
            <a:lvl1pPr marL="0" indent="0" algn="ctr">
              <a:buFontTx/>
              <a:buNone/>
              <a:defRPr/>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37661C0D-7AD1-42AC-809B-4DA83AEBE3D8}"/>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27750507-1F52-41B4-B3E1-819B6732F0DF}"/>
              </a:ext>
            </a:extLst>
          </p:cNvPr>
          <p:cNvSpPr>
            <a:spLocks noGrp="1" noChangeArrowheads="1"/>
          </p:cNvSpPr>
          <p:nvPr>
            <p:ph type="ftr" sz="quarter" idx="11"/>
          </p:nvPr>
        </p:nvSpPr>
        <p:spPr>
          <a:xfrm>
            <a:off x="5791200" y="6248400"/>
            <a:ext cx="3860800" cy="457200"/>
          </a:xfrm>
        </p:spPr>
        <p:txBody>
          <a:bodyPr/>
          <a:lstStyle>
            <a:lvl1pPr>
              <a:defRPr smtClean="0"/>
            </a:lvl1pPr>
          </a:lstStyle>
          <a:p>
            <a:pPr>
              <a:defRPr/>
            </a:pPr>
            <a:endParaRPr lang="en-US" altLang="en-US"/>
          </a:p>
        </p:txBody>
      </p:sp>
      <p:sp>
        <p:nvSpPr>
          <p:cNvPr id="7" name="Rectangle 7">
            <a:extLst>
              <a:ext uri="{FF2B5EF4-FFF2-40B4-BE49-F238E27FC236}">
                <a16:creationId xmlns:a16="http://schemas.microsoft.com/office/drawing/2014/main" id="{A2BCD7DE-EC9D-44A3-BCFE-99938DA2BA30}"/>
              </a:ext>
            </a:extLst>
          </p:cNvPr>
          <p:cNvSpPr>
            <a:spLocks noGrp="1" noChangeArrowheads="1"/>
          </p:cNvSpPr>
          <p:nvPr>
            <p:ph type="sldNum" sz="quarter" idx="12"/>
          </p:nvPr>
        </p:nvSpPr>
        <p:spPr>
          <a:xfrm>
            <a:off x="9855200" y="6248400"/>
            <a:ext cx="1422400" cy="457200"/>
          </a:xfrm>
        </p:spPr>
        <p:txBody>
          <a:bodyPr/>
          <a:lstStyle>
            <a:lvl1pPr>
              <a:defRPr/>
            </a:lvl1pPr>
          </a:lstStyle>
          <a:p>
            <a:fld id="{A986632D-AE6C-4C45-A4B8-398387F7785F}" type="slidenum">
              <a:rPr lang="en-US" altLang="en-US"/>
              <a:pPr/>
              <a:t>‹#›</a:t>
            </a:fld>
            <a:endParaRPr lang="en-US" altLang="en-US"/>
          </a:p>
        </p:txBody>
      </p:sp>
    </p:spTree>
    <p:extLst>
      <p:ext uri="{BB962C8B-B14F-4D97-AF65-F5344CB8AC3E}">
        <p14:creationId xmlns:p14="http://schemas.microsoft.com/office/powerpoint/2010/main" val="1358718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831850"/>
          </a:xfrm>
        </p:spPr>
        <p:txBody>
          <a:bodyPr/>
          <a:lstStyle/>
          <a:p>
            <a:r>
              <a:rPr lang="en-US" dirty="0"/>
              <a:t>Click to edit Master title style</a:t>
            </a:r>
          </a:p>
        </p:txBody>
      </p:sp>
      <p:sp>
        <p:nvSpPr>
          <p:cNvPr id="3" name="Content Placeholder 2"/>
          <p:cNvSpPr>
            <a:spLocks noGrp="1"/>
          </p:cNvSpPr>
          <p:nvPr>
            <p:ph idx="1"/>
          </p:nvPr>
        </p:nvSpPr>
        <p:spPr>
          <a:xfrm>
            <a:off x="609600" y="1066800"/>
            <a:ext cx="10972800" cy="5105400"/>
          </a:xfrm>
        </p:spPr>
        <p:txBody>
          <a:bodyPr/>
          <a:lstStyle>
            <a:lvl1pPr>
              <a:defRPr sz="2400"/>
            </a:lvl1pPr>
            <a:lvl2pPr>
              <a:defRPr sz="20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3">
            <a:extLst>
              <a:ext uri="{FF2B5EF4-FFF2-40B4-BE49-F238E27FC236}">
                <a16:creationId xmlns:a16="http://schemas.microsoft.com/office/drawing/2014/main" id="{89621FA2-CB9E-4157-98A4-DCBE8090B01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a:extLst>
              <a:ext uri="{FF2B5EF4-FFF2-40B4-BE49-F238E27FC236}">
                <a16:creationId xmlns:a16="http://schemas.microsoft.com/office/drawing/2014/main" id="{A5716752-C3E6-4274-8AE3-2AF5FEE5D8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9481F6F0-0CE3-47D4-ADEC-5F2AE87B9944}"/>
              </a:ext>
            </a:extLst>
          </p:cNvPr>
          <p:cNvSpPr>
            <a:spLocks noGrp="1" noChangeArrowheads="1"/>
          </p:cNvSpPr>
          <p:nvPr>
            <p:ph type="sldNum" sz="quarter" idx="12"/>
          </p:nvPr>
        </p:nvSpPr>
        <p:spPr>
          <a:ln/>
        </p:spPr>
        <p:txBody>
          <a:bodyPr/>
          <a:lstStyle>
            <a:lvl1pPr>
              <a:defRPr/>
            </a:lvl1pPr>
          </a:lstStyle>
          <a:p>
            <a:fld id="{49434E2F-7C6C-4898-9275-7F404092663E}" type="slidenum">
              <a:rPr lang="en-US" altLang="en-US"/>
              <a:pPr/>
              <a:t>‹#›</a:t>
            </a:fld>
            <a:endParaRPr lang="en-US" altLang="en-US"/>
          </a:p>
        </p:txBody>
      </p:sp>
    </p:spTree>
    <p:extLst>
      <p:ext uri="{BB962C8B-B14F-4D97-AF65-F5344CB8AC3E}">
        <p14:creationId xmlns:p14="http://schemas.microsoft.com/office/powerpoint/2010/main" val="3874559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4D32DA0-4CEA-4B68-94DD-0D3A8CA324D7}"/>
              </a:ext>
            </a:extLst>
          </p:cNvPr>
          <p:cNvGrpSpPr>
            <a:grpSpLocks/>
          </p:cNvGrpSpPr>
          <p:nvPr/>
        </p:nvGrpSpPr>
        <p:grpSpPr bwMode="auto">
          <a:xfrm>
            <a:off x="1" y="0"/>
            <a:ext cx="12187767" cy="6851650"/>
            <a:chOff x="0" y="0"/>
            <a:chExt cx="5758" cy="4316"/>
          </a:xfrm>
        </p:grpSpPr>
        <p:sp>
          <p:nvSpPr>
            <p:cNvPr id="5" name="Freeform 3">
              <a:extLst>
                <a:ext uri="{FF2B5EF4-FFF2-40B4-BE49-F238E27FC236}">
                  <a16:creationId xmlns:a16="http://schemas.microsoft.com/office/drawing/2014/main" id="{652B8B7F-0C9A-40C3-8F7A-A6A21BA02EEA}"/>
                </a:ext>
              </a:extLst>
            </p:cNvPr>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13A53DFD-12D4-47F4-BD97-672E483C87AF}"/>
                </a:ext>
              </a:extLst>
            </p:cNvPr>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1AE5D3C4-17DF-4B75-9175-93E53C8344BE}"/>
                </a:ext>
              </a:extLst>
            </p:cNvPr>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id="{03249AD4-82C2-4AE0-8A99-EDF8977C8022}"/>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US">
                <a:latin typeface="Arial" charset="0"/>
              </a:endParaRPr>
            </a:p>
          </p:txBody>
        </p:sp>
        <p:sp>
          <p:nvSpPr>
            <p:cNvPr id="9" name="Freeform 7">
              <a:extLst>
                <a:ext uri="{FF2B5EF4-FFF2-40B4-BE49-F238E27FC236}">
                  <a16:creationId xmlns:a16="http://schemas.microsoft.com/office/drawing/2014/main" id="{4C8507B6-5601-4379-B8C5-3B1B5A574AAA}"/>
                </a:ext>
              </a:extLst>
            </p:cNvPr>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9CD89008-CEC3-48C2-BAEA-EDA015F8F1EB}"/>
                </a:ext>
              </a:extLst>
            </p:cNvPr>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3F0E2CFB-DC1C-44FD-AD7D-18A4AACA34F4}"/>
                </a:ext>
              </a:extLst>
            </p:cNvPr>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8605002E-D058-40A4-BF2D-051DE5651253}"/>
                </a:ext>
              </a:extLst>
            </p:cNvPr>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23EB0A5D-EF74-44E3-9E7C-EC56D7C0D1F4}"/>
                </a:ext>
              </a:extLst>
            </p:cNvPr>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3C0009A9-D1CA-467E-98BA-687144861D21}"/>
                </a:ext>
              </a:extLst>
            </p:cNvPr>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3">
              <a:extLst>
                <a:ext uri="{FF2B5EF4-FFF2-40B4-BE49-F238E27FC236}">
                  <a16:creationId xmlns:a16="http://schemas.microsoft.com/office/drawing/2014/main" id="{C4E0A08D-3DE1-470D-A400-BAA64B73F1E4}"/>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Rectangle 14">
              <a:extLst>
                <a:ext uri="{FF2B5EF4-FFF2-40B4-BE49-F238E27FC236}">
                  <a16:creationId xmlns:a16="http://schemas.microsoft.com/office/drawing/2014/main" id="{81BF3893-66DD-4C10-8C8D-C46C5A022FA3}"/>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7" name="Group 15">
              <a:extLst>
                <a:ext uri="{FF2B5EF4-FFF2-40B4-BE49-F238E27FC236}">
                  <a16:creationId xmlns:a16="http://schemas.microsoft.com/office/drawing/2014/main" id="{EC2021FE-FFC1-4591-9C58-BA111B9A3FE5}"/>
                </a:ext>
              </a:extLst>
            </p:cNvPr>
            <p:cNvGrpSpPr>
              <a:grpSpLocks/>
            </p:cNvGrpSpPr>
            <p:nvPr/>
          </p:nvGrpSpPr>
          <p:grpSpPr bwMode="auto">
            <a:xfrm>
              <a:off x="192" y="2284"/>
              <a:ext cx="1254" cy="923"/>
              <a:chOff x="192" y="2284"/>
              <a:chExt cx="1254" cy="923"/>
            </a:xfrm>
          </p:grpSpPr>
          <p:sp>
            <p:nvSpPr>
              <p:cNvPr id="18" name="Freeform 16">
                <a:extLst>
                  <a:ext uri="{FF2B5EF4-FFF2-40B4-BE49-F238E27FC236}">
                    <a16:creationId xmlns:a16="http://schemas.microsoft.com/office/drawing/2014/main" id="{D649DA78-FDDC-4F59-B353-75ED9A38D328}"/>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id="{3238BE79-6911-4C2E-AC01-2997D23FF5A6}"/>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82849B9D-5B25-436D-A1E7-336B1A46030D}"/>
                  </a:ext>
                </a:extLst>
              </p:cNvPr>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30ACDCD1-9E0A-485D-B194-C7BDAE28B146}"/>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504FD04A-4D82-4837-AA77-396E0C088FB9}"/>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id="{BDF82CF5-0963-41F4-B69B-7C4F368C4A3E}"/>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EB419CB3-BBA4-4C0C-AD80-E874CE086569}"/>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a:extLst>
                  <a:ext uri="{FF2B5EF4-FFF2-40B4-BE49-F238E27FC236}">
                    <a16:creationId xmlns:a16="http://schemas.microsoft.com/office/drawing/2014/main" id="{AAAEB036-AA53-4E30-A070-ADD114D69B90}"/>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a:extLst>
                  <a:ext uri="{FF2B5EF4-FFF2-40B4-BE49-F238E27FC236}">
                    <a16:creationId xmlns:a16="http://schemas.microsoft.com/office/drawing/2014/main" id="{F0182AA3-3125-4CFF-B520-220FC5FB98EB}"/>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a:extLst>
                  <a:ext uri="{FF2B5EF4-FFF2-40B4-BE49-F238E27FC236}">
                    <a16:creationId xmlns:a16="http://schemas.microsoft.com/office/drawing/2014/main" id="{44B2F686-375A-4289-A67F-8125BDBB8CB5}"/>
                  </a:ext>
                </a:extLst>
              </p:cNvPr>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AEC2F893-51EF-4977-8974-807ED6E896FD}"/>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a:extLst>
                  <a:ext uri="{FF2B5EF4-FFF2-40B4-BE49-F238E27FC236}">
                    <a16:creationId xmlns:a16="http://schemas.microsoft.com/office/drawing/2014/main" id="{DB7FB0B3-B25C-4600-BF75-D723C53DC31A}"/>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a:extLst>
                  <a:ext uri="{FF2B5EF4-FFF2-40B4-BE49-F238E27FC236}">
                    <a16:creationId xmlns:a16="http://schemas.microsoft.com/office/drawing/2014/main" id="{C42DF497-1C8F-43D9-A782-FE054600A200}"/>
                  </a:ext>
                </a:extLst>
              </p:cNvPr>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C7636915-480E-4DE6-85DB-A5A4EEA3C7A2}"/>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a:extLst>
                  <a:ext uri="{FF2B5EF4-FFF2-40B4-BE49-F238E27FC236}">
                    <a16:creationId xmlns:a16="http://schemas.microsoft.com/office/drawing/2014/main" id="{220CEF30-FDB5-4EED-A288-9F5AF794F3FF}"/>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22A6B003-3961-4AB0-8D47-F3E2D915B72C}"/>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a:extLst>
                  <a:ext uri="{FF2B5EF4-FFF2-40B4-BE49-F238E27FC236}">
                    <a16:creationId xmlns:a16="http://schemas.microsoft.com/office/drawing/2014/main" id="{FE1372C1-8BCD-4D4A-86DE-D2F9BD37B899}"/>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a:extLst>
                  <a:ext uri="{FF2B5EF4-FFF2-40B4-BE49-F238E27FC236}">
                    <a16:creationId xmlns:a16="http://schemas.microsoft.com/office/drawing/2014/main" id="{C1DDC186-47FD-4CEA-A524-3A9BBFB92ED1}"/>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a:extLst>
                  <a:ext uri="{FF2B5EF4-FFF2-40B4-BE49-F238E27FC236}">
                    <a16:creationId xmlns:a16="http://schemas.microsoft.com/office/drawing/2014/main" id="{CC1C9DED-45B5-4A93-915C-27E369317199}"/>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a:extLst>
                  <a:ext uri="{FF2B5EF4-FFF2-40B4-BE49-F238E27FC236}">
                    <a16:creationId xmlns:a16="http://schemas.microsoft.com/office/drawing/2014/main" id="{4F0F8CF1-C2EF-4128-96F5-012CFFB7D360}"/>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a:extLst>
                  <a:ext uri="{FF2B5EF4-FFF2-40B4-BE49-F238E27FC236}">
                    <a16:creationId xmlns:a16="http://schemas.microsoft.com/office/drawing/2014/main" id="{81D0CE09-4B71-4317-B345-D7341E12A324}"/>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37">
                <a:extLst>
                  <a:ext uri="{FF2B5EF4-FFF2-40B4-BE49-F238E27FC236}">
                    <a16:creationId xmlns:a16="http://schemas.microsoft.com/office/drawing/2014/main" id="{B415A65F-CD7A-4CAD-BA5A-34EECB68350B}"/>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8">
                <a:extLst>
                  <a:ext uri="{FF2B5EF4-FFF2-40B4-BE49-F238E27FC236}">
                    <a16:creationId xmlns:a16="http://schemas.microsoft.com/office/drawing/2014/main" id="{5434AD9F-9ABD-4437-8144-D3CF6F797783}"/>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9">
                <a:extLst>
                  <a:ext uri="{FF2B5EF4-FFF2-40B4-BE49-F238E27FC236}">
                    <a16:creationId xmlns:a16="http://schemas.microsoft.com/office/drawing/2014/main" id="{3D5BED8C-8034-491D-8D05-15FC0B419A8C}"/>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40">
                <a:extLst>
                  <a:ext uri="{FF2B5EF4-FFF2-40B4-BE49-F238E27FC236}">
                    <a16:creationId xmlns:a16="http://schemas.microsoft.com/office/drawing/2014/main" id="{023A77B2-4A84-43DD-BDCF-743CDBFECEB3}"/>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4361" name="Rectangle 41"/>
          <p:cNvSpPr>
            <a:spLocks noGrp="1" noChangeArrowheads="1"/>
          </p:cNvSpPr>
          <p:nvPr>
            <p:ph type="ctrTitle"/>
          </p:nvPr>
        </p:nvSpPr>
        <p:spPr>
          <a:xfrm>
            <a:off x="914400" y="1447801"/>
            <a:ext cx="10363200" cy="1470025"/>
          </a:xfrm>
        </p:spPr>
        <p:txBody>
          <a:bodyPr/>
          <a:lstStyle>
            <a:lvl1pPr>
              <a:defRPr/>
            </a:lvl1pPr>
          </a:lstStyle>
          <a:p>
            <a:pPr lvl="0"/>
            <a:r>
              <a:rPr lang="en-US" altLang="en-US" noProof="0"/>
              <a:t>Click to edit Master title style</a:t>
            </a:r>
          </a:p>
        </p:txBody>
      </p:sp>
      <p:sp>
        <p:nvSpPr>
          <p:cNvPr id="184362" name="Rectangle 42"/>
          <p:cNvSpPr>
            <a:spLocks noGrp="1" noChangeArrowheads="1"/>
          </p:cNvSpPr>
          <p:nvPr>
            <p:ph type="subTitle" idx="1"/>
          </p:nvPr>
        </p:nvSpPr>
        <p:spPr>
          <a:xfrm>
            <a:off x="1828800" y="3203575"/>
            <a:ext cx="85344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3" name="Rectangle 43">
            <a:extLst>
              <a:ext uri="{FF2B5EF4-FFF2-40B4-BE49-F238E27FC236}">
                <a16:creationId xmlns:a16="http://schemas.microsoft.com/office/drawing/2014/main" id="{60E105DD-06D8-4EF6-90EC-566BC274CEEC}"/>
              </a:ext>
            </a:extLst>
          </p:cNvPr>
          <p:cNvSpPr>
            <a:spLocks noGrp="1" noChangeArrowheads="1"/>
          </p:cNvSpPr>
          <p:nvPr>
            <p:ph type="dt" sz="half" idx="10"/>
          </p:nvPr>
        </p:nvSpPr>
        <p:spPr>
          <a:xfrm>
            <a:off x="609600" y="6245225"/>
            <a:ext cx="2844800" cy="476250"/>
          </a:xfrm>
        </p:spPr>
        <p:txBody>
          <a:bodyPr/>
          <a:lstStyle>
            <a:lvl1pPr>
              <a:defRPr smtClean="0"/>
            </a:lvl1pPr>
          </a:lstStyle>
          <a:p>
            <a:pPr>
              <a:defRPr/>
            </a:pPr>
            <a:endParaRPr lang="en-US" altLang="en-US"/>
          </a:p>
        </p:txBody>
      </p:sp>
      <p:sp>
        <p:nvSpPr>
          <p:cNvPr id="44" name="Rectangle 44">
            <a:extLst>
              <a:ext uri="{FF2B5EF4-FFF2-40B4-BE49-F238E27FC236}">
                <a16:creationId xmlns:a16="http://schemas.microsoft.com/office/drawing/2014/main" id="{30A2F5B9-499B-4171-8F17-8589FA6AA409}"/>
              </a:ext>
            </a:extLst>
          </p:cNvPr>
          <p:cNvSpPr>
            <a:spLocks noGrp="1" noChangeArrowheads="1"/>
          </p:cNvSpPr>
          <p:nvPr>
            <p:ph type="ftr" sz="quarter" idx="11"/>
          </p:nvPr>
        </p:nvSpPr>
        <p:spPr>
          <a:xfrm>
            <a:off x="4165600" y="6245225"/>
            <a:ext cx="3860800" cy="476250"/>
          </a:xfrm>
        </p:spPr>
        <p:txBody>
          <a:bodyPr/>
          <a:lstStyle>
            <a:lvl1pPr>
              <a:defRPr smtClean="0"/>
            </a:lvl1pPr>
          </a:lstStyle>
          <a:p>
            <a:pPr>
              <a:defRPr/>
            </a:pPr>
            <a:endParaRPr lang="en-US" altLang="en-US"/>
          </a:p>
        </p:txBody>
      </p:sp>
      <p:sp>
        <p:nvSpPr>
          <p:cNvPr id="45" name="Rectangle 45">
            <a:extLst>
              <a:ext uri="{FF2B5EF4-FFF2-40B4-BE49-F238E27FC236}">
                <a16:creationId xmlns:a16="http://schemas.microsoft.com/office/drawing/2014/main" id="{5CEF7F12-5E86-4E59-9222-1A7500376880}"/>
              </a:ext>
            </a:extLst>
          </p:cNvPr>
          <p:cNvSpPr>
            <a:spLocks noGrp="1" noChangeArrowheads="1"/>
          </p:cNvSpPr>
          <p:nvPr>
            <p:ph type="sldNum" sz="quarter" idx="12"/>
          </p:nvPr>
        </p:nvSpPr>
        <p:spPr>
          <a:xfrm>
            <a:off x="8737600" y="6245225"/>
            <a:ext cx="2844800" cy="476250"/>
          </a:xfrm>
        </p:spPr>
        <p:txBody>
          <a:bodyPr/>
          <a:lstStyle>
            <a:lvl1pPr>
              <a:defRPr/>
            </a:lvl1pPr>
          </a:lstStyle>
          <a:p>
            <a:fld id="{0FF117A1-5432-47EE-885F-B112560B89B2}" type="slidenum">
              <a:rPr lang="en-US" altLang="en-US"/>
              <a:pPr/>
              <a:t>‹#›</a:t>
            </a:fld>
            <a:endParaRPr lang="en-US" altLang="en-US"/>
          </a:p>
        </p:txBody>
      </p:sp>
    </p:spTree>
    <p:extLst>
      <p:ext uri="{BB962C8B-B14F-4D97-AF65-F5344CB8AC3E}">
        <p14:creationId xmlns:p14="http://schemas.microsoft.com/office/powerpoint/2010/main" val="66192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8739-DCD0-45DC-912D-7E3DA0C1D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5A5C3-7009-4EDD-A464-57AE0A8AD6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254C9-3491-44A5-87DD-A7348D499F14}"/>
              </a:ext>
            </a:extLst>
          </p:cNvPr>
          <p:cNvSpPr>
            <a:spLocks noGrp="1"/>
          </p:cNvSpPr>
          <p:nvPr>
            <p:ph type="dt" sz="half" idx="10"/>
          </p:nvPr>
        </p:nvSpPr>
        <p:spPr/>
        <p:txBody>
          <a:bodyPr/>
          <a:lstStyle/>
          <a:p>
            <a:fld id="{FAF106B7-63FA-4E0F-AC1D-97894B09D491}" type="datetimeFigureOut">
              <a:rPr lang="en-US" smtClean="0"/>
              <a:t>2/12/2021</a:t>
            </a:fld>
            <a:endParaRPr lang="en-US"/>
          </a:p>
        </p:txBody>
      </p:sp>
      <p:sp>
        <p:nvSpPr>
          <p:cNvPr id="5" name="Footer Placeholder 4">
            <a:extLst>
              <a:ext uri="{FF2B5EF4-FFF2-40B4-BE49-F238E27FC236}">
                <a16:creationId xmlns:a16="http://schemas.microsoft.com/office/drawing/2014/main" id="{8D7859DB-7C4A-48A8-96CD-ECBDD5F69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DCA03-9E4A-46D1-BFA6-FDD77719169C}"/>
              </a:ext>
            </a:extLst>
          </p:cNvPr>
          <p:cNvSpPr>
            <a:spLocks noGrp="1"/>
          </p:cNvSpPr>
          <p:nvPr>
            <p:ph type="sldNum" sz="quarter" idx="12"/>
          </p:nvPr>
        </p:nvSpPr>
        <p:spPr/>
        <p:txBody>
          <a:bodyPr/>
          <a:lstStyle/>
          <a:p>
            <a:fld id="{E1F6FAEE-C0AB-4E99-8068-3FF2398A8475}" type="slidenum">
              <a:rPr lang="en-US" smtClean="0"/>
              <a:t>‹#›</a:t>
            </a:fld>
            <a:endParaRPr lang="en-US"/>
          </a:p>
        </p:txBody>
      </p:sp>
    </p:spTree>
    <p:extLst>
      <p:ext uri="{BB962C8B-B14F-4D97-AF65-F5344CB8AC3E}">
        <p14:creationId xmlns:p14="http://schemas.microsoft.com/office/powerpoint/2010/main" val="26059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D7F4-AE5F-4073-BCF8-E6DE1F2454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C83383-074C-4D50-A799-3C3AACFEA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CBE9FA-E796-464A-B05E-17FEA00C4142}"/>
              </a:ext>
            </a:extLst>
          </p:cNvPr>
          <p:cNvSpPr>
            <a:spLocks noGrp="1"/>
          </p:cNvSpPr>
          <p:nvPr>
            <p:ph type="dt" sz="half" idx="10"/>
          </p:nvPr>
        </p:nvSpPr>
        <p:spPr/>
        <p:txBody>
          <a:bodyPr/>
          <a:lstStyle/>
          <a:p>
            <a:fld id="{FAF106B7-63FA-4E0F-AC1D-97894B09D491}" type="datetimeFigureOut">
              <a:rPr lang="en-US" smtClean="0"/>
              <a:t>2/12/2021</a:t>
            </a:fld>
            <a:endParaRPr lang="en-US"/>
          </a:p>
        </p:txBody>
      </p:sp>
      <p:sp>
        <p:nvSpPr>
          <p:cNvPr id="5" name="Footer Placeholder 4">
            <a:extLst>
              <a:ext uri="{FF2B5EF4-FFF2-40B4-BE49-F238E27FC236}">
                <a16:creationId xmlns:a16="http://schemas.microsoft.com/office/drawing/2014/main" id="{E61F2218-4028-4531-9889-CDB412C3F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5C88B-E671-422A-B581-62CC03FE4507}"/>
              </a:ext>
            </a:extLst>
          </p:cNvPr>
          <p:cNvSpPr>
            <a:spLocks noGrp="1"/>
          </p:cNvSpPr>
          <p:nvPr>
            <p:ph type="sldNum" sz="quarter" idx="12"/>
          </p:nvPr>
        </p:nvSpPr>
        <p:spPr/>
        <p:txBody>
          <a:bodyPr/>
          <a:lstStyle/>
          <a:p>
            <a:fld id="{E1F6FAEE-C0AB-4E99-8068-3FF2398A8475}" type="slidenum">
              <a:rPr lang="en-US" smtClean="0"/>
              <a:t>‹#›</a:t>
            </a:fld>
            <a:endParaRPr lang="en-US"/>
          </a:p>
        </p:txBody>
      </p:sp>
    </p:spTree>
    <p:extLst>
      <p:ext uri="{BB962C8B-B14F-4D97-AF65-F5344CB8AC3E}">
        <p14:creationId xmlns:p14="http://schemas.microsoft.com/office/powerpoint/2010/main" val="358475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EF06-A5F5-4B7F-AFE7-B914DD1CAA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2E4A7-5907-4F49-864D-B3DEEA1621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5D49E3-8D3C-4306-9BC3-D2CE3F101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7FB7F1-B05C-4CBC-9983-7956A9F7BE73}"/>
              </a:ext>
            </a:extLst>
          </p:cNvPr>
          <p:cNvSpPr>
            <a:spLocks noGrp="1"/>
          </p:cNvSpPr>
          <p:nvPr>
            <p:ph type="dt" sz="half" idx="10"/>
          </p:nvPr>
        </p:nvSpPr>
        <p:spPr/>
        <p:txBody>
          <a:bodyPr/>
          <a:lstStyle/>
          <a:p>
            <a:fld id="{FAF106B7-63FA-4E0F-AC1D-97894B09D491}" type="datetimeFigureOut">
              <a:rPr lang="en-US" smtClean="0"/>
              <a:t>2/12/2021</a:t>
            </a:fld>
            <a:endParaRPr lang="en-US"/>
          </a:p>
        </p:txBody>
      </p:sp>
      <p:sp>
        <p:nvSpPr>
          <p:cNvPr id="6" name="Footer Placeholder 5">
            <a:extLst>
              <a:ext uri="{FF2B5EF4-FFF2-40B4-BE49-F238E27FC236}">
                <a16:creationId xmlns:a16="http://schemas.microsoft.com/office/drawing/2014/main" id="{8A7A95F0-1B03-412B-A127-D875F5824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50C6F-A7C2-4DBD-806B-67354F38EE0C}"/>
              </a:ext>
            </a:extLst>
          </p:cNvPr>
          <p:cNvSpPr>
            <a:spLocks noGrp="1"/>
          </p:cNvSpPr>
          <p:nvPr>
            <p:ph type="sldNum" sz="quarter" idx="12"/>
          </p:nvPr>
        </p:nvSpPr>
        <p:spPr/>
        <p:txBody>
          <a:bodyPr/>
          <a:lstStyle/>
          <a:p>
            <a:fld id="{E1F6FAEE-C0AB-4E99-8068-3FF2398A8475}" type="slidenum">
              <a:rPr lang="en-US" smtClean="0"/>
              <a:t>‹#›</a:t>
            </a:fld>
            <a:endParaRPr lang="en-US"/>
          </a:p>
        </p:txBody>
      </p:sp>
    </p:spTree>
    <p:extLst>
      <p:ext uri="{BB962C8B-B14F-4D97-AF65-F5344CB8AC3E}">
        <p14:creationId xmlns:p14="http://schemas.microsoft.com/office/powerpoint/2010/main" val="280661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A7FF-F8BB-4327-BB03-2197CAD52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A31C89-839C-4242-95F8-518B0E735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9D82F3-E23B-4579-B1E9-B0A072AD48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C92AA5-4B4C-42C4-984B-9D269EBC75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C93F24-7123-45F6-86F0-E49920FE60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6E1046-CF98-4765-BE01-5208B441D6E4}"/>
              </a:ext>
            </a:extLst>
          </p:cNvPr>
          <p:cNvSpPr>
            <a:spLocks noGrp="1"/>
          </p:cNvSpPr>
          <p:nvPr>
            <p:ph type="dt" sz="half" idx="10"/>
          </p:nvPr>
        </p:nvSpPr>
        <p:spPr/>
        <p:txBody>
          <a:bodyPr/>
          <a:lstStyle/>
          <a:p>
            <a:fld id="{FAF106B7-63FA-4E0F-AC1D-97894B09D491}" type="datetimeFigureOut">
              <a:rPr lang="en-US" smtClean="0"/>
              <a:t>2/12/2021</a:t>
            </a:fld>
            <a:endParaRPr lang="en-US"/>
          </a:p>
        </p:txBody>
      </p:sp>
      <p:sp>
        <p:nvSpPr>
          <p:cNvPr id="8" name="Footer Placeholder 7">
            <a:extLst>
              <a:ext uri="{FF2B5EF4-FFF2-40B4-BE49-F238E27FC236}">
                <a16:creationId xmlns:a16="http://schemas.microsoft.com/office/drawing/2014/main" id="{47692C76-8927-47A7-B705-8FC24DF35A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E784D4-E229-4400-BB4E-174EED87CB50}"/>
              </a:ext>
            </a:extLst>
          </p:cNvPr>
          <p:cNvSpPr>
            <a:spLocks noGrp="1"/>
          </p:cNvSpPr>
          <p:nvPr>
            <p:ph type="sldNum" sz="quarter" idx="12"/>
          </p:nvPr>
        </p:nvSpPr>
        <p:spPr/>
        <p:txBody>
          <a:bodyPr/>
          <a:lstStyle/>
          <a:p>
            <a:fld id="{E1F6FAEE-C0AB-4E99-8068-3FF2398A8475}" type="slidenum">
              <a:rPr lang="en-US" smtClean="0"/>
              <a:t>‹#›</a:t>
            </a:fld>
            <a:endParaRPr lang="en-US"/>
          </a:p>
        </p:txBody>
      </p:sp>
    </p:spTree>
    <p:extLst>
      <p:ext uri="{BB962C8B-B14F-4D97-AF65-F5344CB8AC3E}">
        <p14:creationId xmlns:p14="http://schemas.microsoft.com/office/powerpoint/2010/main" val="421061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DDB3-41B8-4682-9017-39F540C385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A7516-DD6E-45A6-9985-824EAFE628E2}"/>
              </a:ext>
            </a:extLst>
          </p:cNvPr>
          <p:cNvSpPr>
            <a:spLocks noGrp="1"/>
          </p:cNvSpPr>
          <p:nvPr>
            <p:ph type="dt" sz="half" idx="10"/>
          </p:nvPr>
        </p:nvSpPr>
        <p:spPr/>
        <p:txBody>
          <a:bodyPr/>
          <a:lstStyle/>
          <a:p>
            <a:fld id="{FAF106B7-63FA-4E0F-AC1D-97894B09D491}" type="datetimeFigureOut">
              <a:rPr lang="en-US" smtClean="0"/>
              <a:t>2/12/2021</a:t>
            </a:fld>
            <a:endParaRPr lang="en-US"/>
          </a:p>
        </p:txBody>
      </p:sp>
      <p:sp>
        <p:nvSpPr>
          <p:cNvPr id="4" name="Footer Placeholder 3">
            <a:extLst>
              <a:ext uri="{FF2B5EF4-FFF2-40B4-BE49-F238E27FC236}">
                <a16:creationId xmlns:a16="http://schemas.microsoft.com/office/drawing/2014/main" id="{3B24085D-CCD9-47F8-BA1B-F987660C27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BB5A4B-6206-476A-8B82-C3690CB0C643}"/>
              </a:ext>
            </a:extLst>
          </p:cNvPr>
          <p:cNvSpPr>
            <a:spLocks noGrp="1"/>
          </p:cNvSpPr>
          <p:nvPr>
            <p:ph type="sldNum" sz="quarter" idx="12"/>
          </p:nvPr>
        </p:nvSpPr>
        <p:spPr/>
        <p:txBody>
          <a:bodyPr/>
          <a:lstStyle/>
          <a:p>
            <a:fld id="{E1F6FAEE-C0AB-4E99-8068-3FF2398A8475}" type="slidenum">
              <a:rPr lang="en-US" smtClean="0"/>
              <a:t>‹#›</a:t>
            </a:fld>
            <a:endParaRPr lang="en-US"/>
          </a:p>
        </p:txBody>
      </p:sp>
    </p:spTree>
    <p:extLst>
      <p:ext uri="{BB962C8B-B14F-4D97-AF65-F5344CB8AC3E}">
        <p14:creationId xmlns:p14="http://schemas.microsoft.com/office/powerpoint/2010/main" val="89808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A57DC-4B66-491B-8396-5AC5508B82D5}"/>
              </a:ext>
            </a:extLst>
          </p:cNvPr>
          <p:cNvSpPr>
            <a:spLocks noGrp="1"/>
          </p:cNvSpPr>
          <p:nvPr>
            <p:ph type="dt" sz="half" idx="10"/>
          </p:nvPr>
        </p:nvSpPr>
        <p:spPr/>
        <p:txBody>
          <a:bodyPr/>
          <a:lstStyle/>
          <a:p>
            <a:fld id="{FAF106B7-63FA-4E0F-AC1D-97894B09D491}" type="datetimeFigureOut">
              <a:rPr lang="en-US" smtClean="0"/>
              <a:t>2/12/2021</a:t>
            </a:fld>
            <a:endParaRPr lang="en-US"/>
          </a:p>
        </p:txBody>
      </p:sp>
      <p:sp>
        <p:nvSpPr>
          <p:cNvPr id="3" name="Footer Placeholder 2">
            <a:extLst>
              <a:ext uri="{FF2B5EF4-FFF2-40B4-BE49-F238E27FC236}">
                <a16:creationId xmlns:a16="http://schemas.microsoft.com/office/drawing/2014/main" id="{AE482F75-2735-4EDB-8AA4-3BACD2AC15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F65AF9-F209-43BE-B39E-BF6E0D144444}"/>
              </a:ext>
            </a:extLst>
          </p:cNvPr>
          <p:cNvSpPr>
            <a:spLocks noGrp="1"/>
          </p:cNvSpPr>
          <p:nvPr>
            <p:ph type="sldNum" sz="quarter" idx="12"/>
          </p:nvPr>
        </p:nvSpPr>
        <p:spPr/>
        <p:txBody>
          <a:bodyPr/>
          <a:lstStyle/>
          <a:p>
            <a:fld id="{E1F6FAEE-C0AB-4E99-8068-3FF2398A8475}" type="slidenum">
              <a:rPr lang="en-US" smtClean="0"/>
              <a:t>‹#›</a:t>
            </a:fld>
            <a:endParaRPr lang="en-US"/>
          </a:p>
        </p:txBody>
      </p:sp>
    </p:spTree>
    <p:extLst>
      <p:ext uri="{BB962C8B-B14F-4D97-AF65-F5344CB8AC3E}">
        <p14:creationId xmlns:p14="http://schemas.microsoft.com/office/powerpoint/2010/main" val="45597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A072-227B-4180-A66A-0FF239187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8A953A-B48F-4448-BFE3-7C2462496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380EE7-6362-45A9-85DF-F31ACB322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FE6CF-274A-4730-9ED8-85FB79AF8609}"/>
              </a:ext>
            </a:extLst>
          </p:cNvPr>
          <p:cNvSpPr>
            <a:spLocks noGrp="1"/>
          </p:cNvSpPr>
          <p:nvPr>
            <p:ph type="dt" sz="half" idx="10"/>
          </p:nvPr>
        </p:nvSpPr>
        <p:spPr/>
        <p:txBody>
          <a:bodyPr/>
          <a:lstStyle/>
          <a:p>
            <a:fld id="{FAF106B7-63FA-4E0F-AC1D-97894B09D491}" type="datetimeFigureOut">
              <a:rPr lang="en-US" smtClean="0"/>
              <a:t>2/12/2021</a:t>
            </a:fld>
            <a:endParaRPr lang="en-US"/>
          </a:p>
        </p:txBody>
      </p:sp>
      <p:sp>
        <p:nvSpPr>
          <p:cNvPr id="6" name="Footer Placeholder 5">
            <a:extLst>
              <a:ext uri="{FF2B5EF4-FFF2-40B4-BE49-F238E27FC236}">
                <a16:creationId xmlns:a16="http://schemas.microsoft.com/office/drawing/2014/main" id="{9DEC92B0-D333-4269-930D-98C5B1AF5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9D44A-6277-40AF-898C-A1D45939333A}"/>
              </a:ext>
            </a:extLst>
          </p:cNvPr>
          <p:cNvSpPr>
            <a:spLocks noGrp="1"/>
          </p:cNvSpPr>
          <p:nvPr>
            <p:ph type="sldNum" sz="quarter" idx="12"/>
          </p:nvPr>
        </p:nvSpPr>
        <p:spPr/>
        <p:txBody>
          <a:bodyPr/>
          <a:lstStyle/>
          <a:p>
            <a:fld id="{E1F6FAEE-C0AB-4E99-8068-3FF2398A8475}" type="slidenum">
              <a:rPr lang="en-US" smtClean="0"/>
              <a:t>‹#›</a:t>
            </a:fld>
            <a:endParaRPr lang="en-US"/>
          </a:p>
        </p:txBody>
      </p:sp>
    </p:spTree>
    <p:extLst>
      <p:ext uri="{BB962C8B-B14F-4D97-AF65-F5344CB8AC3E}">
        <p14:creationId xmlns:p14="http://schemas.microsoft.com/office/powerpoint/2010/main" val="346747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A908-F691-4B0D-8F12-D5EEE07A8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0B9A4F-BBD6-4AA6-987B-3ACA59D45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A6A069-A70C-4CEE-9187-7081BF8A2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4A548-7CD7-4898-9752-06CF09ED2A31}"/>
              </a:ext>
            </a:extLst>
          </p:cNvPr>
          <p:cNvSpPr>
            <a:spLocks noGrp="1"/>
          </p:cNvSpPr>
          <p:nvPr>
            <p:ph type="dt" sz="half" idx="10"/>
          </p:nvPr>
        </p:nvSpPr>
        <p:spPr/>
        <p:txBody>
          <a:bodyPr/>
          <a:lstStyle/>
          <a:p>
            <a:fld id="{FAF106B7-63FA-4E0F-AC1D-97894B09D491}" type="datetimeFigureOut">
              <a:rPr lang="en-US" smtClean="0"/>
              <a:t>2/12/2021</a:t>
            </a:fld>
            <a:endParaRPr lang="en-US"/>
          </a:p>
        </p:txBody>
      </p:sp>
      <p:sp>
        <p:nvSpPr>
          <p:cNvPr id="6" name="Footer Placeholder 5">
            <a:extLst>
              <a:ext uri="{FF2B5EF4-FFF2-40B4-BE49-F238E27FC236}">
                <a16:creationId xmlns:a16="http://schemas.microsoft.com/office/drawing/2014/main" id="{A42B2B4C-3770-4CA2-B2A2-E085C3179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07477-27BC-4CFA-81E7-F70C4DE86A47}"/>
              </a:ext>
            </a:extLst>
          </p:cNvPr>
          <p:cNvSpPr>
            <a:spLocks noGrp="1"/>
          </p:cNvSpPr>
          <p:nvPr>
            <p:ph type="sldNum" sz="quarter" idx="12"/>
          </p:nvPr>
        </p:nvSpPr>
        <p:spPr/>
        <p:txBody>
          <a:bodyPr/>
          <a:lstStyle/>
          <a:p>
            <a:fld id="{E1F6FAEE-C0AB-4E99-8068-3FF2398A8475}" type="slidenum">
              <a:rPr lang="en-US" smtClean="0"/>
              <a:t>‹#›</a:t>
            </a:fld>
            <a:endParaRPr lang="en-US"/>
          </a:p>
        </p:txBody>
      </p:sp>
    </p:spTree>
    <p:extLst>
      <p:ext uri="{BB962C8B-B14F-4D97-AF65-F5344CB8AC3E}">
        <p14:creationId xmlns:p14="http://schemas.microsoft.com/office/powerpoint/2010/main" val="57951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C7208-AD70-47EC-BECB-4BBA80244A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FF6339-5DC0-49F4-A130-76322015A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1CBBE-AD64-4F8B-B407-0E4DDE4D2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106B7-63FA-4E0F-AC1D-97894B09D491}" type="datetimeFigureOut">
              <a:rPr lang="en-US" smtClean="0"/>
              <a:t>2/12/2021</a:t>
            </a:fld>
            <a:endParaRPr lang="en-US"/>
          </a:p>
        </p:txBody>
      </p:sp>
      <p:sp>
        <p:nvSpPr>
          <p:cNvPr id="5" name="Footer Placeholder 4">
            <a:extLst>
              <a:ext uri="{FF2B5EF4-FFF2-40B4-BE49-F238E27FC236}">
                <a16:creationId xmlns:a16="http://schemas.microsoft.com/office/drawing/2014/main" id="{B5902765-D9CA-488B-BD42-5B8B6E8BB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70D669-4DDD-43D6-B4FA-C2B93B228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6FAEE-C0AB-4E99-8068-3FF2398A8475}" type="slidenum">
              <a:rPr lang="en-US" smtClean="0"/>
              <a:t>‹#›</a:t>
            </a:fld>
            <a:endParaRPr lang="en-US"/>
          </a:p>
        </p:txBody>
      </p:sp>
    </p:spTree>
    <p:extLst>
      <p:ext uri="{BB962C8B-B14F-4D97-AF65-F5344CB8AC3E}">
        <p14:creationId xmlns:p14="http://schemas.microsoft.com/office/powerpoint/2010/main" val="1864532672"/>
      </p:ext>
    </p:extLst>
  </p:cSld>
  <p:clrMap bg1="lt1" tx1="dk1" bg2="lt2" tx2="dk2" accent1="accent1" accent2="accent2" accent3="accent3" accent4="accent4" accent5="accent5" accent6="accent6" hlink="hlink" folHlink="folHlink"/>
  <p:sldLayoutIdLst>
    <p:sldLayoutId id="2147483992" r:id="rId1"/>
    <p:sldLayoutId id="2147483650" r:id="rId2"/>
    <p:sldLayoutId id="214748399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2">
            <a:extLst>
              <a:ext uri="{FF2B5EF4-FFF2-40B4-BE49-F238E27FC236}">
                <a16:creationId xmlns:a16="http://schemas.microsoft.com/office/drawing/2014/main" id="{39F6FACF-9637-4AAA-A425-8D8EDE65886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 y="1588"/>
            <a:ext cx="12187767"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096BBC04-A896-4B5E-8FDE-3D9A4AD53092}"/>
              </a:ext>
            </a:extLst>
          </p:cNvPr>
          <p:cNvSpPr>
            <a:spLocks noGrp="1" noChangeArrowheads="1"/>
          </p:cNvSpPr>
          <p:nvPr>
            <p:ph type="title"/>
          </p:nvPr>
        </p:nvSpPr>
        <p:spPr bwMode="auto">
          <a:xfrm>
            <a:off x="3048000" y="3048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9FF8CF64-77BB-4CF8-99BA-B2A1309F3468}"/>
              </a:ext>
            </a:extLst>
          </p:cNvPr>
          <p:cNvSpPr>
            <a:spLocks noGrp="1" noChangeArrowheads="1"/>
          </p:cNvSpPr>
          <p:nvPr>
            <p:ph type="body" idx="1"/>
          </p:nvPr>
        </p:nvSpPr>
        <p:spPr bwMode="auto">
          <a:xfrm>
            <a:off x="3048000" y="1600200"/>
            <a:ext cx="853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9205" name="Rectangle 5">
            <a:extLst>
              <a:ext uri="{FF2B5EF4-FFF2-40B4-BE49-F238E27FC236}">
                <a16:creationId xmlns:a16="http://schemas.microsoft.com/office/drawing/2014/main" id="{5CAE6285-8899-4EE0-A270-00CFAD8CA0FD}"/>
              </a:ext>
            </a:extLst>
          </p:cNvPr>
          <p:cNvSpPr>
            <a:spLocks noGrp="1" noChangeArrowheads="1"/>
          </p:cNvSpPr>
          <p:nvPr>
            <p:ph type="dt" sz="half" idx="2"/>
          </p:nvPr>
        </p:nvSpPr>
        <p:spPr bwMode="auto">
          <a:xfrm>
            <a:off x="30480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smtClean="0">
                <a:solidFill>
                  <a:srgbClr val="996633"/>
                </a:solidFill>
                <a:latin typeface="Arial" charset="0"/>
              </a:defRPr>
            </a:lvl1pPr>
          </a:lstStyle>
          <a:p>
            <a:pPr>
              <a:defRPr/>
            </a:pPr>
            <a:endParaRPr lang="en-US" altLang="en-US"/>
          </a:p>
        </p:txBody>
      </p:sp>
      <p:sp>
        <p:nvSpPr>
          <p:cNvPr id="179206" name="Rectangle 6">
            <a:extLst>
              <a:ext uri="{FF2B5EF4-FFF2-40B4-BE49-F238E27FC236}">
                <a16:creationId xmlns:a16="http://schemas.microsoft.com/office/drawing/2014/main" id="{9884C919-C1CC-4199-A2EE-6B6826B4015F}"/>
              </a:ext>
            </a:extLst>
          </p:cNvPr>
          <p:cNvSpPr>
            <a:spLocks noGrp="1" noChangeArrowheads="1"/>
          </p:cNvSpPr>
          <p:nvPr>
            <p:ph type="ftr" sz="quarter" idx="3"/>
          </p:nvPr>
        </p:nvSpPr>
        <p:spPr bwMode="auto">
          <a:xfrm>
            <a:off x="579120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smtClean="0">
                <a:solidFill>
                  <a:srgbClr val="996633"/>
                </a:solidFill>
                <a:latin typeface="Arial" charset="0"/>
              </a:defRPr>
            </a:lvl1pPr>
          </a:lstStyle>
          <a:p>
            <a:pPr>
              <a:defRPr/>
            </a:pPr>
            <a:endParaRPr lang="en-US" altLang="en-US"/>
          </a:p>
        </p:txBody>
      </p:sp>
      <p:sp>
        <p:nvSpPr>
          <p:cNvPr id="179207" name="Rectangle 7">
            <a:extLst>
              <a:ext uri="{FF2B5EF4-FFF2-40B4-BE49-F238E27FC236}">
                <a16:creationId xmlns:a16="http://schemas.microsoft.com/office/drawing/2014/main" id="{A03C7A8D-4B8C-422C-A2C2-7C11370DB628}"/>
              </a:ext>
            </a:extLst>
          </p:cNvPr>
          <p:cNvSpPr>
            <a:spLocks noGrp="1" noChangeArrowheads="1"/>
          </p:cNvSpPr>
          <p:nvPr>
            <p:ph type="sldNum" sz="quarter" idx="4"/>
          </p:nvPr>
        </p:nvSpPr>
        <p:spPr bwMode="auto">
          <a:xfrm>
            <a:off x="9956800" y="6248400"/>
            <a:ext cx="132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996633"/>
                </a:solidFill>
              </a:defRPr>
            </a:lvl1pPr>
          </a:lstStyle>
          <a:p>
            <a:fld id="{13B59449-3E6E-48DD-A21C-715B42B5A7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9" r:id="rId1"/>
    <p:sldLayoutId id="2147483854" r:id="rId2"/>
    <p:sldLayoutId id="2147483988" r:id="rId3"/>
  </p:sldLayoutIdLst>
  <p:hf hdr="0" ftr="0" dt="0"/>
  <p:txStyles>
    <p:titleStyle>
      <a:lvl1pPr algn="l" rtl="0" eaLnBrk="0" fontAlgn="base" hangingPunct="0">
        <a:spcBef>
          <a:spcPct val="0"/>
        </a:spcBef>
        <a:spcAft>
          <a:spcPct val="0"/>
        </a:spcAft>
        <a:defRPr sz="4400" b="1">
          <a:solidFill>
            <a:srgbClr val="663300"/>
          </a:solidFill>
          <a:latin typeface="+mj-lt"/>
          <a:ea typeface="+mj-ea"/>
          <a:cs typeface="+mj-cs"/>
        </a:defRPr>
      </a:lvl1pPr>
      <a:lvl2pPr algn="l" rtl="0" eaLnBrk="0" fontAlgn="base" hangingPunct="0">
        <a:spcBef>
          <a:spcPct val="0"/>
        </a:spcBef>
        <a:spcAft>
          <a:spcPct val="0"/>
        </a:spcAft>
        <a:defRPr sz="4400" b="1">
          <a:solidFill>
            <a:srgbClr val="663300"/>
          </a:solidFill>
          <a:latin typeface="Arial" charset="0"/>
        </a:defRPr>
      </a:lvl2pPr>
      <a:lvl3pPr algn="l" rtl="0" eaLnBrk="0" fontAlgn="base" hangingPunct="0">
        <a:spcBef>
          <a:spcPct val="0"/>
        </a:spcBef>
        <a:spcAft>
          <a:spcPct val="0"/>
        </a:spcAft>
        <a:defRPr sz="4400" b="1">
          <a:solidFill>
            <a:srgbClr val="663300"/>
          </a:solidFill>
          <a:latin typeface="Arial" charset="0"/>
        </a:defRPr>
      </a:lvl3pPr>
      <a:lvl4pPr algn="l" rtl="0" eaLnBrk="0" fontAlgn="base" hangingPunct="0">
        <a:spcBef>
          <a:spcPct val="0"/>
        </a:spcBef>
        <a:spcAft>
          <a:spcPct val="0"/>
        </a:spcAft>
        <a:defRPr sz="4400" b="1">
          <a:solidFill>
            <a:srgbClr val="663300"/>
          </a:solidFill>
          <a:latin typeface="Arial" charset="0"/>
        </a:defRPr>
      </a:lvl4pPr>
      <a:lvl5pPr algn="l" rtl="0" eaLnBrk="0" fontAlgn="base" hangingPunct="0">
        <a:spcBef>
          <a:spcPct val="0"/>
        </a:spcBef>
        <a:spcAft>
          <a:spcPct val="0"/>
        </a:spcAft>
        <a:defRPr sz="4400" b="1">
          <a:solidFill>
            <a:srgbClr val="663300"/>
          </a:solidFill>
          <a:latin typeface="Arial" charset="0"/>
        </a:defRPr>
      </a:lvl5pPr>
      <a:lvl6pPr marL="457200" algn="l" rtl="0" fontAlgn="base">
        <a:spcBef>
          <a:spcPct val="0"/>
        </a:spcBef>
        <a:spcAft>
          <a:spcPct val="0"/>
        </a:spcAft>
        <a:defRPr sz="4400" b="1">
          <a:solidFill>
            <a:srgbClr val="663300"/>
          </a:solidFill>
          <a:latin typeface="Arial" charset="0"/>
        </a:defRPr>
      </a:lvl6pPr>
      <a:lvl7pPr marL="914400" algn="l" rtl="0" fontAlgn="base">
        <a:spcBef>
          <a:spcPct val="0"/>
        </a:spcBef>
        <a:spcAft>
          <a:spcPct val="0"/>
        </a:spcAft>
        <a:defRPr sz="4400" b="1">
          <a:solidFill>
            <a:srgbClr val="663300"/>
          </a:solidFill>
          <a:latin typeface="Arial" charset="0"/>
        </a:defRPr>
      </a:lvl7pPr>
      <a:lvl8pPr marL="1371600" algn="l" rtl="0" fontAlgn="base">
        <a:spcBef>
          <a:spcPct val="0"/>
        </a:spcBef>
        <a:spcAft>
          <a:spcPct val="0"/>
        </a:spcAft>
        <a:defRPr sz="4400" b="1">
          <a:solidFill>
            <a:srgbClr val="663300"/>
          </a:solidFill>
          <a:latin typeface="Arial" charset="0"/>
        </a:defRPr>
      </a:lvl8pPr>
      <a:lvl9pPr marL="1828800" algn="l" rtl="0" fontAlgn="base">
        <a:spcBef>
          <a:spcPct val="0"/>
        </a:spcBef>
        <a:spcAft>
          <a:spcPct val="0"/>
        </a:spcAft>
        <a:defRPr sz="4400" b="1">
          <a:solidFill>
            <a:srgbClr val="663300"/>
          </a:solidFill>
          <a:latin typeface="Arial" charset="0"/>
        </a:defRPr>
      </a:lvl9pPr>
    </p:titleStyle>
    <p:bodyStyle>
      <a:lvl1pPr marL="342900" indent="-342900" algn="l" rtl="0" eaLnBrk="0" fontAlgn="base" hangingPunct="0">
        <a:spcBef>
          <a:spcPct val="20000"/>
        </a:spcBef>
        <a:spcAft>
          <a:spcPct val="0"/>
        </a:spcAft>
        <a:buChar char="•"/>
        <a:defRPr sz="3200">
          <a:solidFill>
            <a:srgbClr val="996633"/>
          </a:solidFill>
          <a:latin typeface="+mn-lt"/>
          <a:ea typeface="+mn-ea"/>
          <a:cs typeface="+mn-cs"/>
        </a:defRPr>
      </a:lvl1pPr>
      <a:lvl2pPr marL="742950" indent="-285750" algn="l" rtl="0" eaLnBrk="0" fontAlgn="base" hangingPunct="0">
        <a:spcBef>
          <a:spcPct val="20000"/>
        </a:spcBef>
        <a:spcAft>
          <a:spcPct val="0"/>
        </a:spcAft>
        <a:buChar char="–"/>
        <a:defRPr sz="2800">
          <a:solidFill>
            <a:srgbClr val="996633"/>
          </a:solidFill>
          <a:latin typeface="+mn-lt"/>
        </a:defRPr>
      </a:lvl2pPr>
      <a:lvl3pPr marL="1143000" indent="-228600" algn="l" rtl="0" eaLnBrk="0" fontAlgn="base" hangingPunct="0">
        <a:spcBef>
          <a:spcPct val="20000"/>
        </a:spcBef>
        <a:spcAft>
          <a:spcPct val="0"/>
        </a:spcAft>
        <a:buChar char="•"/>
        <a:defRPr sz="2400">
          <a:solidFill>
            <a:srgbClr val="996633"/>
          </a:solidFill>
          <a:latin typeface="+mn-lt"/>
        </a:defRPr>
      </a:lvl3pPr>
      <a:lvl4pPr marL="1600200" indent="-228600" algn="l" rtl="0" eaLnBrk="0" fontAlgn="base" hangingPunct="0">
        <a:spcBef>
          <a:spcPct val="20000"/>
        </a:spcBef>
        <a:spcAft>
          <a:spcPct val="0"/>
        </a:spcAft>
        <a:buChar char="–"/>
        <a:defRPr sz="2000">
          <a:solidFill>
            <a:srgbClr val="996633"/>
          </a:solidFill>
          <a:latin typeface="+mn-lt"/>
        </a:defRPr>
      </a:lvl4pPr>
      <a:lvl5pPr marL="2057400" indent="-228600" algn="l" rtl="0" eaLnBrk="0" fontAlgn="base" hangingPunct="0">
        <a:spcBef>
          <a:spcPct val="20000"/>
        </a:spcBef>
        <a:spcAft>
          <a:spcPct val="0"/>
        </a:spcAft>
        <a:buChar char="»"/>
        <a:defRPr sz="2000">
          <a:solidFill>
            <a:srgbClr val="996633"/>
          </a:solidFill>
          <a:latin typeface="+mn-lt"/>
        </a:defRPr>
      </a:lvl5pPr>
      <a:lvl6pPr marL="2514600" indent="-228600" algn="l" rtl="0" fontAlgn="base">
        <a:spcBef>
          <a:spcPct val="20000"/>
        </a:spcBef>
        <a:spcAft>
          <a:spcPct val="0"/>
        </a:spcAft>
        <a:buChar char="»"/>
        <a:defRPr sz="2000">
          <a:solidFill>
            <a:srgbClr val="996633"/>
          </a:solidFill>
          <a:latin typeface="+mn-lt"/>
        </a:defRPr>
      </a:lvl6pPr>
      <a:lvl7pPr marL="2971800" indent="-228600" algn="l" rtl="0" fontAlgn="base">
        <a:spcBef>
          <a:spcPct val="20000"/>
        </a:spcBef>
        <a:spcAft>
          <a:spcPct val="0"/>
        </a:spcAft>
        <a:buChar char="»"/>
        <a:defRPr sz="2000">
          <a:solidFill>
            <a:srgbClr val="996633"/>
          </a:solidFill>
          <a:latin typeface="+mn-lt"/>
        </a:defRPr>
      </a:lvl7pPr>
      <a:lvl8pPr marL="3429000" indent="-228600" algn="l" rtl="0" fontAlgn="base">
        <a:spcBef>
          <a:spcPct val="20000"/>
        </a:spcBef>
        <a:spcAft>
          <a:spcPct val="0"/>
        </a:spcAft>
        <a:buChar char="»"/>
        <a:defRPr sz="2000">
          <a:solidFill>
            <a:srgbClr val="996633"/>
          </a:solidFill>
          <a:latin typeface="+mn-lt"/>
        </a:defRPr>
      </a:lvl8pPr>
      <a:lvl9pPr marL="3886200" indent="-228600" algn="l" rtl="0" fontAlgn="base">
        <a:spcBef>
          <a:spcPct val="20000"/>
        </a:spcBef>
        <a:spcAft>
          <a:spcPct val="0"/>
        </a:spcAft>
        <a:buChar char="»"/>
        <a:defRPr sz="2000">
          <a:solidFill>
            <a:srgbClr val="9966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006C6828-F35B-44C2-9504-14319C5E5AD8}"/>
              </a:ext>
            </a:extLst>
          </p:cNvPr>
          <p:cNvGrpSpPr>
            <a:grpSpLocks/>
          </p:cNvGrpSpPr>
          <p:nvPr/>
        </p:nvGrpSpPr>
        <p:grpSpPr bwMode="auto">
          <a:xfrm>
            <a:off x="1" y="0"/>
            <a:ext cx="12187767" cy="6851650"/>
            <a:chOff x="0" y="0"/>
            <a:chExt cx="5758" cy="4316"/>
          </a:xfrm>
        </p:grpSpPr>
        <p:sp>
          <p:nvSpPr>
            <p:cNvPr id="2056" name="Freeform 3">
              <a:extLst>
                <a:ext uri="{FF2B5EF4-FFF2-40B4-BE49-F238E27FC236}">
                  <a16:creationId xmlns:a16="http://schemas.microsoft.com/office/drawing/2014/main" id="{D1ADB4EB-769F-4E09-B787-324E1B5B4E36}"/>
                </a:ext>
              </a:extLst>
            </p:cNvPr>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4">
              <a:extLst>
                <a:ext uri="{FF2B5EF4-FFF2-40B4-BE49-F238E27FC236}">
                  <a16:creationId xmlns:a16="http://schemas.microsoft.com/office/drawing/2014/main" id="{50151A7D-2B3A-4318-B325-808714B4AF73}"/>
                </a:ext>
              </a:extLst>
            </p:cNvPr>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5">
              <a:extLst>
                <a:ext uri="{FF2B5EF4-FFF2-40B4-BE49-F238E27FC236}">
                  <a16:creationId xmlns:a16="http://schemas.microsoft.com/office/drawing/2014/main" id="{64046615-1FBE-48F2-995B-736D1B344540}"/>
                </a:ext>
              </a:extLst>
            </p:cNvPr>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02" name="Freeform 6">
              <a:extLst>
                <a:ext uri="{FF2B5EF4-FFF2-40B4-BE49-F238E27FC236}">
                  <a16:creationId xmlns:a16="http://schemas.microsoft.com/office/drawing/2014/main" id="{E4DBB6BE-0874-42E0-B170-8E786C245EB2}"/>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US">
                <a:latin typeface="Arial" charset="0"/>
              </a:endParaRPr>
            </a:p>
          </p:txBody>
        </p:sp>
        <p:sp>
          <p:nvSpPr>
            <p:cNvPr id="2060" name="Freeform 7">
              <a:extLst>
                <a:ext uri="{FF2B5EF4-FFF2-40B4-BE49-F238E27FC236}">
                  <a16:creationId xmlns:a16="http://schemas.microsoft.com/office/drawing/2014/main" id="{4427E369-DA70-42E6-A718-567085F4388E}"/>
                </a:ext>
              </a:extLst>
            </p:cNvPr>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8">
              <a:extLst>
                <a:ext uri="{FF2B5EF4-FFF2-40B4-BE49-F238E27FC236}">
                  <a16:creationId xmlns:a16="http://schemas.microsoft.com/office/drawing/2014/main" id="{CADFE425-E58E-4D86-B6AB-F8FF06E2F9BD}"/>
                </a:ext>
              </a:extLst>
            </p:cNvPr>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9">
              <a:extLst>
                <a:ext uri="{FF2B5EF4-FFF2-40B4-BE49-F238E27FC236}">
                  <a16:creationId xmlns:a16="http://schemas.microsoft.com/office/drawing/2014/main" id="{4F1155FD-254D-4BB1-ADBA-B252718147AD}"/>
                </a:ext>
              </a:extLst>
            </p:cNvPr>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10">
              <a:extLst>
                <a:ext uri="{FF2B5EF4-FFF2-40B4-BE49-F238E27FC236}">
                  <a16:creationId xmlns:a16="http://schemas.microsoft.com/office/drawing/2014/main" id="{D90BD514-9AE6-4B55-9EA7-BC715B0B3034}"/>
                </a:ext>
              </a:extLst>
            </p:cNvPr>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11">
              <a:extLst>
                <a:ext uri="{FF2B5EF4-FFF2-40B4-BE49-F238E27FC236}">
                  <a16:creationId xmlns:a16="http://schemas.microsoft.com/office/drawing/2014/main" id="{F174932F-AD30-4F69-B053-4761F876DDA6}"/>
                </a:ext>
              </a:extLst>
            </p:cNvPr>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12">
              <a:extLst>
                <a:ext uri="{FF2B5EF4-FFF2-40B4-BE49-F238E27FC236}">
                  <a16:creationId xmlns:a16="http://schemas.microsoft.com/office/drawing/2014/main" id="{B36785E1-2D37-440F-9AD2-34FB183E82F5}"/>
                </a:ext>
              </a:extLst>
            </p:cNvPr>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Rectangle 13">
              <a:extLst>
                <a:ext uri="{FF2B5EF4-FFF2-40B4-BE49-F238E27FC236}">
                  <a16:creationId xmlns:a16="http://schemas.microsoft.com/office/drawing/2014/main" id="{E98459BF-099E-4B20-ABBD-347BD8065BE5}"/>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67" name="Rectangle 14">
              <a:extLst>
                <a:ext uri="{FF2B5EF4-FFF2-40B4-BE49-F238E27FC236}">
                  <a16:creationId xmlns:a16="http://schemas.microsoft.com/office/drawing/2014/main" id="{511FCFF9-7DA9-4203-92DB-69D7EC8FE15B}"/>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068" name="Group 15">
              <a:extLst>
                <a:ext uri="{FF2B5EF4-FFF2-40B4-BE49-F238E27FC236}">
                  <a16:creationId xmlns:a16="http://schemas.microsoft.com/office/drawing/2014/main" id="{A6950A5A-BD1F-45E2-89F7-B770F250F5EB}"/>
                </a:ext>
              </a:extLst>
            </p:cNvPr>
            <p:cNvGrpSpPr>
              <a:grpSpLocks/>
            </p:cNvGrpSpPr>
            <p:nvPr/>
          </p:nvGrpSpPr>
          <p:grpSpPr bwMode="auto">
            <a:xfrm>
              <a:off x="192" y="2284"/>
              <a:ext cx="1254" cy="923"/>
              <a:chOff x="192" y="2284"/>
              <a:chExt cx="1254" cy="923"/>
            </a:xfrm>
          </p:grpSpPr>
          <p:sp>
            <p:nvSpPr>
              <p:cNvPr id="2069" name="Freeform 16">
                <a:extLst>
                  <a:ext uri="{FF2B5EF4-FFF2-40B4-BE49-F238E27FC236}">
                    <a16:creationId xmlns:a16="http://schemas.microsoft.com/office/drawing/2014/main" id="{902595C7-0D97-4766-ACF0-E88CE445FCF8}"/>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17">
                <a:extLst>
                  <a:ext uri="{FF2B5EF4-FFF2-40B4-BE49-F238E27FC236}">
                    <a16:creationId xmlns:a16="http://schemas.microsoft.com/office/drawing/2014/main" id="{0A007D00-31F2-4744-88FA-F413D50B7E1F}"/>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8">
                <a:extLst>
                  <a:ext uri="{FF2B5EF4-FFF2-40B4-BE49-F238E27FC236}">
                    <a16:creationId xmlns:a16="http://schemas.microsoft.com/office/drawing/2014/main" id="{BB5D27F4-4525-4708-B3AA-EB1C91D40093}"/>
                  </a:ext>
                </a:extLst>
              </p:cNvPr>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19">
                <a:extLst>
                  <a:ext uri="{FF2B5EF4-FFF2-40B4-BE49-F238E27FC236}">
                    <a16:creationId xmlns:a16="http://schemas.microsoft.com/office/drawing/2014/main" id="{6A1AB5B3-C9C4-4E67-8AE1-3797F6D50EAD}"/>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20">
                <a:extLst>
                  <a:ext uri="{FF2B5EF4-FFF2-40B4-BE49-F238E27FC236}">
                    <a16:creationId xmlns:a16="http://schemas.microsoft.com/office/drawing/2014/main" id="{E714F434-73D8-4983-8BB6-4E41DAFEDBBD}"/>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21">
                <a:extLst>
                  <a:ext uri="{FF2B5EF4-FFF2-40B4-BE49-F238E27FC236}">
                    <a16:creationId xmlns:a16="http://schemas.microsoft.com/office/drawing/2014/main" id="{6C567CED-D1DA-41F0-BBA9-43F988C6DFAF}"/>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22">
                <a:extLst>
                  <a:ext uri="{FF2B5EF4-FFF2-40B4-BE49-F238E27FC236}">
                    <a16:creationId xmlns:a16="http://schemas.microsoft.com/office/drawing/2014/main" id="{117F69A2-84CE-448B-8113-FFAAD07B8703}"/>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23">
                <a:extLst>
                  <a:ext uri="{FF2B5EF4-FFF2-40B4-BE49-F238E27FC236}">
                    <a16:creationId xmlns:a16="http://schemas.microsoft.com/office/drawing/2014/main" id="{44BAD288-5AA8-4C92-B822-0CE9101AB22B}"/>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24">
                <a:extLst>
                  <a:ext uri="{FF2B5EF4-FFF2-40B4-BE49-F238E27FC236}">
                    <a16:creationId xmlns:a16="http://schemas.microsoft.com/office/drawing/2014/main" id="{4D4F9F0A-C5D8-4BF0-A2F1-029C9EB600E2}"/>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25">
                <a:extLst>
                  <a:ext uri="{FF2B5EF4-FFF2-40B4-BE49-F238E27FC236}">
                    <a16:creationId xmlns:a16="http://schemas.microsoft.com/office/drawing/2014/main" id="{50BBF52D-5052-4C2B-BF80-DC4283FC3A3F}"/>
                  </a:ext>
                </a:extLst>
              </p:cNvPr>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26">
                <a:extLst>
                  <a:ext uri="{FF2B5EF4-FFF2-40B4-BE49-F238E27FC236}">
                    <a16:creationId xmlns:a16="http://schemas.microsoft.com/office/drawing/2014/main" id="{B3D5CCEC-80B2-4BDD-B65B-4E6016EA97A0}"/>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27">
                <a:extLst>
                  <a:ext uri="{FF2B5EF4-FFF2-40B4-BE49-F238E27FC236}">
                    <a16:creationId xmlns:a16="http://schemas.microsoft.com/office/drawing/2014/main" id="{BA55BF7C-A882-4030-9FCA-E7B1E793BBBD}"/>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8">
                <a:extLst>
                  <a:ext uri="{FF2B5EF4-FFF2-40B4-BE49-F238E27FC236}">
                    <a16:creationId xmlns:a16="http://schemas.microsoft.com/office/drawing/2014/main" id="{4A2AD1E1-ED9C-45C3-8B48-D3934C80D596}"/>
                  </a:ext>
                </a:extLst>
              </p:cNvPr>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29">
                <a:extLst>
                  <a:ext uri="{FF2B5EF4-FFF2-40B4-BE49-F238E27FC236}">
                    <a16:creationId xmlns:a16="http://schemas.microsoft.com/office/drawing/2014/main" id="{225382F5-47FF-4E5C-A48D-1C0803DFA869}"/>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3" name="Freeform 30">
                <a:extLst>
                  <a:ext uri="{FF2B5EF4-FFF2-40B4-BE49-F238E27FC236}">
                    <a16:creationId xmlns:a16="http://schemas.microsoft.com/office/drawing/2014/main" id="{EA5E9EE3-042F-4A46-9C7B-1B64CE5C4BEA}"/>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4" name="Freeform 31">
                <a:extLst>
                  <a:ext uri="{FF2B5EF4-FFF2-40B4-BE49-F238E27FC236}">
                    <a16:creationId xmlns:a16="http://schemas.microsoft.com/office/drawing/2014/main" id="{E162C62E-7D49-4595-9469-233132437BC1}"/>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 name="Freeform 32">
                <a:extLst>
                  <a:ext uri="{FF2B5EF4-FFF2-40B4-BE49-F238E27FC236}">
                    <a16:creationId xmlns:a16="http://schemas.microsoft.com/office/drawing/2014/main" id="{7F040C16-FBAA-4552-B0D7-2C5D347C618D}"/>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 name="Freeform 33">
                <a:extLst>
                  <a:ext uri="{FF2B5EF4-FFF2-40B4-BE49-F238E27FC236}">
                    <a16:creationId xmlns:a16="http://schemas.microsoft.com/office/drawing/2014/main" id="{2242C9FB-3B3B-4DEB-B24E-4C6BE4745748}"/>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34">
                <a:extLst>
                  <a:ext uri="{FF2B5EF4-FFF2-40B4-BE49-F238E27FC236}">
                    <a16:creationId xmlns:a16="http://schemas.microsoft.com/office/drawing/2014/main" id="{D26C5DFA-CA21-4EA6-96E9-51520E505CE9}"/>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35">
                <a:extLst>
                  <a:ext uri="{FF2B5EF4-FFF2-40B4-BE49-F238E27FC236}">
                    <a16:creationId xmlns:a16="http://schemas.microsoft.com/office/drawing/2014/main" id="{2E454928-C332-49E6-B6E0-F49702DF13CF}"/>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Freeform 36">
                <a:extLst>
                  <a:ext uri="{FF2B5EF4-FFF2-40B4-BE49-F238E27FC236}">
                    <a16:creationId xmlns:a16="http://schemas.microsoft.com/office/drawing/2014/main" id="{3E70ED69-1C01-4A5F-B6C4-B3EC5E483153}"/>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 name="Freeform 37">
                <a:extLst>
                  <a:ext uri="{FF2B5EF4-FFF2-40B4-BE49-F238E27FC236}">
                    <a16:creationId xmlns:a16="http://schemas.microsoft.com/office/drawing/2014/main" id="{17077CD0-3EEE-4BEA-B0A9-B19626E90937}"/>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 name="Freeform 38">
                <a:extLst>
                  <a:ext uri="{FF2B5EF4-FFF2-40B4-BE49-F238E27FC236}">
                    <a16:creationId xmlns:a16="http://schemas.microsoft.com/office/drawing/2014/main" id="{B2983B32-8757-4985-94A2-830A3ECD653E}"/>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Freeform 39">
                <a:extLst>
                  <a:ext uri="{FF2B5EF4-FFF2-40B4-BE49-F238E27FC236}">
                    <a16:creationId xmlns:a16="http://schemas.microsoft.com/office/drawing/2014/main" id="{39EF7458-F28E-479F-88B8-C30441E3CE10}"/>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 name="Freeform 40">
                <a:extLst>
                  <a:ext uri="{FF2B5EF4-FFF2-40B4-BE49-F238E27FC236}">
                    <a16:creationId xmlns:a16="http://schemas.microsoft.com/office/drawing/2014/main" id="{7C6D1932-9BB3-4018-AFEF-A7A3A9417509}"/>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3337" name="Rectangle 41">
            <a:extLst>
              <a:ext uri="{FF2B5EF4-FFF2-40B4-BE49-F238E27FC236}">
                <a16:creationId xmlns:a16="http://schemas.microsoft.com/office/drawing/2014/main" id="{4029644B-6B62-4535-92C9-78ACB4314BCA}"/>
              </a:ext>
            </a:extLst>
          </p:cNvPr>
          <p:cNvSpPr>
            <a:spLocks noGrp="1" noChangeArrowheads="1"/>
          </p:cNvSpPr>
          <p:nvPr>
            <p:ph type="title"/>
          </p:nvPr>
        </p:nvSpPr>
        <p:spPr bwMode="auto">
          <a:xfrm>
            <a:off x="609600" y="158750"/>
            <a:ext cx="109728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83338" name="Rectangle 42">
            <a:extLst>
              <a:ext uri="{FF2B5EF4-FFF2-40B4-BE49-F238E27FC236}">
                <a16:creationId xmlns:a16="http://schemas.microsoft.com/office/drawing/2014/main" id="{C5620DC0-34E4-4BAF-9941-E13C6235DD3A}"/>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3339" name="Rectangle 43">
            <a:extLst>
              <a:ext uri="{FF2B5EF4-FFF2-40B4-BE49-F238E27FC236}">
                <a16:creationId xmlns:a16="http://schemas.microsoft.com/office/drawing/2014/main" id="{A15DF1EF-D668-4967-8530-827470134086}"/>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a:defRPr/>
            </a:pPr>
            <a:endParaRPr lang="en-US" altLang="en-US"/>
          </a:p>
        </p:txBody>
      </p:sp>
      <p:sp>
        <p:nvSpPr>
          <p:cNvPr id="183340" name="Rectangle 44">
            <a:extLst>
              <a:ext uri="{FF2B5EF4-FFF2-40B4-BE49-F238E27FC236}">
                <a16:creationId xmlns:a16="http://schemas.microsoft.com/office/drawing/2014/main" id="{FBDE6808-3CE9-4505-A87B-57F5350A3944}"/>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mn-lt"/>
              </a:defRPr>
            </a:lvl1pPr>
          </a:lstStyle>
          <a:p>
            <a:pPr>
              <a:defRPr/>
            </a:pPr>
            <a:endParaRPr lang="en-US" altLang="en-US"/>
          </a:p>
        </p:txBody>
      </p:sp>
      <p:sp>
        <p:nvSpPr>
          <p:cNvPr id="183341" name="Rectangle 45">
            <a:extLst>
              <a:ext uri="{FF2B5EF4-FFF2-40B4-BE49-F238E27FC236}">
                <a16:creationId xmlns:a16="http://schemas.microsoft.com/office/drawing/2014/main" id="{9717B6F4-9E1D-4DF8-9CB5-6100C91F9992}"/>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Verdana" panose="020B0604030504040204" pitchFamily="34" charset="0"/>
              </a:defRPr>
            </a:lvl1pPr>
          </a:lstStyle>
          <a:p>
            <a:fld id="{6B27316D-E9F0-4427-B59D-95F7A0584A4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64" r:id="rId1"/>
    <p:sldLayoutId id="2147483990"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3337"/>
                                        </p:tgtEl>
                                        <p:attrNameLst>
                                          <p:attrName>style.visibility</p:attrName>
                                        </p:attrNameLst>
                                      </p:cBhvr>
                                      <p:to>
                                        <p:strVal val="visible"/>
                                      </p:to>
                                    </p:set>
                                    <p:animEffect transition="in" filter="fade">
                                      <p:cBhvr>
                                        <p:cTn id="7" dur="2000"/>
                                        <p:tgtEl>
                                          <p:spTgt spid="1833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3338">
                                            <p:txEl>
                                              <p:pRg st="0" end="0"/>
                                            </p:txEl>
                                          </p:spTgt>
                                        </p:tgtEl>
                                        <p:attrNameLst>
                                          <p:attrName>style.visibility</p:attrName>
                                        </p:attrNameLst>
                                      </p:cBhvr>
                                      <p:to>
                                        <p:strVal val="visible"/>
                                      </p:to>
                                    </p:set>
                                    <p:animEffect transition="in" filter="fade">
                                      <p:cBhvr>
                                        <p:cTn id="12" dur="2000"/>
                                        <p:tgtEl>
                                          <p:spTgt spid="18333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3338">
                                            <p:txEl>
                                              <p:pRg st="1" end="1"/>
                                            </p:txEl>
                                          </p:spTgt>
                                        </p:tgtEl>
                                        <p:attrNameLst>
                                          <p:attrName>style.visibility</p:attrName>
                                        </p:attrNameLst>
                                      </p:cBhvr>
                                      <p:to>
                                        <p:strVal val="visible"/>
                                      </p:to>
                                    </p:set>
                                    <p:animEffect transition="in" filter="fade">
                                      <p:cBhvr>
                                        <p:cTn id="15" dur="2000"/>
                                        <p:tgtEl>
                                          <p:spTgt spid="18333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3338">
                                            <p:txEl>
                                              <p:pRg st="2" end="2"/>
                                            </p:txEl>
                                          </p:spTgt>
                                        </p:tgtEl>
                                        <p:attrNameLst>
                                          <p:attrName>style.visibility</p:attrName>
                                        </p:attrNameLst>
                                      </p:cBhvr>
                                      <p:to>
                                        <p:strVal val="visible"/>
                                      </p:to>
                                    </p:set>
                                    <p:animEffect transition="in" filter="fade">
                                      <p:cBhvr>
                                        <p:cTn id="18" dur="2000"/>
                                        <p:tgtEl>
                                          <p:spTgt spid="18333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3338">
                                            <p:txEl>
                                              <p:pRg st="3" end="3"/>
                                            </p:txEl>
                                          </p:spTgt>
                                        </p:tgtEl>
                                        <p:attrNameLst>
                                          <p:attrName>style.visibility</p:attrName>
                                        </p:attrNameLst>
                                      </p:cBhvr>
                                      <p:to>
                                        <p:strVal val="visible"/>
                                      </p:to>
                                    </p:set>
                                    <p:animEffect transition="in" filter="fade">
                                      <p:cBhvr>
                                        <p:cTn id="21" dur="2000"/>
                                        <p:tgtEl>
                                          <p:spTgt spid="18333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3338">
                                            <p:txEl>
                                              <p:pRg st="4" end="4"/>
                                            </p:txEl>
                                          </p:spTgt>
                                        </p:tgtEl>
                                        <p:attrNameLst>
                                          <p:attrName>style.visibility</p:attrName>
                                        </p:attrNameLst>
                                      </p:cBhvr>
                                      <p:to>
                                        <p:strVal val="visible"/>
                                      </p:to>
                                    </p:set>
                                    <p:animEffect transition="in" filter="fade">
                                      <p:cBhvr>
                                        <p:cTn id="24" dur="2000"/>
                                        <p:tgtEl>
                                          <p:spTgt spid="1833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37" grpId="0"/>
      <p:bldP spid="183338" grpId="0" build="p">
        <p:tmplLst>
          <p:tmpl lvl="1">
            <p:tnLst>
              <p:par>
                <p:cTn presetID="10" presetClass="entr" presetSubtype="0" fill="hold" nodeType="clickEffect">
                  <p:stCondLst>
                    <p:cond delay="0"/>
                  </p:stCondLst>
                  <p:childTnLst>
                    <p:set>
                      <p:cBhvr>
                        <p:cTn dur="1" fill="hold">
                          <p:stCondLst>
                            <p:cond delay="0"/>
                          </p:stCondLst>
                        </p:cTn>
                        <p:tgtEl>
                          <p:spTgt spid="183338"/>
                        </p:tgtEl>
                        <p:attrNameLst>
                          <p:attrName>style.visibility</p:attrName>
                        </p:attrNameLst>
                      </p:cBhvr>
                      <p:to>
                        <p:strVal val="visible"/>
                      </p:to>
                    </p:set>
                    <p:animEffect transition="in" filter="fade">
                      <p:cBhvr>
                        <p:cTn dur="2000"/>
                        <p:tgtEl>
                          <p:spTgt spid="18333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3338"/>
                        </p:tgtEl>
                        <p:attrNameLst>
                          <p:attrName>style.visibility</p:attrName>
                        </p:attrNameLst>
                      </p:cBhvr>
                      <p:to>
                        <p:strVal val="visible"/>
                      </p:to>
                    </p:set>
                    <p:animEffect transition="in" filter="fade">
                      <p:cBhvr>
                        <p:cTn dur="2000"/>
                        <p:tgtEl>
                          <p:spTgt spid="18333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83338"/>
                        </p:tgtEl>
                        <p:attrNameLst>
                          <p:attrName>style.visibility</p:attrName>
                        </p:attrNameLst>
                      </p:cBhvr>
                      <p:to>
                        <p:strVal val="visible"/>
                      </p:to>
                    </p:set>
                    <p:animEffect transition="in" filter="fade">
                      <p:cBhvr>
                        <p:cTn dur="2000"/>
                        <p:tgtEl>
                          <p:spTgt spid="18333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83338"/>
                        </p:tgtEl>
                        <p:attrNameLst>
                          <p:attrName>style.visibility</p:attrName>
                        </p:attrNameLst>
                      </p:cBhvr>
                      <p:to>
                        <p:strVal val="visible"/>
                      </p:to>
                    </p:set>
                    <p:animEffect transition="in" filter="fade">
                      <p:cBhvr>
                        <p:cTn dur="2000"/>
                        <p:tgtEl>
                          <p:spTgt spid="18333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3338"/>
                        </p:tgtEl>
                        <p:attrNameLst>
                          <p:attrName>style.visibility</p:attrName>
                        </p:attrNameLst>
                      </p:cBhvr>
                      <p:to>
                        <p:strVal val="visible"/>
                      </p:to>
                    </p:set>
                    <p:animEffect transition="in" filter="fade">
                      <p:cBhvr>
                        <p:cTn dur="2000"/>
                        <p:tgtEl>
                          <p:spTgt spid="183338"/>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files.intellisite.com/1/8/6/8.doc"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7C14591-5F3A-455C-A622-688A41E19CA5}"/>
              </a:ext>
            </a:extLst>
          </p:cNvPr>
          <p:cNvSpPr>
            <a:spLocks noGrp="1" noChangeArrowheads="1"/>
          </p:cNvSpPr>
          <p:nvPr>
            <p:ph type="ctrTitle"/>
          </p:nvPr>
        </p:nvSpPr>
        <p:spPr/>
        <p:txBody>
          <a:bodyPr/>
          <a:lstStyle/>
          <a:p>
            <a:pPr eaLnBrk="1" hangingPunct="1"/>
            <a:r>
              <a:rPr lang="en-US" altLang="en-US"/>
              <a:t>Moving into the </a:t>
            </a:r>
            <a:br>
              <a:rPr lang="en-US" altLang="en-US"/>
            </a:br>
            <a:r>
              <a:rPr lang="en-US" altLang="en-US"/>
              <a:t>Image of Christ</a:t>
            </a:r>
          </a:p>
        </p:txBody>
      </p:sp>
      <p:sp>
        <p:nvSpPr>
          <p:cNvPr id="27651" name="Subtitle 6">
            <a:extLst>
              <a:ext uri="{FF2B5EF4-FFF2-40B4-BE49-F238E27FC236}">
                <a16:creationId xmlns:a16="http://schemas.microsoft.com/office/drawing/2014/main" id="{818FFA97-E3A6-4818-A385-F31994A119BF}"/>
              </a:ext>
            </a:extLst>
          </p:cNvPr>
          <p:cNvSpPr>
            <a:spLocks noGrp="1"/>
          </p:cNvSpPr>
          <p:nvPr>
            <p:ph type="subTitle" idx="1"/>
          </p:nvPr>
        </p:nvSpPr>
        <p:spPr/>
        <p:txBody>
          <a:bodyPr/>
          <a:lstStyle/>
          <a:p>
            <a:pPr eaLnBrk="1" hangingPunct="1"/>
            <a:r>
              <a:rPr lang="en-US" altLang="en-US" sz="2400"/>
              <a:t>Jim Sutherland, Ph.D., Director</a:t>
            </a:r>
          </a:p>
          <a:p>
            <a:pPr eaLnBrk="1" hangingPunct="1"/>
            <a:r>
              <a:rPr lang="en-US" altLang="en-US" sz="2400"/>
              <a:t>RMNI.org</a:t>
            </a:r>
          </a:p>
          <a:p>
            <a:pPr eaLnBrk="1" hangingPunct="1"/>
            <a:endParaRPr lang="en-US" altLang="en-US"/>
          </a:p>
        </p:txBody>
      </p:sp>
      <p:sp>
        <p:nvSpPr>
          <p:cNvPr id="27652" name="Rectangle 7">
            <a:extLst>
              <a:ext uri="{FF2B5EF4-FFF2-40B4-BE49-F238E27FC236}">
                <a16:creationId xmlns:a16="http://schemas.microsoft.com/office/drawing/2014/main" id="{1CFD96C4-83F7-4444-B902-5F4CAC60875F}"/>
              </a:ext>
            </a:extLst>
          </p:cNvPr>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69A2F1-CE5F-4282-A747-84B72945AC4A}" type="slidenum">
              <a:rPr lang="en-US" altLang="en-US">
                <a:solidFill>
                  <a:srgbClr val="996633"/>
                </a:solidFill>
              </a:rPr>
              <a:pPr eaLnBrk="1" hangingPunct="1"/>
              <a:t>1</a:t>
            </a:fld>
            <a:endParaRPr lang="en-US" altLang="en-US">
              <a:solidFill>
                <a:srgbClr val="996633"/>
              </a:solidFill>
            </a:endParaRPr>
          </a:p>
        </p:txBody>
      </p:sp>
      <p:pic>
        <p:nvPicPr>
          <p:cNvPr id="27653" name="Picture 7">
            <a:extLst>
              <a:ext uri="{FF2B5EF4-FFF2-40B4-BE49-F238E27FC236}">
                <a16:creationId xmlns:a16="http://schemas.microsoft.com/office/drawing/2014/main" id="{E0CB220E-A6A2-43F5-A503-3FD87904661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5257800"/>
            <a:ext cx="32131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097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C758284-85E1-42A7-9779-0690828DDF65}"/>
              </a:ext>
            </a:extLst>
          </p:cNvPr>
          <p:cNvSpPr>
            <a:spLocks noGrp="1" noChangeArrowheads="1"/>
          </p:cNvSpPr>
          <p:nvPr>
            <p:ph type="title"/>
          </p:nvPr>
        </p:nvSpPr>
        <p:spPr/>
        <p:txBody>
          <a:bodyPr/>
          <a:lstStyle/>
          <a:p>
            <a:pPr eaLnBrk="1" hangingPunct="1"/>
            <a:r>
              <a:rPr lang="en-US" altLang="en-US"/>
              <a:t>Christ is our Goal</a:t>
            </a:r>
          </a:p>
        </p:txBody>
      </p:sp>
      <p:sp>
        <p:nvSpPr>
          <p:cNvPr id="9219" name="Rectangle 3">
            <a:extLst>
              <a:ext uri="{FF2B5EF4-FFF2-40B4-BE49-F238E27FC236}">
                <a16:creationId xmlns:a16="http://schemas.microsoft.com/office/drawing/2014/main" id="{009748C5-BCA8-4AD9-814A-B8544E2E41E4}"/>
              </a:ext>
            </a:extLst>
          </p:cNvPr>
          <p:cNvSpPr>
            <a:spLocks noGrp="1" noChangeArrowheads="1"/>
          </p:cNvSpPr>
          <p:nvPr>
            <p:ph idx="1"/>
          </p:nvPr>
        </p:nvSpPr>
        <p:spPr/>
        <p:txBody>
          <a:bodyPr/>
          <a:lstStyle/>
          <a:p>
            <a:pPr eaLnBrk="1" hangingPunct="1"/>
            <a:r>
              <a:rPr lang="en-US" altLang="en-US" sz="2400"/>
              <a:t>Ephesians 4:15 Instead, speaking the truth in love, we will in all things grow up into him who is the Head, that is, Christ.</a:t>
            </a:r>
          </a:p>
          <a:p>
            <a:pPr eaLnBrk="1" hangingPunct="1"/>
            <a:r>
              <a:rPr lang="en-US" altLang="en-US" sz="2400"/>
              <a:t>2 Corinthians 3:18   18 And we, who with unveiled faces all reflect the Lord's glory, are being transformed into his likeness with ever-increasing glory, which comes from the Lord, who is the Spirit. </a:t>
            </a:r>
          </a:p>
          <a:p>
            <a:pPr lvl="1" eaLnBrk="1" hangingPunct="1"/>
            <a:r>
              <a:rPr lang="en-US" altLang="en-US" sz="2400"/>
              <a:t>Note that transformation is an ongoing process (Greek present tense), not a completed event. Also note that the Holy Spirit is the active agent who transforms Christians. </a:t>
            </a:r>
          </a:p>
        </p:txBody>
      </p:sp>
      <p:sp>
        <p:nvSpPr>
          <p:cNvPr id="36868" name="Slide Number Placeholder 5">
            <a:extLst>
              <a:ext uri="{FF2B5EF4-FFF2-40B4-BE49-F238E27FC236}">
                <a16:creationId xmlns:a16="http://schemas.microsoft.com/office/drawing/2014/main" id="{3BC43492-3A45-44F7-9E0C-0463C38F4DF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4DEC0A-C7C4-4712-B15C-C303587775CA}" type="slidenum">
              <a:rPr lang="en-US" altLang="en-US">
                <a:solidFill>
                  <a:srgbClr val="996633"/>
                </a:solidFill>
              </a:rPr>
              <a:pPr eaLnBrk="1" hangingPunct="1"/>
              <a:t>10</a:t>
            </a:fld>
            <a:endParaRPr lang="en-US" altLang="en-US">
              <a:solidFill>
                <a:srgbClr val="996633"/>
              </a:solidFill>
            </a:endParaRPr>
          </a:p>
        </p:txBody>
      </p:sp>
    </p:spTree>
    <p:extLst>
      <p:ext uri="{BB962C8B-B14F-4D97-AF65-F5344CB8AC3E}">
        <p14:creationId xmlns:p14="http://schemas.microsoft.com/office/powerpoint/2010/main" val="115472608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898" decel="100000" fill="hold"/>
                                        <p:tgtEl>
                                          <p:spTgt spid="92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0"/>
                                        <p:tgtEl>
                                          <p:spTgt spid="9219">
                                            <p:txEl>
                                              <p:pRg st="0" end="0"/>
                                            </p:txEl>
                                          </p:spTgt>
                                        </p:tgtEl>
                                      </p:cBhvr>
                                    </p:animEffect>
                                    <p:anim calcmode="lin" valueType="num">
                                      <p:cBhvr>
                                        <p:cTn id="16"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21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animEffect transition="in" filter="fade">
                                      <p:cBhvr>
                                        <p:cTn id="23" dur="1000"/>
                                        <p:tgtEl>
                                          <p:spTgt spid="9219">
                                            <p:txEl>
                                              <p:pRg st="1" end="1"/>
                                            </p:txEl>
                                          </p:spTgt>
                                        </p:tgtEl>
                                      </p:cBhvr>
                                    </p:animEffect>
                                    <p:anim calcmode="lin" valueType="num">
                                      <p:cBhvr>
                                        <p:cTn id="24"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21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2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219">
                                            <p:txEl>
                                              <p:pRg st="2" end="2"/>
                                            </p:txEl>
                                          </p:spTgt>
                                        </p:tgtEl>
                                        <p:attrNameLst>
                                          <p:attrName>style.visibility</p:attrName>
                                        </p:attrNameLst>
                                      </p:cBhvr>
                                      <p:to>
                                        <p:strVal val="visible"/>
                                      </p:to>
                                    </p:set>
                                    <p:animEffect transition="in" filter="fade">
                                      <p:cBhvr>
                                        <p:cTn id="31" dur="1000"/>
                                        <p:tgtEl>
                                          <p:spTgt spid="9219">
                                            <p:txEl>
                                              <p:pRg st="2" end="2"/>
                                            </p:txEl>
                                          </p:spTgt>
                                        </p:tgtEl>
                                      </p:cBhvr>
                                    </p:animEffect>
                                    <p:anim calcmode="lin" valueType="num">
                                      <p:cBhvr>
                                        <p:cTn id="3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921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921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BCCDE96-485E-4D71-BCCC-7CD6B2F1B542}"/>
              </a:ext>
            </a:extLst>
          </p:cNvPr>
          <p:cNvSpPr>
            <a:spLocks noGrp="1" noChangeArrowheads="1"/>
          </p:cNvSpPr>
          <p:nvPr>
            <p:ph type="title"/>
          </p:nvPr>
        </p:nvSpPr>
        <p:spPr/>
        <p:txBody>
          <a:bodyPr/>
          <a:lstStyle/>
          <a:p>
            <a:pPr eaLnBrk="1" hangingPunct="1"/>
            <a:r>
              <a:rPr lang="en-US" altLang="en-US"/>
              <a:t>Christ the Goal</a:t>
            </a:r>
          </a:p>
        </p:txBody>
      </p:sp>
      <p:sp>
        <p:nvSpPr>
          <p:cNvPr id="12291" name="Rectangle 3">
            <a:extLst>
              <a:ext uri="{FF2B5EF4-FFF2-40B4-BE49-F238E27FC236}">
                <a16:creationId xmlns:a16="http://schemas.microsoft.com/office/drawing/2014/main" id="{BBB0CB95-DA31-45B4-B5CB-A9495BB2B5B8}"/>
              </a:ext>
            </a:extLst>
          </p:cNvPr>
          <p:cNvSpPr>
            <a:spLocks noGrp="1" noChangeArrowheads="1"/>
          </p:cNvSpPr>
          <p:nvPr>
            <p:ph idx="1"/>
          </p:nvPr>
        </p:nvSpPr>
        <p:spPr>
          <a:xfrm>
            <a:off x="3810000" y="1295400"/>
            <a:ext cx="6400800" cy="5105400"/>
          </a:xfrm>
        </p:spPr>
        <p:txBody>
          <a:bodyPr/>
          <a:lstStyle/>
          <a:p>
            <a:pPr eaLnBrk="1" hangingPunct="1"/>
            <a:r>
              <a:rPr lang="en-US" altLang="en-US" sz="2400"/>
              <a:t>Hebrews 12:1-3  Therefore, since we are surrounded by such a great cloud of witnesses, let us throw off everything that hinders and the sin that so easily entangles, and let us run with perseverance the race marked out for us.  2 Let us fix our eyes on Jesus, the author and perfecter of our faith </a:t>
            </a:r>
          </a:p>
          <a:p>
            <a:pPr eaLnBrk="1" hangingPunct="1"/>
            <a:r>
              <a:rPr lang="en-US" altLang="en-US" sz="2400"/>
              <a:t>2 Peter 3:18 But grow in the grace and knowledge of our Lord and Savior Jesus Christ. </a:t>
            </a:r>
          </a:p>
          <a:p>
            <a:pPr eaLnBrk="1" hangingPunct="1"/>
            <a:r>
              <a:rPr lang="en-US" altLang="en-US" sz="2400"/>
              <a:t>A mature Christian thinks and acts like Jesus</a:t>
            </a:r>
            <a:r>
              <a:rPr lang="en-US" altLang="en-US"/>
              <a:t>.</a:t>
            </a:r>
          </a:p>
        </p:txBody>
      </p:sp>
      <p:sp>
        <p:nvSpPr>
          <p:cNvPr id="37892" name="Slide Number Placeholder 5">
            <a:extLst>
              <a:ext uri="{FF2B5EF4-FFF2-40B4-BE49-F238E27FC236}">
                <a16:creationId xmlns:a16="http://schemas.microsoft.com/office/drawing/2014/main" id="{EBB0B397-B1D2-41E5-932F-523C23F80B8D}"/>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AE54DB-B25D-489F-B358-9808CDFDA973}" type="slidenum">
              <a:rPr lang="en-US" altLang="en-US">
                <a:solidFill>
                  <a:srgbClr val="996633"/>
                </a:solidFill>
              </a:rPr>
              <a:pPr eaLnBrk="1" hangingPunct="1"/>
              <a:t>11</a:t>
            </a:fld>
            <a:endParaRPr lang="en-US" altLang="en-US">
              <a:solidFill>
                <a:srgbClr val="996633"/>
              </a:solidFill>
            </a:endParaRPr>
          </a:p>
        </p:txBody>
      </p:sp>
    </p:spTree>
    <p:extLst>
      <p:ext uri="{BB962C8B-B14F-4D97-AF65-F5344CB8AC3E}">
        <p14:creationId xmlns:p14="http://schemas.microsoft.com/office/powerpoint/2010/main" val="351987833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3"/>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p:cTn id="14" dur="1000" fill="hold"/>
                                        <p:tgtEl>
                                          <p:spTgt spid="1229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229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 calcmode="lin" valueType="num">
                                      <p:cBhvr>
                                        <p:cTn id="21" dur="1000" fill="hold"/>
                                        <p:tgtEl>
                                          <p:spTgt spid="1229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229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229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 calcmode="lin" valueType="num">
                                      <p:cBhvr>
                                        <p:cTn id="28" dur="1000" fill="hold"/>
                                        <p:tgtEl>
                                          <p:spTgt spid="1229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B938712-CAD6-4233-8A15-40030C8821E7}"/>
              </a:ext>
            </a:extLst>
          </p:cNvPr>
          <p:cNvSpPr>
            <a:spLocks noGrp="1" noChangeArrowheads="1"/>
          </p:cNvSpPr>
          <p:nvPr>
            <p:ph type="title"/>
          </p:nvPr>
        </p:nvSpPr>
        <p:spPr>
          <a:xfrm>
            <a:off x="2514600" y="304800"/>
            <a:ext cx="7696200" cy="1143000"/>
          </a:xfrm>
        </p:spPr>
        <p:txBody>
          <a:bodyPr/>
          <a:lstStyle/>
          <a:p>
            <a:pPr eaLnBrk="1" hangingPunct="1"/>
            <a:r>
              <a:rPr lang="en-US" altLang="en-US">
                <a:solidFill>
                  <a:srgbClr val="FFFFFF"/>
                </a:solidFill>
              </a:rPr>
              <a:t>Restoring the Image of God</a:t>
            </a:r>
          </a:p>
        </p:txBody>
      </p:sp>
      <p:sp>
        <p:nvSpPr>
          <p:cNvPr id="16387" name="Rectangle 3">
            <a:extLst>
              <a:ext uri="{FF2B5EF4-FFF2-40B4-BE49-F238E27FC236}">
                <a16:creationId xmlns:a16="http://schemas.microsoft.com/office/drawing/2014/main" id="{E47C1B50-2025-4B04-B29F-B7FDBE9345EC}"/>
              </a:ext>
            </a:extLst>
          </p:cNvPr>
          <p:cNvSpPr>
            <a:spLocks noGrp="1" noChangeArrowheads="1"/>
          </p:cNvSpPr>
          <p:nvPr>
            <p:ph idx="1"/>
          </p:nvPr>
        </p:nvSpPr>
        <p:spPr>
          <a:xfrm>
            <a:off x="2057400" y="1905000"/>
            <a:ext cx="8229600" cy="4267200"/>
          </a:xfrm>
          <a:solidFill>
            <a:schemeClr val="tx1">
              <a:lumMod val="50000"/>
              <a:lumOff val="50000"/>
              <a:alpha val="56000"/>
            </a:schemeClr>
          </a:solidFill>
        </p:spPr>
        <p:txBody>
          <a:bodyPr/>
          <a:lstStyle/>
          <a:p>
            <a:pPr eaLnBrk="1" hangingPunct="1">
              <a:lnSpc>
                <a:spcPct val="80000"/>
              </a:lnSpc>
              <a:defRPr/>
            </a:pPr>
            <a:r>
              <a:rPr lang="en-US" altLang="en-US" sz="2800" dirty="0">
                <a:solidFill>
                  <a:srgbClr val="FFFFFF"/>
                </a:solidFill>
              </a:rPr>
              <a:t>Ephesians 5:25-27 Husbands, love your wives, just as Christ loved the church and gave himself up for her  26 to make her holy, cleansing her by the washing with water through the word,  27 and to present her to himself as a radiant church, without stain or wrinkle or any other blemish, but holy and blameless.</a:t>
            </a:r>
          </a:p>
          <a:p>
            <a:pPr eaLnBrk="1" hangingPunct="1">
              <a:lnSpc>
                <a:spcPct val="80000"/>
              </a:lnSpc>
              <a:defRPr/>
            </a:pPr>
            <a:r>
              <a:rPr lang="en-US" altLang="en-US" sz="2800" dirty="0">
                <a:solidFill>
                  <a:srgbClr val="FFFFFF"/>
                </a:solidFill>
              </a:rPr>
              <a:t>Colossians 3:9-10 Do not lie to each other, since you have taken off your old self with its practices  10 and have put on the new self, which is being renewed in knowledge in the image of its Creator.</a:t>
            </a:r>
          </a:p>
        </p:txBody>
      </p:sp>
    </p:spTree>
    <p:extLst>
      <p:ext uri="{BB962C8B-B14F-4D97-AF65-F5344CB8AC3E}">
        <p14:creationId xmlns:p14="http://schemas.microsoft.com/office/powerpoint/2010/main" val="422460776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5D5C5CA-6DB9-42B0-9B0D-7E94DB45A506}"/>
              </a:ext>
            </a:extLst>
          </p:cNvPr>
          <p:cNvSpPr>
            <a:spLocks noGrp="1" noChangeArrowheads="1"/>
          </p:cNvSpPr>
          <p:nvPr>
            <p:ph type="title"/>
          </p:nvPr>
        </p:nvSpPr>
        <p:spPr/>
        <p:txBody>
          <a:bodyPr/>
          <a:lstStyle/>
          <a:p>
            <a:pPr eaLnBrk="1" hangingPunct="1"/>
            <a:r>
              <a:rPr lang="en-US" altLang="en-US"/>
              <a:t>Restoring the Image of God</a:t>
            </a:r>
          </a:p>
        </p:txBody>
      </p:sp>
      <p:sp>
        <p:nvSpPr>
          <p:cNvPr id="39939" name="Rectangle 3">
            <a:extLst>
              <a:ext uri="{FF2B5EF4-FFF2-40B4-BE49-F238E27FC236}">
                <a16:creationId xmlns:a16="http://schemas.microsoft.com/office/drawing/2014/main" id="{DB622FD8-FE48-47BB-8537-124D84982FCE}"/>
              </a:ext>
            </a:extLst>
          </p:cNvPr>
          <p:cNvSpPr>
            <a:spLocks noGrp="1" noChangeArrowheads="1"/>
          </p:cNvSpPr>
          <p:nvPr>
            <p:ph idx="1"/>
          </p:nvPr>
        </p:nvSpPr>
        <p:spPr/>
        <p:txBody>
          <a:bodyPr/>
          <a:lstStyle/>
          <a:p>
            <a:pPr eaLnBrk="1" hangingPunct="1"/>
            <a:r>
              <a:rPr lang="en-US" altLang="en-US"/>
              <a:t>The hardest place to demonstrate the image of God is with our family. Our wife or husband knows us best.</a:t>
            </a:r>
          </a:p>
          <a:p>
            <a:pPr eaLnBrk="1" hangingPunct="1"/>
            <a:r>
              <a:rPr lang="en-US" altLang="en-US"/>
              <a:t>We do not have normal social constraints within the privacy of our family circle.</a:t>
            </a:r>
          </a:p>
        </p:txBody>
      </p:sp>
      <p:sp>
        <p:nvSpPr>
          <p:cNvPr id="39940" name="Slide Number Placeholder 5">
            <a:extLst>
              <a:ext uri="{FF2B5EF4-FFF2-40B4-BE49-F238E27FC236}">
                <a16:creationId xmlns:a16="http://schemas.microsoft.com/office/drawing/2014/main" id="{F493723E-0F34-4018-8A77-09B655875A0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EBD671-C32D-4F43-B60E-FF663D36B5D8}" type="slidenum">
              <a:rPr lang="en-US" altLang="en-US">
                <a:solidFill>
                  <a:srgbClr val="996633"/>
                </a:solidFill>
              </a:rPr>
              <a:pPr eaLnBrk="1" hangingPunct="1"/>
              <a:t>13</a:t>
            </a:fld>
            <a:endParaRPr lang="en-US" altLang="en-US">
              <a:solidFill>
                <a:srgbClr val="996633"/>
              </a:solidFill>
            </a:endParaRPr>
          </a:p>
        </p:txBody>
      </p:sp>
    </p:spTree>
    <p:extLst>
      <p:ext uri="{BB962C8B-B14F-4D97-AF65-F5344CB8AC3E}">
        <p14:creationId xmlns:p14="http://schemas.microsoft.com/office/powerpoint/2010/main" val="115148244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1BC3860-E241-447A-8EBA-A2FA6A196C33}"/>
              </a:ext>
            </a:extLst>
          </p:cNvPr>
          <p:cNvSpPr>
            <a:spLocks noGrp="1" noChangeArrowheads="1"/>
          </p:cNvSpPr>
          <p:nvPr>
            <p:ph type="title"/>
          </p:nvPr>
        </p:nvSpPr>
        <p:spPr/>
        <p:txBody>
          <a:bodyPr/>
          <a:lstStyle/>
          <a:p>
            <a:pPr eaLnBrk="1" hangingPunct="1"/>
            <a:r>
              <a:rPr lang="en-US" altLang="en-US"/>
              <a:t>Kingdom Growth</a:t>
            </a:r>
          </a:p>
        </p:txBody>
      </p:sp>
      <p:sp>
        <p:nvSpPr>
          <p:cNvPr id="10243" name="Rectangle 3">
            <a:extLst>
              <a:ext uri="{FF2B5EF4-FFF2-40B4-BE49-F238E27FC236}">
                <a16:creationId xmlns:a16="http://schemas.microsoft.com/office/drawing/2014/main" id="{F9C7F761-4A7D-4AAE-BEC4-C75AE49599AF}"/>
              </a:ext>
            </a:extLst>
          </p:cNvPr>
          <p:cNvSpPr>
            <a:spLocks noGrp="1" noChangeArrowheads="1"/>
          </p:cNvSpPr>
          <p:nvPr>
            <p:ph idx="1"/>
          </p:nvPr>
        </p:nvSpPr>
        <p:spPr/>
        <p:txBody>
          <a:bodyPr/>
          <a:lstStyle/>
          <a:p>
            <a:pPr eaLnBrk="1" hangingPunct="1"/>
            <a:r>
              <a:rPr lang="en-US" altLang="en-US" sz="2400"/>
              <a:t>Growth is normal to life—failure to grow is abnormal. If we are living precisely as we lived 10 years ago, we haven’t grown. If we give or pray as much as we gave 10 years ago, we haven’t grown.</a:t>
            </a:r>
          </a:p>
          <a:p>
            <a:pPr eaLnBrk="1" hangingPunct="1"/>
            <a:r>
              <a:rPr lang="en-US" altLang="en-US" sz="2400"/>
              <a:t>The Kingdom of God grows, as people become Christians.</a:t>
            </a:r>
          </a:p>
          <a:p>
            <a:pPr lvl="1" eaLnBrk="1" hangingPunct="1"/>
            <a:r>
              <a:rPr lang="en-US" altLang="en-US" sz="1800"/>
              <a:t>It cannot be stopped: Matthew 13:31-32 He told them another parable: “The kingdom of heaven is like a mustard seed, which a man took and planted in his field.  </a:t>
            </a:r>
            <a:r>
              <a:rPr lang="en-US" altLang="en-US" sz="1800" baseline="30000"/>
              <a:t>32</a:t>
            </a:r>
            <a:r>
              <a:rPr lang="en-US" altLang="en-US" sz="1800"/>
              <a:t> Though it is the smallest of all your seeds, yet when it grows, it is the largest of garden plants and becomes a tree, so that the birds of the air come and perch in its branches.”</a:t>
            </a:r>
          </a:p>
          <a:p>
            <a:pPr lvl="1" eaLnBrk="1" hangingPunct="1"/>
            <a:endParaRPr lang="en-US" altLang="en-US"/>
          </a:p>
        </p:txBody>
      </p:sp>
      <p:sp>
        <p:nvSpPr>
          <p:cNvPr id="40964" name="Slide Number Placeholder 5">
            <a:extLst>
              <a:ext uri="{FF2B5EF4-FFF2-40B4-BE49-F238E27FC236}">
                <a16:creationId xmlns:a16="http://schemas.microsoft.com/office/drawing/2014/main" id="{E16BFC36-31FF-4E73-9736-B69A309300A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D3C03F-5CDB-44CB-BBA6-853F5696B4E9}" type="slidenum">
              <a:rPr lang="en-US" altLang="en-US">
                <a:solidFill>
                  <a:srgbClr val="996633"/>
                </a:solidFill>
              </a:rPr>
              <a:pPr eaLnBrk="1" hangingPunct="1"/>
              <a:t>14</a:t>
            </a:fld>
            <a:endParaRPr lang="en-US" altLang="en-US">
              <a:solidFill>
                <a:srgbClr val="996633"/>
              </a:solidFill>
            </a:endParaRPr>
          </a:p>
        </p:txBody>
      </p:sp>
    </p:spTree>
    <p:extLst>
      <p:ext uri="{BB962C8B-B14F-4D97-AF65-F5344CB8AC3E}">
        <p14:creationId xmlns:p14="http://schemas.microsoft.com/office/powerpoint/2010/main" val="16120726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2000" fill="hold"/>
                                        <p:tgtEl>
                                          <p:spTgt spid="10242"/>
                                        </p:tgtEl>
                                        <p:attrNameLst>
                                          <p:attrName>ppt_w</p:attrName>
                                        </p:attrNameLst>
                                      </p:cBhvr>
                                      <p:tavLst>
                                        <p:tav tm="0">
                                          <p:val>
                                            <p:strVal val="#ppt_w*2.5"/>
                                          </p:val>
                                        </p:tav>
                                        <p:tav tm="100000">
                                          <p:val>
                                            <p:strVal val="#ppt_w"/>
                                          </p:val>
                                        </p:tav>
                                      </p:tavLst>
                                    </p:anim>
                                    <p:anim calcmode="lin" valueType="num">
                                      <p:cBhvr>
                                        <p:cTn id="8" dur="2000" fill="hold"/>
                                        <p:tgtEl>
                                          <p:spTgt spid="10242"/>
                                        </p:tgtEl>
                                        <p:attrNameLst>
                                          <p:attrName>ppt_h</p:attrName>
                                        </p:attrNameLst>
                                      </p:cBhvr>
                                      <p:tavLst>
                                        <p:tav tm="0">
                                          <p:val>
                                            <p:strVal val="#ppt_h"/>
                                          </p:val>
                                        </p:tav>
                                        <p:tav tm="100000">
                                          <p:val>
                                            <p:strVal val="#ppt_h"/>
                                          </p:val>
                                        </p:tav>
                                      </p:tavLst>
                                    </p:anim>
                                    <p:anim calcmode="lin" valueType="num">
                                      <p:cBhvr>
                                        <p:cTn id="9" dur="2000" fill="hold"/>
                                        <p:tgtEl>
                                          <p:spTgt spid="1024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024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02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Effect transition="in" filter="wipe(left)">
                                      <p:cBhvr>
                                        <p:cTn id="16" dur="500"/>
                                        <p:tgtEl>
                                          <p:spTgt spid="1024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243">
                                            <p:txEl>
                                              <p:pRg st="1" end="1"/>
                                            </p:txEl>
                                          </p:spTgt>
                                        </p:tgtEl>
                                        <p:attrNameLst>
                                          <p:attrName>style.visibility</p:attrName>
                                        </p:attrNameLst>
                                      </p:cBhvr>
                                      <p:to>
                                        <p:strVal val="visible"/>
                                      </p:to>
                                    </p:set>
                                    <p:animEffect transition="in" filter="wipe(left)">
                                      <p:cBhvr>
                                        <p:cTn id="21" dur="500"/>
                                        <p:tgtEl>
                                          <p:spTgt spid="1024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243">
                                            <p:txEl>
                                              <p:pRg st="2" end="2"/>
                                            </p:txEl>
                                          </p:spTgt>
                                        </p:tgtEl>
                                        <p:attrNameLst>
                                          <p:attrName>style.visibility</p:attrName>
                                        </p:attrNameLst>
                                      </p:cBhvr>
                                      <p:to>
                                        <p:strVal val="visible"/>
                                      </p:to>
                                    </p:set>
                                    <p:animEffect transition="in" filter="wipe(left)">
                                      <p:cBhvr>
                                        <p:cTn id="26"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042BD80B-AA3B-42A2-ADB2-4254CE7D07FB}"/>
              </a:ext>
            </a:extLst>
          </p:cNvPr>
          <p:cNvSpPr>
            <a:spLocks noGrp="1" noChangeArrowheads="1"/>
          </p:cNvSpPr>
          <p:nvPr>
            <p:ph type="title"/>
          </p:nvPr>
        </p:nvSpPr>
        <p:spPr/>
        <p:txBody>
          <a:bodyPr/>
          <a:lstStyle/>
          <a:p>
            <a:pPr eaLnBrk="1" hangingPunct="1"/>
            <a:r>
              <a:rPr lang="en-US" altLang="en-US"/>
              <a:t>Kingdom Growth</a:t>
            </a:r>
          </a:p>
        </p:txBody>
      </p:sp>
      <p:sp>
        <p:nvSpPr>
          <p:cNvPr id="238595" name="Rectangle 3">
            <a:extLst>
              <a:ext uri="{FF2B5EF4-FFF2-40B4-BE49-F238E27FC236}">
                <a16:creationId xmlns:a16="http://schemas.microsoft.com/office/drawing/2014/main" id="{0CEE8592-263F-40C0-A636-BCCB120918A9}"/>
              </a:ext>
            </a:extLst>
          </p:cNvPr>
          <p:cNvSpPr>
            <a:spLocks noGrp="1" noChangeArrowheads="1"/>
          </p:cNvSpPr>
          <p:nvPr>
            <p:ph idx="1"/>
          </p:nvPr>
        </p:nvSpPr>
        <p:spPr>
          <a:xfrm>
            <a:off x="3810000" y="1219200"/>
            <a:ext cx="6400800" cy="5334000"/>
          </a:xfrm>
        </p:spPr>
        <p:txBody>
          <a:bodyPr/>
          <a:lstStyle/>
          <a:p>
            <a:pPr lvl="1" eaLnBrk="1" hangingPunct="1"/>
            <a:r>
              <a:rPr lang="en-US" altLang="en-US" sz="2000"/>
              <a:t>33% of humans profess Christianity, and 20% Islam. Christianity is the largest religion on the planet. Islamic growth in the 1990s was 96% by natural increase (excess births to deaths) and 4% by conversion (less defections). Christian growth globally was 90% natural increase and 10% by conversion. Hindu growth is entirely by birth (they have a negative conversion rate).</a:t>
            </a:r>
          </a:p>
          <a:p>
            <a:pPr lvl="2" eaLnBrk="1" hangingPunct="1"/>
            <a:r>
              <a:rPr lang="en-US" altLang="en-US" sz="1800"/>
              <a:t>Michael Jaffarian, “The demographics of world religions entering the 21st century,” in Between past &amp; future, J. Bonk ed. 2003, pp. 257-258.</a:t>
            </a:r>
          </a:p>
          <a:p>
            <a:pPr lvl="1" eaLnBrk="1" hangingPunct="1"/>
            <a:r>
              <a:rPr lang="en-US" altLang="en-US" sz="2000"/>
              <a:t>Annual Growth Rate of: </a:t>
            </a:r>
          </a:p>
          <a:p>
            <a:pPr lvl="2" eaLnBrk="1" hangingPunct="1"/>
            <a:r>
              <a:rPr lang="en-US" altLang="en-US" sz="1600"/>
              <a:t>All Christians    1.31%</a:t>
            </a:r>
          </a:p>
          <a:p>
            <a:pPr lvl="2" eaLnBrk="1" hangingPunct="1"/>
            <a:r>
              <a:rPr lang="en-US" altLang="en-US" sz="1600"/>
              <a:t>Muslims:	     1.93%</a:t>
            </a:r>
          </a:p>
          <a:p>
            <a:pPr lvl="2" eaLnBrk="1" hangingPunct="1"/>
            <a:r>
              <a:rPr lang="en-US" altLang="en-US" sz="1600"/>
              <a:t>Hindus:             1.49%</a:t>
            </a:r>
          </a:p>
          <a:p>
            <a:pPr marL="114300" indent="0" eaLnBrk="1" hangingPunct="1">
              <a:buNone/>
            </a:pPr>
            <a:r>
              <a:rPr lang="en-US" altLang="en-US" sz="1400"/>
              <a:t>Barrett, Int’l Bulletin of Miss. Research, Status of Global Mission, 1/05</a:t>
            </a:r>
          </a:p>
          <a:p>
            <a:pPr lvl="1" eaLnBrk="1" hangingPunct="1"/>
            <a:endParaRPr lang="en-US" altLang="en-US"/>
          </a:p>
        </p:txBody>
      </p:sp>
      <p:sp>
        <p:nvSpPr>
          <p:cNvPr id="41988" name="Slide Number Placeholder 5">
            <a:extLst>
              <a:ext uri="{FF2B5EF4-FFF2-40B4-BE49-F238E27FC236}">
                <a16:creationId xmlns:a16="http://schemas.microsoft.com/office/drawing/2014/main" id="{ED52B0C3-F0C5-4849-A0AA-34F021D76F2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6A3C76-469B-4C90-819C-56775E554334}" type="slidenum">
              <a:rPr lang="en-US" altLang="en-US">
                <a:solidFill>
                  <a:srgbClr val="996633"/>
                </a:solidFill>
              </a:rPr>
              <a:pPr eaLnBrk="1" hangingPunct="1"/>
              <a:t>15</a:t>
            </a:fld>
            <a:endParaRPr lang="en-US" altLang="en-US">
              <a:solidFill>
                <a:srgbClr val="996633"/>
              </a:solidFill>
            </a:endParaRPr>
          </a:p>
        </p:txBody>
      </p:sp>
    </p:spTree>
    <p:extLst>
      <p:ext uri="{BB962C8B-B14F-4D97-AF65-F5344CB8AC3E}">
        <p14:creationId xmlns:p14="http://schemas.microsoft.com/office/powerpoint/2010/main" val="7831024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p:cTn id="7" dur="2000" fill="hold"/>
                                        <p:tgtEl>
                                          <p:spTgt spid="238594"/>
                                        </p:tgtEl>
                                        <p:attrNameLst>
                                          <p:attrName>ppt_w</p:attrName>
                                        </p:attrNameLst>
                                      </p:cBhvr>
                                      <p:tavLst>
                                        <p:tav tm="0">
                                          <p:val>
                                            <p:strVal val="#ppt_w*2.5"/>
                                          </p:val>
                                        </p:tav>
                                        <p:tav tm="100000">
                                          <p:val>
                                            <p:strVal val="#ppt_w"/>
                                          </p:val>
                                        </p:tav>
                                      </p:tavLst>
                                    </p:anim>
                                    <p:anim calcmode="lin" valueType="num">
                                      <p:cBhvr>
                                        <p:cTn id="8" dur="2000" fill="hold"/>
                                        <p:tgtEl>
                                          <p:spTgt spid="238594"/>
                                        </p:tgtEl>
                                        <p:attrNameLst>
                                          <p:attrName>ppt_h</p:attrName>
                                        </p:attrNameLst>
                                      </p:cBhvr>
                                      <p:tavLst>
                                        <p:tav tm="0">
                                          <p:val>
                                            <p:strVal val="#ppt_h"/>
                                          </p:val>
                                        </p:tav>
                                        <p:tav tm="100000">
                                          <p:val>
                                            <p:strVal val="#ppt_h"/>
                                          </p:val>
                                        </p:tav>
                                      </p:tavLst>
                                    </p:anim>
                                    <p:anim calcmode="lin" valueType="num">
                                      <p:cBhvr>
                                        <p:cTn id="9" dur="2000" fill="hold"/>
                                        <p:tgtEl>
                                          <p:spTgt spid="23859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3859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385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8595">
                                            <p:txEl>
                                              <p:pRg st="0" end="0"/>
                                            </p:txEl>
                                          </p:spTgt>
                                        </p:tgtEl>
                                        <p:attrNameLst>
                                          <p:attrName>style.visibility</p:attrName>
                                        </p:attrNameLst>
                                      </p:cBhvr>
                                      <p:to>
                                        <p:strVal val="visible"/>
                                      </p:to>
                                    </p:set>
                                    <p:animEffect transition="in" filter="wipe(left)">
                                      <p:cBhvr>
                                        <p:cTn id="16" dur="500"/>
                                        <p:tgtEl>
                                          <p:spTgt spid="238595">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8595">
                                            <p:txEl>
                                              <p:pRg st="1" end="1"/>
                                            </p:txEl>
                                          </p:spTgt>
                                        </p:tgtEl>
                                        <p:attrNameLst>
                                          <p:attrName>style.visibility</p:attrName>
                                        </p:attrNameLst>
                                      </p:cBhvr>
                                      <p:to>
                                        <p:strVal val="visible"/>
                                      </p:to>
                                    </p:set>
                                    <p:animEffect transition="in" filter="wipe(left)">
                                      <p:cBhvr>
                                        <p:cTn id="19" dur="500"/>
                                        <p:tgtEl>
                                          <p:spTgt spid="23859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8595">
                                            <p:txEl>
                                              <p:pRg st="2" end="2"/>
                                            </p:txEl>
                                          </p:spTgt>
                                        </p:tgtEl>
                                        <p:attrNameLst>
                                          <p:attrName>style.visibility</p:attrName>
                                        </p:attrNameLst>
                                      </p:cBhvr>
                                      <p:to>
                                        <p:strVal val="visible"/>
                                      </p:to>
                                    </p:set>
                                    <p:animEffect transition="in" filter="wipe(left)">
                                      <p:cBhvr>
                                        <p:cTn id="24" dur="500"/>
                                        <p:tgtEl>
                                          <p:spTgt spid="23859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38595">
                                            <p:txEl>
                                              <p:pRg st="3" end="3"/>
                                            </p:txEl>
                                          </p:spTgt>
                                        </p:tgtEl>
                                        <p:attrNameLst>
                                          <p:attrName>style.visibility</p:attrName>
                                        </p:attrNameLst>
                                      </p:cBhvr>
                                      <p:to>
                                        <p:strVal val="visible"/>
                                      </p:to>
                                    </p:set>
                                    <p:animEffect transition="in" filter="wipe(left)">
                                      <p:cBhvr>
                                        <p:cTn id="27" dur="500"/>
                                        <p:tgtEl>
                                          <p:spTgt spid="238595">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38595">
                                            <p:txEl>
                                              <p:pRg st="4" end="4"/>
                                            </p:txEl>
                                          </p:spTgt>
                                        </p:tgtEl>
                                        <p:attrNameLst>
                                          <p:attrName>style.visibility</p:attrName>
                                        </p:attrNameLst>
                                      </p:cBhvr>
                                      <p:to>
                                        <p:strVal val="visible"/>
                                      </p:to>
                                    </p:set>
                                    <p:animEffect transition="in" filter="wipe(left)">
                                      <p:cBhvr>
                                        <p:cTn id="30" dur="500"/>
                                        <p:tgtEl>
                                          <p:spTgt spid="238595">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38595">
                                            <p:txEl>
                                              <p:pRg st="5" end="5"/>
                                            </p:txEl>
                                          </p:spTgt>
                                        </p:tgtEl>
                                        <p:attrNameLst>
                                          <p:attrName>style.visibility</p:attrName>
                                        </p:attrNameLst>
                                      </p:cBhvr>
                                      <p:to>
                                        <p:strVal val="visible"/>
                                      </p:to>
                                    </p:set>
                                    <p:animEffect transition="in" filter="wipe(left)">
                                      <p:cBhvr>
                                        <p:cTn id="33" dur="500"/>
                                        <p:tgtEl>
                                          <p:spTgt spid="238595">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8595">
                                            <p:txEl>
                                              <p:pRg st="6" end="6"/>
                                            </p:txEl>
                                          </p:spTgt>
                                        </p:tgtEl>
                                        <p:attrNameLst>
                                          <p:attrName>style.visibility</p:attrName>
                                        </p:attrNameLst>
                                      </p:cBhvr>
                                      <p:to>
                                        <p:strVal val="visible"/>
                                      </p:to>
                                    </p:set>
                                    <p:animEffect transition="in" filter="wipe(left)">
                                      <p:cBhvr>
                                        <p:cTn id="38" dur="500"/>
                                        <p:tgtEl>
                                          <p:spTgt spid="2385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P spid="2385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62B8457-5FA7-4921-A34B-6B601C516040}"/>
              </a:ext>
            </a:extLst>
          </p:cNvPr>
          <p:cNvSpPr>
            <a:spLocks noGrp="1" noChangeArrowheads="1"/>
          </p:cNvSpPr>
          <p:nvPr>
            <p:ph type="title"/>
          </p:nvPr>
        </p:nvSpPr>
        <p:spPr/>
        <p:txBody>
          <a:bodyPr/>
          <a:lstStyle/>
          <a:p>
            <a:pPr eaLnBrk="1" hangingPunct="1"/>
            <a:r>
              <a:rPr lang="en-US" altLang="en-US"/>
              <a:t>Growth</a:t>
            </a:r>
          </a:p>
        </p:txBody>
      </p:sp>
      <p:sp>
        <p:nvSpPr>
          <p:cNvPr id="11267" name="Rectangle 3">
            <a:extLst>
              <a:ext uri="{FF2B5EF4-FFF2-40B4-BE49-F238E27FC236}">
                <a16:creationId xmlns:a16="http://schemas.microsoft.com/office/drawing/2014/main" id="{895B17E5-8A8E-4BA4-B267-63393A818DE5}"/>
              </a:ext>
            </a:extLst>
          </p:cNvPr>
          <p:cNvSpPr>
            <a:spLocks noGrp="1" noChangeArrowheads="1"/>
          </p:cNvSpPr>
          <p:nvPr>
            <p:ph idx="1"/>
          </p:nvPr>
        </p:nvSpPr>
        <p:spPr/>
        <p:txBody>
          <a:bodyPr/>
          <a:lstStyle/>
          <a:p>
            <a:pPr eaLnBrk="1" hangingPunct="1"/>
            <a:r>
              <a:rPr lang="en-US" altLang="en-US" sz="2800"/>
              <a:t>Christianity grows globally (horizontally), but also in depth—Christians becoming more like Christ.</a:t>
            </a:r>
          </a:p>
          <a:p>
            <a:pPr eaLnBrk="1" hangingPunct="1"/>
            <a:r>
              <a:rPr lang="en-US" altLang="en-US" sz="2800"/>
              <a:t>Christians grow at different rates.</a:t>
            </a:r>
          </a:p>
          <a:p>
            <a:pPr lvl="1" eaLnBrk="1" hangingPunct="1"/>
            <a:r>
              <a:rPr lang="en-US" altLang="en-US"/>
              <a:t>Mark 4:20 Others, like seed sown on good soil, hear the word, accept it, and produce a crop-- thirty, sixty or even a hundred times what was sown." </a:t>
            </a:r>
          </a:p>
        </p:txBody>
      </p:sp>
      <p:sp>
        <p:nvSpPr>
          <p:cNvPr id="43012" name="Slide Number Placeholder 5">
            <a:extLst>
              <a:ext uri="{FF2B5EF4-FFF2-40B4-BE49-F238E27FC236}">
                <a16:creationId xmlns:a16="http://schemas.microsoft.com/office/drawing/2014/main" id="{D570F5C5-B9F9-49D1-AF8A-B88BED3DD90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BF0E5B-7805-472C-B51D-048AA87A1A8F}" type="slidenum">
              <a:rPr lang="en-US" altLang="en-US">
                <a:solidFill>
                  <a:srgbClr val="996633"/>
                </a:solidFill>
              </a:rPr>
              <a:pPr eaLnBrk="1" hangingPunct="1"/>
              <a:t>16</a:t>
            </a:fld>
            <a:endParaRPr lang="en-US" altLang="en-US">
              <a:solidFill>
                <a:srgbClr val="996633"/>
              </a:solidFill>
            </a:endParaRPr>
          </a:p>
        </p:txBody>
      </p:sp>
    </p:spTree>
    <p:extLst>
      <p:ext uri="{BB962C8B-B14F-4D97-AF65-F5344CB8AC3E}">
        <p14:creationId xmlns:p14="http://schemas.microsoft.com/office/powerpoint/2010/main" val="34514683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2000" fill="hold"/>
                                        <p:tgtEl>
                                          <p:spTgt spid="11266"/>
                                        </p:tgtEl>
                                        <p:attrNameLst>
                                          <p:attrName>ppt_w</p:attrName>
                                        </p:attrNameLst>
                                      </p:cBhvr>
                                      <p:tavLst>
                                        <p:tav tm="0">
                                          <p:val>
                                            <p:strVal val="#ppt_w*2.5"/>
                                          </p:val>
                                        </p:tav>
                                        <p:tav tm="100000">
                                          <p:val>
                                            <p:strVal val="#ppt_w"/>
                                          </p:val>
                                        </p:tav>
                                      </p:tavLst>
                                    </p:anim>
                                    <p:anim calcmode="lin" valueType="num">
                                      <p:cBhvr>
                                        <p:cTn id="8" dur="2000" fill="hold"/>
                                        <p:tgtEl>
                                          <p:spTgt spid="11266"/>
                                        </p:tgtEl>
                                        <p:attrNameLst>
                                          <p:attrName>ppt_h</p:attrName>
                                        </p:attrNameLst>
                                      </p:cBhvr>
                                      <p:tavLst>
                                        <p:tav tm="0">
                                          <p:val>
                                            <p:strVal val="#ppt_h"/>
                                          </p:val>
                                        </p:tav>
                                        <p:tav tm="100000">
                                          <p:val>
                                            <p:strVal val="#ppt_h"/>
                                          </p:val>
                                        </p:tav>
                                      </p:tavLst>
                                    </p:anim>
                                    <p:anim calcmode="lin" valueType="num">
                                      <p:cBhvr>
                                        <p:cTn id="9" dur="2000" fill="hold"/>
                                        <p:tgtEl>
                                          <p:spTgt spid="1126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126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1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Effect transition="in" filter="wipe(left)">
                                      <p:cBhvr>
                                        <p:cTn id="16" dur="500"/>
                                        <p:tgtEl>
                                          <p:spTgt spid="112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wipe(left)">
                                      <p:cBhvr>
                                        <p:cTn id="21" dur="500"/>
                                        <p:tgtEl>
                                          <p:spTgt spid="1126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67">
                                            <p:txEl>
                                              <p:pRg st="2" end="2"/>
                                            </p:txEl>
                                          </p:spTgt>
                                        </p:tgtEl>
                                        <p:attrNameLst>
                                          <p:attrName>style.visibility</p:attrName>
                                        </p:attrNameLst>
                                      </p:cBhvr>
                                      <p:to>
                                        <p:strVal val="visible"/>
                                      </p:to>
                                    </p:set>
                                    <p:animEffect transition="in" filter="wipe(left)">
                                      <p:cBhvr>
                                        <p:cTn id="26"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5FD8EB7-6E21-4A77-93F6-8D005463582E}"/>
              </a:ext>
            </a:extLst>
          </p:cNvPr>
          <p:cNvSpPr>
            <a:spLocks noGrp="1" noChangeArrowheads="1"/>
          </p:cNvSpPr>
          <p:nvPr>
            <p:ph type="ctrTitle"/>
          </p:nvPr>
        </p:nvSpPr>
        <p:spPr/>
        <p:txBody>
          <a:bodyPr/>
          <a:lstStyle/>
          <a:p>
            <a:pPr eaLnBrk="1" hangingPunct="1"/>
            <a:r>
              <a:rPr lang="en-US" altLang="en-US"/>
              <a:t>Positional and Actual Holiness</a:t>
            </a:r>
          </a:p>
        </p:txBody>
      </p:sp>
      <p:sp>
        <p:nvSpPr>
          <p:cNvPr id="44035" name="Subtitle 1">
            <a:extLst>
              <a:ext uri="{FF2B5EF4-FFF2-40B4-BE49-F238E27FC236}">
                <a16:creationId xmlns:a16="http://schemas.microsoft.com/office/drawing/2014/main" id="{11EC8C59-1822-4DF2-AD25-5C462FBC9E21}"/>
              </a:ext>
            </a:extLst>
          </p:cNvPr>
          <p:cNvSpPr>
            <a:spLocks noGrp="1"/>
          </p:cNvSpPr>
          <p:nvPr>
            <p:ph type="subTitle" idx="1"/>
          </p:nvPr>
        </p:nvSpPr>
        <p:spPr/>
        <p:txBody>
          <a:bodyPr/>
          <a:lstStyle/>
          <a:p>
            <a:pPr eaLnBrk="1" hangingPunct="1"/>
            <a:endParaRPr lang="en-US" altLang="en-US"/>
          </a:p>
        </p:txBody>
      </p:sp>
      <p:sp>
        <p:nvSpPr>
          <p:cNvPr id="44036" name="Slide Number Placeholder 5">
            <a:extLst>
              <a:ext uri="{FF2B5EF4-FFF2-40B4-BE49-F238E27FC236}">
                <a16:creationId xmlns:a16="http://schemas.microsoft.com/office/drawing/2014/main" id="{95FCB62F-0355-41C7-B233-6D5DAF6F133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0AC89C-702E-4A08-B932-AC17AE143999}" type="slidenum">
              <a:rPr lang="en-US" altLang="en-US">
                <a:solidFill>
                  <a:srgbClr val="996633"/>
                </a:solidFill>
              </a:rPr>
              <a:pPr eaLnBrk="1" hangingPunct="1"/>
              <a:t>17</a:t>
            </a:fld>
            <a:endParaRPr lang="en-US" altLang="en-US">
              <a:solidFill>
                <a:srgbClr val="996633"/>
              </a:solidFill>
            </a:endParaRPr>
          </a:p>
        </p:txBody>
      </p:sp>
    </p:spTree>
    <p:extLst>
      <p:ext uri="{BB962C8B-B14F-4D97-AF65-F5344CB8AC3E}">
        <p14:creationId xmlns:p14="http://schemas.microsoft.com/office/powerpoint/2010/main" val="146621610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52D3ACA-07A2-4BFC-A63D-4448CFE98DFC}"/>
              </a:ext>
            </a:extLst>
          </p:cNvPr>
          <p:cNvSpPr>
            <a:spLocks noGrp="1" noChangeArrowheads="1"/>
          </p:cNvSpPr>
          <p:nvPr>
            <p:ph type="title"/>
          </p:nvPr>
        </p:nvSpPr>
        <p:spPr/>
        <p:txBody>
          <a:bodyPr/>
          <a:lstStyle/>
          <a:p>
            <a:pPr eaLnBrk="1" hangingPunct="1"/>
            <a:r>
              <a:rPr lang="en-US" altLang="en-US"/>
              <a:t>Growth Emphasized</a:t>
            </a:r>
          </a:p>
        </p:txBody>
      </p:sp>
      <p:sp>
        <p:nvSpPr>
          <p:cNvPr id="13315" name="Rectangle 3">
            <a:extLst>
              <a:ext uri="{FF2B5EF4-FFF2-40B4-BE49-F238E27FC236}">
                <a16:creationId xmlns:a16="http://schemas.microsoft.com/office/drawing/2014/main" id="{5B7FD9F5-F495-472D-AB61-9B46C531128D}"/>
              </a:ext>
            </a:extLst>
          </p:cNvPr>
          <p:cNvSpPr>
            <a:spLocks noGrp="1" noChangeArrowheads="1"/>
          </p:cNvSpPr>
          <p:nvPr>
            <p:ph idx="1"/>
          </p:nvPr>
        </p:nvSpPr>
        <p:spPr/>
        <p:txBody>
          <a:bodyPr/>
          <a:lstStyle/>
          <a:p>
            <a:pPr eaLnBrk="1" hangingPunct="1"/>
            <a:r>
              <a:rPr lang="en-US" altLang="en-US" sz="2400"/>
              <a:t>Christians are holy due to the sanctifying work of Christ (positionally), yet we are becoming holy (actually).</a:t>
            </a:r>
          </a:p>
          <a:p>
            <a:pPr lvl="1" eaLnBrk="1" hangingPunct="1"/>
            <a:r>
              <a:rPr lang="en-US" altLang="en-US" sz="2400"/>
              <a:t>Heb. 10:14 because by one sacrifice he has made perfect forever those who are being made holy. </a:t>
            </a:r>
          </a:p>
          <a:p>
            <a:pPr lvl="1" eaLnBrk="1" hangingPunct="1"/>
            <a:r>
              <a:rPr lang="en-US" altLang="en-US" sz="2400"/>
              <a:t>1 Corinthians 1:30   It is because of him that you are in Christ Jesus, who has become for us wisdom from God-- that is, our righteousness, holiness and redemption.</a:t>
            </a:r>
          </a:p>
        </p:txBody>
      </p:sp>
      <p:sp>
        <p:nvSpPr>
          <p:cNvPr id="45060" name="Slide Number Placeholder 5">
            <a:extLst>
              <a:ext uri="{FF2B5EF4-FFF2-40B4-BE49-F238E27FC236}">
                <a16:creationId xmlns:a16="http://schemas.microsoft.com/office/drawing/2014/main" id="{5BE03708-0F79-4A55-B296-6F075B53D27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ACB410-E9D4-4C7B-AC5F-05656022B00A}" type="slidenum">
              <a:rPr lang="en-US" altLang="en-US">
                <a:solidFill>
                  <a:srgbClr val="996633"/>
                </a:solidFill>
              </a:rPr>
              <a:pPr eaLnBrk="1" hangingPunct="1"/>
              <a:t>18</a:t>
            </a:fld>
            <a:endParaRPr lang="en-US" altLang="en-US">
              <a:solidFill>
                <a:srgbClr val="996633"/>
              </a:solidFill>
            </a:endParaRPr>
          </a:p>
        </p:txBody>
      </p:sp>
    </p:spTree>
    <p:extLst>
      <p:ext uri="{BB962C8B-B14F-4D97-AF65-F5344CB8AC3E}">
        <p14:creationId xmlns:p14="http://schemas.microsoft.com/office/powerpoint/2010/main" val="42168988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dissolve">
                                      <p:cBhvr>
                                        <p:cTn id="12" dur="5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dissolve">
                                      <p:cBhvr>
                                        <p:cTn id="17" dur="500"/>
                                        <p:tgtEl>
                                          <p:spTgt spid="13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dissolve">
                                      <p:cBhvr>
                                        <p:cTn id="2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20EB651-A883-42C8-B1DE-D050B2646CE0}"/>
              </a:ext>
            </a:extLst>
          </p:cNvPr>
          <p:cNvSpPr>
            <a:spLocks noGrp="1" noChangeArrowheads="1"/>
          </p:cNvSpPr>
          <p:nvPr>
            <p:ph type="title"/>
          </p:nvPr>
        </p:nvSpPr>
        <p:spPr/>
        <p:txBody>
          <a:bodyPr/>
          <a:lstStyle/>
          <a:p>
            <a:pPr eaLnBrk="1" hangingPunct="1"/>
            <a:r>
              <a:rPr lang="en-US" altLang="en-US"/>
              <a:t>Christian’s Positional Sanctification</a:t>
            </a:r>
          </a:p>
        </p:txBody>
      </p:sp>
      <p:sp>
        <p:nvSpPr>
          <p:cNvPr id="17411" name="Rectangle 3">
            <a:extLst>
              <a:ext uri="{FF2B5EF4-FFF2-40B4-BE49-F238E27FC236}">
                <a16:creationId xmlns:a16="http://schemas.microsoft.com/office/drawing/2014/main" id="{FF64D40C-8F7C-4711-B6EC-2BB0AE9C11AB}"/>
              </a:ext>
            </a:extLst>
          </p:cNvPr>
          <p:cNvSpPr>
            <a:spLocks noGrp="1" noChangeArrowheads="1"/>
          </p:cNvSpPr>
          <p:nvPr>
            <p:ph idx="1"/>
          </p:nvPr>
        </p:nvSpPr>
        <p:spPr/>
        <p:txBody>
          <a:bodyPr/>
          <a:lstStyle/>
          <a:p>
            <a:pPr eaLnBrk="1" hangingPunct="1"/>
            <a:r>
              <a:rPr lang="en-US" altLang="en-US" sz="2400"/>
              <a:t>1 Corinthians 6:11 And that is what some of you were. But you were washed, you were sanctified [point in time], you were justified in the name of the Lord Jesus Christ and by the Spirit of our God.</a:t>
            </a:r>
          </a:p>
          <a:p>
            <a:pPr lvl="1" eaLnBrk="1" hangingPunct="1"/>
            <a:r>
              <a:rPr lang="en-US" altLang="en-US" sz="2400"/>
              <a:t>Sanctification here means “set apart.”</a:t>
            </a:r>
          </a:p>
          <a:p>
            <a:pPr eaLnBrk="1" hangingPunct="1"/>
            <a:r>
              <a:rPr lang="en-US" altLang="en-US" sz="2400"/>
              <a:t>Hebrews 10:29  How much more severely do you think a man deserves to be punished who has trampled the Son of God under foot, who has treated as an unholy thing the blood of the covenant that sanctified him, and who has insulted the Spirit of grace? </a:t>
            </a:r>
          </a:p>
        </p:txBody>
      </p:sp>
      <p:sp>
        <p:nvSpPr>
          <p:cNvPr id="46084" name="Slide Number Placeholder 5">
            <a:extLst>
              <a:ext uri="{FF2B5EF4-FFF2-40B4-BE49-F238E27FC236}">
                <a16:creationId xmlns:a16="http://schemas.microsoft.com/office/drawing/2014/main" id="{665457D2-C75B-42C1-AA99-6DC169601B7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01EF64-A560-4217-805B-3BA14239FE87}" type="slidenum">
              <a:rPr lang="en-US" altLang="en-US">
                <a:solidFill>
                  <a:srgbClr val="996633"/>
                </a:solidFill>
              </a:rPr>
              <a:pPr eaLnBrk="1" hangingPunct="1"/>
              <a:t>19</a:t>
            </a:fld>
            <a:endParaRPr lang="en-US" altLang="en-US">
              <a:solidFill>
                <a:srgbClr val="996633"/>
              </a:solidFill>
            </a:endParaRPr>
          </a:p>
        </p:txBody>
      </p:sp>
    </p:spTree>
    <p:extLst>
      <p:ext uri="{BB962C8B-B14F-4D97-AF65-F5344CB8AC3E}">
        <p14:creationId xmlns:p14="http://schemas.microsoft.com/office/powerpoint/2010/main" val="382188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1000">
                                          <p:stCondLst>
                                            <p:cond delay="0"/>
                                          </p:stCondLst>
                                        </p:cTn>
                                        <p:tgtEl>
                                          <p:spTgt spid="1741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fade">
                                      <p:cBhvr>
                                        <p:cTn id="17" dur="1000">
                                          <p:stCondLst>
                                            <p:cond delay="0"/>
                                          </p:stCondLst>
                                        </p:cTn>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fade">
                                      <p:cBhvr>
                                        <p:cTn id="22" dur="1000">
                                          <p:stCondLst>
                                            <p:cond delay="0"/>
                                          </p:stCondLst>
                                        </p:cTn>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66FC3CD-6223-404A-A94C-AA8F3E43E507}"/>
              </a:ext>
            </a:extLst>
          </p:cNvPr>
          <p:cNvSpPr>
            <a:spLocks noGrp="1" noChangeArrowheads="1"/>
          </p:cNvSpPr>
          <p:nvPr>
            <p:ph type="title"/>
          </p:nvPr>
        </p:nvSpPr>
        <p:spPr>
          <a:xfrm>
            <a:off x="4368800" y="228600"/>
            <a:ext cx="5080000" cy="1295400"/>
          </a:xfrm>
          <a:solidFill>
            <a:srgbClr val="000000">
              <a:alpha val="59999"/>
            </a:srgbClr>
          </a:solidFill>
        </p:spPr>
        <p:txBody>
          <a:bodyPr/>
          <a:lstStyle/>
          <a:p>
            <a:pPr algn="ctr" eaLnBrk="1" hangingPunct="1"/>
            <a:r>
              <a:rPr lang="en-US" altLang="en-US" sz="4000">
                <a:solidFill>
                  <a:schemeClr val="bg1"/>
                </a:solidFill>
              </a:rPr>
              <a:t>Our Objective</a:t>
            </a:r>
          </a:p>
        </p:txBody>
      </p:sp>
      <p:sp>
        <p:nvSpPr>
          <p:cNvPr id="28675" name="Rectangle 3">
            <a:extLst>
              <a:ext uri="{FF2B5EF4-FFF2-40B4-BE49-F238E27FC236}">
                <a16:creationId xmlns:a16="http://schemas.microsoft.com/office/drawing/2014/main" id="{06B7A519-71A0-4306-AC45-2CD532116CA1}"/>
              </a:ext>
            </a:extLst>
          </p:cNvPr>
          <p:cNvSpPr>
            <a:spLocks noGrp="1" noChangeArrowheads="1"/>
          </p:cNvSpPr>
          <p:nvPr>
            <p:ph idx="1"/>
          </p:nvPr>
        </p:nvSpPr>
        <p:spPr>
          <a:xfrm>
            <a:off x="3810000" y="1981200"/>
            <a:ext cx="6400800" cy="3886200"/>
          </a:xfrm>
          <a:solidFill>
            <a:srgbClr val="000000">
              <a:alpha val="59999"/>
            </a:srgbClr>
          </a:solidFill>
        </p:spPr>
        <p:txBody>
          <a:bodyPr/>
          <a:lstStyle/>
          <a:p>
            <a:pPr eaLnBrk="1" hangingPunct="1"/>
            <a:r>
              <a:rPr lang="en-US" altLang="en-US" sz="2800">
                <a:solidFill>
                  <a:schemeClr val="bg1"/>
                </a:solidFill>
              </a:rPr>
              <a:t>This study will not focus upon how a Christian should live, which is Christian ethics. </a:t>
            </a:r>
          </a:p>
          <a:p>
            <a:pPr eaLnBrk="1" hangingPunct="1"/>
            <a:r>
              <a:rPr lang="en-US" altLang="en-US" sz="2800">
                <a:solidFill>
                  <a:schemeClr val="bg1"/>
                </a:solidFill>
              </a:rPr>
              <a:t>Our objective is to learn principles which help us to become more and more like Christ—to examine the subject of how to become more like Christ.</a:t>
            </a:r>
          </a:p>
        </p:txBody>
      </p:sp>
      <p:sp>
        <p:nvSpPr>
          <p:cNvPr id="28676" name="Slide Number Placeholder 5">
            <a:extLst>
              <a:ext uri="{FF2B5EF4-FFF2-40B4-BE49-F238E27FC236}">
                <a16:creationId xmlns:a16="http://schemas.microsoft.com/office/drawing/2014/main" id="{FE56DD0C-495D-4545-B7D5-A37218E64707}"/>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510262-8A51-437C-B3BE-456F4ADF07B4}" type="slidenum">
              <a:rPr lang="en-US" altLang="en-US">
                <a:solidFill>
                  <a:srgbClr val="996633"/>
                </a:solidFill>
              </a:rPr>
              <a:pPr eaLnBrk="1" hangingPunct="1"/>
              <a:t>2</a:t>
            </a:fld>
            <a:endParaRPr lang="en-US" altLang="en-US">
              <a:solidFill>
                <a:srgbClr val="996633"/>
              </a:solidFill>
            </a:endParaRPr>
          </a:p>
        </p:txBody>
      </p:sp>
    </p:spTree>
    <p:extLst>
      <p:ext uri="{BB962C8B-B14F-4D97-AF65-F5344CB8AC3E}">
        <p14:creationId xmlns:p14="http://schemas.microsoft.com/office/powerpoint/2010/main" val="124532195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9E87135-A01B-470E-814F-B77C876D9745}"/>
              </a:ext>
            </a:extLst>
          </p:cNvPr>
          <p:cNvSpPr>
            <a:spLocks noGrp="1" noChangeArrowheads="1"/>
          </p:cNvSpPr>
          <p:nvPr>
            <p:ph type="ctrTitle"/>
          </p:nvPr>
        </p:nvSpPr>
        <p:spPr/>
        <p:txBody>
          <a:bodyPr/>
          <a:lstStyle/>
          <a:p>
            <a:pPr eaLnBrk="1" hangingPunct="1"/>
            <a:r>
              <a:rPr lang="en-US" altLang="en-US"/>
              <a:t>Various Views of Sanctification</a:t>
            </a:r>
          </a:p>
        </p:txBody>
      </p:sp>
      <p:sp>
        <p:nvSpPr>
          <p:cNvPr id="47107" name="Subtitle 2">
            <a:extLst>
              <a:ext uri="{FF2B5EF4-FFF2-40B4-BE49-F238E27FC236}">
                <a16:creationId xmlns:a16="http://schemas.microsoft.com/office/drawing/2014/main" id="{92FF451E-D84D-40CA-AEAF-942267F8859C}"/>
              </a:ext>
            </a:extLst>
          </p:cNvPr>
          <p:cNvSpPr>
            <a:spLocks noGrp="1"/>
          </p:cNvSpPr>
          <p:nvPr>
            <p:ph type="subTitle" idx="1"/>
          </p:nvPr>
        </p:nvSpPr>
        <p:spPr/>
        <p:txBody>
          <a:bodyPr/>
          <a:lstStyle/>
          <a:p>
            <a:pPr eaLnBrk="1" hangingPunct="1"/>
            <a:endParaRPr lang="en-US" altLang="en-US"/>
          </a:p>
        </p:txBody>
      </p:sp>
      <p:sp>
        <p:nvSpPr>
          <p:cNvPr id="47108" name="Slide Number Placeholder 5">
            <a:extLst>
              <a:ext uri="{FF2B5EF4-FFF2-40B4-BE49-F238E27FC236}">
                <a16:creationId xmlns:a16="http://schemas.microsoft.com/office/drawing/2014/main" id="{2E5C7FBB-C8AF-4A44-B3EB-BF648811A8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E8D858-30F7-4F3F-94B8-893C4EA6B9E9}" type="slidenum">
              <a:rPr lang="en-US" altLang="en-US">
                <a:solidFill>
                  <a:srgbClr val="996633"/>
                </a:solidFill>
              </a:rPr>
              <a:pPr eaLnBrk="1" hangingPunct="1"/>
              <a:t>20</a:t>
            </a:fld>
            <a:endParaRPr lang="en-US" altLang="en-US">
              <a:solidFill>
                <a:srgbClr val="996633"/>
              </a:solidFill>
            </a:endParaRPr>
          </a:p>
        </p:txBody>
      </p:sp>
    </p:spTree>
    <p:extLst>
      <p:ext uri="{BB962C8B-B14F-4D97-AF65-F5344CB8AC3E}">
        <p14:creationId xmlns:p14="http://schemas.microsoft.com/office/powerpoint/2010/main" val="245576355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D1A5D86-EF4C-48AF-AF11-30D4C98BB249}"/>
              </a:ext>
            </a:extLst>
          </p:cNvPr>
          <p:cNvSpPr>
            <a:spLocks noGrp="1" noRot="1" noChangeArrowheads="1"/>
          </p:cNvSpPr>
          <p:nvPr>
            <p:ph type="title"/>
          </p:nvPr>
        </p:nvSpPr>
        <p:spPr/>
        <p:txBody>
          <a:bodyPr/>
          <a:lstStyle/>
          <a:p>
            <a:pPr eaLnBrk="1" hangingPunct="1"/>
            <a:r>
              <a:rPr lang="en-US" altLang="en-US"/>
              <a:t>God’s Part Stressed—Can We Please God?</a:t>
            </a:r>
          </a:p>
        </p:txBody>
      </p:sp>
      <p:sp>
        <p:nvSpPr>
          <p:cNvPr id="18435" name="Rectangle 3">
            <a:extLst>
              <a:ext uri="{FF2B5EF4-FFF2-40B4-BE49-F238E27FC236}">
                <a16:creationId xmlns:a16="http://schemas.microsoft.com/office/drawing/2014/main" id="{F7009246-324F-42CF-A3CD-FD9D0D096C30}"/>
              </a:ext>
            </a:extLst>
          </p:cNvPr>
          <p:cNvSpPr>
            <a:spLocks noGrp="1" noChangeArrowheads="1"/>
          </p:cNvSpPr>
          <p:nvPr>
            <p:ph idx="1"/>
          </p:nvPr>
        </p:nvSpPr>
        <p:spPr/>
        <p:txBody>
          <a:bodyPr/>
          <a:lstStyle/>
          <a:p>
            <a:pPr eaLnBrk="1" hangingPunct="1"/>
            <a:r>
              <a:rPr lang="en-US" altLang="en-US" sz="1800"/>
              <a:t>Some in the Calvinistic tradition stress our positional sanctification and the sovereign love of God so much that they question the validity of even trying to please God, since they believe that we already please and are accepted by Him. But…</a:t>
            </a:r>
          </a:p>
          <a:p>
            <a:pPr lvl="1" eaLnBrk="1" hangingPunct="1"/>
            <a:r>
              <a:rPr lang="en-US" altLang="en-US" sz="1800"/>
              <a:t>Colossians 1:10  And we pray this in order that you may live a life worthy of the Lord and may please him in every way: bearing fruit in every good work, growing in the knowledge of God</a:t>
            </a:r>
          </a:p>
          <a:p>
            <a:pPr lvl="1" eaLnBrk="1" hangingPunct="1"/>
            <a:r>
              <a:rPr lang="en-US" altLang="en-US" sz="1800"/>
              <a:t>1 Thessalonians 2:4  On the contrary, we speak as men approved by God to be entrusted with the gospel. We are not trying to please men but God, who tests our hearts.</a:t>
            </a:r>
          </a:p>
          <a:p>
            <a:pPr lvl="1" eaLnBrk="1" hangingPunct="1"/>
            <a:r>
              <a:rPr lang="en-US" altLang="en-US" sz="1800"/>
              <a:t>1 Thessalonians 4:1  Finally, brothers, we instructed you how to live in order to please God, as in fact you are living. Now we ask you and urge you in the Lord Jesus to do this more and more.</a:t>
            </a:r>
          </a:p>
        </p:txBody>
      </p:sp>
      <p:sp>
        <p:nvSpPr>
          <p:cNvPr id="48132" name="Slide Number Placeholder 4">
            <a:extLst>
              <a:ext uri="{FF2B5EF4-FFF2-40B4-BE49-F238E27FC236}">
                <a16:creationId xmlns:a16="http://schemas.microsoft.com/office/drawing/2014/main" id="{5437BF07-FDEB-4742-AE6B-C36C6A43F67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38418B-A232-45BE-B9D1-6F9C6F5339E3}" type="slidenum">
              <a:rPr lang="en-US" altLang="en-US">
                <a:solidFill>
                  <a:srgbClr val="996633"/>
                </a:solidFill>
              </a:rPr>
              <a:pPr eaLnBrk="1" hangingPunct="1"/>
              <a:t>21</a:t>
            </a:fld>
            <a:endParaRPr lang="en-US" altLang="en-US">
              <a:solidFill>
                <a:srgbClr val="996633"/>
              </a:solidFill>
            </a:endParaRPr>
          </a:p>
        </p:txBody>
      </p:sp>
    </p:spTree>
    <p:extLst>
      <p:ext uri="{BB962C8B-B14F-4D97-AF65-F5344CB8AC3E}">
        <p14:creationId xmlns:p14="http://schemas.microsoft.com/office/powerpoint/2010/main" val="1662808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20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fade">
                                      <p:cBhvr>
                                        <p:cTn id="17" dur="2000"/>
                                        <p:tgtEl>
                                          <p:spTgt spid="184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fade">
                                      <p:cBhvr>
                                        <p:cTn id="22" dur="2000"/>
                                        <p:tgtEl>
                                          <p:spTgt spid="184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fade">
                                      <p:cBhvr>
                                        <p:cTn id="27" dur="20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47C7DDDF-88D8-4FEC-97A5-DF77B454BEB6}"/>
              </a:ext>
            </a:extLst>
          </p:cNvPr>
          <p:cNvSpPr>
            <a:spLocks noGrp="1" noChangeArrowheads="1"/>
          </p:cNvSpPr>
          <p:nvPr>
            <p:ph type="title"/>
          </p:nvPr>
        </p:nvSpPr>
        <p:spPr/>
        <p:txBody>
          <a:bodyPr/>
          <a:lstStyle/>
          <a:p>
            <a:pPr eaLnBrk="1" hangingPunct="1"/>
            <a:r>
              <a:rPr lang="en-US" altLang="en-US"/>
              <a:t>Growth Emphasized</a:t>
            </a:r>
          </a:p>
        </p:txBody>
      </p:sp>
      <p:sp>
        <p:nvSpPr>
          <p:cNvPr id="154627" name="Rectangle 3">
            <a:extLst>
              <a:ext uri="{FF2B5EF4-FFF2-40B4-BE49-F238E27FC236}">
                <a16:creationId xmlns:a16="http://schemas.microsoft.com/office/drawing/2014/main" id="{1AA02B17-6F73-40C1-A9B2-20855826E1C8}"/>
              </a:ext>
            </a:extLst>
          </p:cNvPr>
          <p:cNvSpPr>
            <a:spLocks noGrp="1" noChangeArrowheads="1"/>
          </p:cNvSpPr>
          <p:nvPr>
            <p:ph idx="1"/>
          </p:nvPr>
        </p:nvSpPr>
        <p:spPr/>
        <p:txBody>
          <a:bodyPr/>
          <a:lstStyle/>
          <a:p>
            <a:pPr eaLnBrk="1" hangingPunct="1"/>
            <a:r>
              <a:rPr lang="en-US" altLang="en-US" sz="2000"/>
              <a:t>Progressive sanctification is another name for “growth.” Some in the “holiness” tradition teach that Christians at some moment in time attain to entire sanctification, or sinless perfection. This contradicts that we are “being made holy,” and other scriptures already quoted.</a:t>
            </a:r>
          </a:p>
          <a:p>
            <a:pPr lvl="1" eaLnBrk="1" hangingPunct="1"/>
            <a:r>
              <a:rPr lang="en-US" altLang="en-US" sz="2000"/>
              <a:t>I met a man who could not recall any sins he’d committed. An exasperated older friend burst in, “What about the woman you’re living with?” [they weren’t married]</a:t>
            </a:r>
          </a:p>
          <a:p>
            <a:pPr lvl="1" eaLnBrk="1" hangingPunct="1"/>
            <a:r>
              <a:rPr lang="en-US" altLang="en-US" sz="2000"/>
              <a:t>There are “spiritual” and “worldly” Christians—I haven’t met a perfect one (1 Corinthians 3:1-3).</a:t>
            </a:r>
          </a:p>
        </p:txBody>
      </p:sp>
      <p:sp>
        <p:nvSpPr>
          <p:cNvPr id="49156" name="Slide Number Placeholder 5">
            <a:extLst>
              <a:ext uri="{FF2B5EF4-FFF2-40B4-BE49-F238E27FC236}">
                <a16:creationId xmlns:a16="http://schemas.microsoft.com/office/drawing/2014/main" id="{65C703A9-69DC-463A-B6D4-59B116AE6620}"/>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1D7ACE-AFD1-4F52-862C-2D819B39F118}" type="slidenum">
              <a:rPr lang="en-US" altLang="en-US">
                <a:solidFill>
                  <a:srgbClr val="996633"/>
                </a:solidFill>
              </a:rPr>
              <a:pPr eaLnBrk="1" hangingPunct="1"/>
              <a:t>22</a:t>
            </a:fld>
            <a:endParaRPr lang="en-US" altLang="en-US">
              <a:solidFill>
                <a:srgbClr val="996633"/>
              </a:solidFill>
            </a:endParaRPr>
          </a:p>
        </p:txBody>
      </p:sp>
    </p:spTree>
    <p:extLst>
      <p:ext uri="{BB962C8B-B14F-4D97-AF65-F5344CB8AC3E}">
        <p14:creationId xmlns:p14="http://schemas.microsoft.com/office/powerpoint/2010/main" val="39840247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fade">
                                      <p:cBhvr>
                                        <p:cTn id="7" dur="1000"/>
                                        <p:tgtEl>
                                          <p:spTgt spid="154626"/>
                                        </p:tgtEl>
                                      </p:cBhvr>
                                    </p:animEffect>
                                    <p:anim calcmode="lin" valueType="num">
                                      <p:cBhvr>
                                        <p:cTn id="8" dur="1000" fill="hold"/>
                                        <p:tgtEl>
                                          <p:spTgt spid="154626"/>
                                        </p:tgtEl>
                                        <p:attrNameLst>
                                          <p:attrName>ppt_x</p:attrName>
                                        </p:attrNameLst>
                                      </p:cBhvr>
                                      <p:tavLst>
                                        <p:tav tm="0">
                                          <p:val>
                                            <p:strVal val="#ppt_x"/>
                                          </p:val>
                                        </p:tav>
                                        <p:tav tm="100000">
                                          <p:val>
                                            <p:strVal val="#ppt_x"/>
                                          </p:val>
                                        </p:tav>
                                      </p:tavLst>
                                    </p:anim>
                                    <p:anim calcmode="lin" valueType="num">
                                      <p:cBhvr>
                                        <p:cTn id="9" dur="898" decel="100000" fill="hold"/>
                                        <p:tgtEl>
                                          <p:spTgt spid="1546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546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4627">
                                            <p:txEl>
                                              <p:pRg st="0" end="0"/>
                                            </p:txEl>
                                          </p:spTgt>
                                        </p:tgtEl>
                                        <p:attrNameLst>
                                          <p:attrName>style.visibility</p:attrName>
                                        </p:attrNameLst>
                                      </p:cBhvr>
                                      <p:to>
                                        <p:strVal val="visible"/>
                                      </p:to>
                                    </p:set>
                                    <p:animEffect transition="in" filter="fade">
                                      <p:cBhvr>
                                        <p:cTn id="15" dur="1000"/>
                                        <p:tgtEl>
                                          <p:spTgt spid="154627">
                                            <p:txEl>
                                              <p:pRg st="0" end="0"/>
                                            </p:txEl>
                                          </p:spTgt>
                                        </p:tgtEl>
                                      </p:cBhvr>
                                    </p:animEffect>
                                    <p:anim calcmode="lin" valueType="num">
                                      <p:cBhvr>
                                        <p:cTn id="16" dur="10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546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546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4627">
                                            <p:txEl>
                                              <p:pRg st="1" end="1"/>
                                            </p:txEl>
                                          </p:spTgt>
                                        </p:tgtEl>
                                        <p:attrNameLst>
                                          <p:attrName>style.visibility</p:attrName>
                                        </p:attrNameLst>
                                      </p:cBhvr>
                                      <p:to>
                                        <p:strVal val="visible"/>
                                      </p:to>
                                    </p:set>
                                    <p:animEffect transition="in" filter="fade">
                                      <p:cBhvr>
                                        <p:cTn id="23" dur="1000"/>
                                        <p:tgtEl>
                                          <p:spTgt spid="154627">
                                            <p:txEl>
                                              <p:pRg st="1" end="1"/>
                                            </p:txEl>
                                          </p:spTgt>
                                        </p:tgtEl>
                                      </p:cBhvr>
                                    </p:animEffect>
                                    <p:anim calcmode="lin" valueType="num">
                                      <p:cBhvr>
                                        <p:cTn id="24" dur="10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5462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5462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54627">
                                            <p:txEl>
                                              <p:pRg st="2" end="2"/>
                                            </p:txEl>
                                          </p:spTgt>
                                        </p:tgtEl>
                                        <p:attrNameLst>
                                          <p:attrName>style.visibility</p:attrName>
                                        </p:attrNameLst>
                                      </p:cBhvr>
                                      <p:to>
                                        <p:strVal val="visible"/>
                                      </p:to>
                                    </p:set>
                                    <p:animEffect transition="in" filter="fade">
                                      <p:cBhvr>
                                        <p:cTn id="31" dur="1000"/>
                                        <p:tgtEl>
                                          <p:spTgt spid="154627">
                                            <p:txEl>
                                              <p:pRg st="2" end="2"/>
                                            </p:txEl>
                                          </p:spTgt>
                                        </p:tgtEl>
                                      </p:cBhvr>
                                    </p:animEffect>
                                    <p:anim calcmode="lin" valueType="num">
                                      <p:cBhvr>
                                        <p:cTn id="32" dur="10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5462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5462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22A72D4-40F9-4D6A-81FA-9D69C8EE6AB2}"/>
              </a:ext>
            </a:extLst>
          </p:cNvPr>
          <p:cNvSpPr>
            <a:spLocks noGrp="1" noRot="1" noChangeArrowheads="1"/>
          </p:cNvSpPr>
          <p:nvPr>
            <p:ph type="title"/>
          </p:nvPr>
        </p:nvSpPr>
        <p:spPr/>
        <p:txBody>
          <a:bodyPr/>
          <a:lstStyle/>
          <a:p>
            <a:pPr eaLnBrk="1" hangingPunct="1"/>
            <a:r>
              <a:rPr lang="en-US" altLang="en-US"/>
              <a:t>Concepts of Sanctification</a:t>
            </a:r>
          </a:p>
        </p:txBody>
      </p:sp>
      <p:sp>
        <p:nvSpPr>
          <p:cNvPr id="19459" name="Rectangle 3">
            <a:extLst>
              <a:ext uri="{FF2B5EF4-FFF2-40B4-BE49-F238E27FC236}">
                <a16:creationId xmlns:a16="http://schemas.microsoft.com/office/drawing/2014/main" id="{F4373BCB-738D-4A55-AB06-EE38B0B77EDC}"/>
              </a:ext>
            </a:extLst>
          </p:cNvPr>
          <p:cNvSpPr>
            <a:spLocks noGrp="1" noChangeArrowheads="1"/>
          </p:cNvSpPr>
          <p:nvPr>
            <p:ph idx="1"/>
          </p:nvPr>
        </p:nvSpPr>
        <p:spPr/>
        <p:txBody>
          <a:bodyPr/>
          <a:lstStyle/>
          <a:p>
            <a:pPr eaLnBrk="1" hangingPunct="1"/>
            <a:r>
              <a:rPr lang="en-US" altLang="en-US" sz="2000"/>
              <a:t>“The Wesleyan-Arminian concept of holiness maintains that ‘the Christian’s tendency to sin is extinguished’, while others, such as the Keswick Convention, teach that this tendency is ‘merely counteracted by victorious living in the Spirit’.” </a:t>
            </a:r>
          </a:p>
          <a:p>
            <a:pPr lvl="1" eaLnBrk="1" hangingPunct="1"/>
            <a:r>
              <a:rPr lang="en-US" altLang="en-US" sz="2000"/>
              <a:t>The New International Dict. Of the Christian Church, 1974. s.v. “Keswick Convention,” Ian Sellers, p. 564.</a:t>
            </a:r>
          </a:p>
          <a:p>
            <a:pPr lvl="1" eaLnBrk="1" hangingPunct="1"/>
            <a:r>
              <a:rPr lang="en-US" altLang="en-US" sz="2000"/>
              <a:t>1 John 1:8  If we say that we have [ongoing] no sin, we are deceiving ourselves and the truth is not in us. </a:t>
            </a:r>
          </a:p>
          <a:p>
            <a:pPr eaLnBrk="1" hangingPunct="1"/>
            <a:r>
              <a:rPr lang="en-US" altLang="en-US" sz="2000"/>
              <a:t>Others teach “absolute surrender” to God or to “let go and let God.” Both are passive states, and while good as far as they go, do not provide the energy or direction needed to walk the Way.</a:t>
            </a:r>
          </a:p>
          <a:p>
            <a:pPr lvl="1" eaLnBrk="1" hangingPunct="1"/>
            <a:endParaRPr lang="en-US" altLang="en-US" sz="2000"/>
          </a:p>
        </p:txBody>
      </p:sp>
      <p:sp>
        <p:nvSpPr>
          <p:cNvPr id="50180" name="Slide Number Placeholder 4">
            <a:extLst>
              <a:ext uri="{FF2B5EF4-FFF2-40B4-BE49-F238E27FC236}">
                <a16:creationId xmlns:a16="http://schemas.microsoft.com/office/drawing/2014/main" id="{4BD80747-34DB-4437-8E67-7B521CF8954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457114-4241-4218-AFAA-9DAC67999009}" type="slidenum">
              <a:rPr lang="en-US" altLang="en-US">
                <a:solidFill>
                  <a:srgbClr val="996633"/>
                </a:solidFill>
              </a:rPr>
              <a:pPr eaLnBrk="1" hangingPunct="1"/>
              <a:t>23</a:t>
            </a:fld>
            <a:endParaRPr lang="en-US" altLang="en-US">
              <a:solidFill>
                <a:srgbClr val="996633"/>
              </a:solidFill>
            </a:endParaRPr>
          </a:p>
        </p:txBody>
      </p:sp>
    </p:spTree>
    <p:extLst>
      <p:ext uri="{BB962C8B-B14F-4D97-AF65-F5344CB8AC3E}">
        <p14:creationId xmlns:p14="http://schemas.microsoft.com/office/powerpoint/2010/main" val="3254969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left)">
                                      <p:cBhvr>
                                        <p:cTn id="12" dur="500"/>
                                        <p:tgtEl>
                                          <p:spTgt spid="1945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wipe(left)">
                                      <p:cBhvr>
                                        <p:cTn id="15" dur="500"/>
                                        <p:tgtEl>
                                          <p:spTgt spid="1945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459">
                                            <p:txEl>
                                              <p:pRg st="2" end="2"/>
                                            </p:txEl>
                                          </p:spTgt>
                                        </p:tgtEl>
                                        <p:attrNameLst>
                                          <p:attrName>style.visibility</p:attrName>
                                        </p:attrNameLst>
                                      </p:cBhvr>
                                      <p:to>
                                        <p:strVal val="visible"/>
                                      </p:to>
                                    </p:set>
                                    <p:animEffect transition="in" filter="wipe(left)">
                                      <p:cBhvr>
                                        <p:cTn id="20" dur="500"/>
                                        <p:tgtEl>
                                          <p:spTgt spid="1945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Effect transition="in" filter="wipe(left)">
                                      <p:cBhvr>
                                        <p:cTn id="25"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E45FCB18-9F63-42C7-990E-33D3D3B273FC}"/>
              </a:ext>
            </a:extLst>
          </p:cNvPr>
          <p:cNvSpPr>
            <a:spLocks noGrp="1" noChangeArrowheads="1"/>
          </p:cNvSpPr>
          <p:nvPr>
            <p:ph type="ctrTitle"/>
          </p:nvPr>
        </p:nvSpPr>
        <p:spPr/>
        <p:txBody>
          <a:bodyPr/>
          <a:lstStyle/>
          <a:p>
            <a:pPr eaLnBrk="1" hangingPunct="1">
              <a:defRPr/>
            </a:pPr>
            <a:r>
              <a:rPr lang="en-US" altLang="en-US"/>
              <a:t>God’s Part in Sanctification</a:t>
            </a:r>
          </a:p>
        </p:txBody>
      </p:sp>
      <p:sp>
        <p:nvSpPr>
          <p:cNvPr id="3" name="Subtitle 2">
            <a:extLst>
              <a:ext uri="{FF2B5EF4-FFF2-40B4-BE49-F238E27FC236}">
                <a16:creationId xmlns:a16="http://schemas.microsoft.com/office/drawing/2014/main" id="{4F266FA3-039C-43F5-88A9-67D99A0F585B}"/>
              </a:ext>
            </a:extLst>
          </p:cNvPr>
          <p:cNvSpPr>
            <a:spLocks noGrp="1"/>
          </p:cNvSpPr>
          <p:nvPr>
            <p:ph type="subTitle" idx="1"/>
          </p:nvPr>
        </p:nvSpPr>
        <p:spPr/>
        <p:txBody>
          <a:bodyPr/>
          <a:lstStyle/>
          <a:p>
            <a:pPr eaLnBrk="1" hangingPunct="1">
              <a:defRPr/>
            </a:pPr>
            <a:endParaRPr lang="en-US"/>
          </a:p>
        </p:txBody>
      </p:sp>
      <p:sp>
        <p:nvSpPr>
          <p:cNvPr id="5" name="Slide Number Placeholder 5">
            <a:extLst>
              <a:ext uri="{FF2B5EF4-FFF2-40B4-BE49-F238E27FC236}">
                <a16:creationId xmlns:a16="http://schemas.microsoft.com/office/drawing/2014/main" id="{A6337993-2C8D-4DC4-AF88-CCD20DBAF68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FB6446-F5E3-46CA-BBDF-8D560D3C0C88}" type="slidenum">
              <a:rPr lang="en-US" altLang="en-US">
                <a:latin typeface="Verdana" panose="020B0604030504040204" pitchFamily="34" charset="0"/>
              </a:rPr>
              <a:pPr eaLnBrk="1" hangingPunct="1"/>
              <a:t>24</a:t>
            </a:fld>
            <a:endParaRPr lang="en-US" altLang="en-US">
              <a:latin typeface="Verdana" panose="020B0604030504040204" pitchFamily="34" charset="0"/>
            </a:endParaRPr>
          </a:p>
        </p:txBody>
      </p:sp>
    </p:spTree>
    <p:extLst>
      <p:ext uri="{BB962C8B-B14F-4D97-AF65-F5344CB8AC3E}">
        <p14:creationId xmlns:p14="http://schemas.microsoft.com/office/powerpoint/2010/main" val="91913211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160C35B-8F5D-49E9-AE0B-7924A418BDFB}"/>
              </a:ext>
            </a:extLst>
          </p:cNvPr>
          <p:cNvSpPr>
            <a:spLocks noGrp="1" noChangeArrowheads="1"/>
          </p:cNvSpPr>
          <p:nvPr>
            <p:ph type="title"/>
          </p:nvPr>
        </p:nvSpPr>
        <p:spPr>
          <a:xfrm>
            <a:off x="1981200" y="158750"/>
            <a:ext cx="8229600" cy="1365250"/>
          </a:xfrm>
        </p:spPr>
        <p:txBody>
          <a:bodyPr/>
          <a:lstStyle/>
          <a:p>
            <a:pPr eaLnBrk="1" hangingPunct="1">
              <a:defRPr/>
            </a:pPr>
            <a:r>
              <a:rPr lang="en-US" altLang="en-US" sz="4000" dirty="0"/>
              <a:t>What is </a:t>
            </a:r>
            <a:r>
              <a:rPr lang="en-US" altLang="en-US" sz="4000" u="sng" dirty="0"/>
              <a:t>God’s Part</a:t>
            </a:r>
            <a:r>
              <a:rPr lang="en-US" altLang="en-US" sz="4000" dirty="0"/>
              <a:t> in Sanctification?</a:t>
            </a:r>
          </a:p>
        </p:txBody>
      </p:sp>
      <p:sp>
        <p:nvSpPr>
          <p:cNvPr id="20483" name="Rectangle 3">
            <a:extLst>
              <a:ext uri="{FF2B5EF4-FFF2-40B4-BE49-F238E27FC236}">
                <a16:creationId xmlns:a16="http://schemas.microsoft.com/office/drawing/2014/main" id="{EDA7E4CA-DF89-4FD2-A8EA-DA5385015056}"/>
              </a:ext>
            </a:extLst>
          </p:cNvPr>
          <p:cNvSpPr>
            <a:spLocks noGrp="1" noChangeArrowheads="1"/>
          </p:cNvSpPr>
          <p:nvPr>
            <p:ph idx="1"/>
          </p:nvPr>
        </p:nvSpPr>
        <p:spPr>
          <a:xfrm>
            <a:off x="1981200" y="1447800"/>
            <a:ext cx="8229600" cy="4724400"/>
          </a:xfrm>
        </p:spPr>
        <p:txBody>
          <a:bodyPr/>
          <a:lstStyle/>
          <a:p>
            <a:pPr eaLnBrk="1" hangingPunct="1">
              <a:lnSpc>
                <a:spcPct val="90000"/>
              </a:lnSpc>
              <a:defRPr/>
            </a:pPr>
            <a:r>
              <a:rPr lang="en-US" altLang="en-US" dirty="0"/>
              <a:t>2 Peter 1:3 “His divine power has given us </a:t>
            </a:r>
            <a:r>
              <a:rPr lang="en-US" altLang="en-US" b="1" dirty="0"/>
              <a:t>everything</a:t>
            </a:r>
            <a:r>
              <a:rPr lang="en-US" altLang="en-US" dirty="0"/>
              <a:t> </a:t>
            </a:r>
            <a:r>
              <a:rPr lang="en-US" altLang="en-US" b="1" dirty="0"/>
              <a:t>we need for life and godliness</a:t>
            </a:r>
            <a:r>
              <a:rPr lang="en-US" altLang="en-US" dirty="0"/>
              <a:t> through our knowledge of him who called us by his own glory and goodness.”   God provides the means.</a:t>
            </a:r>
          </a:p>
          <a:p>
            <a:pPr lvl="1" eaLnBrk="1" hangingPunct="1">
              <a:lnSpc>
                <a:spcPct val="90000"/>
              </a:lnSpc>
              <a:defRPr/>
            </a:pPr>
            <a:r>
              <a:rPr lang="en-US" altLang="en-US" sz="2400" dirty="0"/>
              <a:t>If we don’t grow spiritually, it is not God’s fault.</a:t>
            </a:r>
          </a:p>
          <a:p>
            <a:pPr lvl="1" eaLnBrk="1" hangingPunct="1">
              <a:lnSpc>
                <a:spcPct val="90000"/>
              </a:lnSpc>
              <a:defRPr/>
            </a:pPr>
            <a:r>
              <a:rPr lang="en-US" altLang="en-US" sz="2400" dirty="0"/>
              <a:t>He provides the “means of grace” and means of growth—primarily the Holy Spirit, the Church and the Bible.</a:t>
            </a:r>
          </a:p>
          <a:p>
            <a:pPr eaLnBrk="1" hangingPunct="1">
              <a:lnSpc>
                <a:spcPct val="90000"/>
              </a:lnSpc>
              <a:defRPr/>
            </a:pPr>
            <a:r>
              <a:rPr lang="en-US" altLang="en-US" dirty="0"/>
              <a:t>He both actively moves to make us grow, and provides means to make us grow.</a:t>
            </a:r>
          </a:p>
        </p:txBody>
      </p:sp>
      <p:sp>
        <p:nvSpPr>
          <p:cNvPr id="5" name="Slide Number Placeholder 5">
            <a:extLst>
              <a:ext uri="{FF2B5EF4-FFF2-40B4-BE49-F238E27FC236}">
                <a16:creationId xmlns:a16="http://schemas.microsoft.com/office/drawing/2014/main" id="{7DA72F11-401F-4777-8140-89CB667CB19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23B2BD-E4A4-4D42-A4A0-ED941DB35DC9}" type="slidenum">
              <a:rPr lang="en-US" altLang="en-US">
                <a:latin typeface="Verdana" panose="020B0604030504040204" pitchFamily="34" charset="0"/>
              </a:rPr>
              <a:pPr eaLnBrk="1" hangingPunct="1"/>
              <a:t>25</a:t>
            </a:fld>
            <a:endParaRPr lang="en-US" altLang="en-US">
              <a:latin typeface="Verdana" panose="020B0604030504040204" pitchFamily="34" charset="0"/>
            </a:endParaRPr>
          </a:p>
        </p:txBody>
      </p:sp>
    </p:spTree>
    <p:extLst>
      <p:ext uri="{BB962C8B-B14F-4D97-AF65-F5344CB8AC3E}">
        <p14:creationId xmlns:p14="http://schemas.microsoft.com/office/powerpoint/2010/main" val="382420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checkerboard(across)">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73AF08F-420C-414C-9D34-1A711C7230C8}"/>
              </a:ext>
            </a:extLst>
          </p:cNvPr>
          <p:cNvSpPr>
            <a:spLocks noGrp="1" noChangeArrowheads="1"/>
          </p:cNvSpPr>
          <p:nvPr>
            <p:ph type="title"/>
          </p:nvPr>
        </p:nvSpPr>
        <p:spPr>
          <a:xfrm>
            <a:off x="1981200" y="158750"/>
            <a:ext cx="8229600" cy="1212850"/>
          </a:xfrm>
        </p:spPr>
        <p:txBody>
          <a:bodyPr/>
          <a:lstStyle/>
          <a:p>
            <a:pPr eaLnBrk="1" hangingPunct="1">
              <a:defRPr/>
            </a:pPr>
            <a:r>
              <a:rPr lang="en-US" altLang="en-US" sz="4000" dirty="0"/>
              <a:t>God is Able to Make and </a:t>
            </a:r>
            <a:br>
              <a:rPr lang="en-US" altLang="en-US" sz="4000" dirty="0"/>
            </a:br>
            <a:r>
              <a:rPr lang="en-US" altLang="en-US" sz="4000" dirty="0"/>
              <a:t>to Keep us Holy</a:t>
            </a:r>
          </a:p>
        </p:txBody>
      </p:sp>
      <p:sp>
        <p:nvSpPr>
          <p:cNvPr id="21507" name="Rectangle 3">
            <a:extLst>
              <a:ext uri="{FF2B5EF4-FFF2-40B4-BE49-F238E27FC236}">
                <a16:creationId xmlns:a16="http://schemas.microsoft.com/office/drawing/2014/main" id="{41C30F8D-3193-4F00-B7F3-E3D3CD6D3FC9}"/>
              </a:ext>
            </a:extLst>
          </p:cNvPr>
          <p:cNvSpPr>
            <a:spLocks noGrp="1" noChangeArrowheads="1"/>
          </p:cNvSpPr>
          <p:nvPr>
            <p:ph idx="1"/>
          </p:nvPr>
        </p:nvSpPr>
        <p:spPr>
          <a:xfrm>
            <a:off x="1981200" y="1371600"/>
            <a:ext cx="8229600" cy="4800600"/>
          </a:xfrm>
        </p:spPr>
        <p:txBody>
          <a:bodyPr/>
          <a:lstStyle/>
          <a:p>
            <a:pPr eaLnBrk="1" hangingPunct="1">
              <a:lnSpc>
                <a:spcPct val="80000"/>
              </a:lnSpc>
              <a:defRPr/>
            </a:pPr>
            <a:r>
              <a:rPr lang="en-US" altLang="en-US" dirty="0"/>
              <a:t>1 Thessalonians 5:23 “May God himself, the God of peace, </a:t>
            </a:r>
            <a:r>
              <a:rPr lang="en-US" altLang="en-US" u="sng" dirty="0"/>
              <a:t>sanctify you through and through</a:t>
            </a:r>
            <a:r>
              <a:rPr lang="en-US" altLang="en-US" dirty="0"/>
              <a:t>. May your whole spirit, soul and body be kept </a:t>
            </a:r>
            <a:r>
              <a:rPr lang="en-US" altLang="en-US" u="sng" dirty="0"/>
              <a:t>blameless at the coming of our Lord Jesus Christ</a:t>
            </a:r>
            <a:r>
              <a:rPr lang="en-US" altLang="en-US" dirty="0"/>
              <a:t>.” </a:t>
            </a:r>
            <a:r>
              <a:rPr lang="en-US" altLang="en-US" u="sng" dirty="0"/>
              <a:t>This</a:t>
            </a:r>
            <a:r>
              <a:rPr lang="en-US" altLang="en-US" dirty="0"/>
              <a:t> is entire sanctification. Sanctify = </a:t>
            </a:r>
            <a:r>
              <a:rPr lang="el-GR" altLang="en-US" dirty="0">
                <a:cs typeface="Arial" charset="0"/>
              </a:rPr>
              <a:t>άγιάσμός</a:t>
            </a:r>
            <a:r>
              <a:rPr lang="en-US" altLang="en-US" dirty="0"/>
              <a:t> “make holy, consecrate” </a:t>
            </a:r>
            <a:r>
              <a:rPr lang="en-US" altLang="en-US" dirty="0" err="1"/>
              <a:t>Friberg</a:t>
            </a:r>
            <a:r>
              <a:rPr lang="en-US" altLang="en-US" dirty="0"/>
              <a:t> Greek Lexicon</a:t>
            </a:r>
          </a:p>
          <a:p>
            <a:pPr eaLnBrk="1" hangingPunct="1">
              <a:lnSpc>
                <a:spcPct val="80000"/>
              </a:lnSpc>
              <a:defRPr/>
            </a:pPr>
            <a:r>
              <a:rPr lang="en-US" altLang="en-US" dirty="0"/>
              <a:t>Jude 1:24 To him who is able to keep you from falling and to </a:t>
            </a:r>
            <a:r>
              <a:rPr lang="en-US" altLang="en-US" u="sng" dirty="0"/>
              <a:t>present you before his glorious presence without fault</a:t>
            </a:r>
            <a:r>
              <a:rPr lang="en-US" altLang="en-US" dirty="0"/>
              <a:t> and with great joy— </a:t>
            </a:r>
          </a:p>
          <a:p>
            <a:pPr lvl="1" eaLnBrk="1" hangingPunct="1">
              <a:lnSpc>
                <a:spcPct val="80000"/>
              </a:lnSpc>
              <a:defRPr/>
            </a:pPr>
            <a:r>
              <a:rPr lang="en-US" altLang="en-US" sz="2400" b="1" dirty="0"/>
              <a:t>1 Corinthians 10:13</a:t>
            </a:r>
            <a:r>
              <a:rPr lang="en-US" altLang="en-US" sz="2400" dirty="0"/>
              <a:t> No temptation has seized you except what is common to man. And God is faithful; </a:t>
            </a:r>
            <a:r>
              <a:rPr lang="en-US" altLang="en-US" sz="2400" u="sng" dirty="0"/>
              <a:t>he will not let you be tempted beyond what you can bear</a:t>
            </a:r>
            <a:r>
              <a:rPr lang="en-US" altLang="en-US" sz="2400" dirty="0"/>
              <a:t>. But when you are tempted, he will also provide a way out so that you can stand up under it.</a:t>
            </a:r>
          </a:p>
        </p:txBody>
      </p:sp>
      <p:sp>
        <p:nvSpPr>
          <p:cNvPr id="5" name="Slide Number Placeholder 5">
            <a:extLst>
              <a:ext uri="{FF2B5EF4-FFF2-40B4-BE49-F238E27FC236}">
                <a16:creationId xmlns:a16="http://schemas.microsoft.com/office/drawing/2014/main" id="{B10F9B7F-BCCB-4B59-BD99-964067DB658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4D9B9D-6710-4CF5-BB59-013B24C5A81B}" type="slidenum">
              <a:rPr lang="en-US" altLang="en-US">
                <a:latin typeface="Verdana" panose="020B0604030504040204" pitchFamily="34" charset="0"/>
              </a:rPr>
              <a:pPr eaLnBrk="1" hangingPunct="1"/>
              <a:t>26</a:t>
            </a:fld>
            <a:endParaRPr lang="en-US" altLang="en-US">
              <a:latin typeface="Verdana" panose="020B0604030504040204" pitchFamily="34" charset="0"/>
            </a:endParaRPr>
          </a:p>
        </p:txBody>
      </p:sp>
    </p:spTree>
    <p:extLst>
      <p:ext uri="{BB962C8B-B14F-4D97-AF65-F5344CB8AC3E}">
        <p14:creationId xmlns:p14="http://schemas.microsoft.com/office/powerpoint/2010/main" val="1012070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9C2DA78-21B2-4396-9990-2D44B63C89CA}"/>
              </a:ext>
            </a:extLst>
          </p:cNvPr>
          <p:cNvSpPr>
            <a:spLocks noGrp="1" noChangeArrowheads="1"/>
          </p:cNvSpPr>
          <p:nvPr>
            <p:ph type="title"/>
          </p:nvPr>
        </p:nvSpPr>
        <p:spPr>
          <a:xfrm>
            <a:off x="1981200" y="158750"/>
            <a:ext cx="8229600" cy="1365250"/>
          </a:xfrm>
        </p:spPr>
        <p:txBody>
          <a:bodyPr/>
          <a:lstStyle/>
          <a:p>
            <a:pPr eaLnBrk="1" hangingPunct="1">
              <a:defRPr/>
            </a:pPr>
            <a:r>
              <a:rPr lang="en-US" altLang="en-US" sz="4000" dirty="0"/>
              <a:t>While God Provides the </a:t>
            </a:r>
            <a:r>
              <a:rPr lang="en-US" altLang="en-US" sz="4000" u="sng" dirty="0"/>
              <a:t>Means</a:t>
            </a:r>
            <a:r>
              <a:rPr lang="en-US" altLang="en-US" sz="4000" dirty="0"/>
              <a:t>, </a:t>
            </a:r>
            <a:r>
              <a:rPr lang="en-US" altLang="en-US" sz="4000" u="sng" dirty="0"/>
              <a:t>We</a:t>
            </a:r>
            <a:r>
              <a:rPr lang="en-US" altLang="en-US" sz="4000" dirty="0"/>
              <a:t> are Responsible for our Growth</a:t>
            </a:r>
          </a:p>
        </p:txBody>
      </p:sp>
      <p:sp>
        <p:nvSpPr>
          <p:cNvPr id="22531" name="Rectangle 3">
            <a:extLst>
              <a:ext uri="{FF2B5EF4-FFF2-40B4-BE49-F238E27FC236}">
                <a16:creationId xmlns:a16="http://schemas.microsoft.com/office/drawing/2014/main" id="{CB555D69-17D6-4510-BBE4-352D8CC4333D}"/>
              </a:ext>
            </a:extLst>
          </p:cNvPr>
          <p:cNvSpPr>
            <a:spLocks noGrp="1" noChangeArrowheads="1"/>
          </p:cNvSpPr>
          <p:nvPr>
            <p:ph idx="1"/>
          </p:nvPr>
        </p:nvSpPr>
        <p:spPr>
          <a:xfrm>
            <a:off x="1905000" y="1600200"/>
            <a:ext cx="8458200" cy="4876800"/>
          </a:xfrm>
        </p:spPr>
        <p:txBody>
          <a:bodyPr/>
          <a:lstStyle/>
          <a:p>
            <a:pPr eaLnBrk="1" hangingPunct="1">
              <a:lnSpc>
                <a:spcPct val="90000"/>
              </a:lnSpc>
              <a:defRPr/>
            </a:pPr>
            <a:r>
              <a:rPr lang="en-US" altLang="en-US" dirty="0"/>
              <a:t>Hebrews 12:14-15</a:t>
            </a:r>
            <a:r>
              <a:rPr lang="en-US" altLang="en-US" b="1" dirty="0"/>
              <a:t> </a:t>
            </a:r>
            <a:r>
              <a:rPr lang="en-US" altLang="en-US" dirty="0"/>
              <a:t>  </a:t>
            </a:r>
            <a:r>
              <a:rPr lang="en-US" altLang="en-US" u="sng" dirty="0"/>
              <a:t>Make every effort</a:t>
            </a:r>
            <a:r>
              <a:rPr lang="en-US" altLang="en-US" dirty="0"/>
              <a:t> to live in peace with all men and to be</a:t>
            </a:r>
            <a:r>
              <a:rPr lang="en-US" altLang="en-US" b="1" dirty="0"/>
              <a:t> holy</a:t>
            </a:r>
            <a:r>
              <a:rPr lang="en-US" altLang="en-US" dirty="0"/>
              <a:t>; without holiness no one will see the Lord.  </a:t>
            </a:r>
            <a:r>
              <a:rPr lang="en-US" altLang="en-US" baseline="30000" dirty="0"/>
              <a:t>15</a:t>
            </a:r>
            <a:r>
              <a:rPr lang="en-US" altLang="en-US" dirty="0"/>
              <a:t> </a:t>
            </a:r>
            <a:r>
              <a:rPr lang="en-US" altLang="en-US" u="sng" dirty="0"/>
              <a:t>See to it that no one misses the grace of God</a:t>
            </a:r>
            <a:r>
              <a:rPr lang="en-US" altLang="en-US" dirty="0"/>
              <a:t> and that no bitter root grows up to cause trouble and defile many </a:t>
            </a:r>
            <a:r>
              <a:rPr lang="el-GR" altLang="en-US" dirty="0">
                <a:cs typeface="Arial" charset="0"/>
              </a:rPr>
              <a:t>Άγιάξω</a:t>
            </a:r>
            <a:r>
              <a:rPr lang="en-US" altLang="en-US" dirty="0">
                <a:cs typeface="Arial" charset="0"/>
              </a:rPr>
              <a:t> = holy, sanctified, pure </a:t>
            </a:r>
            <a:r>
              <a:rPr lang="en-US" altLang="en-US" dirty="0" err="1">
                <a:cs typeface="Arial" charset="0"/>
              </a:rPr>
              <a:t>Friberg</a:t>
            </a:r>
            <a:r>
              <a:rPr lang="en-US" altLang="en-US" dirty="0">
                <a:cs typeface="Arial" charset="0"/>
              </a:rPr>
              <a:t> Lexicon #212</a:t>
            </a:r>
            <a:endParaRPr lang="en-US" altLang="en-US" dirty="0"/>
          </a:p>
          <a:p>
            <a:pPr lvl="1" eaLnBrk="1" hangingPunct="1">
              <a:lnSpc>
                <a:spcPct val="90000"/>
              </a:lnSpc>
              <a:defRPr/>
            </a:pPr>
            <a:r>
              <a:rPr lang="en-US" altLang="en-US" sz="2400" dirty="0"/>
              <a:t>WE are to make “every effort” to be holy. At the same time, we must not miss the “grace of God,” which enables us to deal with others’ sin.</a:t>
            </a:r>
          </a:p>
          <a:p>
            <a:pPr lvl="1" eaLnBrk="1" hangingPunct="1">
              <a:lnSpc>
                <a:spcPct val="90000"/>
              </a:lnSpc>
              <a:defRPr/>
            </a:pPr>
            <a:r>
              <a:rPr lang="en-US" altLang="en-US" sz="2400" dirty="0"/>
              <a:t>We cannot be passively holy, or find holiness through meditation or right doctrine. Holiness is shown in the furnace of life, and requires our active cooperation. </a:t>
            </a:r>
          </a:p>
        </p:txBody>
      </p:sp>
      <p:sp>
        <p:nvSpPr>
          <p:cNvPr id="5" name="Slide Number Placeholder 5">
            <a:extLst>
              <a:ext uri="{FF2B5EF4-FFF2-40B4-BE49-F238E27FC236}">
                <a16:creationId xmlns:a16="http://schemas.microsoft.com/office/drawing/2014/main" id="{1DD1F5DE-B81F-452D-9E73-3534D569A8C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A7D7F3-B833-488D-819F-F8A899FA106C}" type="slidenum">
              <a:rPr lang="en-US" altLang="en-US">
                <a:latin typeface="Verdana" panose="020B0604030504040204" pitchFamily="34" charset="0"/>
              </a:rPr>
              <a:pPr eaLnBrk="1" hangingPunct="1"/>
              <a:t>27</a:t>
            </a:fld>
            <a:endParaRPr lang="en-US" altLang="en-US">
              <a:latin typeface="Verdana" panose="020B0604030504040204" pitchFamily="34" charset="0"/>
            </a:endParaRPr>
          </a:p>
        </p:txBody>
      </p:sp>
    </p:spTree>
    <p:extLst>
      <p:ext uri="{BB962C8B-B14F-4D97-AF65-F5344CB8AC3E}">
        <p14:creationId xmlns:p14="http://schemas.microsoft.com/office/powerpoint/2010/main" val="3139254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arn(inHorizontal)">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arn(inHorizontal)">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arn(inHorizontal)">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A639A0F2-8ED2-45A5-A794-D361FBE688AA}"/>
              </a:ext>
            </a:extLst>
          </p:cNvPr>
          <p:cNvSpPr>
            <a:spLocks noGrp="1" noChangeArrowheads="1"/>
          </p:cNvSpPr>
          <p:nvPr>
            <p:ph type="title"/>
          </p:nvPr>
        </p:nvSpPr>
        <p:spPr>
          <a:xfrm>
            <a:off x="1981200" y="158750"/>
            <a:ext cx="8229600" cy="1746250"/>
          </a:xfrm>
        </p:spPr>
        <p:txBody>
          <a:bodyPr/>
          <a:lstStyle/>
          <a:p>
            <a:pPr eaLnBrk="1" hangingPunct="1">
              <a:defRPr/>
            </a:pPr>
            <a:r>
              <a:rPr lang="en-US" altLang="en-US" sz="4000" dirty="0"/>
              <a:t>While God Provides the </a:t>
            </a:r>
            <a:r>
              <a:rPr lang="en-US" altLang="en-US" sz="4000" u="sng" dirty="0"/>
              <a:t>Means</a:t>
            </a:r>
            <a:r>
              <a:rPr lang="en-US" altLang="en-US" sz="4000" dirty="0"/>
              <a:t>, </a:t>
            </a:r>
            <a:r>
              <a:rPr lang="en-US" altLang="en-US" sz="4000" u="sng" dirty="0"/>
              <a:t>We</a:t>
            </a:r>
            <a:r>
              <a:rPr lang="en-US" altLang="en-US" sz="4000" dirty="0"/>
              <a:t> are Responsible for our Growth</a:t>
            </a:r>
          </a:p>
        </p:txBody>
      </p:sp>
      <p:sp>
        <p:nvSpPr>
          <p:cNvPr id="372739" name="Rectangle 3">
            <a:extLst>
              <a:ext uri="{FF2B5EF4-FFF2-40B4-BE49-F238E27FC236}">
                <a16:creationId xmlns:a16="http://schemas.microsoft.com/office/drawing/2014/main" id="{938EB24B-60D3-49AD-8F72-D604E82A7D34}"/>
              </a:ext>
            </a:extLst>
          </p:cNvPr>
          <p:cNvSpPr>
            <a:spLocks noGrp="1" noChangeArrowheads="1"/>
          </p:cNvSpPr>
          <p:nvPr>
            <p:ph idx="1"/>
          </p:nvPr>
        </p:nvSpPr>
        <p:spPr>
          <a:xfrm>
            <a:off x="1981200" y="1981200"/>
            <a:ext cx="8229600" cy="4191000"/>
          </a:xfrm>
        </p:spPr>
        <p:txBody>
          <a:bodyPr/>
          <a:lstStyle/>
          <a:p>
            <a:pPr eaLnBrk="1" hangingPunct="1">
              <a:defRPr/>
            </a:pPr>
            <a:r>
              <a:rPr lang="en-US" altLang="en-US" dirty="0"/>
              <a:t>Colossians 1:22-23 But now he has reconciled you by Christ's physical body through death to present you holy in his sight, without blemish and free from accusation-- </a:t>
            </a:r>
            <a:r>
              <a:rPr lang="en-US" altLang="en-US" baseline="30000" dirty="0"/>
              <a:t>23</a:t>
            </a:r>
            <a:r>
              <a:rPr lang="en-US" altLang="en-US" dirty="0"/>
              <a:t> </a:t>
            </a:r>
            <a:r>
              <a:rPr lang="en-US" altLang="en-US" b="1" dirty="0"/>
              <a:t>if you continue</a:t>
            </a:r>
            <a:r>
              <a:rPr lang="en-US" altLang="en-US" dirty="0"/>
              <a:t> in your faith, established and firm, not moved from the hope held out in the gospel. </a:t>
            </a:r>
          </a:p>
        </p:txBody>
      </p:sp>
      <p:sp>
        <p:nvSpPr>
          <p:cNvPr id="5" name="Slide Number Placeholder 5">
            <a:extLst>
              <a:ext uri="{FF2B5EF4-FFF2-40B4-BE49-F238E27FC236}">
                <a16:creationId xmlns:a16="http://schemas.microsoft.com/office/drawing/2014/main" id="{1539EB2E-B696-41F0-B0AB-73856D5D8A2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B40A7B-7581-413B-91AE-4E496CDDB104}" type="slidenum">
              <a:rPr lang="en-US" altLang="en-US">
                <a:latin typeface="Verdana" panose="020B0604030504040204" pitchFamily="34" charset="0"/>
              </a:rPr>
              <a:pPr eaLnBrk="1" hangingPunct="1"/>
              <a:t>28</a:t>
            </a:fld>
            <a:endParaRPr lang="en-US" altLang="en-US">
              <a:latin typeface="Verdana" panose="020B0604030504040204" pitchFamily="34" charset="0"/>
            </a:endParaRPr>
          </a:p>
        </p:txBody>
      </p:sp>
    </p:spTree>
    <p:extLst>
      <p:ext uri="{BB962C8B-B14F-4D97-AF65-F5344CB8AC3E}">
        <p14:creationId xmlns:p14="http://schemas.microsoft.com/office/powerpoint/2010/main" val="2993300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animEffect transition="in" filter="barn(inHorizontal)">
                                      <p:cBhvr>
                                        <p:cTn id="7" dur="500"/>
                                        <p:tgtEl>
                                          <p:spTgt spid="372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F75D651-5174-4670-A71D-2ADBC2079662}"/>
              </a:ext>
            </a:extLst>
          </p:cNvPr>
          <p:cNvSpPr>
            <a:spLocks noGrp="1" noChangeArrowheads="1"/>
          </p:cNvSpPr>
          <p:nvPr>
            <p:ph type="title"/>
          </p:nvPr>
        </p:nvSpPr>
        <p:spPr>
          <a:xfrm>
            <a:off x="1981200" y="158750"/>
            <a:ext cx="8229600" cy="1517650"/>
          </a:xfrm>
        </p:spPr>
        <p:txBody>
          <a:bodyPr/>
          <a:lstStyle/>
          <a:p>
            <a:pPr eaLnBrk="1" hangingPunct="1">
              <a:defRPr/>
            </a:pPr>
            <a:r>
              <a:rPr lang="en-US" altLang="en-US" sz="4000" dirty="0"/>
              <a:t>God’s </a:t>
            </a:r>
            <a:r>
              <a:rPr lang="en-US" altLang="en-US" sz="4000" u="sng" dirty="0"/>
              <a:t>Direct Means</a:t>
            </a:r>
            <a:r>
              <a:rPr lang="en-US" altLang="en-US" sz="4000" dirty="0"/>
              <a:t> for Growth: </a:t>
            </a:r>
            <a:br>
              <a:rPr lang="en-US" altLang="en-US" sz="4000" dirty="0"/>
            </a:br>
            <a:r>
              <a:rPr lang="en-US" altLang="en-US" sz="4000" dirty="0"/>
              <a:t>1. The Spirit</a:t>
            </a:r>
          </a:p>
        </p:txBody>
      </p:sp>
      <p:sp>
        <p:nvSpPr>
          <p:cNvPr id="23555" name="Rectangle 3">
            <a:extLst>
              <a:ext uri="{FF2B5EF4-FFF2-40B4-BE49-F238E27FC236}">
                <a16:creationId xmlns:a16="http://schemas.microsoft.com/office/drawing/2014/main" id="{C779F1B1-0298-4D38-A210-627EE6EDE7E9}"/>
              </a:ext>
            </a:extLst>
          </p:cNvPr>
          <p:cNvSpPr>
            <a:spLocks noGrp="1" noChangeArrowheads="1"/>
          </p:cNvSpPr>
          <p:nvPr>
            <p:ph idx="1"/>
          </p:nvPr>
        </p:nvSpPr>
        <p:spPr>
          <a:xfrm>
            <a:off x="1981200" y="1676400"/>
            <a:ext cx="8229600" cy="4495800"/>
          </a:xfrm>
        </p:spPr>
        <p:txBody>
          <a:bodyPr/>
          <a:lstStyle/>
          <a:p>
            <a:pPr eaLnBrk="1" hangingPunct="1">
              <a:lnSpc>
                <a:spcPct val="80000"/>
              </a:lnSpc>
              <a:defRPr/>
            </a:pPr>
            <a:r>
              <a:rPr lang="en-US" altLang="en-US" sz="2800" dirty="0"/>
              <a:t>2 Corinthians 3:18  And we, who with unveiled faces all reflect the Lord's glory, are being transformed into his likeness with ever-increasing glory, which comes from the Lord, who is the Spirit.</a:t>
            </a:r>
          </a:p>
          <a:p>
            <a:pPr lvl="1" eaLnBrk="1" hangingPunct="1">
              <a:lnSpc>
                <a:spcPct val="80000"/>
              </a:lnSpc>
              <a:defRPr/>
            </a:pPr>
            <a:r>
              <a:rPr lang="en-US" altLang="en-US" sz="2400" dirty="0"/>
              <a:t>Romans 8:4  in order that the righteous requirements of the law might be fully met in us, who do not live according to the sinful nature but </a:t>
            </a:r>
            <a:r>
              <a:rPr lang="en-US" altLang="en-US" sz="2400" b="1" dirty="0"/>
              <a:t>according to the Spirit.</a:t>
            </a:r>
          </a:p>
          <a:p>
            <a:pPr lvl="1" eaLnBrk="1" hangingPunct="1">
              <a:lnSpc>
                <a:spcPct val="80000"/>
              </a:lnSpc>
              <a:defRPr/>
            </a:pPr>
            <a:r>
              <a:rPr lang="en-US" altLang="en-US" sz="2400" dirty="0"/>
              <a:t>The New Testament is more demanding in its commands than the Old (Matthew 5:21-48, for example). The only possible way to keep them is to live according to the Spirit.</a:t>
            </a:r>
          </a:p>
        </p:txBody>
      </p:sp>
      <p:sp>
        <p:nvSpPr>
          <p:cNvPr id="5" name="Slide Number Placeholder 5">
            <a:extLst>
              <a:ext uri="{FF2B5EF4-FFF2-40B4-BE49-F238E27FC236}">
                <a16:creationId xmlns:a16="http://schemas.microsoft.com/office/drawing/2014/main" id="{43E16871-3300-4B02-8702-2DAB67E5850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B28D5C-DFF8-4AF6-A87C-2D976D46D3A8}" type="slidenum">
              <a:rPr lang="en-US" altLang="en-US">
                <a:latin typeface="Verdana" panose="020B0604030504040204" pitchFamily="34" charset="0"/>
              </a:rPr>
              <a:pPr eaLnBrk="1" hangingPunct="1"/>
              <a:t>29</a:t>
            </a:fld>
            <a:endParaRPr lang="en-US" altLang="en-US">
              <a:latin typeface="Verdana" panose="020B0604030504040204" pitchFamily="34" charset="0"/>
            </a:endParaRPr>
          </a:p>
        </p:txBody>
      </p:sp>
    </p:spTree>
    <p:extLst>
      <p:ext uri="{BB962C8B-B14F-4D97-AF65-F5344CB8AC3E}">
        <p14:creationId xmlns:p14="http://schemas.microsoft.com/office/powerpoint/2010/main" val="2310858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to="" calcmode="lin" valueType="num">
                                      <p:cBhvr>
                                        <p:cTn id="7" dur="1" fill="hold"/>
                                        <p:tgtEl>
                                          <p:spTgt spid="235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to="" calcmode="lin" valueType="num">
                                      <p:cBhvr>
                                        <p:cTn id="12" dur="1" fill="hold"/>
                                        <p:tgtEl>
                                          <p:spTgt spid="235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 to="" calcmode="lin" valueType="num">
                                      <p:cBhvr>
                                        <p:cTn id="17" dur="1" fill="hold"/>
                                        <p:tgtEl>
                                          <p:spTgt spid="2355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20C469D-1436-4ECF-9F57-B47EB5727AEE}"/>
              </a:ext>
            </a:extLst>
          </p:cNvPr>
          <p:cNvSpPr>
            <a:spLocks noGrp="1" noChangeArrowheads="1"/>
          </p:cNvSpPr>
          <p:nvPr>
            <p:ph type="title"/>
          </p:nvPr>
        </p:nvSpPr>
        <p:spPr>
          <a:xfrm>
            <a:off x="2895600" y="228600"/>
            <a:ext cx="6400800" cy="1295400"/>
          </a:xfrm>
          <a:solidFill>
            <a:schemeClr val="accent3">
              <a:alpha val="40000"/>
            </a:schemeClr>
          </a:solidFill>
        </p:spPr>
        <p:txBody>
          <a:bodyPr/>
          <a:lstStyle/>
          <a:p>
            <a:pPr algn="ctr" eaLnBrk="1" hangingPunct="1">
              <a:defRPr/>
            </a:pPr>
            <a:r>
              <a:rPr lang="en-US" altLang="en-US" sz="4000" dirty="0">
                <a:solidFill>
                  <a:schemeClr val="tx1"/>
                </a:solidFill>
              </a:rPr>
              <a:t>Only God Can </a:t>
            </a:r>
            <a:br>
              <a:rPr lang="en-US" altLang="en-US" sz="4000" dirty="0">
                <a:solidFill>
                  <a:schemeClr val="tx1"/>
                </a:solidFill>
              </a:rPr>
            </a:br>
            <a:r>
              <a:rPr lang="en-US" altLang="en-US" sz="4000" dirty="0">
                <a:solidFill>
                  <a:schemeClr val="tx1"/>
                </a:solidFill>
              </a:rPr>
              <a:t>Make Something Grow</a:t>
            </a:r>
          </a:p>
        </p:txBody>
      </p:sp>
      <p:sp>
        <p:nvSpPr>
          <p:cNvPr id="4099" name="Rectangle 3">
            <a:extLst>
              <a:ext uri="{FF2B5EF4-FFF2-40B4-BE49-F238E27FC236}">
                <a16:creationId xmlns:a16="http://schemas.microsoft.com/office/drawing/2014/main" id="{22FAB779-B897-4571-88DC-BCFB5C4129DA}"/>
              </a:ext>
            </a:extLst>
          </p:cNvPr>
          <p:cNvSpPr>
            <a:spLocks noGrp="1" noChangeArrowheads="1"/>
          </p:cNvSpPr>
          <p:nvPr>
            <p:ph idx="1"/>
          </p:nvPr>
        </p:nvSpPr>
        <p:spPr>
          <a:xfrm>
            <a:off x="1905000" y="1905000"/>
            <a:ext cx="8229600" cy="4267200"/>
          </a:xfrm>
          <a:solidFill>
            <a:schemeClr val="bg1">
              <a:alpha val="39999"/>
            </a:schemeClr>
          </a:solidFill>
        </p:spPr>
        <p:txBody>
          <a:bodyPr/>
          <a:lstStyle/>
          <a:p>
            <a:pPr eaLnBrk="1" hangingPunct="1">
              <a:lnSpc>
                <a:spcPct val="80000"/>
              </a:lnSpc>
            </a:pPr>
            <a:r>
              <a:rPr lang="en-US" altLang="en-US" b="1">
                <a:solidFill>
                  <a:schemeClr val="tx1"/>
                </a:solidFill>
              </a:rPr>
              <a:t>This is true both in the world of living organisms and of spiritual growth. Humans cannot create life and then make it grow. Cloning does not create life.</a:t>
            </a:r>
          </a:p>
          <a:p>
            <a:pPr lvl="1" eaLnBrk="1" hangingPunct="1">
              <a:lnSpc>
                <a:spcPct val="80000"/>
              </a:lnSpc>
            </a:pPr>
            <a:r>
              <a:rPr lang="en-US" altLang="en-US" b="1">
                <a:solidFill>
                  <a:schemeClr val="tx1"/>
                </a:solidFill>
              </a:rPr>
              <a:t>1 Corinthians 3:6-7 I planted the seed, Apollos watered it, but God made it grow.  7 So neither he who plants nor he who waters is anything, but only God, who makes things grow. </a:t>
            </a:r>
            <a:r>
              <a:rPr lang="en-US" altLang="en-US" sz="2400" b="1">
                <a:solidFill>
                  <a:schemeClr val="tx1"/>
                </a:solidFill>
              </a:rPr>
              <a:t>(the New International Version is used, unless</a:t>
            </a:r>
            <a:r>
              <a:rPr lang="en-US" altLang="en-US" sz="2000" b="1">
                <a:solidFill>
                  <a:schemeClr val="tx1"/>
                </a:solidFill>
              </a:rPr>
              <a:t> noted.)</a:t>
            </a:r>
          </a:p>
        </p:txBody>
      </p:sp>
    </p:spTree>
    <p:extLst>
      <p:ext uri="{BB962C8B-B14F-4D97-AF65-F5344CB8AC3E}">
        <p14:creationId xmlns:p14="http://schemas.microsoft.com/office/powerpoint/2010/main" val="20222908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2000" fill="hold"/>
                                        <p:tgtEl>
                                          <p:spTgt spid="4098"/>
                                        </p:tgtEl>
                                        <p:attrNameLst>
                                          <p:attrName>ppt_w</p:attrName>
                                        </p:attrNameLst>
                                      </p:cBhvr>
                                      <p:tavLst>
                                        <p:tav tm="0">
                                          <p:val>
                                            <p:strVal val="#ppt_w*2.5"/>
                                          </p:val>
                                        </p:tav>
                                        <p:tav tm="100000">
                                          <p:val>
                                            <p:strVal val="#ppt_w"/>
                                          </p:val>
                                        </p:tav>
                                      </p:tavLst>
                                    </p:anim>
                                    <p:anim calcmode="lin" valueType="num">
                                      <p:cBhvr>
                                        <p:cTn id="8" dur="2000" fill="hold"/>
                                        <p:tgtEl>
                                          <p:spTgt spid="4098"/>
                                        </p:tgtEl>
                                        <p:attrNameLst>
                                          <p:attrName>ppt_h</p:attrName>
                                        </p:attrNameLst>
                                      </p:cBhvr>
                                      <p:tavLst>
                                        <p:tav tm="0">
                                          <p:val>
                                            <p:strVal val="#ppt_h"/>
                                          </p:val>
                                        </p:tav>
                                        <p:tav tm="100000">
                                          <p:val>
                                            <p:strVal val="#ppt_h"/>
                                          </p:val>
                                        </p:tav>
                                      </p:tavLst>
                                    </p:anim>
                                    <p:anim calcmode="lin" valueType="num">
                                      <p:cBhvr>
                                        <p:cTn id="9" dur="2000" fill="hold"/>
                                        <p:tgtEl>
                                          <p:spTgt spid="409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09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0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99">
                                            <p:bg/>
                                          </p:spTgt>
                                        </p:tgtEl>
                                        <p:attrNameLst>
                                          <p:attrName>style.visibility</p:attrName>
                                        </p:attrNameLst>
                                      </p:cBhvr>
                                      <p:to>
                                        <p:strVal val="visible"/>
                                      </p:to>
                                    </p:set>
                                    <p:animEffect transition="in" filter="wipe(left)">
                                      <p:cBhvr>
                                        <p:cTn id="16" dur="500"/>
                                        <p:tgtEl>
                                          <p:spTgt spid="4099">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99">
                                            <p:txEl>
                                              <p:pRg st="0" end="0"/>
                                            </p:txEl>
                                          </p:spTgt>
                                        </p:tgtEl>
                                        <p:attrNameLst>
                                          <p:attrName>style.visibility</p:attrName>
                                        </p:attrNameLst>
                                      </p:cBhvr>
                                      <p:to>
                                        <p:strVal val="visible"/>
                                      </p:to>
                                    </p:set>
                                    <p:animEffect transition="in" filter="wipe(left)">
                                      <p:cBhvr>
                                        <p:cTn id="21" dur="500"/>
                                        <p:tgtEl>
                                          <p:spTgt spid="409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099">
                                            <p:txEl>
                                              <p:pRg st="1" end="1"/>
                                            </p:txEl>
                                          </p:spTgt>
                                        </p:tgtEl>
                                        <p:attrNameLst>
                                          <p:attrName>style.visibility</p:attrName>
                                        </p:attrNameLst>
                                      </p:cBhvr>
                                      <p:to>
                                        <p:strVal val="visible"/>
                                      </p:to>
                                    </p:set>
                                    <p:animEffect transition="in" filter="wipe(left)">
                                      <p:cBhvr>
                                        <p:cTn id="26"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0AB6DE5-1F67-4B4A-B33A-8739A0255647}"/>
              </a:ext>
            </a:extLst>
          </p:cNvPr>
          <p:cNvSpPr>
            <a:spLocks noGrp="1" noChangeArrowheads="1"/>
          </p:cNvSpPr>
          <p:nvPr>
            <p:ph type="title"/>
          </p:nvPr>
        </p:nvSpPr>
        <p:spPr>
          <a:xfrm>
            <a:off x="1981200" y="158750"/>
            <a:ext cx="8229600" cy="1441450"/>
          </a:xfrm>
        </p:spPr>
        <p:txBody>
          <a:bodyPr/>
          <a:lstStyle/>
          <a:p>
            <a:pPr eaLnBrk="1" hangingPunct="1">
              <a:defRPr/>
            </a:pPr>
            <a:r>
              <a:rPr lang="en-US" altLang="en-US" sz="4000" dirty="0"/>
              <a:t>The Spirit Sets us Apart </a:t>
            </a:r>
            <a:r>
              <a:rPr lang="en-US" altLang="en-US" sz="4000" u="sng" dirty="0"/>
              <a:t>Before</a:t>
            </a:r>
            <a:r>
              <a:rPr lang="en-US" altLang="en-US" sz="4000" dirty="0"/>
              <a:t> </a:t>
            </a:r>
            <a:br>
              <a:rPr lang="en-US" altLang="en-US" sz="4000" dirty="0"/>
            </a:br>
            <a:r>
              <a:rPr lang="en-US" altLang="en-US" sz="4000" dirty="0"/>
              <a:t>as well as After Salvation</a:t>
            </a:r>
          </a:p>
        </p:txBody>
      </p:sp>
      <p:sp>
        <p:nvSpPr>
          <p:cNvPr id="26627" name="Rectangle 3">
            <a:extLst>
              <a:ext uri="{FF2B5EF4-FFF2-40B4-BE49-F238E27FC236}">
                <a16:creationId xmlns:a16="http://schemas.microsoft.com/office/drawing/2014/main" id="{D8FE48C7-537A-4994-9D98-87143C054108}"/>
              </a:ext>
            </a:extLst>
          </p:cNvPr>
          <p:cNvSpPr>
            <a:spLocks noGrp="1" noChangeArrowheads="1"/>
          </p:cNvSpPr>
          <p:nvPr>
            <p:ph idx="1"/>
          </p:nvPr>
        </p:nvSpPr>
        <p:spPr>
          <a:xfrm>
            <a:off x="1981200" y="1600200"/>
            <a:ext cx="8229600" cy="4572000"/>
          </a:xfrm>
        </p:spPr>
        <p:txBody>
          <a:bodyPr/>
          <a:lstStyle/>
          <a:p>
            <a:pPr eaLnBrk="1" hangingPunct="1">
              <a:lnSpc>
                <a:spcPct val="80000"/>
              </a:lnSpc>
              <a:defRPr/>
            </a:pPr>
            <a:r>
              <a:rPr lang="en-US" altLang="en-US" dirty="0"/>
              <a:t>1 Peter 1:2</a:t>
            </a:r>
            <a:r>
              <a:rPr lang="en-US" altLang="en-US" b="1" dirty="0"/>
              <a:t>  </a:t>
            </a:r>
            <a:r>
              <a:rPr lang="en-US" altLang="en-US" dirty="0"/>
              <a:t>who have been chosen according to the </a:t>
            </a:r>
            <a:r>
              <a:rPr lang="en-US" altLang="en-US" u="sng" dirty="0"/>
              <a:t>foreknowledge</a:t>
            </a:r>
            <a:r>
              <a:rPr lang="en-US" altLang="en-US" dirty="0"/>
              <a:t> of God the Father, </a:t>
            </a:r>
            <a:r>
              <a:rPr lang="en-US" altLang="en-US" u="sng" dirty="0"/>
              <a:t>through the sanctifying work of the Spirit</a:t>
            </a:r>
            <a:r>
              <a:rPr lang="en-US" altLang="en-US" dirty="0"/>
              <a:t>, for obedience to Jesus Christ and sprinkling by his blood</a:t>
            </a:r>
          </a:p>
          <a:p>
            <a:pPr eaLnBrk="1" hangingPunct="1">
              <a:lnSpc>
                <a:spcPct val="80000"/>
              </a:lnSpc>
              <a:defRPr/>
            </a:pPr>
            <a:r>
              <a:rPr lang="en-US" altLang="en-US" dirty="0"/>
              <a:t>2 Thessalonians 2:13  But we ought always to thank God for you, brothers loved by the Lord, because </a:t>
            </a:r>
            <a:r>
              <a:rPr lang="en-US" altLang="en-US" u="sng" dirty="0"/>
              <a:t>from the beginning</a:t>
            </a:r>
            <a:r>
              <a:rPr lang="en-US" altLang="en-US" dirty="0"/>
              <a:t> God chose you to be saved </a:t>
            </a:r>
            <a:r>
              <a:rPr lang="en-US" altLang="en-US" u="sng" dirty="0"/>
              <a:t>through the sanctifying work of the Spirit</a:t>
            </a:r>
            <a:r>
              <a:rPr lang="en-US" altLang="en-US" dirty="0"/>
              <a:t> and through belief in the truth.</a:t>
            </a:r>
          </a:p>
          <a:p>
            <a:pPr eaLnBrk="1" hangingPunct="1">
              <a:lnSpc>
                <a:spcPct val="80000"/>
              </a:lnSpc>
              <a:defRPr/>
            </a:pPr>
            <a:r>
              <a:rPr lang="en-US" altLang="en-US" dirty="0"/>
              <a:t>1 Corinthians 6:11  But you were washed, you </a:t>
            </a:r>
            <a:r>
              <a:rPr lang="en-US" altLang="en-US" u="sng" dirty="0"/>
              <a:t>were sanctified</a:t>
            </a:r>
            <a:r>
              <a:rPr lang="en-US" altLang="en-US" b="1" dirty="0"/>
              <a:t>,</a:t>
            </a:r>
            <a:r>
              <a:rPr lang="en-US" altLang="en-US" dirty="0"/>
              <a:t> you were justified in the name of the Lord Jesus Christ and </a:t>
            </a:r>
            <a:r>
              <a:rPr lang="en-US" altLang="en-US" u="sng" dirty="0"/>
              <a:t>by the Spirit</a:t>
            </a:r>
            <a:r>
              <a:rPr lang="en-US" altLang="en-US" dirty="0"/>
              <a:t> of</a:t>
            </a:r>
            <a:r>
              <a:rPr lang="en-US" altLang="en-US" b="1" dirty="0"/>
              <a:t> </a:t>
            </a:r>
            <a:r>
              <a:rPr lang="en-US" altLang="en-US" dirty="0"/>
              <a:t>our God.</a:t>
            </a:r>
          </a:p>
          <a:p>
            <a:pPr lvl="1" eaLnBrk="1" hangingPunct="1">
              <a:lnSpc>
                <a:spcPct val="80000"/>
              </a:lnSpc>
              <a:defRPr/>
            </a:pPr>
            <a:r>
              <a:rPr lang="en-US" altLang="en-US" sz="2400" dirty="0"/>
              <a:t>When we choose a bride, she is “perfect” to us.</a:t>
            </a:r>
          </a:p>
        </p:txBody>
      </p:sp>
      <p:sp>
        <p:nvSpPr>
          <p:cNvPr id="5" name="Slide Number Placeholder 5">
            <a:extLst>
              <a:ext uri="{FF2B5EF4-FFF2-40B4-BE49-F238E27FC236}">
                <a16:creationId xmlns:a16="http://schemas.microsoft.com/office/drawing/2014/main" id="{9605F2E6-ECD0-4B2D-9EE6-C87A848C7EF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51B054-36BF-4C4C-9ECF-6C8EC0491E1A}" type="slidenum">
              <a:rPr lang="en-US" altLang="en-US">
                <a:latin typeface="Verdana" panose="020B0604030504040204" pitchFamily="34" charset="0"/>
              </a:rPr>
              <a:pPr eaLnBrk="1" hangingPunct="1"/>
              <a:t>30</a:t>
            </a:fld>
            <a:endParaRPr lang="en-US" altLang="en-US">
              <a:latin typeface="Verdana" panose="020B0604030504040204" pitchFamily="34" charset="0"/>
            </a:endParaRPr>
          </a:p>
        </p:txBody>
      </p:sp>
    </p:spTree>
    <p:extLst>
      <p:ext uri="{BB962C8B-B14F-4D97-AF65-F5344CB8AC3E}">
        <p14:creationId xmlns:p14="http://schemas.microsoft.com/office/powerpoint/2010/main" val="839869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edge">
                                      <p:cBhvr>
                                        <p:cTn id="7" dur="20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edge">
                                      <p:cBhvr>
                                        <p:cTn id="12" dur="20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edge">
                                      <p:cBhvr>
                                        <p:cTn id="17" dur="20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wedge">
                                      <p:cBhvr>
                                        <p:cTn id="22"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CDC7EB63-41E2-4F2F-AA29-CF8E16986CA6}"/>
              </a:ext>
            </a:extLst>
          </p:cNvPr>
          <p:cNvSpPr>
            <a:spLocks noGrp="1" noChangeArrowheads="1"/>
          </p:cNvSpPr>
          <p:nvPr>
            <p:ph type="title"/>
          </p:nvPr>
        </p:nvSpPr>
        <p:spPr/>
        <p:txBody>
          <a:bodyPr/>
          <a:lstStyle/>
          <a:p>
            <a:pPr eaLnBrk="1" hangingPunct="1">
              <a:defRPr/>
            </a:pPr>
            <a:r>
              <a:rPr lang="en-US" altLang="en-US" sz="4000" dirty="0"/>
              <a:t>The Spirit Purifies Us</a:t>
            </a:r>
          </a:p>
        </p:txBody>
      </p:sp>
      <p:sp>
        <p:nvSpPr>
          <p:cNvPr id="157699" name="Rectangle 3">
            <a:extLst>
              <a:ext uri="{FF2B5EF4-FFF2-40B4-BE49-F238E27FC236}">
                <a16:creationId xmlns:a16="http://schemas.microsoft.com/office/drawing/2014/main" id="{45B54885-117A-419A-A9B6-2CC1D9BA3B2A}"/>
              </a:ext>
            </a:extLst>
          </p:cNvPr>
          <p:cNvSpPr>
            <a:spLocks noGrp="1" noChangeArrowheads="1"/>
          </p:cNvSpPr>
          <p:nvPr>
            <p:ph idx="1"/>
          </p:nvPr>
        </p:nvSpPr>
        <p:spPr>
          <a:xfrm>
            <a:off x="1981200" y="914400"/>
            <a:ext cx="8229600" cy="5486400"/>
          </a:xfrm>
        </p:spPr>
        <p:txBody>
          <a:bodyPr/>
          <a:lstStyle/>
          <a:p>
            <a:pPr eaLnBrk="1" hangingPunct="1">
              <a:lnSpc>
                <a:spcPct val="90000"/>
              </a:lnSpc>
              <a:defRPr/>
            </a:pPr>
            <a:r>
              <a:rPr lang="en-US" altLang="en-US" dirty="0"/>
              <a:t>Galatians 5:16-18  So I say, </a:t>
            </a:r>
            <a:r>
              <a:rPr lang="en-US" altLang="en-US" b="1" dirty="0"/>
              <a:t>live by the Spirit</a:t>
            </a:r>
            <a:r>
              <a:rPr lang="en-US" altLang="en-US" dirty="0"/>
              <a:t>, and </a:t>
            </a:r>
            <a:r>
              <a:rPr lang="en-US" altLang="en-US" b="1" dirty="0"/>
              <a:t>you will not gratify the desires of the sinful nature</a:t>
            </a:r>
            <a:r>
              <a:rPr lang="en-US" altLang="en-US" dirty="0"/>
              <a:t>.  17 For the sinful nature desires what is contrary to the Spirit, and the Spirit what is contrary to the sinful nature. They are in conflict with each other, so that you do not do what you want.  18 But if you are </a:t>
            </a:r>
            <a:r>
              <a:rPr lang="en-US" altLang="en-US" b="1" dirty="0"/>
              <a:t>led by the Spirit</a:t>
            </a:r>
            <a:r>
              <a:rPr lang="en-US" altLang="en-US" dirty="0"/>
              <a:t>, you are not under law.</a:t>
            </a:r>
          </a:p>
          <a:p>
            <a:pPr eaLnBrk="1" hangingPunct="1">
              <a:lnSpc>
                <a:spcPct val="90000"/>
              </a:lnSpc>
              <a:defRPr/>
            </a:pPr>
            <a:r>
              <a:rPr lang="en-US" altLang="en-US" dirty="0"/>
              <a:t>Romans 8:13  For if you live according to the sinful nature, you will die; but if </a:t>
            </a:r>
            <a:r>
              <a:rPr lang="en-US" altLang="en-US" b="1" dirty="0"/>
              <a:t>by the Spirit you put to death the misdeeds of the body</a:t>
            </a:r>
            <a:r>
              <a:rPr lang="en-US" altLang="en-US" dirty="0"/>
              <a:t>, you will live,</a:t>
            </a:r>
          </a:p>
          <a:p>
            <a:pPr lvl="1" eaLnBrk="1" hangingPunct="1">
              <a:lnSpc>
                <a:spcPct val="90000"/>
              </a:lnSpc>
              <a:defRPr/>
            </a:pPr>
            <a:r>
              <a:rPr lang="en-US" altLang="en-US" dirty="0"/>
              <a:t>I once was mastered by a sin as a Christian. Finally I cried out to God to put it to death in me, because I couldn’t. Within a few days the Spirit had put it to death. The sin simply was not worth the pain it brought.</a:t>
            </a:r>
          </a:p>
        </p:txBody>
      </p:sp>
      <p:sp>
        <p:nvSpPr>
          <p:cNvPr id="5" name="Slide Number Placeholder 5">
            <a:extLst>
              <a:ext uri="{FF2B5EF4-FFF2-40B4-BE49-F238E27FC236}">
                <a16:creationId xmlns:a16="http://schemas.microsoft.com/office/drawing/2014/main" id="{929B5315-8612-427A-8147-9B9EFDAFC6C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5FAA3F-6B8B-47EF-87B4-2D70F9424369}" type="slidenum">
              <a:rPr lang="en-US" altLang="en-US">
                <a:latin typeface="Verdana" panose="020B0604030504040204" pitchFamily="34" charset="0"/>
              </a:rPr>
              <a:pPr eaLnBrk="1" hangingPunct="1"/>
              <a:t>31</a:t>
            </a:fld>
            <a:endParaRPr lang="en-US" altLang="en-US">
              <a:latin typeface="Verdana" panose="020B0604030504040204" pitchFamily="34" charset="0"/>
            </a:endParaRPr>
          </a:p>
        </p:txBody>
      </p:sp>
    </p:spTree>
    <p:extLst>
      <p:ext uri="{BB962C8B-B14F-4D97-AF65-F5344CB8AC3E}">
        <p14:creationId xmlns:p14="http://schemas.microsoft.com/office/powerpoint/2010/main" val="4073711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to="" calcmode="lin" valueType="num">
                                      <p:cBhvr>
                                        <p:cTn id="7" dur="1" fill="hold"/>
                                        <p:tgtEl>
                                          <p:spTgt spid="1576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 to="" calcmode="lin" valueType="num">
                                      <p:cBhvr>
                                        <p:cTn id="12" dur="1" fill="hold"/>
                                        <p:tgtEl>
                                          <p:spTgt spid="15769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 to="" calcmode="lin" valueType="num">
                                      <p:cBhvr>
                                        <p:cTn id="17" dur="1" fill="hold"/>
                                        <p:tgtEl>
                                          <p:spTgt spid="15769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68F9654-3425-4F54-B5B5-546B7BBF5380}"/>
              </a:ext>
            </a:extLst>
          </p:cNvPr>
          <p:cNvSpPr>
            <a:spLocks noGrp="1" noChangeArrowheads="1"/>
          </p:cNvSpPr>
          <p:nvPr>
            <p:ph type="title"/>
          </p:nvPr>
        </p:nvSpPr>
        <p:spPr/>
        <p:txBody>
          <a:bodyPr/>
          <a:lstStyle/>
          <a:p>
            <a:pPr eaLnBrk="1" hangingPunct="1">
              <a:defRPr/>
            </a:pPr>
            <a:r>
              <a:rPr lang="en-US" altLang="en-US" sz="4000"/>
              <a:t>The Spirit Leads Us</a:t>
            </a:r>
          </a:p>
        </p:txBody>
      </p:sp>
      <p:sp>
        <p:nvSpPr>
          <p:cNvPr id="24579" name="Rectangle 3">
            <a:extLst>
              <a:ext uri="{FF2B5EF4-FFF2-40B4-BE49-F238E27FC236}">
                <a16:creationId xmlns:a16="http://schemas.microsoft.com/office/drawing/2014/main" id="{02C05E9F-38F2-4F82-9679-DE1BD9098C41}"/>
              </a:ext>
            </a:extLst>
          </p:cNvPr>
          <p:cNvSpPr>
            <a:spLocks noGrp="1" noChangeArrowheads="1"/>
          </p:cNvSpPr>
          <p:nvPr>
            <p:ph idx="1"/>
          </p:nvPr>
        </p:nvSpPr>
        <p:spPr/>
        <p:txBody>
          <a:bodyPr/>
          <a:lstStyle/>
          <a:p>
            <a:pPr eaLnBrk="1" hangingPunct="1">
              <a:lnSpc>
                <a:spcPct val="80000"/>
              </a:lnSpc>
              <a:defRPr/>
            </a:pPr>
            <a:r>
              <a:rPr lang="en-US" altLang="en-US" dirty="0"/>
              <a:t>Galatians 5:22-25  But the fruit of the Spirit is love, joy, peace, patience, kindness, goodness, faithfulness,  23 gentleness and self-control. Against such things there is no law.  </a:t>
            </a:r>
          </a:p>
          <a:p>
            <a:pPr lvl="1" eaLnBrk="1" hangingPunct="1">
              <a:lnSpc>
                <a:spcPct val="80000"/>
              </a:lnSpc>
              <a:defRPr/>
            </a:pPr>
            <a:r>
              <a:rPr lang="en-US" altLang="en-US" dirty="0"/>
              <a:t>This is the character of Christ that the Spirit produces.</a:t>
            </a:r>
          </a:p>
          <a:p>
            <a:pPr eaLnBrk="1" hangingPunct="1">
              <a:lnSpc>
                <a:spcPct val="80000"/>
              </a:lnSpc>
              <a:defRPr/>
            </a:pPr>
            <a:r>
              <a:rPr lang="en-US" altLang="en-US" dirty="0"/>
              <a:t>24 Those who belong to Christ Jesus </a:t>
            </a:r>
            <a:r>
              <a:rPr lang="en-US" altLang="en-US" u="sng" dirty="0"/>
              <a:t>have crucified</a:t>
            </a:r>
            <a:r>
              <a:rPr lang="en-US" altLang="en-US" dirty="0"/>
              <a:t> the sinful nature with its passions and desires.  25 Since we </a:t>
            </a:r>
            <a:r>
              <a:rPr lang="en-US" altLang="en-US" u="sng" dirty="0"/>
              <a:t>live by the Spirit</a:t>
            </a:r>
            <a:r>
              <a:rPr lang="en-US" altLang="en-US" dirty="0"/>
              <a:t>, let us </a:t>
            </a:r>
            <a:r>
              <a:rPr lang="en-US" altLang="en-US" u="sng" dirty="0"/>
              <a:t>keep in step with the Spirit</a:t>
            </a:r>
            <a:r>
              <a:rPr lang="en-US" altLang="en-US" dirty="0"/>
              <a:t>.</a:t>
            </a:r>
          </a:p>
          <a:p>
            <a:pPr lvl="1" eaLnBrk="1" hangingPunct="1">
              <a:lnSpc>
                <a:spcPct val="80000"/>
              </a:lnSpc>
              <a:defRPr/>
            </a:pPr>
            <a:r>
              <a:rPr lang="en-US" altLang="en-US" dirty="0"/>
              <a:t>The Spirit may have us refrain from a particular ministry. He makes us uneasy until we engage another ministry. He burdens our hearts. He shows us when to stop something He earlier led us to engage.</a:t>
            </a:r>
          </a:p>
        </p:txBody>
      </p:sp>
      <p:sp>
        <p:nvSpPr>
          <p:cNvPr id="5" name="Slide Number Placeholder 5">
            <a:extLst>
              <a:ext uri="{FF2B5EF4-FFF2-40B4-BE49-F238E27FC236}">
                <a16:creationId xmlns:a16="http://schemas.microsoft.com/office/drawing/2014/main" id="{69025F3F-1678-47E2-B69D-6B5CE4837FE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A64CF7-30EF-4CE1-8B98-61F344282898}" type="slidenum">
              <a:rPr lang="en-US" altLang="en-US">
                <a:latin typeface="Verdana" panose="020B0604030504040204" pitchFamily="34" charset="0"/>
              </a:rPr>
              <a:pPr eaLnBrk="1" hangingPunct="1"/>
              <a:t>32</a:t>
            </a:fld>
            <a:endParaRPr lang="en-US" altLang="en-US">
              <a:latin typeface="Verdana" panose="020B0604030504040204" pitchFamily="34" charset="0"/>
            </a:endParaRPr>
          </a:p>
        </p:txBody>
      </p:sp>
    </p:spTree>
    <p:extLst>
      <p:ext uri="{BB962C8B-B14F-4D97-AF65-F5344CB8AC3E}">
        <p14:creationId xmlns:p14="http://schemas.microsoft.com/office/powerpoint/2010/main" val="3263204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579">
                                            <p:txEl>
                                              <p:pRg st="0" end="0"/>
                                            </p:txEl>
                                          </p:spTgt>
                                        </p:tgtEl>
                                      </p:cBhvr>
                                    </p:animEffect>
                                    <p:animScale>
                                      <p:cBhvr>
                                        <p:cTn id="7" dur="250" autoRev="1" fill="hold"/>
                                        <p:tgtEl>
                                          <p:spTgt spid="24579">
                                            <p:txEl>
                                              <p:pRg st="0" end="0"/>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4579">
                                            <p:txEl>
                                              <p:pRg st="1" end="1"/>
                                            </p:txEl>
                                          </p:spTgt>
                                        </p:tgtEl>
                                      </p:cBhvr>
                                    </p:animEffect>
                                    <p:animScale>
                                      <p:cBhvr>
                                        <p:cTn id="12" dur="250" autoRev="1" fill="hold"/>
                                        <p:tgtEl>
                                          <p:spTgt spid="24579">
                                            <p:txEl>
                                              <p:pRg st="1" end="1"/>
                                            </p:txEl>
                                          </p:spTgt>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4579">
                                            <p:txEl>
                                              <p:pRg st="2" end="2"/>
                                            </p:txEl>
                                          </p:spTgt>
                                        </p:tgtEl>
                                      </p:cBhvr>
                                    </p:animEffect>
                                    <p:animScale>
                                      <p:cBhvr>
                                        <p:cTn id="17" dur="250" autoRev="1" fill="hold"/>
                                        <p:tgtEl>
                                          <p:spTgt spid="24579">
                                            <p:txEl>
                                              <p:pRg st="2" end="2"/>
                                            </p:txEl>
                                          </p:spTgt>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4579">
                                            <p:txEl>
                                              <p:pRg st="3" end="3"/>
                                            </p:txEl>
                                          </p:spTgt>
                                        </p:tgtEl>
                                      </p:cBhvr>
                                    </p:animEffect>
                                    <p:animScale>
                                      <p:cBhvr>
                                        <p:cTn id="22" dur="250" autoRev="1" fill="hold"/>
                                        <p:tgtEl>
                                          <p:spTgt spid="24579">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5B9C96C-F845-46C1-B08C-3E90341BDC5A}"/>
              </a:ext>
            </a:extLst>
          </p:cNvPr>
          <p:cNvSpPr>
            <a:spLocks noGrp="1" noChangeArrowheads="1"/>
          </p:cNvSpPr>
          <p:nvPr>
            <p:ph type="title"/>
          </p:nvPr>
        </p:nvSpPr>
        <p:spPr>
          <a:xfrm>
            <a:off x="1981200" y="158750"/>
            <a:ext cx="8229600" cy="908050"/>
          </a:xfrm>
        </p:spPr>
        <p:txBody>
          <a:bodyPr/>
          <a:lstStyle/>
          <a:p>
            <a:pPr eaLnBrk="1" hangingPunct="1">
              <a:defRPr/>
            </a:pPr>
            <a:r>
              <a:rPr lang="en-US" altLang="en-US" dirty="0"/>
              <a:t>Keeping up with the Spirit</a:t>
            </a:r>
          </a:p>
        </p:txBody>
      </p:sp>
      <p:sp>
        <p:nvSpPr>
          <p:cNvPr id="25603" name="Rectangle 3">
            <a:extLst>
              <a:ext uri="{FF2B5EF4-FFF2-40B4-BE49-F238E27FC236}">
                <a16:creationId xmlns:a16="http://schemas.microsoft.com/office/drawing/2014/main" id="{E2CB658A-5C31-4CDC-9FE4-2A1EEF721B08}"/>
              </a:ext>
            </a:extLst>
          </p:cNvPr>
          <p:cNvSpPr>
            <a:spLocks noGrp="1" noChangeArrowheads="1"/>
          </p:cNvSpPr>
          <p:nvPr>
            <p:ph idx="1"/>
          </p:nvPr>
        </p:nvSpPr>
        <p:spPr>
          <a:xfrm>
            <a:off x="1981200" y="1066800"/>
            <a:ext cx="8229600" cy="5334000"/>
          </a:xfrm>
        </p:spPr>
        <p:txBody>
          <a:bodyPr/>
          <a:lstStyle/>
          <a:p>
            <a:pPr eaLnBrk="1" hangingPunct="1">
              <a:lnSpc>
                <a:spcPct val="80000"/>
              </a:lnSpc>
              <a:defRPr/>
            </a:pPr>
            <a:r>
              <a:rPr lang="en-US" altLang="en-US" dirty="0"/>
              <a:t>We need to carefully keep up with the Spirit, neither getting ahead of Him, or lagging behind.</a:t>
            </a:r>
          </a:p>
          <a:p>
            <a:pPr eaLnBrk="1" hangingPunct="1">
              <a:lnSpc>
                <a:spcPct val="80000"/>
              </a:lnSpc>
              <a:defRPr/>
            </a:pPr>
            <a:r>
              <a:rPr lang="en-US" altLang="en-US" dirty="0"/>
              <a:t>Our spirit needs to be tuned into the Spirit—listening to nudges to go or to wait or to stay.</a:t>
            </a:r>
          </a:p>
          <a:p>
            <a:pPr lvl="1" eaLnBrk="1" hangingPunct="1">
              <a:lnSpc>
                <a:spcPct val="80000"/>
              </a:lnSpc>
              <a:defRPr/>
            </a:pPr>
            <a:r>
              <a:rPr lang="en-US" altLang="en-US" dirty="0"/>
              <a:t>Once after a time of prayer I asked God if He had anything that He wanted to say to me. Into my mind came, “I want you to go to Africa.” I hadn’t been there and hadn’t thought of going to Africa for about 10 years. I told Him that I was certainly willing. About 10 days later two friends at church were discussing who could go to Africa with one of them. They asked me if I know of someone, and I said that I was interested. All the funds had been already raised, and within 50 days of God speaking I was on a British Airways jet headed for Uganda. This was the first of 10 trips to Africa.</a:t>
            </a:r>
          </a:p>
          <a:p>
            <a:pPr eaLnBrk="1" hangingPunct="1">
              <a:lnSpc>
                <a:spcPct val="80000"/>
              </a:lnSpc>
              <a:defRPr/>
            </a:pPr>
            <a:r>
              <a:rPr lang="en-US" altLang="en-US" dirty="0"/>
              <a:t>We need to actively crucify sinful “passions and desires,” even when in step with the Spirit (God). Here again is the interplay between God’s work and our work.</a:t>
            </a:r>
          </a:p>
          <a:p>
            <a:pPr eaLnBrk="1" hangingPunct="1">
              <a:lnSpc>
                <a:spcPct val="80000"/>
              </a:lnSpc>
              <a:defRPr/>
            </a:pPr>
            <a:endParaRPr lang="en-US" altLang="en-US" dirty="0"/>
          </a:p>
        </p:txBody>
      </p:sp>
      <p:sp>
        <p:nvSpPr>
          <p:cNvPr id="5" name="Slide Number Placeholder 5">
            <a:extLst>
              <a:ext uri="{FF2B5EF4-FFF2-40B4-BE49-F238E27FC236}">
                <a16:creationId xmlns:a16="http://schemas.microsoft.com/office/drawing/2014/main" id="{0E237238-6198-4017-8741-CBCE4EF9395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8FE5EC-26E9-4CEA-8D50-3BB26E41BE78}" type="slidenum">
              <a:rPr lang="en-US" altLang="en-US">
                <a:latin typeface="Verdana" panose="020B0604030504040204" pitchFamily="34" charset="0"/>
              </a:rPr>
              <a:pPr eaLnBrk="1" hangingPunct="1"/>
              <a:t>33</a:t>
            </a:fld>
            <a:endParaRPr lang="en-US" altLang="en-US">
              <a:latin typeface="Verdana" panose="020B0604030504040204" pitchFamily="34" charset="0"/>
            </a:endParaRPr>
          </a:p>
        </p:txBody>
      </p:sp>
    </p:spTree>
    <p:extLst>
      <p:ext uri="{BB962C8B-B14F-4D97-AF65-F5344CB8AC3E}">
        <p14:creationId xmlns:p14="http://schemas.microsoft.com/office/powerpoint/2010/main" val="2152149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 to="" calcmode="lin" valueType="num">
                                      <p:cBhvr>
                                        <p:cTn id="12" dur="1" fill="hold"/>
                                        <p:tgtEl>
                                          <p:spTgt spid="2560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to="" calcmode="lin" valueType="num">
                                      <p:cBhvr>
                                        <p:cTn id="17" dur="1" fill="hold"/>
                                        <p:tgtEl>
                                          <p:spTgt spid="2560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 to="" calcmode="lin" valueType="num">
                                      <p:cBhvr>
                                        <p:cTn id="22" dur="1" fill="hold"/>
                                        <p:tgtEl>
                                          <p:spTgt spid="2560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0EF4528-3FB9-4D73-9B92-0E11DBD72E47}"/>
              </a:ext>
            </a:extLst>
          </p:cNvPr>
          <p:cNvSpPr>
            <a:spLocks noGrp="1" noChangeArrowheads="1"/>
          </p:cNvSpPr>
          <p:nvPr>
            <p:ph type="title"/>
          </p:nvPr>
        </p:nvSpPr>
        <p:spPr>
          <a:xfrm>
            <a:off x="1981200" y="158750"/>
            <a:ext cx="8229600" cy="1365250"/>
          </a:xfrm>
        </p:spPr>
        <p:txBody>
          <a:bodyPr/>
          <a:lstStyle/>
          <a:p>
            <a:pPr eaLnBrk="1" hangingPunct="1">
              <a:defRPr/>
            </a:pPr>
            <a:r>
              <a:rPr lang="en-US" altLang="en-US" sz="4000" dirty="0"/>
              <a:t>God’s </a:t>
            </a:r>
            <a:r>
              <a:rPr lang="en-US" altLang="en-US" sz="4000" u="sng" dirty="0"/>
              <a:t>Direct</a:t>
            </a:r>
            <a:r>
              <a:rPr lang="en-US" altLang="en-US" sz="4000" dirty="0"/>
              <a:t> Means for Growth: </a:t>
            </a:r>
            <a:br>
              <a:rPr lang="en-US" altLang="en-US" sz="4000" dirty="0"/>
            </a:br>
            <a:r>
              <a:rPr lang="en-US" altLang="en-US" sz="4000" dirty="0"/>
              <a:t>Discipline</a:t>
            </a:r>
          </a:p>
        </p:txBody>
      </p:sp>
      <p:sp>
        <p:nvSpPr>
          <p:cNvPr id="27651" name="Rectangle 3">
            <a:extLst>
              <a:ext uri="{FF2B5EF4-FFF2-40B4-BE49-F238E27FC236}">
                <a16:creationId xmlns:a16="http://schemas.microsoft.com/office/drawing/2014/main" id="{614ECC79-AF1D-4027-A342-3CA45CFA903F}"/>
              </a:ext>
            </a:extLst>
          </p:cNvPr>
          <p:cNvSpPr>
            <a:spLocks noGrp="1" noChangeArrowheads="1"/>
          </p:cNvSpPr>
          <p:nvPr>
            <p:ph idx="1"/>
          </p:nvPr>
        </p:nvSpPr>
        <p:spPr>
          <a:xfrm>
            <a:off x="1981200" y="1524000"/>
            <a:ext cx="8229600" cy="4648200"/>
          </a:xfrm>
        </p:spPr>
        <p:txBody>
          <a:bodyPr/>
          <a:lstStyle/>
          <a:p>
            <a:pPr eaLnBrk="1" hangingPunct="1">
              <a:lnSpc>
                <a:spcPct val="90000"/>
              </a:lnSpc>
              <a:defRPr/>
            </a:pPr>
            <a:r>
              <a:rPr lang="en-US" altLang="en-US" dirty="0"/>
              <a:t>Hebrews 12:7</a:t>
            </a:r>
            <a:r>
              <a:rPr lang="en-US" altLang="en-US" b="1" dirty="0"/>
              <a:t>  </a:t>
            </a:r>
            <a:r>
              <a:rPr lang="en-US" altLang="en-US" dirty="0"/>
              <a:t>Endure hardship as discipline; God is treating you as sons. For what son is not disciplined by his father?</a:t>
            </a:r>
            <a:endParaRPr lang="en-US" altLang="en-US" b="1" dirty="0"/>
          </a:p>
          <a:p>
            <a:pPr eaLnBrk="1" hangingPunct="1">
              <a:lnSpc>
                <a:spcPct val="90000"/>
              </a:lnSpc>
              <a:defRPr/>
            </a:pPr>
            <a:r>
              <a:rPr lang="en-US" altLang="en-US" dirty="0"/>
              <a:t>Hebrews 12:10</a:t>
            </a:r>
            <a:r>
              <a:rPr lang="en-US" altLang="en-US" b="1" dirty="0"/>
              <a:t> </a:t>
            </a:r>
            <a:r>
              <a:rPr lang="en-US" altLang="en-US" dirty="0"/>
              <a:t> Our fathers disciplined us for a little while as they thought best; but God disciplines us for our good, </a:t>
            </a:r>
            <a:r>
              <a:rPr lang="en-US" altLang="en-US" b="1" dirty="0"/>
              <a:t>that we may share in his holiness</a:t>
            </a:r>
            <a:r>
              <a:rPr lang="en-US" altLang="en-US" dirty="0"/>
              <a:t>.</a:t>
            </a:r>
          </a:p>
          <a:p>
            <a:pPr lvl="1" eaLnBrk="1" hangingPunct="1">
              <a:lnSpc>
                <a:spcPct val="90000"/>
              </a:lnSpc>
              <a:defRPr/>
            </a:pPr>
            <a:r>
              <a:rPr lang="en-US" altLang="en-US" dirty="0"/>
              <a:t>God actively steps in to stop our sin by providing immediate negative consequences.</a:t>
            </a:r>
          </a:p>
        </p:txBody>
      </p:sp>
      <p:sp>
        <p:nvSpPr>
          <p:cNvPr id="5" name="Slide Number Placeholder 5">
            <a:extLst>
              <a:ext uri="{FF2B5EF4-FFF2-40B4-BE49-F238E27FC236}">
                <a16:creationId xmlns:a16="http://schemas.microsoft.com/office/drawing/2014/main" id="{85C5F560-CA25-4E7A-A368-5BC9695B6D3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8D3162-41E8-4AB0-A311-CEFFF1400C2A}" type="slidenum">
              <a:rPr lang="en-US" altLang="en-US">
                <a:latin typeface="Verdana" panose="020B0604030504040204" pitchFamily="34" charset="0"/>
              </a:rPr>
              <a:pPr eaLnBrk="1" hangingPunct="1"/>
              <a:t>34</a:t>
            </a:fld>
            <a:endParaRPr lang="en-US" altLang="en-US">
              <a:latin typeface="Verdana" panose="020B0604030504040204" pitchFamily="34" charset="0"/>
            </a:endParaRPr>
          </a:p>
        </p:txBody>
      </p:sp>
    </p:spTree>
    <p:extLst>
      <p:ext uri="{BB962C8B-B14F-4D97-AF65-F5344CB8AC3E}">
        <p14:creationId xmlns:p14="http://schemas.microsoft.com/office/powerpoint/2010/main" val="595633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Left)">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trips(downLeft)">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strips(downLeft)">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157E827-C507-459E-849F-34331E1868C5}"/>
              </a:ext>
            </a:extLst>
          </p:cNvPr>
          <p:cNvSpPr>
            <a:spLocks noGrp="1" noChangeArrowheads="1"/>
          </p:cNvSpPr>
          <p:nvPr>
            <p:ph type="title"/>
          </p:nvPr>
        </p:nvSpPr>
        <p:spPr/>
        <p:txBody>
          <a:bodyPr/>
          <a:lstStyle/>
          <a:p>
            <a:pPr eaLnBrk="1" hangingPunct="1">
              <a:defRPr/>
            </a:pPr>
            <a:r>
              <a:rPr lang="en-US" altLang="en-US" dirty="0"/>
              <a:t>Accept Discipline to Grow</a:t>
            </a:r>
          </a:p>
        </p:txBody>
      </p:sp>
      <p:sp>
        <p:nvSpPr>
          <p:cNvPr id="28675" name="Rectangle 3">
            <a:extLst>
              <a:ext uri="{FF2B5EF4-FFF2-40B4-BE49-F238E27FC236}">
                <a16:creationId xmlns:a16="http://schemas.microsoft.com/office/drawing/2014/main" id="{2716E3E1-26F6-443F-9165-F59C89C14375}"/>
              </a:ext>
            </a:extLst>
          </p:cNvPr>
          <p:cNvSpPr>
            <a:spLocks noGrp="1" noChangeArrowheads="1"/>
          </p:cNvSpPr>
          <p:nvPr>
            <p:ph idx="1"/>
          </p:nvPr>
        </p:nvSpPr>
        <p:spPr>
          <a:xfrm>
            <a:off x="1981200" y="914400"/>
            <a:ext cx="8229600" cy="5486400"/>
          </a:xfrm>
        </p:spPr>
        <p:txBody>
          <a:bodyPr/>
          <a:lstStyle/>
          <a:p>
            <a:pPr eaLnBrk="1" hangingPunct="1">
              <a:defRPr/>
            </a:pPr>
            <a:r>
              <a:rPr lang="en-US" altLang="en-US" dirty="0"/>
              <a:t>Discipline--“to provide instruction, with the intent of forming proper habits of behavior” </a:t>
            </a:r>
            <a:r>
              <a:rPr lang="el-GR" altLang="en-US" dirty="0"/>
              <a:t>Παιδευω</a:t>
            </a:r>
            <a:r>
              <a:rPr lang="en-US" altLang="en-US" dirty="0"/>
              <a:t> </a:t>
            </a:r>
            <a:r>
              <a:rPr lang="en-US" altLang="en-US" dirty="0" err="1"/>
              <a:t>Louw-Nida</a:t>
            </a:r>
            <a:r>
              <a:rPr lang="en-US" altLang="en-US" dirty="0"/>
              <a:t> Lexicon # 33:226</a:t>
            </a:r>
          </a:p>
          <a:p>
            <a:pPr eaLnBrk="1" hangingPunct="1">
              <a:defRPr/>
            </a:pPr>
            <a:r>
              <a:rPr lang="en-US" altLang="en-US" dirty="0"/>
              <a:t>Hebrews 12:11 No discipline seems pleasant at the time, but painful. Later on, however, it produces a harvest of righteousness and peace for those who have been trained by it.</a:t>
            </a:r>
          </a:p>
          <a:p>
            <a:pPr lvl="1" eaLnBrk="1" hangingPunct="1">
              <a:defRPr/>
            </a:pPr>
            <a:r>
              <a:rPr lang="en-US" altLang="en-US" dirty="0"/>
              <a:t>So we need to welcome this gracious instruction from God. I was rebuked by a “prophet” for saying harsh things to my wife.</a:t>
            </a:r>
          </a:p>
          <a:p>
            <a:pPr lvl="1" eaLnBrk="1" hangingPunct="1">
              <a:defRPr/>
            </a:pPr>
            <a:r>
              <a:rPr lang="en-US" altLang="en-US" dirty="0"/>
              <a:t>Psalm 32:8-9  I will instruct you and teach you in the way you should go; I will counsel you and watch over you.  </a:t>
            </a:r>
            <a:r>
              <a:rPr lang="en-US" altLang="en-US" baseline="30000" dirty="0"/>
              <a:t>9</a:t>
            </a:r>
            <a:r>
              <a:rPr lang="en-US" altLang="en-US" dirty="0"/>
              <a:t> Do not be like the horse or the mule, which have no understanding but must be controlled by bit and bridle or they will not come to you.</a:t>
            </a:r>
          </a:p>
        </p:txBody>
      </p:sp>
      <p:sp>
        <p:nvSpPr>
          <p:cNvPr id="5" name="Slide Number Placeholder 5">
            <a:extLst>
              <a:ext uri="{FF2B5EF4-FFF2-40B4-BE49-F238E27FC236}">
                <a16:creationId xmlns:a16="http://schemas.microsoft.com/office/drawing/2014/main" id="{04FEE04F-C76B-442A-8A07-3C02341CE41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70442F-CB28-4D64-AFE0-FB8ACF45CE9A}" type="slidenum">
              <a:rPr lang="en-US" altLang="en-US">
                <a:latin typeface="Verdana" panose="020B0604030504040204" pitchFamily="34" charset="0"/>
              </a:rPr>
              <a:pPr eaLnBrk="1" hangingPunct="1"/>
              <a:t>35</a:t>
            </a:fld>
            <a:endParaRPr lang="en-US" altLang="en-US">
              <a:latin typeface="Verdana" panose="020B0604030504040204" pitchFamily="34" charset="0"/>
            </a:endParaRPr>
          </a:p>
        </p:txBody>
      </p:sp>
    </p:spTree>
    <p:extLst>
      <p:ext uri="{BB962C8B-B14F-4D97-AF65-F5344CB8AC3E}">
        <p14:creationId xmlns:p14="http://schemas.microsoft.com/office/powerpoint/2010/main" val="341181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dissolve">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dissolve">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dissolve">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BE808D7-1300-4C39-A105-211C60410195}"/>
              </a:ext>
            </a:extLst>
          </p:cNvPr>
          <p:cNvSpPr>
            <a:spLocks noGrp="1" noChangeArrowheads="1"/>
          </p:cNvSpPr>
          <p:nvPr>
            <p:ph type="title"/>
          </p:nvPr>
        </p:nvSpPr>
        <p:spPr>
          <a:xfrm>
            <a:off x="1981200" y="158750"/>
            <a:ext cx="8229600" cy="984250"/>
          </a:xfrm>
        </p:spPr>
        <p:txBody>
          <a:bodyPr/>
          <a:lstStyle/>
          <a:p>
            <a:pPr eaLnBrk="1" hangingPunct="1">
              <a:defRPr/>
            </a:pPr>
            <a:r>
              <a:rPr lang="en-US" altLang="en-US" dirty="0"/>
              <a:t>God’s Direct Means: Trials</a:t>
            </a:r>
          </a:p>
        </p:txBody>
      </p:sp>
      <p:sp>
        <p:nvSpPr>
          <p:cNvPr id="47107" name="Rectangle 3">
            <a:extLst>
              <a:ext uri="{FF2B5EF4-FFF2-40B4-BE49-F238E27FC236}">
                <a16:creationId xmlns:a16="http://schemas.microsoft.com/office/drawing/2014/main" id="{4B519704-9DC4-4714-9EA2-D07469830EAA}"/>
              </a:ext>
            </a:extLst>
          </p:cNvPr>
          <p:cNvSpPr>
            <a:spLocks noGrp="1" noChangeArrowheads="1"/>
          </p:cNvSpPr>
          <p:nvPr>
            <p:ph idx="1"/>
          </p:nvPr>
        </p:nvSpPr>
        <p:spPr>
          <a:xfrm>
            <a:off x="1981200" y="1447801"/>
            <a:ext cx="8229600" cy="4530725"/>
          </a:xfrm>
        </p:spPr>
        <p:txBody>
          <a:bodyPr/>
          <a:lstStyle/>
          <a:p>
            <a:pPr eaLnBrk="1" hangingPunct="1">
              <a:lnSpc>
                <a:spcPct val="90000"/>
              </a:lnSpc>
              <a:defRPr/>
            </a:pPr>
            <a:r>
              <a:rPr lang="en-US" altLang="en-US" dirty="0">
                <a:cs typeface="Arial" charset="0"/>
              </a:rPr>
              <a:t>Trials may be translated </a:t>
            </a:r>
            <a:r>
              <a:rPr lang="en-US" altLang="en-US" dirty="0"/>
              <a:t>(1) as God's examination of man--</a:t>
            </a:r>
            <a:r>
              <a:rPr lang="en-US" altLang="en-US" i="1" dirty="0"/>
              <a:t>test </a:t>
            </a:r>
            <a:r>
              <a:rPr lang="en-US" altLang="en-US" dirty="0"/>
              <a:t>(1Peter 4.12); (2) as enticement to sin, either from without or within </a:t>
            </a:r>
            <a:r>
              <a:rPr lang="en-US" altLang="en-US" i="1" dirty="0"/>
              <a:t>temptation– </a:t>
            </a:r>
            <a:r>
              <a:rPr lang="el-GR" altLang="en-US" dirty="0">
                <a:cs typeface="Arial" charset="0"/>
              </a:rPr>
              <a:t>Πειρασμός</a:t>
            </a:r>
            <a:r>
              <a:rPr lang="en-US" altLang="en-US" dirty="0">
                <a:cs typeface="Arial" charset="0"/>
              </a:rPr>
              <a:t> </a:t>
            </a:r>
            <a:r>
              <a:rPr lang="en-US" altLang="en-US" sz="1600" dirty="0"/>
              <a:t>(LU 4.13); 21267 </a:t>
            </a:r>
            <a:r>
              <a:rPr lang="en-US" altLang="en-US" sz="1600" dirty="0" err="1"/>
              <a:t>Friberg</a:t>
            </a:r>
            <a:r>
              <a:rPr lang="en-US" altLang="en-US" sz="1600" dirty="0"/>
              <a:t> Lexicon</a:t>
            </a:r>
          </a:p>
          <a:p>
            <a:pPr lvl="1" eaLnBrk="1" hangingPunct="1">
              <a:lnSpc>
                <a:spcPct val="90000"/>
              </a:lnSpc>
              <a:defRPr/>
            </a:pPr>
            <a:r>
              <a:rPr lang="en-US" altLang="en-US" sz="2400" dirty="0"/>
              <a:t>God uses it to examine us, while Satan uses it to entice us to sin. Potiphar’s wife was likely both a test and a temptation to Joseph.</a:t>
            </a:r>
          </a:p>
          <a:p>
            <a:pPr lvl="1" eaLnBrk="1" hangingPunct="1">
              <a:lnSpc>
                <a:spcPct val="90000"/>
              </a:lnSpc>
              <a:defRPr/>
            </a:pPr>
            <a:r>
              <a:rPr lang="en-US" altLang="en-US" sz="2400" dirty="0"/>
              <a:t>Discipline is more targeted, as a parent disciplines for specific reasons (the root word of discipline is “child”--</a:t>
            </a:r>
            <a:r>
              <a:rPr lang="el-GR" altLang="en-US" sz="2400" dirty="0">
                <a:cs typeface="Arial" charset="0"/>
              </a:rPr>
              <a:t>παισ</a:t>
            </a:r>
            <a:r>
              <a:rPr lang="en-US" altLang="en-US" sz="2400" dirty="0"/>
              <a:t>).</a:t>
            </a:r>
          </a:p>
        </p:txBody>
      </p:sp>
      <p:sp>
        <p:nvSpPr>
          <p:cNvPr id="5" name="Slide Number Placeholder 5">
            <a:extLst>
              <a:ext uri="{FF2B5EF4-FFF2-40B4-BE49-F238E27FC236}">
                <a16:creationId xmlns:a16="http://schemas.microsoft.com/office/drawing/2014/main" id="{1FDC8A92-C5DE-4207-89AE-2CD513B43EE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87416C-A530-4F1C-AD41-C91DA09764B2}" type="slidenum">
              <a:rPr lang="en-US" altLang="en-US">
                <a:latin typeface="Verdana" panose="020B0604030504040204" pitchFamily="34" charset="0"/>
              </a:rPr>
              <a:pPr eaLnBrk="1" hangingPunct="1"/>
              <a:t>36</a:t>
            </a:fld>
            <a:endParaRPr lang="en-US" altLang="en-US">
              <a:latin typeface="Verdana" panose="020B0604030504040204" pitchFamily="34" charset="0"/>
            </a:endParaRPr>
          </a:p>
        </p:txBody>
      </p:sp>
    </p:spTree>
    <p:extLst>
      <p:ext uri="{BB962C8B-B14F-4D97-AF65-F5344CB8AC3E}">
        <p14:creationId xmlns:p14="http://schemas.microsoft.com/office/powerpoint/2010/main" val="1396576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955606D-F4A6-4F1B-9613-1FBBAC83F2A8}"/>
              </a:ext>
            </a:extLst>
          </p:cNvPr>
          <p:cNvSpPr>
            <a:spLocks noGrp="1" noChangeArrowheads="1"/>
          </p:cNvSpPr>
          <p:nvPr>
            <p:ph type="title"/>
          </p:nvPr>
        </p:nvSpPr>
        <p:spPr>
          <a:xfrm>
            <a:off x="1981200" y="158750"/>
            <a:ext cx="8229600" cy="1136650"/>
          </a:xfrm>
        </p:spPr>
        <p:txBody>
          <a:bodyPr/>
          <a:lstStyle/>
          <a:p>
            <a:pPr eaLnBrk="1" hangingPunct="1">
              <a:defRPr/>
            </a:pPr>
            <a:r>
              <a:rPr lang="en-US" altLang="en-US" dirty="0"/>
              <a:t>God’s Direct Means: Trials</a:t>
            </a:r>
          </a:p>
        </p:txBody>
      </p:sp>
      <p:sp>
        <p:nvSpPr>
          <p:cNvPr id="45059" name="Rectangle 3">
            <a:extLst>
              <a:ext uri="{FF2B5EF4-FFF2-40B4-BE49-F238E27FC236}">
                <a16:creationId xmlns:a16="http://schemas.microsoft.com/office/drawing/2014/main" id="{20EFC5FD-1BDF-457A-8A49-54742DB1BA60}"/>
              </a:ext>
            </a:extLst>
          </p:cNvPr>
          <p:cNvSpPr>
            <a:spLocks noGrp="1" noChangeArrowheads="1"/>
          </p:cNvSpPr>
          <p:nvPr>
            <p:ph idx="1"/>
          </p:nvPr>
        </p:nvSpPr>
        <p:spPr>
          <a:xfrm>
            <a:off x="1981200" y="1295400"/>
            <a:ext cx="8229600" cy="5257800"/>
          </a:xfrm>
        </p:spPr>
        <p:txBody>
          <a:bodyPr/>
          <a:lstStyle/>
          <a:p>
            <a:pPr eaLnBrk="1" hangingPunct="1">
              <a:lnSpc>
                <a:spcPct val="80000"/>
              </a:lnSpc>
              <a:defRPr/>
            </a:pPr>
            <a:r>
              <a:rPr lang="en-US" altLang="en-US" b="1" dirty="0"/>
              <a:t>James 1:2-4 </a:t>
            </a:r>
            <a:r>
              <a:rPr lang="en-US" altLang="en-US" dirty="0"/>
              <a:t>  2 Consider it pure joy, my brothers, whenever you face trials of many kinds,  3 because you know that the </a:t>
            </a:r>
            <a:r>
              <a:rPr lang="en-US" altLang="en-US" u="sng" dirty="0"/>
              <a:t>testing of your faith develops perseverance.</a:t>
            </a:r>
            <a:r>
              <a:rPr lang="en-US" altLang="en-US" b="1" dirty="0"/>
              <a:t>  4 </a:t>
            </a:r>
            <a:r>
              <a:rPr lang="en-US" altLang="en-US" dirty="0"/>
              <a:t>Perseverance must finish its work so that you may be </a:t>
            </a:r>
            <a:r>
              <a:rPr lang="en-US" altLang="en-US" u="sng" dirty="0"/>
              <a:t>mature and complete</a:t>
            </a:r>
            <a:r>
              <a:rPr lang="en-US" altLang="en-US" dirty="0"/>
              <a:t>, not lacking anything.</a:t>
            </a:r>
          </a:p>
          <a:p>
            <a:pPr lvl="1" eaLnBrk="1" hangingPunct="1">
              <a:lnSpc>
                <a:spcPct val="80000"/>
              </a:lnSpc>
              <a:defRPr/>
            </a:pPr>
            <a:r>
              <a:rPr lang="en-US" altLang="en-US" dirty="0"/>
              <a:t>God seems to be more interested in our holiness than in our happiness.</a:t>
            </a:r>
          </a:p>
          <a:p>
            <a:pPr eaLnBrk="1" hangingPunct="1">
              <a:lnSpc>
                <a:spcPct val="80000"/>
              </a:lnSpc>
              <a:defRPr/>
            </a:pPr>
            <a:r>
              <a:rPr lang="en-US" altLang="en-US" b="1" dirty="0"/>
              <a:t>1 Peter 1:6-7 </a:t>
            </a:r>
            <a:r>
              <a:rPr lang="en-US" altLang="en-US" dirty="0"/>
              <a:t>  6 In this you greatly rejoice, though now for a little while you may have had to </a:t>
            </a:r>
            <a:r>
              <a:rPr lang="en-US" altLang="en-US" u="sng" dirty="0"/>
              <a:t>suffer grief in all kinds of trials</a:t>
            </a:r>
            <a:r>
              <a:rPr lang="en-US" altLang="en-US" dirty="0"/>
              <a:t>.  7 These have come so that your </a:t>
            </a:r>
            <a:r>
              <a:rPr lang="en-US" altLang="en-US" u="sng" dirty="0"/>
              <a:t>faith</a:t>
            </a:r>
            <a:r>
              <a:rPr lang="en-US" altLang="en-US" dirty="0"/>
              <a:t>-- of greater worth than gold, which perishes even though refined by fire-- </a:t>
            </a:r>
            <a:r>
              <a:rPr lang="en-US" altLang="en-US" u="sng" dirty="0"/>
              <a:t>may be proved genuine</a:t>
            </a:r>
            <a:r>
              <a:rPr lang="en-US" altLang="en-US" dirty="0"/>
              <a:t> and may result in praise, glory and honor when Jesus Christ is revealed.</a:t>
            </a:r>
          </a:p>
          <a:p>
            <a:pPr lvl="1" eaLnBrk="1" hangingPunct="1">
              <a:lnSpc>
                <a:spcPct val="80000"/>
              </a:lnSpc>
              <a:defRPr/>
            </a:pPr>
            <a:r>
              <a:rPr lang="en-US" altLang="en-US" dirty="0"/>
              <a:t>God may use financial trials to purify us.</a:t>
            </a:r>
          </a:p>
        </p:txBody>
      </p:sp>
      <p:sp>
        <p:nvSpPr>
          <p:cNvPr id="5" name="Slide Number Placeholder 5">
            <a:extLst>
              <a:ext uri="{FF2B5EF4-FFF2-40B4-BE49-F238E27FC236}">
                <a16:creationId xmlns:a16="http://schemas.microsoft.com/office/drawing/2014/main" id="{74714CE1-004F-4836-9BC7-03DFDB9E4BF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A85AE9-004E-4BC0-AB0B-581D439A8086}" type="slidenum">
              <a:rPr lang="en-US" altLang="en-US">
                <a:latin typeface="Verdana" panose="020B0604030504040204" pitchFamily="34" charset="0"/>
              </a:rPr>
              <a:pPr eaLnBrk="1" hangingPunct="1"/>
              <a:t>37</a:t>
            </a:fld>
            <a:endParaRPr lang="en-US" altLang="en-US">
              <a:latin typeface="Verdana" panose="020B0604030504040204" pitchFamily="34" charset="0"/>
            </a:endParaRPr>
          </a:p>
        </p:txBody>
      </p:sp>
    </p:spTree>
    <p:extLst>
      <p:ext uri="{BB962C8B-B14F-4D97-AF65-F5344CB8AC3E}">
        <p14:creationId xmlns:p14="http://schemas.microsoft.com/office/powerpoint/2010/main" val="1255845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to="" calcmode="lin" valueType="num">
                                      <p:cBhvr>
                                        <p:cTn id="7" dur="1" fill="hold"/>
                                        <p:tgtEl>
                                          <p:spTgt spid="4505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 to="" calcmode="lin" valueType="num">
                                      <p:cBhvr>
                                        <p:cTn id="12" dur="1" fill="hold"/>
                                        <p:tgtEl>
                                          <p:spTgt spid="4505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to="" calcmode="lin" valueType="num">
                                      <p:cBhvr>
                                        <p:cTn id="17" dur="1" fill="hold"/>
                                        <p:tgtEl>
                                          <p:spTgt spid="4505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 to="" calcmode="lin" valueType="num">
                                      <p:cBhvr>
                                        <p:cTn id="22" dur="1" fill="hold"/>
                                        <p:tgtEl>
                                          <p:spTgt spid="4505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88C4CAB-E878-4DD8-A57E-3A8E1CE21ECA}"/>
              </a:ext>
            </a:extLst>
          </p:cNvPr>
          <p:cNvSpPr>
            <a:spLocks noGrp="1" noChangeArrowheads="1"/>
          </p:cNvSpPr>
          <p:nvPr>
            <p:ph type="title"/>
          </p:nvPr>
        </p:nvSpPr>
        <p:spPr/>
        <p:txBody>
          <a:bodyPr/>
          <a:lstStyle/>
          <a:p>
            <a:pPr eaLnBrk="1" hangingPunct="1">
              <a:defRPr/>
            </a:pPr>
            <a:r>
              <a:rPr lang="en-US" altLang="en-US"/>
              <a:t>God’s Direct Means: Trials</a:t>
            </a:r>
          </a:p>
        </p:txBody>
      </p:sp>
      <p:sp>
        <p:nvSpPr>
          <p:cNvPr id="46083" name="Rectangle 3">
            <a:extLst>
              <a:ext uri="{FF2B5EF4-FFF2-40B4-BE49-F238E27FC236}">
                <a16:creationId xmlns:a16="http://schemas.microsoft.com/office/drawing/2014/main" id="{A21AD144-1374-4275-BA48-C73462D98365}"/>
              </a:ext>
            </a:extLst>
          </p:cNvPr>
          <p:cNvSpPr>
            <a:spLocks noGrp="1" noChangeArrowheads="1"/>
          </p:cNvSpPr>
          <p:nvPr>
            <p:ph idx="1"/>
          </p:nvPr>
        </p:nvSpPr>
        <p:spPr/>
        <p:txBody>
          <a:bodyPr/>
          <a:lstStyle/>
          <a:p>
            <a:pPr eaLnBrk="1" hangingPunct="1">
              <a:lnSpc>
                <a:spcPct val="80000"/>
              </a:lnSpc>
              <a:defRPr/>
            </a:pPr>
            <a:r>
              <a:rPr lang="en-US" altLang="en-US" sz="2800" dirty="0"/>
              <a:t>Trials impel us to seek God, and to purify our motives and behavior.</a:t>
            </a:r>
          </a:p>
          <a:p>
            <a:pPr lvl="1" eaLnBrk="1" hangingPunct="1">
              <a:lnSpc>
                <a:spcPct val="80000"/>
              </a:lnSpc>
              <a:defRPr/>
            </a:pPr>
            <a:r>
              <a:rPr lang="en-US" altLang="en-US" sz="2400" dirty="0"/>
              <a:t>I owed $800.00 in taxes 2.5 weeks before due and sought God based on Psalm 50:14-15.</a:t>
            </a:r>
          </a:p>
          <a:p>
            <a:pPr eaLnBrk="1" hangingPunct="1">
              <a:lnSpc>
                <a:spcPct val="80000"/>
              </a:lnSpc>
              <a:defRPr/>
            </a:pPr>
            <a:r>
              <a:rPr lang="en-US" altLang="en-US" sz="2800" dirty="0"/>
              <a:t>Going into the world with the Gospel involves us in trials. We need funds, protection, wisdom and guidance that isn’t needed if we remain home. We learn that God is with us (Matt. 28:20) and will never forsake us (Heb. 13:5).</a:t>
            </a:r>
          </a:p>
          <a:p>
            <a:pPr eaLnBrk="1" hangingPunct="1">
              <a:lnSpc>
                <a:spcPct val="80000"/>
              </a:lnSpc>
              <a:defRPr/>
            </a:pPr>
            <a:r>
              <a:rPr lang="en-US" altLang="en-US" sz="2800" dirty="0"/>
              <a:t>Job, Joseph, David, Joshua, Paul and many others grew in their knowledge of God through trial. </a:t>
            </a:r>
          </a:p>
        </p:txBody>
      </p:sp>
      <p:sp>
        <p:nvSpPr>
          <p:cNvPr id="5" name="Slide Number Placeholder 5">
            <a:extLst>
              <a:ext uri="{FF2B5EF4-FFF2-40B4-BE49-F238E27FC236}">
                <a16:creationId xmlns:a16="http://schemas.microsoft.com/office/drawing/2014/main" id="{AAAC15BC-0E79-48A8-B422-524964FE38E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887490-B31A-47A2-A7C7-F61F38C7BB25}" type="slidenum">
              <a:rPr lang="en-US" altLang="en-US">
                <a:latin typeface="Verdana" panose="020B0604030504040204" pitchFamily="34" charset="0"/>
              </a:rPr>
              <a:pPr eaLnBrk="1" hangingPunct="1"/>
              <a:t>38</a:t>
            </a:fld>
            <a:endParaRPr lang="en-US" altLang="en-US">
              <a:latin typeface="Verdana" panose="020B0604030504040204" pitchFamily="34" charset="0"/>
            </a:endParaRPr>
          </a:p>
        </p:txBody>
      </p:sp>
    </p:spTree>
    <p:extLst>
      <p:ext uri="{BB962C8B-B14F-4D97-AF65-F5344CB8AC3E}">
        <p14:creationId xmlns:p14="http://schemas.microsoft.com/office/powerpoint/2010/main" val="4225113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to="" calcmode="lin" valueType="num">
                                      <p:cBhvr>
                                        <p:cTn id="7" dur="1" fill="hold"/>
                                        <p:tgtEl>
                                          <p:spTgt spid="4608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 to="" calcmode="lin" valueType="num">
                                      <p:cBhvr>
                                        <p:cTn id="12" dur="1" fill="hold"/>
                                        <p:tgtEl>
                                          <p:spTgt spid="4608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 to="" calcmode="lin" valueType="num">
                                      <p:cBhvr>
                                        <p:cTn id="17" dur="1" fill="hold"/>
                                        <p:tgtEl>
                                          <p:spTgt spid="4608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 to="" calcmode="lin" valueType="num">
                                      <p:cBhvr>
                                        <p:cTn id="22" dur="1" fill="hold"/>
                                        <p:tgtEl>
                                          <p:spTgt spid="4608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C2483B3-D5DA-4C84-A35A-49591209BF1E}"/>
              </a:ext>
            </a:extLst>
          </p:cNvPr>
          <p:cNvSpPr>
            <a:spLocks noGrp="1" noChangeArrowheads="1"/>
          </p:cNvSpPr>
          <p:nvPr>
            <p:ph type="title"/>
          </p:nvPr>
        </p:nvSpPr>
        <p:spPr/>
        <p:txBody>
          <a:bodyPr/>
          <a:lstStyle/>
          <a:p>
            <a:pPr eaLnBrk="1" hangingPunct="1">
              <a:defRPr/>
            </a:pPr>
            <a:r>
              <a:rPr lang="en-US" altLang="en-US" sz="4000" dirty="0">
                <a:solidFill>
                  <a:schemeClr val="tx1"/>
                </a:solidFill>
              </a:rPr>
              <a:t>Freedom in the Spirit</a:t>
            </a:r>
          </a:p>
        </p:txBody>
      </p:sp>
      <p:sp>
        <p:nvSpPr>
          <p:cNvPr id="29699" name="Rectangle 3">
            <a:extLst>
              <a:ext uri="{FF2B5EF4-FFF2-40B4-BE49-F238E27FC236}">
                <a16:creationId xmlns:a16="http://schemas.microsoft.com/office/drawing/2014/main" id="{EDC99BA3-E4FC-4F01-A9DA-CEE859EB5E15}"/>
              </a:ext>
            </a:extLst>
          </p:cNvPr>
          <p:cNvSpPr>
            <a:spLocks noGrp="1" noChangeArrowheads="1"/>
          </p:cNvSpPr>
          <p:nvPr>
            <p:ph idx="1"/>
          </p:nvPr>
        </p:nvSpPr>
        <p:spPr>
          <a:xfrm>
            <a:off x="1981200" y="1600200"/>
            <a:ext cx="8229600" cy="3810000"/>
          </a:xfrm>
          <a:solidFill>
            <a:schemeClr val="accent4">
              <a:lumMod val="10000"/>
              <a:alpha val="15000"/>
            </a:schemeClr>
          </a:solidFill>
        </p:spPr>
        <p:txBody>
          <a:bodyPr/>
          <a:lstStyle/>
          <a:p>
            <a:pPr eaLnBrk="1" hangingPunct="1">
              <a:defRPr/>
            </a:pPr>
            <a:r>
              <a:rPr lang="en-US" altLang="en-US" sz="2800" dirty="0"/>
              <a:t>2 Corinthians 3:17 Now the Lord is the Spirit, and </a:t>
            </a:r>
            <a:r>
              <a:rPr lang="en-US" altLang="en-US" sz="2800" u="sng" dirty="0"/>
              <a:t>where the Spirit of the Lord is, there is freedom</a:t>
            </a:r>
            <a:r>
              <a:rPr lang="en-US" altLang="en-US" sz="2800" dirty="0"/>
              <a:t>.</a:t>
            </a:r>
          </a:p>
          <a:p>
            <a:pPr lvl="1" eaLnBrk="1" hangingPunct="1">
              <a:defRPr/>
            </a:pPr>
            <a:r>
              <a:rPr lang="en-US" altLang="en-US" sz="2400" dirty="0"/>
              <a:t>Is there freedom in your church?</a:t>
            </a:r>
          </a:p>
          <a:p>
            <a:pPr eaLnBrk="1" hangingPunct="1">
              <a:defRPr/>
            </a:pPr>
            <a:r>
              <a:rPr lang="en-US" altLang="en-US" sz="2800" dirty="0"/>
              <a:t>Galatians 5:1 It is for freedom that Christ has set us free. Stand firm, then, and do not let yourselves be burdened again by a yoke of slavery.</a:t>
            </a:r>
          </a:p>
        </p:txBody>
      </p:sp>
      <p:sp>
        <p:nvSpPr>
          <p:cNvPr id="5" name="Slide Number Placeholder 5">
            <a:extLst>
              <a:ext uri="{FF2B5EF4-FFF2-40B4-BE49-F238E27FC236}">
                <a16:creationId xmlns:a16="http://schemas.microsoft.com/office/drawing/2014/main" id="{7724B1C4-9166-4968-9B27-081AB037AB1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A578AD-6FEA-4E33-93B6-B3F243301BFD}" type="slidenum">
              <a:rPr lang="en-US" altLang="en-US">
                <a:latin typeface="Verdana" panose="020B0604030504040204" pitchFamily="34" charset="0"/>
              </a:rPr>
              <a:pPr eaLnBrk="1" hangingPunct="1"/>
              <a:t>39</a:t>
            </a:fld>
            <a:endParaRPr lang="en-US" altLang="en-US">
              <a:latin typeface="Verdana" panose="020B0604030504040204" pitchFamily="34" charset="0"/>
            </a:endParaRPr>
          </a:p>
        </p:txBody>
      </p:sp>
    </p:spTree>
    <p:extLst>
      <p:ext uri="{BB962C8B-B14F-4D97-AF65-F5344CB8AC3E}">
        <p14:creationId xmlns:p14="http://schemas.microsoft.com/office/powerpoint/2010/main" val="33875022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to="" calcmode="lin" valueType="num">
                                      <p:cBhvr>
                                        <p:cTn id="7" dur="1" fill="hold"/>
                                        <p:tgtEl>
                                          <p:spTgt spid="296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 to="" calcmode="lin" valueType="num">
                                      <p:cBhvr>
                                        <p:cTn id="12" dur="1" fill="hold"/>
                                        <p:tgtEl>
                                          <p:spTgt spid="2969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to="" calcmode="lin" valueType="num">
                                      <p:cBhvr>
                                        <p:cTn id="17" dur="1" fill="hold"/>
                                        <p:tgtEl>
                                          <p:spTgt spid="2969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ACEE4CC-7223-41A8-B3AC-C2776B4F4B39}"/>
              </a:ext>
            </a:extLst>
          </p:cNvPr>
          <p:cNvSpPr>
            <a:spLocks noGrp="1" noChangeArrowheads="1"/>
          </p:cNvSpPr>
          <p:nvPr>
            <p:ph type="title"/>
          </p:nvPr>
        </p:nvSpPr>
        <p:spPr>
          <a:xfrm>
            <a:off x="2209800" y="228601"/>
            <a:ext cx="7772400" cy="739775"/>
          </a:xfrm>
          <a:solidFill>
            <a:schemeClr val="bg1">
              <a:alpha val="63921"/>
            </a:schemeClr>
          </a:solidFill>
        </p:spPr>
        <p:txBody>
          <a:bodyPr/>
          <a:lstStyle/>
          <a:p>
            <a:pPr eaLnBrk="1" hangingPunct="1"/>
            <a:r>
              <a:rPr lang="en-US" altLang="en-US">
                <a:solidFill>
                  <a:schemeClr val="tx1"/>
                </a:solidFill>
              </a:rPr>
              <a:t>Life Comes Before Growth</a:t>
            </a:r>
          </a:p>
        </p:txBody>
      </p:sp>
      <p:sp>
        <p:nvSpPr>
          <p:cNvPr id="5123" name="Rectangle 3">
            <a:extLst>
              <a:ext uri="{FF2B5EF4-FFF2-40B4-BE49-F238E27FC236}">
                <a16:creationId xmlns:a16="http://schemas.microsoft.com/office/drawing/2014/main" id="{1BEADF27-26C7-4E89-9E7C-56B02388B663}"/>
              </a:ext>
            </a:extLst>
          </p:cNvPr>
          <p:cNvSpPr>
            <a:spLocks noGrp="1" noChangeArrowheads="1"/>
          </p:cNvSpPr>
          <p:nvPr>
            <p:ph idx="1"/>
          </p:nvPr>
        </p:nvSpPr>
        <p:spPr>
          <a:xfrm>
            <a:off x="1981200" y="1600200"/>
            <a:ext cx="8229600" cy="4724400"/>
          </a:xfrm>
          <a:solidFill>
            <a:schemeClr val="bg1">
              <a:alpha val="56000"/>
            </a:schemeClr>
          </a:solidFill>
        </p:spPr>
        <p:txBody>
          <a:bodyPr/>
          <a:lstStyle/>
          <a:p>
            <a:pPr eaLnBrk="1" hangingPunct="1">
              <a:lnSpc>
                <a:spcPct val="90000"/>
              </a:lnSpc>
              <a:defRPr/>
            </a:pPr>
            <a:r>
              <a:rPr lang="en-US" altLang="en-US" sz="2800" dirty="0">
                <a:solidFill>
                  <a:schemeClr val="tx1"/>
                </a:solidFill>
                <a:effectLst>
                  <a:outerShdw blurRad="38100" dist="38100" dir="2700000" algn="tl">
                    <a:srgbClr val="000000">
                      <a:alpha val="43137"/>
                    </a:srgbClr>
                  </a:outerShdw>
                </a:effectLst>
              </a:rPr>
              <a:t>People cannot grow spiritually if they aren’t born again. They are still dead in sin.</a:t>
            </a:r>
          </a:p>
          <a:p>
            <a:pPr lvl="1" eaLnBrk="1" hangingPunct="1">
              <a:lnSpc>
                <a:spcPct val="90000"/>
              </a:lnSpc>
              <a:defRPr/>
            </a:pPr>
            <a:r>
              <a:rPr lang="en-US" altLang="en-US" sz="2400" dirty="0">
                <a:solidFill>
                  <a:schemeClr val="tx1"/>
                </a:solidFill>
                <a:effectLst>
                  <a:outerShdw blurRad="38100" dist="38100" dir="2700000" algn="tl">
                    <a:srgbClr val="000000">
                      <a:alpha val="43137"/>
                    </a:srgbClr>
                  </a:outerShdw>
                </a:effectLst>
              </a:rPr>
              <a:t>Ephesians 2:4-5   But because of his great love for us, God, who is rich in mercy,  5 made us alive with Christ even when </a:t>
            </a:r>
            <a:r>
              <a:rPr lang="en-US" altLang="en-US" sz="2400" b="1" dirty="0">
                <a:solidFill>
                  <a:schemeClr val="tx1"/>
                </a:solidFill>
                <a:effectLst>
                  <a:outerShdw blurRad="38100" dist="38100" dir="2700000" algn="tl">
                    <a:srgbClr val="000000">
                      <a:alpha val="43137"/>
                    </a:srgbClr>
                  </a:outerShdw>
                </a:effectLst>
              </a:rPr>
              <a:t>we were dead in transgressions </a:t>
            </a:r>
            <a:r>
              <a:rPr lang="en-US" altLang="en-US" sz="2400" dirty="0">
                <a:solidFill>
                  <a:schemeClr val="tx1"/>
                </a:solidFill>
                <a:effectLst>
                  <a:outerShdw blurRad="38100" dist="38100" dir="2700000" algn="tl">
                    <a:srgbClr val="000000">
                      <a:alpha val="43137"/>
                    </a:srgbClr>
                  </a:outerShdw>
                </a:effectLst>
              </a:rPr>
              <a:t>– it is by grace you have been saved.  </a:t>
            </a:r>
          </a:p>
          <a:p>
            <a:pPr eaLnBrk="1" hangingPunct="1">
              <a:lnSpc>
                <a:spcPct val="90000"/>
              </a:lnSpc>
              <a:defRPr/>
            </a:pPr>
            <a:r>
              <a:rPr lang="en-US" altLang="en-US" sz="2800" dirty="0">
                <a:solidFill>
                  <a:schemeClr val="tx1"/>
                </a:solidFill>
                <a:effectLst>
                  <a:outerShdw blurRad="38100" dist="38100" dir="2700000" algn="tl">
                    <a:srgbClr val="000000">
                      <a:alpha val="43137"/>
                    </a:srgbClr>
                  </a:outerShdw>
                </a:effectLst>
              </a:rPr>
              <a:t>Spiritual disciplines and methods will not help someone grow who is dead. They often obscure their lost-ness. This was true of John Wesley before his conversion.</a:t>
            </a:r>
          </a:p>
          <a:p>
            <a:pPr eaLnBrk="1" hangingPunct="1">
              <a:lnSpc>
                <a:spcPct val="90000"/>
              </a:lnSpc>
              <a:defRPr/>
            </a:pPr>
            <a:r>
              <a:rPr lang="en-US" altLang="en-US" sz="2800" dirty="0">
                <a:solidFill>
                  <a:schemeClr val="tx1"/>
                </a:solidFill>
                <a:effectLst>
                  <a:outerShdw blurRad="38100" dist="38100" dir="2700000" algn="tl">
                    <a:srgbClr val="000000">
                      <a:alpha val="43137"/>
                    </a:srgbClr>
                  </a:outerShdw>
                </a:effectLst>
              </a:rPr>
              <a:t>You cannot clean a fish before it is caught.</a:t>
            </a:r>
          </a:p>
        </p:txBody>
      </p:sp>
    </p:spTree>
    <p:extLst>
      <p:ext uri="{BB962C8B-B14F-4D97-AF65-F5344CB8AC3E}">
        <p14:creationId xmlns:p14="http://schemas.microsoft.com/office/powerpoint/2010/main" val="17530099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strVal val="#ppt_w*2.5"/>
                                          </p:val>
                                        </p:tav>
                                        <p:tav tm="100000">
                                          <p:val>
                                            <p:strVal val="#ppt_w"/>
                                          </p:val>
                                        </p:tav>
                                      </p:tavLst>
                                    </p:anim>
                                    <p:anim calcmode="lin" valueType="num">
                                      <p:cBhvr>
                                        <p:cTn id="8" dur="2000" fill="hold"/>
                                        <p:tgtEl>
                                          <p:spTgt spid="5122"/>
                                        </p:tgtEl>
                                        <p:attrNameLst>
                                          <p:attrName>ppt_h</p:attrName>
                                        </p:attrNameLst>
                                      </p:cBhvr>
                                      <p:tavLst>
                                        <p:tav tm="0">
                                          <p:val>
                                            <p:strVal val="#ppt_h"/>
                                          </p:val>
                                        </p:tav>
                                        <p:tav tm="100000">
                                          <p:val>
                                            <p:strVal val="#ppt_h"/>
                                          </p:val>
                                        </p:tav>
                                      </p:tavLst>
                                    </p:anim>
                                    <p:anim calcmode="lin" valueType="num">
                                      <p:cBhvr>
                                        <p:cTn id="9" dur="2000" fill="hold"/>
                                        <p:tgtEl>
                                          <p:spTgt spid="512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12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1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23">
                                            <p:bg/>
                                          </p:spTgt>
                                        </p:tgtEl>
                                        <p:attrNameLst>
                                          <p:attrName>style.visibility</p:attrName>
                                        </p:attrNameLst>
                                      </p:cBhvr>
                                      <p:to>
                                        <p:strVal val="visible"/>
                                      </p:to>
                                    </p:set>
                                    <p:animEffect transition="in" filter="wipe(left)">
                                      <p:cBhvr>
                                        <p:cTn id="16" dur="500"/>
                                        <p:tgtEl>
                                          <p:spTgt spid="5123">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3">
                                            <p:txEl>
                                              <p:pRg st="0" end="0"/>
                                            </p:txEl>
                                          </p:spTgt>
                                        </p:tgtEl>
                                        <p:attrNameLst>
                                          <p:attrName>style.visibility</p:attrName>
                                        </p:attrNameLst>
                                      </p:cBhvr>
                                      <p:to>
                                        <p:strVal val="visible"/>
                                      </p:to>
                                    </p:set>
                                    <p:animEffect transition="in" filter="wipe(left)">
                                      <p:cBhvr>
                                        <p:cTn id="21" dur="500"/>
                                        <p:tgtEl>
                                          <p:spTgt spid="512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3">
                                            <p:txEl>
                                              <p:pRg st="1" end="1"/>
                                            </p:txEl>
                                          </p:spTgt>
                                        </p:tgtEl>
                                        <p:attrNameLst>
                                          <p:attrName>style.visibility</p:attrName>
                                        </p:attrNameLst>
                                      </p:cBhvr>
                                      <p:to>
                                        <p:strVal val="visible"/>
                                      </p:to>
                                    </p:set>
                                    <p:animEffect transition="in" filter="wipe(left)">
                                      <p:cBhvr>
                                        <p:cTn id="26" dur="500"/>
                                        <p:tgtEl>
                                          <p:spTgt spid="512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23">
                                            <p:txEl>
                                              <p:pRg st="2" end="2"/>
                                            </p:txEl>
                                          </p:spTgt>
                                        </p:tgtEl>
                                        <p:attrNameLst>
                                          <p:attrName>style.visibility</p:attrName>
                                        </p:attrNameLst>
                                      </p:cBhvr>
                                      <p:to>
                                        <p:strVal val="visible"/>
                                      </p:to>
                                    </p:set>
                                    <p:animEffect transition="in" filter="wipe(left)">
                                      <p:cBhvr>
                                        <p:cTn id="31" dur="500"/>
                                        <p:tgtEl>
                                          <p:spTgt spid="5123">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123">
                                            <p:txEl>
                                              <p:pRg st="3" end="3"/>
                                            </p:txEl>
                                          </p:spTgt>
                                        </p:tgtEl>
                                        <p:attrNameLst>
                                          <p:attrName>style.visibility</p:attrName>
                                        </p:attrNameLst>
                                      </p:cBhvr>
                                      <p:to>
                                        <p:strVal val="visible"/>
                                      </p:to>
                                    </p:set>
                                    <p:animEffect transition="in" filter="wipe(left)">
                                      <p:cBhvr>
                                        <p:cTn id="36"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F3819CD-4724-4428-93DD-0F2F1034AC0B}"/>
              </a:ext>
            </a:extLst>
          </p:cNvPr>
          <p:cNvSpPr>
            <a:spLocks noGrp="1" noChangeArrowheads="1"/>
          </p:cNvSpPr>
          <p:nvPr>
            <p:ph type="title"/>
          </p:nvPr>
        </p:nvSpPr>
        <p:spPr>
          <a:xfrm>
            <a:off x="1981200" y="158750"/>
            <a:ext cx="8229600" cy="755650"/>
          </a:xfrm>
        </p:spPr>
        <p:txBody>
          <a:bodyPr/>
          <a:lstStyle/>
          <a:p>
            <a:pPr eaLnBrk="1" hangingPunct="1">
              <a:defRPr/>
            </a:pPr>
            <a:r>
              <a:rPr lang="en-US" altLang="en-US" sz="4000" dirty="0">
                <a:solidFill>
                  <a:schemeClr val="tx1"/>
                </a:solidFill>
              </a:rPr>
              <a:t>Freedom</a:t>
            </a:r>
          </a:p>
        </p:txBody>
      </p:sp>
      <p:sp>
        <p:nvSpPr>
          <p:cNvPr id="33795" name="Rectangle 3">
            <a:extLst>
              <a:ext uri="{FF2B5EF4-FFF2-40B4-BE49-F238E27FC236}">
                <a16:creationId xmlns:a16="http://schemas.microsoft.com/office/drawing/2014/main" id="{E3B37C80-73AC-43D4-836B-ADBF826000A5}"/>
              </a:ext>
            </a:extLst>
          </p:cNvPr>
          <p:cNvSpPr>
            <a:spLocks noGrp="1" noChangeArrowheads="1"/>
          </p:cNvSpPr>
          <p:nvPr>
            <p:ph idx="1"/>
          </p:nvPr>
        </p:nvSpPr>
        <p:spPr>
          <a:xfrm>
            <a:off x="1981200" y="838200"/>
            <a:ext cx="8229600" cy="5410200"/>
          </a:xfrm>
          <a:solidFill>
            <a:schemeClr val="accent4">
              <a:lumMod val="10000"/>
              <a:alpha val="23000"/>
            </a:schemeClr>
          </a:solidFill>
        </p:spPr>
        <p:txBody>
          <a:bodyPr/>
          <a:lstStyle/>
          <a:p>
            <a:pPr eaLnBrk="1" hangingPunct="1">
              <a:lnSpc>
                <a:spcPct val="90000"/>
              </a:lnSpc>
              <a:defRPr/>
            </a:pPr>
            <a:r>
              <a:rPr lang="en-US" altLang="en-US" dirty="0"/>
              <a:t>We must not get so wrapped up in disciplines that they become a tyranny, or begin to look down upon others who don’t share our favorite disciplines.</a:t>
            </a:r>
          </a:p>
          <a:p>
            <a:pPr eaLnBrk="1" hangingPunct="1">
              <a:lnSpc>
                <a:spcPct val="90000"/>
              </a:lnSpc>
              <a:defRPr/>
            </a:pPr>
            <a:r>
              <a:rPr lang="en-US" altLang="en-US" dirty="0"/>
              <a:t>Disciplines can easily degenerate into “the righteousness of man” and into legalisms.</a:t>
            </a:r>
          </a:p>
          <a:p>
            <a:pPr lvl="1" eaLnBrk="1" hangingPunct="1">
              <a:lnSpc>
                <a:spcPct val="90000"/>
              </a:lnSpc>
              <a:defRPr/>
            </a:pPr>
            <a:r>
              <a:rPr lang="en-US" altLang="en-US" dirty="0"/>
              <a:t>Legalism is a system of righteousness other than that of Christ’s righteousness, imputed to a person by faith in Christ.  Fasting became a legalism to me. I was afraid not to fast and indecisive as to when to fast. </a:t>
            </a:r>
          </a:p>
          <a:p>
            <a:pPr lvl="1" eaLnBrk="1" hangingPunct="1">
              <a:lnSpc>
                <a:spcPct val="90000"/>
              </a:lnSpc>
              <a:defRPr/>
            </a:pPr>
            <a:r>
              <a:rPr lang="en-US" altLang="en-US" dirty="0"/>
              <a:t>Romans 10:2-4  For I can testify about them [Israelites] that they are zealous for God, but their zeal is not based on knowledge.  3 Since they did not know the righteousness that comes from God and sought to establish their own, they did not submit to God's righteousness.  4 Christ is the end of the law so that there may be righteousness for everyone who believes.</a:t>
            </a:r>
          </a:p>
        </p:txBody>
      </p:sp>
      <p:sp>
        <p:nvSpPr>
          <p:cNvPr id="5" name="Slide Number Placeholder 5">
            <a:extLst>
              <a:ext uri="{FF2B5EF4-FFF2-40B4-BE49-F238E27FC236}">
                <a16:creationId xmlns:a16="http://schemas.microsoft.com/office/drawing/2014/main" id="{1D439B5D-2C7B-4E0A-946F-AF3ECCB901C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B73AD7-F5D1-4353-BFE9-531E44AC141F}" type="slidenum">
              <a:rPr lang="en-US" altLang="en-US">
                <a:latin typeface="Verdana" panose="020B0604030504040204" pitchFamily="34" charset="0"/>
              </a:rPr>
              <a:pPr eaLnBrk="1" hangingPunct="1"/>
              <a:t>40</a:t>
            </a:fld>
            <a:endParaRPr lang="en-US" altLang="en-US">
              <a:latin typeface="Verdana" panose="020B0604030504040204" pitchFamily="34" charset="0"/>
            </a:endParaRPr>
          </a:p>
        </p:txBody>
      </p:sp>
    </p:spTree>
    <p:extLst>
      <p:ext uri="{BB962C8B-B14F-4D97-AF65-F5344CB8AC3E}">
        <p14:creationId xmlns:p14="http://schemas.microsoft.com/office/powerpoint/2010/main" val="37059260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anim to="" calcmode="lin" valueType="num">
                                      <p:cBhvr>
                                        <p:cTn id="7" dur="1" fill="hold"/>
                                        <p:tgtEl>
                                          <p:spTgt spid="33795">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 to="" calcmode="lin" valueType="num">
                                      <p:cBhvr>
                                        <p:cTn id="12" dur="1" fill="hold"/>
                                        <p:tgtEl>
                                          <p:spTgt spid="33795">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 to="" calcmode="lin" valueType="num">
                                      <p:cBhvr>
                                        <p:cTn id="17" dur="1" fill="hold"/>
                                        <p:tgtEl>
                                          <p:spTgt spid="33795">
                                            <p:txEl>
                                              <p:pRg st="1" end="1"/>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3795">
                                            <p:txEl>
                                              <p:pRg st="2" end="2"/>
                                            </p:txEl>
                                          </p:spTgt>
                                        </p:tgtEl>
                                        <p:attrNameLst>
                                          <p:attrName>style.visibility</p:attrName>
                                        </p:attrNameLst>
                                      </p:cBhvr>
                                      <p:to>
                                        <p:strVal val="visible"/>
                                      </p:to>
                                    </p:set>
                                    <p:anim to="" calcmode="lin" valueType="num">
                                      <p:cBhvr>
                                        <p:cTn id="20" dur="1" fill="hold"/>
                                        <p:tgtEl>
                                          <p:spTgt spid="33795">
                                            <p:txEl>
                                              <p:pRg st="2" end="2"/>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anim to="" calcmode="lin" valueType="num">
                                      <p:cBhvr>
                                        <p:cTn id="23" dur="1" fill="hold"/>
                                        <p:tgtEl>
                                          <p:spTgt spid="3379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75DC11A3-0C5E-4CA6-8418-8146947E3E9A}"/>
              </a:ext>
            </a:extLst>
          </p:cNvPr>
          <p:cNvSpPr>
            <a:spLocks noGrp="1" noChangeArrowheads="1"/>
          </p:cNvSpPr>
          <p:nvPr>
            <p:ph type="title"/>
          </p:nvPr>
        </p:nvSpPr>
        <p:spPr>
          <a:xfrm>
            <a:off x="1981200" y="277814"/>
            <a:ext cx="8229600" cy="714375"/>
          </a:xfrm>
        </p:spPr>
        <p:txBody>
          <a:bodyPr/>
          <a:lstStyle/>
          <a:p>
            <a:pPr eaLnBrk="1" hangingPunct="1"/>
            <a:r>
              <a:rPr lang="en-US" altLang="en-US"/>
              <a:t>John Wesley &amp; Disciplines</a:t>
            </a:r>
          </a:p>
        </p:txBody>
      </p:sp>
      <p:sp>
        <p:nvSpPr>
          <p:cNvPr id="153603" name="Rectangle 3">
            <a:extLst>
              <a:ext uri="{FF2B5EF4-FFF2-40B4-BE49-F238E27FC236}">
                <a16:creationId xmlns:a16="http://schemas.microsoft.com/office/drawing/2014/main" id="{C32658E4-FAA0-47D8-9F84-1413161C17BD}"/>
              </a:ext>
            </a:extLst>
          </p:cNvPr>
          <p:cNvSpPr>
            <a:spLocks noGrp="1" noChangeArrowheads="1"/>
          </p:cNvSpPr>
          <p:nvPr>
            <p:ph type="body" sz="half" idx="1"/>
          </p:nvPr>
        </p:nvSpPr>
        <p:spPr>
          <a:xfrm>
            <a:off x="1981200" y="1066800"/>
            <a:ext cx="8305800" cy="5257800"/>
          </a:xfrm>
          <a:solidFill>
            <a:srgbClr val="FF9966">
              <a:alpha val="76077"/>
            </a:srgbClr>
          </a:solidFill>
        </p:spPr>
        <p:txBody>
          <a:bodyPr/>
          <a:lstStyle/>
          <a:p>
            <a:pPr eaLnBrk="1" hangingPunct="1">
              <a:lnSpc>
                <a:spcPct val="80000"/>
              </a:lnSpc>
            </a:pPr>
            <a:r>
              <a:rPr lang="en-US" altLang="en-US" sz="2400"/>
              <a:t>“John Wesley an Oxford scholar, a man who led hundreds to the Lord, a leader of the Holy Club, on the outside, he was a star student and a servant who was instrumental in helping the poor, he became an Anglican priest after a rigorous seminary education and shortly thereafter a missionary to the Indians, everyone who looked at Wesley, thought of him as the Honorable Reverend John Wesley, you would think that surely this man of God was saved, and yet he writes in his journal as he goes on missions to the</a:t>
            </a:r>
            <a:br>
              <a:rPr lang="en-US" altLang="en-US" sz="2400"/>
            </a:br>
            <a:r>
              <a:rPr lang="en-US" altLang="en-US" sz="2400"/>
              <a:t>Indians:  ‘I go to save the</a:t>
            </a:r>
            <a:br>
              <a:rPr lang="en-US" altLang="en-US" sz="2400"/>
            </a:br>
            <a:r>
              <a:rPr lang="en-US" altLang="en-US" sz="2400"/>
              <a:t>Indians, but who will save </a:t>
            </a:r>
            <a:br>
              <a:rPr lang="en-US" altLang="en-US" sz="2400"/>
            </a:br>
            <a:r>
              <a:rPr lang="en-US" altLang="en-US" sz="2400"/>
              <a:t>me?’”</a:t>
            </a:r>
          </a:p>
          <a:p>
            <a:pPr eaLnBrk="1" hangingPunct="1">
              <a:lnSpc>
                <a:spcPct val="80000"/>
              </a:lnSpc>
            </a:pPr>
            <a:r>
              <a:rPr lang="en-US" altLang="en-US" sz="2400"/>
              <a:t>“He was not saved!  Even as</a:t>
            </a:r>
            <a:br>
              <a:rPr lang="en-US" altLang="en-US" sz="2400"/>
            </a:br>
            <a:r>
              <a:rPr lang="en-US" altLang="en-US" sz="2400"/>
              <a:t>an Anglican priest, he had </a:t>
            </a:r>
            <a:br>
              <a:rPr lang="en-US" altLang="en-US" sz="2400"/>
            </a:br>
            <a:r>
              <a:rPr lang="en-US" altLang="en-US" sz="2400"/>
              <a:t>not yet received the Holy </a:t>
            </a:r>
            <a:br>
              <a:rPr lang="en-US" altLang="en-US" sz="2400"/>
            </a:br>
            <a:r>
              <a:rPr lang="en-US" altLang="en-US" sz="2400"/>
              <a:t>Spirit.”</a:t>
            </a:r>
          </a:p>
        </p:txBody>
      </p:sp>
      <p:pic>
        <p:nvPicPr>
          <p:cNvPr id="31748" name="Picture 5">
            <a:extLst>
              <a:ext uri="{FF2B5EF4-FFF2-40B4-BE49-F238E27FC236}">
                <a16:creationId xmlns:a16="http://schemas.microsoft.com/office/drawing/2014/main" id="{E7B31F63-AA01-4687-91B8-268421A94B3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86526" y="3733801"/>
            <a:ext cx="41814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468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2000"/>
                                        <p:tgtEl>
                                          <p:spTgt spid="153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03">
                                            <p:bg/>
                                          </p:spTgt>
                                        </p:tgtEl>
                                        <p:attrNameLst>
                                          <p:attrName>style.visibility</p:attrName>
                                        </p:attrNameLst>
                                      </p:cBhvr>
                                      <p:to>
                                        <p:strVal val="visible"/>
                                      </p:to>
                                    </p:set>
                                    <p:animEffect transition="in" filter="fade">
                                      <p:cBhvr>
                                        <p:cTn id="12" dur="2000"/>
                                        <p:tgtEl>
                                          <p:spTgt spid="153603">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03">
                                            <p:txEl>
                                              <p:pRg st="0" end="0"/>
                                            </p:txEl>
                                          </p:spTgt>
                                        </p:tgtEl>
                                        <p:attrNameLst>
                                          <p:attrName>style.visibility</p:attrName>
                                        </p:attrNameLst>
                                      </p:cBhvr>
                                      <p:to>
                                        <p:strVal val="visible"/>
                                      </p:to>
                                    </p:set>
                                    <p:animEffect transition="in" filter="fade">
                                      <p:cBhvr>
                                        <p:cTn id="17" dur="2000"/>
                                        <p:tgtEl>
                                          <p:spTgt spid="15360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03">
                                            <p:txEl>
                                              <p:pRg st="1" end="1"/>
                                            </p:txEl>
                                          </p:spTgt>
                                        </p:tgtEl>
                                        <p:attrNameLst>
                                          <p:attrName>style.visibility</p:attrName>
                                        </p:attrNameLst>
                                      </p:cBhvr>
                                      <p:to>
                                        <p:strVal val="visible"/>
                                      </p:to>
                                    </p:set>
                                    <p:animEffect transition="in" filter="fade">
                                      <p:cBhvr>
                                        <p:cTn id="22" dur="2000"/>
                                        <p:tgtEl>
                                          <p:spTgt spid="153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AE2535CF-4DC6-4CA3-8A64-DD8A1A77C66C}"/>
              </a:ext>
            </a:extLst>
          </p:cNvPr>
          <p:cNvSpPr>
            <a:spLocks noGrp="1" noChangeArrowheads="1"/>
          </p:cNvSpPr>
          <p:nvPr>
            <p:ph type="title"/>
          </p:nvPr>
        </p:nvSpPr>
        <p:spPr>
          <a:xfrm>
            <a:off x="1981200" y="277814"/>
            <a:ext cx="8229600" cy="714375"/>
          </a:xfrm>
        </p:spPr>
        <p:txBody>
          <a:bodyPr/>
          <a:lstStyle/>
          <a:p>
            <a:pPr eaLnBrk="1" hangingPunct="1"/>
            <a:r>
              <a:rPr lang="en-US" altLang="en-US"/>
              <a:t>John Wesley &amp; Disciplines</a:t>
            </a:r>
          </a:p>
        </p:txBody>
      </p:sp>
      <p:sp>
        <p:nvSpPr>
          <p:cNvPr id="278531" name="Rectangle 3">
            <a:extLst>
              <a:ext uri="{FF2B5EF4-FFF2-40B4-BE49-F238E27FC236}">
                <a16:creationId xmlns:a16="http://schemas.microsoft.com/office/drawing/2014/main" id="{3535AF70-C72E-494F-BA9B-A259FB15BC7B}"/>
              </a:ext>
            </a:extLst>
          </p:cNvPr>
          <p:cNvSpPr>
            <a:spLocks noGrp="1" noChangeArrowheads="1"/>
          </p:cNvSpPr>
          <p:nvPr>
            <p:ph type="body" sz="half" idx="1"/>
          </p:nvPr>
        </p:nvSpPr>
        <p:spPr>
          <a:xfrm>
            <a:off x="1981200" y="1066800"/>
            <a:ext cx="8305800" cy="4800600"/>
          </a:xfrm>
          <a:solidFill>
            <a:srgbClr val="FF9966">
              <a:alpha val="79999"/>
            </a:srgbClr>
          </a:solidFill>
        </p:spPr>
        <p:txBody>
          <a:bodyPr/>
          <a:lstStyle/>
          <a:p>
            <a:pPr eaLnBrk="1" hangingPunct="1">
              <a:lnSpc>
                <a:spcPct val="80000"/>
              </a:lnSpc>
            </a:pPr>
            <a:endParaRPr lang="en-US" altLang="en-US" sz="2400"/>
          </a:p>
          <a:p>
            <a:pPr eaLnBrk="1" hangingPunct="1">
              <a:lnSpc>
                <a:spcPct val="80000"/>
              </a:lnSpc>
            </a:pPr>
            <a:r>
              <a:rPr lang="en-US" altLang="en-US" sz="2400"/>
              <a:t>“It wasn’t until May 24, 1737 (born in 1703) when he was 34 years of age, that after a life long journey of struggle and coming to a cliff (figure of speech, Wesley does not write that at any time he was suicidal) where he almost gave up on ministry, that he heard the Word of the Lord, the preaching of a sermon on Romans that he was touched by the Spirit of the Lord, he writes my heart was strangely warmed, and I felt I really did trust Christ.  Wesley would write later of that day: ‘By a Christian I mean one who so believes in Christ as that sin hath no more dominion over him; and in this obvious sense of the word I was not a Christian till May the 24th last past.’”</a:t>
            </a:r>
          </a:p>
          <a:p>
            <a:pPr lvl="1" eaLnBrk="1" hangingPunct="1">
              <a:lnSpc>
                <a:spcPct val="80000"/>
              </a:lnSpc>
            </a:pPr>
            <a:r>
              <a:rPr lang="en-US" altLang="en-US" sz="1800"/>
              <a:t>Anonymous, </a:t>
            </a:r>
            <a:r>
              <a:rPr lang="en-US" altLang="en-US" sz="1800">
                <a:hlinkClick r:id="rId3"/>
              </a:rPr>
              <a:t>http://files.intellisite.com/1/8/6/8.doc</a:t>
            </a:r>
            <a:r>
              <a:rPr lang="en-US" altLang="en-US" sz="1800"/>
              <a:t>  accessed 09/21/2005</a:t>
            </a:r>
          </a:p>
        </p:txBody>
      </p:sp>
    </p:spTree>
    <p:extLst>
      <p:ext uri="{BB962C8B-B14F-4D97-AF65-F5344CB8AC3E}">
        <p14:creationId xmlns:p14="http://schemas.microsoft.com/office/powerpoint/2010/main" val="1959682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8530"/>
                                        </p:tgtEl>
                                        <p:attrNameLst>
                                          <p:attrName>style.visibility</p:attrName>
                                        </p:attrNameLst>
                                      </p:cBhvr>
                                      <p:to>
                                        <p:strVal val="visible"/>
                                      </p:to>
                                    </p:set>
                                    <p:animEffect transition="in" filter="fade">
                                      <p:cBhvr>
                                        <p:cTn id="7" dur="2000"/>
                                        <p:tgtEl>
                                          <p:spTgt spid="278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8531">
                                            <p:bg/>
                                          </p:spTgt>
                                        </p:tgtEl>
                                        <p:attrNameLst>
                                          <p:attrName>style.visibility</p:attrName>
                                        </p:attrNameLst>
                                      </p:cBhvr>
                                      <p:to>
                                        <p:strVal val="visible"/>
                                      </p:to>
                                    </p:set>
                                    <p:animEffect transition="in" filter="fade">
                                      <p:cBhvr>
                                        <p:cTn id="12" dur="2000"/>
                                        <p:tgtEl>
                                          <p:spTgt spid="278531">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8531">
                                            <p:txEl>
                                              <p:pRg st="1" end="1"/>
                                            </p:txEl>
                                          </p:spTgt>
                                        </p:tgtEl>
                                        <p:attrNameLst>
                                          <p:attrName>style.visibility</p:attrName>
                                        </p:attrNameLst>
                                      </p:cBhvr>
                                      <p:to>
                                        <p:strVal val="visible"/>
                                      </p:to>
                                    </p:set>
                                    <p:animEffect transition="in" filter="fade">
                                      <p:cBhvr>
                                        <p:cTn id="17" dur="2000"/>
                                        <p:tgtEl>
                                          <p:spTgt spid="27853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8531">
                                            <p:txEl>
                                              <p:pRg st="2" end="2"/>
                                            </p:txEl>
                                          </p:spTgt>
                                        </p:tgtEl>
                                        <p:attrNameLst>
                                          <p:attrName>style.visibility</p:attrName>
                                        </p:attrNameLst>
                                      </p:cBhvr>
                                      <p:to>
                                        <p:strVal val="visible"/>
                                      </p:to>
                                    </p:set>
                                    <p:animEffect transition="in" filter="fade">
                                      <p:cBhvr>
                                        <p:cTn id="20" dur="2000"/>
                                        <p:tgtEl>
                                          <p:spTgt spid="278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p:bldP spid="27853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6712CD4-1E07-4203-9FFA-EE512EC1792F}"/>
              </a:ext>
            </a:extLst>
          </p:cNvPr>
          <p:cNvSpPr>
            <a:spLocks noGrp="1" noChangeArrowheads="1"/>
          </p:cNvSpPr>
          <p:nvPr>
            <p:ph type="title"/>
          </p:nvPr>
        </p:nvSpPr>
        <p:spPr>
          <a:xfrm>
            <a:off x="2209800" y="304800"/>
            <a:ext cx="8001000" cy="1143000"/>
          </a:xfrm>
        </p:spPr>
        <p:txBody>
          <a:bodyPr/>
          <a:lstStyle/>
          <a:p>
            <a:pPr eaLnBrk="1" hangingPunct="1"/>
            <a:r>
              <a:rPr lang="en-US" altLang="en-US" sz="3600">
                <a:solidFill>
                  <a:srgbClr val="FFFFFF"/>
                </a:solidFill>
              </a:rPr>
              <a:t>Why Do Christians Need Growth?</a:t>
            </a:r>
          </a:p>
        </p:txBody>
      </p:sp>
      <p:sp>
        <p:nvSpPr>
          <p:cNvPr id="6147" name="Rectangle 3">
            <a:extLst>
              <a:ext uri="{FF2B5EF4-FFF2-40B4-BE49-F238E27FC236}">
                <a16:creationId xmlns:a16="http://schemas.microsoft.com/office/drawing/2014/main" id="{E56D970C-BCDA-4D68-99EF-F77EEE0562B3}"/>
              </a:ext>
            </a:extLst>
          </p:cNvPr>
          <p:cNvSpPr>
            <a:spLocks noGrp="1" noChangeArrowheads="1"/>
          </p:cNvSpPr>
          <p:nvPr>
            <p:ph idx="1"/>
          </p:nvPr>
        </p:nvSpPr>
        <p:spPr>
          <a:xfrm>
            <a:off x="2209800" y="1447800"/>
            <a:ext cx="7772400" cy="5105400"/>
          </a:xfrm>
          <a:solidFill>
            <a:srgbClr val="41989F">
              <a:alpha val="79999"/>
            </a:srgbClr>
          </a:solidFill>
        </p:spPr>
        <p:txBody>
          <a:bodyPr/>
          <a:lstStyle/>
          <a:p>
            <a:pPr eaLnBrk="1" hangingPunct="1">
              <a:lnSpc>
                <a:spcPct val="80000"/>
              </a:lnSpc>
            </a:pPr>
            <a:r>
              <a:rPr lang="en-US" altLang="en-US" sz="2800">
                <a:solidFill>
                  <a:srgbClr val="FFFFFF"/>
                </a:solidFill>
              </a:rPr>
              <a:t>Because Christians sin.</a:t>
            </a:r>
          </a:p>
          <a:p>
            <a:pPr lvl="1" eaLnBrk="1" hangingPunct="1">
              <a:lnSpc>
                <a:spcPct val="80000"/>
              </a:lnSpc>
            </a:pPr>
            <a:r>
              <a:rPr lang="en-US" altLang="en-US" sz="2400">
                <a:solidFill>
                  <a:srgbClr val="FFFFFF"/>
                </a:solidFill>
              </a:rPr>
              <a:t>Two frequently used Greek words are translated “sin.” Sin is “</a:t>
            </a:r>
            <a:r>
              <a:rPr lang="en-US" altLang="en-US" sz="2400" b="1">
                <a:solidFill>
                  <a:srgbClr val="FFFFFF"/>
                </a:solidFill>
              </a:rPr>
              <a:t>to act contrary to the will and law of God</a:t>
            </a:r>
            <a:r>
              <a:rPr lang="en-US" altLang="en-US" sz="2400">
                <a:solidFill>
                  <a:srgbClr val="FFFFFF"/>
                </a:solidFill>
              </a:rPr>
              <a:t>” (hamartia). </a:t>
            </a:r>
            <a:r>
              <a:rPr lang="en-US" altLang="en-US" sz="1600">
                <a:solidFill>
                  <a:srgbClr val="FFFFFF"/>
                </a:solidFill>
              </a:rPr>
              <a:t>Louw-Nida Greek English Lexicon of the NT</a:t>
            </a:r>
          </a:p>
          <a:p>
            <a:pPr lvl="1" eaLnBrk="1" hangingPunct="1">
              <a:lnSpc>
                <a:spcPct val="80000"/>
              </a:lnSpc>
            </a:pPr>
            <a:r>
              <a:rPr lang="en-US" altLang="en-US" sz="2400">
                <a:solidFill>
                  <a:srgbClr val="FFFFFF"/>
                </a:solidFill>
              </a:rPr>
              <a:t>Second, it is </a:t>
            </a:r>
            <a:r>
              <a:rPr lang="en-US" altLang="en-US" sz="2400" b="1">
                <a:solidFill>
                  <a:srgbClr val="FFFFFF"/>
                </a:solidFill>
              </a:rPr>
              <a:t>to act unjustly</a:t>
            </a:r>
            <a:r>
              <a:rPr lang="en-US" altLang="en-US" sz="2400">
                <a:solidFill>
                  <a:srgbClr val="FFFFFF"/>
                </a:solidFill>
              </a:rPr>
              <a:t> (hadikia). This is also included under the above word (harmatia--1 John 5:17) .</a:t>
            </a:r>
          </a:p>
          <a:p>
            <a:pPr lvl="1" eaLnBrk="1" hangingPunct="1">
              <a:lnSpc>
                <a:spcPct val="80000"/>
              </a:lnSpc>
            </a:pPr>
            <a:r>
              <a:rPr lang="en-US" altLang="en-US" sz="2400">
                <a:solidFill>
                  <a:srgbClr val="FFFFFF"/>
                </a:solidFill>
              </a:rPr>
              <a:t>We inherited sin from Adam (Rom. 5:12).</a:t>
            </a:r>
            <a:endParaRPr lang="en-US" altLang="en-US" sz="2400" b="1">
              <a:solidFill>
                <a:srgbClr val="FFFFFF"/>
              </a:solidFill>
            </a:endParaRPr>
          </a:p>
          <a:p>
            <a:pPr lvl="1" eaLnBrk="1" hangingPunct="1">
              <a:lnSpc>
                <a:spcPct val="80000"/>
              </a:lnSpc>
            </a:pPr>
            <a:r>
              <a:rPr lang="en-US" altLang="en-US" sz="2400">
                <a:solidFill>
                  <a:srgbClr val="FFFFFF"/>
                </a:solidFill>
              </a:rPr>
              <a:t>We also add our personal sin. 1 John 1:8 If we claim to be without sin, we deceive ourselves and the truth is not in us.</a:t>
            </a:r>
          </a:p>
          <a:p>
            <a:pPr lvl="1" eaLnBrk="1" hangingPunct="1">
              <a:lnSpc>
                <a:spcPct val="80000"/>
              </a:lnSpc>
            </a:pPr>
            <a:r>
              <a:rPr lang="en-US" altLang="en-US" sz="2400">
                <a:solidFill>
                  <a:srgbClr val="FFFFFF"/>
                </a:solidFill>
              </a:rPr>
              <a:t>Christians aren’t to </a:t>
            </a:r>
            <a:r>
              <a:rPr lang="en-US" altLang="en-US" sz="2400" b="1">
                <a:solidFill>
                  <a:srgbClr val="FFFFFF"/>
                </a:solidFill>
              </a:rPr>
              <a:t>practice </a:t>
            </a:r>
            <a:r>
              <a:rPr lang="en-US" altLang="en-US" sz="2400">
                <a:solidFill>
                  <a:srgbClr val="FFFFFF"/>
                </a:solidFill>
              </a:rPr>
              <a:t>sin, however—it should be increasingly the exception (1 John 3:6,9; 5:18). I may get angry, but should not be an angry person.</a:t>
            </a:r>
          </a:p>
        </p:txBody>
      </p:sp>
    </p:spTree>
    <p:extLst>
      <p:ext uri="{BB962C8B-B14F-4D97-AF65-F5344CB8AC3E}">
        <p14:creationId xmlns:p14="http://schemas.microsoft.com/office/powerpoint/2010/main" val="37118620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2000" fill="hold"/>
                                        <p:tgtEl>
                                          <p:spTgt spid="6146"/>
                                        </p:tgtEl>
                                        <p:attrNameLst>
                                          <p:attrName>ppt_w</p:attrName>
                                        </p:attrNameLst>
                                      </p:cBhvr>
                                      <p:tavLst>
                                        <p:tav tm="0">
                                          <p:val>
                                            <p:strVal val="#ppt_w*2.5"/>
                                          </p:val>
                                        </p:tav>
                                        <p:tav tm="100000">
                                          <p:val>
                                            <p:strVal val="#ppt_w"/>
                                          </p:val>
                                        </p:tav>
                                      </p:tavLst>
                                    </p:anim>
                                    <p:anim calcmode="lin" valueType="num">
                                      <p:cBhvr>
                                        <p:cTn id="8" dur="2000" fill="hold"/>
                                        <p:tgtEl>
                                          <p:spTgt spid="6146"/>
                                        </p:tgtEl>
                                        <p:attrNameLst>
                                          <p:attrName>ppt_h</p:attrName>
                                        </p:attrNameLst>
                                      </p:cBhvr>
                                      <p:tavLst>
                                        <p:tav tm="0">
                                          <p:val>
                                            <p:strVal val="#ppt_h"/>
                                          </p:val>
                                        </p:tav>
                                        <p:tav tm="100000">
                                          <p:val>
                                            <p:strVal val="#ppt_h"/>
                                          </p:val>
                                        </p:tav>
                                      </p:tavLst>
                                    </p:anim>
                                    <p:anim calcmode="lin" valueType="num">
                                      <p:cBhvr>
                                        <p:cTn id="9" dur="2000" fill="hold"/>
                                        <p:tgtEl>
                                          <p:spTgt spid="614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614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61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47">
                                            <p:bg/>
                                          </p:spTgt>
                                        </p:tgtEl>
                                        <p:attrNameLst>
                                          <p:attrName>style.visibility</p:attrName>
                                        </p:attrNameLst>
                                      </p:cBhvr>
                                      <p:to>
                                        <p:strVal val="visible"/>
                                      </p:to>
                                    </p:set>
                                    <p:animEffect transition="in" filter="wipe(left)">
                                      <p:cBhvr>
                                        <p:cTn id="16" dur="500"/>
                                        <p:tgtEl>
                                          <p:spTgt spid="6147">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147">
                                            <p:txEl>
                                              <p:pRg st="0" end="0"/>
                                            </p:txEl>
                                          </p:spTgt>
                                        </p:tgtEl>
                                        <p:attrNameLst>
                                          <p:attrName>style.visibility</p:attrName>
                                        </p:attrNameLst>
                                      </p:cBhvr>
                                      <p:to>
                                        <p:strVal val="visible"/>
                                      </p:to>
                                    </p:set>
                                    <p:animEffect transition="in" filter="wipe(left)">
                                      <p:cBhvr>
                                        <p:cTn id="21" dur="500"/>
                                        <p:tgtEl>
                                          <p:spTgt spid="6147">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147">
                                            <p:txEl>
                                              <p:pRg st="1" end="1"/>
                                            </p:txEl>
                                          </p:spTgt>
                                        </p:tgtEl>
                                        <p:attrNameLst>
                                          <p:attrName>style.visibility</p:attrName>
                                        </p:attrNameLst>
                                      </p:cBhvr>
                                      <p:to>
                                        <p:strVal val="visible"/>
                                      </p:to>
                                    </p:set>
                                    <p:animEffect transition="in" filter="wipe(left)">
                                      <p:cBhvr>
                                        <p:cTn id="26" dur="500"/>
                                        <p:tgtEl>
                                          <p:spTgt spid="614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Effect transition="in" filter="wipe(left)">
                                      <p:cBhvr>
                                        <p:cTn id="31" dur="500"/>
                                        <p:tgtEl>
                                          <p:spTgt spid="614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147">
                                            <p:txEl>
                                              <p:pRg st="3" end="3"/>
                                            </p:txEl>
                                          </p:spTgt>
                                        </p:tgtEl>
                                        <p:attrNameLst>
                                          <p:attrName>style.visibility</p:attrName>
                                        </p:attrNameLst>
                                      </p:cBhvr>
                                      <p:to>
                                        <p:strVal val="visible"/>
                                      </p:to>
                                    </p:set>
                                    <p:animEffect transition="in" filter="wipe(left)">
                                      <p:cBhvr>
                                        <p:cTn id="36" dur="500"/>
                                        <p:tgtEl>
                                          <p:spTgt spid="6147">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147">
                                            <p:txEl>
                                              <p:pRg st="4" end="4"/>
                                            </p:txEl>
                                          </p:spTgt>
                                        </p:tgtEl>
                                        <p:attrNameLst>
                                          <p:attrName>style.visibility</p:attrName>
                                        </p:attrNameLst>
                                      </p:cBhvr>
                                      <p:to>
                                        <p:strVal val="visible"/>
                                      </p:to>
                                    </p:set>
                                    <p:animEffect transition="in" filter="wipe(left)">
                                      <p:cBhvr>
                                        <p:cTn id="41" dur="500"/>
                                        <p:tgtEl>
                                          <p:spTgt spid="6147">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147">
                                            <p:txEl>
                                              <p:pRg st="5" end="5"/>
                                            </p:txEl>
                                          </p:spTgt>
                                        </p:tgtEl>
                                        <p:attrNameLst>
                                          <p:attrName>style.visibility</p:attrName>
                                        </p:attrNameLst>
                                      </p:cBhvr>
                                      <p:to>
                                        <p:strVal val="visible"/>
                                      </p:to>
                                    </p:set>
                                    <p:animEffect transition="in" filter="wipe(left)">
                                      <p:cBhvr>
                                        <p:cTn id="46"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7786AB7-0266-47FE-8E13-6F31D72CADC6}"/>
              </a:ext>
            </a:extLst>
          </p:cNvPr>
          <p:cNvSpPr>
            <a:spLocks noGrp="1" noChangeArrowheads="1"/>
          </p:cNvSpPr>
          <p:nvPr>
            <p:ph type="title"/>
          </p:nvPr>
        </p:nvSpPr>
        <p:spPr>
          <a:xfrm>
            <a:off x="1828800" y="609600"/>
            <a:ext cx="8458200" cy="838200"/>
          </a:xfrm>
          <a:solidFill>
            <a:schemeClr val="tx1">
              <a:alpha val="50000"/>
            </a:schemeClr>
          </a:solidFill>
        </p:spPr>
        <p:txBody>
          <a:bodyPr/>
          <a:lstStyle/>
          <a:p>
            <a:pPr eaLnBrk="1" hangingPunct="1">
              <a:defRPr/>
            </a:pPr>
            <a:r>
              <a:rPr lang="en-US" altLang="en-US" sz="4000" dirty="0">
                <a:solidFill>
                  <a:schemeClr val="bg1">
                    <a:lumMod val="95000"/>
                  </a:schemeClr>
                </a:solidFill>
              </a:rPr>
              <a:t>Why Do Christians Need Growth?</a:t>
            </a:r>
          </a:p>
        </p:txBody>
      </p:sp>
      <p:sp>
        <p:nvSpPr>
          <p:cNvPr id="8195" name="Rectangle 3">
            <a:extLst>
              <a:ext uri="{FF2B5EF4-FFF2-40B4-BE49-F238E27FC236}">
                <a16:creationId xmlns:a16="http://schemas.microsoft.com/office/drawing/2014/main" id="{D1239037-A79A-4611-BF3E-E0DECB72337A}"/>
              </a:ext>
            </a:extLst>
          </p:cNvPr>
          <p:cNvSpPr>
            <a:spLocks noGrp="1" noChangeArrowheads="1"/>
          </p:cNvSpPr>
          <p:nvPr>
            <p:ph idx="1"/>
          </p:nvPr>
        </p:nvSpPr>
        <p:spPr>
          <a:xfrm>
            <a:off x="2209800" y="1752601"/>
            <a:ext cx="7772400" cy="4314825"/>
          </a:xfrm>
          <a:solidFill>
            <a:schemeClr val="tx1">
              <a:alpha val="60000"/>
            </a:schemeClr>
          </a:solidFill>
        </p:spPr>
        <p:txBody>
          <a:bodyPr/>
          <a:lstStyle/>
          <a:p>
            <a:pPr eaLnBrk="1" hangingPunct="1">
              <a:lnSpc>
                <a:spcPct val="80000"/>
              </a:lnSpc>
              <a:defRPr/>
            </a:pPr>
            <a:r>
              <a:rPr lang="en-US" altLang="en-US" sz="2800" b="1" dirty="0">
                <a:solidFill>
                  <a:schemeClr val="bg1">
                    <a:lumMod val="95000"/>
                  </a:schemeClr>
                </a:solidFill>
              </a:rPr>
              <a:t>Due to sin, we aren’t perfect, even though Adam and Eve were perfect in Eden, before they sinned.</a:t>
            </a:r>
          </a:p>
          <a:p>
            <a:pPr eaLnBrk="1" hangingPunct="1">
              <a:lnSpc>
                <a:spcPct val="80000"/>
              </a:lnSpc>
              <a:defRPr/>
            </a:pPr>
            <a:r>
              <a:rPr lang="en-US" altLang="en-US" sz="2800" b="1" dirty="0">
                <a:solidFill>
                  <a:schemeClr val="bg1">
                    <a:lumMod val="95000"/>
                  </a:schemeClr>
                </a:solidFill>
              </a:rPr>
              <a:t>Although we’re made in God’s perfect image (Gen. 1:27), that image is now marred by sin. </a:t>
            </a:r>
          </a:p>
          <a:p>
            <a:pPr eaLnBrk="1" hangingPunct="1">
              <a:lnSpc>
                <a:spcPct val="80000"/>
              </a:lnSpc>
              <a:defRPr/>
            </a:pPr>
            <a:r>
              <a:rPr lang="en-US" altLang="en-US" sz="2800" b="1" dirty="0">
                <a:solidFill>
                  <a:schemeClr val="bg1">
                    <a:lumMod val="95000"/>
                  </a:schemeClr>
                </a:solidFill>
              </a:rPr>
              <a:t>Spiritual growth means becoming more like God, in ways possible to us. We’re being restored into the image of God.</a:t>
            </a:r>
          </a:p>
          <a:p>
            <a:pPr lvl="1" eaLnBrk="1" hangingPunct="1">
              <a:lnSpc>
                <a:spcPct val="80000"/>
              </a:lnSpc>
              <a:defRPr/>
            </a:pPr>
            <a:r>
              <a:rPr lang="en-US" altLang="en-US" sz="2400" b="1" dirty="0">
                <a:solidFill>
                  <a:schemeClr val="bg1">
                    <a:lumMod val="95000"/>
                  </a:schemeClr>
                </a:solidFill>
              </a:rPr>
              <a:t>We cannot know all, be everywhere and have all power. But we can love, be just and speak truthfully.</a:t>
            </a:r>
          </a:p>
        </p:txBody>
      </p:sp>
    </p:spTree>
    <p:extLst>
      <p:ext uri="{BB962C8B-B14F-4D97-AF65-F5344CB8AC3E}">
        <p14:creationId xmlns:p14="http://schemas.microsoft.com/office/powerpoint/2010/main" val="275883799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E1433C0-9241-45FC-B9AA-258A40D5BD7A}"/>
              </a:ext>
            </a:extLst>
          </p:cNvPr>
          <p:cNvSpPr>
            <a:spLocks noGrp="1" noChangeArrowheads="1"/>
          </p:cNvSpPr>
          <p:nvPr>
            <p:ph type="title"/>
          </p:nvPr>
        </p:nvSpPr>
        <p:spPr>
          <a:xfrm>
            <a:off x="3276600" y="304800"/>
            <a:ext cx="5791200" cy="1295400"/>
          </a:xfrm>
          <a:solidFill>
            <a:schemeClr val="tx2">
              <a:alpha val="35000"/>
            </a:schemeClr>
          </a:solidFill>
        </p:spPr>
        <p:txBody>
          <a:bodyPr/>
          <a:lstStyle/>
          <a:p>
            <a:pPr algn="ctr" eaLnBrk="1" hangingPunct="1">
              <a:defRPr/>
            </a:pPr>
            <a:r>
              <a:rPr lang="en-US" altLang="en-US" dirty="0">
                <a:solidFill>
                  <a:schemeClr val="bg1">
                    <a:lumMod val="95000"/>
                  </a:schemeClr>
                </a:solidFill>
              </a:rPr>
              <a:t>What Is Christian </a:t>
            </a:r>
            <a:br>
              <a:rPr lang="en-US" altLang="en-US" dirty="0">
                <a:solidFill>
                  <a:schemeClr val="bg1">
                    <a:lumMod val="95000"/>
                  </a:schemeClr>
                </a:solidFill>
              </a:rPr>
            </a:br>
            <a:r>
              <a:rPr lang="en-US" altLang="en-US" dirty="0">
                <a:solidFill>
                  <a:schemeClr val="bg1">
                    <a:lumMod val="95000"/>
                  </a:schemeClr>
                </a:solidFill>
              </a:rPr>
              <a:t>Spiritual Growth?</a:t>
            </a:r>
          </a:p>
        </p:txBody>
      </p:sp>
      <p:sp>
        <p:nvSpPr>
          <p:cNvPr id="7171" name="Rectangle 3">
            <a:extLst>
              <a:ext uri="{FF2B5EF4-FFF2-40B4-BE49-F238E27FC236}">
                <a16:creationId xmlns:a16="http://schemas.microsoft.com/office/drawing/2014/main" id="{735E6A21-23AC-4ACE-ABE4-166A15678563}"/>
              </a:ext>
            </a:extLst>
          </p:cNvPr>
          <p:cNvSpPr>
            <a:spLocks noGrp="1" noChangeArrowheads="1"/>
          </p:cNvSpPr>
          <p:nvPr>
            <p:ph idx="1"/>
          </p:nvPr>
        </p:nvSpPr>
        <p:spPr>
          <a:xfrm>
            <a:off x="1981200" y="1752600"/>
            <a:ext cx="8229600" cy="3352800"/>
          </a:xfrm>
          <a:solidFill>
            <a:schemeClr val="tx2">
              <a:alpha val="39000"/>
            </a:schemeClr>
          </a:solidFill>
        </p:spPr>
        <p:txBody>
          <a:bodyPr/>
          <a:lstStyle/>
          <a:p>
            <a:pPr eaLnBrk="1" hangingPunct="1">
              <a:defRPr/>
            </a:pPr>
            <a:r>
              <a:rPr lang="en-US" altLang="en-US" sz="2000" dirty="0">
                <a:solidFill>
                  <a:schemeClr val="bg1">
                    <a:lumMod val="95000"/>
                  </a:schemeClr>
                </a:solidFill>
              </a:rPr>
              <a:t>It is for a Christian to become more like Christ.</a:t>
            </a:r>
          </a:p>
          <a:p>
            <a:pPr eaLnBrk="1" hangingPunct="1">
              <a:defRPr/>
            </a:pPr>
            <a:r>
              <a:rPr lang="en-US" altLang="en-US" sz="2000" dirty="0">
                <a:solidFill>
                  <a:schemeClr val="bg1">
                    <a:lumMod val="95000"/>
                  </a:schemeClr>
                </a:solidFill>
              </a:rPr>
              <a:t>Christ is the Christian’s standard of maturity, as is the Father. </a:t>
            </a:r>
          </a:p>
          <a:p>
            <a:pPr lvl="1" eaLnBrk="1" hangingPunct="1">
              <a:defRPr/>
            </a:pPr>
            <a:r>
              <a:rPr lang="en-US" altLang="en-US" sz="2000" dirty="0">
                <a:solidFill>
                  <a:schemeClr val="bg1">
                    <a:lumMod val="95000"/>
                  </a:schemeClr>
                </a:solidFill>
              </a:rPr>
              <a:t>Christians are to “be perfect,” as the Father is (Matt. 5:48)</a:t>
            </a:r>
          </a:p>
          <a:p>
            <a:pPr lvl="1" eaLnBrk="1" hangingPunct="1">
              <a:defRPr/>
            </a:pPr>
            <a:r>
              <a:rPr lang="en-US" altLang="en-US" sz="2000" dirty="0">
                <a:solidFill>
                  <a:schemeClr val="bg1">
                    <a:lumMod val="95000"/>
                  </a:schemeClr>
                </a:solidFill>
              </a:rPr>
              <a:t>Christ, although sinless (2 Cor. 5:21), was “made perfect” (Heb. 5:9) by suffering, and is the unmarred “image of the invisible God” (Col. 1:15).</a:t>
            </a:r>
          </a:p>
          <a:p>
            <a:pPr lvl="1" eaLnBrk="1" hangingPunct="1">
              <a:defRPr/>
            </a:pPr>
            <a:r>
              <a:rPr lang="en-US" altLang="en-US" sz="2000" dirty="0">
                <a:solidFill>
                  <a:schemeClr val="bg1">
                    <a:lumMod val="95000"/>
                  </a:schemeClr>
                </a:solidFill>
              </a:rPr>
              <a:t>Colossians 1:28   We proclaim him, admonishing and teaching everyone with all wisdom, so that we may present everyone perfect in Christ.</a:t>
            </a:r>
          </a:p>
        </p:txBody>
      </p:sp>
      <p:sp>
        <p:nvSpPr>
          <p:cNvPr id="35844" name="Slide Number Placeholder 5">
            <a:extLst>
              <a:ext uri="{FF2B5EF4-FFF2-40B4-BE49-F238E27FC236}">
                <a16:creationId xmlns:a16="http://schemas.microsoft.com/office/drawing/2014/main" id="{EE650898-6ED5-4AC5-9CF0-8AFC11F5B4E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F5059E-EBE4-4481-8D41-6F7D6FEEC7A6}" type="slidenum">
              <a:rPr lang="en-US" altLang="en-US">
                <a:solidFill>
                  <a:srgbClr val="996633"/>
                </a:solidFill>
              </a:rPr>
              <a:pPr eaLnBrk="1" hangingPunct="1"/>
              <a:t>9</a:t>
            </a:fld>
            <a:endParaRPr lang="en-US" altLang="en-US">
              <a:solidFill>
                <a:srgbClr val="996633"/>
              </a:solidFill>
            </a:endParaRPr>
          </a:p>
        </p:txBody>
      </p:sp>
    </p:spTree>
    <p:extLst>
      <p:ext uri="{BB962C8B-B14F-4D97-AF65-F5344CB8AC3E}">
        <p14:creationId xmlns:p14="http://schemas.microsoft.com/office/powerpoint/2010/main" val="38866792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2000" fill="hold"/>
                                        <p:tgtEl>
                                          <p:spTgt spid="7170"/>
                                        </p:tgtEl>
                                        <p:attrNameLst>
                                          <p:attrName>ppt_w</p:attrName>
                                        </p:attrNameLst>
                                      </p:cBhvr>
                                      <p:tavLst>
                                        <p:tav tm="0">
                                          <p:val>
                                            <p:strVal val="#ppt_w*2.5"/>
                                          </p:val>
                                        </p:tav>
                                        <p:tav tm="100000">
                                          <p:val>
                                            <p:strVal val="#ppt_w"/>
                                          </p:val>
                                        </p:tav>
                                      </p:tavLst>
                                    </p:anim>
                                    <p:anim calcmode="lin" valueType="num">
                                      <p:cBhvr>
                                        <p:cTn id="8" dur="2000" fill="hold"/>
                                        <p:tgtEl>
                                          <p:spTgt spid="7170"/>
                                        </p:tgtEl>
                                        <p:attrNameLst>
                                          <p:attrName>ppt_h</p:attrName>
                                        </p:attrNameLst>
                                      </p:cBhvr>
                                      <p:tavLst>
                                        <p:tav tm="0">
                                          <p:val>
                                            <p:strVal val="#ppt_h"/>
                                          </p:val>
                                        </p:tav>
                                        <p:tav tm="100000">
                                          <p:val>
                                            <p:strVal val="#ppt_h"/>
                                          </p:val>
                                        </p:tav>
                                      </p:tavLst>
                                    </p:anim>
                                    <p:anim calcmode="lin" valueType="num">
                                      <p:cBhvr>
                                        <p:cTn id="9" dur="2000" fill="hold"/>
                                        <p:tgtEl>
                                          <p:spTgt spid="717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717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71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171">
                                            <p:bg/>
                                          </p:spTgt>
                                        </p:tgtEl>
                                        <p:attrNameLst>
                                          <p:attrName>style.visibility</p:attrName>
                                        </p:attrNameLst>
                                      </p:cBhvr>
                                      <p:to>
                                        <p:strVal val="visible"/>
                                      </p:to>
                                    </p:set>
                                    <p:animEffect transition="in" filter="wipe(left)">
                                      <p:cBhvr>
                                        <p:cTn id="16" dur="500"/>
                                        <p:tgtEl>
                                          <p:spTgt spid="7171">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171">
                                            <p:txEl>
                                              <p:pRg st="0" end="0"/>
                                            </p:txEl>
                                          </p:spTgt>
                                        </p:tgtEl>
                                        <p:attrNameLst>
                                          <p:attrName>style.visibility</p:attrName>
                                        </p:attrNameLst>
                                      </p:cBhvr>
                                      <p:to>
                                        <p:strVal val="visible"/>
                                      </p:to>
                                    </p:set>
                                    <p:animEffect transition="in" filter="wipe(left)">
                                      <p:cBhvr>
                                        <p:cTn id="21" dur="500"/>
                                        <p:tgtEl>
                                          <p:spTgt spid="717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171">
                                            <p:txEl>
                                              <p:pRg st="1" end="1"/>
                                            </p:txEl>
                                          </p:spTgt>
                                        </p:tgtEl>
                                        <p:attrNameLst>
                                          <p:attrName>style.visibility</p:attrName>
                                        </p:attrNameLst>
                                      </p:cBhvr>
                                      <p:to>
                                        <p:strVal val="visible"/>
                                      </p:to>
                                    </p:set>
                                    <p:animEffect transition="in" filter="wipe(left)">
                                      <p:cBhvr>
                                        <p:cTn id="26" dur="500"/>
                                        <p:tgtEl>
                                          <p:spTgt spid="717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171">
                                            <p:txEl>
                                              <p:pRg st="2" end="2"/>
                                            </p:txEl>
                                          </p:spTgt>
                                        </p:tgtEl>
                                        <p:attrNameLst>
                                          <p:attrName>style.visibility</p:attrName>
                                        </p:attrNameLst>
                                      </p:cBhvr>
                                      <p:to>
                                        <p:strVal val="visible"/>
                                      </p:to>
                                    </p:set>
                                    <p:animEffect transition="in" filter="wipe(left)">
                                      <p:cBhvr>
                                        <p:cTn id="31" dur="500"/>
                                        <p:tgtEl>
                                          <p:spTgt spid="7171">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171">
                                            <p:txEl>
                                              <p:pRg st="3" end="3"/>
                                            </p:txEl>
                                          </p:spTgt>
                                        </p:tgtEl>
                                        <p:attrNameLst>
                                          <p:attrName>style.visibility</p:attrName>
                                        </p:attrNameLst>
                                      </p:cBhvr>
                                      <p:to>
                                        <p:strVal val="visible"/>
                                      </p:to>
                                    </p:set>
                                    <p:animEffect transition="in" filter="wipe(left)">
                                      <p:cBhvr>
                                        <p:cTn id="36" dur="500"/>
                                        <p:tgtEl>
                                          <p:spTgt spid="7171">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71">
                                            <p:txEl>
                                              <p:pRg st="4" end="4"/>
                                            </p:txEl>
                                          </p:spTgt>
                                        </p:tgtEl>
                                        <p:attrNameLst>
                                          <p:attrName>style.visibility</p:attrName>
                                        </p:attrNameLst>
                                      </p:cBhvr>
                                      <p:to>
                                        <p:strVal val="visible"/>
                                      </p:to>
                                    </p:set>
                                    <p:animEffect transition="in" filter="wipe(left)">
                                      <p:cBhvr>
                                        <p:cTn id="41"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lympic[1] athletes+">
  <a:themeElements>
    <a:clrScheme name="Olympic[1] athlet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lympic[1] athle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ympic[1] athlet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ympic[1] athlet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ympic[1] athlet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ympic[1] athlet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ympic[1] athle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ympic[1] athle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ympic[1] athle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4308</Words>
  <Application>Microsoft Office PowerPoint</Application>
  <PresentationFormat>Widescreen</PresentationFormat>
  <Paragraphs>234</Paragraphs>
  <Slides>40</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Arial</vt:lpstr>
      <vt:lpstr>Calibri</vt:lpstr>
      <vt:lpstr>Calibri Light</vt:lpstr>
      <vt:lpstr>Verdana</vt:lpstr>
      <vt:lpstr>Wingdings</vt:lpstr>
      <vt:lpstr>Office Theme</vt:lpstr>
      <vt:lpstr>Olympic[1] athletes+</vt:lpstr>
      <vt:lpstr>Competition</vt:lpstr>
      <vt:lpstr>Moving into the  Image of Christ</vt:lpstr>
      <vt:lpstr>Our Objective</vt:lpstr>
      <vt:lpstr>Only God Can  Make Something Grow</vt:lpstr>
      <vt:lpstr>Life Comes Before Growth</vt:lpstr>
      <vt:lpstr>John Wesley &amp; Disciplines</vt:lpstr>
      <vt:lpstr>John Wesley &amp; Disciplines</vt:lpstr>
      <vt:lpstr>Why Do Christians Need Growth?</vt:lpstr>
      <vt:lpstr>Why Do Christians Need Growth?</vt:lpstr>
      <vt:lpstr>What Is Christian  Spiritual Growth?</vt:lpstr>
      <vt:lpstr>Christ is our Goal</vt:lpstr>
      <vt:lpstr>Christ the Goal</vt:lpstr>
      <vt:lpstr>Restoring the Image of God</vt:lpstr>
      <vt:lpstr>Restoring the Image of God</vt:lpstr>
      <vt:lpstr>Kingdom Growth</vt:lpstr>
      <vt:lpstr>Kingdom Growth</vt:lpstr>
      <vt:lpstr>Growth</vt:lpstr>
      <vt:lpstr>Positional and Actual Holiness</vt:lpstr>
      <vt:lpstr>Growth Emphasized</vt:lpstr>
      <vt:lpstr>Christian’s Positional Sanctification</vt:lpstr>
      <vt:lpstr>Various Views of Sanctification</vt:lpstr>
      <vt:lpstr>God’s Part Stressed—Can We Please God?</vt:lpstr>
      <vt:lpstr>Growth Emphasized</vt:lpstr>
      <vt:lpstr>Concepts of Sanctification</vt:lpstr>
      <vt:lpstr>God’s Part in Sanctification</vt:lpstr>
      <vt:lpstr>What is God’s Part in Sanctification?</vt:lpstr>
      <vt:lpstr>God is Able to Make and  to Keep us Holy</vt:lpstr>
      <vt:lpstr>While God Provides the Means, We are Responsible for our Growth</vt:lpstr>
      <vt:lpstr>While God Provides the Means, We are Responsible for our Growth</vt:lpstr>
      <vt:lpstr>God’s Direct Means for Growth:  1. The Spirit</vt:lpstr>
      <vt:lpstr>The Spirit Sets us Apart Before  as well as After Salvation</vt:lpstr>
      <vt:lpstr>The Spirit Purifies Us</vt:lpstr>
      <vt:lpstr>The Spirit Leads Us</vt:lpstr>
      <vt:lpstr>Keeping up with the Spirit</vt:lpstr>
      <vt:lpstr>God’s Direct Means for Growth:  Discipline</vt:lpstr>
      <vt:lpstr>Accept Discipline to Grow</vt:lpstr>
      <vt:lpstr>God’s Direct Means: Trials</vt:lpstr>
      <vt:lpstr>God’s Direct Means: Trials</vt:lpstr>
      <vt:lpstr>God’s Direct Means: Trials</vt:lpstr>
      <vt:lpstr>Freedom in the Spirit</vt:lpstr>
      <vt:lpstr>Freedom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into the  Image of Christ</dc:title>
  <dc:creator>Walt Robertson</dc:creator>
  <cp:lastModifiedBy>Walt Robertson</cp:lastModifiedBy>
  <cp:revision>1</cp:revision>
  <dcterms:created xsi:type="dcterms:W3CDTF">2021-02-13T03:08:22Z</dcterms:created>
  <dcterms:modified xsi:type="dcterms:W3CDTF">2021-02-13T03:10:14Z</dcterms:modified>
</cp:coreProperties>
</file>