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4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4" d="100"/>
          <a:sy n="94" d="100"/>
        </p:scale>
        <p:origin x="8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37ADC-E8FB-4FD9-A89E-CA6D16ADE81C}"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F49CD-EA09-4C66-B074-9FA2E0C730B9}" type="slidenum">
              <a:rPr lang="en-US" smtClean="0"/>
              <a:t>‹#›</a:t>
            </a:fld>
            <a:endParaRPr lang="en-US"/>
          </a:p>
        </p:txBody>
      </p:sp>
    </p:spTree>
    <p:extLst>
      <p:ext uri="{BB962C8B-B14F-4D97-AF65-F5344CB8AC3E}">
        <p14:creationId xmlns:p14="http://schemas.microsoft.com/office/powerpoint/2010/main" val="401838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C9D8A9F-7BCC-4357-8BE5-A5EB3A7091B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3AF759FE-3DF9-482A-A119-8A826C3EB7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A85B2027-3AC9-4D18-8488-066F40FAF4D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32CD33E9-EA09-4BA2-804B-63D4F7663F42}"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82E6313-5E85-4986-A8EB-36E2FFE923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5F617462-E16A-4A78-9628-20AE602E30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C48A697F-B676-4E8A-AFDC-95BCA9DD349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F70AC62D-998E-4226-80B9-3F5A063FF06F}"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201FFBC2-CE2E-4F2C-A47E-BE99F948C5F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8B8C73EF-DDCA-4C9D-A451-E5EAB48CFB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8606AFCB-4E5E-422B-B2FB-1CA13FFE99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FC914F9A-4174-4855-B0BF-36C43F1F5B90}"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D596CDB-1755-4F5F-AB92-1421ACF59DC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17297D5C-12E6-4FE6-B316-2879B81F3F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194AAD69-905C-423D-85AF-8D83D8F320F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BDF3147F-AA2E-4576-9FEF-F6BEBBC8D7DF}"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387BBF4-8BEC-4ED6-8D95-26E35913512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48A36301-B45F-4096-8302-4DB15A7557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85FFAAFE-BFF7-40B8-A2EB-09406B36358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8907E457-CA2B-4EFB-A675-5EBEBEE169CF}"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EC5F49A-A352-4FDB-816C-BC6F5985C92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FB38F365-FDA3-4F1C-BAB5-4067C5D8B3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5601C5FF-59C2-4C23-A6AB-6516628A19F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A7225BB7-836A-4AB5-BC23-B5EA05195493}"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E802A021-F8E7-410E-8EE5-C0A35D3EAB2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5144D06-DE03-4FE9-9426-A5B1E6872D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06B2DFE5-3067-4BD4-A247-810F8F332F5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3003248A-89A9-4DD0-AFF0-216D62D5A9EB}"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2B99D8F-1C32-43E8-ABF7-7A037D32F2E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4C28174-E52F-4CDC-A1E1-56F39F2273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7AA449D5-FFCF-497F-BABF-316D533CFCC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38C26FFB-39FF-406A-BF6A-D5A2C8918402}"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D42D02D1-B494-472A-9986-8D2CF2A21FF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BFAE7268-705C-415D-8B43-2C167327B2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a:extLst>
              <a:ext uri="{FF2B5EF4-FFF2-40B4-BE49-F238E27FC236}">
                <a16:creationId xmlns:a16="http://schemas.microsoft.com/office/drawing/2014/main" id="{832F32FB-D216-4475-BE83-B6298CC8418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C3830DEA-B0C9-420B-BC88-B4C3A0F14D25}"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1B1CD17-DB48-42AE-A234-86706A8305B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F93D25F1-908A-4D22-B6CB-0E5F0978C5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Date Placeholder 3">
            <a:extLst>
              <a:ext uri="{FF2B5EF4-FFF2-40B4-BE49-F238E27FC236}">
                <a16:creationId xmlns:a16="http://schemas.microsoft.com/office/drawing/2014/main" id="{3EECBB4B-5F10-423A-ADC1-6D8919BF410B}"/>
              </a:ext>
            </a:extLst>
          </p:cNvPr>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5988">
              <a:defRPr>
                <a:solidFill>
                  <a:schemeClr val="tx1"/>
                </a:solidFill>
                <a:latin typeface="Corbel" pitchFamily="34" charset="0"/>
              </a:defRPr>
            </a:lvl1pPr>
            <a:lvl2pPr marL="728663" indent="-279400" defTabSz="915988">
              <a:defRPr>
                <a:solidFill>
                  <a:schemeClr val="tx1"/>
                </a:solidFill>
                <a:latin typeface="Corbel" pitchFamily="34" charset="0"/>
              </a:defRPr>
            </a:lvl2pPr>
            <a:lvl3pPr marL="1120775" indent="-223838" defTabSz="915988">
              <a:defRPr>
                <a:solidFill>
                  <a:schemeClr val="tx1"/>
                </a:solidFill>
                <a:latin typeface="Corbel" pitchFamily="34" charset="0"/>
              </a:defRPr>
            </a:lvl3pPr>
            <a:lvl4pPr marL="1570038" indent="-223838" defTabSz="915988">
              <a:defRPr>
                <a:solidFill>
                  <a:schemeClr val="tx1"/>
                </a:solidFill>
                <a:latin typeface="Corbel" pitchFamily="34" charset="0"/>
              </a:defRPr>
            </a:lvl4pPr>
            <a:lvl5pPr marL="2017713" indent="-223838" defTabSz="915988">
              <a:defRPr>
                <a:solidFill>
                  <a:schemeClr val="tx1"/>
                </a:solidFill>
                <a:latin typeface="Corbel" pitchFamily="34" charset="0"/>
              </a:defRPr>
            </a:lvl5pPr>
            <a:lvl6pPr marL="2474913" indent="-223838" defTabSz="915988" fontAlgn="base">
              <a:spcBef>
                <a:spcPct val="0"/>
              </a:spcBef>
              <a:spcAft>
                <a:spcPct val="0"/>
              </a:spcAft>
              <a:defRPr>
                <a:solidFill>
                  <a:schemeClr val="tx1"/>
                </a:solidFill>
                <a:latin typeface="Corbel" pitchFamily="34" charset="0"/>
              </a:defRPr>
            </a:lvl6pPr>
            <a:lvl7pPr marL="2932113" indent="-223838" defTabSz="915988" fontAlgn="base">
              <a:spcBef>
                <a:spcPct val="0"/>
              </a:spcBef>
              <a:spcAft>
                <a:spcPct val="0"/>
              </a:spcAft>
              <a:defRPr>
                <a:solidFill>
                  <a:schemeClr val="tx1"/>
                </a:solidFill>
                <a:latin typeface="Corbel" pitchFamily="34" charset="0"/>
              </a:defRPr>
            </a:lvl7pPr>
            <a:lvl8pPr marL="3389313" indent="-223838" defTabSz="915988" fontAlgn="base">
              <a:spcBef>
                <a:spcPct val="0"/>
              </a:spcBef>
              <a:spcAft>
                <a:spcPct val="0"/>
              </a:spcAft>
              <a:defRPr>
                <a:solidFill>
                  <a:schemeClr val="tx1"/>
                </a:solidFill>
                <a:latin typeface="Corbel" pitchFamily="34" charset="0"/>
              </a:defRPr>
            </a:lvl8pPr>
            <a:lvl9pPr marL="3846513" indent="-223838" defTabSz="915988"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B35C738C-3A6C-41BB-8970-F61A540D5BBF}" type="datetime1">
              <a:rPr lang="en-US" altLang="en-US" smtClean="0">
                <a:latin typeface="Times New Roman" pitchFamily="18" charset="0"/>
              </a:rPr>
              <a:pPr fontAlgn="base">
                <a:spcBef>
                  <a:spcPct val="0"/>
                </a:spcBef>
                <a:spcAft>
                  <a:spcPct val="0"/>
                </a:spcAft>
                <a:defRPr/>
              </a:pPr>
              <a:t>2/12/2021</a:t>
            </a:fld>
            <a:endParaRPr lang="en-US" altLang="en-US">
              <a:latin typeface="Times New Roman" pitchFamily="18" charset="0"/>
            </a:endParaRPr>
          </a:p>
        </p:txBody>
      </p:sp>
      <p:sp>
        <p:nvSpPr>
          <p:cNvPr id="72709" name="Slide Number Placeholder 4">
            <a:extLst>
              <a:ext uri="{FF2B5EF4-FFF2-40B4-BE49-F238E27FC236}">
                <a16:creationId xmlns:a16="http://schemas.microsoft.com/office/drawing/2014/main" id="{E42AB8D1-092A-4AB5-B5BF-A1054CB633B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Corbel" panose="020B0503020204020204" pitchFamily="34" charset="0"/>
                <a:cs typeface="Arial" panose="020B0604020202020204" pitchFamily="34" charset="0"/>
              </a:defRPr>
            </a:lvl1pPr>
            <a:lvl2pPr marL="728663" indent="-279400" defTabSz="915988" eaLnBrk="0" hangingPunct="0">
              <a:defRPr>
                <a:solidFill>
                  <a:schemeClr val="tx1"/>
                </a:solidFill>
                <a:latin typeface="Corbel" panose="020B0503020204020204" pitchFamily="34" charset="0"/>
                <a:cs typeface="Arial" panose="020B0604020202020204" pitchFamily="34" charset="0"/>
              </a:defRPr>
            </a:lvl2pPr>
            <a:lvl3pPr marL="1120775" indent="-223838" defTabSz="915988" eaLnBrk="0" hangingPunct="0">
              <a:defRPr>
                <a:solidFill>
                  <a:schemeClr val="tx1"/>
                </a:solidFill>
                <a:latin typeface="Corbel" panose="020B0503020204020204" pitchFamily="34" charset="0"/>
                <a:cs typeface="Arial" panose="020B0604020202020204" pitchFamily="34" charset="0"/>
              </a:defRPr>
            </a:lvl3pPr>
            <a:lvl4pPr marL="1570038" indent="-223838" defTabSz="915988" eaLnBrk="0" hangingPunct="0">
              <a:defRPr>
                <a:solidFill>
                  <a:schemeClr val="tx1"/>
                </a:solidFill>
                <a:latin typeface="Corbel" panose="020B0503020204020204" pitchFamily="34" charset="0"/>
                <a:cs typeface="Arial" panose="020B0604020202020204" pitchFamily="34" charset="0"/>
              </a:defRPr>
            </a:lvl4pPr>
            <a:lvl5pPr marL="2017713" indent="-223838" defTabSz="915988" eaLnBrk="0" hangingPunct="0">
              <a:defRPr>
                <a:solidFill>
                  <a:schemeClr val="tx1"/>
                </a:solidFill>
                <a:latin typeface="Corbel" panose="020B0503020204020204" pitchFamily="34" charset="0"/>
                <a:cs typeface="Arial" panose="020B0604020202020204" pitchFamily="34" charset="0"/>
              </a:defRPr>
            </a:lvl5pPr>
            <a:lvl6pPr marL="2474913" indent="-223838" defTabSz="915988"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32113" indent="-223838" defTabSz="915988"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389313" indent="-223838" defTabSz="915988"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46513" indent="-223838" defTabSz="915988"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4E441A93-3592-47B5-9EE2-F90D37081532}" type="slidenum">
              <a:rPr lang="en-US" altLang="en-US">
                <a:latin typeface="Times New Roman" panose="02020603050405020304" pitchFamily="18" charset="0"/>
              </a:rPr>
              <a:pPr eaLnBrk="1" hangingPunct="1"/>
              <a:t>18</a:t>
            </a:fld>
            <a:endParaRPr lang="en-US" altLang="en-US">
              <a:latin typeface="Times New Roman" panose="02020603050405020304" pitchFamily="18" charset="0"/>
            </a:endParaRPr>
          </a:p>
        </p:txBody>
      </p:sp>
      <p:sp>
        <p:nvSpPr>
          <p:cNvPr id="72710" name="Header Placeholder 5">
            <a:extLst>
              <a:ext uri="{FF2B5EF4-FFF2-40B4-BE49-F238E27FC236}">
                <a16:creationId xmlns:a16="http://schemas.microsoft.com/office/drawing/2014/main" id="{DBEA0C8F-ED00-41FB-BECD-BDEF9794E777}"/>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5988">
              <a:defRPr>
                <a:solidFill>
                  <a:schemeClr val="tx1"/>
                </a:solidFill>
                <a:latin typeface="Corbel" pitchFamily="34" charset="0"/>
              </a:defRPr>
            </a:lvl1pPr>
            <a:lvl2pPr marL="728663" indent="-279400" defTabSz="915988">
              <a:defRPr>
                <a:solidFill>
                  <a:schemeClr val="tx1"/>
                </a:solidFill>
                <a:latin typeface="Corbel" pitchFamily="34" charset="0"/>
              </a:defRPr>
            </a:lvl2pPr>
            <a:lvl3pPr marL="1120775" indent="-223838" defTabSz="915988">
              <a:defRPr>
                <a:solidFill>
                  <a:schemeClr val="tx1"/>
                </a:solidFill>
                <a:latin typeface="Corbel" pitchFamily="34" charset="0"/>
              </a:defRPr>
            </a:lvl3pPr>
            <a:lvl4pPr marL="1570038" indent="-223838" defTabSz="915988">
              <a:defRPr>
                <a:solidFill>
                  <a:schemeClr val="tx1"/>
                </a:solidFill>
                <a:latin typeface="Corbel" pitchFamily="34" charset="0"/>
              </a:defRPr>
            </a:lvl4pPr>
            <a:lvl5pPr marL="2017713" indent="-223838" defTabSz="915988">
              <a:defRPr>
                <a:solidFill>
                  <a:schemeClr val="tx1"/>
                </a:solidFill>
                <a:latin typeface="Corbel" pitchFamily="34" charset="0"/>
              </a:defRPr>
            </a:lvl5pPr>
            <a:lvl6pPr marL="2474913" indent="-223838" defTabSz="915988" fontAlgn="base">
              <a:spcBef>
                <a:spcPct val="0"/>
              </a:spcBef>
              <a:spcAft>
                <a:spcPct val="0"/>
              </a:spcAft>
              <a:defRPr>
                <a:solidFill>
                  <a:schemeClr val="tx1"/>
                </a:solidFill>
                <a:latin typeface="Corbel" pitchFamily="34" charset="0"/>
              </a:defRPr>
            </a:lvl6pPr>
            <a:lvl7pPr marL="2932113" indent="-223838" defTabSz="915988" fontAlgn="base">
              <a:spcBef>
                <a:spcPct val="0"/>
              </a:spcBef>
              <a:spcAft>
                <a:spcPct val="0"/>
              </a:spcAft>
              <a:defRPr>
                <a:solidFill>
                  <a:schemeClr val="tx1"/>
                </a:solidFill>
                <a:latin typeface="Corbel" pitchFamily="34" charset="0"/>
              </a:defRPr>
            </a:lvl7pPr>
            <a:lvl8pPr marL="3389313" indent="-223838" defTabSz="915988" fontAlgn="base">
              <a:spcBef>
                <a:spcPct val="0"/>
              </a:spcBef>
              <a:spcAft>
                <a:spcPct val="0"/>
              </a:spcAft>
              <a:defRPr>
                <a:solidFill>
                  <a:schemeClr val="tx1"/>
                </a:solidFill>
                <a:latin typeface="Corbel" pitchFamily="34" charset="0"/>
              </a:defRPr>
            </a:lvl8pPr>
            <a:lvl9pPr marL="3846513" indent="-223838" defTabSz="915988"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r>
              <a:rPr lang="en-US" altLang="en-US">
                <a:latin typeface="Times New Roman" pitchFamily="18" charset="0"/>
              </a:rPr>
              <a:t>www.RMNI.org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E7A2AAC9-B3D8-4149-89B3-90A445FFE03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CBBB7EE1-1336-4D6F-BB21-FCE07B4580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75EF94E6-F1AB-4B63-A2F6-01E42C0D468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59D5BA71-1510-4C9E-B4A1-B2F060800734}"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ADD362E-D1F6-495B-BAF0-DB736E777E7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469D678D-3B4E-437C-89AF-58A7E5A9CF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8DA37D35-281B-4D56-8E49-F9238102591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A9FC4316-13C4-41C5-BAFC-5D9B196F3DA4}"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22772219-6838-42D7-BF8E-B1D248B5FF0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DD160D1B-646E-4334-B04A-F70E5E49A0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0F538813-C941-4D35-B3A4-F9D58A1F013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0D1FE129-CA58-4987-879E-983C07CA0025}"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27C3DC82-1765-4B05-847A-08409235900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77BF2FEF-A0DE-48B9-B417-D4943225A1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5780" name="Slide Number Placeholder 3">
            <a:extLst>
              <a:ext uri="{FF2B5EF4-FFF2-40B4-BE49-F238E27FC236}">
                <a16:creationId xmlns:a16="http://schemas.microsoft.com/office/drawing/2014/main" id="{A531B06F-8310-48B3-8922-599B2288100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F335E7B9-A78F-4947-A858-4B7E2D2B47EC}"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796BDA08-C93E-4161-9EF5-57B2E6983D3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6F3D95CA-CA37-490B-ABBF-639BCD2917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2D25B85C-B9ED-48B4-95B5-162CF4FDE45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6CF45808-5DB4-43F9-A817-9D28168F719C}"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498BF312-F5F7-44BD-BA21-DC386F06C25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F72F4289-49E7-4EC2-A1DE-CB72D480CB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a:extLst>
              <a:ext uri="{FF2B5EF4-FFF2-40B4-BE49-F238E27FC236}">
                <a16:creationId xmlns:a16="http://schemas.microsoft.com/office/drawing/2014/main" id="{679670AB-4ADF-4572-BBEC-923294757A2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7BADCD1B-3071-4E76-B185-A5E0CF3B7521}"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0FCAE0C-9BD3-424B-8E2D-379A8CDDD26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7CB10047-7C97-4A4B-A114-41EEE96D0B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ADF6EC2D-E60E-41C2-AD52-26F22AA0281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95FB7FA3-A588-4522-940C-D2F226D7E278}"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5E9115C-2E72-4E43-A8DF-9A53C1A84EB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8918D862-EB68-4D98-B3EE-3BBFF668C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a:extLst>
              <a:ext uri="{FF2B5EF4-FFF2-40B4-BE49-F238E27FC236}">
                <a16:creationId xmlns:a16="http://schemas.microsoft.com/office/drawing/2014/main" id="{1E538975-6708-4418-986C-9AF0D19326F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BB9D6D42-15D8-4FD8-A0C4-752C612CF205}"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9CA98FB-34D4-494B-BC08-7D913563CA3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A15049A4-296E-420D-B4E5-7774DC008A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3507558A-C559-4350-9CAD-1CBE7F78273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53A6184D-2638-4BAE-BF37-FF26A79C441B}"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C42F3356-D477-42D2-85D8-A66D13C5106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543F379E-B7F3-40EF-8428-A2D058073A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a:extLst>
              <a:ext uri="{FF2B5EF4-FFF2-40B4-BE49-F238E27FC236}">
                <a16:creationId xmlns:a16="http://schemas.microsoft.com/office/drawing/2014/main" id="{B9BF95B2-EE35-46AD-A5DC-C202D17C577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820B8374-9C99-473F-A0C3-1087D9705204}"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6C089A0-BE24-4260-93F5-4C34CADE1F0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41DE52D8-16E2-419D-A8E4-73C3091FB6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1EC101EC-AC12-45E4-AE9A-124850D0F70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BB54FD24-F0DA-46B1-A03E-D73C4FEAB985}"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6B85D4EE-3988-4305-9FCD-70F9DCF124E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C3886961-7D31-49DB-8510-5748EA5BD6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Slide Number Placeholder 3">
            <a:extLst>
              <a:ext uri="{FF2B5EF4-FFF2-40B4-BE49-F238E27FC236}">
                <a16:creationId xmlns:a16="http://schemas.microsoft.com/office/drawing/2014/main" id="{CB4CDD0C-0B06-4EE2-9951-5247004B995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4CDF221E-1046-4E6A-92E4-B2CEFFF52BA4}"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2957A75-87E8-434D-A647-A68E73A63D4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50CFA8B0-DFD6-44A5-A458-F7F5AE877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6FF03AAF-7537-457E-BD66-1EFD13F04CF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3C50B7CD-7119-4715-B4B2-5AE08FD43048}"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7227C3C-32B6-4CE7-B5DD-80D14E4F971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B1A61BFE-C8AD-4CCB-81F5-90531153E9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9D30D01E-7E3E-4FCC-B61C-73E28202F61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32A3E093-A571-49F5-B1AC-D9339013F1B3}"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6C901FB-A40F-4987-B763-1E35FF0CECE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7092DFD7-9CAA-4929-A87D-5098ABFD2B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6020" name="Slide Number Placeholder 3">
            <a:extLst>
              <a:ext uri="{FF2B5EF4-FFF2-40B4-BE49-F238E27FC236}">
                <a16:creationId xmlns:a16="http://schemas.microsoft.com/office/drawing/2014/main" id="{849AEC28-CE77-4510-91F9-908CCA1B699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06FBD2C1-C872-4D98-A129-5B89D98DD796}"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C89A4CFD-5ED6-4554-87DA-09D0DA60CCE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AEF0B159-AB31-45D9-B134-969479C7E3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B4925D7B-AF34-40AF-BC56-EBF7A83E36B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F8A5AB56-AC2A-43D5-884F-B8F096B60809}"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9C1E6861-BC85-43DE-AEF2-15FCCA002F1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FC12AFEF-7EBE-4D06-BAAB-2AAD15064A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8068" name="Slide Number Placeholder 3">
            <a:extLst>
              <a:ext uri="{FF2B5EF4-FFF2-40B4-BE49-F238E27FC236}">
                <a16:creationId xmlns:a16="http://schemas.microsoft.com/office/drawing/2014/main" id="{11C00B09-790B-426B-8E51-0A622BCD4FE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B0F3B02B-77CC-4153-B0C3-9B9138974012}"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8A676375-B46C-435B-BCA0-ACE9CD297A3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D75C8BBA-6C09-4FAA-8B94-32FF6D9433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D7233398-43D2-4FF4-807F-71EAAB7F2A0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F0D25736-9995-45E0-AE67-4FD3BA5FF639}"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568652F-6C6F-4725-8DE9-5BE0276251C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7962D78F-7920-44E2-8D60-9144CC0EDF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6" name="Slide Number Placeholder 3">
            <a:extLst>
              <a:ext uri="{FF2B5EF4-FFF2-40B4-BE49-F238E27FC236}">
                <a16:creationId xmlns:a16="http://schemas.microsoft.com/office/drawing/2014/main" id="{6F32561C-D322-4458-88EF-EF36D3151A6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B415D32F-022C-4026-8BAE-230A719C3F8D}"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C95E9356-5829-4AC4-B06D-ACEC6FBCB2C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686578AB-F4F2-4FA5-B14A-865C1CE3B9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0A8DB668-089C-4D01-BB73-6FCAD9DDCFA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1E6E4982-68A1-4D0E-83CB-94F6E7050271}"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9808F475-12DC-4CB7-B934-7FCC3508CE7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CF472D14-250F-4D00-8983-D5A79FC309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164" name="Slide Number Placeholder 3">
            <a:extLst>
              <a:ext uri="{FF2B5EF4-FFF2-40B4-BE49-F238E27FC236}">
                <a16:creationId xmlns:a16="http://schemas.microsoft.com/office/drawing/2014/main" id="{45D8DFB6-A5BE-4006-B48C-57EDBA0B6E3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D6870111-D24C-4596-B183-05867B22E71F}"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199520EE-27EA-46C4-A3C1-B7E1B4682E3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5BE9A546-2C5D-490D-AED0-D0BBD090E7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C56DC8AB-4750-48DE-8535-998DF7A08EE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E02730AD-9CB5-47EC-83A1-FDE928821956}"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A72B18A-2B8B-444B-8ED9-D371EB3BB38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C3CC81FF-B593-4720-B455-874801D3FB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AB6F7E06-17AD-49CF-8912-48AA5DC0C68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F5F2CDEE-44E0-47A4-A370-B2A08B658002}"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730715A-A732-4A3A-BAFF-57ED88C6A20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1010A467-1F6E-4DF6-9BE8-BA762534B0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4D1F4CB3-E68D-479F-BADC-5AAE750815B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8BB2EBAA-7079-40A2-8254-25B12DB6B654}"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59C659CC-270D-4F15-A845-7063AFB2BE8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5F736BFB-A298-4465-8E74-1F009A7016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93E3A663-0842-4FAF-A598-EECD7F2E296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5076A303-336E-4726-9930-6CD434EBDB7D}"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D8F9DD90-7F64-4B9D-A31B-D97E0EB1B19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6717177E-EDD4-46E3-BAF2-19F78DA2A4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A9BC5576-BAD5-4655-A924-FACE6148434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404BCCE3-F76D-464E-86CE-E9BFEBB4A97D}"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F29F2D2-BEFE-4286-B282-03E410D6C20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209CECCF-98B4-4787-9DB2-383CEBA58E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42364FB3-CC2B-4797-A80B-4FBB6C246DA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3C8E8AF6-43E1-49F8-9F93-36FE52492E55}"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13D9C24-28C5-4993-858D-8FED7E20233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640FA3AF-BD38-46A3-9241-9727373D2D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695B9772-8DCE-4F81-8C51-A8C118035E8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64F3CFA9-5B63-4EE0-B282-F98BB8C28811}"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F7710FF6-AB90-408F-AA47-02195920130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5D201850-A9E7-4FD9-B120-FC5961D219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48D9BDAD-7B11-4C03-B376-5FA08C243C7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D3FCA802-7884-42BB-84E5-969812426C06}"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E572742-B988-4EC9-AE93-C6F3B496B72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C6978EB9-F6C2-451E-8555-8AD2DA4952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81B82955-47E8-45E9-9223-F776FD8CEF1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C47E1F91-9AF8-472A-8755-C8EF75F27B25}"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EB54F5D-F691-4EC7-9C53-07D1B2A3DAC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28B04A75-1FA9-452F-A8D6-A4B6D03E70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0D77317E-7C9E-4FF1-94EB-34E2818A6B1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17D4AAD0-8949-4080-BEE2-41FF8B14000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307802C-73DA-49A7-B5F6-7A96147DB4A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F14D8F2-7866-4979-9D11-6BEDB8EB30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312FD307-3E0D-4843-B55F-5F068D0A852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AC6ACE9A-7ABA-4D15-9042-354667786ECE}"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D55A972-31CC-4231-9985-5979CA0E345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B273E536-BF8D-47A5-8A4C-4E21802A1E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E558C71C-BC09-4118-8BF7-E50F005F82F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E46FD3D8-5977-4F51-9B29-4EBD516B30E8}"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4F2F5B19-7707-42E6-9CE9-5E7C29258A0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E3C08599-03B8-4176-BB81-FD963E73CA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3C9F5DA4-0791-49DA-9E09-2E76F8EF6B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3A8C4E39-4B8A-4F1C-A17A-D1C7A0CA680E}"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3732-7E6A-41BF-9A69-23CBA2B8A2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F99772-EECB-44AC-929D-61D80AB62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3A40F-0A5B-4C14-8CFD-16D54401ABB2}"/>
              </a:ext>
            </a:extLst>
          </p:cNvPr>
          <p:cNvSpPr>
            <a:spLocks noGrp="1"/>
          </p:cNvSpPr>
          <p:nvPr>
            <p:ph type="dt" sz="half" idx="10"/>
          </p:nvPr>
        </p:nvSpPr>
        <p:spPr/>
        <p:txBody>
          <a:bodyPr/>
          <a:lstStyle/>
          <a:p>
            <a:fld id="{E9304833-BD01-45FC-B04D-56A09FE000CB}" type="datetimeFigureOut">
              <a:rPr lang="en-US" smtClean="0"/>
              <a:t>2/12/2021</a:t>
            </a:fld>
            <a:endParaRPr lang="en-US"/>
          </a:p>
        </p:txBody>
      </p:sp>
      <p:sp>
        <p:nvSpPr>
          <p:cNvPr id="5" name="Footer Placeholder 4">
            <a:extLst>
              <a:ext uri="{FF2B5EF4-FFF2-40B4-BE49-F238E27FC236}">
                <a16:creationId xmlns:a16="http://schemas.microsoft.com/office/drawing/2014/main" id="{D47B1B75-69C3-429B-9A1D-E73A2F664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7F22D-DC01-4B29-A912-9414CC9A20B3}"/>
              </a:ext>
            </a:extLst>
          </p:cNvPr>
          <p:cNvSpPr>
            <a:spLocks noGrp="1"/>
          </p:cNvSpPr>
          <p:nvPr>
            <p:ph type="sldNum" sz="quarter" idx="12"/>
          </p:nvPr>
        </p:nvSpPr>
        <p:spPr/>
        <p:txBody>
          <a:bodyPr/>
          <a:lstStyle/>
          <a:p>
            <a:fld id="{E9748FB6-4252-4349-BE30-A38C94B09EB2}" type="slidenum">
              <a:rPr lang="en-US" smtClean="0"/>
              <a:t>‹#›</a:t>
            </a:fld>
            <a:endParaRPr lang="en-US"/>
          </a:p>
        </p:txBody>
      </p:sp>
    </p:spTree>
    <p:extLst>
      <p:ext uri="{BB962C8B-B14F-4D97-AF65-F5344CB8AC3E}">
        <p14:creationId xmlns:p14="http://schemas.microsoft.com/office/powerpoint/2010/main" val="192725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E84B-EE8A-46D6-B1A6-C05348815A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61E79A-38DD-4527-B527-4C802355D6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7E371-ABCB-4DB9-B7EF-5E6F5C03D9C9}"/>
              </a:ext>
            </a:extLst>
          </p:cNvPr>
          <p:cNvSpPr>
            <a:spLocks noGrp="1"/>
          </p:cNvSpPr>
          <p:nvPr>
            <p:ph type="dt" sz="half" idx="10"/>
          </p:nvPr>
        </p:nvSpPr>
        <p:spPr/>
        <p:txBody>
          <a:bodyPr/>
          <a:lstStyle/>
          <a:p>
            <a:fld id="{E9304833-BD01-45FC-B04D-56A09FE000CB}" type="datetimeFigureOut">
              <a:rPr lang="en-US" smtClean="0"/>
              <a:t>2/12/2021</a:t>
            </a:fld>
            <a:endParaRPr lang="en-US"/>
          </a:p>
        </p:txBody>
      </p:sp>
      <p:sp>
        <p:nvSpPr>
          <p:cNvPr id="5" name="Footer Placeholder 4">
            <a:extLst>
              <a:ext uri="{FF2B5EF4-FFF2-40B4-BE49-F238E27FC236}">
                <a16:creationId xmlns:a16="http://schemas.microsoft.com/office/drawing/2014/main" id="{A86B546A-B3B2-4A9A-AD2D-589EE7F4D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A62AB-E161-4F18-839A-08DA9ED1D52B}"/>
              </a:ext>
            </a:extLst>
          </p:cNvPr>
          <p:cNvSpPr>
            <a:spLocks noGrp="1"/>
          </p:cNvSpPr>
          <p:nvPr>
            <p:ph type="sldNum" sz="quarter" idx="12"/>
          </p:nvPr>
        </p:nvSpPr>
        <p:spPr/>
        <p:txBody>
          <a:bodyPr/>
          <a:lstStyle/>
          <a:p>
            <a:fld id="{E9748FB6-4252-4349-BE30-A38C94B09EB2}" type="slidenum">
              <a:rPr lang="en-US" smtClean="0"/>
              <a:t>‹#›</a:t>
            </a:fld>
            <a:endParaRPr lang="en-US"/>
          </a:p>
        </p:txBody>
      </p:sp>
    </p:spTree>
    <p:extLst>
      <p:ext uri="{BB962C8B-B14F-4D97-AF65-F5344CB8AC3E}">
        <p14:creationId xmlns:p14="http://schemas.microsoft.com/office/powerpoint/2010/main" val="221575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06B8BC-DBB8-4A78-91A8-3251B32F26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558566-C8A6-44A0-9468-0B5C1289F7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D666B-BC0F-465A-89C4-B8B996DC4362}"/>
              </a:ext>
            </a:extLst>
          </p:cNvPr>
          <p:cNvSpPr>
            <a:spLocks noGrp="1"/>
          </p:cNvSpPr>
          <p:nvPr>
            <p:ph type="dt" sz="half" idx="10"/>
          </p:nvPr>
        </p:nvSpPr>
        <p:spPr/>
        <p:txBody>
          <a:bodyPr/>
          <a:lstStyle/>
          <a:p>
            <a:fld id="{E9304833-BD01-45FC-B04D-56A09FE000CB}" type="datetimeFigureOut">
              <a:rPr lang="en-US" smtClean="0"/>
              <a:t>2/12/2021</a:t>
            </a:fld>
            <a:endParaRPr lang="en-US"/>
          </a:p>
        </p:txBody>
      </p:sp>
      <p:sp>
        <p:nvSpPr>
          <p:cNvPr id="5" name="Footer Placeholder 4">
            <a:extLst>
              <a:ext uri="{FF2B5EF4-FFF2-40B4-BE49-F238E27FC236}">
                <a16:creationId xmlns:a16="http://schemas.microsoft.com/office/drawing/2014/main" id="{A7AF2CC8-3DC6-4FDF-9E3B-B1C91B5CC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2CAAF-AA32-490B-9A4C-A5DA096371FD}"/>
              </a:ext>
            </a:extLst>
          </p:cNvPr>
          <p:cNvSpPr>
            <a:spLocks noGrp="1"/>
          </p:cNvSpPr>
          <p:nvPr>
            <p:ph type="sldNum" sz="quarter" idx="12"/>
          </p:nvPr>
        </p:nvSpPr>
        <p:spPr/>
        <p:txBody>
          <a:bodyPr/>
          <a:lstStyle/>
          <a:p>
            <a:fld id="{E9748FB6-4252-4349-BE30-A38C94B09EB2}" type="slidenum">
              <a:rPr lang="en-US" smtClean="0"/>
              <a:t>‹#›</a:t>
            </a:fld>
            <a:endParaRPr lang="en-US"/>
          </a:p>
        </p:txBody>
      </p:sp>
    </p:spTree>
    <p:extLst>
      <p:ext uri="{BB962C8B-B14F-4D97-AF65-F5344CB8AC3E}">
        <p14:creationId xmlns:p14="http://schemas.microsoft.com/office/powerpoint/2010/main" val="64949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lvl1pPr>
              <a:defRPr>
                <a:latin typeface="Arial Narrow" panose="020B0606020202030204" pitchFamily="34" charset="0"/>
              </a:defRPr>
            </a:lvl1pPr>
            <a:extLst/>
          </a:lstStyle>
          <a:p>
            <a:r>
              <a:rPr lang="en-US" dirty="0"/>
              <a:t>Click to edit Master title style</a:t>
            </a:r>
          </a:p>
        </p:txBody>
      </p:sp>
      <p:sp>
        <p:nvSpPr>
          <p:cNvPr id="3" name="Content Placeholder 2"/>
          <p:cNvSpPr>
            <a:spLocks noGrp="1"/>
          </p:cNvSpPr>
          <p:nvPr>
            <p:ph idx="1"/>
          </p:nvPr>
        </p:nvSpPr>
        <p:spPr/>
        <p:txBody>
          <a:bodyPr/>
          <a:lstStyle>
            <a:lvl1pPr>
              <a:defRPr sz="2800">
                <a:latin typeface="Arial Narrow" panose="020B0606020202030204" pitchFamily="34" charset="0"/>
              </a:defRPr>
            </a:lvl1pPr>
            <a:lvl2pPr>
              <a:defRPr sz="2400">
                <a:latin typeface="Arial Narrow" panose="020B0606020202030204" pitchFamily="34" charset="0"/>
              </a:defRPr>
            </a:lvl2pPr>
            <a:lvl3pPr>
              <a:defRPr sz="2200">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FF44E6-52B4-4C3E-89C5-7060F454CF03}"/>
              </a:ext>
            </a:extLst>
          </p:cNvPr>
          <p:cNvSpPr>
            <a:spLocks noGrp="1"/>
          </p:cNvSpPr>
          <p:nvPr>
            <p:ph type="dt" sz="half" idx="10"/>
          </p:nvPr>
        </p:nvSpPr>
        <p:spPr/>
        <p:txBody>
          <a:bodyPr/>
          <a:lstStyle>
            <a:lvl1pPr>
              <a:defRPr/>
            </a:lvl1pPr>
          </a:lstStyle>
          <a:p>
            <a:pPr>
              <a:defRPr/>
            </a:pPr>
            <a:fld id="{82E60B46-C448-461E-A3FC-355AF619FCC5}" type="datetime1">
              <a:rPr lang="en-US"/>
              <a:pPr>
                <a:defRPr/>
              </a:pPr>
              <a:t>2/12/2021</a:t>
            </a:fld>
            <a:endParaRPr lang="en-US"/>
          </a:p>
        </p:txBody>
      </p:sp>
      <p:sp>
        <p:nvSpPr>
          <p:cNvPr id="5" name="Footer Placeholder 4">
            <a:extLst>
              <a:ext uri="{FF2B5EF4-FFF2-40B4-BE49-F238E27FC236}">
                <a16:creationId xmlns:a16="http://schemas.microsoft.com/office/drawing/2014/main" id="{036858B2-493F-4231-8FB1-7E31D1838B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B5347E-14F2-4F36-9B73-F1D598E474D7}"/>
              </a:ext>
            </a:extLst>
          </p:cNvPr>
          <p:cNvSpPr>
            <a:spLocks noGrp="1"/>
          </p:cNvSpPr>
          <p:nvPr>
            <p:ph type="sldNum" sz="quarter" idx="12"/>
          </p:nvPr>
        </p:nvSpPr>
        <p:spPr/>
        <p:txBody>
          <a:bodyPr/>
          <a:lstStyle>
            <a:lvl1pPr>
              <a:defRPr/>
            </a:lvl1pPr>
          </a:lstStyle>
          <a:p>
            <a:fld id="{4E0E8FB3-26B6-4880-AE11-D02FD7FCC8FA}" type="slidenum">
              <a:rPr lang="en-US" altLang="en-US"/>
              <a:pPr/>
              <a:t>‹#›</a:t>
            </a:fld>
            <a:endParaRPr lang="en-US" altLang="en-US"/>
          </a:p>
        </p:txBody>
      </p:sp>
    </p:spTree>
    <p:extLst>
      <p:ext uri="{BB962C8B-B14F-4D97-AF65-F5344CB8AC3E}">
        <p14:creationId xmlns:p14="http://schemas.microsoft.com/office/powerpoint/2010/main" val="1072365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0F88DC-ABEC-4033-A6DA-5865542F570F}"/>
              </a:ext>
            </a:extLst>
          </p:cNvPr>
          <p:cNvSpPr/>
          <p:nvPr/>
        </p:nvSpPr>
        <p:spPr bwMode="ltGray">
          <a:xfrm>
            <a:off x="0" y="1"/>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2E06D061-3717-4837-A57D-C645CD041164}"/>
              </a:ext>
            </a:extLst>
          </p:cNvPr>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3355848"/>
            <a:ext cx="10769600" cy="1673352"/>
          </a:xfrm>
        </p:spPr>
        <p:txBody>
          <a:bodyPr tIns="0" bIns="0" anchor="t"/>
          <a:lstStyle>
            <a:lvl1pPr algn="l">
              <a:defRPr sz="4700" b="1">
                <a:latin typeface="Arial Narrow" panose="020B0606020202030204" pitchFamily="34" charset="0"/>
              </a:defRPr>
            </a:lvl1pPr>
            <a:extLst/>
          </a:lstStyle>
          <a:p>
            <a:r>
              <a:rPr lang="en-US" dirty="0"/>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dirty="0"/>
              <a:t>Click to edit Master subtitle style</a:t>
            </a:r>
          </a:p>
        </p:txBody>
      </p:sp>
      <p:sp>
        <p:nvSpPr>
          <p:cNvPr id="6" name="Date Placeholder 3">
            <a:extLst>
              <a:ext uri="{FF2B5EF4-FFF2-40B4-BE49-F238E27FC236}">
                <a16:creationId xmlns:a16="http://schemas.microsoft.com/office/drawing/2014/main" id="{9F3AA302-552C-4398-8B7B-03580F5DF7A9}"/>
              </a:ext>
            </a:extLst>
          </p:cNvPr>
          <p:cNvSpPr>
            <a:spLocks noGrp="1"/>
          </p:cNvSpPr>
          <p:nvPr>
            <p:ph type="dt" sz="half" idx="10"/>
          </p:nvPr>
        </p:nvSpPr>
        <p:spPr/>
        <p:txBody>
          <a:bodyPr/>
          <a:lstStyle>
            <a:lvl1pPr>
              <a:defRPr/>
            </a:lvl1pPr>
          </a:lstStyle>
          <a:p>
            <a:pPr>
              <a:defRPr/>
            </a:pPr>
            <a:fld id="{ED2F681A-B091-429C-8B84-7F4F6B2AC06E}" type="datetime1">
              <a:rPr lang="en-US"/>
              <a:pPr>
                <a:defRPr/>
              </a:pPr>
              <a:t>2/12/2021</a:t>
            </a:fld>
            <a:endParaRPr lang="en-US"/>
          </a:p>
        </p:txBody>
      </p:sp>
      <p:sp>
        <p:nvSpPr>
          <p:cNvPr id="7" name="Footer Placeholder 4">
            <a:extLst>
              <a:ext uri="{FF2B5EF4-FFF2-40B4-BE49-F238E27FC236}">
                <a16:creationId xmlns:a16="http://schemas.microsoft.com/office/drawing/2014/main" id="{9D1E490D-9BDC-4984-A971-65C7296962E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9D903EC-D1F6-4A95-9526-FCF6E70B7715}"/>
              </a:ext>
            </a:extLst>
          </p:cNvPr>
          <p:cNvSpPr>
            <a:spLocks noGrp="1"/>
          </p:cNvSpPr>
          <p:nvPr>
            <p:ph type="sldNum" sz="quarter" idx="12"/>
          </p:nvPr>
        </p:nvSpPr>
        <p:spPr/>
        <p:txBody>
          <a:bodyPr/>
          <a:lstStyle>
            <a:lvl1pPr>
              <a:defRPr>
                <a:solidFill>
                  <a:srgbClr val="FFFFFF"/>
                </a:solidFill>
              </a:defRPr>
            </a:lvl1pPr>
          </a:lstStyle>
          <a:p>
            <a:fld id="{369470E1-BC13-4D64-B946-2F48698C20E1}" type="slidenum">
              <a:rPr lang="en-US" altLang="en-US"/>
              <a:pPr/>
              <a:t>‹#›</a:t>
            </a:fld>
            <a:endParaRPr lang="en-US" altLang="en-US"/>
          </a:p>
        </p:txBody>
      </p:sp>
    </p:spTree>
    <p:extLst>
      <p:ext uri="{BB962C8B-B14F-4D97-AF65-F5344CB8AC3E}">
        <p14:creationId xmlns:p14="http://schemas.microsoft.com/office/powerpoint/2010/main" val="18423018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2C73C-253C-40A3-BDB2-52BEC893A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43C8C-6AC2-49AD-B75A-885D68E04B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B7032-9C49-460D-AD98-E8E788CF7605}"/>
              </a:ext>
            </a:extLst>
          </p:cNvPr>
          <p:cNvSpPr>
            <a:spLocks noGrp="1"/>
          </p:cNvSpPr>
          <p:nvPr>
            <p:ph type="dt" sz="half" idx="10"/>
          </p:nvPr>
        </p:nvSpPr>
        <p:spPr/>
        <p:txBody>
          <a:bodyPr/>
          <a:lstStyle/>
          <a:p>
            <a:fld id="{E9304833-BD01-45FC-B04D-56A09FE000CB}" type="datetimeFigureOut">
              <a:rPr lang="en-US" smtClean="0"/>
              <a:t>2/12/2021</a:t>
            </a:fld>
            <a:endParaRPr lang="en-US"/>
          </a:p>
        </p:txBody>
      </p:sp>
      <p:sp>
        <p:nvSpPr>
          <p:cNvPr id="5" name="Footer Placeholder 4">
            <a:extLst>
              <a:ext uri="{FF2B5EF4-FFF2-40B4-BE49-F238E27FC236}">
                <a16:creationId xmlns:a16="http://schemas.microsoft.com/office/drawing/2014/main" id="{060F21F1-CA29-4FAC-A7FD-8046D92A6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D5A0F-2F9C-4E3F-9F56-17FA506A6F6B}"/>
              </a:ext>
            </a:extLst>
          </p:cNvPr>
          <p:cNvSpPr>
            <a:spLocks noGrp="1"/>
          </p:cNvSpPr>
          <p:nvPr>
            <p:ph type="sldNum" sz="quarter" idx="12"/>
          </p:nvPr>
        </p:nvSpPr>
        <p:spPr/>
        <p:txBody>
          <a:bodyPr/>
          <a:lstStyle/>
          <a:p>
            <a:fld id="{E9748FB6-4252-4349-BE30-A38C94B09EB2}" type="slidenum">
              <a:rPr lang="en-US" smtClean="0"/>
              <a:t>‹#›</a:t>
            </a:fld>
            <a:endParaRPr lang="en-US"/>
          </a:p>
        </p:txBody>
      </p:sp>
    </p:spTree>
    <p:extLst>
      <p:ext uri="{BB962C8B-B14F-4D97-AF65-F5344CB8AC3E}">
        <p14:creationId xmlns:p14="http://schemas.microsoft.com/office/powerpoint/2010/main" val="2164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6C1A-8C0B-4605-AE02-3F3C24DDC0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AD814A-97EF-4851-A320-508A0CEBF0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9AB819-45D6-4373-AC25-E14E9AA0FC05}"/>
              </a:ext>
            </a:extLst>
          </p:cNvPr>
          <p:cNvSpPr>
            <a:spLocks noGrp="1"/>
          </p:cNvSpPr>
          <p:nvPr>
            <p:ph type="dt" sz="half" idx="10"/>
          </p:nvPr>
        </p:nvSpPr>
        <p:spPr/>
        <p:txBody>
          <a:bodyPr/>
          <a:lstStyle/>
          <a:p>
            <a:fld id="{E9304833-BD01-45FC-B04D-56A09FE000CB}" type="datetimeFigureOut">
              <a:rPr lang="en-US" smtClean="0"/>
              <a:t>2/12/2021</a:t>
            </a:fld>
            <a:endParaRPr lang="en-US"/>
          </a:p>
        </p:txBody>
      </p:sp>
      <p:sp>
        <p:nvSpPr>
          <p:cNvPr id="5" name="Footer Placeholder 4">
            <a:extLst>
              <a:ext uri="{FF2B5EF4-FFF2-40B4-BE49-F238E27FC236}">
                <a16:creationId xmlns:a16="http://schemas.microsoft.com/office/drawing/2014/main" id="{FC84ECF1-7168-492F-8334-DDD586345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0E2C4-8C07-473F-A55D-8C5AA39DCAEA}"/>
              </a:ext>
            </a:extLst>
          </p:cNvPr>
          <p:cNvSpPr>
            <a:spLocks noGrp="1"/>
          </p:cNvSpPr>
          <p:nvPr>
            <p:ph type="sldNum" sz="quarter" idx="12"/>
          </p:nvPr>
        </p:nvSpPr>
        <p:spPr/>
        <p:txBody>
          <a:bodyPr/>
          <a:lstStyle/>
          <a:p>
            <a:fld id="{E9748FB6-4252-4349-BE30-A38C94B09EB2}" type="slidenum">
              <a:rPr lang="en-US" smtClean="0"/>
              <a:t>‹#›</a:t>
            </a:fld>
            <a:endParaRPr lang="en-US"/>
          </a:p>
        </p:txBody>
      </p:sp>
    </p:spTree>
    <p:extLst>
      <p:ext uri="{BB962C8B-B14F-4D97-AF65-F5344CB8AC3E}">
        <p14:creationId xmlns:p14="http://schemas.microsoft.com/office/powerpoint/2010/main" val="166492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2B5FD-6FB1-4875-9816-1310286C8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2E1CA2-B070-43F4-AA2F-850578CCBA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BA73F9-7A0A-4157-AC83-9719257F3D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52B538-77A2-41CD-87F3-B0FEEF659837}"/>
              </a:ext>
            </a:extLst>
          </p:cNvPr>
          <p:cNvSpPr>
            <a:spLocks noGrp="1"/>
          </p:cNvSpPr>
          <p:nvPr>
            <p:ph type="dt" sz="half" idx="10"/>
          </p:nvPr>
        </p:nvSpPr>
        <p:spPr/>
        <p:txBody>
          <a:bodyPr/>
          <a:lstStyle/>
          <a:p>
            <a:fld id="{E9304833-BD01-45FC-B04D-56A09FE000CB}" type="datetimeFigureOut">
              <a:rPr lang="en-US" smtClean="0"/>
              <a:t>2/12/2021</a:t>
            </a:fld>
            <a:endParaRPr lang="en-US"/>
          </a:p>
        </p:txBody>
      </p:sp>
      <p:sp>
        <p:nvSpPr>
          <p:cNvPr id="6" name="Footer Placeholder 5">
            <a:extLst>
              <a:ext uri="{FF2B5EF4-FFF2-40B4-BE49-F238E27FC236}">
                <a16:creationId xmlns:a16="http://schemas.microsoft.com/office/drawing/2014/main" id="{B59150DF-01AE-4314-9605-8379502FDB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F8C34-39F8-44F8-BD65-8851062B4F60}"/>
              </a:ext>
            </a:extLst>
          </p:cNvPr>
          <p:cNvSpPr>
            <a:spLocks noGrp="1"/>
          </p:cNvSpPr>
          <p:nvPr>
            <p:ph type="sldNum" sz="quarter" idx="12"/>
          </p:nvPr>
        </p:nvSpPr>
        <p:spPr/>
        <p:txBody>
          <a:bodyPr/>
          <a:lstStyle/>
          <a:p>
            <a:fld id="{E9748FB6-4252-4349-BE30-A38C94B09EB2}" type="slidenum">
              <a:rPr lang="en-US" smtClean="0"/>
              <a:t>‹#›</a:t>
            </a:fld>
            <a:endParaRPr lang="en-US"/>
          </a:p>
        </p:txBody>
      </p:sp>
    </p:spTree>
    <p:extLst>
      <p:ext uri="{BB962C8B-B14F-4D97-AF65-F5344CB8AC3E}">
        <p14:creationId xmlns:p14="http://schemas.microsoft.com/office/powerpoint/2010/main" val="146387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8183-BB5C-4ADE-BFEB-B48E2A99E3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CB883D-89B9-46A0-B588-C6A6F44998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C3663-C382-4E88-B953-2AEA4F141E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FBB4EE-3492-493C-A239-60B1430EEE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2E941-33E5-4624-AE06-6666E3D984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63D763-8793-4E8E-B4D1-79CDDA30D201}"/>
              </a:ext>
            </a:extLst>
          </p:cNvPr>
          <p:cNvSpPr>
            <a:spLocks noGrp="1"/>
          </p:cNvSpPr>
          <p:nvPr>
            <p:ph type="dt" sz="half" idx="10"/>
          </p:nvPr>
        </p:nvSpPr>
        <p:spPr/>
        <p:txBody>
          <a:bodyPr/>
          <a:lstStyle/>
          <a:p>
            <a:fld id="{E9304833-BD01-45FC-B04D-56A09FE000CB}" type="datetimeFigureOut">
              <a:rPr lang="en-US" smtClean="0"/>
              <a:t>2/12/2021</a:t>
            </a:fld>
            <a:endParaRPr lang="en-US"/>
          </a:p>
        </p:txBody>
      </p:sp>
      <p:sp>
        <p:nvSpPr>
          <p:cNvPr id="8" name="Footer Placeholder 7">
            <a:extLst>
              <a:ext uri="{FF2B5EF4-FFF2-40B4-BE49-F238E27FC236}">
                <a16:creationId xmlns:a16="http://schemas.microsoft.com/office/drawing/2014/main" id="{C9F8F159-14FC-487B-BFE9-07FAFE2164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1A3ED9-2547-4BB8-BE39-E004E78191FA}"/>
              </a:ext>
            </a:extLst>
          </p:cNvPr>
          <p:cNvSpPr>
            <a:spLocks noGrp="1"/>
          </p:cNvSpPr>
          <p:nvPr>
            <p:ph type="sldNum" sz="quarter" idx="12"/>
          </p:nvPr>
        </p:nvSpPr>
        <p:spPr/>
        <p:txBody>
          <a:bodyPr/>
          <a:lstStyle/>
          <a:p>
            <a:fld id="{E9748FB6-4252-4349-BE30-A38C94B09EB2}" type="slidenum">
              <a:rPr lang="en-US" smtClean="0"/>
              <a:t>‹#›</a:t>
            </a:fld>
            <a:endParaRPr lang="en-US"/>
          </a:p>
        </p:txBody>
      </p:sp>
    </p:spTree>
    <p:extLst>
      <p:ext uri="{BB962C8B-B14F-4D97-AF65-F5344CB8AC3E}">
        <p14:creationId xmlns:p14="http://schemas.microsoft.com/office/powerpoint/2010/main" val="38250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A477-0776-47A8-8E15-225C5A1DBE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5D9D00-4668-4A21-AA72-1E99B134A314}"/>
              </a:ext>
            </a:extLst>
          </p:cNvPr>
          <p:cNvSpPr>
            <a:spLocks noGrp="1"/>
          </p:cNvSpPr>
          <p:nvPr>
            <p:ph type="dt" sz="half" idx="10"/>
          </p:nvPr>
        </p:nvSpPr>
        <p:spPr/>
        <p:txBody>
          <a:bodyPr/>
          <a:lstStyle/>
          <a:p>
            <a:fld id="{E9304833-BD01-45FC-B04D-56A09FE000CB}" type="datetimeFigureOut">
              <a:rPr lang="en-US" smtClean="0"/>
              <a:t>2/12/2021</a:t>
            </a:fld>
            <a:endParaRPr lang="en-US"/>
          </a:p>
        </p:txBody>
      </p:sp>
      <p:sp>
        <p:nvSpPr>
          <p:cNvPr id="4" name="Footer Placeholder 3">
            <a:extLst>
              <a:ext uri="{FF2B5EF4-FFF2-40B4-BE49-F238E27FC236}">
                <a16:creationId xmlns:a16="http://schemas.microsoft.com/office/drawing/2014/main" id="{49CF9442-A522-4C31-95ED-C1F9623016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697A01-C4EC-45DD-A0CD-6086B01E00F5}"/>
              </a:ext>
            </a:extLst>
          </p:cNvPr>
          <p:cNvSpPr>
            <a:spLocks noGrp="1"/>
          </p:cNvSpPr>
          <p:nvPr>
            <p:ph type="sldNum" sz="quarter" idx="12"/>
          </p:nvPr>
        </p:nvSpPr>
        <p:spPr/>
        <p:txBody>
          <a:bodyPr/>
          <a:lstStyle/>
          <a:p>
            <a:fld id="{E9748FB6-4252-4349-BE30-A38C94B09EB2}" type="slidenum">
              <a:rPr lang="en-US" smtClean="0"/>
              <a:t>‹#›</a:t>
            </a:fld>
            <a:endParaRPr lang="en-US"/>
          </a:p>
        </p:txBody>
      </p:sp>
    </p:spTree>
    <p:extLst>
      <p:ext uri="{BB962C8B-B14F-4D97-AF65-F5344CB8AC3E}">
        <p14:creationId xmlns:p14="http://schemas.microsoft.com/office/powerpoint/2010/main" val="388872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6075B-D3D1-4D0F-A013-3EB2ACC28BA6}"/>
              </a:ext>
            </a:extLst>
          </p:cNvPr>
          <p:cNvSpPr>
            <a:spLocks noGrp="1"/>
          </p:cNvSpPr>
          <p:nvPr>
            <p:ph type="dt" sz="half" idx="10"/>
          </p:nvPr>
        </p:nvSpPr>
        <p:spPr/>
        <p:txBody>
          <a:bodyPr/>
          <a:lstStyle/>
          <a:p>
            <a:fld id="{E9304833-BD01-45FC-B04D-56A09FE000CB}" type="datetimeFigureOut">
              <a:rPr lang="en-US" smtClean="0"/>
              <a:t>2/12/2021</a:t>
            </a:fld>
            <a:endParaRPr lang="en-US"/>
          </a:p>
        </p:txBody>
      </p:sp>
      <p:sp>
        <p:nvSpPr>
          <p:cNvPr id="3" name="Footer Placeholder 2">
            <a:extLst>
              <a:ext uri="{FF2B5EF4-FFF2-40B4-BE49-F238E27FC236}">
                <a16:creationId xmlns:a16="http://schemas.microsoft.com/office/drawing/2014/main" id="{71027EC6-4834-495F-9642-12CAA0A5C2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2AF41-8D1A-44E0-A422-68641DFF13BB}"/>
              </a:ext>
            </a:extLst>
          </p:cNvPr>
          <p:cNvSpPr>
            <a:spLocks noGrp="1"/>
          </p:cNvSpPr>
          <p:nvPr>
            <p:ph type="sldNum" sz="quarter" idx="12"/>
          </p:nvPr>
        </p:nvSpPr>
        <p:spPr/>
        <p:txBody>
          <a:bodyPr/>
          <a:lstStyle/>
          <a:p>
            <a:fld id="{E9748FB6-4252-4349-BE30-A38C94B09EB2}" type="slidenum">
              <a:rPr lang="en-US" smtClean="0"/>
              <a:t>‹#›</a:t>
            </a:fld>
            <a:endParaRPr lang="en-US"/>
          </a:p>
        </p:txBody>
      </p:sp>
    </p:spTree>
    <p:extLst>
      <p:ext uri="{BB962C8B-B14F-4D97-AF65-F5344CB8AC3E}">
        <p14:creationId xmlns:p14="http://schemas.microsoft.com/office/powerpoint/2010/main" val="288914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A560-67A8-4EBD-A0D1-775469445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B29789-011D-495F-928E-35A855819D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36566-A368-4E7F-A829-66455B9C2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2F0428-B3AA-4CAA-93AB-1B8DD2DF369B}"/>
              </a:ext>
            </a:extLst>
          </p:cNvPr>
          <p:cNvSpPr>
            <a:spLocks noGrp="1"/>
          </p:cNvSpPr>
          <p:nvPr>
            <p:ph type="dt" sz="half" idx="10"/>
          </p:nvPr>
        </p:nvSpPr>
        <p:spPr/>
        <p:txBody>
          <a:bodyPr/>
          <a:lstStyle/>
          <a:p>
            <a:fld id="{E9304833-BD01-45FC-B04D-56A09FE000CB}" type="datetimeFigureOut">
              <a:rPr lang="en-US" smtClean="0"/>
              <a:t>2/12/2021</a:t>
            </a:fld>
            <a:endParaRPr lang="en-US"/>
          </a:p>
        </p:txBody>
      </p:sp>
      <p:sp>
        <p:nvSpPr>
          <p:cNvPr id="6" name="Footer Placeholder 5">
            <a:extLst>
              <a:ext uri="{FF2B5EF4-FFF2-40B4-BE49-F238E27FC236}">
                <a16:creationId xmlns:a16="http://schemas.microsoft.com/office/drawing/2014/main" id="{86A738F8-FDF9-444E-B46B-D70225471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5A3A5-87EE-4CE7-9E20-78F046D75D3C}"/>
              </a:ext>
            </a:extLst>
          </p:cNvPr>
          <p:cNvSpPr>
            <a:spLocks noGrp="1"/>
          </p:cNvSpPr>
          <p:nvPr>
            <p:ph type="sldNum" sz="quarter" idx="12"/>
          </p:nvPr>
        </p:nvSpPr>
        <p:spPr/>
        <p:txBody>
          <a:bodyPr/>
          <a:lstStyle/>
          <a:p>
            <a:fld id="{E9748FB6-4252-4349-BE30-A38C94B09EB2}" type="slidenum">
              <a:rPr lang="en-US" smtClean="0"/>
              <a:t>‹#›</a:t>
            </a:fld>
            <a:endParaRPr lang="en-US"/>
          </a:p>
        </p:txBody>
      </p:sp>
    </p:spTree>
    <p:extLst>
      <p:ext uri="{BB962C8B-B14F-4D97-AF65-F5344CB8AC3E}">
        <p14:creationId xmlns:p14="http://schemas.microsoft.com/office/powerpoint/2010/main" val="186213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13C5-7BCB-48FA-AD85-274123A49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ABEB5-704B-463F-AF9E-6A857D608A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F42C80-CA0F-4EDF-B5F8-0C367DEA6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E8DF98-7FF3-4BB8-8602-31EB5B9D39F9}"/>
              </a:ext>
            </a:extLst>
          </p:cNvPr>
          <p:cNvSpPr>
            <a:spLocks noGrp="1"/>
          </p:cNvSpPr>
          <p:nvPr>
            <p:ph type="dt" sz="half" idx="10"/>
          </p:nvPr>
        </p:nvSpPr>
        <p:spPr/>
        <p:txBody>
          <a:bodyPr/>
          <a:lstStyle/>
          <a:p>
            <a:fld id="{E9304833-BD01-45FC-B04D-56A09FE000CB}" type="datetimeFigureOut">
              <a:rPr lang="en-US" smtClean="0"/>
              <a:t>2/12/2021</a:t>
            </a:fld>
            <a:endParaRPr lang="en-US"/>
          </a:p>
        </p:txBody>
      </p:sp>
      <p:sp>
        <p:nvSpPr>
          <p:cNvPr id="6" name="Footer Placeholder 5">
            <a:extLst>
              <a:ext uri="{FF2B5EF4-FFF2-40B4-BE49-F238E27FC236}">
                <a16:creationId xmlns:a16="http://schemas.microsoft.com/office/drawing/2014/main" id="{91F3BFD8-51EE-4A8E-A0AA-58DE4D0E2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41305-74BE-45EA-82D2-FEEE978C633B}"/>
              </a:ext>
            </a:extLst>
          </p:cNvPr>
          <p:cNvSpPr>
            <a:spLocks noGrp="1"/>
          </p:cNvSpPr>
          <p:nvPr>
            <p:ph type="sldNum" sz="quarter" idx="12"/>
          </p:nvPr>
        </p:nvSpPr>
        <p:spPr/>
        <p:txBody>
          <a:bodyPr/>
          <a:lstStyle/>
          <a:p>
            <a:fld id="{E9748FB6-4252-4349-BE30-A38C94B09EB2}" type="slidenum">
              <a:rPr lang="en-US" smtClean="0"/>
              <a:t>‹#›</a:t>
            </a:fld>
            <a:endParaRPr lang="en-US"/>
          </a:p>
        </p:txBody>
      </p:sp>
    </p:spTree>
    <p:extLst>
      <p:ext uri="{BB962C8B-B14F-4D97-AF65-F5344CB8AC3E}">
        <p14:creationId xmlns:p14="http://schemas.microsoft.com/office/powerpoint/2010/main" val="379462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144C0C-F8A9-4169-B18F-185C0BC985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5D6AAC-DC51-47D0-A009-4BE14799C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50D1D-271C-4727-AB65-7BC17E6C3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04833-BD01-45FC-B04D-56A09FE000CB}" type="datetimeFigureOut">
              <a:rPr lang="en-US" smtClean="0"/>
              <a:t>2/12/2021</a:t>
            </a:fld>
            <a:endParaRPr lang="en-US"/>
          </a:p>
        </p:txBody>
      </p:sp>
      <p:sp>
        <p:nvSpPr>
          <p:cNvPr id="5" name="Footer Placeholder 4">
            <a:extLst>
              <a:ext uri="{FF2B5EF4-FFF2-40B4-BE49-F238E27FC236}">
                <a16:creationId xmlns:a16="http://schemas.microsoft.com/office/drawing/2014/main" id="{73ECD064-7FF9-42BA-8CEC-7C8D707C3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D7AAF5-98BD-4B1C-AEC5-3DACA648D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48FB6-4252-4349-BE30-A38C94B09EB2}" type="slidenum">
              <a:rPr lang="en-US" smtClean="0"/>
              <a:t>‹#›</a:t>
            </a:fld>
            <a:endParaRPr lang="en-US"/>
          </a:p>
        </p:txBody>
      </p:sp>
    </p:spTree>
    <p:extLst>
      <p:ext uri="{BB962C8B-B14F-4D97-AF65-F5344CB8AC3E}">
        <p14:creationId xmlns:p14="http://schemas.microsoft.com/office/powerpoint/2010/main" val="1481890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76A207-8181-4254-9AA2-35EA295B51E5}"/>
              </a:ext>
            </a:extLst>
          </p:cNvPr>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A79E0336-EEC4-4C98-A3F9-F34285B3031A}"/>
              </a:ext>
            </a:extLst>
          </p:cNvPr>
          <p:cNvSpPr/>
          <p:nvPr/>
        </p:nvSpPr>
        <p:spPr bwMode="ltGray">
          <a:xfrm>
            <a:off x="0" y="1"/>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a:extLst>
              <a:ext uri="{FF2B5EF4-FFF2-40B4-BE49-F238E27FC236}">
                <a16:creationId xmlns:a16="http://schemas.microsoft.com/office/drawing/2014/main" id="{133CFE74-2481-4843-80E6-A440EF2307FF}"/>
              </a:ext>
            </a:extLst>
          </p:cNvPr>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a:extLst>
              <a:ext uri="{FF2B5EF4-FFF2-40B4-BE49-F238E27FC236}">
                <a16:creationId xmlns:a16="http://schemas.microsoft.com/office/drawing/2014/main" id="{B5023CBF-5E83-4A4A-8377-273FF57B6281}"/>
              </a:ext>
            </a:extLst>
          </p:cNvPr>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61577C1-8756-43CA-8CD8-5DE81A47485D}"/>
              </a:ext>
            </a:extLst>
          </p:cNvPr>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834287BF-5FB5-41DF-B3C3-BDD31C2975ED}" type="datetime1">
              <a:rPr lang="en-US"/>
              <a:pPr>
                <a:defRPr/>
              </a:pPr>
              <a:t>2/12/2021</a:t>
            </a:fld>
            <a:endParaRPr lang="en-US"/>
          </a:p>
        </p:txBody>
      </p:sp>
      <p:sp>
        <p:nvSpPr>
          <p:cNvPr id="5" name="Footer Placeholder 4">
            <a:extLst>
              <a:ext uri="{FF2B5EF4-FFF2-40B4-BE49-F238E27FC236}">
                <a16:creationId xmlns:a16="http://schemas.microsoft.com/office/drawing/2014/main" id="{D96A6760-85BC-4450-8DC5-A35A81E9E2D4}"/>
              </a:ext>
            </a:extLst>
          </p:cNvPr>
          <p:cNvSpPr>
            <a:spLocks noGrp="1"/>
          </p:cNvSpPr>
          <p:nvPr>
            <p:ph type="ftr" sz="quarter" idx="3"/>
          </p:nvPr>
        </p:nvSpPr>
        <p:spPr>
          <a:xfrm>
            <a:off x="3520018" y="6477000"/>
            <a:ext cx="7344833"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en-US"/>
          </a:p>
        </p:txBody>
      </p:sp>
      <p:sp>
        <p:nvSpPr>
          <p:cNvPr id="6" name="Slide Number Placeholder 5">
            <a:extLst>
              <a:ext uri="{FF2B5EF4-FFF2-40B4-BE49-F238E27FC236}">
                <a16:creationId xmlns:a16="http://schemas.microsoft.com/office/drawing/2014/main" id="{BB2AB8B6-4C62-4C72-8619-CA6A0306E96A}"/>
              </a:ext>
            </a:extLst>
          </p:cNvPr>
          <p:cNvSpPr>
            <a:spLocks noGrp="1"/>
          </p:cNvSpPr>
          <p:nvPr>
            <p:ph type="sldNum" sz="quarter" idx="4"/>
          </p:nvPr>
        </p:nvSpPr>
        <p:spPr>
          <a:xfrm>
            <a:off x="10938934" y="6477000"/>
            <a:ext cx="977900"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defRPr>
            </a:lvl1pPr>
          </a:lstStyle>
          <a:p>
            <a:fld id="{5035BACA-6274-4B7B-9FCD-BE98410AF8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3" r:id="rId1"/>
    <p:sldLayoutId id="2147483748" r:id="rId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books.google.com/books?id=WoosVi33zcwC&amp;pg=PT152&amp;lpg=PT152&amp;dq=harvard+study+on+retirement+early+death&amp;source=bl&amp;ots=ewaA6DThmN&amp;sig=J-kaPF4LDdZvWHa5eXJaRIcUTq0&amp;hl=en&amp;ei=nFrITtCANZSctwezl4TcCw&amp;sa=X&amp;oi=book_result&amp;ct=result&amp;resnum=4&amp;ved=0CDoQ6AEwAw"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decision-making-confidence.com/how-do-i-make-good-decisions.html"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1444C-A147-44E3-8C54-F779283EE48E}"/>
              </a:ext>
            </a:extLst>
          </p:cNvPr>
          <p:cNvSpPr>
            <a:spLocks noGrp="1"/>
          </p:cNvSpPr>
          <p:nvPr>
            <p:ph type="ctrTitle"/>
          </p:nvPr>
        </p:nvSpPr>
        <p:spPr>
          <a:xfrm>
            <a:off x="2286000" y="152401"/>
            <a:ext cx="7772400" cy="917575"/>
          </a:xfrm>
        </p:spPr>
        <p:txBody>
          <a:bodyPr/>
          <a:lstStyle/>
          <a:p>
            <a:pPr eaLnBrk="1" fontAlgn="auto" hangingPunct="1">
              <a:spcAft>
                <a:spcPts val="0"/>
              </a:spcAft>
              <a:defRPr/>
            </a:pPr>
            <a:r>
              <a:rPr lang="en-US" dirty="0">
                <a:solidFill>
                  <a:schemeClr val="accent1">
                    <a:satMod val="150000"/>
                  </a:schemeClr>
                </a:solidFill>
              </a:rPr>
              <a:t>A Biblical Perspective on Aging</a:t>
            </a:r>
          </a:p>
        </p:txBody>
      </p:sp>
      <p:pic>
        <p:nvPicPr>
          <p:cNvPr id="8195" name="Picture 2" descr="C:\Mongolia\PicsMong10-31-2011\DSCN4185.JPG">
            <a:extLst>
              <a:ext uri="{FF2B5EF4-FFF2-40B4-BE49-F238E27FC236}">
                <a16:creationId xmlns:a16="http://schemas.microsoft.com/office/drawing/2014/main" id="{ABBA08FC-2D8D-4467-95EA-1F5078352A8E}"/>
              </a:ext>
            </a:extLst>
          </p:cNvPr>
          <p:cNvPicPr>
            <a:picLocks noChangeAspect="1" noChangeArrowheads="1"/>
          </p:cNvPicPr>
          <p:nvPr/>
        </p:nvPicPr>
        <p:blipFill>
          <a:blip r:embed="rId3"/>
          <a:srcRect l="25313" r="14812"/>
          <a:stretch>
            <a:fillRect/>
          </a:stretch>
        </p:blipFill>
        <p:spPr bwMode="auto">
          <a:xfrm>
            <a:off x="3733800" y="1049338"/>
            <a:ext cx="4495800" cy="5630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3F34A0E-477E-4742-95C7-0AF59A8C275D}"/>
              </a:ext>
            </a:extLst>
          </p:cNvPr>
          <p:cNvPicPr>
            <a:picLocks noChangeAspect="1"/>
          </p:cNvPicPr>
          <p:nvPr/>
        </p:nvPicPr>
        <p:blipFill>
          <a:blip r:embed="rId4"/>
          <a:stretch>
            <a:fillRect/>
          </a:stretch>
        </p:blipFill>
        <p:spPr>
          <a:xfrm>
            <a:off x="9177337" y="5824835"/>
            <a:ext cx="1774845" cy="461665"/>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FB9C38DA-3CA0-4BF3-90B4-69C5B97524AE}"/>
              </a:ext>
            </a:extLst>
          </p:cNvPr>
          <p:cNvSpPr/>
          <p:nvPr/>
        </p:nvSpPr>
        <p:spPr>
          <a:xfrm>
            <a:off x="9015230" y="5257800"/>
            <a:ext cx="2086340" cy="461665"/>
          </a:xfrm>
          <a:prstGeom prst="rect">
            <a:avLst/>
          </a:prstGeom>
          <a:noFill/>
          <a:effectLst>
            <a:outerShdw blurRad="50800" dist="38100" dir="2700000" algn="tl" rotWithShape="0">
              <a:prstClr val="black">
                <a:alpha val="40000"/>
              </a:prstClr>
            </a:outerShdw>
          </a:effectLst>
        </p:spPr>
        <p:txBody>
          <a:bodyPr wrap="none">
            <a:spAutoFit/>
          </a:bodyPr>
          <a:lstStyle/>
          <a:p>
            <a:pPr algn="ctr">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Jim Sutherland</a:t>
            </a:r>
          </a:p>
        </p:txBody>
      </p:sp>
    </p:spTree>
    <p:extLst>
      <p:ext uri="{BB962C8B-B14F-4D97-AF65-F5344CB8AC3E}">
        <p14:creationId xmlns:p14="http://schemas.microsoft.com/office/powerpoint/2010/main" val="1252133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6868-020F-4454-88B1-AAEE0BA50F6C}"/>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“Days of Trouble” (Eccles. 12:1)</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11EBDBED-28C6-4F83-AFFD-DC3C2D89ADB1}"/>
              </a:ext>
            </a:extLst>
          </p:cNvPr>
          <p:cNvSpPr>
            <a:spLocks noGrp="1"/>
          </p:cNvSpPr>
          <p:nvPr>
            <p:ph idx="1"/>
          </p:nvPr>
        </p:nvSpPr>
        <p:spPr/>
        <p:txBody>
          <a:bodyPr/>
          <a:lstStyle/>
          <a:p>
            <a:pPr eaLnBrk="1" hangingPunct="1"/>
            <a:r>
              <a:rPr lang="en-US" altLang="en-US"/>
              <a:t>Loss of interest and motivation.</a:t>
            </a:r>
          </a:p>
          <a:p>
            <a:pPr lvl="1" eaLnBrk="1" hangingPunct="1"/>
            <a:r>
              <a:rPr lang="en-US" altLang="en-US"/>
              <a:t>“the years approach when you will say, ‘I find no pleasure in them’" (Ecc 12:1 )</a:t>
            </a:r>
          </a:p>
          <a:p>
            <a:pPr lvl="2" eaLnBrk="1" hangingPunct="1"/>
            <a:r>
              <a:rPr lang="en-US" altLang="en-US"/>
              <a:t>Yet the very old generally still wish to live.</a:t>
            </a:r>
          </a:p>
          <a:p>
            <a:pPr eaLnBrk="1" hangingPunct="1"/>
            <a:r>
              <a:rPr lang="en-US" altLang="en-US"/>
              <a:t>Loss of sight</a:t>
            </a:r>
          </a:p>
          <a:p>
            <a:pPr lvl="1" eaLnBrk="1" hangingPunct="1"/>
            <a:r>
              <a:rPr lang="en-US" altLang="en-US"/>
              <a:t>“the sun and the light and the moon and the stars grow dark, and the clouds return after the rain”; (Ecc 12:2 )</a:t>
            </a:r>
          </a:p>
          <a:p>
            <a:pPr eaLnBrk="1" hangingPunct="1"/>
            <a:r>
              <a:rPr lang="en-US" altLang="en-US"/>
              <a:t>Loss of teeth</a:t>
            </a:r>
          </a:p>
          <a:p>
            <a:pPr lvl="1" eaLnBrk="1" hangingPunct="1"/>
            <a:r>
              <a:rPr lang="en-US" altLang="en-US"/>
              <a:t>“the grinders cease, because they are few” (Ecc 12:3)</a:t>
            </a:r>
          </a:p>
          <a:p>
            <a:pPr lvl="1" eaLnBrk="1" hangingPunct="1"/>
            <a:endParaRPr lang="en-US" altLang="en-US"/>
          </a:p>
          <a:p>
            <a:pPr lvl="1" eaLnBrk="1" hangingPunct="1"/>
            <a:endParaRPr lang="en-US" altLang="en-US"/>
          </a:p>
        </p:txBody>
      </p:sp>
      <p:sp>
        <p:nvSpPr>
          <p:cNvPr id="5" name="Slide Number Placeholder 4">
            <a:extLst>
              <a:ext uri="{FF2B5EF4-FFF2-40B4-BE49-F238E27FC236}">
                <a16:creationId xmlns:a16="http://schemas.microsoft.com/office/drawing/2014/main" id="{D3CB455B-629A-467E-AAC4-F0F82AABAECF}"/>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D000C383-838C-4673-BC50-68AF84420EA1}" type="slidenum">
              <a:rPr lang="en-US" altLang="en-US">
                <a:solidFill>
                  <a:srgbClr val="3F3F3F"/>
                </a:solidFill>
              </a:rPr>
              <a:pPr eaLnBrk="1" hangingPunct="1"/>
              <a:t>10</a:t>
            </a:fld>
            <a:endParaRPr lang="en-US" altLang="en-US">
              <a:solidFill>
                <a:srgbClr val="3F3F3F"/>
              </a:solidFill>
            </a:endParaRPr>
          </a:p>
        </p:txBody>
      </p:sp>
      <p:pic>
        <p:nvPicPr>
          <p:cNvPr id="4" name="Picture 3">
            <a:extLst>
              <a:ext uri="{FF2B5EF4-FFF2-40B4-BE49-F238E27FC236}">
                <a16:creationId xmlns:a16="http://schemas.microsoft.com/office/drawing/2014/main" id="{12014191-9F21-4978-B3F1-2BFD5215E8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4495800"/>
            <a:ext cx="154622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218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80">
                                          <p:stCondLst>
                                            <p:cond delay="0"/>
                                          </p:stCondLst>
                                        </p:cTn>
                                        <p:tgtEl>
                                          <p:spTgt spid="3">
                                            <p:txEl>
                                              <p:pRg st="5" end="5"/>
                                            </p:txEl>
                                          </p:spTgt>
                                        </p:tgtEl>
                                      </p:cBhvr>
                                    </p:animEffect>
                                    <p:anim calcmode="lin" valueType="num">
                                      <p:cBhvr>
                                        <p:cTn id="1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5" end="5"/>
                                            </p:txEl>
                                          </p:spTgt>
                                        </p:tgtEl>
                                      </p:cBhvr>
                                      <p:to x="100000" y="60000"/>
                                    </p:animScale>
                                    <p:animScale>
                                      <p:cBhvr>
                                        <p:cTn id="22" dur="166" decel="50000">
                                          <p:stCondLst>
                                            <p:cond delay="676"/>
                                          </p:stCondLst>
                                        </p:cTn>
                                        <p:tgtEl>
                                          <p:spTgt spid="3">
                                            <p:txEl>
                                              <p:pRg st="5" end="5"/>
                                            </p:txEl>
                                          </p:spTgt>
                                        </p:tgtEl>
                                      </p:cBhvr>
                                      <p:to x="100000" y="100000"/>
                                    </p:animScale>
                                    <p:animScale>
                                      <p:cBhvr>
                                        <p:cTn id="23" dur="26">
                                          <p:stCondLst>
                                            <p:cond delay="1312"/>
                                          </p:stCondLst>
                                        </p:cTn>
                                        <p:tgtEl>
                                          <p:spTgt spid="3">
                                            <p:txEl>
                                              <p:pRg st="5" end="5"/>
                                            </p:txEl>
                                          </p:spTgt>
                                        </p:tgtEl>
                                      </p:cBhvr>
                                      <p:to x="100000" y="80000"/>
                                    </p:animScale>
                                    <p:animScale>
                                      <p:cBhvr>
                                        <p:cTn id="24" dur="166" decel="50000">
                                          <p:stCondLst>
                                            <p:cond delay="1338"/>
                                          </p:stCondLst>
                                        </p:cTn>
                                        <p:tgtEl>
                                          <p:spTgt spid="3">
                                            <p:txEl>
                                              <p:pRg st="5" end="5"/>
                                            </p:txEl>
                                          </p:spTgt>
                                        </p:tgtEl>
                                      </p:cBhvr>
                                      <p:to x="100000" y="100000"/>
                                    </p:animScale>
                                    <p:animScale>
                                      <p:cBhvr>
                                        <p:cTn id="25" dur="26">
                                          <p:stCondLst>
                                            <p:cond delay="1642"/>
                                          </p:stCondLst>
                                        </p:cTn>
                                        <p:tgtEl>
                                          <p:spTgt spid="3">
                                            <p:txEl>
                                              <p:pRg st="5" end="5"/>
                                            </p:txEl>
                                          </p:spTgt>
                                        </p:tgtEl>
                                      </p:cBhvr>
                                      <p:to x="100000" y="90000"/>
                                    </p:animScale>
                                    <p:animScale>
                                      <p:cBhvr>
                                        <p:cTn id="26" dur="166" decel="50000">
                                          <p:stCondLst>
                                            <p:cond delay="1668"/>
                                          </p:stCondLst>
                                        </p:cTn>
                                        <p:tgtEl>
                                          <p:spTgt spid="3">
                                            <p:txEl>
                                              <p:pRg st="5" end="5"/>
                                            </p:txEl>
                                          </p:spTgt>
                                        </p:tgtEl>
                                      </p:cBhvr>
                                      <p:to x="100000" y="100000"/>
                                    </p:animScale>
                                    <p:animScale>
                                      <p:cBhvr>
                                        <p:cTn id="27" dur="26">
                                          <p:stCondLst>
                                            <p:cond delay="1808"/>
                                          </p:stCondLst>
                                        </p:cTn>
                                        <p:tgtEl>
                                          <p:spTgt spid="3">
                                            <p:txEl>
                                              <p:pRg st="5" end="5"/>
                                            </p:txEl>
                                          </p:spTgt>
                                        </p:tgtEl>
                                      </p:cBhvr>
                                      <p:to x="100000" y="95000"/>
                                    </p:animScale>
                                    <p:animScale>
                                      <p:cBhvr>
                                        <p:cTn id="28" dur="166" decel="50000">
                                          <p:stCondLst>
                                            <p:cond delay="1834"/>
                                          </p:stCondLst>
                                        </p:cTn>
                                        <p:tgtEl>
                                          <p:spTgt spid="3">
                                            <p:txEl>
                                              <p:pRg st="5" end="5"/>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80">
                                          <p:stCondLst>
                                            <p:cond delay="0"/>
                                          </p:stCondLst>
                                        </p:cTn>
                                        <p:tgtEl>
                                          <p:spTgt spid="3">
                                            <p:txEl>
                                              <p:pRg st="6" end="6"/>
                                            </p:txEl>
                                          </p:spTgt>
                                        </p:tgtEl>
                                      </p:cBhvr>
                                    </p:animEffect>
                                    <p:anim calcmode="lin" valueType="num">
                                      <p:cBhvr>
                                        <p:cTn id="3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6" end="6"/>
                                            </p:txEl>
                                          </p:spTgt>
                                        </p:tgtEl>
                                      </p:cBhvr>
                                      <p:to x="100000" y="60000"/>
                                    </p:animScale>
                                    <p:animScale>
                                      <p:cBhvr>
                                        <p:cTn id="38" dur="166" decel="50000">
                                          <p:stCondLst>
                                            <p:cond delay="676"/>
                                          </p:stCondLst>
                                        </p:cTn>
                                        <p:tgtEl>
                                          <p:spTgt spid="3">
                                            <p:txEl>
                                              <p:pRg st="6" end="6"/>
                                            </p:txEl>
                                          </p:spTgt>
                                        </p:tgtEl>
                                      </p:cBhvr>
                                      <p:to x="100000" y="100000"/>
                                    </p:animScale>
                                    <p:animScale>
                                      <p:cBhvr>
                                        <p:cTn id="39" dur="26">
                                          <p:stCondLst>
                                            <p:cond delay="1312"/>
                                          </p:stCondLst>
                                        </p:cTn>
                                        <p:tgtEl>
                                          <p:spTgt spid="3">
                                            <p:txEl>
                                              <p:pRg st="6" end="6"/>
                                            </p:txEl>
                                          </p:spTgt>
                                        </p:tgtEl>
                                      </p:cBhvr>
                                      <p:to x="100000" y="80000"/>
                                    </p:animScale>
                                    <p:animScale>
                                      <p:cBhvr>
                                        <p:cTn id="40" dur="166" decel="50000">
                                          <p:stCondLst>
                                            <p:cond delay="1338"/>
                                          </p:stCondLst>
                                        </p:cTn>
                                        <p:tgtEl>
                                          <p:spTgt spid="3">
                                            <p:txEl>
                                              <p:pRg st="6" end="6"/>
                                            </p:txEl>
                                          </p:spTgt>
                                        </p:tgtEl>
                                      </p:cBhvr>
                                      <p:to x="100000" y="100000"/>
                                    </p:animScale>
                                    <p:animScale>
                                      <p:cBhvr>
                                        <p:cTn id="41" dur="26">
                                          <p:stCondLst>
                                            <p:cond delay="1642"/>
                                          </p:stCondLst>
                                        </p:cTn>
                                        <p:tgtEl>
                                          <p:spTgt spid="3">
                                            <p:txEl>
                                              <p:pRg st="6" end="6"/>
                                            </p:txEl>
                                          </p:spTgt>
                                        </p:tgtEl>
                                      </p:cBhvr>
                                      <p:to x="100000" y="90000"/>
                                    </p:animScale>
                                    <p:animScale>
                                      <p:cBhvr>
                                        <p:cTn id="42" dur="166" decel="50000">
                                          <p:stCondLst>
                                            <p:cond delay="1668"/>
                                          </p:stCondLst>
                                        </p:cTn>
                                        <p:tgtEl>
                                          <p:spTgt spid="3">
                                            <p:txEl>
                                              <p:pRg st="6" end="6"/>
                                            </p:txEl>
                                          </p:spTgt>
                                        </p:tgtEl>
                                      </p:cBhvr>
                                      <p:to x="100000" y="100000"/>
                                    </p:animScale>
                                    <p:animScale>
                                      <p:cBhvr>
                                        <p:cTn id="43" dur="26">
                                          <p:stCondLst>
                                            <p:cond delay="1808"/>
                                          </p:stCondLst>
                                        </p:cTn>
                                        <p:tgtEl>
                                          <p:spTgt spid="3">
                                            <p:txEl>
                                              <p:pRg st="6" end="6"/>
                                            </p:txEl>
                                          </p:spTgt>
                                        </p:tgtEl>
                                      </p:cBhvr>
                                      <p:to x="100000" y="95000"/>
                                    </p:animScale>
                                    <p:animScale>
                                      <p:cBhvr>
                                        <p:cTn id="44" dur="166" decel="50000">
                                          <p:stCondLst>
                                            <p:cond delay="1834"/>
                                          </p:stCondLst>
                                        </p:cTn>
                                        <p:tgtEl>
                                          <p:spTgt spid="3">
                                            <p:txEl>
                                              <p:pRg st="6" end="6"/>
                                            </p:txEl>
                                          </p:spTgt>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80">
                                          <p:stCondLst>
                                            <p:cond delay="0"/>
                                          </p:stCondLst>
                                        </p:cTn>
                                        <p:tgtEl>
                                          <p:spTgt spid="4"/>
                                        </p:tgtEl>
                                      </p:cBhvr>
                                    </p:animEffect>
                                    <p:anim calcmode="lin" valueType="num">
                                      <p:cBhvr>
                                        <p:cTn id="5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tgtEl>
                                      </p:cBhvr>
                                      <p:to x="100000" y="60000"/>
                                    </p:animScale>
                                    <p:animScale>
                                      <p:cBhvr>
                                        <p:cTn id="56" dur="166" decel="50000">
                                          <p:stCondLst>
                                            <p:cond delay="676"/>
                                          </p:stCondLst>
                                        </p:cTn>
                                        <p:tgtEl>
                                          <p:spTgt spid="4"/>
                                        </p:tgtEl>
                                      </p:cBhvr>
                                      <p:to x="100000" y="100000"/>
                                    </p:animScale>
                                    <p:animScale>
                                      <p:cBhvr>
                                        <p:cTn id="57" dur="26">
                                          <p:stCondLst>
                                            <p:cond delay="1312"/>
                                          </p:stCondLst>
                                        </p:cTn>
                                        <p:tgtEl>
                                          <p:spTgt spid="4"/>
                                        </p:tgtEl>
                                      </p:cBhvr>
                                      <p:to x="100000" y="80000"/>
                                    </p:animScale>
                                    <p:animScale>
                                      <p:cBhvr>
                                        <p:cTn id="58" dur="166" decel="50000">
                                          <p:stCondLst>
                                            <p:cond delay="1338"/>
                                          </p:stCondLst>
                                        </p:cTn>
                                        <p:tgtEl>
                                          <p:spTgt spid="4"/>
                                        </p:tgtEl>
                                      </p:cBhvr>
                                      <p:to x="100000" y="100000"/>
                                    </p:animScale>
                                    <p:animScale>
                                      <p:cBhvr>
                                        <p:cTn id="59" dur="26">
                                          <p:stCondLst>
                                            <p:cond delay="1642"/>
                                          </p:stCondLst>
                                        </p:cTn>
                                        <p:tgtEl>
                                          <p:spTgt spid="4"/>
                                        </p:tgtEl>
                                      </p:cBhvr>
                                      <p:to x="100000" y="90000"/>
                                    </p:animScale>
                                    <p:animScale>
                                      <p:cBhvr>
                                        <p:cTn id="60" dur="166" decel="50000">
                                          <p:stCondLst>
                                            <p:cond delay="1668"/>
                                          </p:stCondLst>
                                        </p:cTn>
                                        <p:tgtEl>
                                          <p:spTgt spid="4"/>
                                        </p:tgtEl>
                                      </p:cBhvr>
                                      <p:to x="100000" y="100000"/>
                                    </p:animScale>
                                    <p:animScale>
                                      <p:cBhvr>
                                        <p:cTn id="61" dur="26">
                                          <p:stCondLst>
                                            <p:cond delay="1808"/>
                                          </p:stCondLst>
                                        </p:cTn>
                                        <p:tgtEl>
                                          <p:spTgt spid="4"/>
                                        </p:tgtEl>
                                      </p:cBhvr>
                                      <p:to x="100000" y="95000"/>
                                    </p:animScale>
                                    <p:animScale>
                                      <p:cBhvr>
                                        <p:cTn id="6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74C-77A0-45DD-A73B-291C9390679C}"/>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Loss</a:t>
            </a:r>
            <a:endParaRPr lang="en-US" dirty="0">
              <a:solidFill>
                <a:schemeClr val="accent1">
                  <a:satMod val="150000"/>
                </a:schemeClr>
              </a:solidFill>
            </a:endParaRPr>
          </a:p>
        </p:txBody>
      </p:sp>
      <p:sp>
        <p:nvSpPr>
          <p:cNvPr id="18435" name="Content Placeholder 2">
            <a:extLst>
              <a:ext uri="{FF2B5EF4-FFF2-40B4-BE49-F238E27FC236}">
                <a16:creationId xmlns:a16="http://schemas.microsoft.com/office/drawing/2014/main" id="{C38D98DF-1986-4C68-B4EF-81D896312D22}"/>
              </a:ext>
            </a:extLst>
          </p:cNvPr>
          <p:cNvSpPr>
            <a:spLocks noGrp="1"/>
          </p:cNvSpPr>
          <p:nvPr>
            <p:ph idx="1"/>
          </p:nvPr>
        </p:nvSpPr>
        <p:spPr>
          <a:xfrm>
            <a:off x="609600" y="1905000"/>
            <a:ext cx="10972800" cy="4495800"/>
          </a:xfrm>
        </p:spPr>
        <p:txBody>
          <a:bodyPr/>
          <a:lstStyle/>
          <a:p>
            <a:pPr eaLnBrk="1" hangingPunct="1"/>
            <a:r>
              <a:rPr lang="en-US" altLang="en-US" dirty="0"/>
              <a:t>Loss of hearing: “the sound of grinding fades” (</a:t>
            </a:r>
            <a:r>
              <a:rPr lang="en-US" altLang="en-US" dirty="0" err="1"/>
              <a:t>Ecc</a:t>
            </a:r>
            <a:r>
              <a:rPr lang="en-US" altLang="en-US" dirty="0"/>
              <a:t> 12:4)</a:t>
            </a:r>
          </a:p>
          <a:p>
            <a:pPr eaLnBrk="1" hangingPunct="1"/>
            <a:r>
              <a:rPr lang="en-US" altLang="en-US" dirty="0"/>
              <a:t>Loss of mobility: “the strong men stoop” (12:3)</a:t>
            </a:r>
          </a:p>
          <a:p>
            <a:pPr eaLnBrk="1" hangingPunct="1"/>
            <a:r>
              <a:rPr lang="en-US" altLang="en-US" dirty="0"/>
              <a:t>Loss of sleep: “men rise at the sound of birds” (12:4)</a:t>
            </a:r>
          </a:p>
          <a:p>
            <a:pPr eaLnBrk="1" hangingPunct="1"/>
            <a:r>
              <a:rPr lang="en-US" altLang="en-US" dirty="0"/>
              <a:t>Loss of muscle mass and strength</a:t>
            </a:r>
          </a:p>
          <a:p>
            <a:pPr eaLnBrk="1" hangingPunct="1"/>
            <a:r>
              <a:rPr lang="en-US" altLang="en-US" dirty="0"/>
              <a:t>Loss of sexual desire: “desire is no longer stirred” (12:5)</a:t>
            </a:r>
          </a:p>
        </p:txBody>
      </p:sp>
      <p:sp>
        <p:nvSpPr>
          <p:cNvPr id="5" name="Slide Number Placeholder 4">
            <a:extLst>
              <a:ext uri="{FF2B5EF4-FFF2-40B4-BE49-F238E27FC236}">
                <a16:creationId xmlns:a16="http://schemas.microsoft.com/office/drawing/2014/main" id="{1F7BECEF-0BCD-4D9F-B49C-844A9BC573EA}"/>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A60C123F-A0A0-421E-8499-42A2CE8CFE4C}" type="slidenum">
              <a:rPr lang="en-US" altLang="en-US">
                <a:solidFill>
                  <a:srgbClr val="3F3F3F"/>
                </a:solidFill>
              </a:rPr>
              <a:pPr eaLnBrk="1" hangingPunct="1"/>
              <a:t>11</a:t>
            </a:fld>
            <a:endParaRPr lang="en-US" altLang="en-US">
              <a:solidFill>
                <a:srgbClr val="3F3F3F"/>
              </a:solidFill>
            </a:endParaRPr>
          </a:p>
        </p:txBody>
      </p:sp>
      <p:pic>
        <p:nvPicPr>
          <p:cNvPr id="18437" name="Picture 3">
            <a:extLst>
              <a:ext uri="{FF2B5EF4-FFF2-40B4-BE49-F238E27FC236}">
                <a16:creationId xmlns:a16="http://schemas.microsoft.com/office/drawing/2014/main" id="{270B74AE-2E7B-4565-B595-5918DD63AA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4288"/>
            <a:ext cx="2344738"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33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9E60-730D-4E21-8FEE-E95DE62C5C24}"/>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More Loss</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B96D7D1E-58C7-496C-BD15-29975F49C555}"/>
              </a:ext>
            </a:extLst>
          </p:cNvPr>
          <p:cNvSpPr>
            <a:spLocks noGrp="1"/>
          </p:cNvSpPr>
          <p:nvPr>
            <p:ph idx="1"/>
          </p:nvPr>
        </p:nvSpPr>
        <p:spPr/>
        <p:txBody>
          <a:bodyPr/>
          <a:lstStyle/>
          <a:p>
            <a:pPr eaLnBrk="1" hangingPunct="1"/>
            <a:r>
              <a:rPr lang="en-US" altLang="en-US"/>
              <a:t>Loss of health generally.</a:t>
            </a:r>
          </a:p>
          <a:p>
            <a:pPr eaLnBrk="1" hangingPunct="1"/>
            <a:r>
              <a:rPr lang="en-US" altLang="en-US"/>
              <a:t>Loss of self-image.</a:t>
            </a:r>
          </a:p>
          <a:p>
            <a:pPr lvl="1" eaLnBrk="1" hangingPunct="1"/>
            <a:r>
              <a:rPr lang="en-US" altLang="en-US"/>
              <a:t>For women, loss of beauty.</a:t>
            </a:r>
          </a:p>
          <a:p>
            <a:pPr lvl="1" eaLnBrk="1" hangingPunct="1"/>
            <a:r>
              <a:rPr lang="en-US" altLang="en-US"/>
              <a:t>For men, loss of virility, strength and good looks.</a:t>
            </a:r>
          </a:p>
          <a:p>
            <a:pPr lvl="1" eaLnBrk="1" hangingPunct="1"/>
            <a:r>
              <a:rPr lang="en-US" altLang="en-US"/>
              <a:t>For all, an attack upon our self-image.</a:t>
            </a:r>
          </a:p>
          <a:p>
            <a:pPr lvl="1" eaLnBrk="1" hangingPunct="1"/>
            <a:r>
              <a:rPr lang="en-US" altLang="en-US"/>
              <a:t>It reveals the basis of our self-esteem.</a:t>
            </a:r>
          </a:p>
          <a:p>
            <a:pPr eaLnBrk="1" hangingPunct="1"/>
            <a:r>
              <a:rPr lang="en-US" altLang="en-US"/>
              <a:t>Loss of usefulness to others. We’re not called upon to serve as we once were.</a:t>
            </a:r>
          </a:p>
          <a:p>
            <a:pPr eaLnBrk="1" hangingPunct="1"/>
            <a:r>
              <a:rPr lang="en-US" altLang="en-US"/>
              <a:t>Loss of importance—in business, socially, and  professionally.</a:t>
            </a:r>
          </a:p>
        </p:txBody>
      </p:sp>
      <p:sp>
        <p:nvSpPr>
          <p:cNvPr id="4" name="Slide Number Placeholder 3">
            <a:extLst>
              <a:ext uri="{FF2B5EF4-FFF2-40B4-BE49-F238E27FC236}">
                <a16:creationId xmlns:a16="http://schemas.microsoft.com/office/drawing/2014/main" id="{7F51A16D-4B40-42F4-9289-8750DA8D83B8}"/>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5A01C26D-A8A0-4F65-9862-E09C39CB67D1}" type="slidenum">
              <a:rPr lang="en-US" altLang="en-US">
                <a:solidFill>
                  <a:srgbClr val="3F3F3F"/>
                </a:solidFill>
              </a:rPr>
              <a:pPr eaLnBrk="1" hangingPunct="1"/>
              <a:t>12</a:t>
            </a:fld>
            <a:endParaRPr lang="en-US" altLang="en-US">
              <a:solidFill>
                <a:srgbClr val="3F3F3F"/>
              </a:solidFill>
            </a:endParaRPr>
          </a:p>
        </p:txBody>
      </p:sp>
      <p:pic>
        <p:nvPicPr>
          <p:cNvPr id="19461" name="Picture 2">
            <a:extLst>
              <a:ext uri="{FF2B5EF4-FFF2-40B4-BE49-F238E27FC236}">
                <a16:creationId xmlns:a16="http://schemas.microsoft.com/office/drawing/2014/main" id="{C48FCA99-8D15-4C41-8289-AB6A9538D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047" r="8971" b="73312"/>
          <a:stretch>
            <a:fillRect/>
          </a:stretch>
        </p:blipFill>
        <p:spPr bwMode="auto">
          <a:xfrm>
            <a:off x="7343776" y="33339"/>
            <a:ext cx="3324225"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67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C5C4-1E5F-4282-A5B6-82242D709AD1}"/>
              </a:ext>
            </a:extLst>
          </p:cNvPr>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Fear and Isolation</a:t>
            </a:r>
          </a:p>
        </p:txBody>
      </p:sp>
      <p:sp>
        <p:nvSpPr>
          <p:cNvPr id="20483" name="Content Placeholder 2">
            <a:extLst>
              <a:ext uri="{FF2B5EF4-FFF2-40B4-BE49-F238E27FC236}">
                <a16:creationId xmlns:a16="http://schemas.microsoft.com/office/drawing/2014/main" id="{3C0049F7-BEA8-45F1-A03D-32613E51340E}"/>
              </a:ext>
            </a:extLst>
          </p:cNvPr>
          <p:cNvSpPr>
            <a:spLocks noGrp="1"/>
          </p:cNvSpPr>
          <p:nvPr>
            <p:ph idx="1"/>
          </p:nvPr>
        </p:nvSpPr>
        <p:spPr/>
        <p:txBody>
          <a:bodyPr/>
          <a:lstStyle/>
          <a:p>
            <a:pPr eaLnBrk="1" hangingPunct="1"/>
            <a:r>
              <a:rPr lang="en-US" altLang="en-US"/>
              <a:t>More fear: “men are afraid of heights and of dangers in the streets.” (12:4).  They cannot defend themselves as they once could.</a:t>
            </a:r>
          </a:p>
          <a:p>
            <a:pPr eaLnBrk="1" hangingPunct="1"/>
            <a:r>
              <a:rPr lang="en-US" altLang="en-US"/>
              <a:t>The elderly are sometimes put away.</a:t>
            </a:r>
          </a:p>
          <a:p>
            <a:pPr lvl="1" eaLnBrk="1" hangingPunct="1"/>
            <a:r>
              <a:rPr lang="en-US" altLang="en-US"/>
              <a:t>They are warehoused in nursing facilities.</a:t>
            </a:r>
          </a:p>
          <a:p>
            <a:pPr lvl="2" eaLnBrk="1" hangingPunct="1"/>
            <a:r>
              <a:rPr lang="en-US" altLang="en-US"/>
              <a:t>There often comes a time when the needs of the elderly cannot be met in the home of children. But sometimes we put them there for because they are too great a burden.</a:t>
            </a:r>
          </a:p>
          <a:p>
            <a:pPr lvl="1" eaLnBrk="1" hangingPunct="1"/>
            <a:r>
              <a:rPr lang="en-US" altLang="en-US"/>
              <a:t>They are sometimes grouped in Sunday School classes and church recreational groups in the USA.</a:t>
            </a:r>
          </a:p>
        </p:txBody>
      </p:sp>
      <p:sp>
        <p:nvSpPr>
          <p:cNvPr id="4" name="Slide Number Placeholder 3">
            <a:extLst>
              <a:ext uri="{FF2B5EF4-FFF2-40B4-BE49-F238E27FC236}">
                <a16:creationId xmlns:a16="http://schemas.microsoft.com/office/drawing/2014/main" id="{0A445BDC-47F9-42C6-815E-22B73F0C5A76}"/>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01F116C1-72A8-44D4-A2E4-9A4A6742A234}" type="slidenum">
              <a:rPr lang="en-US" altLang="en-US">
                <a:solidFill>
                  <a:srgbClr val="3F3F3F"/>
                </a:solidFill>
              </a:rPr>
              <a:pPr eaLnBrk="1" hangingPunct="1"/>
              <a:t>13</a:t>
            </a:fld>
            <a:endParaRPr lang="en-US" altLang="en-US">
              <a:solidFill>
                <a:srgbClr val="3F3F3F"/>
              </a:solidFill>
            </a:endParaRPr>
          </a:p>
        </p:txBody>
      </p:sp>
    </p:spTree>
    <p:extLst>
      <p:ext uri="{BB962C8B-B14F-4D97-AF65-F5344CB8AC3E}">
        <p14:creationId xmlns:p14="http://schemas.microsoft.com/office/powerpoint/2010/main" val="259013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DCAF-A981-4273-B337-1846ACF7098C}"/>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What is our Help in Old Age?</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3731FF15-1C7B-4CFB-9B23-11FC627BF61D}"/>
              </a:ext>
            </a:extLst>
          </p:cNvPr>
          <p:cNvSpPr>
            <a:spLocks noGrp="1"/>
          </p:cNvSpPr>
          <p:nvPr>
            <p:ph idx="1"/>
          </p:nvPr>
        </p:nvSpPr>
        <p:spPr/>
        <p:txBody>
          <a:bodyPr rtlCol="0">
            <a:normAutofit/>
          </a:bodyPr>
          <a:lstStyle/>
          <a:p>
            <a:pPr marL="438912" indent="-320040" eaLnBrk="1" fontAlgn="auto" hangingPunct="1">
              <a:spcBef>
                <a:spcPts val="0"/>
              </a:spcBef>
              <a:spcAft>
                <a:spcPts val="0"/>
              </a:spcAft>
              <a:buFont typeface="Wingdings 2"/>
              <a:buChar char=""/>
              <a:defRPr/>
            </a:pPr>
            <a:r>
              <a:rPr lang="en-US"/>
              <a:t>“Do not cast me away when I am old; do not forsake me when my strength is gone.” (Psa 71:9)</a:t>
            </a:r>
          </a:p>
          <a:p>
            <a:pPr marL="438912" indent="-320040" eaLnBrk="1" fontAlgn="auto" hangingPunct="1">
              <a:spcBef>
                <a:spcPts val="0"/>
              </a:spcBef>
              <a:spcAft>
                <a:spcPts val="0"/>
              </a:spcAft>
              <a:buFont typeface="Wingdings 2"/>
              <a:buChar char=""/>
              <a:defRPr/>
            </a:pPr>
            <a:r>
              <a:rPr lang="en-US"/>
              <a:t>God has been helping old people for thousands of years. God has said to His people, "Never will I leave you; never will I forsake you." (Heb 13:5 NIV)</a:t>
            </a:r>
          </a:p>
          <a:p>
            <a:pPr marL="438912" indent="-320040" eaLnBrk="1" fontAlgn="auto" hangingPunct="1">
              <a:spcBef>
                <a:spcPts val="0"/>
              </a:spcBef>
              <a:spcAft>
                <a:spcPts val="0"/>
              </a:spcAft>
              <a:buFont typeface="Wingdings 2"/>
              <a:buChar char=""/>
              <a:defRPr/>
            </a:pPr>
            <a:r>
              <a:rPr lang="en-US"/>
              <a:t>We are not abandoned by God because we are no longer useful to people.</a:t>
            </a:r>
          </a:p>
          <a:p>
            <a:pPr marL="438912" indent="-320040" eaLnBrk="1" fontAlgn="auto" hangingPunct="1">
              <a:spcBef>
                <a:spcPts val="0"/>
              </a:spcBef>
              <a:spcAft>
                <a:spcPts val="0"/>
              </a:spcAft>
              <a:buFont typeface="Wingdings 2"/>
              <a:buChar char=""/>
              <a:defRPr/>
            </a:pPr>
            <a:r>
              <a:rPr lang="en-US"/>
              <a:t>Christians look forward to enjoying a new body: 21 [Jesus] who, by the power that enables him to bring everything under his control, will transform our lowly bodies so that they will be like his glorious body. (Phi 3:21 NIV)</a:t>
            </a:r>
            <a:endParaRPr lang="en-US" dirty="0"/>
          </a:p>
        </p:txBody>
      </p:sp>
      <p:sp>
        <p:nvSpPr>
          <p:cNvPr id="4" name="Slide Number Placeholder 3">
            <a:extLst>
              <a:ext uri="{FF2B5EF4-FFF2-40B4-BE49-F238E27FC236}">
                <a16:creationId xmlns:a16="http://schemas.microsoft.com/office/drawing/2014/main" id="{862ECC6F-04CD-4411-9C54-78243BCA340B}"/>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E11D6F98-0ECD-4BD3-9A86-E0909974526A}" type="slidenum">
              <a:rPr lang="en-US" altLang="en-US">
                <a:solidFill>
                  <a:srgbClr val="3F3F3F"/>
                </a:solidFill>
              </a:rPr>
              <a:pPr eaLnBrk="1" hangingPunct="1"/>
              <a:t>14</a:t>
            </a:fld>
            <a:endParaRPr lang="en-US" altLang="en-US">
              <a:solidFill>
                <a:srgbClr val="3F3F3F"/>
              </a:solidFill>
            </a:endParaRPr>
          </a:p>
        </p:txBody>
      </p:sp>
    </p:spTree>
    <p:extLst>
      <p:ext uri="{BB962C8B-B14F-4D97-AF65-F5344CB8AC3E}">
        <p14:creationId xmlns:p14="http://schemas.microsoft.com/office/powerpoint/2010/main" val="2413232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9410-2487-4692-A12C-D62AE3852390}"/>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Some Seem to Defy Aging--Caleb</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2408E848-E9E0-41C1-88EC-60225351E4E6}"/>
              </a:ext>
            </a:extLst>
          </p:cNvPr>
          <p:cNvSpPr>
            <a:spLocks noGrp="1"/>
          </p:cNvSpPr>
          <p:nvPr>
            <p:ph idx="1"/>
          </p:nvPr>
        </p:nvSpPr>
        <p:spPr/>
        <p:txBody>
          <a:bodyPr/>
          <a:lstStyle/>
          <a:p>
            <a:pPr eaLnBrk="1" hangingPunct="1"/>
            <a:r>
              <a:rPr lang="en-US" altLang="en-US"/>
              <a:t>I am still as strong today [at 85] as I was in the day Moses sent me [45 years earlier]; as my strength was then, so my strength is now, for war and for going out and coming in. Now then, give me this hill country about which the Lord spoke on that day, for you heard on that day that Anakim were there, with great fortified cities…” (Josh. 14:11-12)</a:t>
            </a:r>
          </a:p>
          <a:p>
            <a:pPr lvl="1" eaLnBrk="1" hangingPunct="1"/>
            <a:r>
              <a:rPr lang="en-US" altLang="en-US"/>
              <a:t>“And Caleb drove out from there the three sons of Anak [</a:t>
            </a:r>
            <a:r>
              <a:rPr lang="en-US" altLang="en-US">
                <a:solidFill>
                  <a:srgbClr val="FF0000"/>
                </a:solidFill>
              </a:rPr>
              <a:t>giants</a:t>
            </a:r>
            <a:r>
              <a:rPr lang="en-US" altLang="en-US"/>
              <a:t>, Num. 13:33] (Josh. 14:14)</a:t>
            </a:r>
          </a:p>
        </p:txBody>
      </p:sp>
      <p:sp>
        <p:nvSpPr>
          <p:cNvPr id="4" name="Slide Number Placeholder 3">
            <a:extLst>
              <a:ext uri="{FF2B5EF4-FFF2-40B4-BE49-F238E27FC236}">
                <a16:creationId xmlns:a16="http://schemas.microsoft.com/office/drawing/2014/main" id="{ECB67C81-C801-4794-B6F6-2E1EF5746507}"/>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29384CCC-3C0A-4444-9C26-0249DFE3BEB6}" type="slidenum">
              <a:rPr lang="en-US" altLang="en-US">
                <a:solidFill>
                  <a:srgbClr val="3F3F3F"/>
                </a:solidFill>
              </a:rPr>
              <a:pPr eaLnBrk="1" hangingPunct="1"/>
              <a:t>15</a:t>
            </a:fld>
            <a:endParaRPr lang="en-US" altLang="en-US">
              <a:solidFill>
                <a:srgbClr val="3F3F3F"/>
              </a:solidFill>
            </a:endParaRPr>
          </a:p>
        </p:txBody>
      </p:sp>
    </p:spTree>
    <p:extLst>
      <p:ext uri="{BB962C8B-B14F-4D97-AF65-F5344CB8AC3E}">
        <p14:creationId xmlns:p14="http://schemas.microsoft.com/office/powerpoint/2010/main" val="1111998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C750-C49C-48A7-90B2-D1D0AB500650}"/>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Advantages of Aging</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316C954D-73AA-47AE-9343-158242688F90}"/>
              </a:ext>
            </a:extLst>
          </p:cNvPr>
          <p:cNvSpPr>
            <a:spLocks noGrp="1"/>
          </p:cNvSpPr>
          <p:nvPr>
            <p:ph idx="1"/>
          </p:nvPr>
        </p:nvSpPr>
        <p:spPr/>
        <p:txBody>
          <a:bodyPr/>
          <a:lstStyle/>
          <a:p>
            <a:pPr eaLnBrk="1" hangingPunct="1"/>
            <a:r>
              <a:rPr lang="en-US" altLang="en-US"/>
              <a:t>Aging itself is an advantage. Long life is not mentioned as among the blessings that the wicked usually enjoy in Ps. 73 and Jer. 12:1-2. </a:t>
            </a:r>
          </a:p>
          <a:p>
            <a:pPr eaLnBrk="1" hangingPunct="1"/>
            <a:r>
              <a:rPr lang="en-US" altLang="en-US"/>
              <a:t>For Christians, we are closer to heaven.</a:t>
            </a:r>
          </a:p>
          <a:p>
            <a:pPr eaLnBrk="1" hangingPunct="1"/>
            <a:r>
              <a:rPr lang="en-US" altLang="en-US"/>
              <a:t>In certain cultures, more respect is given.</a:t>
            </a:r>
          </a:p>
          <a:p>
            <a:pPr eaLnBrk="1" hangingPunct="1"/>
            <a:r>
              <a:rPr lang="en-US" altLang="en-US"/>
              <a:t>There is freedom from certain responsibilities. Among the Lopit tribe of S. Sudan, younger men gather firewood for the aged.</a:t>
            </a:r>
          </a:p>
          <a:p>
            <a:pPr eaLnBrk="1" hangingPunct="1"/>
            <a:r>
              <a:rPr lang="en-US" altLang="en-US"/>
              <a:t>Sometimes there are discounts to seniors [USA].</a:t>
            </a:r>
          </a:p>
          <a:p>
            <a:pPr eaLnBrk="1" hangingPunct="1"/>
            <a:endParaRPr lang="en-US" altLang="en-US"/>
          </a:p>
        </p:txBody>
      </p:sp>
      <p:sp>
        <p:nvSpPr>
          <p:cNvPr id="4" name="Slide Number Placeholder 3">
            <a:extLst>
              <a:ext uri="{FF2B5EF4-FFF2-40B4-BE49-F238E27FC236}">
                <a16:creationId xmlns:a16="http://schemas.microsoft.com/office/drawing/2014/main" id="{BE15A63C-EAB0-4F98-8835-66F6EDFEAE5D}"/>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E47B9674-BDAF-46E6-9E4C-3D71B0EBF1A3}" type="slidenum">
              <a:rPr lang="en-US" altLang="en-US">
                <a:solidFill>
                  <a:srgbClr val="3F3F3F"/>
                </a:solidFill>
              </a:rPr>
              <a:pPr eaLnBrk="1" hangingPunct="1"/>
              <a:t>16</a:t>
            </a:fld>
            <a:endParaRPr lang="en-US" altLang="en-US">
              <a:solidFill>
                <a:srgbClr val="3F3F3F"/>
              </a:solidFill>
            </a:endParaRPr>
          </a:p>
        </p:txBody>
      </p:sp>
    </p:spTree>
    <p:extLst>
      <p:ext uri="{BB962C8B-B14F-4D97-AF65-F5344CB8AC3E}">
        <p14:creationId xmlns:p14="http://schemas.microsoft.com/office/powerpoint/2010/main" val="3295050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B453-76F7-420E-BC07-881A7095D4DD}"/>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Aging Advantages</a:t>
            </a:r>
            <a:endParaRPr lang="en-US" dirty="0">
              <a:solidFill>
                <a:schemeClr val="accent1">
                  <a:satMod val="150000"/>
                </a:schemeClr>
              </a:solidFill>
            </a:endParaRPr>
          </a:p>
        </p:txBody>
      </p:sp>
      <p:sp>
        <p:nvSpPr>
          <p:cNvPr id="24579" name="Content Placeholder 2">
            <a:extLst>
              <a:ext uri="{FF2B5EF4-FFF2-40B4-BE49-F238E27FC236}">
                <a16:creationId xmlns:a16="http://schemas.microsoft.com/office/drawing/2014/main" id="{835DB53B-8094-47B7-9D1E-BFBDA8C6E8E4}"/>
              </a:ext>
            </a:extLst>
          </p:cNvPr>
          <p:cNvSpPr>
            <a:spLocks noGrp="1"/>
          </p:cNvSpPr>
          <p:nvPr>
            <p:ph idx="1"/>
          </p:nvPr>
        </p:nvSpPr>
        <p:spPr/>
        <p:txBody>
          <a:bodyPr/>
          <a:lstStyle/>
          <a:p>
            <a:pPr eaLnBrk="1" hangingPunct="1"/>
            <a:r>
              <a:rPr lang="en-US" altLang="en-US"/>
              <a:t>Aches and pains remind us that life is short, to maximize it.</a:t>
            </a:r>
          </a:p>
          <a:p>
            <a:pPr eaLnBrk="1" hangingPunct="1"/>
            <a:r>
              <a:rPr lang="en-US" altLang="en-US"/>
              <a:t>Aging gives us opportunity to glorify God via struggle, something that we cannot do in heaven. (Roger Gulick).</a:t>
            </a:r>
          </a:p>
        </p:txBody>
      </p:sp>
      <p:sp>
        <p:nvSpPr>
          <p:cNvPr id="4" name="Slide Number Placeholder 3">
            <a:extLst>
              <a:ext uri="{FF2B5EF4-FFF2-40B4-BE49-F238E27FC236}">
                <a16:creationId xmlns:a16="http://schemas.microsoft.com/office/drawing/2014/main" id="{8AC6B554-0124-41DE-8B52-466C52A80484}"/>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21B8713B-DB4E-4FE3-941D-043A8187ABF5}" type="slidenum">
              <a:rPr lang="en-US" altLang="en-US">
                <a:solidFill>
                  <a:srgbClr val="3F3F3F"/>
                </a:solidFill>
              </a:rPr>
              <a:pPr eaLnBrk="1" hangingPunct="1"/>
              <a:t>17</a:t>
            </a:fld>
            <a:endParaRPr lang="en-US" altLang="en-US">
              <a:solidFill>
                <a:srgbClr val="3F3F3F"/>
              </a:solidFill>
            </a:endParaRPr>
          </a:p>
        </p:txBody>
      </p:sp>
    </p:spTree>
    <p:extLst>
      <p:ext uri="{BB962C8B-B14F-4D97-AF65-F5344CB8AC3E}">
        <p14:creationId xmlns:p14="http://schemas.microsoft.com/office/powerpoint/2010/main" val="690313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D9FE7EC-9288-4A9B-AC42-D9C011AAADE5}"/>
              </a:ext>
            </a:extLst>
          </p:cNvPr>
          <p:cNvSpPr>
            <a:spLocks noGrp="1"/>
          </p:cNvSpPr>
          <p:nvPr>
            <p:ph type="sldNum" sz="quarter" idx="12"/>
          </p:nvPr>
        </p:nvSpPr>
        <p:spPr/>
        <p:txBody>
          <a:bodyPr vert="horz" wrap="square" lIns="82058" tIns="41029" rIns="82058" bIns="0" numCol="1" anchor="b" anchorCtr="0" compatLnSpc="1">
            <a:prstTxWarp prst="textNoShape">
              <a:avLst/>
            </a:prstTxWarp>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21FA1466-3CBB-492A-8105-751912B8027A}" type="slidenum">
              <a:rPr lang="en-US" altLang="en-US">
                <a:solidFill>
                  <a:srgbClr val="3F3F3F"/>
                </a:solidFill>
              </a:rPr>
              <a:pPr eaLnBrk="1" hangingPunct="1"/>
              <a:t>18</a:t>
            </a:fld>
            <a:endParaRPr lang="en-US" altLang="en-US">
              <a:solidFill>
                <a:srgbClr val="3F3F3F"/>
              </a:solidFill>
            </a:endParaRPr>
          </a:p>
        </p:txBody>
      </p:sp>
      <p:sp>
        <p:nvSpPr>
          <p:cNvPr id="104451" name="Rectangle 3">
            <a:extLst>
              <a:ext uri="{FF2B5EF4-FFF2-40B4-BE49-F238E27FC236}">
                <a16:creationId xmlns:a16="http://schemas.microsoft.com/office/drawing/2014/main" id="{DAC1929B-C193-4EA9-BEE0-10FD06D2CE5F}"/>
              </a:ext>
            </a:extLst>
          </p:cNvPr>
          <p:cNvSpPr>
            <a:spLocks noGrp="1" noChangeArrowheads="1"/>
          </p:cNvSpPr>
          <p:nvPr>
            <p:ph type="body" idx="1"/>
          </p:nvPr>
        </p:nvSpPr>
        <p:spPr>
          <a:xfrm>
            <a:off x="990600" y="1904999"/>
            <a:ext cx="9948333" cy="4975225"/>
          </a:xfrm>
        </p:spPr>
        <p:txBody>
          <a:bodyPr vert="horz" wrap="square" lIns="54864" tIns="91440" rIns="82058" bIns="41029" numCol="1" anchor="t" anchorCtr="0" compatLnSpc="1">
            <a:prstTxWarp prst="textNoShape">
              <a:avLst/>
            </a:prstTxWarp>
          </a:bodyPr>
          <a:lstStyle/>
          <a:p>
            <a:pPr eaLnBrk="1" hangingPunct="1">
              <a:lnSpc>
                <a:spcPct val="90000"/>
              </a:lnSpc>
            </a:pPr>
            <a:r>
              <a:rPr lang="en-US" altLang="en-US" sz="2500" dirty="0">
                <a:latin typeface="Arial" panose="020B0604020202020204" pitchFamily="34" charset="0"/>
              </a:rPr>
              <a:t>Numbers 8:25-26</a:t>
            </a:r>
            <a:r>
              <a:rPr lang="en-US" altLang="en-US" sz="2500" b="1" dirty="0">
                <a:latin typeface="Arial" panose="020B0604020202020204" pitchFamily="34" charset="0"/>
              </a:rPr>
              <a:t> </a:t>
            </a:r>
            <a:r>
              <a:rPr lang="en-US" altLang="en-US" sz="2500" dirty="0">
                <a:latin typeface="Arial" panose="020B0604020202020204" pitchFamily="34" charset="0"/>
              </a:rPr>
              <a:t> “but at the age of fifty, they [Levites] must retire from their regular service and work no longer.  26 They may assist their brothers in performing their duties at the Tent of Meeting, but they themselves must not do the work.”</a:t>
            </a:r>
          </a:p>
          <a:p>
            <a:pPr lvl="1" eaLnBrk="1" hangingPunct="1">
              <a:lnSpc>
                <a:spcPct val="90000"/>
              </a:lnSpc>
            </a:pPr>
            <a:r>
              <a:rPr lang="en-US" altLang="en-US" sz="2000" dirty="0">
                <a:latin typeface="Arial" panose="020B0604020202020204" pitchFamily="34" charset="0"/>
              </a:rPr>
              <a:t>This was probably due to physical depletion from sacrifices.</a:t>
            </a:r>
          </a:p>
          <a:p>
            <a:pPr eaLnBrk="1" hangingPunct="1">
              <a:lnSpc>
                <a:spcPct val="90000"/>
              </a:lnSpc>
            </a:pPr>
            <a:r>
              <a:rPr lang="en-US" altLang="en-US" sz="2500" dirty="0">
                <a:latin typeface="Arial" panose="020B0604020202020204" pitchFamily="34" charset="0"/>
              </a:rPr>
              <a:t>Be “rich toward God” (Lk. 12:21), unlike the rich fool who tried to construct heaven on earth.</a:t>
            </a:r>
          </a:p>
          <a:p>
            <a:pPr lvl="1" eaLnBrk="1" hangingPunct="1">
              <a:lnSpc>
                <a:spcPct val="90000"/>
              </a:lnSpc>
            </a:pPr>
            <a:r>
              <a:rPr lang="en-US" altLang="en-US" sz="2000" dirty="0">
                <a:latin typeface="Arial" panose="020B0604020202020204" pitchFamily="34" charset="0"/>
              </a:rPr>
              <a:t>"But God said to him, 'You fool! This very night your life will be demanded from you. Then who will get what you have prepared for yourself?'  21 "This is how it will be with anyone who stores up things for himself but is not rich toward God." Luke 12:20-21</a:t>
            </a:r>
            <a:r>
              <a:rPr lang="en-US" altLang="en-US" sz="2000" b="1" dirty="0">
                <a:latin typeface="Arial" panose="020B0604020202020204" pitchFamily="34" charset="0"/>
              </a:rPr>
              <a:t> </a:t>
            </a:r>
          </a:p>
          <a:p>
            <a:pPr eaLnBrk="1" hangingPunct="1">
              <a:lnSpc>
                <a:spcPct val="90000"/>
              </a:lnSpc>
            </a:pPr>
            <a:r>
              <a:rPr lang="en-US" altLang="en-US" sz="2400" dirty="0">
                <a:latin typeface="Arial" panose="020B0604020202020204" pitchFamily="34" charset="0"/>
              </a:rPr>
              <a:t>We must save for retirement when we can: </a:t>
            </a:r>
            <a:r>
              <a:rPr lang="en-US" altLang="en-US" sz="2400" baseline="30000" dirty="0"/>
              <a:t>“</a:t>
            </a:r>
            <a:r>
              <a:rPr lang="en-US" altLang="en-US" sz="2400" dirty="0"/>
              <a:t>The prudent see danger and take refuge, but the simple keep going and suffer for it.” (Pro 27:12)</a:t>
            </a:r>
            <a:endParaRPr lang="en-US" altLang="en-US" sz="2400" dirty="0">
              <a:latin typeface="Arial" panose="020B0604020202020204" pitchFamily="34" charset="0"/>
            </a:endParaRPr>
          </a:p>
        </p:txBody>
      </p:sp>
      <p:pic>
        <p:nvPicPr>
          <p:cNvPr id="25604" name="Picture 1">
            <a:extLst>
              <a:ext uri="{FF2B5EF4-FFF2-40B4-BE49-F238E27FC236}">
                <a16:creationId xmlns:a16="http://schemas.microsoft.com/office/drawing/2014/main" id="{EFBB29F7-6815-40DD-AFBC-95BD349C2EE0}"/>
              </a:ext>
            </a:extLst>
          </p:cNvPr>
          <p:cNvPicPr>
            <a:picLocks noChangeAspect="1"/>
          </p:cNvPicPr>
          <p:nvPr/>
        </p:nvPicPr>
        <p:blipFill>
          <a:blip r:embed="rId3">
            <a:extLst>
              <a:ext uri="{28A0092B-C50C-407E-A947-70E740481C1C}">
                <a14:useLocalDpi xmlns:a14="http://schemas.microsoft.com/office/drawing/2010/main" val="0"/>
              </a:ext>
            </a:extLst>
          </a:blip>
          <a:srcRect l="5873" t="11732" r="6030" b="8508"/>
          <a:stretch>
            <a:fillRect/>
          </a:stretch>
        </p:blipFill>
        <p:spPr bwMode="auto">
          <a:xfrm>
            <a:off x="1557338" y="0"/>
            <a:ext cx="27860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556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4451">
                                            <p:txEl>
                                              <p:pRg st="2" end="2"/>
                                            </p:txEl>
                                          </p:spTgt>
                                        </p:tgtEl>
                                        <p:attrNameLst>
                                          <p:attrName>style.visibility</p:attrName>
                                        </p:attrNameLst>
                                      </p:cBhvr>
                                      <p:to>
                                        <p:strVal val="visible"/>
                                      </p:to>
                                    </p:set>
                                    <p:animEffect transition="in" filter="wheel(1)">
                                      <p:cBhvr>
                                        <p:cTn id="7" dur="2000"/>
                                        <p:tgtEl>
                                          <p:spTgt spid="104451">
                                            <p:txEl>
                                              <p:pRg st="2" end="2"/>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04451">
                                            <p:txEl>
                                              <p:pRg st="3" end="3"/>
                                            </p:txEl>
                                          </p:spTgt>
                                        </p:tgtEl>
                                        <p:attrNameLst>
                                          <p:attrName>style.visibility</p:attrName>
                                        </p:attrNameLst>
                                      </p:cBhvr>
                                      <p:to>
                                        <p:strVal val="visible"/>
                                      </p:to>
                                    </p:set>
                                    <p:animEffect transition="in" filter="wheel(1)">
                                      <p:cBhvr>
                                        <p:cTn id="10" dur="2000"/>
                                        <p:tgtEl>
                                          <p:spTgt spid="104451">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104451">
                                            <p:txEl>
                                              <p:pRg st="4" end="4"/>
                                            </p:txEl>
                                          </p:spTgt>
                                        </p:tgtEl>
                                        <p:attrNameLst>
                                          <p:attrName>style.visibility</p:attrName>
                                        </p:attrNameLst>
                                      </p:cBhvr>
                                      <p:to>
                                        <p:strVal val="visible"/>
                                      </p:to>
                                    </p:set>
                                    <p:animEffect transition="in" filter="wheel(1)">
                                      <p:cBhvr>
                                        <p:cTn id="15" dur="2000"/>
                                        <p:tgtEl>
                                          <p:spTgt spid="1044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05D2-F4E3-48A7-B09E-1BE99686DBAD}"/>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The Retirement Equation</a:t>
            </a:r>
            <a:endParaRPr lang="en-US" dirty="0">
              <a:solidFill>
                <a:schemeClr val="accent1">
                  <a:satMod val="150000"/>
                </a:schemeClr>
              </a:solidFill>
            </a:endParaRPr>
          </a:p>
        </p:txBody>
      </p:sp>
      <p:sp>
        <p:nvSpPr>
          <p:cNvPr id="26627" name="Content Placeholder 2">
            <a:extLst>
              <a:ext uri="{FF2B5EF4-FFF2-40B4-BE49-F238E27FC236}">
                <a16:creationId xmlns:a16="http://schemas.microsoft.com/office/drawing/2014/main" id="{4EC956FD-AB25-433E-842B-CC1F594162CA}"/>
              </a:ext>
            </a:extLst>
          </p:cNvPr>
          <p:cNvSpPr>
            <a:spLocks noGrp="1"/>
          </p:cNvSpPr>
          <p:nvPr>
            <p:ph idx="1"/>
          </p:nvPr>
        </p:nvSpPr>
        <p:spPr/>
        <p:txBody>
          <a:bodyPr/>
          <a:lstStyle/>
          <a:p>
            <a:pPr eaLnBrk="1" hangingPunct="1"/>
            <a:r>
              <a:rPr lang="en-US" altLang="en-US"/>
              <a:t>Factors influencing retirement:</a:t>
            </a:r>
          </a:p>
          <a:p>
            <a:pPr lvl="1" eaLnBrk="1" hangingPunct="1"/>
            <a:r>
              <a:rPr lang="en-US" altLang="en-US"/>
              <a:t>Physical and mental health</a:t>
            </a:r>
          </a:p>
          <a:p>
            <a:pPr lvl="1" eaLnBrk="1" hangingPunct="1"/>
            <a:r>
              <a:rPr lang="en-US" altLang="en-US"/>
              <a:t>National/company policy on retirement</a:t>
            </a:r>
          </a:p>
          <a:p>
            <a:pPr lvl="1" eaLnBrk="1" hangingPunct="1"/>
            <a:r>
              <a:rPr lang="en-US" altLang="en-US"/>
              <a:t>Presence or lack of retirement income</a:t>
            </a:r>
          </a:p>
          <a:p>
            <a:pPr lvl="1" eaLnBrk="1" hangingPunct="1"/>
            <a:r>
              <a:rPr lang="en-US" altLang="en-US"/>
              <a:t>The possibility of a second or third career</a:t>
            </a:r>
          </a:p>
          <a:p>
            <a:pPr lvl="1" eaLnBrk="1" hangingPunct="1"/>
            <a:r>
              <a:rPr lang="en-US" altLang="en-US"/>
              <a:t>The possibility of an early death from inactivity.</a:t>
            </a:r>
          </a:p>
        </p:txBody>
      </p:sp>
      <p:sp>
        <p:nvSpPr>
          <p:cNvPr id="4" name="Slide Number Placeholder 3">
            <a:extLst>
              <a:ext uri="{FF2B5EF4-FFF2-40B4-BE49-F238E27FC236}">
                <a16:creationId xmlns:a16="http://schemas.microsoft.com/office/drawing/2014/main" id="{2D21C3B9-E0BA-4A3C-B733-F0CC10836B2F}"/>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5A39F4D1-3534-41D6-85F2-7959FC56BC02}" type="slidenum">
              <a:rPr lang="en-US" altLang="en-US">
                <a:solidFill>
                  <a:srgbClr val="3F3F3F"/>
                </a:solidFill>
              </a:rPr>
              <a:pPr eaLnBrk="1" hangingPunct="1"/>
              <a:t>19</a:t>
            </a:fld>
            <a:endParaRPr lang="en-US" altLang="en-US">
              <a:solidFill>
                <a:srgbClr val="3F3F3F"/>
              </a:solidFill>
            </a:endParaRPr>
          </a:p>
        </p:txBody>
      </p:sp>
    </p:spTree>
    <p:extLst>
      <p:ext uri="{BB962C8B-B14F-4D97-AF65-F5344CB8AC3E}">
        <p14:creationId xmlns:p14="http://schemas.microsoft.com/office/powerpoint/2010/main" val="3489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E72A-53A1-4061-8DAC-D23E422CC931}"/>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Preview:</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700B4531-7B25-420C-92D3-53AF672AA65D}"/>
              </a:ext>
            </a:extLst>
          </p:cNvPr>
          <p:cNvSpPr>
            <a:spLocks noGrp="1"/>
          </p:cNvSpPr>
          <p:nvPr>
            <p:ph idx="1"/>
          </p:nvPr>
        </p:nvSpPr>
        <p:spPr/>
        <p:txBody>
          <a:bodyPr/>
          <a:lstStyle/>
          <a:p>
            <a:pPr eaLnBrk="1" hangingPunct="1"/>
            <a:r>
              <a:rPr lang="en-US" altLang="en-US"/>
              <a:t>We want to live.</a:t>
            </a:r>
          </a:p>
          <a:p>
            <a:pPr eaLnBrk="1" hangingPunct="1"/>
            <a:r>
              <a:rPr lang="en-US" altLang="en-US"/>
              <a:t>Sin caused decay, aging and death.</a:t>
            </a:r>
          </a:p>
          <a:p>
            <a:pPr eaLnBrk="1" hangingPunct="1"/>
            <a:r>
              <a:rPr lang="en-US" altLang="en-US"/>
              <a:t>Aging is a curse.</a:t>
            </a:r>
          </a:p>
          <a:p>
            <a:pPr eaLnBrk="1" hangingPunct="1"/>
            <a:r>
              <a:rPr lang="en-US" altLang="en-US"/>
              <a:t>Aging is a blessing to a Christian.</a:t>
            </a:r>
          </a:p>
          <a:p>
            <a:pPr eaLnBrk="1" hangingPunct="1"/>
            <a:r>
              <a:rPr lang="en-US" altLang="en-US"/>
              <a:t>Retirement</a:t>
            </a:r>
          </a:p>
          <a:p>
            <a:pPr eaLnBrk="1" hangingPunct="1"/>
            <a:r>
              <a:rPr lang="en-US" altLang="en-US"/>
              <a:t>Redemptive purposes of aging.</a:t>
            </a:r>
          </a:p>
          <a:p>
            <a:pPr eaLnBrk="1" hangingPunct="1"/>
            <a:r>
              <a:rPr lang="en-US" altLang="en-US"/>
              <a:t>Forestalling aging</a:t>
            </a:r>
          </a:p>
          <a:p>
            <a:pPr eaLnBrk="1" hangingPunct="1"/>
            <a:r>
              <a:rPr lang="en-US" altLang="en-US"/>
              <a:t>Evaluating our life</a:t>
            </a:r>
          </a:p>
          <a:p>
            <a:pPr eaLnBrk="1" hangingPunct="1"/>
            <a:r>
              <a:rPr lang="en-US" altLang="en-US"/>
              <a:t>Counsel to the young</a:t>
            </a:r>
          </a:p>
          <a:p>
            <a:pPr eaLnBrk="1" hangingPunct="1"/>
            <a:endParaRPr lang="en-US" altLang="en-US"/>
          </a:p>
          <a:p>
            <a:pPr eaLnBrk="1" hangingPunct="1"/>
            <a:endParaRPr lang="en-US" altLang="en-US"/>
          </a:p>
          <a:p>
            <a:pPr eaLnBrk="1" hangingPunct="1"/>
            <a:endParaRPr lang="en-US" altLang="en-US"/>
          </a:p>
        </p:txBody>
      </p:sp>
      <p:sp>
        <p:nvSpPr>
          <p:cNvPr id="4" name="Slide Number Placeholder 3">
            <a:extLst>
              <a:ext uri="{FF2B5EF4-FFF2-40B4-BE49-F238E27FC236}">
                <a16:creationId xmlns:a16="http://schemas.microsoft.com/office/drawing/2014/main" id="{FAC25835-E1A9-4E7C-BB6A-E545468FBB6D}"/>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ABB39D70-F232-46B8-98B0-4878EB571B14}" type="slidenum">
              <a:rPr lang="en-US" altLang="en-US">
                <a:solidFill>
                  <a:srgbClr val="3F3F3F"/>
                </a:solidFill>
              </a:rPr>
              <a:pPr eaLnBrk="1" hangingPunct="1"/>
              <a:t>2</a:t>
            </a:fld>
            <a:endParaRPr lang="en-US" altLang="en-US">
              <a:solidFill>
                <a:srgbClr val="3F3F3F"/>
              </a:solidFill>
            </a:endParaRPr>
          </a:p>
        </p:txBody>
      </p:sp>
    </p:spTree>
    <p:extLst>
      <p:ext uri="{BB962C8B-B14F-4D97-AF65-F5344CB8AC3E}">
        <p14:creationId xmlns:p14="http://schemas.microsoft.com/office/powerpoint/2010/main" val="2280418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EC47-EFE1-4666-8244-441FC43A607A}"/>
              </a:ext>
            </a:extLst>
          </p:cNvPr>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Why Some Don’t Retire</a:t>
            </a:r>
          </a:p>
        </p:txBody>
      </p:sp>
      <p:sp>
        <p:nvSpPr>
          <p:cNvPr id="3" name="Content Placeholder 2">
            <a:extLst>
              <a:ext uri="{FF2B5EF4-FFF2-40B4-BE49-F238E27FC236}">
                <a16:creationId xmlns:a16="http://schemas.microsoft.com/office/drawing/2014/main" id="{359293B3-8E5F-475A-BEE9-2D6520E4EF0D}"/>
              </a:ext>
            </a:extLst>
          </p:cNvPr>
          <p:cNvSpPr>
            <a:spLocks noGrp="1"/>
          </p:cNvSpPr>
          <p:nvPr>
            <p:ph idx="1"/>
          </p:nvPr>
        </p:nvSpPr>
        <p:spPr>
          <a:xfrm>
            <a:off x="1752600" y="1447800"/>
            <a:ext cx="8610600" cy="5105400"/>
          </a:xfrm>
        </p:spPr>
        <p:txBody>
          <a:bodyPr rtlCol="0">
            <a:normAutofit fontScale="92500" lnSpcReduction="10000"/>
          </a:bodyPr>
          <a:lstStyle/>
          <a:p>
            <a:pPr marL="438912" indent="-320040" eaLnBrk="1" fontAlgn="auto" hangingPunct="1">
              <a:spcBef>
                <a:spcPts val="0"/>
              </a:spcBef>
              <a:spcAft>
                <a:spcPts val="0"/>
              </a:spcAft>
              <a:buFont typeface="Wingdings 2"/>
              <a:buChar char=""/>
              <a:defRPr/>
            </a:pPr>
            <a:r>
              <a:rPr lang="en-US" dirty="0"/>
              <a:t>In the book </a:t>
            </a:r>
            <a:r>
              <a:rPr lang="en-US" i="1" dirty="0"/>
              <a:t>Aging Well</a:t>
            </a:r>
            <a:r>
              <a:rPr lang="en-US" dirty="0"/>
              <a:t>, George E. </a:t>
            </a:r>
            <a:r>
              <a:rPr lang="en-US" dirty="0" err="1"/>
              <a:t>Vaillant</a:t>
            </a:r>
            <a:r>
              <a:rPr lang="en-US" dirty="0"/>
              <a:t>, M.D. cited a Harvard study on adult development as to why Harvard men aged 75-80 still worked fulltime:</a:t>
            </a:r>
          </a:p>
          <a:p>
            <a:pPr marL="731520" lvl="1" indent="-274320" eaLnBrk="1" fontAlgn="auto" hangingPunct="1">
              <a:spcAft>
                <a:spcPts val="0"/>
              </a:spcAft>
              <a:buFont typeface="Wingdings"/>
              <a:buChar char=""/>
              <a:defRPr/>
            </a:pPr>
            <a:r>
              <a:rPr lang="en-US" i="1" dirty="0"/>
              <a:t>“</a:t>
            </a:r>
            <a:r>
              <a:rPr lang="en-US" dirty="0"/>
              <a:t>I was bored so started a business.”</a:t>
            </a:r>
          </a:p>
          <a:p>
            <a:pPr marL="731520" lvl="1" indent="-274320" eaLnBrk="1" fontAlgn="auto" hangingPunct="1">
              <a:spcAft>
                <a:spcPts val="0"/>
              </a:spcAft>
              <a:buFont typeface="Wingdings"/>
              <a:buChar char=""/>
              <a:defRPr/>
            </a:pPr>
            <a:r>
              <a:rPr lang="en-US" dirty="0"/>
              <a:t>“I like challenges, the people, the money.”</a:t>
            </a:r>
          </a:p>
          <a:p>
            <a:pPr marL="731520" lvl="1" indent="-274320" eaLnBrk="1" fontAlgn="auto" hangingPunct="1">
              <a:spcAft>
                <a:spcPts val="0"/>
              </a:spcAft>
              <a:buFont typeface="Wingdings"/>
              <a:buChar char=""/>
              <a:defRPr/>
            </a:pPr>
            <a:r>
              <a:rPr lang="en-US" dirty="0"/>
              <a:t>“Nest egg not sufficient after two divorces.”</a:t>
            </a:r>
          </a:p>
          <a:p>
            <a:pPr marL="731520" lvl="1" indent="-274320" eaLnBrk="1" fontAlgn="auto" hangingPunct="1">
              <a:spcAft>
                <a:spcPts val="0"/>
              </a:spcAft>
              <a:buFont typeface="Wingdings"/>
              <a:buChar char=""/>
              <a:defRPr/>
            </a:pPr>
            <a:r>
              <a:rPr lang="en-US" dirty="0"/>
              <a:t>“The field I am in is in an exciting phase and people want to pay me.”</a:t>
            </a:r>
          </a:p>
          <a:p>
            <a:pPr marL="731520" lvl="1" indent="-274320" eaLnBrk="1" fontAlgn="auto" hangingPunct="1">
              <a:spcAft>
                <a:spcPts val="0"/>
              </a:spcAft>
              <a:buFont typeface="Wingdings"/>
              <a:buChar char=""/>
              <a:defRPr/>
            </a:pPr>
            <a:r>
              <a:rPr lang="en-US" dirty="0"/>
              <a:t>“I love my work. My forthcoming assignment is one of the most difficult of my career.”</a:t>
            </a:r>
          </a:p>
          <a:p>
            <a:pPr marL="731520" lvl="1" indent="-274320" eaLnBrk="1" fontAlgn="auto" hangingPunct="1">
              <a:spcAft>
                <a:spcPts val="0"/>
              </a:spcAft>
              <a:buFont typeface="Wingdings"/>
              <a:buChar char=""/>
              <a:defRPr/>
            </a:pPr>
            <a:r>
              <a:rPr lang="en-US" dirty="0"/>
              <a:t>“A writer writes, a painter paints. I enjoy teaching; this is what I do.” </a:t>
            </a:r>
          </a:p>
          <a:p>
            <a:pPr marL="731520" lvl="1" indent="-274320" eaLnBrk="1" fontAlgn="auto" hangingPunct="1">
              <a:spcAft>
                <a:spcPts val="0"/>
              </a:spcAft>
              <a:buFont typeface="Wingdings"/>
              <a:buChar char=""/>
              <a:defRPr/>
            </a:pPr>
            <a:r>
              <a:rPr lang="en-US" sz="1900" dirty="0">
                <a:hlinkClick r:id="rId3"/>
              </a:rPr>
              <a:t>http://books.google.com/books?id=WoosVi33zcwC&amp;pg=PT152&amp;lpg=PT152&amp;dq=harvard+study+on+retirement+early+death&amp;source=bl&amp;ots=ewaA6DThmN&amp;sig=J-kaPF4LDdZvWHa5eXJaRIcUTq0&amp;hl=en&amp;ei=nFrITtCANZSctwezl4TcCw&amp;sa=X&amp;oi=book_result&amp;ct=result&amp;resnum=4&amp;ved=0CDoQ6AEwAw#v=onepage&amp;q=harvard%20study%20on%20retirement%20early%20death&amp;f=false</a:t>
            </a:r>
            <a:endParaRPr lang="en-US" sz="1900" dirty="0"/>
          </a:p>
        </p:txBody>
      </p:sp>
      <p:sp>
        <p:nvSpPr>
          <p:cNvPr id="4" name="Slide Number Placeholder 3">
            <a:extLst>
              <a:ext uri="{FF2B5EF4-FFF2-40B4-BE49-F238E27FC236}">
                <a16:creationId xmlns:a16="http://schemas.microsoft.com/office/drawing/2014/main" id="{5211D49D-A1EB-497D-9EF5-3B2EBCDB51B7}"/>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6FDF8A50-33BD-4978-8558-1F452B1B47F3}" type="slidenum">
              <a:rPr lang="en-US" altLang="en-US">
                <a:solidFill>
                  <a:srgbClr val="3F3F3F"/>
                </a:solidFill>
              </a:rPr>
              <a:pPr eaLnBrk="1" hangingPunct="1"/>
              <a:t>20</a:t>
            </a:fld>
            <a:endParaRPr lang="en-US" altLang="en-US">
              <a:solidFill>
                <a:srgbClr val="3F3F3F"/>
              </a:solidFill>
            </a:endParaRPr>
          </a:p>
        </p:txBody>
      </p:sp>
    </p:spTree>
    <p:extLst>
      <p:ext uri="{BB962C8B-B14F-4D97-AF65-F5344CB8AC3E}">
        <p14:creationId xmlns:p14="http://schemas.microsoft.com/office/powerpoint/2010/main" val="3747061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8ED5-AA74-4ACF-BF61-99D6B463BCEF}"/>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Unstoppable: Vonna Biddle</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B896FD5F-2C0D-4959-B3AC-550FC11DA76D}"/>
              </a:ext>
            </a:extLst>
          </p:cNvPr>
          <p:cNvSpPr>
            <a:spLocks noGrp="1"/>
          </p:cNvSpPr>
          <p:nvPr>
            <p:ph idx="1"/>
          </p:nvPr>
        </p:nvSpPr>
        <p:spPr/>
        <p:txBody>
          <a:bodyPr rtlCol="0">
            <a:normAutofit lnSpcReduction="10000"/>
          </a:bodyPr>
          <a:lstStyle/>
          <a:p>
            <a:pPr marL="438912" indent="-320040" eaLnBrk="1" fontAlgn="auto" hangingPunct="1">
              <a:spcBef>
                <a:spcPts val="0"/>
              </a:spcBef>
              <a:spcAft>
                <a:spcPts val="0"/>
              </a:spcAft>
              <a:buFont typeface="Wingdings 2"/>
              <a:buChar char=""/>
              <a:defRPr/>
            </a:pPr>
            <a:r>
              <a:rPr lang="en-US"/>
              <a:t>Dr. Henry Krabbendam uses the term “unstoppable”to describe people who do not check out from their service to God, but go “to the wall”. </a:t>
            </a:r>
          </a:p>
          <a:p>
            <a:pPr marL="438912" indent="-320040" eaLnBrk="1" fontAlgn="auto" hangingPunct="1">
              <a:spcBef>
                <a:spcPts val="0"/>
              </a:spcBef>
              <a:spcAft>
                <a:spcPts val="0"/>
              </a:spcAft>
              <a:buFont typeface="Wingdings 2"/>
              <a:buChar char=""/>
              <a:defRPr/>
            </a:pPr>
            <a:r>
              <a:rPr lang="en-US"/>
              <a:t>A friend, Walt Robertson, has this anecdote:</a:t>
            </a:r>
          </a:p>
          <a:p>
            <a:pPr marL="731520" lvl="1" indent="-274320" eaLnBrk="1" fontAlgn="auto" hangingPunct="1">
              <a:spcAft>
                <a:spcPts val="0"/>
              </a:spcAft>
              <a:buFont typeface="Wingdings"/>
              <a:buChar char=""/>
              <a:defRPr/>
            </a:pPr>
            <a:r>
              <a:rPr lang="en-US"/>
              <a:t>When I was a teen, our family took a lady named Vonna Biddle back and forth to church with us. She was 65 when she retired as a missionary to Ethiopia with Overseas Missionary Fellowship. She then went to work with Gospel Recordings and was useful there - even going to Narobi for a time - until she retired again in her late 70s. I think she was 80 something when she finally married and loved and cared for her husband in his declining health and buried him. She would then read to people who could not see well enough to do so. The lesson I learned from her is that there is always something left that God will have for us to turn our hands to that we can contribute to his kingdom. </a:t>
            </a:r>
            <a:br>
              <a:rPr lang="en-US"/>
            </a:br>
            <a:endParaRPr lang="en-US" dirty="0"/>
          </a:p>
        </p:txBody>
      </p:sp>
      <p:sp>
        <p:nvSpPr>
          <p:cNvPr id="4" name="Slide Number Placeholder 3">
            <a:extLst>
              <a:ext uri="{FF2B5EF4-FFF2-40B4-BE49-F238E27FC236}">
                <a16:creationId xmlns:a16="http://schemas.microsoft.com/office/drawing/2014/main" id="{8C76A997-4AD6-477B-9FD6-6E13EFA1A75F}"/>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579BD64D-B4C4-4744-A68F-C997D7EB9AE2}" type="slidenum">
              <a:rPr lang="en-US" altLang="en-US">
                <a:solidFill>
                  <a:srgbClr val="3F3F3F"/>
                </a:solidFill>
              </a:rPr>
              <a:pPr eaLnBrk="1" hangingPunct="1"/>
              <a:t>21</a:t>
            </a:fld>
            <a:endParaRPr lang="en-US" altLang="en-US">
              <a:solidFill>
                <a:srgbClr val="3F3F3F"/>
              </a:solidFill>
            </a:endParaRPr>
          </a:p>
        </p:txBody>
      </p:sp>
    </p:spTree>
    <p:extLst>
      <p:ext uri="{BB962C8B-B14F-4D97-AF65-F5344CB8AC3E}">
        <p14:creationId xmlns:p14="http://schemas.microsoft.com/office/powerpoint/2010/main" val="3591597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D120-D0D1-4DE7-8137-7C7BF8977F19}"/>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Advantages to Aging</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BA2EE0CB-F367-4B0D-8BAD-0BC2CDE6B5DE}"/>
              </a:ext>
            </a:extLst>
          </p:cNvPr>
          <p:cNvSpPr>
            <a:spLocks noGrp="1"/>
          </p:cNvSpPr>
          <p:nvPr>
            <p:ph idx="1"/>
          </p:nvPr>
        </p:nvSpPr>
        <p:spPr/>
        <p:txBody>
          <a:bodyPr rtlCol="0">
            <a:normAutofit fontScale="92500" lnSpcReduction="10000"/>
          </a:bodyPr>
          <a:lstStyle/>
          <a:p>
            <a:pPr marL="438912" indent="-320040" eaLnBrk="1" fontAlgn="auto" hangingPunct="1">
              <a:spcBef>
                <a:spcPts val="0"/>
              </a:spcBef>
              <a:spcAft>
                <a:spcPts val="0"/>
              </a:spcAft>
              <a:buFont typeface="Wingdings 2"/>
              <a:buChar char=""/>
              <a:defRPr/>
            </a:pPr>
            <a:r>
              <a:rPr lang="en-US"/>
              <a:t>We are hopefully wiser, based upon experience.</a:t>
            </a:r>
          </a:p>
          <a:p>
            <a:pPr marL="731520" lvl="1" indent="-274320" eaLnBrk="1" fontAlgn="auto" hangingPunct="1">
              <a:spcAft>
                <a:spcPts val="0"/>
              </a:spcAft>
              <a:buFont typeface="Wingdings"/>
              <a:buChar char=""/>
              <a:defRPr/>
            </a:pPr>
            <a:r>
              <a:rPr lang="en-US"/>
              <a:t>"Sir, What is the secret of your success?" a reporter asked a bank president.</a:t>
            </a:r>
            <a:br>
              <a:rPr lang="en-US"/>
            </a:br>
            <a:r>
              <a:rPr lang="en-US"/>
              <a:t>"Two words."</a:t>
            </a:r>
            <a:br>
              <a:rPr lang="en-US"/>
            </a:br>
            <a:r>
              <a:rPr lang="en-US"/>
              <a:t>"And, sir, what are they?"</a:t>
            </a:r>
            <a:br>
              <a:rPr lang="en-US"/>
            </a:br>
            <a:r>
              <a:rPr lang="en-US"/>
              <a:t>"</a:t>
            </a:r>
            <a:r>
              <a:rPr lang="en-US">
                <a:hlinkClick r:id="rId3"/>
              </a:rPr>
              <a:t>Good decisions.</a:t>
            </a:r>
            <a:r>
              <a:rPr lang="en-US"/>
              <a:t>"</a:t>
            </a:r>
            <a:br>
              <a:rPr lang="en-US"/>
            </a:br>
            <a:r>
              <a:rPr lang="en-US"/>
              <a:t>"And how do you make good decisions?"</a:t>
            </a:r>
            <a:br>
              <a:rPr lang="en-US"/>
            </a:br>
            <a:r>
              <a:rPr lang="en-US"/>
              <a:t>"One word."</a:t>
            </a:r>
            <a:br>
              <a:rPr lang="en-US"/>
            </a:br>
            <a:r>
              <a:rPr lang="en-US"/>
              <a:t>"And sir, what is that?"</a:t>
            </a:r>
            <a:br>
              <a:rPr lang="en-US"/>
            </a:br>
            <a:r>
              <a:rPr lang="en-US"/>
              <a:t>"Experience."</a:t>
            </a:r>
            <a:br>
              <a:rPr lang="en-US"/>
            </a:br>
            <a:r>
              <a:rPr lang="en-US"/>
              <a:t>"And how do you get Experience?"</a:t>
            </a:r>
            <a:br>
              <a:rPr lang="en-US"/>
            </a:br>
            <a:r>
              <a:rPr lang="en-US"/>
              <a:t>"Two words."</a:t>
            </a:r>
            <a:br>
              <a:rPr lang="en-US"/>
            </a:br>
            <a:r>
              <a:rPr lang="en-US"/>
              <a:t>"And, sir, what are they?"</a:t>
            </a:r>
            <a:br>
              <a:rPr lang="en-US"/>
            </a:br>
            <a:r>
              <a:rPr lang="en-US"/>
              <a:t>"Bad decisions.“</a:t>
            </a:r>
          </a:p>
          <a:p>
            <a:pPr marL="438912" indent="-320040" eaLnBrk="1" fontAlgn="auto" hangingPunct="1">
              <a:spcBef>
                <a:spcPts val="0"/>
              </a:spcBef>
              <a:spcAft>
                <a:spcPts val="0"/>
              </a:spcAft>
              <a:buFont typeface="Wingdings 2"/>
              <a:buChar char=""/>
              <a:defRPr/>
            </a:pPr>
            <a:r>
              <a:rPr lang="en-US"/>
              <a:t>Age gives unique perspective to understand the times (Frank Brock).</a:t>
            </a:r>
            <a:endParaRPr lang="en-US" dirty="0"/>
          </a:p>
        </p:txBody>
      </p:sp>
      <p:sp>
        <p:nvSpPr>
          <p:cNvPr id="4" name="Slide Number Placeholder 3">
            <a:extLst>
              <a:ext uri="{FF2B5EF4-FFF2-40B4-BE49-F238E27FC236}">
                <a16:creationId xmlns:a16="http://schemas.microsoft.com/office/drawing/2014/main" id="{8BC515F6-62CC-47F8-801A-4FB231A0D754}"/>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EFEBB27B-CC14-4C79-B000-F4BF3E325B10}" type="slidenum">
              <a:rPr lang="en-US" altLang="en-US">
                <a:solidFill>
                  <a:srgbClr val="3F3F3F"/>
                </a:solidFill>
              </a:rPr>
              <a:pPr eaLnBrk="1" hangingPunct="1"/>
              <a:t>22</a:t>
            </a:fld>
            <a:endParaRPr lang="en-US" altLang="en-US">
              <a:solidFill>
                <a:srgbClr val="3F3F3F"/>
              </a:solidFill>
            </a:endParaRPr>
          </a:p>
        </p:txBody>
      </p:sp>
    </p:spTree>
    <p:extLst>
      <p:ext uri="{BB962C8B-B14F-4D97-AF65-F5344CB8AC3E}">
        <p14:creationId xmlns:p14="http://schemas.microsoft.com/office/powerpoint/2010/main" val="675655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C9E6-1B42-41CE-9BF6-0E5E41829618}"/>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We Should Look More Like Christ</a:t>
            </a:r>
            <a:endParaRPr lang="en-US" dirty="0">
              <a:solidFill>
                <a:schemeClr val="accent1">
                  <a:satMod val="150000"/>
                </a:schemeClr>
              </a:solidFill>
            </a:endParaRPr>
          </a:p>
        </p:txBody>
      </p:sp>
      <p:sp>
        <p:nvSpPr>
          <p:cNvPr id="30723" name="Content Placeholder 2">
            <a:extLst>
              <a:ext uri="{FF2B5EF4-FFF2-40B4-BE49-F238E27FC236}">
                <a16:creationId xmlns:a16="http://schemas.microsoft.com/office/drawing/2014/main" id="{0474B7D8-8BA0-4794-9BBE-AC724CEDA50E}"/>
              </a:ext>
            </a:extLst>
          </p:cNvPr>
          <p:cNvSpPr>
            <a:spLocks noGrp="1"/>
          </p:cNvSpPr>
          <p:nvPr>
            <p:ph idx="1"/>
          </p:nvPr>
        </p:nvSpPr>
        <p:spPr/>
        <p:txBody>
          <a:bodyPr/>
          <a:lstStyle/>
          <a:p>
            <a:pPr eaLnBrk="1" hangingPunct="1"/>
            <a:r>
              <a:rPr lang="en-US" altLang="en-US"/>
              <a:t>Older Christians should look more like Christ.</a:t>
            </a:r>
          </a:p>
          <a:p>
            <a:pPr lvl="1" eaLnBrk="1" hangingPunct="1"/>
            <a:r>
              <a:rPr lang="en-US" altLang="en-US"/>
              <a:t>“And we, who with unveiled faces all reflect the Lord's glory, are being transformed into his likeness with ever-increasing glory, which comes from the Lord, who is the Spirit.” (2Co 3:18 NIV)</a:t>
            </a:r>
          </a:p>
          <a:p>
            <a:pPr eaLnBrk="1" hangingPunct="1"/>
            <a:r>
              <a:rPr lang="en-US" altLang="en-US"/>
              <a:t>We take satisfaction in the lives of children and grandchildren (possibly in great-grandchildren). We are blessed when our counsel is sought and                                        when we’re asked to pray for them.</a:t>
            </a:r>
          </a:p>
          <a:p>
            <a:pPr eaLnBrk="1" hangingPunct="1"/>
            <a:endParaRPr lang="en-US" altLang="en-US"/>
          </a:p>
        </p:txBody>
      </p:sp>
      <p:sp>
        <p:nvSpPr>
          <p:cNvPr id="4" name="Slide Number Placeholder 3">
            <a:extLst>
              <a:ext uri="{FF2B5EF4-FFF2-40B4-BE49-F238E27FC236}">
                <a16:creationId xmlns:a16="http://schemas.microsoft.com/office/drawing/2014/main" id="{B1F269DA-6B6B-450C-BDAA-945807BEAD02}"/>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40B62EC5-82ED-4BD4-9116-6371F5D54C19}" type="slidenum">
              <a:rPr lang="en-US" altLang="en-US">
                <a:solidFill>
                  <a:srgbClr val="3F3F3F"/>
                </a:solidFill>
              </a:rPr>
              <a:pPr eaLnBrk="1" hangingPunct="1"/>
              <a:t>23</a:t>
            </a:fld>
            <a:endParaRPr lang="en-US" altLang="en-US">
              <a:solidFill>
                <a:srgbClr val="3F3F3F"/>
              </a:solidFill>
            </a:endParaRPr>
          </a:p>
        </p:txBody>
      </p:sp>
      <p:pic>
        <p:nvPicPr>
          <p:cNvPr id="30725" name="Picture 4">
            <a:extLst>
              <a:ext uri="{FF2B5EF4-FFF2-40B4-BE49-F238E27FC236}">
                <a16:creationId xmlns:a16="http://schemas.microsoft.com/office/drawing/2014/main" id="{13146085-67F3-4CFE-9E8B-F56BEEE20C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9563" y="5105401"/>
            <a:ext cx="270986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387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0863-79AC-415A-8AB1-A86A3D0E293E}"/>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Marriage</a:t>
            </a:r>
            <a:endParaRPr lang="en-US" dirty="0">
              <a:solidFill>
                <a:schemeClr val="accent1">
                  <a:satMod val="150000"/>
                </a:schemeClr>
              </a:solidFill>
            </a:endParaRPr>
          </a:p>
        </p:txBody>
      </p:sp>
      <p:sp>
        <p:nvSpPr>
          <p:cNvPr id="31747" name="Content Placeholder 2">
            <a:extLst>
              <a:ext uri="{FF2B5EF4-FFF2-40B4-BE49-F238E27FC236}">
                <a16:creationId xmlns:a16="http://schemas.microsoft.com/office/drawing/2014/main" id="{22412C44-B66C-42F3-B147-3706BF990A95}"/>
              </a:ext>
            </a:extLst>
          </p:cNvPr>
          <p:cNvSpPr>
            <a:spLocks noGrp="1"/>
          </p:cNvSpPr>
          <p:nvPr>
            <p:ph idx="1"/>
          </p:nvPr>
        </p:nvSpPr>
        <p:spPr/>
        <p:txBody>
          <a:bodyPr/>
          <a:lstStyle/>
          <a:p>
            <a:pPr eaLnBrk="1" hangingPunct="1"/>
            <a:r>
              <a:rPr lang="en-US" altLang="en-US"/>
              <a:t>This is a time when the couple can enjoy one another, with children grown, and perhaps travel and have quality time together.</a:t>
            </a:r>
          </a:p>
          <a:p>
            <a:pPr eaLnBrk="1" hangingPunct="1"/>
            <a:r>
              <a:rPr lang="en-US" altLang="en-US"/>
              <a:t>Years of growing together can form an amazing bond of unity.</a:t>
            </a:r>
          </a:p>
        </p:txBody>
      </p:sp>
      <p:sp>
        <p:nvSpPr>
          <p:cNvPr id="4" name="Slide Number Placeholder 3">
            <a:extLst>
              <a:ext uri="{FF2B5EF4-FFF2-40B4-BE49-F238E27FC236}">
                <a16:creationId xmlns:a16="http://schemas.microsoft.com/office/drawing/2014/main" id="{B24A82C7-8D54-4B57-977D-8948E8B60F5C}"/>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B22AB30D-EEA1-400C-B7AD-285FD5F0676E}" type="slidenum">
              <a:rPr lang="en-US" altLang="en-US">
                <a:solidFill>
                  <a:srgbClr val="3F3F3F"/>
                </a:solidFill>
              </a:rPr>
              <a:pPr eaLnBrk="1" hangingPunct="1"/>
              <a:t>24</a:t>
            </a:fld>
            <a:endParaRPr lang="en-US" altLang="en-US">
              <a:solidFill>
                <a:srgbClr val="3F3F3F"/>
              </a:solidFill>
            </a:endParaRPr>
          </a:p>
        </p:txBody>
      </p:sp>
    </p:spTree>
    <p:extLst>
      <p:ext uri="{BB962C8B-B14F-4D97-AF65-F5344CB8AC3E}">
        <p14:creationId xmlns:p14="http://schemas.microsoft.com/office/powerpoint/2010/main" val="649869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C649-1AB7-4370-BE5C-6315867FEFD1}"/>
              </a:ext>
            </a:extLst>
          </p:cNvPr>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What Redeems Old Age?</a:t>
            </a:r>
          </a:p>
        </p:txBody>
      </p:sp>
      <p:sp>
        <p:nvSpPr>
          <p:cNvPr id="3" name="Content Placeholder 2">
            <a:extLst>
              <a:ext uri="{FF2B5EF4-FFF2-40B4-BE49-F238E27FC236}">
                <a16:creationId xmlns:a16="http://schemas.microsoft.com/office/drawing/2014/main" id="{7EB0AC76-1FC2-4EB3-AD4B-D9FC2F3FAA31}"/>
              </a:ext>
            </a:extLst>
          </p:cNvPr>
          <p:cNvSpPr>
            <a:spLocks noGrp="1"/>
          </p:cNvSpPr>
          <p:nvPr>
            <p:ph idx="1"/>
          </p:nvPr>
        </p:nvSpPr>
        <p:spPr>
          <a:xfrm>
            <a:off x="1219200" y="1828800"/>
            <a:ext cx="9719734" cy="4800600"/>
          </a:xfrm>
        </p:spPr>
        <p:txBody>
          <a:bodyPr/>
          <a:lstStyle/>
          <a:p>
            <a:pPr eaLnBrk="1" hangingPunct="1"/>
            <a:r>
              <a:rPr lang="en-US" altLang="en-US" dirty="0"/>
              <a:t>To tell the next generations about God’s faithfulness.</a:t>
            </a:r>
          </a:p>
          <a:p>
            <a:pPr lvl="1" eaLnBrk="1" hangingPunct="1"/>
            <a:r>
              <a:rPr lang="en-US" altLang="en-US" baseline="30000" dirty="0"/>
              <a:t>“</a:t>
            </a:r>
            <a:r>
              <a:rPr lang="en-US" altLang="en-US" dirty="0"/>
              <a:t>Even when I am old and gray, do not forsake me, O God, </a:t>
            </a:r>
            <a:r>
              <a:rPr lang="en-US" altLang="en-US" dirty="0">
                <a:solidFill>
                  <a:srgbClr val="FF0000"/>
                </a:solidFill>
              </a:rPr>
              <a:t>till I declare your power to the next generation</a:t>
            </a:r>
            <a:r>
              <a:rPr lang="en-US" altLang="en-US" dirty="0"/>
              <a:t>, your might to all who are to come.” (</a:t>
            </a:r>
            <a:r>
              <a:rPr lang="en-US" altLang="en-US" dirty="0" err="1"/>
              <a:t>Psa</a:t>
            </a:r>
            <a:r>
              <a:rPr lang="en-US" altLang="en-US" dirty="0"/>
              <a:t> 71:18 )</a:t>
            </a:r>
          </a:p>
          <a:p>
            <a:pPr lvl="1" eaLnBrk="1" hangingPunct="1"/>
            <a:r>
              <a:rPr lang="en-US" altLang="en-US" dirty="0"/>
              <a:t>“…</a:t>
            </a:r>
            <a:r>
              <a:rPr lang="en-US" altLang="en-US" dirty="0">
                <a:solidFill>
                  <a:srgbClr val="FF0000"/>
                </a:solidFill>
              </a:rPr>
              <a:t>we will tell the next generation the praiseworthy deeds of the LORD, his power, and the wonders he has done</a:t>
            </a:r>
            <a:r>
              <a:rPr lang="en-US" altLang="en-US" dirty="0"/>
              <a:t>. </a:t>
            </a:r>
            <a:r>
              <a:rPr lang="en-US" altLang="en-US" baseline="30000" dirty="0"/>
              <a:t>5</a:t>
            </a:r>
            <a:r>
              <a:rPr lang="en-US" altLang="en-US" dirty="0"/>
              <a:t> He decreed statutes for Jacob and established the law in Israel, which he commanded our forefathers to teach their children, </a:t>
            </a:r>
            <a:r>
              <a:rPr lang="en-US" altLang="en-US" baseline="30000" dirty="0"/>
              <a:t>6</a:t>
            </a:r>
            <a:r>
              <a:rPr lang="en-US" altLang="en-US" dirty="0"/>
              <a:t> </a:t>
            </a:r>
            <a:r>
              <a:rPr lang="en-US" altLang="en-US" dirty="0">
                <a:solidFill>
                  <a:srgbClr val="FF0000"/>
                </a:solidFill>
              </a:rPr>
              <a:t>so the next generation would know them, even the children yet to be born, and they in turn would tell their children</a:t>
            </a:r>
            <a:r>
              <a:rPr lang="en-US" altLang="en-US" dirty="0"/>
              <a:t>. </a:t>
            </a:r>
            <a:r>
              <a:rPr lang="en-US" altLang="en-US" baseline="30000" dirty="0"/>
              <a:t>7</a:t>
            </a:r>
            <a:r>
              <a:rPr lang="en-US" altLang="en-US" dirty="0"/>
              <a:t> Then they would put their trust in God and would not forget his deeds but would keep his commands.” (</a:t>
            </a:r>
            <a:r>
              <a:rPr lang="en-US" altLang="en-US" dirty="0" err="1"/>
              <a:t>Psa</a:t>
            </a:r>
            <a:r>
              <a:rPr lang="en-US" altLang="en-US" dirty="0"/>
              <a:t> 78:2-7 )</a:t>
            </a:r>
          </a:p>
          <a:p>
            <a:pPr lvl="2" eaLnBrk="1" hangingPunct="1"/>
            <a:endParaRPr lang="en-US" altLang="en-US" dirty="0"/>
          </a:p>
          <a:p>
            <a:pPr lvl="1" eaLnBrk="1" hangingPunct="1"/>
            <a:endParaRPr lang="en-US" altLang="en-US" dirty="0"/>
          </a:p>
        </p:txBody>
      </p:sp>
      <p:sp>
        <p:nvSpPr>
          <p:cNvPr id="4" name="Slide Number Placeholder 3">
            <a:extLst>
              <a:ext uri="{FF2B5EF4-FFF2-40B4-BE49-F238E27FC236}">
                <a16:creationId xmlns:a16="http://schemas.microsoft.com/office/drawing/2014/main" id="{0B872FDA-B868-4660-9FA4-E82C7F9C5948}"/>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8351991D-8ED9-4307-B8B3-35EC2ACB2F66}" type="slidenum">
              <a:rPr lang="en-US" altLang="en-US">
                <a:solidFill>
                  <a:srgbClr val="3F3F3F"/>
                </a:solidFill>
              </a:rPr>
              <a:pPr eaLnBrk="1" hangingPunct="1"/>
              <a:t>25</a:t>
            </a:fld>
            <a:endParaRPr lang="en-US" altLang="en-US">
              <a:solidFill>
                <a:srgbClr val="3F3F3F"/>
              </a:solidFill>
            </a:endParaRPr>
          </a:p>
        </p:txBody>
      </p:sp>
    </p:spTree>
    <p:extLst>
      <p:ext uri="{BB962C8B-B14F-4D97-AF65-F5344CB8AC3E}">
        <p14:creationId xmlns:p14="http://schemas.microsoft.com/office/powerpoint/2010/main" val="3310414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6D55-D97D-43D1-9340-2B8EE26BAF30}"/>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To Perfect Others</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1DFB44F0-A061-47CE-AC39-B3BBC5FE4921}"/>
              </a:ext>
            </a:extLst>
          </p:cNvPr>
          <p:cNvSpPr>
            <a:spLocks noGrp="1"/>
          </p:cNvSpPr>
          <p:nvPr>
            <p:ph idx="1"/>
          </p:nvPr>
        </p:nvSpPr>
        <p:spPr>
          <a:xfrm>
            <a:off x="1981200" y="2590800"/>
            <a:ext cx="8229600" cy="3810001"/>
          </a:xfrm>
        </p:spPr>
        <p:txBody>
          <a:bodyPr/>
          <a:lstStyle/>
          <a:p>
            <a:pPr eaLnBrk="1" hangingPunct="1"/>
            <a:r>
              <a:rPr lang="en-US" altLang="en-US" dirty="0"/>
              <a:t>We don’t wish to be a burden to others. </a:t>
            </a:r>
          </a:p>
          <a:p>
            <a:pPr lvl="1" eaLnBrk="1" hangingPunct="1"/>
            <a:r>
              <a:rPr lang="en-US" altLang="en-US" dirty="0"/>
              <a:t>Caring for the elderly is a spiritual test, as marriage, but different in that we deal mostly with infirmity and weakness. It places lopsided demands upon the caregiver—as  childhood put lopsided demands upon parents. It isn’t a partnership, as is marriage, but a clearer servanthood. This service increases as the elderly decline.</a:t>
            </a:r>
          </a:p>
        </p:txBody>
      </p:sp>
      <p:sp>
        <p:nvSpPr>
          <p:cNvPr id="4" name="Slide Number Placeholder 3">
            <a:extLst>
              <a:ext uri="{FF2B5EF4-FFF2-40B4-BE49-F238E27FC236}">
                <a16:creationId xmlns:a16="http://schemas.microsoft.com/office/drawing/2014/main" id="{3F15FF6A-26E6-4B24-8411-FCC262DEEC52}"/>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72B06FC3-A85C-48AC-8A32-58363CA85BE7}" type="slidenum">
              <a:rPr lang="en-US" altLang="en-US">
                <a:solidFill>
                  <a:srgbClr val="3F3F3F"/>
                </a:solidFill>
              </a:rPr>
              <a:pPr eaLnBrk="1" hangingPunct="1"/>
              <a:t>26</a:t>
            </a:fld>
            <a:endParaRPr lang="en-US" altLang="en-US">
              <a:solidFill>
                <a:srgbClr val="3F3F3F"/>
              </a:solidFill>
            </a:endParaRPr>
          </a:p>
        </p:txBody>
      </p:sp>
      <p:pic>
        <p:nvPicPr>
          <p:cNvPr id="33797" name="Picture 4">
            <a:extLst>
              <a:ext uri="{FF2B5EF4-FFF2-40B4-BE49-F238E27FC236}">
                <a16:creationId xmlns:a16="http://schemas.microsoft.com/office/drawing/2014/main" id="{7B3E2CE9-6F9F-4D8F-866E-73664976B7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9800" y="3175"/>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854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9E237-E2D9-450C-A5B6-B02E951EA012}"/>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Dementia</a:t>
            </a:r>
            <a:endParaRPr lang="en-US" dirty="0">
              <a:solidFill>
                <a:schemeClr val="accent1">
                  <a:satMod val="150000"/>
                </a:schemeClr>
              </a:solidFill>
            </a:endParaRPr>
          </a:p>
        </p:txBody>
      </p:sp>
      <p:sp>
        <p:nvSpPr>
          <p:cNvPr id="34819" name="Content Placeholder 2">
            <a:extLst>
              <a:ext uri="{FF2B5EF4-FFF2-40B4-BE49-F238E27FC236}">
                <a16:creationId xmlns:a16="http://schemas.microsoft.com/office/drawing/2014/main" id="{EE678077-F2D4-4272-A480-79E16A5E24BF}"/>
              </a:ext>
            </a:extLst>
          </p:cNvPr>
          <p:cNvSpPr>
            <a:spLocks noGrp="1"/>
          </p:cNvSpPr>
          <p:nvPr>
            <p:ph idx="1"/>
          </p:nvPr>
        </p:nvSpPr>
        <p:spPr/>
        <p:txBody>
          <a:bodyPr/>
          <a:lstStyle/>
          <a:p>
            <a:pPr eaLnBrk="1" hangingPunct="1"/>
            <a:r>
              <a:rPr lang="en-US" altLang="en-US"/>
              <a:t>Why does God allow people with mental disease (Alzheimer’s, for example) and other severe diseases to continue to live? 	</a:t>
            </a:r>
          </a:p>
          <a:p>
            <a:pPr lvl="1" eaLnBrk="1" hangingPunct="1"/>
            <a:r>
              <a:rPr lang="en-US" altLang="en-US"/>
              <a:t>Perhaps it is to purify those around him or her.</a:t>
            </a:r>
          </a:p>
          <a:p>
            <a:pPr lvl="1" eaLnBrk="1" hangingPunct="1"/>
            <a:r>
              <a:rPr lang="en-US" altLang="en-US"/>
              <a:t>We may be called, unwillingly, to a ministry of perfecting our family members and others, or to being perfected by them.</a:t>
            </a:r>
          </a:p>
        </p:txBody>
      </p:sp>
      <p:sp>
        <p:nvSpPr>
          <p:cNvPr id="4" name="Slide Number Placeholder 3">
            <a:extLst>
              <a:ext uri="{FF2B5EF4-FFF2-40B4-BE49-F238E27FC236}">
                <a16:creationId xmlns:a16="http://schemas.microsoft.com/office/drawing/2014/main" id="{6CEE075F-0154-4E3C-A374-8292447542DD}"/>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DC472326-B9C9-4311-BAE0-CFE80D1F86E6}" type="slidenum">
              <a:rPr lang="en-US" altLang="en-US">
                <a:solidFill>
                  <a:srgbClr val="3F3F3F"/>
                </a:solidFill>
              </a:rPr>
              <a:pPr eaLnBrk="1" hangingPunct="1"/>
              <a:t>27</a:t>
            </a:fld>
            <a:endParaRPr lang="en-US" altLang="en-US">
              <a:solidFill>
                <a:srgbClr val="3F3F3F"/>
              </a:solidFill>
            </a:endParaRPr>
          </a:p>
        </p:txBody>
      </p:sp>
    </p:spTree>
    <p:extLst>
      <p:ext uri="{BB962C8B-B14F-4D97-AF65-F5344CB8AC3E}">
        <p14:creationId xmlns:p14="http://schemas.microsoft.com/office/powerpoint/2010/main" val="851298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9F45-5135-4F22-A496-E116E8F64858}"/>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Can the Aging Process be Stopped?</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3A29B6F4-D33C-44C2-A815-563DEE4C5097}"/>
              </a:ext>
            </a:extLst>
          </p:cNvPr>
          <p:cNvSpPr>
            <a:spLocks noGrp="1"/>
          </p:cNvSpPr>
          <p:nvPr>
            <p:ph idx="1"/>
          </p:nvPr>
        </p:nvSpPr>
        <p:spPr/>
        <p:txBody>
          <a:bodyPr/>
          <a:lstStyle/>
          <a:p>
            <a:pPr eaLnBrk="1" hangingPunct="1"/>
            <a:r>
              <a:rPr lang="en-US" altLang="en-US"/>
              <a:t>People have looked for centuries for the fountain of youth and to alchemy to avoid death. </a:t>
            </a:r>
          </a:p>
          <a:p>
            <a:pPr eaLnBrk="1" hangingPunct="1"/>
            <a:r>
              <a:rPr lang="en-US" altLang="en-US"/>
              <a:t>Miracles of healing and resurrection have this effect (see Matt. 27:52-52, Luke 7:12-15).</a:t>
            </a:r>
          </a:p>
          <a:p>
            <a:pPr eaLnBrk="1" hangingPunct="1"/>
            <a:r>
              <a:rPr lang="en-US" altLang="en-US"/>
              <a:t>Hezekiah begged God not to take his life, and God gave him an extra 15 years.</a:t>
            </a:r>
          </a:p>
          <a:p>
            <a:pPr lvl="1" eaLnBrk="1" hangingPunct="1"/>
            <a:r>
              <a:rPr lang="en-US" altLang="en-US"/>
              <a:t>Shortly after his being healed, he revealed all his treasure to the Babylonians, enticing them to conquer Judah. (Isaiah 38:1-5, Isaiah 39). </a:t>
            </a:r>
          </a:p>
        </p:txBody>
      </p:sp>
      <p:sp>
        <p:nvSpPr>
          <p:cNvPr id="4" name="Slide Number Placeholder 3">
            <a:extLst>
              <a:ext uri="{FF2B5EF4-FFF2-40B4-BE49-F238E27FC236}">
                <a16:creationId xmlns:a16="http://schemas.microsoft.com/office/drawing/2014/main" id="{D8F3F359-36FC-417E-89D5-1FF0EE45B644}"/>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7979CED0-E536-4B27-A3F5-71CDFD1416F8}" type="slidenum">
              <a:rPr lang="en-US" altLang="en-US">
                <a:solidFill>
                  <a:srgbClr val="3F3F3F"/>
                </a:solidFill>
              </a:rPr>
              <a:pPr eaLnBrk="1" hangingPunct="1"/>
              <a:t>28</a:t>
            </a:fld>
            <a:endParaRPr lang="en-US" altLang="en-US">
              <a:solidFill>
                <a:srgbClr val="3F3F3F"/>
              </a:solidFill>
            </a:endParaRPr>
          </a:p>
        </p:txBody>
      </p:sp>
    </p:spTree>
    <p:extLst>
      <p:ext uri="{BB962C8B-B14F-4D97-AF65-F5344CB8AC3E}">
        <p14:creationId xmlns:p14="http://schemas.microsoft.com/office/powerpoint/2010/main" val="2229651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088C-2F51-46D4-9846-5E6974992D72}"/>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Stewardship of Our Body</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AD8D49B7-F7ED-42E9-87AF-AA731BFA26F5}"/>
              </a:ext>
            </a:extLst>
          </p:cNvPr>
          <p:cNvSpPr>
            <a:spLocks noGrp="1"/>
          </p:cNvSpPr>
          <p:nvPr>
            <p:ph idx="1"/>
          </p:nvPr>
        </p:nvSpPr>
        <p:spPr/>
        <p:txBody>
          <a:bodyPr rtlCol="0">
            <a:normAutofit lnSpcReduction="10000"/>
          </a:bodyPr>
          <a:lstStyle/>
          <a:p>
            <a:pPr marL="438912" indent="-320040" eaLnBrk="1" fontAlgn="auto" hangingPunct="1">
              <a:spcBef>
                <a:spcPts val="0"/>
              </a:spcBef>
              <a:spcAft>
                <a:spcPts val="0"/>
              </a:spcAft>
              <a:buFont typeface="Wingdings 2"/>
              <a:buChar char=""/>
              <a:defRPr/>
            </a:pPr>
            <a:r>
              <a:rPr lang="en-US"/>
              <a:t>Our body is a gift of God to us. Without a body we do not have a ministry. With a limited body, we generally have a limited ministry.</a:t>
            </a:r>
          </a:p>
          <a:p>
            <a:pPr marL="438912" indent="-320040" eaLnBrk="1" fontAlgn="auto" hangingPunct="1">
              <a:spcBef>
                <a:spcPts val="0"/>
              </a:spcBef>
              <a:spcAft>
                <a:spcPts val="0"/>
              </a:spcAft>
              <a:buFont typeface="Wingdings 2"/>
              <a:buChar char=""/>
              <a:defRPr/>
            </a:pPr>
            <a:r>
              <a:rPr lang="en-US"/>
              <a:t>We may not reverse aging, but we can make aging less debilitating. </a:t>
            </a:r>
          </a:p>
          <a:p>
            <a:pPr marL="731520" lvl="1" indent="-274320" eaLnBrk="1" fontAlgn="auto" hangingPunct="1">
              <a:spcAft>
                <a:spcPts val="0"/>
              </a:spcAft>
              <a:buFont typeface="Wingdings"/>
              <a:buChar char=""/>
              <a:defRPr/>
            </a:pPr>
            <a:r>
              <a:rPr lang="en-US"/>
              <a:t>By eating properly</a:t>
            </a:r>
          </a:p>
          <a:p>
            <a:pPr marL="731520" lvl="1" indent="-274320" eaLnBrk="1" fontAlgn="auto" hangingPunct="1">
              <a:spcAft>
                <a:spcPts val="0"/>
              </a:spcAft>
              <a:buFont typeface="Wingdings"/>
              <a:buChar char=""/>
              <a:defRPr/>
            </a:pPr>
            <a:r>
              <a:rPr lang="en-US"/>
              <a:t>By adequate cardio/muscular exercise</a:t>
            </a:r>
          </a:p>
          <a:p>
            <a:pPr marL="731520" lvl="1" indent="-274320" eaLnBrk="1" fontAlgn="auto" hangingPunct="1">
              <a:spcAft>
                <a:spcPts val="0"/>
              </a:spcAft>
              <a:buFont typeface="Wingdings"/>
              <a:buChar char=""/>
              <a:defRPr/>
            </a:pPr>
            <a:r>
              <a:rPr lang="en-US"/>
              <a:t>By continuing to learn—e.g. The Teaching Company</a:t>
            </a:r>
          </a:p>
          <a:p>
            <a:pPr marL="731520" lvl="1" indent="-274320" eaLnBrk="1" fontAlgn="auto" hangingPunct="1">
              <a:spcAft>
                <a:spcPts val="0"/>
              </a:spcAft>
              <a:buFont typeface="Wingdings"/>
              <a:buChar char=""/>
              <a:defRPr/>
            </a:pPr>
            <a:r>
              <a:rPr lang="en-US"/>
              <a:t>By testing the physical limits (travel, ministry).</a:t>
            </a:r>
          </a:p>
          <a:p>
            <a:pPr marL="996696" lvl="2" eaLnBrk="1" fontAlgn="auto" hangingPunct="1">
              <a:spcAft>
                <a:spcPts val="0"/>
              </a:spcAft>
              <a:buClr>
                <a:schemeClr val="accent3"/>
              </a:buClr>
              <a:buFont typeface="Arial"/>
              <a:buChar char="▪"/>
              <a:defRPr/>
            </a:pPr>
            <a:r>
              <a:rPr lang="en-US"/>
              <a:t>George Field, at 94, regularly visits a nursing home to share the Good News “with the old folks”, and has been doing this for 35 years (2011).</a:t>
            </a:r>
          </a:p>
          <a:p>
            <a:pPr marL="731520" lvl="1" indent="-274320" eaLnBrk="1" fontAlgn="auto" hangingPunct="1">
              <a:spcAft>
                <a:spcPts val="0"/>
              </a:spcAft>
              <a:buFont typeface="Wingdings"/>
              <a:buChar char=""/>
              <a:defRPr/>
            </a:pPr>
            <a:r>
              <a:rPr lang="en-US"/>
              <a:t>By watching our self-talk and attitude.</a:t>
            </a:r>
          </a:p>
          <a:p>
            <a:pPr marL="996696" lvl="2" eaLnBrk="1" fontAlgn="auto" hangingPunct="1">
              <a:spcAft>
                <a:spcPts val="0"/>
              </a:spcAft>
              <a:buClr>
                <a:schemeClr val="accent3"/>
              </a:buClr>
              <a:buFont typeface="Arial"/>
              <a:buChar char="▪"/>
              <a:defRPr/>
            </a:pPr>
            <a:r>
              <a:rPr lang="en-US"/>
              <a:t>“How are you doing?” “All right, for an old man.”</a:t>
            </a:r>
            <a:endParaRPr lang="en-US" dirty="0"/>
          </a:p>
        </p:txBody>
      </p:sp>
      <p:sp>
        <p:nvSpPr>
          <p:cNvPr id="4" name="Slide Number Placeholder 3">
            <a:extLst>
              <a:ext uri="{FF2B5EF4-FFF2-40B4-BE49-F238E27FC236}">
                <a16:creationId xmlns:a16="http://schemas.microsoft.com/office/drawing/2014/main" id="{A14F5C9C-5F10-407E-A791-ACE491F1579B}"/>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8111F590-7A04-47B1-B037-899980995B6C}" type="slidenum">
              <a:rPr lang="en-US" altLang="en-US">
                <a:solidFill>
                  <a:srgbClr val="3F3F3F"/>
                </a:solidFill>
              </a:rPr>
              <a:pPr eaLnBrk="1" hangingPunct="1"/>
              <a:t>29</a:t>
            </a:fld>
            <a:endParaRPr lang="en-US" altLang="en-US">
              <a:solidFill>
                <a:srgbClr val="3F3F3F"/>
              </a:solidFill>
            </a:endParaRPr>
          </a:p>
        </p:txBody>
      </p:sp>
    </p:spTree>
    <p:extLst>
      <p:ext uri="{BB962C8B-B14F-4D97-AF65-F5344CB8AC3E}">
        <p14:creationId xmlns:p14="http://schemas.microsoft.com/office/powerpoint/2010/main" val="1079020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8" dur="500"/>
                                        <p:tgtEl>
                                          <p:spTgt spid="3">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p:cTn id="3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5" dur="500"/>
                                        <p:tgtEl>
                                          <p:spTgt spid="3">
                                            <p:txEl>
                                              <p:pRg st="7" end="7"/>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p:cTn id="3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5144B4-4C43-449D-8E01-298CE30203A6}"/>
              </a:ext>
            </a:extLst>
          </p:cNvPr>
          <p:cNvSpPr>
            <a:spLocks noGrp="1"/>
          </p:cNvSpPr>
          <p:nvPr>
            <p:ph idx="1"/>
          </p:nvPr>
        </p:nvSpPr>
        <p:spPr>
          <a:xfrm>
            <a:off x="1981200" y="1981200"/>
            <a:ext cx="8229600" cy="4648200"/>
          </a:xfrm>
        </p:spPr>
        <p:txBody>
          <a:bodyPr/>
          <a:lstStyle/>
          <a:p>
            <a:pPr eaLnBrk="1" hangingPunct="1"/>
            <a:r>
              <a:rPr lang="en-US" altLang="en-US"/>
              <a:t>Life is a “gracious gift” (1 Pet. 3:7). Today is a present from God, a kind gift.</a:t>
            </a:r>
          </a:p>
          <a:p>
            <a:pPr eaLnBrk="1" hangingPunct="1"/>
            <a:r>
              <a:rPr lang="en-US" altLang="en-US"/>
              <a:t>Long life is an even greater gift.</a:t>
            </a:r>
          </a:p>
          <a:p>
            <a:pPr lvl="1" eaLnBrk="1" hangingPunct="1"/>
            <a:r>
              <a:rPr lang="en-US" altLang="en-US" baseline="30000"/>
              <a:t>15</a:t>
            </a:r>
            <a:r>
              <a:rPr lang="en-US" altLang="en-US"/>
              <a:t> He will call upon me, and I will answer him; I will be with him in trouble, I will deliver him and honor him. </a:t>
            </a:r>
            <a:r>
              <a:rPr lang="en-US" altLang="en-US" baseline="30000"/>
              <a:t>16</a:t>
            </a:r>
            <a:r>
              <a:rPr lang="en-US" altLang="en-US"/>
              <a:t> </a:t>
            </a:r>
            <a:r>
              <a:rPr lang="en-US" altLang="en-US" i="1">
                <a:solidFill>
                  <a:srgbClr val="FF0000"/>
                </a:solidFill>
              </a:rPr>
              <a:t>With long life will I satisfy him</a:t>
            </a:r>
            <a:r>
              <a:rPr lang="en-US" altLang="en-US">
                <a:solidFill>
                  <a:srgbClr val="FF0000"/>
                </a:solidFill>
              </a:rPr>
              <a:t> </a:t>
            </a:r>
            <a:r>
              <a:rPr lang="en-US" altLang="en-US"/>
              <a:t>and show him my salvation." (Psa 91:15-16  Quotations are from the New International Version, 1984)</a:t>
            </a:r>
          </a:p>
          <a:p>
            <a:pPr lvl="1" eaLnBrk="1" hangingPunct="1"/>
            <a:r>
              <a:rPr lang="en-US" altLang="en-US"/>
              <a:t>Abraham died at a “</a:t>
            </a:r>
            <a:r>
              <a:rPr lang="en-US" altLang="en-US">
                <a:solidFill>
                  <a:srgbClr val="FF0000"/>
                </a:solidFill>
              </a:rPr>
              <a:t>good </a:t>
            </a:r>
            <a:r>
              <a:rPr lang="en-US" altLang="en-US"/>
              <a:t>old age, an old man and full of years”.  Notice—a </a:t>
            </a:r>
            <a:r>
              <a:rPr lang="en-US" altLang="en-US" i="1"/>
              <a:t>good</a:t>
            </a:r>
            <a:r>
              <a:rPr lang="en-US" altLang="en-US"/>
              <a:t> old age.</a:t>
            </a:r>
          </a:p>
          <a:p>
            <a:pPr lvl="1" eaLnBrk="1" hangingPunct="1"/>
            <a:r>
              <a:rPr lang="en-US" altLang="en-US"/>
              <a:t>Then why are we often embarrassed to give our age?</a:t>
            </a:r>
          </a:p>
        </p:txBody>
      </p:sp>
      <p:pic>
        <p:nvPicPr>
          <p:cNvPr id="10243" name="Picture 2">
            <a:extLst>
              <a:ext uri="{FF2B5EF4-FFF2-40B4-BE49-F238E27FC236}">
                <a16:creationId xmlns:a16="http://schemas.microsoft.com/office/drawing/2014/main" id="{0138F42C-6967-4230-B12A-EEF58582E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64" t="12309" r="7433" b="15349"/>
          <a:stretch>
            <a:fillRect/>
          </a:stretch>
        </p:blipFill>
        <p:spPr bwMode="auto">
          <a:xfrm>
            <a:off x="1524000" y="0"/>
            <a:ext cx="37338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EEF868FE-8EE6-4397-841C-B0E1A4F0F057}"/>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A3AE0863-FEC4-44B8-A7A5-20C32D43ABD7}" type="slidenum">
              <a:rPr lang="en-US" altLang="en-US">
                <a:solidFill>
                  <a:srgbClr val="3F3F3F"/>
                </a:solidFill>
              </a:rPr>
              <a:pPr eaLnBrk="1" hangingPunct="1"/>
              <a:t>3</a:t>
            </a:fld>
            <a:endParaRPr lang="en-US" altLang="en-US">
              <a:solidFill>
                <a:srgbClr val="3F3F3F"/>
              </a:solidFill>
            </a:endParaRPr>
          </a:p>
        </p:txBody>
      </p:sp>
    </p:spTree>
    <p:extLst>
      <p:ext uri="{BB962C8B-B14F-4D97-AF65-F5344CB8AC3E}">
        <p14:creationId xmlns:p14="http://schemas.microsoft.com/office/powerpoint/2010/main" val="906504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D11E6-E3FF-4C00-BFC0-C83E31A011B7}"/>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Hit the Gym </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974FFC47-46B0-4C49-9E89-0A10E19C11EE}"/>
              </a:ext>
            </a:extLst>
          </p:cNvPr>
          <p:cNvSpPr>
            <a:spLocks noGrp="1"/>
          </p:cNvSpPr>
          <p:nvPr>
            <p:ph idx="1"/>
          </p:nvPr>
        </p:nvSpPr>
        <p:spPr/>
        <p:txBody>
          <a:bodyPr/>
          <a:lstStyle/>
          <a:p>
            <a:pPr eaLnBrk="1" hangingPunct="1"/>
            <a:r>
              <a:rPr lang="en-US" altLang="en-US"/>
              <a:t>We pay now the pain of exercise, or we will pay later in loss of function.</a:t>
            </a:r>
          </a:p>
          <a:p>
            <a:pPr eaLnBrk="1" hangingPunct="1"/>
            <a:r>
              <a:rPr lang="en-US" altLang="en-US"/>
              <a:t>Don’t dig your grave with your own fork.</a:t>
            </a:r>
          </a:p>
          <a:p>
            <a:pPr lvl="1" eaLnBrk="1" hangingPunct="1"/>
            <a:r>
              <a:rPr lang="en-US" altLang="en-US"/>
              <a:t>Is my diet killing me?</a:t>
            </a:r>
          </a:p>
          <a:p>
            <a:pPr lvl="1" eaLnBrk="1" hangingPunct="1"/>
            <a:r>
              <a:rPr lang="en-US" altLang="en-US"/>
              <a:t>Part of the fruit of the Spirit is self-control. If we can’t control ourselves, the Spirit can, if we sincerely ask (Rom. 8:13).</a:t>
            </a:r>
          </a:p>
          <a:p>
            <a:pPr eaLnBrk="1" hangingPunct="1"/>
            <a:r>
              <a:rPr lang="en-US" altLang="en-US"/>
              <a:t>If you can’t go to a gym, do pushups, sit-ups, and push-aways (from the table).</a:t>
            </a:r>
          </a:p>
          <a:p>
            <a:pPr eaLnBrk="1" hangingPunct="1"/>
            <a:endParaRPr lang="en-US" altLang="en-US"/>
          </a:p>
        </p:txBody>
      </p:sp>
      <p:sp>
        <p:nvSpPr>
          <p:cNvPr id="4" name="Slide Number Placeholder 3">
            <a:extLst>
              <a:ext uri="{FF2B5EF4-FFF2-40B4-BE49-F238E27FC236}">
                <a16:creationId xmlns:a16="http://schemas.microsoft.com/office/drawing/2014/main" id="{6FFFEC44-179D-4630-909A-E9A5EE17945F}"/>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022A0A2F-F784-4471-91AE-1E9527B2E67B}" type="slidenum">
              <a:rPr lang="en-US" altLang="en-US">
                <a:solidFill>
                  <a:srgbClr val="3F3F3F"/>
                </a:solidFill>
              </a:rPr>
              <a:pPr eaLnBrk="1" hangingPunct="1"/>
              <a:t>30</a:t>
            </a:fld>
            <a:endParaRPr lang="en-US" altLang="en-US">
              <a:solidFill>
                <a:srgbClr val="3F3F3F"/>
              </a:solidFill>
            </a:endParaRPr>
          </a:p>
        </p:txBody>
      </p:sp>
    </p:spTree>
    <p:extLst>
      <p:ext uri="{BB962C8B-B14F-4D97-AF65-F5344CB8AC3E}">
        <p14:creationId xmlns:p14="http://schemas.microsoft.com/office/powerpoint/2010/main" val="539192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FD224-5BE7-4067-BF81-FCF530522A54}"/>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Evaluating Our Life</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562C78C3-CDA6-49F4-90D2-4DB6B0D1DFE6}"/>
              </a:ext>
            </a:extLst>
          </p:cNvPr>
          <p:cNvSpPr>
            <a:spLocks noGrp="1"/>
          </p:cNvSpPr>
          <p:nvPr>
            <p:ph idx="1"/>
          </p:nvPr>
        </p:nvSpPr>
        <p:spPr/>
        <p:txBody>
          <a:bodyPr/>
          <a:lstStyle/>
          <a:p>
            <a:pPr eaLnBrk="1" hangingPunct="1"/>
            <a:r>
              <a:rPr lang="en-US" altLang="en-US"/>
              <a:t>Erik Erikson proposed eight developmental stages in life.</a:t>
            </a:r>
          </a:p>
          <a:p>
            <a:pPr lvl="1" eaLnBrk="1" hangingPunct="1"/>
            <a:r>
              <a:rPr lang="en-US" altLang="en-US"/>
              <a:t>The eighth and last stage is “integrity versus despair”.  At this stage he believes that we look back upon life to see if we have successfully met the challenges of the earlier stages (integration), or if we have not been successful (despair).</a:t>
            </a:r>
          </a:p>
          <a:p>
            <a:pPr eaLnBrk="1" hangingPunct="1"/>
            <a:r>
              <a:rPr lang="en-US" altLang="en-US"/>
              <a:t>Being born in 1946, I can say that I do look back upon my life to see if it has been lived well, and whether or not I’ve accomplished the work God gave me to do (Eph. 2:10--read). This question haunts me.</a:t>
            </a:r>
          </a:p>
        </p:txBody>
      </p:sp>
      <p:sp>
        <p:nvSpPr>
          <p:cNvPr id="4" name="Slide Number Placeholder 3">
            <a:extLst>
              <a:ext uri="{FF2B5EF4-FFF2-40B4-BE49-F238E27FC236}">
                <a16:creationId xmlns:a16="http://schemas.microsoft.com/office/drawing/2014/main" id="{CED6D887-668E-492B-816E-2E4E71BF286E}"/>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0792DBC8-8946-46DA-A661-8BE781CF5549}" type="slidenum">
              <a:rPr lang="en-US" altLang="en-US">
                <a:solidFill>
                  <a:srgbClr val="3F3F3F"/>
                </a:solidFill>
              </a:rPr>
              <a:pPr eaLnBrk="1" hangingPunct="1"/>
              <a:t>31</a:t>
            </a:fld>
            <a:endParaRPr lang="en-US" altLang="en-US">
              <a:solidFill>
                <a:srgbClr val="3F3F3F"/>
              </a:solidFill>
            </a:endParaRPr>
          </a:p>
        </p:txBody>
      </p:sp>
    </p:spTree>
    <p:extLst>
      <p:ext uri="{BB962C8B-B14F-4D97-AF65-F5344CB8AC3E}">
        <p14:creationId xmlns:p14="http://schemas.microsoft.com/office/powerpoint/2010/main" val="2525668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5C19-0A77-44B3-A181-65D4BF92905C}"/>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Criteria</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EE1D2118-65CE-4308-99B5-C7EAD0B010DC}"/>
              </a:ext>
            </a:extLst>
          </p:cNvPr>
          <p:cNvSpPr>
            <a:spLocks noGrp="1"/>
          </p:cNvSpPr>
          <p:nvPr>
            <p:ph idx="1"/>
          </p:nvPr>
        </p:nvSpPr>
        <p:spPr/>
        <p:txBody>
          <a:bodyPr/>
          <a:lstStyle/>
          <a:p>
            <a:pPr eaLnBrk="1" hangingPunct="1"/>
            <a:r>
              <a:rPr lang="en-US" altLang="en-US"/>
              <a:t>How do we evaluate our life?</a:t>
            </a:r>
          </a:p>
          <a:p>
            <a:pPr lvl="1" eaLnBrk="1" hangingPunct="1"/>
            <a:r>
              <a:rPr lang="en-US" altLang="en-US"/>
              <a:t>By whether or not we have had a happy marriage?</a:t>
            </a:r>
          </a:p>
          <a:p>
            <a:pPr lvl="1" eaLnBrk="1" hangingPunct="1"/>
            <a:r>
              <a:rPr lang="en-US" altLang="en-US"/>
              <a:t>If our children are wise and godly?</a:t>
            </a:r>
          </a:p>
          <a:p>
            <a:pPr lvl="1" eaLnBrk="1" hangingPunct="1"/>
            <a:r>
              <a:rPr lang="en-US" altLang="en-US"/>
              <a:t>If we have had professional and vocational success?</a:t>
            </a:r>
          </a:p>
          <a:p>
            <a:pPr lvl="1" eaLnBrk="1" hangingPunct="1"/>
            <a:r>
              <a:rPr lang="en-US" altLang="en-US"/>
              <a:t>By how much fruit we’ve seen in ministry?</a:t>
            </a:r>
          </a:p>
          <a:p>
            <a:pPr eaLnBrk="1" hangingPunct="1"/>
            <a:r>
              <a:rPr lang="en-US" altLang="en-US"/>
              <a:t>Whose opinion matters—mine, my spouse’s, my friends’, or the speakers at my funeral?</a:t>
            </a:r>
          </a:p>
        </p:txBody>
      </p:sp>
      <p:sp>
        <p:nvSpPr>
          <p:cNvPr id="4" name="Slide Number Placeholder 3">
            <a:extLst>
              <a:ext uri="{FF2B5EF4-FFF2-40B4-BE49-F238E27FC236}">
                <a16:creationId xmlns:a16="http://schemas.microsoft.com/office/drawing/2014/main" id="{DAC9CF57-8CFD-4DF9-BD13-EAACABB85090}"/>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CD7729A8-F787-4597-8FB8-FF3EC0A50084}" type="slidenum">
              <a:rPr lang="en-US" altLang="en-US">
                <a:solidFill>
                  <a:srgbClr val="3F3F3F"/>
                </a:solidFill>
              </a:rPr>
              <a:pPr eaLnBrk="1" hangingPunct="1"/>
              <a:t>32</a:t>
            </a:fld>
            <a:endParaRPr lang="en-US" altLang="en-US">
              <a:solidFill>
                <a:srgbClr val="3F3F3F"/>
              </a:solidFill>
            </a:endParaRPr>
          </a:p>
        </p:txBody>
      </p:sp>
    </p:spTree>
    <p:extLst>
      <p:ext uri="{BB962C8B-B14F-4D97-AF65-F5344CB8AC3E}">
        <p14:creationId xmlns:p14="http://schemas.microsoft.com/office/powerpoint/2010/main" val="2034772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8311-F7D2-4B13-86A0-523F4440BFC9}"/>
              </a:ext>
            </a:extLst>
          </p:cNvPr>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Self-image</a:t>
            </a:r>
          </a:p>
        </p:txBody>
      </p:sp>
      <p:pic>
        <p:nvPicPr>
          <p:cNvPr id="40963" name="Picture 4">
            <a:extLst>
              <a:ext uri="{FF2B5EF4-FFF2-40B4-BE49-F238E27FC236}">
                <a16:creationId xmlns:a16="http://schemas.microsoft.com/office/drawing/2014/main" id="{943D9AE8-8363-4812-AF62-129FB6691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24001"/>
            <a:ext cx="41148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F223B194-751B-460D-BEA2-0B5310532850}"/>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1E7C7AC9-4CBF-4953-8C08-AA2CD7505FC6}" type="slidenum">
              <a:rPr lang="en-US" altLang="en-US">
                <a:solidFill>
                  <a:srgbClr val="3F3F3F"/>
                </a:solidFill>
              </a:rPr>
              <a:pPr eaLnBrk="1" hangingPunct="1"/>
              <a:t>33</a:t>
            </a:fld>
            <a:endParaRPr lang="en-US" altLang="en-US">
              <a:solidFill>
                <a:srgbClr val="3F3F3F"/>
              </a:solidFill>
            </a:endParaRPr>
          </a:p>
        </p:txBody>
      </p:sp>
    </p:spTree>
    <p:extLst>
      <p:ext uri="{BB962C8B-B14F-4D97-AF65-F5344CB8AC3E}">
        <p14:creationId xmlns:p14="http://schemas.microsoft.com/office/powerpoint/2010/main" val="3023543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CC97C-91CA-4C0C-83D3-47BF72B5E738}"/>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Thinking Too Highly of Ourselves</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7593493E-F015-457E-A1F3-CD63FDBBC2D2}"/>
              </a:ext>
            </a:extLst>
          </p:cNvPr>
          <p:cNvSpPr>
            <a:spLocks noGrp="1"/>
          </p:cNvSpPr>
          <p:nvPr>
            <p:ph idx="1"/>
          </p:nvPr>
        </p:nvSpPr>
        <p:spPr/>
        <p:txBody>
          <a:bodyPr/>
          <a:lstStyle/>
          <a:p>
            <a:pPr eaLnBrk="1" hangingPunct="1"/>
            <a:r>
              <a:rPr lang="en-US" altLang="en-US"/>
              <a:t>The wicked think too highly of themselves.</a:t>
            </a:r>
          </a:p>
          <a:p>
            <a:pPr lvl="1" eaLnBrk="1" hangingPunct="1"/>
            <a:r>
              <a:rPr lang="en-US" altLang="en-US" baseline="30000"/>
              <a:t>2</a:t>
            </a:r>
            <a:r>
              <a:rPr lang="en-US" altLang="en-US"/>
              <a:t>[I]n his own eyes [the wicked person] flatters himself too much to detect or hate his sin.  (Psa 36:1-2 ).</a:t>
            </a:r>
          </a:p>
          <a:p>
            <a:pPr eaLnBrk="1" hangingPunct="1"/>
            <a:r>
              <a:rPr lang="en-US" altLang="en-US"/>
              <a:t>Christians have the same tendency.</a:t>
            </a:r>
          </a:p>
          <a:p>
            <a:pPr lvl="1" eaLnBrk="1" hangingPunct="1"/>
            <a:r>
              <a:rPr lang="en-US" altLang="en-US" baseline="30000"/>
              <a:t>3</a:t>
            </a:r>
            <a:r>
              <a:rPr lang="en-US" altLang="en-US"/>
              <a:t>For by the grace given me I say to every one of you: Do not think of yourself more highly than you ought, but rather think of yourself with sober judgment, in accordance with the measure of faith God has given you. (Rom 12:3 ). </a:t>
            </a:r>
          </a:p>
        </p:txBody>
      </p:sp>
      <p:sp>
        <p:nvSpPr>
          <p:cNvPr id="4" name="Slide Number Placeholder 3">
            <a:extLst>
              <a:ext uri="{FF2B5EF4-FFF2-40B4-BE49-F238E27FC236}">
                <a16:creationId xmlns:a16="http://schemas.microsoft.com/office/drawing/2014/main" id="{FDA94F16-59CF-41D0-9ACD-49DEEF8BB87F}"/>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1B38F160-B365-4383-8F64-E525E46B349A}" type="slidenum">
              <a:rPr lang="en-US" altLang="en-US">
                <a:solidFill>
                  <a:srgbClr val="3F3F3F"/>
                </a:solidFill>
              </a:rPr>
              <a:pPr eaLnBrk="1" hangingPunct="1"/>
              <a:t>34</a:t>
            </a:fld>
            <a:endParaRPr lang="en-US" altLang="en-US">
              <a:solidFill>
                <a:srgbClr val="3F3F3F"/>
              </a:solidFill>
            </a:endParaRPr>
          </a:p>
        </p:txBody>
      </p:sp>
    </p:spTree>
    <p:extLst>
      <p:ext uri="{BB962C8B-B14F-4D97-AF65-F5344CB8AC3E}">
        <p14:creationId xmlns:p14="http://schemas.microsoft.com/office/powerpoint/2010/main" val="388881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946A-149E-48D2-8908-80D1B65C9E82}"/>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Pride</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B414706A-6603-4E89-A0B3-3D9BCE4F4823}"/>
              </a:ext>
            </a:extLst>
          </p:cNvPr>
          <p:cNvSpPr>
            <a:spLocks noGrp="1"/>
          </p:cNvSpPr>
          <p:nvPr>
            <p:ph idx="1"/>
          </p:nvPr>
        </p:nvSpPr>
        <p:spPr/>
        <p:txBody>
          <a:bodyPr/>
          <a:lstStyle/>
          <a:p>
            <a:pPr eaLnBrk="1" hangingPunct="1"/>
            <a:r>
              <a:rPr lang="en-US" altLang="en-US"/>
              <a:t>One of my biggest sins has been to think more of myself than facts justify, and far less of others than the facts justify. </a:t>
            </a:r>
          </a:p>
          <a:p>
            <a:pPr lvl="1" eaLnBrk="1" hangingPunct="1"/>
            <a:r>
              <a:rPr lang="en-US" altLang="en-US"/>
              <a:t>I remember starting a doctoral program, talking far too much in seminars. The longer I was in doctoral studies, the less I said. The longer I live, the greater the appreciation I have for the accomplishments of others, and the less I have of my own.</a:t>
            </a:r>
          </a:p>
          <a:p>
            <a:pPr eaLnBrk="1" hangingPunct="1"/>
            <a:endParaRPr lang="en-US" altLang="en-US"/>
          </a:p>
        </p:txBody>
      </p:sp>
      <p:sp>
        <p:nvSpPr>
          <p:cNvPr id="4" name="Slide Number Placeholder 3">
            <a:extLst>
              <a:ext uri="{FF2B5EF4-FFF2-40B4-BE49-F238E27FC236}">
                <a16:creationId xmlns:a16="http://schemas.microsoft.com/office/drawing/2014/main" id="{7C7D4CCF-8B45-49BA-9627-A9934D7F6844}"/>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792CB34B-08AF-4CEE-B173-7FEA2AC28F8B}" type="slidenum">
              <a:rPr lang="en-US" altLang="en-US">
                <a:solidFill>
                  <a:srgbClr val="3F3F3F"/>
                </a:solidFill>
              </a:rPr>
              <a:pPr eaLnBrk="1" hangingPunct="1"/>
              <a:t>35</a:t>
            </a:fld>
            <a:endParaRPr lang="en-US" altLang="en-US">
              <a:solidFill>
                <a:srgbClr val="3F3F3F"/>
              </a:solidFill>
            </a:endParaRPr>
          </a:p>
        </p:txBody>
      </p:sp>
    </p:spTree>
    <p:extLst>
      <p:ext uri="{BB962C8B-B14F-4D97-AF65-F5344CB8AC3E}">
        <p14:creationId xmlns:p14="http://schemas.microsoft.com/office/powerpoint/2010/main" val="4011054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1" end="1"/>
                                            </p:txEl>
                                          </p:spTgt>
                                        </p:tgtEl>
                                        <p:attrNameLst>
                                          <p:attrName>r</p:attrName>
                                        </p:attrNameLst>
                                      </p:cBhvr>
                                    </p:animRot>
                                    <p:animRot by="-240000">
                                      <p:cBhvr>
                                        <p:cTn id="7" dur="200" fill="hold">
                                          <p:stCondLst>
                                            <p:cond delay="200"/>
                                          </p:stCondLst>
                                        </p:cTn>
                                        <p:tgtEl>
                                          <p:spTgt spid="3">
                                            <p:txEl>
                                              <p:pRg st="1" end="1"/>
                                            </p:txEl>
                                          </p:spTgt>
                                        </p:tgtEl>
                                        <p:attrNameLst>
                                          <p:attrName>r</p:attrName>
                                        </p:attrNameLst>
                                      </p:cBhvr>
                                    </p:animRot>
                                    <p:animRot by="240000">
                                      <p:cBhvr>
                                        <p:cTn id="8" dur="200" fill="hold">
                                          <p:stCondLst>
                                            <p:cond delay="400"/>
                                          </p:stCondLst>
                                        </p:cTn>
                                        <p:tgtEl>
                                          <p:spTgt spid="3">
                                            <p:txEl>
                                              <p:pRg st="1" end="1"/>
                                            </p:txEl>
                                          </p:spTgt>
                                        </p:tgtEl>
                                        <p:attrNameLst>
                                          <p:attrName>r</p:attrName>
                                        </p:attrNameLst>
                                      </p:cBhvr>
                                    </p:animRot>
                                    <p:animRot by="-240000">
                                      <p:cBhvr>
                                        <p:cTn id="9" dur="200" fill="hold">
                                          <p:stCondLst>
                                            <p:cond delay="600"/>
                                          </p:stCondLst>
                                        </p:cTn>
                                        <p:tgtEl>
                                          <p:spTgt spid="3">
                                            <p:txEl>
                                              <p:pRg st="1" end="1"/>
                                            </p:txEl>
                                          </p:spTgt>
                                        </p:tgtEl>
                                        <p:attrNameLst>
                                          <p:attrName>r</p:attrName>
                                        </p:attrNameLst>
                                      </p:cBhvr>
                                    </p:animRot>
                                    <p:animRot by="120000">
                                      <p:cBhvr>
                                        <p:cTn id="10"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8599-91BE-4B47-AB8F-825141C9934B}"/>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A More Balanced View</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426B0473-E694-45EA-9707-D4240099EF22}"/>
              </a:ext>
            </a:extLst>
          </p:cNvPr>
          <p:cNvSpPr>
            <a:spLocks noGrp="1"/>
          </p:cNvSpPr>
          <p:nvPr>
            <p:ph idx="1"/>
          </p:nvPr>
        </p:nvSpPr>
        <p:spPr/>
        <p:txBody>
          <a:bodyPr/>
          <a:lstStyle/>
          <a:p>
            <a:pPr eaLnBrk="1" hangingPunct="1"/>
            <a:r>
              <a:rPr lang="en-US" altLang="en-US"/>
              <a:t>We cannot say with any honesty that we have done our best, at any stage of life. On some days, we may have. </a:t>
            </a:r>
          </a:p>
          <a:p>
            <a:pPr lvl="1" eaLnBrk="1" hangingPunct="1"/>
            <a:r>
              <a:rPr lang="en-US" altLang="en-US"/>
              <a:t>We have not done everything, all the time, to the glory of God (1 Cor. 10:31).</a:t>
            </a:r>
          </a:p>
          <a:p>
            <a:pPr eaLnBrk="1" hangingPunct="1"/>
            <a:r>
              <a:rPr lang="en-US" altLang="en-US"/>
              <a:t>On the other hand, we may have had more positive impact than we realize. We don’t know the ultimate outcome of a tract or message or witnessing to someone. That is one reason I pass out hundreds of New Testaments. It is like passing out a miracle drug. Some will take it, and be given life.</a:t>
            </a:r>
          </a:p>
        </p:txBody>
      </p:sp>
      <p:sp>
        <p:nvSpPr>
          <p:cNvPr id="4" name="Slide Number Placeholder 3">
            <a:extLst>
              <a:ext uri="{FF2B5EF4-FFF2-40B4-BE49-F238E27FC236}">
                <a16:creationId xmlns:a16="http://schemas.microsoft.com/office/drawing/2014/main" id="{99DE587C-89C7-495B-99C1-75E9E0B34F82}"/>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DA826FB0-B22C-47EB-8D1A-3F65C4AFB7DB}" type="slidenum">
              <a:rPr lang="en-US" altLang="en-US">
                <a:solidFill>
                  <a:srgbClr val="3F3F3F"/>
                </a:solidFill>
              </a:rPr>
              <a:pPr eaLnBrk="1" hangingPunct="1"/>
              <a:t>36</a:t>
            </a:fld>
            <a:endParaRPr lang="en-US" altLang="en-US">
              <a:solidFill>
                <a:srgbClr val="3F3F3F"/>
              </a:solidFill>
            </a:endParaRPr>
          </a:p>
        </p:txBody>
      </p:sp>
    </p:spTree>
    <p:extLst>
      <p:ext uri="{BB962C8B-B14F-4D97-AF65-F5344CB8AC3E}">
        <p14:creationId xmlns:p14="http://schemas.microsoft.com/office/powerpoint/2010/main" val="40775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B215-4C34-43D5-BFAE-5CAD64DF8D9D}"/>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We Are Saved By Faith</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74BCB36E-AEE5-481F-B604-DA6DF5DB7FC2}"/>
              </a:ext>
            </a:extLst>
          </p:cNvPr>
          <p:cNvSpPr>
            <a:spLocks noGrp="1"/>
          </p:cNvSpPr>
          <p:nvPr>
            <p:ph idx="1"/>
          </p:nvPr>
        </p:nvSpPr>
        <p:spPr/>
        <p:txBody>
          <a:bodyPr/>
          <a:lstStyle/>
          <a:p>
            <a:pPr eaLnBrk="1" hangingPunct="1"/>
            <a:r>
              <a:rPr lang="en-US" altLang="en-US"/>
              <a:t>Christians are saved by faith in Christ alone, but faith that is alone, without good works, is not saving faith.</a:t>
            </a:r>
          </a:p>
          <a:p>
            <a:pPr eaLnBrk="1" hangingPunct="1"/>
            <a:r>
              <a:rPr lang="en-US" altLang="en-US"/>
              <a:t>True Christians can rejoice that their name is written in heaven (Luke 10:20).</a:t>
            </a:r>
          </a:p>
          <a:p>
            <a:pPr lvl="1" eaLnBrk="1" hangingPunct="1"/>
            <a:r>
              <a:rPr lang="en-US" altLang="en-US"/>
              <a:t>Every Christian will receive far more than is deserved, since no one deserves to go to heaven.</a:t>
            </a:r>
          </a:p>
          <a:p>
            <a:pPr lvl="1" eaLnBrk="1" hangingPunct="1"/>
            <a:r>
              <a:rPr lang="en-US" altLang="en-US"/>
              <a:t>This is consolation enough for us, for now.</a:t>
            </a:r>
          </a:p>
          <a:p>
            <a:pPr lvl="1" eaLnBrk="1" hangingPunct="1"/>
            <a:r>
              <a:rPr lang="en-US" altLang="en-US"/>
              <a:t>If we have suffered persecution for Jesus, our reward will be great (Matt. 5:11-12).</a:t>
            </a:r>
          </a:p>
          <a:p>
            <a:pPr lvl="1" eaLnBrk="1" hangingPunct="1"/>
            <a:endParaRPr lang="en-US" altLang="en-US"/>
          </a:p>
        </p:txBody>
      </p:sp>
      <p:sp>
        <p:nvSpPr>
          <p:cNvPr id="4" name="Slide Number Placeholder 3">
            <a:extLst>
              <a:ext uri="{FF2B5EF4-FFF2-40B4-BE49-F238E27FC236}">
                <a16:creationId xmlns:a16="http://schemas.microsoft.com/office/drawing/2014/main" id="{8364DA6E-3B65-49F9-9B37-78C047AB3014}"/>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3CC57644-9EB2-49DF-B613-7B2B20B3220C}" type="slidenum">
              <a:rPr lang="en-US" altLang="en-US">
                <a:solidFill>
                  <a:srgbClr val="3F3F3F"/>
                </a:solidFill>
              </a:rPr>
              <a:pPr eaLnBrk="1" hangingPunct="1"/>
              <a:t>37</a:t>
            </a:fld>
            <a:endParaRPr lang="en-US" altLang="en-US">
              <a:solidFill>
                <a:srgbClr val="3F3F3F"/>
              </a:solidFill>
            </a:endParaRPr>
          </a:p>
        </p:txBody>
      </p:sp>
    </p:spTree>
    <p:extLst>
      <p:ext uri="{BB962C8B-B14F-4D97-AF65-F5344CB8AC3E}">
        <p14:creationId xmlns:p14="http://schemas.microsoft.com/office/powerpoint/2010/main" val="840151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4017-A788-461F-945E-B0B3CE0036ED}"/>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Our Sins Removed</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9B374DBD-6030-490C-9AF7-50DC8395CF49}"/>
              </a:ext>
            </a:extLst>
          </p:cNvPr>
          <p:cNvSpPr>
            <a:spLocks noGrp="1"/>
          </p:cNvSpPr>
          <p:nvPr>
            <p:ph idx="1"/>
          </p:nvPr>
        </p:nvSpPr>
        <p:spPr/>
        <p:txBody>
          <a:bodyPr/>
          <a:lstStyle/>
          <a:p>
            <a:pPr eaLnBrk="1" hangingPunct="1"/>
            <a:r>
              <a:rPr lang="en-US" altLang="en-US"/>
              <a:t>Instead of despair in old age for our failures, and everyone has failures, we can be thankful that the blood of Christ cleanses us from all sin (1 John 1:7).</a:t>
            </a:r>
          </a:p>
          <a:p>
            <a:pPr eaLnBrk="1" hangingPunct="1"/>
            <a:r>
              <a:rPr lang="en-US" altLang="en-US"/>
              <a:t>Old age gives us the opportunity to try to reconcile with those we have offended. </a:t>
            </a:r>
          </a:p>
          <a:p>
            <a:pPr lvl="1" eaLnBrk="1" hangingPunct="1"/>
            <a:r>
              <a:rPr lang="en-US" altLang="en-US"/>
              <a:t>I committed sins of omission with regard to a man who was very kind to my family and me. He had cancer, and I wrote to him and called him up and did my best to ask forgiveness and pay him back for his kindness.</a:t>
            </a:r>
          </a:p>
        </p:txBody>
      </p:sp>
      <p:sp>
        <p:nvSpPr>
          <p:cNvPr id="4" name="Slide Number Placeholder 3">
            <a:extLst>
              <a:ext uri="{FF2B5EF4-FFF2-40B4-BE49-F238E27FC236}">
                <a16:creationId xmlns:a16="http://schemas.microsoft.com/office/drawing/2014/main" id="{5E33782C-7F56-43A7-A1CC-5F02B96100C1}"/>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927D243B-E645-41C5-905D-0188FC074F1B}" type="slidenum">
              <a:rPr lang="en-US" altLang="en-US">
                <a:solidFill>
                  <a:srgbClr val="3F3F3F"/>
                </a:solidFill>
              </a:rPr>
              <a:pPr eaLnBrk="1" hangingPunct="1"/>
              <a:t>38</a:t>
            </a:fld>
            <a:endParaRPr lang="en-US" altLang="en-US">
              <a:solidFill>
                <a:srgbClr val="3F3F3F"/>
              </a:solidFill>
            </a:endParaRPr>
          </a:p>
        </p:txBody>
      </p:sp>
    </p:spTree>
    <p:extLst>
      <p:ext uri="{BB962C8B-B14F-4D97-AF65-F5344CB8AC3E}">
        <p14:creationId xmlns:p14="http://schemas.microsoft.com/office/powerpoint/2010/main" val="384856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9CB-5DC6-445B-B5D5-3462668BB3F2}"/>
              </a:ext>
            </a:extLst>
          </p:cNvPr>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An Audience of One</a:t>
            </a:r>
          </a:p>
        </p:txBody>
      </p:sp>
      <p:sp>
        <p:nvSpPr>
          <p:cNvPr id="3" name="Content Placeholder 2">
            <a:extLst>
              <a:ext uri="{FF2B5EF4-FFF2-40B4-BE49-F238E27FC236}">
                <a16:creationId xmlns:a16="http://schemas.microsoft.com/office/drawing/2014/main" id="{F746D61F-D96D-4AAB-BD27-5C7BE7D916C0}"/>
              </a:ext>
            </a:extLst>
          </p:cNvPr>
          <p:cNvSpPr>
            <a:spLocks noGrp="1"/>
          </p:cNvSpPr>
          <p:nvPr>
            <p:ph idx="1"/>
          </p:nvPr>
        </p:nvSpPr>
        <p:spPr/>
        <p:txBody>
          <a:bodyPr/>
          <a:lstStyle/>
          <a:p>
            <a:pPr eaLnBrk="1" hangingPunct="1"/>
            <a:r>
              <a:rPr lang="en-US" altLang="en-US"/>
              <a:t>Ultimately, we don’t have to satisfy ourselves in an evaluation, or anyone else—our lives must please God.</a:t>
            </a:r>
          </a:p>
          <a:p>
            <a:pPr eaLnBrk="1" hangingPunct="1"/>
            <a:r>
              <a:rPr lang="en-US" altLang="en-US"/>
              <a:t>The apostle Paul wrote:</a:t>
            </a:r>
          </a:p>
          <a:p>
            <a:pPr lvl="1" eaLnBrk="1" hangingPunct="1"/>
            <a:r>
              <a:rPr lang="en-US" altLang="en-US" baseline="30000"/>
              <a:t>3</a:t>
            </a:r>
            <a:r>
              <a:rPr lang="en-US" altLang="en-US"/>
              <a:t> I care very little if I am judged by you or by any human court; indeed, I do not even judge myself.</a:t>
            </a:r>
          </a:p>
          <a:p>
            <a:pPr lvl="1" eaLnBrk="1" hangingPunct="1"/>
            <a:r>
              <a:rPr lang="en-US" altLang="en-US"/>
              <a:t> </a:t>
            </a:r>
            <a:r>
              <a:rPr lang="en-US" altLang="en-US" baseline="30000"/>
              <a:t>4</a:t>
            </a:r>
            <a:r>
              <a:rPr lang="en-US" altLang="en-US"/>
              <a:t> My conscience is clear, but that </a:t>
            </a:r>
            <a:r>
              <a:rPr lang="en-US" altLang="en-US">
                <a:solidFill>
                  <a:srgbClr val="FF0000"/>
                </a:solidFill>
              </a:rPr>
              <a:t>does not make me innocent. It is the Lord who judges me.</a:t>
            </a:r>
          </a:p>
          <a:p>
            <a:pPr lvl="1" eaLnBrk="1" hangingPunct="1"/>
            <a:r>
              <a:rPr lang="en-US" altLang="en-US"/>
              <a:t> </a:t>
            </a:r>
            <a:r>
              <a:rPr lang="en-US" altLang="en-US" baseline="30000">
                <a:solidFill>
                  <a:srgbClr val="FF0000"/>
                </a:solidFill>
              </a:rPr>
              <a:t>5</a:t>
            </a:r>
            <a:r>
              <a:rPr lang="en-US" altLang="en-US">
                <a:solidFill>
                  <a:srgbClr val="FF0000"/>
                </a:solidFill>
              </a:rPr>
              <a:t> Therefore judge nothing before the appointed time</a:t>
            </a:r>
            <a:r>
              <a:rPr lang="en-US" altLang="en-US"/>
              <a:t>; wait till the Lord comes. He will bring to light what is hidden in darkness and will expose the motives of men's hearts. At that time each will receive his praise from God.  (1Co 4:3-5 ). </a:t>
            </a:r>
          </a:p>
          <a:p>
            <a:pPr lvl="1" eaLnBrk="1" hangingPunct="1"/>
            <a:endParaRPr lang="en-US" altLang="en-US"/>
          </a:p>
        </p:txBody>
      </p:sp>
      <p:sp>
        <p:nvSpPr>
          <p:cNvPr id="4" name="Slide Number Placeholder 3">
            <a:extLst>
              <a:ext uri="{FF2B5EF4-FFF2-40B4-BE49-F238E27FC236}">
                <a16:creationId xmlns:a16="http://schemas.microsoft.com/office/drawing/2014/main" id="{4CED12B9-3311-42E8-B35D-894FCB0AFB70}"/>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0ED9AE42-275C-4CA6-9878-EF941159B31A}" type="slidenum">
              <a:rPr lang="en-US" altLang="en-US">
                <a:solidFill>
                  <a:srgbClr val="3F3F3F"/>
                </a:solidFill>
              </a:rPr>
              <a:pPr eaLnBrk="1" hangingPunct="1"/>
              <a:t>39</a:t>
            </a:fld>
            <a:endParaRPr lang="en-US" altLang="en-US">
              <a:solidFill>
                <a:srgbClr val="3F3F3F"/>
              </a:solidFill>
            </a:endParaRPr>
          </a:p>
        </p:txBody>
      </p:sp>
    </p:spTree>
    <p:extLst>
      <p:ext uri="{BB962C8B-B14F-4D97-AF65-F5344CB8AC3E}">
        <p14:creationId xmlns:p14="http://schemas.microsoft.com/office/powerpoint/2010/main" val="1594998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9732-A93C-4630-8B2B-522FD897AE4D}"/>
              </a:ext>
            </a:extLst>
          </p:cNvPr>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Life is Good, But Not Easy</a:t>
            </a:r>
          </a:p>
        </p:txBody>
      </p:sp>
      <p:sp>
        <p:nvSpPr>
          <p:cNvPr id="3" name="Content Placeholder 2">
            <a:extLst>
              <a:ext uri="{FF2B5EF4-FFF2-40B4-BE49-F238E27FC236}">
                <a16:creationId xmlns:a16="http://schemas.microsoft.com/office/drawing/2014/main" id="{CFC841E2-88D9-4534-A808-4A64846CE1E1}"/>
              </a:ext>
            </a:extLst>
          </p:cNvPr>
          <p:cNvSpPr>
            <a:spLocks noGrp="1"/>
          </p:cNvSpPr>
          <p:nvPr>
            <p:ph idx="1"/>
          </p:nvPr>
        </p:nvSpPr>
        <p:spPr/>
        <p:txBody>
          <a:bodyPr/>
          <a:lstStyle/>
          <a:p>
            <a:pPr eaLnBrk="1" hangingPunct="1"/>
            <a:r>
              <a:rPr lang="en-US" altLang="en-US"/>
              <a:t>Life is full of trouble-- </a:t>
            </a:r>
            <a:r>
              <a:rPr lang="en-US" altLang="en-US" baseline="30000"/>
              <a:t>10</a:t>
            </a:r>
            <a:r>
              <a:rPr lang="en-US" altLang="en-US"/>
              <a:t> The length of our days is seventy years-- or eighty, if we have the strength; yet their span is but </a:t>
            </a:r>
            <a:r>
              <a:rPr lang="en-US" altLang="en-US">
                <a:solidFill>
                  <a:srgbClr val="FF0000"/>
                </a:solidFill>
              </a:rPr>
              <a:t>trouble and sorrow</a:t>
            </a:r>
            <a:r>
              <a:rPr lang="en-US" altLang="en-US"/>
              <a:t> (Psa 90:10 ).</a:t>
            </a:r>
          </a:p>
          <a:p>
            <a:pPr eaLnBrk="1" hangingPunct="1"/>
            <a:r>
              <a:rPr lang="en-US" altLang="en-US"/>
              <a:t>But life is still basically good, or there would be mass suicide.</a:t>
            </a:r>
          </a:p>
          <a:p>
            <a:pPr eaLnBrk="1" hangingPunct="1"/>
            <a:r>
              <a:rPr lang="en-US" altLang="en-US"/>
              <a:t>The great majority of people want to live longer, not shorter.</a:t>
            </a:r>
          </a:p>
        </p:txBody>
      </p:sp>
      <p:sp>
        <p:nvSpPr>
          <p:cNvPr id="4" name="Slide Number Placeholder 3">
            <a:extLst>
              <a:ext uri="{FF2B5EF4-FFF2-40B4-BE49-F238E27FC236}">
                <a16:creationId xmlns:a16="http://schemas.microsoft.com/office/drawing/2014/main" id="{2E3B94A6-F270-4051-90BC-B522A964F524}"/>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C2CC81E5-AEEE-4414-B76A-F7EB221D6EC2}" type="slidenum">
              <a:rPr lang="en-US" altLang="en-US">
                <a:solidFill>
                  <a:srgbClr val="3F3F3F"/>
                </a:solidFill>
              </a:rPr>
              <a:pPr eaLnBrk="1" hangingPunct="1"/>
              <a:t>4</a:t>
            </a:fld>
            <a:endParaRPr lang="en-US" altLang="en-US">
              <a:solidFill>
                <a:srgbClr val="3F3F3F"/>
              </a:solidFill>
            </a:endParaRPr>
          </a:p>
        </p:txBody>
      </p:sp>
    </p:spTree>
    <p:extLst>
      <p:ext uri="{BB962C8B-B14F-4D97-AF65-F5344CB8AC3E}">
        <p14:creationId xmlns:p14="http://schemas.microsoft.com/office/powerpoint/2010/main" val="896947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50BA-2680-4781-84DF-B9E6DF4AA94C}"/>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Wait to Evaluate</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4799C4CA-2CB9-4B1D-B261-FFBBE68F274D}"/>
              </a:ext>
            </a:extLst>
          </p:cNvPr>
          <p:cNvSpPr>
            <a:spLocks noGrp="1"/>
          </p:cNvSpPr>
          <p:nvPr>
            <p:ph idx="1"/>
          </p:nvPr>
        </p:nvSpPr>
        <p:spPr/>
        <p:txBody>
          <a:bodyPr/>
          <a:lstStyle/>
          <a:p>
            <a:pPr eaLnBrk="1" hangingPunct="1"/>
            <a:r>
              <a:rPr lang="en-US" altLang="en-US"/>
              <a:t>Our judgment is biased. God alone can distinguish among wood, hay and stubble and precious gems in our life.</a:t>
            </a:r>
          </a:p>
          <a:p>
            <a:pPr eaLnBrk="1" hangingPunct="1"/>
            <a:r>
              <a:rPr lang="en-US" altLang="en-US"/>
              <a:t>But Christians have a much better hope of the next life than do those of other religions.</a:t>
            </a:r>
          </a:p>
          <a:p>
            <a:pPr lvl="1" eaLnBrk="1" hangingPunct="1"/>
            <a:r>
              <a:rPr lang="en-US" altLang="en-US"/>
              <a:t> </a:t>
            </a:r>
            <a:r>
              <a:rPr lang="en-US" altLang="en-US" baseline="30000"/>
              <a:t>11</a:t>
            </a:r>
            <a:r>
              <a:rPr lang="en-US" altLang="en-US"/>
              <a:t> You have made known to me the path of life; you will fill me with joy in your presence, with eternal pleasures at your right hand. (Psa 16:11 )</a:t>
            </a:r>
          </a:p>
        </p:txBody>
      </p:sp>
      <p:sp>
        <p:nvSpPr>
          <p:cNvPr id="4" name="Slide Number Placeholder 3">
            <a:extLst>
              <a:ext uri="{FF2B5EF4-FFF2-40B4-BE49-F238E27FC236}">
                <a16:creationId xmlns:a16="http://schemas.microsoft.com/office/drawing/2014/main" id="{00755139-6AD9-4879-8E03-86CE28E88ADA}"/>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399E6CBF-FDA5-4533-A084-CE2D53B57EA4}" type="slidenum">
              <a:rPr lang="en-US" altLang="en-US">
                <a:solidFill>
                  <a:srgbClr val="3F3F3F"/>
                </a:solidFill>
              </a:rPr>
              <a:pPr eaLnBrk="1" hangingPunct="1"/>
              <a:t>40</a:t>
            </a:fld>
            <a:endParaRPr lang="en-US" altLang="en-US">
              <a:solidFill>
                <a:srgbClr val="3F3F3F"/>
              </a:solidFill>
            </a:endParaRPr>
          </a:p>
        </p:txBody>
      </p:sp>
    </p:spTree>
    <p:extLst>
      <p:ext uri="{BB962C8B-B14F-4D97-AF65-F5344CB8AC3E}">
        <p14:creationId xmlns:p14="http://schemas.microsoft.com/office/powerpoint/2010/main" val="439639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77C1-D15F-4E95-81FF-7A42C80D623F}"/>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Other Religions</a:t>
            </a:r>
            <a:endParaRPr lang="en-US" dirty="0">
              <a:solidFill>
                <a:schemeClr val="accent1">
                  <a:satMod val="150000"/>
                </a:schemeClr>
              </a:solidFill>
            </a:endParaRPr>
          </a:p>
        </p:txBody>
      </p:sp>
      <p:sp>
        <p:nvSpPr>
          <p:cNvPr id="3" name="Content Placeholder 2">
            <a:extLst>
              <a:ext uri="{FF2B5EF4-FFF2-40B4-BE49-F238E27FC236}">
                <a16:creationId xmlns:a16="http://schemas.microsoft.com/office/drawing/2014/main" id="{DC294F4F-B673-4021-8A9B-B658A4EB8874}"/>
              </a:ext>
            </a:extLst>
          </p:cNvPr>
          <p:cNvSpPr>
            <a:spLocks noGrp="1"/>
          </p:cNvSpPr>
          <p:nvPr>
            <p:ph idx="1"/>
          </p:nvPr>
        </p:nvSpPr>
        <p:spPr/>
        <p:txBody>
          <a:bodyPr rtlCol="0">
            <a:normAutofit/>
          </a:bodyPr>
          <a:lstStyle/>
          <a:p>
            <a:pPr marL="438912" indent="-320040" eaLnBrk="1" fontAlgn="auto" hangingPunct="1">
              <a:spcBef>
                <a:spcPts val="0"/>
              </a:spcBef>
              <a:spcAft>
                <a:spcPts val="0"/>
              </a:spcAft>
              <a:buFont typeface="Wingdings 2"/>
              <a:buChar char=""/>
              <a:defRPr/>
            </a:pPr>
            <a:r>
              <a:rPr lang="en-US"/>
              <a:t>Muslims must await the judgment of the two angels, recording their deeds on the right and left shoulders, to see if their good deeds have outweighed their bad deeds by at least a 51-49% ratio. </a:t>
            </a:r>
          </a:p>
          <a:p>
            <a:pPr marL="438912" indent="-320040" eaLnBrk="1" fontAlgn="auto" hangingPunct="1">
              <a:spcBef>
                <a:spcPts val="0"/>
              </a:spcBef>
              <a:spcAft>
                <a:spcPts val="0"/>
              </a:spcAft>
              <a:buFont typeface="Wingdings 2"/>
              <a:buChar char=""/>
              <a:defRPr/>
            </a:pPr>
            <a:r>
              <a:rPr lang="en-US"/>
              <a:t>Hindus believe that they have perhaps thousands of lives ahead of them, the next one dependent upon their good deeds (karma) in the last life.  </a:t>
            </a:r>
          </a:p>
          <a:p>
            <a:pPr marL="438912" indent="-320040" eaLnBrk="1" fontAlgn="auto" hangingPunct="1">
              <a:spcBef>
                <a:spcPts val="0"/>
              </a:spcBef>
              <a:spcAft>
                <a:spcPts val="0"/>
              </a:spcAft>
              <a:buFont typeface="Wingdings 2"/>
              <a:buChar char=""/>
              <a:defRPr/>
            </a:pPr>
            <a:r>
              <a:rPr lang="en-US"/>
              <a:t>Buddhism is quite varied, but generally looks forward to Nirvana after many reincarnations, in which a person merges into all that is--an impersonal state of bliss and complete emptiness. </a:t>
            </a:r>
          </a:p>
          <a:p>
            <a:pPr marL="438912" indent="-320040" eaLnBrk="1" fontAlgn="auto" hangingPunct="1">
              <a:spcBef>
                <a:spcPts val="0"/>
              </a:spcBef>
              <a:spcAft>
                <a:spcPts val="0"/>
              </a:spcAft>
              <a:buFont typeface="Wingdings 2"/>
              <a:buChar char=""/>
              <a:defRPr/>
            </a:pPr>
            <a:r>
              <a:rPr lang="en-US"/>
              <a:t>Atheists have nothing but extinction to which to look forward.</a:t>
            </a:r>
          </a:p>
          <a:p>
            <a:pPr marL="438912" indent="-320040" eaLnBrk="1" fontAlgn="auto" hangingPunct="1">
              <a:spcBef>
                <a:spcPts val="0"/>
              </a:spcBef>
              <a:spcAft>
                <a:spcPts val="0"/>
              </a:spcAft>
              <a:buFont typeface="Wingdings 2"/>
              <a:buChar char=""/>
              <a:defRPr/>
            </a:pPr>
            <a:r>
              <a:rPr lang="en-US"/>
              <a:t>The hope of many Jews is their children.</a:t>
            </a:r>
            <a:endParaRPr lang="en-US" dirty="0"/>
          </a:p>
        </p:txBody>
      </p:sp>
      <p:sp>
        <p:nvSpPr>
          <p:cNvPr id="4" name="Slide Number Placeholder 3">
            <a:extLst>
              <a:ext uri="{FF2B5EF4-FFF2-40B4-BE49-F238E27FC236}">
                <a16:creationId xmlns:a16="http://schemas.microsoft.com/office/drawing/2014/main" id="{CA1DFDC1-4360-4B66-AD43-CB6D492FD9E6}"/>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869D5B2C-192C-40ED-9C5A-201997DEBADA}" type="slidenum">
              <a:rPr lang="en-US" altLang="en-US">
                <a:solidFill>
                  <a:srgbClr val="3F3F3F"/>
                </a:solidFill>
              </a:rPr>
              <a:pPr eaLnBrk="1" hangingPunct="1"/>
              <a:t>41</a:t>
            </a:fld>
            <a:endParaRPr lang="en-US" altLang="en-US">
              <a:solidFill>
                <a:srgbClr val="3F3F3F"/>
              </a:solidFill>
            </a:endParaRPr>
          </a:p>
        </p:txBody>
      </p:sp>
    </p:spTree>
    <p:extLst>
      <p:ext uri="{BB962C8B-B14F-4D97-AF65-F5344CB8AC3E}">
        <p14:creationId xmlns:p14="http://schemas.microsoft.com/office/powerpoint/2010/main" val="4179743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3F95-854E-4D7E-8843-9408E067F79A}"/>
              </a:ext>
            </a:extLst>
          </p:cNvPr>
          <p:cNvSpPr>
            <a:spLocks noGrp="1"/>
          </p:cNvSpPr>
          <p:nvPr>
            <p:ph type="title"/>
          </p:nvPr>
        </p:nvSpPr>
        <p:spPr>
          <a:xfrm>
            <a:off x="1981200" y="274638"/>
            <a:ext cx="8229600" cy="792162"/>
          </a:xfrm>
        </p:spPr>
        <p:txBody>
          <a:bodyPr/>
          <a:lstStyle/>
          <a:p>
            <a:pPr eaLnBrk="1" fontAlgn="auto" hangingPunct="1">
              <a:spcAft>
                <a:spcPts val="0"/>
              </a:spcAft>
              <a:defRPr/>
            </a:pPr>
            <a:r>
              <a:rPr lang="en-US" dirty="0">
                <a:solidFill>
                  <a:schemeClr val="accent1">
                    <a:satMod val="150000"/>
                  </a:schemeClr>
                </a:solidFill>
              </a:rPr>
              <a:t>Counsel to the Young</a:t>
            </a:r>
          </a:p>
        </p:txBody>
      </p:sp>
      <p:sp>
        <p:nvSpPr>
          <p:cNvPr id="50179" name="Content Placeholder 2">
            <a:extLst>
              <a:ext uri="{FF2B5EF4-FFF2-40B4-BE49-F238E27FC236}">
                <a16:creationId xmlns:a16="http://schemas.microsoft.com/office/drawing/2014/main" id="{EE881D26-0961-407A-8524-CC79900A9E66}"/>
              </a:ext>
            </a:extLst>
          </p:cNvPr>
          <p:cNvSpPr>
            <a:spLocks noGrp="1"/>
          </p:cNvSpPr>
          <p:nvPr>
            <p:ph idx="1"/>
          </p:nvPr>
        </p:nvSpPr>
        <p:spPr>
          <a:xfrm>
            <a:off x="1981200" y="1981200"/>
            <a:ext cx="8229600" cy="4495800"/>
          </a:xfrm>
        </p:spPr>
        <p:txBody>
          <a:bodyPr/>
          <a:lstStyle/>
          <a:p>
            <a:pPr eaLnBrk="1" hangingPunct="1"/>
            <a:r>
              <a:rPr lang="en-US" altLang="en-US" dirty="0"/>
              <a:t>Don’t despise wrinkles. You may be fortunate enough to get some. Those years may seem far away, but will come. Do not despise the elderly (Prov. 23:22).</a:t>
            </a:r>
          </a:p>
          <a:p>
            <a:pPr eaLnBrk="1" hangingPunct="1"/>
            <a:r>
              <a:rPr lang="en-US" altLang="en-US" dirty="0"/>
              <a:t>Care for your parents and grandparents:</a:t>
            </a:r>
          </a:p>
          <a:p>
            <a:pPr lvl="1" eaLnBrk="1" hangingPunct="1"/>
            <a:r>
              <a:rPr lang="en-US" altLang="en-US" dirty="0"/>
              <a:t>But if a widow has children or grandchildren, these should learn first of all to put their religion into practice by caring for their own family and so </a:t>
            </a:r>
            <a:r>
              <a:rPr lang="en-US" altLang="en-US" dirty="0">
                <a:solidFill>
                  <a:srgbClr val="FF0000"/>
                </a:solidFill>
              </a:rPr>
              <a:t>repaying</a:t>
            </a:r>
            <a:r>
              <a:rPr lang="en-US" altLang="en-US" dirty="0"/>
              <a:t> their parents and grandparents, for this is pleasing to God. (1Ti 5:4 NIV)</a:t>
            </a:r>
          </a:p>
          <a:p>
            <a:pPr eaLnBrk="1" hangingPunct="1"/>
            <a:endParaRPr lang="en-US" altLang="en-US" dirty="0"/>
          </a:p>
          <a:p>
            <a:pPr lvl="1" eaLnBrk="1" hangingPunct="1"/>
            <a:endParaRPr lang="en-US" altLang="en-US" dirty="0"/>
          </a:p>
        </p:txBody>
      </p:sp>
      <p:sp>
        <p:nvSpPr>
          <p:cNvPr id="4" name="Slide Number Placeholder 3">
            <a:extLst>
              <a:ext uri="{FF2B5EF4-FFF2-40B4-BE49-F238E27FC236}">
                <a16:creationId xmlns:a16="http://schemas.microsoft.com/office/drawing/2014/main" id="{B4BD2F4C-ACB6-4CA9-9810-552E0D69DA1A}"/>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2DA68896-8B16-4629-BC28-EE9B377F971F}" type="slidenum">
              <a:rPr lang="en-US" altLang="en-US">
                <a:solidFill>
                  <a:srgbClr val="3F3F3F"/>
                </a:solidFill>
              </a:rPr>
              <a:pPr eaLnBrk="1" hangingPunct="1"/>
              <a:t>42</a:t>
            </a:fld>
            <a:endParaRPr lang="en-US" altLang="en-US">
              <a:solidFill>
                <a:srgbClr val="3F3F3F"/>
              </a:solidFill>
            </a:endParaRPr>
          </a:p>
        </p:txBody>
      </p:sp>
    </p:spTree>
    <p:extLst>
      <p:ext uri="{BB962C8B-B14F-4D97-AF65-F5344CB8AC3E}">
        <p14:creationId xmlns:p14="http://schemas.microsoft.com/office/powerpoint/2010/main" val="3528975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7393-CFC4-4B77-AE1C-E6EBF1879C06}"/>
              </a:ext>
            </a:extLst>
          </p:cNvPr>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A Warning to Youth</a:t>
            </a:r>
          </a:p>
        </p:txBody>
      </p:sp>
      <p:sp>
        <p:nvSpPr>
          <p:cNvPr id="51203" name="Content Placeholder 2">
            <a:extLst>
              <a:ext uri="{FF2B5EF4-FFF2-40B4-BE49-F238E27FC236}">
                <a16:creationId xmlns:a16="http://schemas.microsoft.com/office/drawing/2014/main" id="{9AAB7643-DB33-4E32-B718-EE51DB5B9278}"/>
              </a:ext>
            </a:extLst>
          </p:cNvPr>
          <p:cNvSpPr>
            <a:spLocks noGrp="1"/>
          </p:cNvSpPr>
          <p:nvPr>
            <p:ph idx="1"/>
          </p:nvPr>
        </p:nvSpPr>
        <p:spPr>
          <a:xfrm>
            <a:off x="1828800" y="1981200"/>
            <a:ext cx="8382000" cy="4419600"/>
          </a:xfrm>
        </p:spPr>
        <p:txBody>
          <a:bodyPr/>
          <a:lstStyle/>
          <a:p>
            <a:pPr eaLnBrk="1" hangingPunct="1">
              <a:buClr>
                <a:srgbClr val="F0AD00"/>
              </a:buClr>
            </a:pPr>
            <a:r>
              <a:rPr lang="en-US" altLang="en-US" sz="2700" dirty="0">
                <a:solidFill>
                  <a:srgbClr val="000000"/>
                </a:solidFill>
              </a:rPr>
              <a:t>Solomon wrote:</a:t>
            </a:r>
          </a:p>
          <a:p>
            <a:pPr lvl="1" eaLnBrk="1" hangingPunct="1">
              <a:buClr>
                <a:srgbClr val="60B5CC"/>
              </a:buClr>
            </a:pPr>
            <a:r>
              <a:rPr lang="en-US" altLang="en-US" baseline="30000" dirty="0">
                <a:solidFill>
                  <a:srgbClr val="000000"/>
                </a:solidFill>
              </a:rPr>
              <a:t>9</a:t>
            </a:r>
            <a:r>
              <a:rPr lang="en-US" altLang="en-US" dirty="0">
                <a:solidFill>
                  <a:srgbClr val="000000"/>
                </a:solidFill>
              </a:rPr>
              <a:t> Be happy, young man, while you are young, and let your heart give you joy in the days of your youth. Follow the ways of your heart and whatever your eyes see, but know that </a:t>
            </a:r>
            <a:r>
              <a:rPr lang="en-US" altLang="en-US" dirty="0">
                <a:solidFill>
                  <a:srgbClr val="FF0000"/>
                </a:solidFill>
              </a:rPr>
              <a:t>for all these things God will bring you to judgment</a:t>
            </a:r>
            <a:r>
              <a:rPr lang="en-US" altLang="en-US" dirty="0">
                <a:solidFill>
                  <a:srgbClr val="000000"/>
                </a:solidFill>
              </a:rPr>
              <a:t>.</a:t>
            </a:r>
          </a:p>
          <a:p>
            <a:pPr lvl="1" eaLnBrk="1" hangingPunct="1">
              <a:buClr>
                <a:srgbClr val="60B5CC"/>
              </a:buClr>
            </a:pPr>
            <a:r>
              <a:rPr lang="en-US" altLang="en-US" dirty="0">
                <a:solidFill>
                  <a:srgbClr val="000000"/>
                </a:solidFill>
              </a:rPr>
              <a:t> </a:t>
            </a:r>
            <a:r>
              <a:rPr lang="en-US" altLang="en-US" baseline="30000" dirty="0">
                <a:solidFill>
                  <a:srgbClr val="000000"/>
                </a:solidFill>
              </a:rPr>
              <a:t>10</a:t>
            </a:r>
            <a:r>
              <a:rPr lang="en-US" altLang="en-US" dirty="0">
                <a:solidFill>
                  <a:srgbClr val="000000"/>
                </a:solidFill>
              </a:rPr>
              <a:t> So then, banish anxiety from your heart and cast off the troubles of your body, for youth and vigor are meaningless.  (</a:t>
            </a:r>
            <a:r>
              <a:rPr lang="en-US" altLang="en-US" dirty="0" err="1">
                <a:solidFill>
                  <a:srgbClr val="000000"/>
                </a:solidFill>
              </a:rPr>
              <a:t>Ecc</a:t>
            </a:r>
            <a:r>
              <a:rPr lang="en-US" altLang="en-US" dirty="0">
                <a:solidFill>
                  <a:srgbClr val="000000"/>
                </a:solidFill>
              </a:rPr>
              <a:t> 11:9-10 )</a:t>
            </a:r>
            <a:endParaRPr lang="en-US" altLang="en-US" dirty="0"/>
          </a:p>
        </p:txBody>
      </p:sp>
      <p:sp>
        <p:nvSpPr>
          <p:cNvPr id="4" name="Slide Number Placeholder 3">
            <a:extLst>
              <a:ext uri="{FF2B5EF4-FFF2-40B4-BE49-F238E27FC236}">
                <a16:creationId xmlns:a16="http://schemas.microsoft.com/office/drawing/2014/main" id="{DD0C5901-0ECB-437B-A6F1-56FF96A08248}"/>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08D71244-358F-4392-B8A4-CEECD67C871E}" type="slidenum">
              <a:rPr lang="en-US" altLang="en-US">
                <a:solidFill>
                  <a:srgbClr val="3F3F3F"/>
                </a:solidFill>
              </a:rPr>
              <a:pPr eaLnBrk="1" hangingPunct="1"/>
              <a:t>43</a:t>
            </a:fld>
            <a:endParaRPr lang="en-US" altLang="en-US">
              <a:solidFill>
                <a:srgbClr val="3F3F3F"/>
              </a:solidFill>
            </a:endParaRPr>
          </a:p>
        </p:txBody>
      </p:sp>
    </p:spTree>
    <p:extLst>
      <p:ext uri="{BB962C8B-B14F-4D97-AF65-F5344CB8AC3E}">
        <p14:creationId xmlns:p14="http://schemas.microsoft.com/office/powerpoint/2010/main" val="3359210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21ED-CBA4-479E-A548-DA0476D0BDA3}"/>
              </a:ext>
            </a:extLst>
          </p:cNvPr>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Counsel for Youth</a:t>
            </a:r>
          </a:p>
        </p:txBody>
      </p:sp>
      <p:sp>
        <p:nvSpPr>
          <p:cNvPr id="52227" name="Content Placeholder 2">
            <a:extLst>
              <a:ext uri="{FF2B5EF4-FFF2-40B4-BE49-F238E27FC236}">
                <a16:creationId xmlns:a16="http://schemas.microsoft.com/office/drawing/2014/main" id="{8C2A378C-5F68-470A-AAE1-EA06C8EFF305}"/>
              </a:ext>
            </a:extLst>
          </p:cNvPr>
          <p:cNvSpPr>
            <a:spLocks noGrp="1"/>
          </p:cNvSpPr>
          <p:nvPr>
            <p:ph idx="1"/>
          </p:nvPr>
        </p:nvSpPr>
        <p:spPr/>
        <p:txBody>
          <a:bodyPr/>
          <a:lstStyle/>
          <a:p>
            <a:pPr eaLnBrk="1" hangingPunct="1"/>
            <a:r>
              <a:rPr lang="en-US" altLang="en-US"/>
              <a:t>Paul gives more direction:  </a:t>
            </a:r>
            <a:r>
              <a:rPr lang="en-US" altLang="en-US">
                <a:solidFill>
                  <a:srgbClr val="FF0000"/>
                </a:solidFill>
              </a:rPr>
              <a:t>Flee the evil desires</a:t>
            </a:r>
            <a:r>
              <a:rPr lang="en-US" altLang="en-US"/>
              <a:t> of youth, and pursue righteousness, faith, love and peace, along with those who call on the Lord out of a pure heart. (2Ti 2:22 )</a:t>
            </a:r>
          </a:p>
          <a:p>
            <a:pPr lvl="1" eaLnBrk="1" hangingPunct="1"/>
            <a:r>
              <a:rPr lang="en-US" altLang="en-US"/>
              <a:t>You will have far fewer regrets if you do.</a:t>
            </a:r>
          </a:p>
          <a:p>
            <a:pPr eaLnBrk="1" hangingPunct="1"/>
            <a:r>
              <a:rPr lang="en-US" altLang="en-US"/>
              <a:t>Try to emulate Christ in his purity, associations, love and good deeds. That is the goal of life, for the young and, still for the old.</a:t>
            </a:r>
          </a:p>
        </p:txBody>
      </p:sp>
      <p:sp>
        <p:nvSpPr>
          <p:cNvPr id="4" name="Slide Number Placeholder 3">
            <a:extLst>
              <a:ext uri="{FF2B5EF4-FFF2-40B4-BE49-F238E27FC236}">
                <a16:creationId xmlns:a16="http://schemas.microsoft.com/office/drawing/2014/main" id="{B153FF80-683B-4625-8D74-2263BD2A491C}"/>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38EB7D19-9382-4EA3-A307-EFC399C4DB4B}" type="slidenum">
              <a:rPr lang="en-US" altLang="en-US">
                <a:solidFill>
                  <a:srgbClr val="3F3F3F"/>
                </a:solidFill>
              </a:rPr>
              <a:pPr eaLnBrk="1" hangingPunct="1"/>
              <a:t>44</a:t>
            </a:fld>
            <a:endParaRPr lang="en-US" altLang="en-US">
              <a:solidFill>
                <a:srgbClr val="3F3F3F"/>
              </a:solidFill>
            </a:endParaRPr>
          </a:p>
        </p:txBody>
      </p:sp>
    </p:spTree>
    <p:extLst>
      <p:ext uri="{BB962C8B-B14F-4D97-AF65-F5344CB8AC3E}">
        <p14:creationId xmlns:p14="http://schemas.microsoft.com/office/powerpoint/2010/main" val="4123810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BFAC-E1D0-4AFF-8DED-A2EC83F5061C}"/>
              </a:ext>
            </a:extLst>
          </p:cNvPr>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In Summary</a:t>
            </a:r>
          </a:p>
        </p:txBody>
      </p:sp>
      <p:sp>
        <p:nvSpPr>
          <p:cNvPr id="53251" name="Content Placeholder 2">
            <a:extLst>
              <a:ext uri="{FF2B5EF4-FFF2-40B4-BE49-F238E27FC236}">
                <a16:creationId xmlns:a16="http://schemas.microsoft.com/office/drawing/2014/main" id="{7CF0D53F-D011-463C-AF96-3F0D792696DF}"/>
              </a:ext>
            </a:extLst>
          </p:cNvPr>
          <p:cNvSpPr>
            <a:spLocks noGrp="1"/>
          </p:cNvSpPr>
          <p:nvPr>
            <p:ph idx="1"/>
          </p:nvPr>
        </p:nvSpPr>
        <p:spPr/>
        <p:txBody>
          <a:bodyPr/>
          <a:lstStyle/>
          <a:p>
            <a:pPr eaLnBrk="1" hangingPunct="1"/>
            <a:r>
              <a:rPr lang="en-US" altLang="en-US"/>
              <a:t>Be thankful for the life you have, and enjoy it.</a:t>
            </a:r>
          </a:p>
          <a:p>
            <a:pPr eaLnBrk="1" hangingPunct="1"/>
            <a:r>
              <a:rPr lang="en-US" altLang="en-US"/>
              <a:t>Old age is a gift.</a:t>
            </a:r>
          </a:p>
          <a:p>
            <a:pPr eaLnBrk="1" hangingPunct="1"/>
            <a:r>
              <a:rPr lang="en-US" altLang="en-US"/>
              <a:t>Be a good steward of your age and body.</a:t>
            </a:r>
          </a:p>
          <a:p>
            <a:pPr eaLnBrk="1" hangingPunct="1"/>
            <a:r>
              <a:rPr lang="en-US" altLang="en-US"/>
              <a:t>Care for the elderly.</a:t>
            </a:r>
          </a:p>
          <a:p>
            <a:pPr eaLnBrk="1" hangingPunct="1"/>
            <a:r>
              <a:rPr lang="en-US" altLang="en-US"/>
              <a:t>Wait to evaluate your life.</a:t>
            </a:r>
          </a:p>
        </p:txBody>
      </p:sp>
      <p:sp>
        <p:nvSpPr>
          <p:cNvPr id="4" name="Slide Number Placeholder 3">
            <a:extLst>
              <a:ext uri="{FF2B5EF4-FFF2-40B4-BE49-F238E27FC236}">
                <a16:creationId xmlns:a16="http://schemas.microsoft.com/office/drawing/2014/main" id="{56820A09-BBA2-4002-BF2B-39AD544B25B5}"/>
              </a:ext>
            </a:extLst>
          </p:cNvPr>
          <p:cNvSpPr>
            <a:spLocks noGrp="1"/>
          </p:cNvSpPr>
          <p:nvPr>
            <p:ph type="sldNum" sz="quarter" idx="12"/>
          </p:nvPr>
        </p:nvSpPr>
        <p:spPr>
          <a:xfrm>
            <a:off x="8534401" y="6477000"/>
            <a:ext cx="1927225" cy="274638"/>
          </a:xfrm>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r>
              <a:rPr lang="en-US" altLang="en-US">
                <a:solidFill>
                  <a:srgbClr val="3F3F3F"/>
                </a:solidFill>
              </a:rPr>
              <a:t>END             </a:t>
            </a:r>
            <a:fld id="{19230212-59E8-4AF0-9378-D40E34CC4220}" type="slidenum">
              <a:rPr lang="en-US" altLang="en-US">
                <a:solidFill>
                  <a:srgbClr val="3F3F3F"/>
                </a:solidFill>
              </a:rPr>
              <a:pPr eaLnBrk="1" hangingPunct="1"/>
              <a:t>45</a:t>
            </a:fld>
            <a:endParaRPr lang="en-US" altLang="en-US">
              <a:solidFill>
                <a:srgbClr val="3F3F3F"/>
              </a:solidFill>
            </a:endParaRPr>
          </a:p>
        </p:txBody>
      </p:sp>
    </p:spTree>
    <p:extLst>
      <p:ext uri="{BB962C8B-B14F-4D97-AF65-F5344CB8AC3E}">
        <p14:creationId xmlns:p14="http://schemas.microsoft.com/office/powerpoint/2010/main" val="36803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23DA-F016-4A6B-8053-36F2876A8702}"/>
              </a:ext>
            </a:extLst>
          </p:cNvPr>
          <p:cNvSpPr>
            <a:spLocks noGrp="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Death and Sickness </a:t>
            </a:r>
            <a:br>
              <a:rPr lang="en-US" dirty="0">
                <a:solidFill>
                  <a:schemeClr val="accent1">
                    <a:satMod val="150000"/>
                  </a:schemeClr>
                </a:solidFill>
              </a:rPr>
            </a:br>
            <a:r>
              <a:rPr lang="en-US" dirty="0">
                <a:solidFill>
                  <a:schemeClr val="accent1">
                    <a:satMod val="150000"/>
                  </a:schemeClr>
                </a:solidFill>
              </a:rPr>
              <a:t>Are Unnatural</a:t>
            </a:r>
          </a:p>
        </p:txBody>
      </p:sp>
      <p:sp>
        <p:nvSpPr>
          <p:cNvPr id="3" name="Content Placeholder 2">
            <a:extLst>
              <a:ext uri="{FF2B5EF4-FFF2-40B4-BE49-F238E27FC236}">
                <a16:creationId xmlns:a16="http://schemas.microsoft.com/office/drawing/2014/main" id="{A5FEC031-E7F3-472C-821F-B42DA25A9A52}"/>
              </a:ext>
            </a:extLst>
          </p:cNvPr>
          <p:cNvSpPr>
            <a:spLocks noGrp="1"/>
          </p:cNvSpPr>
          <p:nvPr>
            <p:ph idx="1"/>
          </p:nvPr>
        </p:nvSpPr>
        <p:spPr/>
        <p:txBody>
          <a:bodyPr rtlCol="0">
            <a:normAutofit/>
          </a:bodyPr>
          <a:lstStyle/>
          <a:p>
            <a:pPr marL="438912" indent="-320040" eaLnBrk="1" fontAlgn="auto" hangingPunct="1">
              <a:spcBef>
                <a:spcPts val="0"/>
              </a:spcBef>
              <a:spcAft>
                <a:spcPts val="0"/>
              </a:spcAft>
              <a:buFont typeface="Wingdings 2"/>
              <a:buChar char=""/>
              <a:defRPr/>
            </a:pPr>
            <a:r>
              <a:rPr lang="en-US"/>
              <a:t>They were not part of creation, but came due to sin—that of Adam and Eve.</a:t>
            </a:r>
          </a:p>
          <a:p>
            <a:pPr marL="731520" lvl="1" indent="-274320" eaLnBrk="1" fontAlgn="auto" hangingPunct="1">
              <a:spcAft>
                <a:spcPts val="0"/>
              </a:spcAft>
              <a:buFont typeface="Wingdings"/>
              <a:buChar char=""/>
              <a:defRPr/>
            </a:pPr>
            <a:r>
              <a:rPr lang="en-US"/>
              <a:t>Death is judicial, not natural. It is a sentence.</a:t>
            </a:r>
          </a:p>
          <a:p>
            <a:pPr marL="731520" lvl="1" indent="-274320" eaLnBrk="1" fontAlgn="auto" hangingPunct="1">
              <a:spcAft>
                <a:spcPts val="0"/>
              </a:spcAft>
              <a:buFont typeface="Wingdings"/>
              <a:buChar char=""/>
              <a:defRPr/>
            </a:pPr>
            <a:r>
              <a:rPr lang="en-US"/>
              <a:t>Therefore, just as sin entered the world through one man, and death through sin, and in this way death came to all men, because all sinned-- (Rom 5:12 ).</a:t>
            </a:r>
          </a:p>
          <a:p>
            <a:pPr marL="438912" indent="-320040" eaLnBrk="1" fontAlgn="auto" hangingPunct="1">
              <a:spcBef>
                <a:spcPts val="0"/>
              </a:spcBef>
              <a:spcAft>
                <a:spcPts val="0"/>
              </a:spcAft>
              <a:buFont typeface="Wingdings 2"/>
              <a:buChar char=""/>
              <a:defRPr/>
            </a:pPr>
            <a:r>
              <a:rPr lang="en-US"/>
              <a:t>Aging and death should feel wrong.</a:t>
            </a:r>
          </a:p>
          <a:p>
            <a:pPr marL="438912" indent="-320040" eaLnBrk="1" fontAlgn="auto" hangingPunct="1">
              <a:spcBef>
                <a:spcPts val="0"/>
              </a:spcBef>
              <a:spcAft>
                <a:spcPts val="0"/>
              </a:spcAft>
              <a:buFont typeface="Wingdings 2"/>
              <a:buChar char=""/>
              <a:defRPr/>
            </a:pPr>
            <a:r>
              <a:rPr lang="en-US"/>
              <a:t>It is the “new normal”--“There is a time for everything, and a season for every activity under heaven:  2 a time to be born and a time to die”  (Ecc 3:1-2 ).  We can accept God’s sentence. For Christians, it’s a half-way house.</a:t>
            </a:r>
            <a:endParaRPr lang="en-US" dirty="0"/>
          </a:p>
        </p:txBody>
      </p:sp>
      <p:sp>
        <p:nvSpPr>
          <p:cNvPr id="5" name="Slide Number Placeholder 4">
            <a:extLst>
              <a:ext uri="{FF2B5EF4-FFF2-40B4-BE49-F238E27FC236}">
                <a16:creationId xmlns:a16="http://schemas.microsoft.com/office/drawing/2014/main" id="{DB9AF173-AAD3-4780-AF97-3C8D7042F5F1}"/>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F9C6C226-FECF-42EA-9B52-116507F6066C}" type="slidenum">
              <a:rPr lang="en-US" altLang="en-US">
                <a:solidFill>
                  <a:srgbClr val="3F3F3F"/>
                </a:solidFill>
              </a:rPr>
              <a:pPr eaLnBrk="1" hangingPunct="1"/>
              <a:t>5</a:t>
            </a:fld>
            <a:endParaRPr lang="en-US" altLang="en-US">
              <a:solidFill>
                <a:srgbClr val="3F3F3F"/>
              </a:solidFill>
            </a:endParaRPr>
          </a:p>
        </p:txBody>
      </p:sp>
      <p:pic>
        <p:nvPicPr>
          <p:cNvPr id="12293" name="Picture 3">
            <a:extLst>
              <a:ext uri="{FF2B5EF4-FFF2-40B4-BE49-F238E27FC236}">
                <a16:creationId xmlns:a16="http://schemas.microsoft.com/office/drawing/2014/main" id="{B4D52AE5-5D22-4AA2-88F3-55EF0548E1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3226" y="14288"/>
            <a:ext cx="2608263"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345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DA43-A4B5-4EBD-9517-1CB5B6BBF067}"/>
              </a:ext>
            </a:extLst>
          </p:cNvPr>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Death Is Temporary</a:t>
            </a:r>
          </a:p>
        </p:txBody>
      </p:sp>
      <p:sp>
        <p:nvSpPr>
          <p:cNvPr id="3" name="Content Placeholder 2">
            <a:extLst>
              <a:ext uri="{FF2B5EF4-FFF2-40B4-BE49-F238E27FC236}">
                <a16:creationId xmlns:a16="http://schemas.microsoft.com/office/drawing/2014/main" id="{D179602F-774D-4A44-A4AE-19D9EFA33902}"/>
              </a:ext>
            </a:extLst>
          </p:cNvPr>
          <p:cNvSpPr>
            <a:spLocks noGrp="1"/>
          </p:cNvSpPr>
          <p:nvPr>
            <p:ph idx="1"/>
          </p:nvPr>
        </p:nvSpPr>
        <p:spPr>
          <a:xfrm>
            <a:off x="609600" y="2286000"/>
            <a:ext cx="10972800" cy="4114800"/>
          </a:xfrm>
        </p:spPr>
        <p:txBody>
          <a:bodyPr/>
          <a:lstStyle/>
          <a:p>
            <a:pPr eaLnBrk="1" hangingPunct="1"/>
            <a:r>
              <a:rPr lang="en-US" altLang="en-US" dirty="0"/>
              <a:t>Immediately after the first sin, the tree of eternal life was barred (Gen. 3:22-24).  God in mercy did not allow us to live forever in a state of sin. We die, looking forward to eternal life in a sinless state.</a:t>
            </a:r>
          </a:p>
          <a:p>
            <a:pPr lvl="1" eaLnBrk="1" hangingPunct="1"/>
            <a:r>
              <a:rPr lang="en-US" altLang="en-US" dirty="0"/>
              <a:t> In heaven, “There will be no more death or mourning or crying or pain, for the old order of things has passed away." (Rev 21:4 ) </a:t>
            </a:r>
          </a:p>
          <a:p>
            <a:pPr lvl="1" eaLnBrk="1" hangingPunct="1"/>
            <a:r>
              <a:rPr lang="en-US" altLang="en-US" dirty="0"/>
              <a:t>In paradise, God gives access once again to the tree of life (Rev. 2:7; 22:2,14).</a:t>
            </a:r>
          </a:p>
        </p:txBody>
      </p:sp>
      <p:pic>
        <p:nvPicPr>
          <p:cNvPr id="13316" name="Picture 3">
            <a:extLst>
              <a:ext uri="{FF2B5EF4-FFF2-40B4-BE49-F238E27FC236}">
                <a16:creationId xmlns:a16="http://schemas.microsoft.com/office/drawing/2014/main" id="{0096A196-842E-4A53-93D9-30E934411F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0"/>
            <a:ext cx="2959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41E5AE73-EF20-4F7F-9FC4-C26C04344B39}"/>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04233E35-F09D-4EE0-ACCA-82D600720D66}" type="slidenum">
              <a:rPr lang="en-US" altLang="en-US">
                <a:solidFill>
                  <a:srgbClr val="3F3F3F"/>
                </a:solidFill>
              </a:rPr>
              <a:pPr eaLnBrk="1" hangingPunct="1"/>
              <a:t>6</a:t>
            </a:fld>
            <a:endParaRPr lang="en-US" altLang="en-US">
              <a:solidFill>
                <a:srgbClr val="3F3F3F"/>
              </a:solidFill>
            </a:endParaRPr>
          </a:p>
        </p:txBody>
      </p:sp>
    </p:spTree>
    <p:extLst>
      <p:ext uri="{BB962C8B-B14F-4D97-AF65-F5344CB8AC3E}">
        <p14:creationId xmlns:p14="http://schemas.microsoft.com/office/powerpoint/2010/main" val="501750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E6DA-0148-47F5-BBC7-61E915B47C69}"/>
              </a:ext>
            </a:extLst>
          </p:cNvPr>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The World is Aging and in Decay</a:t>
            </a:r>
          </a:p>
        </p:txBody>
      </p:sp>
      <p:sp>
        <p:nvSpPr>
          <p:cNvPr id="3" name="Content Placeholder 2">
            <a:extLst>
              <a:ext uri="{FF2B5EF4-FFF2-40B4-BE49-F238E27FC236}">
                <a16:creationId xmlns:a16="http://schemas.microsoft.com/office/drawing/2014/main" id="{AA9524F3-8329-44AE-B37F-62A7E88B6E4B}"/>
              </a:ext>
            </a:extLst>
          </p:cNvPr>
          <p:cNvSpPr>
            <a:spLocks noGrp="1"/>
          </p:cNvSpPr>
          <p:nvPr>
            <p:ph idx="1"/>
          </p:nvPr>
        </p:nvSpPr>
        <p:spPr>
          <a:xfrm>
            <a:off x="1524000" y="1828800"/>
            <a:ext cx="8229600" cy="4419600"/>
          </a:xfrm>
        </p:spPr>
        <p:txBody>
          <a:bodyPr rtlCol="0">
            <a:normAutofit/>
          </a:bodyPr>
          <a:lstStyle/>
          <a:p>
            <a:pPr marL="438912" indent="-320040" eaLnBrk="1" fontAlgn="auto" hangingPunct="1">
              <a:spcBef>
                <a:spcPts val="0"/>
              </a:spcBef>
              <a:spcAft>
                <a:spcPts val="0"/>
              </a:spcAft>
              <a:buFont typeface="Wingdings 2"/>
              <a:buChar char=""/>
              <a:defRPr/>
            </a:pPr>
            <a:r>
              <a:rPr lang="en-US" baseline="30000" dirty="0"/>
              <a:t>20</a:t>
            </a:r>
            <a:r>
              <a:rPr lang="en-US" dirty="0"/>
              <a:t> For the creation was subjected to frustration, not by its own choice, but by the will of the one who subjected it, in hope </a:t>
            </a:r>
            <a:r>
              <a:rPr lang="en-US" baseline="30000" dirty="0"/>
              <a:t>21</a:t>
            </a:r>
            <a:r>
              <a:rPr lang="en-US" dirty="0"/>
              <a:t> that the creation itself will be liberated from its bondage to decay and brought into the glorious freedom of the children of God.  (Rom 8:20-21 ). </a:t>
            </a:r>
          </a:p>
          <a:p>
            <a:pPr marL="438912" indent="-320040" eaLnBrk="1" fontAlgn="auto" hangingPunct="1">
              <a:spcBef>
                <a:spcPts val="0"/>
              </a:spcBef>
              <a:spcAft>
                <a:spcPts val="0"/>
              </a:spcAft>
              <a:buFont typeface="Wingdings 2"/>
              <a:buChar char=""/>
              <a:defRPr/>
            </a:pPr>
            <a:r>
              <a:rPr lang="en-US" dirty="0"/>
              <a:t>Everything breaks down,</a:t>
            </a:r>
          </a:p>
          <a:p>
            <a:pPr marL="0" indent="0" eaLnBrk="1" fontAlgn="auto" hangingPunct="1">
              <a:spcBef>
                <a:spcPts val="0"/>
              </a:spcBef>
              <a:spcAft>
                <a:spcPts val="0"/>
              </a:spcAft>
              <a:buNone/>
              <a:defRPr/>
            </a:pPr>
            <a:r>
              <a:rPr lang="en-US" dirty="0"/>
              <a:t>    not just people.</a:t>
            </a:r>
          </a:p>
        </p:txBody>
      </p:sp>
      <p:pic>
        <p:nvPicPr>
          <p:cNvPr id="14340" name="Picture 2" descr="C:\Picture File\Unusual\FallenHouse2.JPG">
            <a:extLst>
              <a:ext uri="{FF2B5EF4-FFF2-40B4-BE49-F238E27FC236}">
                <a16:creationId xmlns:a16="http://schemas.microsoft.com/office/drawing/2014/main" id="{49997714-CAF5-47A7-81DC-928243603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34" t="6432" r="4436" b="20967"/>
          <a:stretch>
            <a:fillRect/>
          </a:stretch>
        </p:blipFill>
        <p:spPr bwMode="auto">
          <a:xfrm>
            <a:off x="7023100" y="4343400"/>
            <a:ext cx="3644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D6A21A88-EEF6-4181-9CC1-EE5C8C838E2B}"/>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1940DBD3-2F49-4A87-B969-B22FF264048A}" type="slidenum">
              <a:rPr lang="en-US" altLang="en-US">
                <a:solidFill>
                  <a:srgbClr val="3F3F3F"/>
                </a:solidFill>
              </a:rPr>
              <a:pPr eaLnBrk="1" hangingPunct="1"/>
              <a:t>7</a:t>
            </a:fld>
            <a:endParaRPr lang="en-US" altLang="en-US">
              <a:solidFill>
                <a:srgbClr val="3F3F3F"/>
              </a:solidFill>
            </a:endParaRPr>
          </a:p>
        </p:txBody>
      </p:sp>
    </p:spTree>
    <p:extLst>
      <p:ext uri="{BB962C8B-B14F-4D97-AF65-F5344CB8AC3E}">
        <p14:creationId xmlns:p14="http://schemas.microsoft.com/office/powerpoint/2010/main" val="1037009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4F6B-78C3-4E78-8FDC-B76D5F7E9BF8}"/>
              </a:ext>
            </a:extLst>
          </p:cNvPr>
          <p:cNvSpPr>
            <a:spLocks noGrp="1"/>
          </p:cNvSpPr>
          <p:nvPr>
            <p:ph type="title"/>
          </p:nvPr>
        </p:nvSpPr>
        <p:spPr>
          <a:xfrm>
            <a:off x="1981200" y="155448"/>
            <a:ext cx="5823156" cy="1252728"/>
          </a:xfrm>
        </p:spPr>
        <p:txBody>
          <a:bodyPr>
            <a:normAutofit fontScale="90000"/>
          </a:bodyPr>
          <a:lstStyle/>
          <a:p>
            <a:pPr eaLnBrk="1" fontAlgn="auto" hangingPunct="1">
              <a:spcAft>
                <a:spcPts val="0"/>
              </a:spcAft>
              <a:defRPr/>
            </a:pPr>
            <a:r>
              <a:rPr lang="en-US" dirty="0">
                <a:solidFill>
                  <a:schemeClr val="accent1">
                    <a:satMod val="150000"/>
                  </a:schemeClr>
                </a:solidFill>
              </a:rPr>
              <a:t>Life Spans Have Decreased</a:t>
            </a:r>
          </a:p>
        </p:txBody>
      </p:sp>
      <p:sp>
        <p:nvSpPr>
          <p:cNvPr id="3" name="Content Placeholder 2">
            <a:extLst>
              <a:ext uri="{FF2B5EF4-FFF2-40B4-BE49-F238E27FC236}">
                <a16:creationId xmlns:a16="http://schemas.microsoft.com/office/drawing/2014/main" id="{CCEC1C28-8F34-48F8-9F0F-59C31AA34CAA}"/>
              </a:ext>
            </a:extLst>
          </p:cNvPr>
          <p:cNvSpPr>
            <a:spLocks noGrp="1"/>
          </p:cNvSpPr>
          <p:nvPr>
            <p:ph idx="1"/>
          </p:nvPr>
        </p:nvSpPr>
        <p:spPr>
          <a:xfrm>
            <a:off x="1676400" y="1905000"/>
            <a:ext cx="8229600" cy="4343400"/>
          </a:xfrm>
        </p:spPr>
        <p:txBody>
          <a:bodyPr rtlCol="0">
            <a:normAutofit fontScale="92500"/>
          </a:bodyPr>
          <a:lstStyle/>
          <a:p>
            <a:pPr marL="438912" indent="-320040" eaLnBrk="1" fontAlgn="auto" hangingPunct="1">
              <a:spcBef>
                <a:spcPts val="0"/>
              </a:spcBef>
              <a:spcAft>
                <a:spcPts val="0"/>
              </a:spcAft>
              <a:buFont typeface="Wingdings 2"/>
              <a:buChar char=""/>
              <a:defRPr/>
            </a:pPr>
            <a:endParaRPr lang="en-US" dirty="0"/>
          </a:p>
          <a:p>
            <a:pPr marL="438912" indent="-320040" eaLnBrk="1" fontAlgn="auto" hangingPunct="1">
              <a:spcBef>
                <a:spcPts val="0"/>
              </a:spcBef>
              <a:spcAft>
                <a:spcPts val="0"/>
              </a:spcAft>
              <a:buFont typeface="Wingdings 2"/>
              <a:buChar char=""/>
              <a:defRPr/>
            </a:pPr>
            <a:r>
              <a:rPr lang="en-US" dirty="0"/>
              <a:t>Methuselah died at age 969 (Gen. 5:27).</a:t>
            </a:r>
          </a:p>
          <a:p>
            <a:pPr marL="438912" indent="-320040" eaLnBrk="1" fontAlgn="auto" hangingPunct="1">
              <a:spcBef>
                <a:spcPts val="0"/>
              </a:spcBef>
              <a:spcAft>
                <a:spcPts val="0"/>
              </a:spcAft>
              <a:buFont typeface="Wingdings 2"/>
              <a:buChar char=""/>
              <a:defRPr/>
            </a:pPr>
            <a:r>
              <a:rPr lang="en-US" dirty="0"/>
              <a:t>Abraham died at 175 (Gen. 25:8).</a:t>
            </a:r>
          </a:p>
          <a:p>
            <a:pPr marL="438912" indent="-320040" eaLnBrk="1" fontAlgn="auto" hangingPunct="1">
              <a:spcBef>
                <a:spcPts val="0"/>
              </a:spcBef>
              <a:spcAft>
                <a:spcPts val="0"/>
              </a:spcAft>
              <a:buFont typeface="Wingdings 2"/>
              <a:buChar char=""/>
              <a:defRPr/>
            </a:pPr>
            <a:r>
              <a:rPr lang="en-US" dirty="0"/>
              <a:t>“Moses was a hundred and twenty years old when he died, yet his eyes were not weak nor his strength gone.” (</a:t>
            </a:r>
            <a:r>
              <a:rPr lang="en-US" dirty="0" err="1"/>
              <a:t>Deu</a:t>
            </a:r>
            <a:r>
              <a:rPr lang="en-US" dirty="0"/>
              <a:t> 34:7 ).</a:t>
            </a:r>
          </a:p>
          <a:p>
            <a:pPr marL="438912" indent="-320040" eaLnBrk="1" fontAlgn="auto" hangingPunct="1">
              <a:spcBef>
                <a:spcPts val="0"/>
              </a:spcBef>
              <a:spcAft>
                <a:spcPts val="0"/>
              </a:spcAft>
              <a:buFont typeface="Wingdings 2"/>
              <a:buChar char=""/>
              <a:defRPr/>
            </a:pPr>
            <a:r>
              <a:rPr lang="en-US" dirty="0"/>
              <a:t>Today our lifespan is usually about 70-80 years (Psa. 90:10).</a:t>
            </a:r>
          </a:p>
          <a:p>
            <a:pPr marL="438912" indent="-320040" eaLnBrk="1" fontAlgn="auto" hangingPunct="1">
              <a:spcBef>
                <a:spcPts val="0"/>
              </a:spcBef>
              <a:spcAft>
                <a:spcPts val="0"/>
              </a:spcAft>
              <a:buFont typeface="Wingdings 2"/>
              <a:buChar char=""/>
              <a:defRPr/>
            </a:pPr>
            <a:r>
              <a:rPr lang="en-US" dirty="0"/>
              <a:t>In 2003 I visited a Christian lady who was 128 years old on the island of Dominica, then the oldest living person, who was blind, but could speak. </a:t>
            </a:r>
          </a:p>
        </p:txBody>
      </p:sp>
      <p:pic>
        <p:nvPicPr>
          <p:cNvPr id="15364" name="Picture 3">
            <a:extLst>
              <a:ext uri="{FF2B5EF4-FFF2-40B4-BE49-F238E27FC236}">
                <a16:creationId xmlns:a16="http://schemas.microsoft.com/office/drawing/2014/main" id="{E82B4715-B8AF-4EC8-AE90-FC27916C5386}"/>
              </a:ext>
            </a:extLst>
          </p:cNvPr>
          <p:cNvPicPr>
            <a:picLocks noChangeAspect="1"/>
          </p:cNvPicPr>
          <p:nvPr/>
        </p:nvPicPr>
        <p:blipFill>
          <a:blip r:embed="rId3">
            <a:extLst>
              <a:ext uri="{28A0092B-C50C-407E-A947-70E740481C1C}">
                <a14:useLocalDpi xmlns:a14="http://schemas.microsoft.com/office/drawing/2010/main" val="0"/>
              </a:ext>
            </a:extLst>
          </a:blip>
          <a:srcRect r="37743"/>
          <a:stretch>
            <a:fillRect/>
          </a:stretch>
        </p:blipFill>
        <p:spPr bwMode="auto">
          <a:xfrm>
            <a:off x="7804150" y="0"/>
            <a:ext cx="28463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96BC075A-D997-4DC1-B38D-B3F31DF39F89}"/>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543C24F2-2739-4733-9780-2C8B1BF33714}" type="slidenum">
              <a:rPr lang="en-US" altLang="en-US">
                <a:solidFill>
                  <a:srgbClr val="3F3F3F"/>
                </a:solidFill>
              </a:rPr>
              <a:pPr eaLnBrk="1" hangingPunct="1"/>
              <a:t>8</a:t>
            </a:fld>
            <a:endParaRPr lang="en-US" altLang="en-US">
              <a:solidFill>
                <a:srgbClr val="3F3F3F"/>
              </a:solidFill>
            </a:endParaRPr>
          </a:p>
        </p:txBody>
      </p:sp>
    </p:spTree>
    <p:extLst>
      <p:ext uri="{BB962C8B-B14F-4D97-AF65-F5344CB8AC3E}">
        <p14:creationId xmlns:p14="http://schemas.microsoft.com/office/powerpoint/2010/main" val="402820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79FE-73A1-4E4B-8B7D-1D50C1FADBF1}"/>
              </a:ext>
            </a:extLst>
          </p:cNvPr>
          <p:cNvSpPr>
            <a:spLocks noGrp="1"/>
          </p:cNvSpPr>
          <p:nvPr>
            <p:ph type="title"/>
          </p:nvPr>
        </p:nvSpPr>
        <p:spPr>
          <a:xfrm>
            <a:off x="3124200" y="152400"/>
            <a:ext cx="7239000" cy="1252728"/>
          </a:xfrm>
        </p:spPr>
        <p:txBody>
          <a:bodyPr>
            <a:normAutofit fontScale="90000"/>
          </a:bodyPr>
          <a:lstStyle/>
          <a:p>
            <a:pPr eaLnBrk="1" fontAlgn="auto" hangingPunct="1">
              <a:spcAft>
                <a:spcPts val="0"/>
              </a:spcAft>
              <a:defRPr/>
            </a:pPr>
            <a:r>
              <a:rPr lang="en-US">
                <a:solidFill>
                  <a:schemeClr val="accent1">
                    <a:satMod val="150000"/>
                  </a:schemeClr>
                </a:solidFill>
              </a:rPr>
              <a:t>What Are the Problems of Aging?</a:t>
            </a:r>
            <a:endParaRPr lang="en-US" dirty="0">
              <a:solidFill>
                <a:schemeClr val="accent1">
                  <a:satMod val="150000"/>
                </a:schemeClr>
              </a:solidFill>
            </a:endParaRPr>
          </a:p>
        </p:txBody>
      </p:sp>
      <p:sp>
        <p:nvSpPr>
          <p:cNvPr id="16387" name="Content Placeholder 2">
            <a:extLst>
              <a:ext uri="{FF2B5EF4-FFF2-40B4-BE49-F238E27FC236}">
                <a16:creationId xmlns:a16="http://schemas.microsoft.com/office/drawing/2014/main" id="{8E92242C-6EDB-4435-BF54-71D967EBC771}"/>
              </a:ext>
            </a:extLst>
          </p:cNvPr>
          <p:cNvSpPr>
            <a:spLocks noGrp="1"/>
          </p:cNvSpPr>
          <p:nvPr>
            <p:ph idx="1"/>
          </p:nvPr>
        </p:nvSpPr>
        <p:spPr>
          <a:xfrm>
            <a:off x="1905000" y="2590800"/>
            <a:ext cx="8229600" cy="4016376"/>
          </a:xfrm>
        </p:spPr>
        <p:txBody>
          <a:bodyPr/>
          <a:lstStyle/>
          <a:p>
            <a:pPr eaLnBrk="1" hangingPunct="1"/>
            <a:r>
              <a:rPr lang="en-US" altLang="en-US" dirty="0"/>
              <a:t>Barzillai, who supported King David when he fled Absalom, said  “How many more years will I live, that I should go up to Jerusalem with the king?  </a:t>
            </a:r>
            <a:r>
              <a:rPr lang="en-US" altLang="en-US" baseline="30000" dirty="0"/>
              <a:t>35</a:t>
            </a:r>
            <a:r>
              <a:rPr lang="en-US" altLang="en-US" dirty="0"/>
              <a:t> I am now eighty years old. Can I tell the difference between what is good and what is not? Can your servant taste what he eats and drinks? Can I still hear the voices of men and women singers?  (2 Sam. 19:34-35)</a:t>
            </a:r>
          </a:p>
        </p:txBody>
      </p:sp>
      <p:pic>
        <p:nvPicPr>
          <p:cNvPr id="16388" name="Picture 3">
            <a:extLst>
              <a:ext uri="{FF2B5EF4-FFF2-40B4-BE49-F238E27FC236}">
                <a16:creationId xmlns:a16="http://schemas.microsoft.com/office/drawing/2014/main" id="{78F919C2-2EC0-4B8E-AC14-55CDAB1CD0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0"/>
            <a:ext cx="1306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C68736-8F1C-4004-85F4-187E025FC5F9}"/>
              </a:ext>
            </a:extLst>
          </p:cNvPr>
          <p:cNvSpPr>
            <a:spLocks noGrp="1"/>
          </p:cNvSpPr>
          <p:nvPr>
            <p:ph type="sldNum" sz="quarter" idx="12"/>
          </p:nvPr>
        </p:nvSpPr>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9279081E-22E6-4A05-8143-3481EBFAC9AA}" type="slidenum">
              <a:rPr lang="en-US" altLang="en-US">
                <a:solidFill>
                  <a:srgbClr val="3F3F3F"/>
                </a:solidFill>
              </a:rPr>
              <a:pPr eaLnBrk="1" hangingPunct="1"/>
              <a:t>9</a:t>
            </a:fld>
            <a:endParaRPr lang="en-US" altLang="en-US">
              <a:solidFill>
                <a:srgbClr val="3F3F3F"/>
              </a:solidFill>
            </a:endParaRPr>
          </a:p>
        </p:txBody>
      </p:sp>
    </p:spTree>
    <p:extLst>
      <p:ext uri="{BB962C8B-B14F-4D97-AF65-F5344CB8AC3E}">
        <p14:creationId xmlns:p14="http://schemas.microsoft.com/office/powerpoint/2010/main" val="584070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1</TotalTime>
  <Words>4288</Words>
  <Application>Microsoft Office PowerPoint</Application>
  <PresentationFormat>Widescreen</PresentationFormat>
  <Paragraphs>317</Paragraphs>
  <Slides>45</Slides>
  <Notes>44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Arial</vt:lpstr>
      <vt:lpstr>Arial Narrow</vt:lpstr>
      <vt:lpstr>Calibri</vt:lpstr>
      <vt:lpstr>Calibri Light</vt:lpstr>
      <vt:lpstr>Corbel</vt:lpstr>
      <vt:lpstr>Times New Roman</vt:lpstr>
      <vt:lpstr>Wingdings</vt:lpstr>
      <vt:lpstr>Wingdings 2</vt:lpstr>
      <vt:lpstr>Wingdings 3</vt:lpstr>
      <vt:lpstr>Office Theme</vt:lpstr>
      <vt:lpstr>Module</vt:lpstr>
      <vt:lpstr>A Biblical Perspective on Aging</vt:lpstr>
      <vt:lpstr>Preview:</vt:lpstr>
      <vt:lpstr>PowerPoint Presentation</vt:lpstr>
      <vt:lpstr>Life is Good, But Not Easy</vt:lpstr>
      <vt:lpstr>Death and Sickness  Are Unnatural</vt:lpstr>
      <vt:lpstr>Death Is Temporary</vt:lpstr>
      <vt:lpstr>The World is Aging and in Decay</vt:lpstr>
      <vt:lpstr>Life Spans Have Decreased</vt:lpstr>
      <vt:lpstr>What Are the Problems of Aging?</vt:lpstr>
      <vt:lpstr>“Days of Trouble” (Eccles. 12:1)</vt:lpstr>
      <vt:lpstr>Loss</vt:lpstr>
      <vt:lpstr>More Loss</vt:lpstr>
      <vt:lpstr>Fear and Isolation</vt:lpstr>
      <vt:lpstr>What is our Help in Old Age?</vt:lpstr>
      <vt:lpstr>Some Seem to Defy Aging--Caleb</vt:lpstr>
      <vt:lpstr>Advantages of Aging</vt:lpstr>
      <vt:lpstr>Aging Advantages</vt:lpstr>
      <vt:lpstr>PowerPoint Presentation</vt:lpstr>
      <vt:lpstr>The Retirement Equation</vt:lpstr>
      <vt:lpstr>Why Some Don’t Retire</vt:lpstr>
      <vt:lpstr>Unstoppable: Vonna Biddle</vt:lpstr>
      <vt:lpstr>Advantages to Aging</vt:lpstr>
      <vt:lpstr>We Should Look More Like Christ</vt:lpstr>
      <vt:lpstr>Marriage</vt:lpstr>
      <vt:lpstr>What Redeems Old Age?</vt:lpstr>
      <vt:lpstr>To Perfect Others</vt:lpstr>
      <vt:lpstr>Dementia</vt:lpstr>
      <vt:lpstr>Can the Aging Process be Stopped?</vt:lpstr>
      <vt:lpstr>Stewardship of Our Body</vt:lpstr>
      <vt:lpstr>Hit the Gym </vt:lpstr>
      <vt:lpstr>Evaluating Our Life</vt:lpstr>
      <vt:lpstr>Criteria</vt:lpstr>
      <vt:lpstr>Self-image</vt:lpstr>
      <vt:lpstr>Thinking Too Highly of Ourselves</vt:lpstr>
      <vt:lpstr>Pride</vt:lpstr>
      <vt:lpstr>A More Balanced View</vt:lpstr>
      <vt:lpstr>We Are Saved By Faith</vt:lpstr>
      <vt:lpstr>Our Sins Removed</vt:lpstr>
      <vt:lpstr>An Audience of One</vt:lpstr>
      <vt:lpstr>Wait to Evaluate</vt:lpstr>
      <vt:lpstr>Other Religions</vt:lpstr>
      <vt:lpstr>Counsel to the Young</vt:lpstr>
      <vt:lpstr>A Warning to Youth</vt:lpstr>
      <vt:lpstr>Counsel for Youth</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Biblical Perspective on Aging</dc:title>
  <dc:creator>Walt Robertson</dc:creator>
  <cp:lastModifiedBy>Walt Robertson</cp:lastModifiedBy>
  <cp:revision>1</cp:revision>
  <dcterms:created xsi:type="dcterms:W3CDTF">2021-02-13T00:12:37Z</dcterms:created>
  <dcterms:modified xsi:type="dcterms:W3CDTF">2021-02-13T00:14:14Z</dcterms:modified>
</cp:coreProperties>
</file>