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4609" r:id="rId3"/>
    <p:sldMasterId id="2147483676" r:id="rId4"/>
    <p:sldMasterId id="2147483688" r:id="rId5"/>
    <p:sldMasterId id="2147483700" r:id="rId6"/>
  </p:sldMasterIdLst>
  <p:notesMasterIdLst>
    <p:notesMasterId r:id="rId4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C7A29-CA87-4B64-AB11-96441D130714}" type="datetimeFigureOut">
              <a:rPr lang="en-US" smtClean="0"/>
              <a:t>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888C4-7BA0-4D99-BB2D-373E74ABD522}" type="slidenum">
              <a:rPr lang="en-US" smtClean="0"/>
              <a:t>‹#›</a:t>
            </a:fld>
            <a:endParaRPr lang="en-US"/>
          </a:p>
        </p:txBody>
      </p:sp>
    </p:spTree>
    <p:extLst>
      <p:ext uri="{BB962C8B-B14F-4D97-AF65-F5344CB8AC3E}">
        <p14:creationId xmlns:p14="http://schemas.microsoft.com/office/powerpoint/2010/main" val="64433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8BB11DC-5E22-4B44-BD97-0F4EA7B49C1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6FD84B8A-B292-4BA7-8E24-A6BB26231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40D48ACB-2B7F-4C9E-8B82-9CEE12645A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9FC6B6-7828-4F7B-A1E3-E13876C4A0E6}"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9008A33-8910-46B5-9D92-E9DAAAD30C8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FCDDE684-737F-453D-9FB6-2796AE17EA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Header Placeholder 3">
            <a:extLst>
              <a:ext uri="{FF2B5EF4-FFF2-40B4-BE49-F238E27FC236}">
                <a16:creationId xmlns:a16="http://schemas.microsoft.com/office/drawing/2014/main" id="{3D8B3AAE-A45C-4E5E-8388-94B443DF56F8}"/>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4757" name="Date Placeholder 4">
            <a:extLst>
              <a:ext uri="{FF2B5EF4-FFF2-40B4-BE49-F238E27FC236}">
                <a16:creationId xmlns:a16="http://schemas.microsoft.com/office/drawing/2014/main" id="{738365BB-3C2C-4209-B58B-307031635DFC}"/>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6FFFD427-6C61-46E8-A652-96AD9B5CCB07}"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4758" name="Footer Placeholder 5">
            <a:extLst>
              <a:ext uri="{FF2B5EF4-FFF2-40B4-BE49-F238E27FC236}">
                <a16:creationId xmlns:a16="http://schemas.microsoft.com/office/drawing/2014/main" id="{75DB8812-9121-4759-8B2F-D9DDC192A21F}"/>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93191" name="Slide Number Placeholder 6">
            <a:extLst>
              <a:ext uri="{FF2B5EF4-FFF2-40B4-BE49-F238E27FC236}">
                <a16:creationId xmlns:a16="http://schemas.microsoft.com/office/drawing/2014/main" id="{DC5A719C-2EBB-4D53-8F63-0B45197F4E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29416-0BC8-48AF-9DB3-5129323D415D}"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ADCDF91-0707-4BFC-8BD2-51DC09DEECC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99341A48-4A48-49D0-A7A2-D13D696CC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Header Placeholder 3">
            <a:extLst>
              <a:ext uri="{FF2B5EF4-FFF2-40B4-BE49-F238E27FC236}">
                <a16:creationId xmlns:a16="http://schemas.microsoft.com/office/drawing/2014/main" id="{6929097F-677E-4675-8A0B-69B6A1437895}"/>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5781" name="Date Placeholder 4">
            <a:extLst>
              <a:ext uri="{FF2B5EF4-FFF2-40B4-BE49-F238E27FC236}">
                <a16:creationId xmlns:a16="http://schemas.microsoft.com/office/drawing/2014/main" id="{0DCDF954-3E84-447B-85C2-9BD986EE2988}"/>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851D4EB1-8EC1-4A23-A795-95FEA5D0496A}"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5782" name="Footer Placeholder 5">
            <a:extLst>
              <a:ext uri="{FF2B5EF4-FFF2-40B4-BE49-F238E27FC236}">
                <a16:creationId xmlns:a16="http://schemas.microsoft.com/office/drawing/2014/main" id="{E48A52FB-F45E-439A-90EA-C859E39836AA}"/>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94215" name="Slide Number Placeholder 6">
            <a:extLst>
              <a:ext uri="{FF2B5EF4-FFF2-40B4-BE49-F238E27FC236}">
                <a16:creationId xmlns:a16="http://schemas.microsoft.com/office/drawing/2014/main" id="{E43E08E9-A49B-4F2C-BA24-D78F7515AA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170FDE-E616-48A7-9DE1-F344836AD65C}"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338C4288-F2F0-4380-A3B4-7310EC1559A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B98E866E-5F98-4BAF-B322-24C6A207ED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Header Placeholder 3">
            <a:extLst>
              <a:ext uri="{FF2B5EF4-FFF2-40B4-BE49-F238E27FC236}">
                <a16:creationId xmlns:a16="http://schemas.microsoft.com/office/drawing/2014/main" id="{2184F893-4D9D-4DE5-9B97-1EC321525909}"/>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6805" name="Date Placeholder 4">
            <a:extLst>
              <a:ext uri="{FF2B5EF4-FFF2-40B4-BE49-F238E27FC236}">
                <a16:creationId xmlns:a16="http://schemas.microsoft.com/office/drawing/2014/main" id="{58F9ED86-D70E-491A-82B4-2C8AC1E1EA28}"/>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CA07A1AD-BCC7-4A99-9B83-01729747A08D}"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6806" name="Footer Placeholder 5">
            <a:extLst>
              <a:ext uri="{FF2B5EF4-FFF2-40B4-BE49-F238E27FC236}">
                <a16:creationId xmlns:a16="http://schemas.microsoft.com/office/drawing/2014/main" id="{123E2117-7683-4824-AC01-94EE95728CBB}"/>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95239" name="Slide Number Placeholder 6">
            <a:extLst>
              <a:ext uri="{FF2B5EF4-FFF2-40B4-BE49-F238E27FC236}">
                <a16:creationId xmlns:a16="http://schemas.microsoft.com/office/drawing/2014/main" id="{C1A72FA3-DA0C-41A1-A10D-8CA723CE8F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5A3681-4992-4370-BDD3-860D58AF1E9F}"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D7A2384-1FFF-4B2B-9887-CFB31A3B46C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C096E3B-EA42-4F27-810C-E434D55A59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Header Placeholder 3">
            <a:extLst>
              <a:ext uri="{FF2B5EF4-FFF2-40B4-BE49-F238E27FC236}">
                <a16:creationId xmlns:a16="http://schemas.microsoft.com/office/drawing/2014/main" id="{1A80E282-9D70-434F-AF31-B775437742A8}"/>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7829" name="Date Placeholder 4">
            <a:extLst>
              <a:ext uri="{FF2B5EF4-FFF2-40B4-BE49-F238E27FC236}">
                <a16:creationId xmlns:a16="http://schemas.microsoft.com/office/drawing/2014/main" id="{14E73465-6956-4325-9636-4A105E4E18CB}"/>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6B6A0620-CA9A-4F0B-AC8D-5D8CE1EB9144}"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7830" name="Footer Placeholder 5">
            <a:extLst>
              <a:ext uri="{FF2B5EF4-FFF2-40B4-BE49-F238E27FC236}">
                <a16:creationId xmlns:a16="http://schemas.microsoft.com/office/drawing/2014/main" id="{686AA50A-7500-446C-9DDE-34BFEF1F8C8B}"/>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96263" name="Slide Number Placeholder 6">
            <a:extLst>
              <a:ext uri="{FF2B5EF4-FFF2-40B4-BE49-F238E27FC236}">
                <a16:creationId xmlns:a16="http://schemas.microsoft.com/office/drawing/2014/main" id="{FD48B0A5-1C0E-4D47-8691-FAC1DF0185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F4E681-F2C9-41DB-9042-5E701CADC444}"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992BE9E-6090-46D9-81A6-318D3A85624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D9941FB-CCE4-4008-A926-6ACB09DE8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Header Placeholder 3">
            <a:extLst>
              <a:ext uri="{FF2B5EF4-FFF2-40B4-BE49-F238E27FC236}">
                <a16:creationId xmlns:a16="http://schemas.microsoft.com/office/drawing/2014/main" id="{97F60CC3-C2E9-45A5-BA86-7C045314DAF8}"/>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8853" name="Date Placeholder 4">
            <a:extLst>
              <a:ext uri="{FF2B5EF4-FFF2-40B4-BE49-F238E27FC236}">
                <a16:creationId xmlns:a16="http://schemas.microsoft.com/office/drawing/2014/main" id="{32A22EB7-B67C-4A09-BFD3-9B113AD0ED1E}"/>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8D9B8150-1C87-4493-BE53-6D0C025685D3}"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8854" name="Footer Placeholder 5">
            <a:extLst>
              <a:ext uri="{FF2B5EF4-FFF2-40B4-BE49-F238E27FC236}">
                <a16:creationId xmlns:a16="http://schemas.microsoft.com/office/drawing/2014/main" id="{E2389459-7164-4454-B18A-7B2A2B95D00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97287" name="Slide Number Placeholder 6">
            <a:extLst>
              <a:ext uri="{FF2B5EF4-FFF2-40B4-BE49-F238E27FC236}">
                <a16:creationId xmlns:a16="http://schemas.microsoft.com/office/drawing/2014/main" id="{0E46D146-EC7B-4A4D-BC4A-F96FF30745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DB598C-EC50-44B3-925E-84F2EC886416}"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A92FCA9-7F30-4C24-8268-51C5A1C806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8088"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4875" indent="-241300">
              <a:spcBef>
                <a:spcPct val="30000"/>
              </a:spcBef>
              <a:defRPr sz="1200">
                <a:solidFill>
                  <a:schemeClr val="tx1"/>
                </a:solidFill>
                <a:latin typeface="Calibri" panose="020F0502020204030204" pitchFamily="34" charset="0"/>
              </a:defRPr>
            </a:lvl5pPr>
            <a:lvl6pPr marL="2632075" indent="-241300" eaLnBrk="0" fontAlgn="base" hangingPunct="0">
              <a:spcBef>
                <a:spcPct val="30000"/>
              </a:spcBef>
              <a:spcAft>
                <a:spcPct val="0"/>
              </a:spcAft>
              <a:defRPr sz="1200">
                <a:solidFill>
                  <a:schemeClr val="tx1"/>
                </a:solidFill>
                <a:latin typeface="Calibri" panose="020F0502020204030204" pitchFamily="34" charset="0"/>
              </a:defRPr>
            </a:lvl6pPr>
            <a:lvl7pPr marL="3089275" indent="-241300" eaLnBrk="0" fontAlgn="base" hangingPunct="0">
              <a:spcBef>
                <a:spcPct val="30000"/>
              </a:spcBef>
              <a:spcAft>
                <a:spcPct val="0"/>
              </a:spcAft>
              <a:defRPr sz="1200">
                <a:solidFill>
                  <a:schemeClr val="tx1"/>
                </a:solidFill>
                <a:latin typeface="Calibri" panose="020F0502020204030204" pitchFamily="34" charset="0"/>
              </a:defRPr>
            </a:lvl7pPr>
            <a:lvl8pPr marL="3546475" indent="-241300" eaLnBrk="0" fontAlgn="base" hangingPunct="0">
              <a:spcBef>
                <a:spcPct val="30000"/>
              </a:spcBef>
              <a:spcAft>
                <a:spcPct val="0"/>
              </a:spcAft>
              <a:defRPr sz="1200">
                <a:solidFill>
                  <a:schemeClr val="tx1"/>
                </a:solidFill>
                <a:latin typeface="Calibri" panose="020F0502020204030204" pitchFamily="34" charset="0"/>
              </a:defRPr>
            </a:lvl8pPr>
            <a:lvl9pPr marL="4003675"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53B2E1-F4D1-4F5C-BEA5-998A611F168C}" type="slidenum">
              <a:rPr lang="en-US" altLang="en-US" sz="1300"/>
              <a:pPr>
                <a:spcBef>
                  <a:spcPct val="0"/>
                </a:spcBef>
              </a:pPr>
              <a:t>15</a:t>
            </a:fld>
            <a:endParaRPr lang="en-US" altLang="en-US" sz="1300"/>
          </a:p>
        </p:txBody>
      </p:sp>
      <p:sp>
        <p:nvSpPr>
          <p:cNvPr id="98307" name="Rectangle 2">
            <a:extLst>
              <a:ext uri="{FF2B5EF4-FFF2-40B4-BE49-F238E27FC236}">
                <a16:creationId xmlns:a16="http://schemas.microsoft.com/office/drawing/2014/main" id="{5AF05874-59B6-42CF-B29F-3837E932478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FCBCACC1-67F0-4F19-88AB-F34BE13469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90FE7D5-6F89-4CC8-94E7-BE7B845D17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AB73B9-0065-486A-8B7A-CAD89F0DF3BC}" type="slidenum">
              <a:rPr lang="en-US" altLang="en-US" sz="1300">
                <a:solidFill>
                  <a:srgbClr val="000000"/>
                </a:solidFill>
              </a:rPr>
              <a:pPr>
                <a:spcBef>
                  <a:spcPct val="0"/>
                </a:spcBef>
              </a:pPr>
              <a:t>17</a:t>
            </a:fld>
            <a:endParaRPr lang="en-US" altLang="en-US" sz="1300">
              <a:solidFill>
                <a:srgbClr val="000000"/>
              </a:solidFill>
            </a:endParaRPr>
          </a:p>
        </p:txBody>
      </p:sp>
      <p:sp>
        <p:nvSpPr>
          <p:cNvPr id="99331" name="Rectangle 2">
            <a:extLst>
              <a:ext uri="{FF2B5EF4-FFF2-40B4-BE49-F238E27FC236}">
                <a16:creationId xmlns:a16="http://schemas.microsoft.com/office/drawing/2014/main" id="{D1894EFD-0787-4878-BF80-63F8B647E1E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a16="http://schemas.microsoft.com/office/drawing/2014/main" id="{8858EC45-3BDD-4445-BCF8-707FD9365C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B7C657A-9BEA-49DF-8B9B-1B2AE5E42FC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64D8A66F-F9A5-46C5-A479-6A945DE97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7ED9DA29-68A4-46E2-8C4A-B271D9B2D5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8B0E19-3B9D-432B-AB98-026B91A2AA96}" type="slidenum">
              <a:rPr lang="en-US" altLang="en-US"/>
              <a:pPr>
                <a:spcBef>
                  <a:spcPct val="0"/>
                </a:spcBef>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AB534F7F-AFCD-4E9A-B68A-EB5E485D5B0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8D23D5AD-D5F9-4F90-AE60-5DC1FD045F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FA71B887-3B1F-4590-9533-38EF58C95C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278A07-8276-46A7-9E97-4F963974673A}" type="slidenum">
              <a:rPr lang="en-US" altLang="en-US"/>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989AB05-E1C1-4AD1-92B8-EEC6DB5CA7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5831958A-90D1-4D72-81B5-9E23D0BEC7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Header Placeholder 3">
            <a:extLst>
              <a:ext uri="{FF2B5EF4-FFF2-40B4-BE49-F238E27FC236}">
                <a16:creationId xmlns:a16="http://schemas.microsoft.com/office/drawing/2014/main" id="{FDE99ECF-5F7C-4CBD-89CD-338148F23396}"/>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83973" name="Date Placeholder 4">
            <a:extLst>
              <a:ext uri="{FF2B5EF4-FFF2-40B4-BE49-F238E27FC236}">
                <a16:creationId xmlns:a16="http://schemas.microsoft.com/office/drawing/2014/main" id="{55E3EBEE-0CAE-408F-8ED8-60F3B273CF9E}"/>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B94B0D72-9528-458B-B007-A5F8412A4315}"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83974" name="Footer Placeholder 5">
            <a:extLst>
              <a:ext uri="{FF2B5EF4-FFF2-40B4-BE49-F238E27FC236}">
                <a16:creationId xmlns:a16="http://schemas.microsoft.com/office/drawing/2014/main" id="{FB9A66DB-CA8E-4BD7-AF1D-0C31BCB71125}"/>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02407" name="Slide Number Placeholder 6">
            <a:extLst>
              <a:ext uri="{FF2B5EF4-FFF2-40B4-BE49-F238E27FC236}">
                <a16:creationId xmlns:a16="http://schemas.microsoft.com/office/drawing/2014/main" id="{5F96F026-BAD1-428F-B314-1AD9256B0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03ECEB-FBD8-4F57-8E4B-17A67BF94095}"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ADB007C-DD7D-4740-B5D5-DF8CF98B132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EED220D6-4F8C-43C1-A830-2C144F54C2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Header Placeholder 3">
            <a:extLst>
              <a:ext uri="{FF2B5EF4-FFF2-40B4-BE49-F238E27FC236}">
                <a16:creationId xmlns:a16="http://schemas.microsoft.com/office/drawing/2014/main" id="{6556BC35-F426-4613-A80B-43547560696A}"/>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66565" name="Date Placeholder 4">
            <a:extLst>
              <a:ext uri="{FF2B5EF4-FFF2-40B4-BE49-F238E27FC236}">
                <a16:creationId xmlns:a16="http://schemas.microsoft.com/office/drawing/2014/main" id="{A5DB1301-6919-481C-AE6D-E53F9BBF3C0A}"/>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9239F776-A40F-4283-8480-5A1AD64655F0}"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66566" name="Footer Placeholder 5">
            <a:extLst>
              <a:ext uri="{FF2B5EF4-FFF2-40B4-BE49-F238E27FC236}">
                <a16:creationId xmlns:a16="http://schemas.microsoft.com/office/drawing/2014/main" id="{3DE5D066-A692-48A8-83D6-D88733550FA3}"/>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84999" name="Slide Number Placeholder 6">
            <a:extLst>
              <a:ext uri="{FF2B5EF4-FFF2-40B4-BE49-F238E27FC236}">
                <a16:creationId xmlns:a16="http://schemas.microsoft.com/office/drawing/2014/main" id="{1749868A-546E-48B9-AB0D-4F21FDB4B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4D60EA-173B-4BA7-9EA0-F3C52A9430B6}"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680C0A20-F4ED-4A60-98F9-C10AF4F1EB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6B6BBB-B40B-430C-8ED4-148634E5D79C}" type="slidenum">
              <a:rPr lang="en-US" altLang="en-US"/>
              <a:pPr>
                <a:spcBef>
                  <a:spcPct val="0"/>
                </a:spcBef>
              </a:pPr>
              <a:t>21</a:t>
            </a:fld>
            <a:endParaRPr lang="en-US" altLang="en-US"/>
          </a:p>
        </p:txBody>
      </p:sp>
      <p:sp>
        <p:nvSpPr>
          <p:cNvPr id="103427" name="Rectangle 2">
            <a:extLst>
              <a:ext uri="{FF2B5EF4-FFF2-40B4-BE49-F238E27FC236}">
                <a16:creationId xmlns:a16="http://schemas.microsoft.com/office/drawing/2014/main" id="{AFD42D0D-A964-4679-904D-13C9BAB4CB8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a:extLst>
              <a:ext uri="{FF2B5EF4-FFF2-40B4-BE49-F238E27FC236}">
                <a16:creationId xmlns:a16="http://schemas.microsoft.com/office/drawing/2014/main" id="{98320086-BE8D-4A28-9E63-15E666C781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6D018BE-3DC3-4A55-8C9A-CEE76BD7C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2B9A41-A287-45E8-9562-EE5BBA03949C}" type="slidenum">
              <a:rPr lang="en-US" altLang="en-US"/>
              <a:pPr>
                <a:spcBef>
                  <a:spcPct val="0"/>
                </a:spcBef>
              </a:pPr>
              <a:t>22</a:t>
            </a:fld>
            <a:endParaRPr lang="en-US" altLang="en-US"/>
          </a:p>
        </p:txBody>
      </p:sp>
      <p:sp>
        <p:nvSpPr>
          <p:cNvPr id="104451" name="Rectangle 2">
            <a:extLst>
              <a:ext uri="{FF2B5EF4-FFF2-40B4-BE49-F238E27FC236}">
                <a16:creationId xmlns:a16="http://schemas.microsoft.com/office/drawing/2014/main" id="{FB127592-FE92-4BA0-8A32-08828C9F907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a:extLst>
              <a:ext uri="{FF2B5EF4-FFF2-40B4-BE49-F238E27FC236}">
                <a16:creationId xmlns:a16="http://schemas.microsoft.com/office/drawing/2014/main" id="{BE62F051-88B0-4CA1-BB62-88E13410C9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A4ABEA8B-ACD8-49C4-89A9-01A739531C7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02BD3B27-183D-4DF8-8FF3-D7A3D3E608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F179EB5C-2C4A-40EA-947E-7E83FBC477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B7E801-DAAA-4225-8E22-90DE4A9780DD}" type="slidenum">
              <a:rPr lang="en-US" altLang="en-US"/>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C6D3052-68AF-4CFE-A938-796F3D9CD74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47171A5-3960-48AD-A557-37720A396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16E600A1-5F7C-43FF-8DD3-6ED1D432C7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49954E-7757-4C29-8ADE-FC78319F0D40}" type="slidenum">
              <a:rPr lang="en-US" altLang="en-US"/>
              <a:pPr>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4B19325-DAA8-40AB-913C-9F4CFF864A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1EADEA6-2DF9-4E72-8D09-2EAE1D6D26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Header Placeholder 3">
            <a:extLst>
              <a:ext uri="{FF2B5EF4-FFF2-40B4-BE49-F238E27FC236}">
                <a16:creationId xmlns:a16="http://schemas.microsoft.com/office/drawing/2014/main" id="{E1499A05-4375-4936-B615-FE7FB546E716}"/>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89093" name="Date Placeholder 4">
            <a:extLst>
              <a:ext uri="{FF2B5EF4-FFF2-40B4-BE49-F238E27FC236}">
                <a16:creationId xmlns:a16="http://schemas.microsoft.com/office/drawing/2014/main" id="{4AD0BF31-9516-492F-BC5C-345ED33D8891}"/>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F5A69321-D32E-4205-875A-B57639E985C0}"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89094" name="Footer Placeholder 5">
            <a:extLst>
              <a:ext uri="{FF2B5EF4-FFF2-40B4-BE49-F238E27FC236}">
                <a16:creationId xmlns:a16="http://schemas.microsoft.com/office/drawing/2014/main" id="{3C86457F-D632-4E53-93AF-D343CF66088A}"/>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07527" name="Slide Number Placeholder 6">
            <a:extLst>
              <a:ext uri="{FF2B5EF4-FFF2-40B4-BE49-F238E27FC236}">
                <a16:creationId xmlns:a16="http://schemas.microsoft.com/office/drawing/2014/main" id="{1EA1A7D4-05B9-4D3C-A5F4-DCA4E698D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4BDA08-1726-4ACC-81BF-21F8253131DC}"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2200987-8B5B-4583-8A24-8D27BD43920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820F9D1-A093-4B57-9CC5-237AF96EDB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Header Placeholder 3">
            <a:extLst>
              <a:ext uri="{FF2B5EF4-FFF2-40B4-BE49-F238E27FC236}">
                <a16:creationId xmlns:a16="http://schemas.microsoft.com/office/drawing/2014/main" id="{10E11B22-221F-495D-83C6-0363A96585B7}"/>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90117" name="Date Placeholder 4">
            <a:extLst>
              <a:ext uri="{FF2B5EF4-FFF2-40B4-BE49-F238E27FC236}">
                <a16:creationId xmlns:a16="http://schemas.microsoft.com/office/drawing/2014/main" id="{2DF80DF3-34D8-4A55-AC42-19A466CFEFD2}"/>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1EA60D9D-22ED-45B2-9F93-15958B265C5C}"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90118" name="Footer Placeholder 5">
            <a:extLst>
              <a:ext uri="{FF2B5EF4-FFF2-40B4-BE49-F238E27FC236}">
                <a16:creationId xmlns:a16="http://schemas.microsoft.com/office/drawing/2014/main" id="{A27D8F7C-795A-400A-8133-E0D366518537}"/>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08551" name="Slide Number Placeholder 6">
            <a:extLst>
              <a:ext uri="{FF2B5EF4-FFF2-40B4-BE49-F238E27FC236}">
                <a16:creationId xmlns:a16="http://schemas.microsoft.com/office/drawing/2014/main" id="{05D9E296-CC7C-481C-9F1E-920CA2C70A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849FD9-8F6C-4285-B090-FE2ED27BFB2A}"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2D2E9149-6B86-4C61-9E88-11A55AE294D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B3BE3510-155B-4938-B120-433C621ED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Header Placeholder 3">
            <a:extLst>
              <a:ext uri="{FF2B5EF4-FFF2-40B4-BE49-F238E27FC236}">
                <a16:creationId xmlns:a16="http://schemas.microsoft.com/office/drawing/2014/main" id="{ABEF6C5D-E121-4509-91DF-0DD7A99CA499}"/>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91141" name="Date Placeholder 4">
            <a:extLst>
              <a:ext uri="{FF2B5EF4-FFF2-40B4-BE49-F238E27FC236}">
                <a16:creationId xmlns:a16="http://schemas.microsoft.com/office/drawing/2014/main" id="{BD00907E-5465-40A6-81BA-D748A1B8C961}"/>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A7D03062-D644-4EAD-80CB-CEC130F0D740}"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91142" name="Footer Placeholder 5">
            <a:extLst>
              <a:ext uri="{FF2B5EF4-FFF2-40B4-BE49-F238E27FC236}">
                <a16:creationId xmlns:a16="http://schemas.microsoft.com/office/drawing/2014/main" id="{2178937A-A285-4FFF-87FB-E0DEB895B8B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09575" name="Slide Number Placeholder 6">
            <a:extLst>
              <a:ext uri="{FF2B5EF4-FFF2-40B4-BE49-F238E27FC236}">
                <a16:creationId xmlns:a16="http://schemas.microsoft.com/office/drawing/2014/main" id="{4798F5E1-CD3B-4CB9-85AF-E0544832F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32B792-DAC5-41D6-9412-755CFB9D81D4}"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3F14BF5B-BD3E-40BF-9897-35E4B095DCB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7B6DF262-16CC-4E37-B2A7-529F51C88E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0596" name="Slide Number Placeholder 3">
            <a:extLst>
              <a:ext uri="{FF2B5EF4-FFF2-40B4-BE49-F238E27FC236}">
                <a16:creationId xmlns:a16="http://schemas.microsoft.com/office/drawing/2014/main" id="{9A35E36C-D6D5-4805-8BC9-E44414197C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0A22A-4F22-4B25-A1ED-17C55EFDC9B6}" type="slidenum">
              <a:rPr lang="en-US" altLang="en-US"/>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5E8EB559-4559-43FB-A51C-32B4F008D10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CB5EF917-7F3B-44D0-844C-974615B3E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Header Placeholder 3">
            <a:extLst>
              <a:ext uri="{FF2B5EF4-FFF2-40B4-BE49-F238E27FC236}">
                <a16:creationId xmlns:a16="http://schemas.microsoft.com/office/drawing/2014/main" id="{95B86253-AD86-404D-B276-0A6D40067C42}"/>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92165" name="Date Placeholder 4">
            <a:extLst>
              <a:ext uri="{FF2B5EF4-FFF2-40B4-BE49-F238E27FC236}">
                <a16:creationId xmlns:a16="http://schemas.microsoft.com/office/drawing/2014/main" id="{8C341A6E-A51B-414C-A18E-37BC2B0D9D2D}"/>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A749EF57-33C9-45DB-BB90-F80ADD78B20E}"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92166" name="Footer Placeholder 5">
            <a:extLst>
              <a:ext uri="{FF2B5EF4-FFF2-40B4-BE49-F238E27FC236}">
                <a16:creationId xmlns:a16="http://schemas.microsoft.com/office/drawing/2014/main" id="{9B2AA31F-7AE1-4395-B475-257FEA7A907B}"/>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11623" name="Slide Number Placeholder 6">
            <a:extLst>
              <a:ext uri="{FF2B5EF4-FFF2-40B4-BE49-F238E27FC236}">
                <a16:creationId xmlns:a16="http://schemas.microsoft.com/office/drawing/2014/main" id="{0194E456-53BF-456E-89B9-22CA70FFDE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4F60F9-F9A9-4F4A-9405-14AF5BDA7208}"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287E40F-0E37-42B0-891B-C7D1B235E5D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AD13A9E6-6850-44F2-8E6A-AE83C086A8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Header Placeholder 3">
            <a:extLst>
              <a:ext uri="{FF2B5EF4-FFF2-40B4-BE49-F238E27FC236}">
                <a16:creationId xmlns:a16="http://schemas.microsoft.com/office/drawing/2014/main" id="{9025A4A0-CBB6-40D3-95D8-9FCD5FAE543D}"/>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93189" name="Date Placeholder 4">
            <a:extLst>
              <a:ext uri="{FF2B5EF4-FFF2-40B4-BE49-F238E27FC236}">
                <a16:creationId xmlns:a16="http://schemas.microsoft.com/office/drawing/2014/main" id="{0D71B9F6-E66D-4085-8402-6E22F947F6FD}"/>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32601178-42A9-4051-90AA-E392DF53A634}"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93190" name="Footer Placeholder 5">
            <a:extLst>
              <a:ext uri="{FF2B5EF4-FFF2-40B4-BE49-F238E27FC236}">
                <a16:creationId xmlns:a16="http://schemas.microsoft.com/office/drawing/2014/main" id="{97F1C014-24D1-4292-9970-C20DC3E9D997}"/>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12647" name="Slide Number Placeholder 6">
            <a:extLst>
              <a:ext uri="{FF2B5EF4-FFF2-40B4-BE49-F238E27FC236}">
                <a16:creationId xmlns:a16="http://schemas.microsoft.com/office/drawing/2014/main" id="{6B08B3FD-94DC-45DA-A9F6-E834B043F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951FE7-9DDC-4995-8A08-2AB9CB87F80B}"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6244F70-10EA-4137-AB19-C283F940AF2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3F4CB2E-F1AB-4680-AA0F-54F189676A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Header Placeholder 3">
            <a:extLst>
              <a:ext uri="{FF2B5EF4-FFF2-40B4-BE49-F238E27FC236}">
                <a16:creationId xmlns:a16="http://schemas.microsoft.com/office/drawing/2014/main" id="{135579BB-EF17-4BB6-980A-9A70FCFE9DC8}"/>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67589" name="Date Placeholder 4">
            <a:extLst>
              <a:ext uri="{FF2B5EF4-FFF2-40B4-BE49-F238E27FC236}">
                <a16:creationId xmlns:a16="http://schemas.microsoft.com/office/drawing/2014/main" id="{65CFFAAA-107E-42A6-8D01-1B5A5E764BF1}"/>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1A8012E7-0C64-4A33-824F-651C12E21C05}"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67590" name="Footer Placeholder 5">
            <a:extLst>
              <a:ext uri="{FF2B5EF4-FFF2-40B4-BE49-F238E27FC236}">
                <a16:creationId xmlns:a16="http://schemas.microsoft.com/office/drawing/2014/main" id="{49532E75-BB47-4732-A1A3-93739EEF6BBA}"/>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86023" name="Slide Number Placeholder 6">
            <a:extLst>
              <a:ext uri="{FF2B5EF4-FFF2-40B4-BE49-F238E27FC236}">
                <a16:creationId xmlns:a16="http://schemas.microsoft.com/office/drawing/2014/main" id="{919503FA-8D5F-4910-B69B-630A3DC8D8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81ED98-AD60-415D-BE21-0BBDB5566461}"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A6F0A7D-BF65-4FE6-B7A7-6E2DAC64B1A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CB7D43A8-891D-4951-8534-24C366A704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Header Placeholder 3">
            <a:extLst>
              <a:ext uri="{FF2B5EF4-FFF2-40B4-BE49-F238E27FC236}">
                <a16:creationId xmlns:a16="http://schemas.microsoft.com/office/drawing/2014/main" id="{9A4E33A9-777E-48AE-BF17-814A0E22E027}"/>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94213" name="Date Placeholder 4">
            <a:extLst>
              <a:ext uri="{FF2B5EF4-FFF2-40B4-BE49-F238E27FC236}">
                <a16:creationId xmlns:a16="http://schemas.microsoft.com/office/drawing/2014/main" id="{6A537D5B-0DF0-43B5-A659-9762BBF71796}"/>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E1003BE3-F036-41FC-A34C-ED997F28C1BA}"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94214" name="Footer Placeholder 5">
            <a:extLst>
              <a:ext uri="{FF2B5EF4-FFF2-40B4-BE49-F238E27FC236}">
                <a16:creationId xmlns:a16="http://schemas.microsoft.com/office/drawing/2014/main" id="{059763B2-4AA5-4A7B-A34D-8EE37C3B2E0D}"/>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13671" name="Slide Number Placeholder 6">
            <a:extLst>
              <a:ext uri="{FF2B5EF4-FFF2-40B4-BE49-F238E27FC236}">
                <a16:creationId xmlns:a16="http://schemas.microsoft.com/office/drawing/2014/main" id="{12B90FB0-5F59-454B-AF66-39F287AE96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9B785F-24DE-4934-9441-244CA21CF93C}"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44D1C092-B8C7-47B9-B061-0BA8BFAA9BD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A2C54D0E-A04E-4AB3-92F1-4F334D05D7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Header Placeholder 3">
            <a:extLst>
              <a:ext uri="{FF2B5EF4-FFF2-40B4-BE49-F238E27FC236}">
                <a16:creationId xmlns:a16="http://schemas.microsoft.com/office/drawing/2014/main" id="{F02464DB-D178-45F1-8394-FF1B48708DC5}"/>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95237" name="Date Placeholder 4">
            <a:extLst>
              <a:ext uri="{FF2B5EF4-FFF2-40B4-BE49-F238E27FC236}">
                <a16:creationId xmlns:a16="http://schemas.microsoft.com/office/drawing/2014/main" id="{EC824D4F-9CA8-484D-B37E-4F5301806577}"/>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8FB69024-210B-45B3-B7D4-9BD6F7CD7395}"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95238" name="Footer Placeholder 5">
            <a:extLst>
              <a:ext uri="{FF2B5EF4-FFF2-40B4-BE49-F238E27FC236}">
                <a16:creationId xmlns:a16="http://schemas.microsoft.com/office/drawing/2014/main" id="{D98F721C-8EFF-42C2-9C0F-5D115DC7CDF1}"/>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14695" name="Slide Number Placeholder 6">
            <a:extLst>
              <a:ext uri="{FF2B5EF4-FFF2-40B4-BE49-F238E27FC236}">
                <a16:creationId xmlns:a16="http://schemas.microsoft.com/office/drawing/2014/main" id="{9163A094-3528-449B-B00B-7F412653B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4108D8-0E6D-4814-94EA-459D70E73B8B}" type="slidenum">
              <a:rPr lang="en-US" altLang="en-US">
                <a:latin typeface="Arial" panose="020B0604020202020204" pitchFamily="34" charset="0"/>
              </a:rPr>
              <a:pPr>
                <a:spcBef>
                  <a:spcPct val="0"/>
                </a:spcBef>
              </a:pPr>
              <a:t>32</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5B44AFE-A94D-4E3B-B2DD-43178029AAF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728B18C0-25E8-4C04-AD0C-CD7F08F76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Header Placeholder 3">
            <a:extLst>
              <a:ext uri="{FF2B5EF4-FFF2-40B4-BE49-F238E27FC236}">
                <a16:creationId xmlns:a16="http://schemas.microsoft.com/office/drawing/2014/main" id="{9A9E0F07-B107-4F1E-B345-5FED3CA5AA6F}"/>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96261" name="Date Placeholder 4">
            <a:extLst>
              <a:ext uri="{FF2B5EF4-FFF2-40B4-BE49-F238E27FC236}">
                <a16:creationId xmlns:a16="http://schemas.microsoft.com/office/drawing/2014/main" id="{DD943894-99D1-4A26-AEE8-90EB571D4C62}"/>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479B5582-DA3D-41EF-97A1-F13315A81020}"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96262" name="Footer Placeholder 5">
            <a:extLst>
              <a:ext uri="{FF2B5EF4-FFF2-40B4-BE49-F238E27FC236}">
                <a16:creationId xmlns:a16="http://schemas.microsoft.com/office/drawing/2014/main" id="{2649EC16-0B4A-4350-A955-1F2660EC978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115719" name="Slide Number Placeholder 6">
            <a:extLst>
              <a:ext uri="{FF2B5EF4-FFF2-40B4-BE49-F238E27FC236}">
                <a16:creationId xmlns:a16="http://schemas.microsoft.com/office/drawing/2014/main" id="{FAF63E57-ABCC-4DAE-A07F-A6FFC4BEE0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865D4F-3CC4-4014-91C9-6A01D7E6B031}"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931484C4-1DD7-4D8D-A18D-08B3955E4B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304B4210-117A-4806-BD5E-6A658F768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6740" name="Slide Number Placeholder 3">
            <a:extLst>
              <a:ext uri="{FF2B5EF4-FFF2-40B4-BE49-F238E27FC236}">
                <a16:creationId xmlns:a16="http://schemas.microsoft.com/office/drawing/2014/main" id="{1293BE65-36F9-425F-9FFB-6B2030480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F818FC-7E17-4E8B-91A5-43806D6925FE}" type="slidenum">
              <a:rPr lang="en-US" altLang="en-US"/>
              <a:pPr>
                <a:spcBef>
                  <a:spcPct val="0"/>
                </a:spcBef>
              </a:pPr>
              <a:t>34</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8E5E90DE-8FEC-4A2A-8787-659D547FA22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BD664948-C063-4EA4-9BA5-A26FF2ACC1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8D133C03-E743-405D-AD8F-25772D002E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5AD7EF-31DB-4EAE-9C15-A1C3F782F4E5}" type="slidenum">
              <a:rPr lang="en-US" altLang="en-US"/>
              <a:pPr>
                <a:spcBef>
                  <a:spcPct val="0"/>
                </a:spcBef>
              </a:pPr>
              <a:t>35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5786E39-F7F6-4474-9B7D-608732D165E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E48FAB64-8227-4AC2-BDC9-31A6892D42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8" name="Slide Number Placeholder 3">
            <a:extLst>
              <a:ext uri="{FF2B5EF4-FFF2-40B4-BE49-F238E27FC236}">
                <a16:creationId xmlns:a16="http://schemas.microsoft.com/office/drawing/2014/main" id="{7D77560D-6F02-4BF1-B165-3078247F62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C670FD-C73C-4FC3-91A0-F3EF15F68CBA}" type="slidenum">
              <a:rPr lang="en-US" altLang="en-US"/>
              <a:pPr>
                <a:spcBef>
                  <a:spcPct val="0"/>
                </a:spcBef>
              </a:pPr>
              <a:t>36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6BC14FA0-252D-4B1E-A7D8-75AAB61C00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CA5FA120-1C0D-4D23-9ED4-B1C86F46EF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BFA6461A-B410-455A-B410-615259B29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6E2FDB-4020-41AA-BC97-1AED9BAB7D35}" type="slidenum">
              <a:rPr lang="en-US" altLang="en-US"/>
              <a:pPr>
                <a:spcBef>
                  <a:spcPct val="0"/>
                </a:spcBef>
              </a:pPr>
              <a:t>37</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1CCA1D92-62C9-4682-950A-F9892C1B44D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4F62980F-C858-48DA-B4C7-7B944168B3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6" name="Slide Number Placeholder 3">
            <a:extLst>
              <a:ext uri="{FF2B5EF4-FFF2-40B4-BE49-F238E27FC236}">
                <a16:creationId xmlns:a16="http://schemas.microsoft.com/office/drawing/2014/main" id="{5B1EF83E-0ED0-4F8A-8A84-6AE39CBD20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9308ED-6EC1-45B0-A9AA-3D38BCAABC29}" type="slidenum">
              <a:rPr lang="en-US" altLang="en-US"/>
              <a:pPr>
                <a:spcBef>
                  <a:spcPct val="0"/>
                </a:spcBef>
              </a:pPr>
              <a:t>38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FA101258-BC9E-4031-8FDC-526AC56609F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51D0EBA1-F492-4CBE-A994-7A15FB46C4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35AFEDC7-7EC3-482F-89D6-F2C6F9C9C1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A5CC43-745A-46D4-AF1A-145CE0D29307}" type="slidenum">
              <a:rPr lang="en-US" altLang="en-US"/>
              <a:pPr>
                <a:spcBef>
                  <a:spcPct val="0"/>
                </a:spcBef>
              </a:pPr>
              <a:t>39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1F89578C-6BC1-4FEE-8CAF-85C5DE64F6D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93AACA2-94A6-4E46-9507-D063BA9342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225ED6E9-3C67-4047-B531-D3B3844C85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3B37AA-F8AB-4723-9EEA-3BC2CA3BD037}" type="slidenum">
              <a:rPr lang="en-US" altLang="en-US"/>
              <a:pPr>
                <a:spcBef>
                  <a:spcPct val="0"/>
                </a:spcBef>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92552C9-01BD-47B3-96BB-20B86558771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7EDF59C9-1FE1-4EBD-BA35-34F80BAFF5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Header Placeholder 3">
            <a:extLst>
              <a:ext uri="{FF2B5EF4-FFF2-40B4-BE49-F238E27FC236}">
                <a16:creationId xmlns:a16="http://schemas.microsoft.com/office/drawing/2014/main" id="{5F670F16-17DB-42C9-9CC1-6D8C984D4C01}"/>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68613" name="Date Placeholder 4">
            <a:extLst>
              <a:ext uri="{FF2B5EF4-FFF2-40B4-BE49-F238E27FC236}">
                <a16:creationId xmlns:a16="http://schemas.microsoft.com/office/drawing/2014/main" id="{C9B4D3E8-95F3-4DBD-8EF6-3137EFC772B9}"/>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9C5E3D37-9629-4BE1-9D7D-E85960273837}"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68614" name="Footer Placeholder 5">
            <a:extLst>
              <a:ext uri="{FF2B5EF4-FFF2-40B4-BE49-F238E27FC236}">
                <a16:creationId xmlns:a16="http://schemas.microsoft.com/office/drawing/2014/main" id="{02CF9DD0-7DD3-4974-B389-2A899CCF7DC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87047" name="Slide Number Placeholder 6">
            <a:extLst>
              <a:ext uri="{FF2B5EF4-FFF2-40B4-BE49-F238E27FC236}">
                <a16:creationId xmlns:a16="http://schemas.microsoft.com/office/drawing/2014/main" id="{AF74B2E7-6E23-4EFF-A10D-F727D572B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A1A950-3562-491E-8B99-F5088A51CA6E}"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67AC0AA-F453-491D-B476-00EDB8F3EAC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6A6DCCAE-68FE-4856-8EFA-5B2BA1E2B1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Header Placeholder 3">
            <a:extLst>
              <a:ext uri="{FF2B5EF4-FFF2-40B4-BE49-F238E27FC236}">
                <a16:creationId xmlns:a16="http://schemas.microsoft.com/office/drawing/2014/main" id="{0D66F724-2C10-4D34-8A02-51CB294DD583}"/>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69637" name="Date Placeholder 4">
            <a:extLst>
              <a:ext uri="{FF2B5EF4-FFF2-40B4-BE49-F238E27FC236}">
                <a16:creationId xmlns:a16="http://schemas.microsoft.com/office/drawing/2014/main" id="{F0AF4FBE-DDB6-4116-9C4F-A24B5AB87D80}"/>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DCDE3E50-E3E3-4CB5-BE0E-75C9ADE87737}"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69638" name="Footer Placeholder 5">
            <a:extLst>
              <a:ext uri="{FF2B5EF4-FFF2-40B4-BE49-F238E27FC236}">
                <a16:creationId xmlns:a16="http://schemas.microsoft.com/office/drawing/2014/main" id="{CEFD3C05-1BC2-42B2-AFF9-5C8C27D3BF88}"/>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88071" name="Slide Number Placeholder 6">
            <a:extLst>
              <a:ext uri="{FF2B5EF4-FFF2-40B4-BE49-F238E27FC236}">
                <a16:creationId xmlns:a16="http://schemas.microsoft.com/office/drawing/2014/main" id="{717A63D4-B4CF-453D-9AFD-A3B28EF3B7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F0C6C4-3573-4185-91AD-4276751F4A67}"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D31077E-6DEA-4846-A952-81858559246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9BEF159C-2986-4236-97F5-60A028483A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Header Placeholder 3">
            <a:extLst>
              <a:ext uri="{FF2B5EF4-FFF2-40B4-BE49-F238E27FC236}">
                <a16:creationId xmlns:a16="http://schemas.microsoft.com/office/drawing/2014/main" id="{1023122B-811A-4A3C-975B-B407E4727F36}"/>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0661" name="Date Placeholder 4">
            <a:extLst>
              <a:ext uri="{FF2B5EF4-FFF2-40B4-BE49-F238E27FC236}">
                <a16:creationId xmlns:a16="http://schemas.microsoft.com/office/drawing/2014/main" id="{5F5DDD41-2B44-4FD3-A4AD-AB725170CC51}"/>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E3FBE6A0-84AE-4677-99EC-C9F351FFD8DB}"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0662" name="Footer Placeholder 5">
            <a:extLst>
              <a:ext uri="{FF2B5EF4-FFF2-40B4-BE49-F238E27FC236}">
                <a16:creationId xmlns:a16="http://schemas.microsoft.com/office/drawing/2014/main" id="{95336E49-16B5-4B8A-8A3D-FAB1384B4F9C}"/>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89095" name="Slide Number Placeholder 6">
            <a:extLst>
              <a:ext uri="{FF2B5EF4-FFF2-40B4-BE49-F238E27FC236}">
                <a16:creationId xmlns:a16="http://schemas.microsoft.com/office/drawing/2014/main" id="{2CB15016-4C23-4AE0-B4E4-B17A347FAD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860794-ABF7-414E-BE2D-368FBB165E35}"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2373126-B679-40B3-8088-2AED6A588A4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504C6FD0-01B5-4C88-8FF4-B267813820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Header Placeholder 3">
            <a:extLst>
              <a:ext uri="{FF2B5EF4-FFF2-40B4-BE49-F238E27FC236}">
                <a16:creationId xmlns:a16="http://schemas.microsoft.com/office/drawing/2014/main" id="{677DAF71-8CD3-4771-8366-06457A674B5D}"/>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1685" name="Date Placeholder 4">
            <a:extLst>
              <a:ext uri="{FF2B5EF4-FFF2-40B4-BE49-F238E27FC236}">
                <a16:creationId xmlns:a16="http://schemas.microsoft.com/office/drawing/2014/main" id="{C37C9455-F2A5-4B26-BBCA-D7CE9426095C}"/>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A6F6387E-3DEF-4F3F-AE93-2332AA680472}"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1686" name="Footer Placeholder 5">
            <a:extLst>
              <a:ext uri="{FF2B5EF4-FFF2-40B4-BE49-F238E27FC236}">
                <a16:creationId xmlns:a16="http://schemas.microsoft.com/office/drawing/2014/main" id="{DC7D08A2-48B7-4A8D-9C01-8DDDE650B4A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90119" name="Slide Number Placeholder 6">
            <a:extLst>
              <a:ext uri="{FF2B5EF4-FFF2-40B4-BE49-F238E27FC236}">
                <a16:creationId xmlns:a16="http://schemas.microsoft.com/office/drawing/2014/main" id="{624C3564-9133-4EB1-9ED2-A96A1A33FD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82EDF8-B10C-40BA-87C0-7425AC838BE0}"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029FE91-E1D9-4E13-8F75-242413163F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84098259-D7B0-432E-B577-2214DDAEF1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Header Placeholder 3">
            <a:extLst>
              <a:ext uri="{FF2B5EF4-FFF2-40B4-BE49-F238E27FC236}">
                <a16:creationId xmlns:a16="http://schemas.microsoft.com/office/drawing/2014/main" id="{8107A17C-88C0-448F-8092-8BCD6A12FCF4}"/>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2709" name="Date Placeholder 4">
            <a:extLst>
              <a:ext uri="{FF2B5EF4-FFF2-40B4-BE49-F238E27FC236}">
                <a16:creationId xmlns:a16="http://schemas.microsoft.com/office/drawing/2014/main" id="{5B436ABC-6D58-4321-AA78-798CD0BA96AE}"/>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B9F3A29F-F9F5-4306-9D07-E5C9F599EDDE}"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2710" name="Footer Placeholder 5">
            <a:extLst>
              <a:ext uri="{FF2B5EF4-FFF2-40B4-BE49-F238E27FC236}">
                <a16:creationId xmlns:a16="http://schemas.microsoft.com/office/drawing/2014/main" id="{72D2701B-0C26-483A-B92A-8FEEDDBDD0A0}"/>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91143" name="Slide Number Placeholder 6">
            <a:extLst>
              <a:ext uri="{FF2B5EF4-FFF2-40B4-BE49-F238E27FC236}">
                <a16:creationId xmlns:a16="http://schemas.microsoft.com/office/drawing/2014/main" id="{5F1F2A4A-731F-4370-92D0-37DD0B841F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6FFC3A-2844-4237-B70E-2E5F838F016F}"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4D01C9D-FF50-4B59-9A36-C57B2B6A9B6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F3BCEA97-1A16-4AB0-A1CA-CE63C3B251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Header Placeholder 3">
            <a:extLst>
              <a:ext uri="{FF2B5EF4-FFF2-40B4-BE49-F238E27FC236}">
                <a16:creationId xmlns:a16="http://schemas.microsoft.com/office/drawing/2014/main" id="{3DC43146-CA2A-4CEE-B279-7C7725895FE7}"/>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Reconciliation Ministries Network  www.RMNI.org</a:t>
            </a:r>
          </a:p>
        </p:txBody>
      </p:sp>
      <p:sp>
        <p:nvSpPr>
          <p:cNvPr id="73733" name="Date Placeholder 4">
            <a:extLst>
              <a:ext uri="{FF2B5EF4-FFF2-40B4-BE49-F238E27FC236}">
                <a16:creationId xmlns:a16="http://schemas.microsoft.com/office/drawing/2014/main" id="{72AAC9D7-B602-4A46-83E1-AB31E6AC19EF}"/>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A5316C07-BCE9-40AA-ADED-FB26316CE77A}" type="datetime1">
              <a:rPr lang="en-US" smtClean="0">
                <a:latin typeface="Arial" pitchFamily="34" charset="0"/>
              </a:rPr>
              <a:pPr fontAlgn="base">
                <a:spcBef>
                  <a:spcPct val="0"/>
                </a:spcBef>
                <a:spcAft>
                  <a:spcPct val="0"/>
                </a:spcAft>
                <a:defRPr/>
              </a:pPr>
              <a:t>2/13/2021</a:t>
            </a:fld>
            <a:endParaRPr lang="en-US">
              <a:latin typeface="Arial" pitchFamily="34" charset="0"/>
            </a:endParaRPr>
          </a:p>
        </p:txBody>
      </p:sp>
      <p:sp>
        <p:nvSpPr>
          <p:cNvPr id="73734" name="Footer Placeholder 5">
            <a:extLst>
              <a:ext uri="{FF2B5EF4-FFF2-40B4-BE49-F238E27FC236}">
                <a16:creationId xmlns:a16="http://schemas.microsoft.com/office/drawing/2014/main" id="{7905955C-AE1E-4860-B181-6743B510AB6F}"/>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atin typeface="Arial" pitchFamily="34" charset="0"/>
              </a:rPr>
              <a:t>African Americans and Global Missions</a:t>
            </a:r>
          </a:p>
        </p:txBody>
      </p:sp>
      <p:sp>
        <p:nvSpPr>
          <p:cNvPr id="92167" name="Slide Number Placeholder 6">
            <a:extLst>
              <a:ext uri="{FF2B5EF4-FFF2-40B4-BE49-F238E27FC236}">
                <a16:creationId xmlns:a16="http://schemas.microsoft.com/office/drawing/2014/main" id="{8CBB7A4F-E242-48FB-A6ED-C81C5E3181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2456A7-11A2-4B60-BE2C-5100B2762F05}"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B7C8-64D4-45BA-8D2F-C5279A042B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04EB7F-D447-4E33-86DA-D901680BE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9118E7-F395-4348-B4EA-7131D4B0575E}"/>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5" name="Footer Placeholder 4">
            <a:extLst>
              <a:ext uri="{FF2B5EF4-FFF2-40B4-BE49-F238E27FC236}">
                <a16:creationId xmlns:a16="http://schemas.microsoft.com/office/drawing/2014/main" id="{3606E947-A8EF-4E0E-AFC8-2799DE199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A04E5-01CF-4100-A495-B4671EAE4832}"/>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370995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2AAF-78EC-4359-BE8D-2E37BE453B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A1B57B-CA2B-495F-BBBE-7E1C0BB9F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3DD11-FD43-4616-9EDB-51BD6AEC2DE0}"/>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5" name="Footer Placeholder 4">
            <a:extLst>
              <a:ext uri="{FF2B5EF4-FFF2-40B4-BE49-F238E27FC236}">
                <a16:creationId xmlns:a16="http://schemas.microsoft.com/office/drawing/2014/main" id="{BCAC44C6-58DF-4780-8301-CB57CA49B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3BB15-FDE7-4B8B-A369-B37453C606A4}"/>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171265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C7026-E5D0-42E5-9925-636214554E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715987-81F6-47AE-8D42-121AE52A88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7B407-485F-45ED-8A5E-8003FB1ABECE}"/>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5" name="Footer Placeholder 4">
            <a:extLst>
              <a:ext uri="{FF2B5EF4-FFF2-40B4-BE49-F238E27FC236}">
                <a16:creationId xmlns:a16="http://schemas.microsoft.com/office/drawing/2014/main" id="{517A4134-99E8-4125-BD6C-18670296D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FE59C-811F-4EF2-8FAA-3CC72D67BD41}"/>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161909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34ECDFC6-E48C-450F-86D7-94FB0951A9FC}"/>
              </a:ext>
            </a:extLst>
          </p:cNvPr>
          <p:cNvSpPr>
            <a:spLocks noGrp="1" noChangeArrowheads="1"/>
          </p:cNvSpPr>
          <p:nvPr>
            <p:ph type="dt" sz="half" idx="10"/>
          </p:nvPr>
        </p:nvSpPr>
        <p:spPr>
          <a:ln/>
        </p:spPr>
        <p:txBody>
          <a:bodyPr/>
          <a:lstStyle>
            <a:lvl1pPr>
              <a:defRPr/>
            </a:lvl1pPr>
          </a:lstStyle>
          <a:p>
            <a:pPr>
              <a:defRPr/>
            </a:pPr>
            <a:fld id="{14004CFE-630B-45EB-AC17-F95DCA7F429D}" type="datetime1">
              <a:rPr lang="en-US"/>
              <a:pPr>
                <a:defRPr/>
              </a:pPr>
              <a:t>2/13/2021</a:t>
            </a:fld>
            <a:endParaRPr lang="en-US"/>
          </a:p>
        </p:txBody>
      </p:sp>
      <p:sp>
        <p:nvSpPr>
          <p:cNvPr id="6" name="Rectangle 11">
            <a:extLst>
              <a:ext uri="{FF2B5EF4-FFF2-40B4-BE49-F238E27FC236}">
                <a16:creationId xmlns:a16="http://schemas.microsoft.com/office/drawing/2014/main" id="{4839D624-94A8-4139-8861-0A0AF64164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a16="http://schemas.microsoft.com/office/drawing/2014/main" id="{7C9A4979-9C41-46D2-8510-9AC779FC71FA}"/>
              </a:ext>
            </a:extLst>
          </p:cNvPr>
          <p:cNvSpPr>
            <a:spLocks noGrp="1" noChangeArrowheads="1"/>
          </p:cNvSpPr>
          <p:nvPr>
            <p:ph type="sldNum" sz="quarter" idx="12"/>
          </p:nvPr>
        </p:nvSpPr>
        <p:spPr>
          <a:ln/>
        </p:spPr>
        <p:txBody>
          <a:bodyPr/>
          <a:lstStyle>
            <a:lvl1pPr>
              <a:defRPr/>
            </a:lvl1pPr>
          </a:lstStyle>
          <a:p>
            <a:fld id="{265B4C7B-AB7C-4BC6-B850-546020D205CA}" type="slidenum">
              <a:rPr lang="en-US" altLang="en-US"/>
              <a:pPr/>
              <a:t>‹#›</a:t>
            </a:fld>
            <a:endParaRPr lang="en-US" altLang="en-US"/>
          </a:p>
        </p:txBody>
      </p:sp>
    </p:spTree>
    <p:extLst>
      <p:ext uri="{BB962C8B-B14F-4D97-AF65-F5344CB8AC3E}">
        <p14:creationId xmlns:p14="http://schemas.microsoft.com/office/powerpoint/2010/main" val="3237546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8128000" cy="990600"/>
          </a:xfrm>
        </p:spPr>
        <p:txBody>
          <a:bodyPr/>
          <a:lstStyle/>
          <a:p>
            <a:r>
              <a:rPr lang="en-US"/>
              <a:t>Click to edit Master title style</a:t>
            </a:r>
          </a:p>
        </p:txBody>
      </p:sp>
      <p:sp>
        <p:nvSpPr>
          <p:cNvPr id="3" name="Text Placeholder 2"/>
          <p:cNvSpPr>
            <a:spLocks noGrp="1"/>
          </p:cNvSpPr>
          <p:nvPr>
            <p:ph type="body" sz="half" idx="1"/>
          </p:nvPr>
        </p:nvSpPr>
        <p:spPr>
          <a:xfrm>
            <a:off x="2133600" y="3276600"/>
            <a:ext cx="44704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3276600"/>
            <a:ext cx="44704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68925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8128000" cy="990600"/>
          </a:xfrm>
        </p:spPr>
        <p:txBody>
          <a:bodyPr/>
          <a:lstStyle/>
          <a:p>
            <a:r>
              <a:rPr lang="en-US"/>
              <a:t>Click to edit Master title style</a:t>
            </a:r>
          </a:p>
        </p:txBody>
      </p:sp>
      <p:sp>
        <p:nvSpPr>
          <p:cNvPr id="3" name="Text Placeholder 2"/>
          <p:cNvSpPr>
            <a:spLocks noGrp="1"/>
          </p:cNvSpPr>
          <p:nvPr>
            <p:ph type="body" sz="half" idx="1"/>
          </p:nvPr>
        </p:nvSpPr>
        <p:spPr>
          <a:xfrm>
            <a:off x="2133600" y="3276600"/>
            <a:ext cx="44704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07200" y="3276600"/>
            <a:ext cx="4470400" cy="133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07200" y="4762500"/>
            <a:ext cx="4470400" cy="133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1570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a:extLst>
              <a:ext uri="{FF2B5EF4-FFF2-40B4-BE49-F238E27FC236}">
                <a16:creationId xmlns:a16="http://schemas.microsoft.com/office/drawing/2014/main" id="{53C7729D-1EAF-4A0C-B9CF-E67527B7D5D5}"/>
              </a:ext>
            </a:extLst>
          </p:cNvPr>
          <p:cNvSpPr>
            <a:spLocks noGrp="1" noChangeArrowheads="1"/>
          </p:cNvSpPr>
          <p:nvPr>
            <p:ph type="dt" sz="half" idx="10"/>
          </p:nvPr>
        </p:nvSpPr>
        <p:spPr>
          <a:ln/>
        </p:spPr>
        <p:txBody>
          <a:bodyPr/>
          <a:lstStyle>
            <a:lvl1pPr>
              <a:defRPr/>
            </a:lvl1pPr>
          </a:lstStyle>
          <a:p>
            <a:pPr>
              <a:defRPr/>
            </a:pPr>
            <a:fld id="{D62321C7-765B-4A51-B750-CF513A351A0D}" type="datetime1">
              <a:rPr lang="en-US"/>
              <a:pPr>
                <a:defRPr/>
              </a:pPr>
              <a:t>2/13/2021</a:t>
            </a:fld>
            <a:endParaRPr lang="en-US"/>
          </a:p>
        </p:txBody>
      </p:sp>
      <p:sp>
        <p:nvSpPr>
          <p:cNvPr id="5" name="Rectangle 11">
            <a:extLst>
              <a:ext uri="{FF2B5EF4-FFF2-40B4-BE49-F238E27FC236}">
                <a16:creationId xmlns:a16="http://schemas.microsoft.com/office/drawing/2014/main" id="{978060DE-77A4-4179-83FA-AAA07B708D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8ABDA9D-92BB-425E-A236-9150CC36340F}"/>
              </a:ext>
            </a:extLst>
          </p:cNvPr>
          <p:cNvSpPr>
            <a:spLocks noGrp="1" noChangeArrowheads="1"/>
          </p:cNvSpPr>
          <p:nvPr>
            <p:ph type="sldNum" sz="quarter" idx="12"/>
          </p:nvPr>
        </p:nvSpPr>
        <p:spPr>
          <a:ln/>
        </p:spPr>
        <p:txBody>
          <a:bodyPr/>
          <a:lstStyle>
            <a:lvl1pPr>
              <a:defRPr/>
            </a:lvl1pPr>
          </a:lstStyle>
          <a:p>
            <a:fld id="{A8BF2050-5260-4802-95EE-570BC8CB01C8}" type="slidenum">
              <a:rPr lang="en-US" altLang="en-US"/>
              <a:pPr/>
              <a:t>‹#›</a:t>
            </a:fld>
            <a:endParaRPr lang="en-US" altLang="en-US"/>
          </a:p>
        </p:txBody>
      </p:sp>
    </p:spTree>
    <p:extLst>
      <p:ext uri="{BB962C8B-B14F-4D97-AF65-F5344CB8AC3E}">
        <p14:creationId xmlns:p14="http://schemas.microsoft.com/office/powerpoint/2010/main" val="1518669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2ED0E35F-0EC7-4F36-8040-D10C3C5AA59B}"/>
              </a:ext>
            </a:extLst>
          </p:cNvPr>
          <p:cNvGrpSpPr>
            <a:grpSpLocks/>
          </p:cNvGrpSpPr>
          <p:nvPr/>
        </p:nvGrpSpPr>
        <p:grpSpPr bwMode="auto">
          <a:xfrm>
            <a:off x="1" y="1"/>
            <a:ext cx="12198351" cy="6856413"/>
            <a:chOff x="0" y="0"/>
            <a:chExt cx="5763" cy="4319"/>
          </a:xfrm>
        </p:grpSpPr>
        <p:sp>
          <p:nvSpPr>
            <p:cNvPr id="5" name="Rectangle 2">
              <a:extLst>
                <a:ext uri="{FF2B5EF4-FFF2-40B4-BE49-F238E27FC236}">
                  <a16:creationId xmlns:a16="http://schemas.microsoft.com/office/drawing/2014/main" id="{4781DCDB-0235-464D-9948-4CF4FA2FDAF7}"/>
                </a:ext>
              </a:extLst>
            </p:cNvPr>
            <p:cNvSpPr>
              <a:spLocks noChangeArrowheads="1"/>
            </p:cNvSpPr>
            <p:nvPr/>
          </p:nvSpPr>
          <p:spPr bwMode="ltGray">
            <a:xfrm>
              <a:off x="0" y="0"/>
              <a:ext cx="528" cy="4319"/>
            </a:xfrm>
            <a:prstGeom prst="rect">
              <a:avLst/>
            </a:prstGeom>
            <a:gradFill rotWithShape="0">
              <a:gsLst>
                <a:gs pos="0">
                  <a:srgbClr val="000000"/>
                </a:gs>
                <a:gs pos="50000">
                  <a:srgbClr val="FFFFFF"/>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endParaRPr lang="en-US" altLang="en-US"/>
            </a:p>
          </p:txBody>
        </p:sp>
        <p:sp>
          <p:nvSpPr>
            <p:cNvPr id="6" name="Line 3">
              <a:extLst>
                <a:ext uri="{FF2B5EF4-FFF2-40B4-BE49-F238E27FC236}">
                  <a16:creationId xmlns:a16="http://schemas.microsoft.com/office/drawing/2014/main" id="{C04433DC-57DE-46A7-8D10-8F4EE4C23071}"/>
                </a:ext>
              </a:extLst>
            </p:cNvPr>
            <p:cNvSpPr>
              <a:spLocks noChangeShapeType="1"/>
            </p:cNvSpPr>
            <p:nvPr/>
          </p:nvSpPr>
          <p:spPr bwMode="ltGray">
            <a:xfrm>
              <a:off x="0" y="231"/>
              <a:ext cx="5760"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B5AF95B3-EB38-4016-BA54-80CD14D0EB53}"/>
                </a:ext>
              </a:extLst>
            </p:cNvPr>
            <p:cNvSpPr>
              <a:spLocks noChangeShapeType="1"/>
            </p:cNvSpPr>
            <p:nvPr/>
          </p:nvSpPr>
          <p:spPr bwMode="auto">
            <a:xfrm>
              <a:off x="0" y="285"/>
              <a:ext cx="5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5">
              <a:extLst>
                <a:ext uri="{FF2B5EF4-FFF2-40B4-BE49-F238E27FC236}">
                  <a16:creationId xmlns:a16="http://schemas.microsoft.com/office/drawing/2014/main" id="{A8AE5B83-ED5B-4606-9681-3A6FC6DF32E1}"/>
                </a:ext>
              </a:extLst>
            </p:cNvPr>
            <p:cNvSpPr>
              <a:spLocks noChangeShapeType="1"/>
            </p:cNvSpPr>
            <p:nvPr/>
          </p:nvSpPr>
          <p:spPr bwMode="auto">
            <a:xfrm>
              <a:off x="0" y="3972"/>
              <a:ext cx="57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6">
              <a:extLst>
                <a:ext uri="{FF2B5EF4-FFF2-40B4-BE49-F238E27FC236}">
                  <a16:creationId xmlns:a16="http://schemas.microsoft.com/office/drawing/2014/main" id="{7479ABC9-19C3-48A9-8B06-0F0C420BB27F}"/>
                </a:ext>
              </a:extLst>
            </p:cNvPr>
            <p:cNvSpPr>
              <a:spLocks noChangeShapeType="1"/>
            </p:cNvSpPr>
            <p:nvPr/>
          </p:nvSpPr>
          <p:spPr bwMode="ltGray">
            <a:xfrm>
              <a:off x="0" y="4044"/>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6" name="Rectangle 8"/>
          <p:cNvSpPr>
            <a:spLocks noGrp="1" noChangeArrowheads="1"/>
          </p:cNvSpPr>
          <p:nvPr>
            <p:ph type="ctrTitle" sz="quarter"/>
          </p:nvPr>
        </p:nvSpPr>
        <p:spPr>
          <a:xfrm>
            <a:off x="1422400" y="2286000"/>
            <a:ext cx="10363200" cy="1143000"/>
          </a:xfrm>
        </p:spPr>
        <p:txBody>
          <a:bodyPr/>
          <a:lstStyle>
            <a:lvl1pPr>
              <a:defRPr/>
            </a:lvl1pPr>
          </a:lstStyle>
          <a:p>
            <a:pPr lvl="0"/>
            <a:r>
              <a:rPr lang="en-US" noProof="0"/>
              <a:t>Click to edit Master title style</a:t>
            </a:r>
          </a:p>
        </p:txBody>
      </p:sp>
      <p:sp>
        <p:nvSpPr>
          <p:cNvPr id="2057" name="Rectangle 9"/>
          <p:cNvSpPr>
            <a:spLocks noGrp="1" noChangeArrowheads="1"/>
          </p:cNvSpPr>
          <p:nvPr>
            <p:ph type="subTitle" sz="quarter" idx="1"/>
          </p:nvPr>
        </p:nvSpPr>
        <p:spPr>
          <a:xfrm>
            <a:off x="2336800" y="3886200"/>
            <a:ext cx="8534400" cy="1752600"/>
          </a:xfrm>
        </p:spPr>
        <p:txBody>
          <a:bodyPr/>
          <a:lstStyle>
            <a:lvl1pPr marL="0" indent="0" algn="ctr">
              <a:buFontTx/>
              <a:buNone/>
              <a:defRPr/>
            </a:lvl1pPr>
          </a:lstStyle>
          <a:p>
            <a:pPr lvl="0"/>
            <a:r>
              <a:rPr lang="en-US" noProof="0"/>
              <a:t>Click to edit Master subtitle style</a:t>
            </a:r>
          </a:p>
        </p:txBody>
      </p:sp>
      <p:sp>
        <p:nvSpPr>
          <p:cNvPr id="10" name="Rectangle 10">
            <a:extLst>
              <a:ext uri="{FF2B5EF4-FFF2-40B4-BE49-F238E27FC236}">
                <a16:creationId xmlns:a16="http://schemas.microsoft.com/office/drawing/2014/main" id="{DCD8EE8B-3991-4247-AFBC-A069EE0BDDE5}"/>
              </a:ext>
            </a:extLst>
          </p:cNvPr>
          <p:cNvSpPr>
            <a:spLocks noGrp="1" noChangeArrowheads="1"/>
          </p:cNvSpPr>
          <p:nvPr>
            <p:ph type="dt" sz="quarter" idx="10"/>
          </p:nvPr>
        </p:nvSpPr>
        <p:spPr/>
        <p:txBody>
          <a:bodyPr/>
          <a:lstStyle>
            <a:lvl1pPr>
              <a:defRPr/>
            </a:lvl1pPr>
          </a:lstStyle>
          <a:p>
            <a:pPr>
              <a:defRPr/>
            </a:pPr>
            <a:fld id="{04D24278-ED5E-4A3E-831E-6B4B69231664}" type="datetime1">
              <a:rPr lang="en-US"/>
              <a:pPr>
                <a:defRPr/>
              </a:pPr>
              <a:t>2/13/2021</a:t>
            </a:fld>
            <a:endParaRPr lang="en-US"/>
          </a:p>
        </p:txBody>
      </p:sp>
      <p:sp>
        <p:nvSpPr>
          <p:cNvPr id="11" name="Rectangle 11">
            <a:extLst>
              <a:ext uri="{FF2B5EF4-FFF2-40B4-BE49-F238E27FC236}">
                <a16:creationId xmlns:a16="http://schemas.microsoft.com/office/drawing/2014/main" id="{E385D4CA-98F0-44F5-BB9F-0DEBC8AD0131}"/>
              </a:ext>
            </a:extLst>
          </p:cNvPr>
          <p:cNvSpPr>
            <a:spLocks noGrp="1" noChangeArrowheads="1"/>
          </p:cNvSpPr>
          <p:nvPr>
            <p:ph type="ftr" sz="quarter" idx="11"/>
          </p:nvPr>
        </p:nvSpPr>
        <p:spPr/>
        <p:txBody>
          <a:bodyPr/>
          <a:lstStyle>
            <a:lvl1pPr>
              <a:defRPr/>
            </a:lvl1pPr>
          </a:lstStyle>
          <a:p>
            <a:pPr>
              <a:defRPr/>
            </a:pPr>
            <a:endParaRPr lang="en-US"/>
          </a:p>
        </p:txBody>
      </p:sp>
      <p:sp>
        <p:nvSpPr>
          <p:cNvPr id="12" name="Rectangle 12">
            <a:extLst>
              <a:ext uri="{FF2B5EF4-FFF2-40B4-BE49-F238E27FC236}">
                <a16:creationId xmlns:a16="http://schemas.microsoft.com/office/drawing/2014/main" id="{D892AE37-65EB-462B-8FF8-3F41335F67EF}"/>
              </a:ext>
            </a:extLst>
          </p:cNvPr>
          <p:cNvSpPr>
            <a:spLocks noGrp="1" noChangeArrowheads="1"/>
          </p:cNvSpPr>
          <p:nvPr>
            <p:ph type="sldNum" sz="quarter" idx="12"/>
          </p:nvPr>
        </p:nvSpPr>
        <p:spPr/>
        <p:txBody>
          <a:bodyPr/>
          <a:lstStyle>
            <a:lvl1pPr>
              <a:defRPr/>
            </a:lvl1pPr>
          </a:lstStyle>
          <a:p>
            <a:fld id="{C81F6DE7-E215-43B0-9278-86968F972785}" type="slidenum">
              <a:rPr lang="en-US" altLang="en-US"/>
              <a:pPr/>
              <a:t>‹#›</a:t>
            </a:fld>
            <a:endParaRPr lang="en-US" altLang="en-US"/>
          </a:p>
        </p:txBody>
      </p:sp>
    </p:spTree>
    <p:extLst>
      <p:ext uri="{BB962C8B-B14F-4D97-AF65-F5344CB8AC3E}">
        <p14:creationId xmlns:p14="http://schemas.microsoft.com/office/powerpoint/2010/main" val="413545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A48554-C34F-4DD5-AFEB-1249D9E1AD33}"/>
              </a:ext>
            </a:extLst>
          </p:cNvPr>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4" name="Footer Placeholder 3">
            <a:extLst>
              <a:ext uri="{FF2B5EF4-FFF2-40B4-BE49-F238E27FC236}">
                <a16:creationId xmlns:a16="http://schemas.microsoft.com/office/drawing/2014/main" id="{AE3E1035-C328-4E90-9B94-B25483FB53B1}"/>
              </a:ext>
            </a:extLst>
          </p:cNvPr>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9D71CC58-0333-4691-82EA-28304FD00907}"/>
              </a:ext>
            </a:extLst>
          </p:cNvPr>
          <p:cNvSpPr>
            <a:spLocks noGrp="1"/>
          </p:cNvSpPr>
          <p:nvPr>
            <p:ph type="sldNum" sz="quarter" idx="12"/>
          </p:nvPr>
        </p:nvSpPr>
        <p:spPr/>
        <p:txBody>
          <a:bodyPr/>
          <a:lstStyle>
            <a:lvl1pPr>
              <a:defRPr b="1">
                <a:latin typeface="Verdana" panose="020B0604030504040204" pitchFamily="34" charset="0"/>
              </a:defRPr>
            </a:lvl1pPr>
          </a:lstStyle>
          <a:p>
            <a:fld id="{DE7DFCFC-F23C-4298-A696-A0C1701D7FAF}" type="slidenum">
              <a:rPr lang="en-US" altLang="en-US"/>
              <a:pPr/>
              <a:t>‹#›</a:t>
            </a:fld>
            <a:endParaRPr lang="en-US" altLang="en-US"/>
          </a:p>
        </p:txBody>
      </p:sp>
    </p:spTree>
    <p:extLst>
      <p:ext uri="{BB962C8B-B14F-4D97-AF65-F5344CB8AC3E}">
        <p14:creationId xmlns:p14="http://schemas.microsoft.com/office/powerpoint/2010/main" val="331771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0472C-486A-44FC-8B6D-C098A6B6E867}"/>
              </a:ext>
            </a:extLst>
          </p:cNvPr>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26889F17-DA14-4266-8394-B0BE4EF98126}"/>
              </a:ext>
            </a:extLst>
          </p:cNvPr>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4" name="Slide Number Placeholder 3">
            <a:extLst>
              <a:ext uri="{FF2B5EF4-FFF2-40B4-BE49-F238E27FC236}">
                <a16:creationId xmlns:a16="http://schemas.microsoft.com/office/drawing/2014/main" id="{1656561D-2134-4AD4-9489-49C85732BD50}"/>
              </a:ext>
            </a:extLst>
          </p:cNvPr>
          <p:cNvSpPr>
            <a:spLocks noGrp="1"/>
          </p:cNvSpPr>
          <p:nvPr>
            <p:ph type="sldNum" sz="quarter" idx="12"/>
          </p:nvPr>
        </p:nvSpPr>
        <p:spPr/>
        <p:txBody>
          <a:bodyPr/>
          <a:lstStyle>
            <a:lvl1pPr>
              <a:defRPr b="1">
                <a:latin typeface="Verdana" panose="020B0604030504040204" pitchFamily="34" charset="0"/>
              </a:defRPr>
            </a:lvl1pPr>
          </a:lstStyle>
          <a:p>
            <a:fld id="{680C42F8-90C4-49DC-AE60-B92437B936BB}" type="slidenum">
              <a:rPr lang="en-US" altLang="en-US"/>
              <a:pPr/>
              <a:t>‹#›</a:t>
            </a:fld>
            <a:endParaRPr lang="en-US" altLang="en-US"/>
          </a:p>
        </p:txBody>
      </p:sp>
    </p:spTree>
    <p:extLst>
      <p:ext uri="{BB962C8B-B14F-4D97-AF65-F5344CB8AC3E}">
        <p14:creationId xmlns:p14="http://schemas.microsoft.com/office/powerpoint/2010/main" val="1348229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55930-0BEF-4440-B707-9401102CB84D}"/>
              </a:ext>
            </a:extLst>
          </p:cNvPr>
          <p:cNvSpPr>
            <a:spLocks noGrp="1"/>
          </p:cNvSpPr>
          <p:nvPr>
            <p:ph type="dt" sz="half" idx="10"/>
          </p:nvPr>
        </p:nvSpPr>
        <p:spPr/>
        <p:txBody>
          <a:bodyPr/>
          <a:lstStyle>
            <a:lvl1pPr>
              <a:defRPr/>
            </a:lvl1pPr>
          </a:lstStyle>
          <a:p>
            <a:pPr>
              <a:defRPr/>
            </a:pPr>
            <a:fld id="{A06895F0-6AFB-4515-9A30-3A845A3AE85D}" type="datetime1">
              <a:rPr lang="en-US"/>
              <a:pPr>
                <a:defRPr/>
              </a:pPr>
              <a:t>2/13/2021</a:t>
            </a:fld>
            <a:endParaRPr lang="en-US"/>
          </a:p>
        </p:txBody>
      </p:sp>
      <p:sp>
        <p:nvSpPr>
          <p:cNvPr id="5" name="Footer Placeholder 4">
            <a:extLst>
              <a:ext uri="{FF2B5EF4-FFF2-40B4-BE49-F238E27FC236}">
                <a16:creationId xmlns:a16="http://schemas.microsoft.com/office/drawing/2014/main" id="{7453E8C9-E94B-4679-99EF-9C74EFC7A7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5622AE-39BD-42EA-B5BA-496CC38CFD1A}"/>
              </a:ext>
            </a:extLst>
          </p:cNvPr>
          <p:cNvSpPr>
            <a:spLocks noGrp="1"/>
          </p:cNvSpPr>
          <p:nvPr>
            <p:ph type="sldNum" sz="quarter" idx="12"/>
          </p:nvPr>
        </p:nvSpPr>
        <p:spPr/>
        <p:txBody>
          <a:bodyPr/>
          <a:lstStyle>
            <a:lvl1pPr>
              <a:defRPr/>
            </a:lvl1pPr>
          </a:lstStyle>
          <a:p>
            <a:fld id="{E3225A9E-2077-428E-ACBC-E006487C3199}" type="slidenum">
              <a:rPr lang="en-US" altLang="en-US"/>
              <a:pPr/>
              <a:t>‹#›</a:t>
            </a:fld>
            <a:endParaRPr lang="en-US" altLang="en-US"/>
          </a:p>
        </p:txBody>
      </p:sp>
    </p:spTree>
    <p:extLst>
      <p:ext uri="{BB962C8B-B14F-4D97-AF65-F5344CB8AC3E}">
        <p14:creationId xmlns:p14="http://schemas.microsoft.com/office/powerpoint/2010/main" val="351458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8372-D0E3-4382-80C7-B04DFEEB1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10C54-1624-4A1D-BBAB-BF1FFA2BEB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8C083-A621-428E-983F-948A8F09392B}"/>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5" name="Footer Placeholder 4">
            <a:extLst>
              <a:ext uri="{FF2B5EF4-FFF2-40B4-BE49-F238E27FC236}">
                <a16:creationId xmlns:a16="http://schemas.microsoft.com/office/drawing/2014/main" id="{56CC0A8B-C242-49AF-8DF5-1C0ACB1A5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0D581-8629-4F34-AEC8-82F1CF0449D3}"/>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956879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extLst/>
          </a:lstStyle>
          <a:p>
            <a:r>
              <a:rPr lang="en-US" dirty="0"/>
              <a:t>Click to edit Master title style</a:t>
            </a:r>
          </a:p>
        </p:txBody>
      </p:sp>
      <p:sp>
        <p:nvSpPr>
          <p:cNvPr id="4" name="Date Placeholder 9">
            <a:extLst>
              <a:ext uri="{FF2B5EF4-FFF2-40B4-BE49-F238E27FC236}">
                <a16:creationId xmlns:a16="http://schemas.microsoft.com/office/drawing/2014/main" id="{075AF653-4142-4629-B926-02A13601DCC5}"/>
              </a:ext>
            </a:extLst>
          </p:cNvPr>
          <p:cNvSpPr>
            <a:spLocks noGrp="1"/>
          </p:cNvSpPr>
          <p:nvPr>
            <p:ph type="dt" sz="half" idx="10"/>
          </p:nvPr>
        </p:nvSpPr>
        <p:spPr/>
        <p:txBody>
          <a:bodyPr/>
          <a:lstStyle>
            <a:lvl1pPr>
              <a:defRPr/>
            </a:lvl1pPr>
          </a:lstStyle>
          <a:p>
            <a:pPr>
              <a:defRPr/>
            </a:pPr>
            <a:fld id="{CF1A2F1D-E294-4860-AE48-0028F377138E}" type="datetime1">
              <a:rPr lang="en-US"/>
              <a:pPr>
                <a:defRPr/>
              </a:pPr>
              <a:t>2/13/2021</a:t>
            </a:fld>
            <a:endParaRPr lang="en-US"/>
          </a:p>
        </p:txBody>
      </p:sp>
      <p:sp>
        <p:nvSpPr>
          <p:cNvPr id="5" name="Footer Placeholder 21">
            <a:extLst>
              <a:ext uri="{FF2B5EF4-FFF2-40B4-BE49-F238E27FC236}">
                <a16:creationId xmlns:a16="http://schemas.microsoft.com/office/drawing/2014/main" id="{7815829F-4B58-4358-9ED8-44A5A2BE6C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9A1098C-6E1E-4D3D-AF7D-573FF1D547E5}"/>
              </a:ext>
            </a:extLst>
          </p:cNvPr>
          <p:cNvSpPr>
            <a:spLocks noGrp="1"/>
          </p:cNvSpPr>
          <p:nvPr>
            <p:ph type="sldNum" sz="quarter" idx="12"/>
          </p:nvPr>
        </p:nvSpPr>
        <p:spPr/>
        <p:txBody>
          <a:bodyPr/>
          <a:lstStyle>
            <a:lvl1pPr>
              <a:defRPr/>
            </a:lvl1pPr>
          </a:lstStyle>
          <a:p>
            <a:fld id="{49C301A9-8433-428C-9870-E9486A075B1D}" type="slidenum">
              <a:rPr lang="en-US" altLang="en-US"/>
              <a:pPr/>
              <a:t>‹#›</a:t>
            </a:fld>
            <a:endParaRPr lang="en-US" altLang="en-US"/>
          </a:p>
        </p:txBody>
      </p:sp>
    </p:spTree>
    <p:extLst>
      <p:ext uri="{BB962C8B-B14F-4D97-AF65-F5344CB8AC3E}">
        <p14:creationId xmlns:p14="http://schemas.microsoft.com/office/powerpoint/2010/main" val="2006178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C59B9859-C5AE-4763-8387-2E90BCF53315}"/>
              </a:ext>
            </a:extLst>
          </p:cNvPr>
          <p:cNvSpPr>
            <a:spLocks noGrp="1"/>
          </p:cNvSpPr>
          <p:nvPr>
            <p:ph type="dt" sz="half" idx="10"/>
          </p:nvPr>
        </p:nvSpPr>
        <p:spPr/>
        <p:txBody>
          <a:bodyPr/>
          <a:lstStyle>
            <a:lvl1pPr>
              <a:defRPr/>
            </a:lvl1pPr>
          </a:lstStyle>
          <a:p>
            <a:pPr>
              <a:defRPr/>
            </a:pPr>
            <a:fld id="{C0D1B0F8-9C10-4663-B973-633CECCF492B}" type="datetime1">
              <a:rPr lang="en-US"/>
              <a:pPr>
                <a:defRPr/>
              </a:pPr>
              <a:t>2/13/2021</a:t>
            </a:fld>
            <a:endParaRPr lang="en-US"/>
          </a:p>
        </p:txBody>
      </p:sp>
      <p:sp>
        <p:nvSpPr>
          <p:cNvPr id="5" name="Footer Placeholder 21">
            <a:extLst>
              <a:ext uri="{FF2B5EF4-FFF2-40B4-BE49-F238E27FC236}">
                <a16:creationId xmlns:a16="http://schemas.microsoft.com/office/drawing/2014/main" id="{7FCF32E6-C80B-41E7-948C-62618C34C7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9F327B6-194E-478F-8C83-C47789AA1677}"/>
              </a:ext>
            </a:extLst>
          </p:cNvPr>
          <p:cNvSpPr>
            <a:spLocks noGrp="1"/>
          </p:cNvSpPr>
          <p:nvPr>
            <p:ph type="sldNum" sz="quarter" idx="12"/>
          </p:nvPr>
        </p:nvSpPr>
        <p:spPr/>
        <p:txBody>
          <a:bodyPr/>
          <a:lstStyle>
            <a:lvl1pPr>
              <a:defRPr/>
            </a:lvl1pPr>
          </a:lstStyle>
          <a:p>
            <a:fld id="{BC5445C7-6C9E-4A6A-BDDF-03D5F7783154}" type="slidenum">
              <a:rPr lang="en-US" altLang="en-US"/>
              <a:pPr/>
              <a:t>‹#›</a:t>
            </a:fld>
            <a:endParaRPr lang="en-US" altLang="en-US"/>
          </a:p>
        </p:txBody>
      </p:sp>
    </p:spTree>
    <p:extLst>
      <p:ext uri="{BB962C8B-B14F-4D97-AF65-F5344CB8AC3E}">
        <p14:creationId xmlns:p14="http://schemas.microsoft.com/office/powerpoint/2010/main" val="105481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82A1-C752-4817-8057-176697D632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7ADFCA-D980-41E4-A066-92CDF51E8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E2E75-5FE5-43EE-9E51-03E43D973C51}"/>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5" name="Footer Placeholder 4">
            <a:extLst>
              <a:ext uri="{FF2B5EF4-FFF2-40B4-BE49-F238E27FC236}">
                <a16:creationId xmlns:a16="http://schemas.microsoft.com/office/drawing/2014/main" id="{4C4D0D54-A0B1-4AA4-8154-5615CE03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2FDC0-82A1-4BF3-A78A-973D31E1A7AC}"/>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167681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976A-D78E-4763-9E61-8CB93F3BF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2B4C7-4EA2-47B6-ADA1-8918B58938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B22C1-DF10-4FAC-BE7D-71D8C2CA49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005BD3-D5D2-4A54-9090-1F03F0B44CFB}"/>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6" name="Footer Placeholder 5">
            <a:extLst>
              <a:ext uri="{FF2B5EF4-FFF2-40B4-BE49-F238E27FC236}">
                <a16:creationId xmlns:a16="http://schemas.microsoft.com/office/drawing/2014/main" id="{4AAFE135-DBA3-49A6-932E-4F49CB17E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F236E-6570-4D15-9DCB-1059A0187CD8}"/>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382242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F02E-07B6-4967-A62B-3C981CDBF2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24D3CD-A4F3-4489-9B37-75A0A25CD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024331-633B-4C60-8947-01A1F87A4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7869F9-5558-47EE-BB5A-9A7A10E35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4740B-A977-4713-B847-60191D0CFF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A53F32-01D7-4750-BB46-D468DAD63E97}"/>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8" name="Footer Placeholder 7">
            <a:extLst>
              <a:ext uri="{FF2B5EF4-FFF2-40B4-BE49-F238E27FC236}">
                <a16:creationId xmlns:a16="http://schemas.microsoft.com/office/drawing/2014/main" id="{15408806-DBB1-42BE-BB2F-3B23146935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DE449-D383-480E-AC91-BA04E88AF097}"/>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146016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B854-1FC7-4095-B3D5-3ECEBB556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808E81-A3DA-48D6-AE8A-909F11442665}"/>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4" name="Footer Placeholder 3">
            <a:extLst>
              <a:ext uri="{FF2B5EF4-FFF2-40B4-BE49-F238E27FC236}">
                <a16:creationId xmlns:a16="http://schemas.microsoft.com/office/drawing/2014/main" id="{6D318CBD-8413-4266-B691-60A3581399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0F52F5-F7D6-41CF-AD6C-4999BD54CB3A}"/>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203542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2D0B9-E677-430B-8DDF-6A880C3C1DF0}"/>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3" name="Footer Placeholder 2">
            <a:extLst>
              <a:ext uri="{FF2B5EF4-FFF2-40B4-BE49-F238E27FC236}">
                <a16:creationId xmlns:a16="http://schemas.microsoft.com/office/drawing/2014/main" id="{9E56848F-8015-411F-9EE1-F99F265CE6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124F78-BD28-46EA-9CC7-6ED4FB2D962C}"/>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156543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E224-16F4-475A-937B-F3B1868EA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44B2FC-0869-46D0-BA4F-B87B859E5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52E2B-D604-499F-A8BE-475F562B9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56D25-B3C2-4DD0-8B6E-AB4740094370}"/>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6" name="Footer Placeholder 5">
            <a:extLst>
              <a:ext uri="{FF2B5EF4-FFF2-40B4-BE49-F238E27FC236}">
                <a16:creationId xmlns:a16="http://schemas.microsoft.com/office/drawing/2014/main" id="{6E0156D7-3193-43CB-9A64-339647D97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D63F0-A869-4C9A-A0FB-B63AFAB38E25}"/>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36760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4CCA-6CFB-473F-9220-8D1721031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F37810-8E59-4AFD-BF20-1E1568E05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3C43A-5BC6-47F3-B14A-F74FEA69A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9F900-1F80-4A1E-B4DD-BDBE35FFDB6D}"/>
              </a:ext>
            </a:extLst>
          </p:cNvPr>
          <p:cNvSpPr>
            <a:spLocks noGrp="1"/>
          </p:cNvSpPr>
          <p:nvPr>
            <p:ph type="dt" sz="half" idx="10"/>
          </p:nvPr>
        </p:nvSpPr>
        <p:spPr/>
        <p:txBody>
          <a:bodyPr/>
          <a:lstStyle/>
          <a:p>
            <a:fld id="{88FA2434-4BD5-4F00-B001-7B0D725D3E43}" type="datetimeFigureOut">
              <a:rPr lang="en-US" smtClean="0"/>
              <a:t>2/13/2021</a:t>
            </a:fld>
            <a:endParaRPr lang="en-US"/>
          </a:p>
        </p:txBody>
      </p:sp>
      <p:sp>
        <p:nvSpPr>
          <p:cNvPr id="6" name="Footer Placeholder 5">
            <a:extLst>
              <a:ext uri="{FF2B5EF4-FFF2-40B4-BE49-F238E27FC236}">
                <a16:creationId xmlns:a16="http://schemas.microsoft.com/office/drawing/2014/main" id="{F2171B58-9766-4008-87FA-3219FAAED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7AEF5-D94D-44D2-8EF5-FB8A8B720158}"/>
              </a:ext>
            </a:extLst>
          </p:cNvPr>
          <p:cNvSpPr>
            <a:spLocks noGrp="1"/>
          </p:cNvSpPr>
          <p:nvPr>
            <p:ph type="sldNum" sz="quarter" idx="12"/>
          </p:nvPr>
        </p:nvSpPr>
        <p:spPr/>
        <p:txBody>
          <a:bodyPr/>
          <a:lstStyle/>
          <a:p>
            <a:fld id="{74634D16-2764-44AF-96B7-015A05D02EB6}" type="slidenum">
              <a:rPr lang="en-US" smtClean="0"/>
              <a:t>‹#›</a:t>
            </a:fld>
            <a:endParaRPr lang="en-US"/>
          </a:p>
        </p:txBody>
      </p:sp>
    </p:spTree>
    <p:extLst>
      <p:ext uri="{BB962C8B-B14F-4D97-AF65-F5344CB8AC3E}">
        <p14:creationId xmlns:p14="http://schemas.microsoft.com/office/powerpoint/2010/main" val="55919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5C0C2-3B38-4A37-9A76-7B79F02F6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E1162D-FE68-4FD1-B8D4-7CB76B324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E7EDE-B5FD-4912-B090-320D474A6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A2434-4BD5-4F00-B001-7B0D725D3E43}" type="datetimeFigureOut">
              <a:rPr lang="en-US" smtClean="0"/>
              <a:t>2/13/2021</a:t>
            </a:fld>
            <a:endParaRPr lang="en-US"/>
          </a:p>
        </p:txBody>
      </p:sp>
      <p:sp>
        <p:nvSpPr>
          <p:cNvPr id="5" name="Footer Placeholder 4">
            <a:extLst>
              <a:ext uri="{FF2B5EF4-FFF2-40B4-BE49-F238E27FC236}">
                <a16:creationId xmlns:a16="http://schemas.microsoft.com/office/drawing/2014/main" id="{3C7F3876-D6D3-4E59-9951-4EF62C57F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BEB68C-F973-475D-BE89-0E55AF034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34D16-2764-44AF-96B7-015A05D02EB6}" type="slidenum">
              <a:rPr lang="en-US" smtClean="0"/>
              <a:t>‹#›</a:t>
            </a:fld>
            <a:endParaRPr lang="en-US"/>
          </a:p>
        </p:txBody>
      </p:sp>
    </p:spTree>
    <p:extLst>
      <p:ext uri="{BB962C8B-B14F-4D97-AF65-F5344CB8AC3E}">
        <p14:creationId xmlns:p14="http://schemas.microsoft.com/office/powerpoint/2010/main" val="226253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a:extLst>
              <a:ext uri="{FF2B5EF4-FFF2-40B4-BE49-F238E27FC236}">
                <a16:creationId xmlns:a16="http://schemas.microsoft.com/office/drawing/2014/main" id="{CDFEBF68-D034-474E-8FEF-6A8A148A95A5}"/>
              </a:ext>
            </a:extLst>
          </p:cNvPr>
          <p:cNvGrpSpPr>
            <a:grpSpLocks/>
          </p:cNvGrpSpPr>
          <p:nvPr/>
        </p:nvGrpSpPr>
        <p:grpSpPr bwMode="auto">
          <a:xfrm>
            <a:off x="1" y="1"/>
            <a:ext cx="12198351" cy="6856413"/>
            <a:chOff x="0" y="0"/>
            <a:chExt cx="5763" cy="4319"/>
          </a:xfrm>
        </p:grpSpPr>
        <p:sp>
          <p:nvSpPr>
            <p:cNvPr id="1032" name="Rectangle 2">
              <a:extLst>
                <a:ext uri="{FF2B5EF4-FFF2-40B4-BE49-F238E27FC236}">
                  <a16:creationId xmlns:a16="http://schemas.microsoft.com/office/drawing/2014/main" id="{826A16B5-5110-419F-A911-332B614B2925}"/>
                </a:ext>
              </a:extLst>
            </p:cNvPr>
            <p:cNvSpPr>
              <a:spLocks noChangeArrowheads="1"/>
            </p:cNvSpPr>
            <p:nvPr/>
          </p:nvSpPr>
          <p:spPr bwMode="ltGray">
            <a:xfrm>
              <a:off x="0" y="0"/>
              <a:ext cx="528" cy="4319"/>
            </a:xfrm>
            <a:prstGeom prst="rect">
              <a:avLst/>
            </a:prstGeom>
            <a:gradFill rotWithShape="0">
              <a:gsLst>
                <a:gs pos="0">
                  <a:srgbClr val="000000"/>
                </a:gs>
                <a:gs pos="50000">
                  <a:srgbClr val="FFFFFF"/>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endParaRPr lang="en-US" altLang="en-US"/>
            </a:p>
          </p:txBody>
        </p:sp>
        <p:sp>
          <p:nvSpPr>
            <p:cNvPr id="1033" name="Line 3">
              <a:extLst>
                <a:ext uri="{FF2B5EF4-FFF2-40B4-BE49-F238E27FC236}">
                  <a16:creationId xmlns:a16="http://schemas.microsoft.com/office/drawing/2014/main" id="{A21C3037-6382-4203-A089-674592004C99}"/>
                </a:ext>
              </a:extLst>
            </p:cNvPr>
            <p:cNvSpPr>
              <a:spLocks noChangeShapeType="1"/>
            </p:cNvSpPr>
            <p:nvPr/>
          </p:nvSpPr>
          <p:spPr bwMode="ltGray">
            <a:xfrm>
              <a:off x="0" y="231"/>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Line 4">
              <a:extLst>
                <a:ext uri="{FF2B5EF4-FFF2-40B4-BE49-F238E27FC236}">
                  <a16:creationId xmlns:a16="http://schemas.microsoft.com/office/drawing/2014/main" id="{B824A2D6-1BB3-4B80-A039-779B3AC9C12F}"/>
                </a:ext>
              </a:extLst>
            </p:cNvPr>
            <p:cNvSpPr>
              <a:spLocks noChangeShapeType="1"/>
            </p:cNvSpPr>
            <p:nvPr/>
          </p:nvSpPr>
          <p:spPr bwMode="black">
            <a:xfrm>
              <a:off x="0" y="285"/>
              <a:ext cx="57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5">
              <a:extLst>
                <a:ext uri="{FF2B5EF4-FFF2-40B4-BE49-F238E27FC236}">
                  <a16:creationId xmlns:a16="http://schemas.microsoft.com/office/drawing/2014/main" id="{B30A43C9-203F-4E3E-80FF-5F37AFB5A497}"/>
                </a:ext>
              </a:extLst>
            </p:cNvPr>
            <p:cNvSpPr>
              <a:spLocks noChangeShapeType="1"/>
            </p:cNvSpPr>
            <p:nvPr/>
          </p:nvSpPr>
          <p:spPr bwMode="black">
            <a:xfrm>
              <a:off x="0" y="3972"/>
              <a:ext cx="5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6">
              <a:extLst>
                <a:ext uri="{FF2B5EF4-FFF2-40B4-BE49-F238E27FC236}">
                  <a16:creationId xmlns:a16="http://schemas.microsoft.com/office/drawing/2014/main" id="{ACB693E6-9CE4-4693-83AB-3F46E679F63A}"/>
                </a:ext>
              </a:extLst>
            </p:cNvPr>
            <p:cNvSpPr>
              <a:spLocks noChangeShapeType="1"/>
            </p:cNvSpPr>
            <p:nvPr/>
          </p:nvSpPr>
          <p:spPr bwMode="ltGray">
            <a:xfrm>
              <a:off x="0" y="4044"/>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8">
            <a:extLst>
              <a:ext uri="{FF2B5EF4-FFF2-40B4-BE49-F238E27FC236}">
                <a16:creationId xmlns:a16="http://schemas.microsoft.com/office/drawing/2014/main" id="{82A5C407-0C23-4CB6-979C-E9B34DADBE9B}"/>
              </a:ext>
            </a:extLst>
          </p:cNvPr>
          <p:cNvSpPr>
            <a:spLocks noGrp="1" noChangeArrowheads="1"/>
          </p:cNvSpPr>
          <p:nvPr>
            <p:ph type="title"/>
          </p:nvPr>
        </p:nvSpPr>
        <p:spPr bwMode="auto">
          <a:xfrm>
            <a:off x="1422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9">
            <a:extLst>
              <a:ext uri="{FF2B5EF4-FFF2-40B4-BE49-F238E27FC236}">
                <a16:creationId xmlns:a16="http://schemas.microsoft.com/office/drawing/2014/main" id="{BBD5D8A9-371F-44CB-9BDF-47227F8C9CE0}"/>
              </a:ext>
            </a:extLst>
          </p:cNvPr>
          <p:cNvSpPr>
            <a:spLocks noGrp="1" noChangeArrowheads="1"/>
          </p:cNvSpPr>
          <p:nvPr>
            <p:ph type="body" idx="1"/>
          </p:nvPr>
        </p:nvSpPr>
        <p:spPr bwMode="auto">
          <a:xfrm>
            <a:off x="1422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41C7387E-CEBC-4E35-9DE5-A578DC037770}"/>
              </a:ext>
            </a:extLst>
          </p:cNvPr>
          <p:cNvSpPr>
            <a:spLocks noGrp="1" noChangeArrowheads="1"/>
          </p:cNvSpPr>
          <p:nvPr>
            <p:ph type="dt" sz="half" idx="2"/>
          </p:nvPr>
        </p:nvSpPr>
        <p:spPr bwMode="auto">
          <a:xfrm>
            <a:off x="1422400" y="63992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fld id="{95C078F9-F8F3-4D71-8805-56FC2FD9D59A}" type="datetime1">
              <a:rPr lang="en-US"/>
              <a:pPr>
                <a:defRPr/>
              </a:pPr>
              <a:t>2/13/2021</a:t>
            </a:fld>
            <a:endParaRPr lang="en-US"/>
          </a:p>
        </p:txBody>
      </p:sp>
      <p:sp>
        <p:nvSpPr>
          <p:cNvPr id="1035" name="Rectangle 11">
            <a:extLst>
              <a:ext uri="{FF2B5EF4-FFF2-40B4-BE49-F238E27FC236}">
                <a16:creationId xmlns:a16="http://schemas.microsoft.com/office/drawing/2014/main" id="{075B6EA3-590E-4BCC-B520-CACF077F2D37}"/>
              </a:ext>
            </a:extLst>
          </p:cNvPr>
          <p:cNvSpPr>
            <a:spLocks noGrp="1" noChangeArrowheads="1"/>
          </p:cNvSpPr>
          <p:nvPr>
            <p:ph type="ftr" sz="quarter" idx="3"/>
          </p:nvPr>
        </p:nvSpPr>
        <p:spPr bwMode="auto">
          <a:xfrm>
            <a:off x="4673600" y="639921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a:p>
        </p:txBody>
      </p:sp>
      <p:sp>
        <p:nvSpPr>
          <p:cNvPr id="1036" name="Rectangle 12">
            <a:extLst>
              <a:ext uri="{FF2B5EF4-FFF2-40B4-BE49-F238E27FC236}">
                <a16:creationId xmlns:a16="http://schemas.microsoft.com/office/drawing/2014/main" id="{34C20969-5083-4F1D-8C9B-76AB44ED9765}"/>
              </a:ext>
            </a:extLst>
          </p:cNvPr>
          <p:cNvSpPr>
            <a:spLocks noGrp="1" noChangeArrowheads="1"/>
          </p:cNvSpPr>
          <p:nvPr>
            <p:ph type="sldNum" sz="quarter" idx="4"/>
          </p:nvPr>
        </p:nvSpPr>
        <p:spPr bwMode="auto">
          <a:xfrm>
            <a:off x="9245600" y="63992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1" hangingPunct="1">
              <a:defRPr sz="1400"/>
            </a:lvl1pPr>
          </a:lstStyle>
          <a:p>
            <a:fld id="{D82C580A-4F4C-46BF-B407-A3089FAC485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821" r:id="rId1"/>
    <p:sldLayoutId id="2147484850" r:id="rId2"/>
    <p:sldLayoutId id="2147484849" r:id="rId3"/>
    <p:sldLayoutId id="2147484819" r:id="rId4"/>
    <p:sldLayoutId id="2147484848" r:id="rId5"/>
  </p:sldLayoutIdLst>
  <p:hf hdr="0" ft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pitchFamily="34" charset="0"/>
        </a:defRPr>
      </a:lvl2pPr>
      <a:lvl3pPr algn="l" rtl="0" eaLnBrk="0" fontAlgn="base" hangingPunct="0">
        <a:spcBef>
          <a:spcPct val="0"/>
        </a:spcBef>
        <a:spcAft>
          <a:spcPct val="0"/>
        </a:spcAft>
        <a:defRPr sz="4400" i="1">
          <a:solidFill>
            <a:schemeClr val="tx2"/>
          </a:solidFill>
          <a:latin typeface="Arial" pitchFamily="34" charset="0"/>
        </a:defRPr>
      </a:lvl3pPr>
      <a:lvl4pPr algn="l" rtl="0" eaLnBrk="0" fontAlgn="base" hangingPunct="0">
        <a:spcBef>
          <a:spcPct val="0"/>
        </a:spcBef>
        <a:spcAft>
          <a:spcPct val="0"/>
        </a:spcAft>
        <a:defRPr sz="4400" i="1">
          <a:solidFill>
            <a:schemeClr val="tx2"/>
          </a:solidFill>
          <a:latin typeface="Arial" pitchFamily="34" charset="0"/>
        </a:defRPr>
      </a:lvl4pPr>
      <a:lvl5pPr algn="l" rtl="0" eaLnBrk="0" fontAlgn="base" hangingPunct="0">
        <a:spcBef>
          <a:spcPct val="0"/>
        </a:spcBef>
        <a:spcAft>
          <a:spcPct val="0"/>
        </a:spcAft>
        <a:defRPr sz="4400" i="1">
          <a:solidFill>
            <a:schemeClr val="tx2"/>
          </a:solidFill>
          <a:latin typeface="Arial" pitchFamily="34" charset="0"/>
        </a:defRPr>
      </a:lvl5pPr>
      <a:lvl6pPr marL="457200" algn="l" rtl="0" eaLnBrk="1" fontAlgn="base" hangingPunct="1">
        <a:spcBef>
          <a:spcPct val="0"/>
        </a:spcBef>
        <a:spcAft>
          <a:spcPct val="0"/>
        </a:spcAft>
        <a:defRPr sz="4400" i="1">
          <a:solidFill>
            <a:schemeClr val="tx2"/>
          </a:solidFill>
          <a:latin typeface="Arial" pitchFamily="34" charset="0"/>
        </a:defRPr>
      </a:lvl6pPr>
      <a:lvl7pPr marL="914400" algn="l" rtl="0" eaLnBrk="1" fontAlgn="base" hangingPunct="1">
        <a:spcBef>
          <a:spcPct val="0"/>
        </a:spcBef>
        <a:spcAft>
          <a:spcPct val="0"/>
        </a:spcAft>
        <a:defRPr sz="4400" i="1">
          <a:solidFill>
            <a:schemeClr val="tx2"/>
          </a:solidFill>
          <a:latin typeface="Arial" pitchFamily="34" charset="0"/>
        </a:defRPr>
      </a:lvl7pPr>
      <a:lvl8pPr marL="1371600" algn="l" rtl="0" eaLnBrk="1" fontAlgn="base" hangingPunct="1">
        <a:spcBef>
          <a:spcPct val="0"/>
        </a:spcBef>
        <a:spcAft>
          <a:spcPct val="0"/>
        </a:spcAft>
        <a:defRPr sz="4400" i="1">
          <a:solidFill>
            <a:schemeClr val="tx2"/>
          </a:solidFill>
          <a:latin typeface="Arial" pitchFamily="34" charset="0"/>
        </a:defRPr>
      </a:lvl8pPr>
      <a:lvl9pPr marL="1828800" algn="l" rtl="0" eaLnBrk="1" fontAlgn="base" hangingPunct="1">
        <a:spcBef>
          <a:spcPct val="0"/>
        </a:spcBef>
        <a:spcAft>
          <a:spcPct val="0"/>
        </a:spcAft>
        <a:defRPr sz="4400" i="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013B4002-4687-4DC9-93A5-F978407A276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7DD198B5-1B58-4EDD-895B-745623994A0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6CBD86A-ADC5-4392-9B8A-406E32C89B0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b="0">
                <a:solidFill>
                  <a:prstClr val="black">
                    <a:tint val="75000"/>
                  </a:prstClr>
                </a:solidFill>
                <a:latin typeface="Arial" charset="0"/>
                <a:cs typeface="Arial" charset="0"/>
              </a:defRPr>
            </a:lvl1pPr>
          </a:lstStyle>
          <a:p>
            <a:pPr>
              <a:defRPr/>
            </a:pPr>
            <a:fld id="{0B543A82-3A07-423F-A9A4-09BBA9BFA560}" type="datetimeFigureOut">
              <a:rPr lang="en-US"/>
              <a:pPr>
                <a:defRPr/>
              </a:pPr>
              <a:t>2/13/2021</a:t>
            </a:fld>
            <a:endParaRPr lang="en-US"/>
          </a:p>
        </p:txBody>
      </p:sp>
      <p:sp>
        <p:nvSpPr>
          <p:cNvPr id="5" name="Footer Placeholder 4">
            <a:extLst>
              <a:ext uri="{FF2B5EF4-FFF2-40B4-BE49-F238E27FC236}">
                <a16:creationId xmlns:a16="http://schemas.microsoft.com/office/drawing/2014/main" id="{211D9699-9A40-4B07-AF54-5AA75928951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b="0">
                <a:solidFill>
                  <a:prstClr val="black">
                    <a:tint val="75000"/>
                  </a:prst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A482BD3-1A9D-4B40-B41D-0D100A2876B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42BD7ECF-1FD5-4167-8568-CAA85167AC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AE364EB-283A-4B18-BA3B-66993564550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1CAFEC2-2FC2-43B9-946A-B3DB810DFDD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E81160-A2E2-4B29-B113-C010D4420BB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190A6F1-ED07-4236-83A6-7162CA3DEEC4}" type="datetime1">
              <a:rPr lang="en-US"/>
              <a:pPr>
                <a:defRPr/>
              </a:pPr>
              <a:t>2/13/2021</a:t>
            </a:fld>
            <a:endParaRPr lang="en-US"/>
          </a:p>
        </p:txBody>
      </p:sp>
      <p:sp>
        <p:nvSpPr>
          <p:cNvPr id="5" name="Footer Placeholder 4">
            <a:extLst>
              <a:ext uri="{FF2B5EF4-FFF2-40B4-BE49-F238E27FC236}">
                <a16:creationId xmlns:a16="http://schemas.microsoft.com/office/drawing/2014/main" id="{13B348BC-A250-46B5-B791-407EF6C87CD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D9BFD54-C075-46AC-A602-B26499886E7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EA2E56B-F509-4C1D-BEB6-8298C650DBD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30"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A3C5CB4B-73DB-4C1F-8368-854CB0239941}"/>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3075" name="Freeform 11">
            <a:extLst>
              <a:ext uri="{FF2B5EF4-FFF2-40B4-BE49-F238E27FC236}">
                <a16:creationId xmlns:a16="http://schemas.microsoft.com/office/drawing/2014/main" id="{E72B1C77-770C-49E7-8A81-DCDCC33246CF}"/>
              </a:ext>
            </a:extLst>
          </p:cNvPr>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199224EB-0B6C-4461-8769-9D2702EF95DC}"/>
              </a:ext>
            </a:extLst>
          </p:cNvPr>
          <p:cNvSpPr>
            <a:spLocks/>
          </p:cNvSpPr>
          <p:nvPr/>
        </p:nvSpPr>
        <p:spPr bwMode="auto">
          <a:xfrm>
            <a:off x="-8056" y="5791253"/>
            <a:ext cx="4536419" cy="1080868"/>
          </a:xfrm>
          <a:prstGeom prst="rtTriangle">
            <a:avLst/>
          </a:prstGeom>
          <a:blipFill>
            <a:blip r:embed="rId3">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A5109EFE-A7A9-4DA9-8BB2-294A9D7BD104}"/>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16858744-3C96-4DCD-8226-4768C01FEBAF}"/>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81" name="Text Placeholder 29">
            <a:extLst>
              <a:ext uri="{FF2B5EF4-FFF2-40B4-BE49-F238E27FC236}">
                <a16:creationId xmlns:a16="http://schemas.microsoft.com/office/drawing/2014/main" id="{ACCB1E94-923C-4793-A85E-0B42D5BD102C}"/>
              </a:ext>
            </a:extLst>
          </p:cNvPr>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D220E0D-0CA4-41D6-83CC-B1947EAABA35}"/>
              </a:ext>
            </a:extLst>
          </p:cNvPr>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6A6F00F0-8132-4A71-9B3B-99973A6F0566}" type="datetime1">
              <a:rPr lang="en-US"/>
              <a:pPr>
                <a:defRPr/>
              </a:pPr>
              <a:t>2/13/2021</a:t>
            </a:fld>
            <a:endParaRPr lang="en-US"/>
          </a:p>
        </p:txBody>
      </p:sp>
      <p:sp>
        <p:nvSpPr>
          <p:cNvPr id="22" name="Footer Placeholder 21">
            <a:extLst>
              <a:ext uri="{FF2B5EF4-FFF2-40B4-BE49-F238E27FC236}">
                <a16:creationId xmlns:a16="http://schemas.microsoft.com/office/drawing/2014/main" id="{2F6C4661-5B2E-4C8F-B628-BE96EEBAEC28}"/>
              </a:ext>
            </a:extLst>
          </p:cNvPr>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2944E3BD-0A5F-4668-A595-BDA69C547B54}"/>
              </a:ext>
            </a:extLst>
          </p:cNvPr>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fld id="{8F3A5552-BF18-4C54-9483-8CDEC01344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40" r:id="rId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C60C315F-8093-4925-B801-12CDB7C6F908}"/>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4099" name="Freeform 11">
            <a:extLst>
              <a:ext uri="{FF2B5EF4-FFF2-40B4-BE49-F238E27FC236}">
                <a16:creationId xmlns:a16="http://schemas.microsoft.com/office/drawing/2014/main" id="{DF3CDCE9-BC98-4A8E-B9BC-73B34F230DF8}"/>
              </a:ext>
            </a:extLst>
          </p:cNvPr>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CD905D07-1833-4032-882E-BF38FB8100DB}"/>
              </a:ext>
            </a:extLst>
          </p:cNvPr>
          <p:cNvSpPr>
            <a:spLocks/>
          </p:cNvSpPr>
          <p:nvPr/>
        </p:nvSpPr>
        <p:spPr bwMode="auto">
          <a:xfrm>
            <a:off x="-8056" y="5791253"/>
            <a:ext cx="4536419" cy="1080868"/>
          </a:xfrm>
          <a:prstGeom prst="rtTriangle">
            <a:avLst/>
          </a:prstGeom>
          <a:blipFill>
            <a:blip r:embed="rId3">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7508F997-021A-4F93-9A6F-C1AB14B9C93B}"/>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37730040-4928-43BC-B16F-28FE5BD5DF3F}"/>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a:extLst>
              <a:ext uri="{FF2B5EF4-FFF2-40B4-BE49-F238E27FC236}">
                <a16:creationId xmlns:a16="http://schemas.microsoft.com/office/drawing/2014/main" id="{A4342868-7390-42BA-856B-2D8A21BB8307}"/>
              </a:ext>
            </a:extLst>
          </p:cNvPr>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47610517-4C5C-4D12-A885-62756BACE09C}"/>
              </a:ext>
            </a:extLst>
          </p:cNvPr>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88B7623-43AA-4BB2-AE53-5203A0A162FA}" type="datetime1">
              <a:rPr lang="en-US"/>
              <a:pPr>
                <a:defRPr/>
              </a:pPr>
              <a:t>2/13/2021</a:t>
            </a:fld>
            <a:endParaRPr lang="en-US"/>
          </a:p>
        </p:txBody>
      </p:sp>
      <p:sp>
        <p:nvSpPr>
          <p:cNvPr id="22" name="Footer Placeholder 21">
            <a:extLst>
              <a:ext uri="{FF2B5EF4-FFF2-40B4-BE49-F238E27FC236}">
                <a16:creationId xmlns:a16="http://schemas.microsoft.com/office/drawing/2014/main" id="{7B2272BA-63DE-4142-AA69-3071B26B290A}"/>
              </a:ext>
            </a:extLst>
          </p:cNvPr>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00EF0B0C-6AE6-48CF-A346-D48ABB1AF610}"/>
              </a:ext>
            </a:extLst>
          </p:cNvPr>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fld id="{40235747-E7AD-4E48-8FE6-D5C274C385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44" r:id="rId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CF12964-88CA-4927-ABF2-466F9CA34C40}"/>
              </a:ext>
            </a:extLst>
          </p:cNvPr>
          <p:cNvSpPr>
            <a:spLocks noGrp="1"/>
          </p:cNvSpPr>
          <p:nvPr>
            <p:ph type="ctrTitle" sz="quarter"/>
          </p:nvPr>
        </p:nvSpPr>
        <p:spPr>
          <a:xfrm>
            <a:off x="2362200" y="1447800"/>
            <a:ext cx="8305800" cy="1524000"/>
          </a:xfrm>
        </p:spPr>
        <p:txBody>
          <a:bodyPr/>
          <a:lstStyle/>
          <a:p>
            <a:pPr eaLnBrk="1" hangingPunct="1"/>
            <a:r>
              <a:rPr lang="en-US" altLang="en-US"/>
              <a:t>African Americans and</a:t>
            </a:r>
            <a:br>
              <a:rPr lang="en-US" altLang="en-US"/>
            </a:br>
            <a:r>
              <a:rPr lang="en-US" altLang="en-US"/>
              <a:t>Cross-cultural Missions</a:t>
            </a:r>
          </a:p>
        </p:txBody>
      </p:sp>
      <p:sp>
        <p:nvSpPr>
          <p:cNvPr id="3" name="Subtitle 2">
            <a:extLst>
              <a:ext uri="{FF2B5EF4-FFF2-40B4-BE49-F238E27FC236}">
                <a16:creationId xmlns:a16="http://schemas.microsoft.com/office/drawing/2014/main" id="{B4C9740C-4833-4222-BCB2-0ADC3633AED1}"/>
              </a:ext>
            </a:extLst>
          </p:cNvPr>
          <p:cNvSpPr>
            <a:spLocks noGrp="1"/>
          </p:cNvSpPr>
          <p:nvPr>
            <p:ph type="subTitle" sz="quarter" idx="1"/>
          </p:nvPr>
        </p:nvSpPr>
        <p:spPr>
          <a:xfrm>
            <a:off x="1905000" y="6400800"/>
            <a:ext cx="7848600" cy="381000"/>
          </a:xfrm>
        </p:spPr>
        <p:txBody>
          <a:bodyPr>
            <a:normAutofit fontScale="70000" lnSpcReduction="20000"/>
          </a:bodyPr>
          <a:lstStyle/>
          <a:p>
            <a:pPr eaLnBrk="1" hangingPunct="1">
              <a:defRPr/>
            </a:pPr>
            <a:r>
              <a:rPr lang="en-US" dirty="0">
                <a:latin typeface="Arial" panose="020B0604020202020204" pitchFamily="34" charset="0"/>
                <a:cs typeface="Arial" panose="020B0604020202020204" pitchFamily="34" charset="0"/>
              </a:rPr>
              <a:t>Jim Sutherland, Director    RMNI.org      423-822-1091</a:t>
            </a:r>
          </a:p>
        </p:txBody>
      </p:sp>
      <p:sp>
        <p:nvSpPr>
          <p:cNvPr id="34820" name="Slide Number Placeholder 3">
            <a:extLst>
              <a:ext uri="{FF2B5EF4-FFF2-40B4-BE49-F238E27FC236}">
                <a16:creationId xmlns:a16="http://schemas.microsoft.com/office/drawing/2014/main" id="{034B3875-4A82-4B13-ABD7-980F8B625C5D}"/>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ABA43C75-916F-4BF4-AC7D-7029C7E326D0}" type="slidenum">
              <a:rPr lang="en-US" altLang="en-US" sz="1400"/>
              <a:pPr>
                <a:spcBef>
                  <a:spcPct val="0"/>
                </a:spcBef>
                <a:buClrTx/>
                <a:buFontTx/>
                <a:buNone/>
              </a:pPr>
              <a:t>1</a:t>
            </a:fld>
            <a:endParaRPr lang="en-US" altLang="en-US" sz="1400"/>
          </a:p>
        </p:txBody>
      </p:sp>
      <p:pic>
        <p:nvPicPr>
          <p:cNvPr id="34821" name="Picture 4">
            <a:extLst>
              <a:ext uri="{FF2B5EF4-FFF2-40B4-BE49-F238E27FC236}">
                <a16:creationId xmlns:a16="http://schemas.microsoft.com/office/drawing/2014/main" id="{ED1A7EE6-A810-449B-8DC8-40D984463C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924426"/>
            <a:ext cx="39004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993B-B8D7-400A-ABEE-B78BE83DBAC2}"/>
              </a:ext>
            </a:extLst>
          </p:cNvPr>
          <p:cNvSpPr>
            <a:spLocks noGrp="1"/>
          </p:cNvSpPr>
          <p:nvPr>
            <p:ph type="title"/>
          </p:nvPr>
        </p:nvSpPr>
        <p:spPr>
          <a:xfrm>
            <a:off x="2362200" y="609600"/>
            <a:ext cx="7924800" cy="685800"/>
          </a:xfrm>
        </p:spPr>
        <p:txBody>
          <a:bodyPr>
            <a:normAutofit fontScale="90000"/>
          </a:bodyPr>
          <a:lstStyle/>
          <a:p>
            <a:pPr eaLnBrk="1" hangingPunct="1">
              <a:defRPr/>
            </a:pPr>
            <a:r>
              <a:rPr lang="en-US" dirty="0"/>
              <a:t>African American Mission Power</a:t>
            </a:r>
          </a:p>
        </p:txBody>
      </p:sp>
      <p:sp>
        <p:nvSpPr>
          <p:cNvPr id="43011" name="Content Placeholder 2">
            <a:extLst>
              <a:ext uri="{FF2B5EF4-FFF2-40B4-BE49-F238E27FC236}">
                <a16:creationId xmlns:a16="http://schemas.microsoft.com/office/drawing/2014/main" id="{A3B0CA70-BF75-4A15-8C43-D156A2BF5280}"/>
              </a:ext>
            </a:extLst>
          </p:cNvPr>
          <p:cNvSpPr>
            <a:spLocks noGrp="1"/>
          </p:cNvSpPr>
          <p:nvPr>
            <p:ph idx="1"/>
          </p:nvPr>
        </p:nvSpPr>
        <p:spPr>
          <a:xfrm>
            <a:off x="1295400" y="1600200"/>
            <a:ext cx="9372600" cy="4648200"/>
          </a:xfrm>
        </p:spPr>
        <p:txBody>
          <a:bodyPr/>
          <a:lstStyle/>
          <a:p>
            <a:pPr eaLnBrk="1" hangingPunct="1">
              <a:defRPr/>
            </a:pPr>
            <a:r>
              <a:rPr lang="en-US" altLang="en-US" sz="2800" dirty="0">
                <a:latin typeface="+mj-lt"/>
              </a:rPr>
              <a:t>Ghana sent 500 missionaries per year in 2005. Her population in 2008 was 23.4 million and her Gross National Income is 15.1 billion. African Americans spent 17.2 billion on telephone services in 2008. </a:t>
            </a:r>
          </a:p>
          <a:p>
            <a:pPr eaLnBrk="1" hangingPunct="1">
              <a:defRPr/>
            </a:pPr>
            <a:endParaRPr lang="en-US" altLang="en-US" sz="2800" dirty="0">
              <a:latin typeface="+mj-lt"/>
            </a:endParaRPr>
          </a:p>
          <a:p>
            <a:pPr eaLnBrk="1" hangingPunct="1">
              <a:defRPr/>
            </a:pPr>
            <a:r>
              <a:rPr lang="en-US" altLang="en-US" sz="1400" dirty="0">
                <a:latin typeface="+mj-lt"/>
              </a:rPr>
              <a:t>Sources: </a:t>
            </a:r>
          </a:p>
          <a:p>
            <a:pPr eaLnBrk="1" hangingPunct="1">
              <a:defRPr/>
            </a:pPr>
            <a:r>
              <a:rPr lang="en-US" altLang="en-US" sz="1400" dirty="0">
                <a:latin typeface="+mj-lt"/>
              </a:rPr>
              <a:t>World Christian Database,</a:t>
            </a:r>
          </a:p>
          <a:p>
            <a:pPr eaLnBrk="1" hangingPunct="1">
              <a:defRPr/>
            </a:pPr>
            <a:r>
              <a:rPr lang="en-US" altLang="en-US" sz="1400" dirty="0">
                <a:latin typeface="+mj-lt"/>
              </a:rPr>
              <a:t>The World Bank: </a:t>
            </a:r>
            <a:r>
              <a:rPr lang="en-US" altLang="en-US" sz="1400" u="sng" dirty="0">
                <a:latin typeface="+mj-lt"/>
              </a:rPr>
              <a:t>http://web.worldbank.org/WBSITE/EXTERNAL/COUNTRIES/AFRICAEXT/GHANAEXTN/0,,menuPK:351978~pagePK:141132~piPK:141109~theSitePK:351952,00.html</a:t>
            </a:r>
          </a:p>
          <a:p>
            <a:pPr eaLnBrk="1" hangingPunct="1">
              <a:defRPr/>
            </a:pPr>
            <a:r>
              <a:rPr lang="en-US" altLang="en-US" sz="1400" dirty="0">
                <a:latin typeface="+mj-lt"/>
              </a:rPr>
              <a:t>Target Market News </a:t>
            </a:r>
            <a:r>
              <a:rPr lang="en-US" altLang="en-US" sz="1400" u="sng" dirty="0">
                <a:latin typeface="+mj-lt"/>
              </a:rPr>
              <a:t>http://www.targetmarketnews.com/storyid01201001.htm</a:t>
            </a:r>
            <a:r>
              <a:rPr lang="en-US" altLang="en-US" dirty="0">
                <a:latin typeface="+mj-lt"/>
              </a:rPr>
              <a:t> </a:t>
            </a:r>
          </a:p>
        </p:txBody>
      </p:sp>
      <p:sp>
        <p:nvSpPr>
          <p:cNvPr id="44036" name="Slide Number Placeholder 3">
            <a:extLst>
              <a:ext uri="{FF2B5EF4-FFF2-40B4-BE49-F238E27FC236}">
                <a16:creationId xmlns:a16="http://schemas.microsoft.com/office/drawing/2014/main" id="{F42C3CBA-26F8-4377-A248-E3B76BF5050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F2E7AEEC-CFF1-4D6C-BE5B-F35C1B571755}" type="slidenum">
              <a:rPr lang="en-US" altLang="en-US" sz="1400"/>
              <a:pPr>
                <a:spcBef>
                  <a:spcPct val="0"/>
                </a:spcBef>
                <a:buClrTx/>
                <a:buFontTx/>
                <a:buNone/>
              </a:pPr>
              <a:t>10</a:t>
            </a:fld>
            <a:endParaRPr lang="en-US" altLang="en-US" sz="1400"/>
          </a:p>
        </p:txBody>
      </p:sp>
    </p:spTree>
    <p:extLst>
      <p:ext uri="{BB962C8B-B14F-4D97-AF65-F5344CB8AC3E}">
        <p14:creationId xmlns:p14="http://schemas.microsoft.com/office/powerpoint/2010/main" val="235463420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9D2DE222-652D-420D-ABF8-69731D5039E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7F4E6115-47DF-443A-B2E8-46CB07066EDD}" type="slidenum">
              <a:rPr lang="en-US" altLang="en-US" sz="1400"/>
              <a:pPr>
                <a:spcBef>
                  <a:spcPct val="0"/>
                </a:spcBef>
                <a:buClrTx/>
                <a:buFontTx/>
                <a:buNone/>
              </a:pPr>
              <a:t>11</a:t>
            </a:fld>
            <a:endParaRPr lang="en-US" altLang="en-US" sz="1400"/>
          </a:p>
        </p:txBody>
      </p:sp>
      <p:pic>
        <p:nvPicPr>
          <p:cNvPr id="45059" name="Picture 13" descr="AFAM Denom Giving Table">
            <a:extLst>
              <a:ext uri="{FF2B5EF4-FFF2-40B4-BE49-F238E27FC236}">
                <a16:creationId xmlns:a16="http://schemas.microsoft.com/office/drawing/2014/main" id="{63FEC5A7-5DB4-4098-8071-B9A67679C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0"/>
            <a:ext cx="6296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AutoShape 14">
            <a:extLst>
              <a:ext uri="{FF2B5EF4-FFF2-40B4-BE49-F238E27FC236}">
                <a16:creationId xmlns:a16="http://schemas.microsoft.com/office/drawing/2014/main" id="{757D5A0F-EE03-404E-B869-94866B2880C6}"/>
              </a:ext>
            </a:extLst>
          </p:cNvPr>
          <p:cNvSpPr>
            <a:spLocks noChangeArrowheads="1"/>
          </p:cNvSpPr>
          <p:nvPr/>
        </p:nvSpPr>
        <p:spPr bwMode="auto">
          <a:xfrm>
            <a:off x="6477001" y="2117725"/>
            <a:ext cx="352425" cy="1062038"/>
          </a:xfrm>
          <a:prstGeom prst="curvedLeftArrow">
            <a:avLst>
              <a:gd name="adj1" fmla="val 60270"/>
              <a:gd name="adj2" fmla="val 120541"/>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1800"/>
          </a:p>
        </p:txBody>
      </p:sp>
      <p:sp>
        <p:nvSpPr>
          <p:cNvPr id="45061" name="AutoShape 7">
            <a:extLst>
              <a:ext uri="{FF2B5EF4-FFF2-40B4-BE49-F238E27FC236}">
                <a16:creationId xmlns:a16="http://schemas.microsoft.com/office/drawing/2014/main" id="{779410E3-174E-490E-AFF5-A2017C542052}"/>
              </a:ext>
            </a:extLst>
          </p:cNvPr>
          <p:cNvSpPr>
            <a:spLocks noChangeArrowheads="1"/>
          </p:cNvSpPr>
          <p:nvPr/>
        </p:nvSpPr>
        <p:spPr bwMode="auto">
          <a:xfrm>
            <a:off x="8153400" y="2895600"/>
            <a:ext cx="762000" cy="3810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1800"/>
          </a:p>
        </p:txBody>
      </p:sp>
    </p:spTree>
    <p:extLst>
      <p:ext uri="{BB962C8B-B14F-4D97-AF65-F5344CB8AC3E}">
        <p14:creationId xmlns:p14="http://schemas.microsoft.com/office/powerpoint/2010/main" val="91917904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393E222E-44BC-455A-9522-2BC38BB13DFD}"/>
              </a:ext>
            </a:extLst>
          </p:cNvPr>
          <p:cNvSpPr>
            <a:spLocks noGrp="1" noChangeArrowheads="1"/>
          </p:cNvSpPr>
          <p:nvPr>
            <p:ph type="title"/>
          </p:nvPr>
        </p:nvSpPr>
        <p:spPr>
          <a:xfrm>
            <a:off x="2362200" y="381000"/>
            <a:ext cx="7772400" cy="1066800"/>
          </a:xfrm>
        </p:spPr>
        <p:txBody>
          <a:bodyPr>
            <a:normAutofit fontScale="90000"/>
          </a:bodyPr>
          <a:lstStyle/>
          <a:p>
            <a:pPr eaLnBrk="1" hangingPunct="1">
              <a:defRPr/>
            </a:pPr>
            <a:r>
              <a:rPr lang="en-US" sz="3600" dirty="0">
                <a:solidFill>
                  <a:srgbClr val="CC0000"/>
                </a:solidFill>
              </a:rPr>
              <a:t>A Traditional Black Church </a:t>
            </a:r>
            <a:br>
              <a:rPr lang="en-US" sz="3600" dirty="0">
                <a:solidFill>
                  <a:srgbClr val="CC0000"/>
                </a:solidFill>
              </a:rPr>
            </a:br>
            <a:r>
              <a:rPr lang="en-US" sz="3600" dirty="0">
                <a:solidFill>
                  <a:srgbClr val="CC0000"/>
                </a:solidFill>
              </a:rPr>
              <a:t>and Global Missions</a:t>
            </a:r>
          </a:p>
        </p:txBody>
      </p:sp>
      <p:sp>
        <p:nvSpPr>
          <p:cNvPr id="172035" name="Rectangle 3">
            <a:extLst>
              <a:ext uri="{FF2B5EF4-FFF2-40B4-BE49-F238E27FC236}">
                <a16:creationId xmlns:a16="http://schemas.microsoft.com/office/drawing/2014/main" id="{A0BF142B-7FA6-46D3-B698-4E00FF47C63C}"/>
              </a:ext>
            </a:extLst>
          </p:cNvPr>
          <p:cNvSpPr>
            <a:spLocks noGrp="1" noChangeArrowheads="1"/>
          </p:cNvSpPr>
          <p:nvPr>
            <p:ph idx="1"/>
          </p:nvPr>
        </p:nvSpPr>
        <p:spPr>
          <a:xfrm>
            <a:off x="1676400" y="1905000"/>
            <a:ext cx="8839200" cy="4572000"/>
          </a:xfrm>
        </p:spPr>
        <p:txBody>
          <a:bodyPr/>
          <a:lstStyle/>
          <a:p>
            <a:pPr eaLnBrk="1" hangingPunct="1">
              <a:lnSpc>
                <a:spcPct val="80000"/>
              </a:lnSpc>
            </a:pPr>
            <a:r>
              <a:rPr lang="en-US" altLang="en-US" dirty="0">
                <a:latin typeface="Gill Sans MT" panose="020B0502020104020203" pitchFamily="34" charset="0"/>
              </a:rPr>
              <a:t>One traditional church in Chattanooga with a budget of $120,000 spent </a:t>
            </a:r>
            <a:r>
              <a:rPr lang="en-US" altLang="en-US" sz="4400" dirty="0">
                <a:latin typeface="Gill Sans MT" panose="020B0502020104020203" pitchFamily="34" charset="0"/>
              </a:rPr>
              <a:t>.</a:t>
            </a:r>
            <a:r>
              <a:rPr lang="en-US" altLang="en-US" dirty="0">
                <a:latin typeface="Gill Sans MT" panose="020B0502020104020203" pitchFamily="34" charset="0"/>
              </a:rPr>
              <a:t>4 % on evangelistic </a:t>
            </a:r>
            <a:r>
              <a:rPr lang="en-US" altLang="en-US" u="sng" dirty="0">
                <a:latin typeface="Gill Sans MT" panose="020B0502020104020203" pitchFamily="34" charset="0"/>
              </a:rPr>
              <a:t>home</a:t>
            </a:r>
            <a:r>
              <a:rPr lang="en-US" altLang="en-US" dirty="0">
                <a:latin typeface="Gill Sans MT" panose="020B0502020104020203" pitchFamily="34" charset="0"/>
              </a:rPr>
              <a:t> missions (to Blacks).</a:t>
            </a:r>
          </a:p>
          <a:p>
            <a:pPr eaLnBrk="1" hangingPunct="1">
              <a:lnSpc>
                <a:spcPct val="80000"/>
              </a:lnSpc>
            </a:pPr>
            <a:r>
              <a:rPr lang="en-US" altLang="en-US" dirty="0">
                <a:latin typeface="Gill Sans MT" panose="020B0502020104020203" pitchFamily="34" charset="0"/>
              </a:rPr>
              <a:t>This church spent NOTHING on global missions.  More was spent on the annual men’s breakfast and on the copy machine than on missions.</a:t>
            </a:r>
          </a:p>
          <a:p>
            <a:pPr eaLnBrk="1" hangingPunct="1">
              <a:lnSpc>
                <a:spcPct val="80000"/>
              </a:lnSpc>
            </a:pPr>
            <a:r>
              <a:rPr lang="en-US" altLang="en-US" dirty="0">
                <a:latin typeface="Gill Sans MT" panose="020B0502020104020203" pitchFamily="34" charset="0"/>
              </a:rPr>
              <a:t>What percentage of your church budget goes to cross-cultural/global ministry?  </a:t>
            </a:r>
          </a:p>
        </p:txBody>
      </p:sp>
      <p:sp>
        <p:nvSpPr>
          <p:cNvPr id="46084" name="Slide Number Placeholder 5">
            <a:extLst>
              <a:ext uri="{FF2B5EF4-FFF2-40B4-BE49-F238E27FC236}">
                <a16:creationId xmlns:a16="http://schemas.microsoft.com/office/drawing/2014/main" id="{D3FC73F0-34F2-4620-80D1-EFF889C8812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AFD61950-9115-4207-B58F-A71305FDD90C}" type="slidenum">
              <a:rPr lang="en-US" altLang="en-US" sz="1400"/>
              <a:pPr>
                <a:spcBef>
                  <a:spcPct val="0"/>
                </a:spcBef>
                <a:buClrTx/>
                <a:buFontTx/>
                <a:buNone/>
              </a:pPr>
              <a:t>12</a:t>
            </a:fld>
            <a:endParaRPr lang="en-US" altLang="en-US" sz="1400"/>
          </a:p>
        </p:txBody>
      </p:sp>
    </p:spTree>
    <p:extLst>
      <p:ext uri="{BB962C8B-B14F-4D97-AF65-F5344CB8AC3E}">
        <p14:creationId xmlns:p14="http://schemas.microsoft.com/office/powerpoint/2010/main" val="294297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1000"/>
                                        <p:tgtEl>
                                          <p:spTgt spid="172035">
                                            <p:txEl>
                                              <p:pRg st="0" end="0"/>
                                            </p:txEl>
                                          </p:spTgt>
                                        </p:tgtEl>
                                      </p:cBhvr>
                                    </p:animEffect>
                                    <p:anim calcmode="lin" valueType="num">
                                      <p:cBhvr>
                                        <p:cTn id="8" dur="10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2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2035">
                                            <p:txEl>
                                              <p:pRg st="1" end="1"/>
                                            </p:txEl>
                                          </p:spTgt>
                                        </p:tgtEl>
                                        <p:attrNameLst>
                                          <p:attrName>style.visibility</p:attrName>
                                        </p:attrNameLst>
                                      </p:cBhvr>
                                      <p:to>
                                        <p:strVal val="visible"/>
                                      </p:to>
                                    </p:set>
                                    <p:animEffect transition="in" filter="fade">
                                      <p:cBhvr>
                                        <p:cTn id="14" dur="1000"/>
                                        <p:tgtEl>
                                          <p:spTgt spid="172035">
                                            <p:txEl>
                                              <p:pRg st="1" end="1"/>
                                            </p:txEl>
                                          </p:spTgt>
                                        </p:tgtEl>
                                      </p:cBhvr>
                                    </p:animEffect>
                                    <p:anim calcmode="lin" valueType="num">
                                      <p:cBhvr>
                                        <p:cTn id="15" dur="10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2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2035">
                                            <p:txEl>
                                              <p:pRg st="2" end="2"/>
                                            </p:txEl>
                                          </p:spTgt>
                                        </p:tgtEl>
                                        <p:attrNameLst>
                                          <p:attrName>style.visibility</p:attrName>
                                        </p:attrNameLst>
                                      </p:cBhvr>
                                      <p:to>
                                        <p:strVal val="visible"/>
                                      </p:to>
                                    </p:set>
                                    <p:animEffect transition="in" filter="fade">
                                      <p:cBhvr>
                                        <p:cTn id="21" dur="1000"/>
                                        <p:tgtEl>
                                          <p:spTgt spid="172035">
                                            <p:txEl>
                                              <p:pRg st="2" end="2"/>
                                            </p:txEl>
                                          </p:spTgt>
                                        </p:tgtEl>
                                      </p:cBhvr>
                                    </p:animEffect>
                                    <p:anim calcmode="lin" valueType="num">
                                      <p:cBhvr>
                                        <p:cTn id="22" dur="10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20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5C50A8C9-F059-446B-A3B1-2F16D1216C59}"/>
              </a:ext>
            </a:extLst>
          </p:cNvPr>
          <p:cNvSpPr>
            <a:spLocks noGrp="1" noChangeArrowheads="1"/>
          </p:cNvSpPr>
          <p:nvPr>
            <p:ph type="title"/>
          </p:nvPr>
        </p:nvSpPr>
        <p:spPr>
          <a:xfrm>
            <a:off x="1524000" y="685800"/>
            <a:ext cx="9144000" cy="609600"/>
          </a:xfrm>
          <a:solidFill>
            <a:schemeClr val="bg1">
              <a:alpha val="59000"/>
            </a:schemeClr>
          </a:solidFill>
        </p:spPr>
        <p:txBody>
          <a:bodyPr>
            <a:normAutofit fontScale="90000"/>
          </a:bodyPr>
          <a:lstStyle/>
          <a:p>
            <a:pPr eaLnBrk="1" hangingPunct="1">
              <a:defRPr/>
            </a:pPr>
            <a:r>
              <a:rPr lang="en-US" sz="3800" dirty="0">
                <a:solidFill>
                  <a:schemeClr val="tx1"/>
                </a:solidFill>
                <a:effectLst>
                  <a:outerShdw blurRad="38100" dist="38100" dir="2700000" algn="tl">
                    <a:srgbClr val="FFFFFF"/>
                  </a:outerShdw>
                </a:effectLst>
              </a:rPr>
              <a:t>Is my religion mostly about  God serving ME ?</a:t>
            </a:r>
            <a:endParaRPr lang="en-US" dirty="0">
              <a:solidFill>
                <a:schemeClr val="tx1"/>
              </a:solidFill>
              <a:effectLst>
                <a:outerShdw blurRad="38100" dist="38100" dir="2700000" algn="tl">
                  <a:srgbClr val="FFFFFF"/>
                </a:outerShdw>
              </a:effectLst>
            </a:endParaRPr>
          </a:p>
        </p:txBody>
      </p:sp>
      <p:sp>
        <p:nvSpPr>
          <p:cNvPr id="49155" name="Rectangle 3">
            <a:extLst>
              <a:ext uri="{FF2B5EF4-FFF2-40B4-BE49-F238E27FC236}">
                <a16:creationId xmlns:a16="http://schemas.microsoft.com/office/drawing/2014/main" id="{ABEA02B1-97EB-4B90-BF8E-4D8CF3EB03E4}"/>
              </a:ext>
            </a:extLst>
          </p:cNvPr>
          <p:cNvSpPr>
            <a:spLocks noGrp="1" noChangeArrowheads="1"/>
          </p:cNvSpPr>
          <p:nvPr>
            <p:ph idx="1"/>
          </p:nvPr>
        </p:nvSpPr>
        <p:spPr>
          <a:xfrm>
            <a:off x="1524000" y="1447800"/>
            <a:ext cx="9677400" cy="5410200"/>
          </a:xfrm>
        </p:spPr>
        <p:txBody>
          <a:bodyPr/>
          <a:lstStyle/>
          <a:p>
            <a:pPr eaLnBrk="1" hangingPunct="1">
              <a:defRPr/>
            </a:pPr>
            <a:r>
              <a:rPr lang="en-US" altLang="en-US" dirty="0">
                <a:latin typeface="+mj-lt"/>
              </a:rPr>
              <a:t>Some churches  focus upon personal peace, wholeness and prosperity.   </a:t>
            </a:r>
          </a:p>
          <a:p>
            <a:pPr eaLnBrk="1" hangingPunct="1">
              <a:defRPr/>
            </a:pPr>
            <a:r>
              <a:rPr lang="en-US" altLang="en-US" sz="2400" dirty="0">
                <a:latin typeface="+mj-lt"/>
              </a:rPr>
              <a:t>“Many/most AFAM are 1</a:t>
            </a:r>
            <a:r>
              <a:rPr lang="en-US" altLang="en-US" sz="2400" baseline="30000" dirty="0">
                <a:latin typeface="+mj-lt"/>
              </a:rPr>
              <a:t>st</a:t>
            </a:r>
            <a:r>
              <a:rPr lang="en-US" altLang="en-US" sz="2400" dirty="0">
                <a:latin typeface="+mj-lt"/>
              </a:rPr>
              <a:t> generation ‘haves.’  Those who are ‘have </a:t>
            </a:r>
            <a:r>
              <a:rPr lang="en-US" altLang="en-US" sz="2400" dirty="0" err="1">
                <a:latin typeface="+mj-lt"/>
              </a:rPr>
              <a:t>nots’</a:t>
            </a:r>
            <a:r>
              <a:rPr lang="en-US" altLang="en-US" sz="2400" dirty="0">
                <a:latin typeface="+mj-lt"/>
              </a:rPr>
              <a:t> are usually unwilling to leave all for Christ.  Until 2</a:t>
            </a:r>
            <a:r>
              <a:rPr lang="en-US" altLang="en-US" sz="2400" baseline="30000" dirty="0">
                <a:latin typeface="+mj-lt"/>
              </a:rPr>
              <a:t>nd</a:t>
            </a:r>
            <a:r>
              <a:rPr lang="en-US" altLang="en-US" sz="2400" dirty="0">
                <a:latin typeface="+mj-lt"/>
              </a:rPr>
              <a:t> generation ‘haves’ are born again few if any will leave their community to serve others.  Once 2</a:t>
            </a:r>
            <a:r>
              <a:rPr lang="en-US" altLang="en-US" sz="2400" baseline="30000" dirty="0">
                <a:latin typeface="+mj-lt"/>
              </a:rPr>
              <a:t>nd</a:t>
            </a:r>
            <a:r>
              <a:rPr lang="en-US" altLang="en-US" sz="2400" dirty="0">
                <a:latin typeface="+mj-lt"/>
              </a:rPr>
              <a:t> generation ‘haves’ move out of AFAM stereotypes of success, a typical service can be affirmed.” </a:t>
            </a:r>
          </a:p>
          <a:p>
            <a:pPr eaLnBrk="1" hangingPunct="1">
              <a:buFontTx/>
              <a:buNone/>
              <a:defRPr/>
            </a:pPr>
            <a:r>
              <a:rPr lang="en-US" altLang="en-US" sz="2400" dirty="0">
                <a:latin typeface="+mj-lt"/>
              </a:rPr>
              <a:t>	</a:t>
            </a:r>
            <a:r>
              <a:rPr lang="en-US" altLang="en-US" sz="2400" dirty="0" err="1">
                <a:latin typeface="+mj-lt"/>
              </a:rPr>
              <a:t>Kyshia</a:t>
            </a:r>
            <a:r>
              <a:rPr lang="en-US" altLang="en-US" sz="2400" dirty="0">
                <a:latin typeface="+mj-lt"/>
              </a:rPr>
              <a:t> Whitlock—African American missionary to Honduras</a:t>
            </a:r>
          </a:p>
          <a:p>
            <a:pPr eaLnBrk="1" hangingPunct="1">
              <a:buFontTx/>
              <a:buNone/>
              <a:defRPr/>
            </a:pPr>
            <a:r>
              <a:rPr lang="en-US" altLang="en-US" sz="2400" dirty="0">
                <a:latin typeface="+mj-lt"/>
              </a:rPr>
              <a:t>	Note: </a:t>
            </a:r>
            <a:r>
              <a:rPr lang="en-US" altLang="en-US" sz="2400" dirty="0" err="1">
                <a:latin typeface="+mj-lt"/>
              </a:rPr>
              <a:t>Kyshia</a:t>
            </a:r>
            <a:r>
              <a:rPr lang="en-US" altLang="en-US" sz="2400" dirty="0">
                <a:latin typeface="+mj-lt"/>
              </a:rPr>
              <a:t> plans to spend the rest of her life in Honduras, and has given herself to orphans.</a:t>
            </a:r>
          </a:p>
        </p:txBody>
      </p:sp>
      <p:sp>
        <p:nvSpPr>
          <p:cNvPr id="47108" name="Slide Number Placeholder 5">
            <a:extLst>
              <a:ext uri="{FF2B5EF4-FFF2-40B4-BE49-F238E27FC236}">
                <a16:creationId xmlns:a16="http://schemas.microsoft.com/office/drawing/2014/main" id="{0FFE3E59-6981-46A9-9225-B7B8088870B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25B1E1D4-AC9C-4CB7-B9CD-EBD6471E18BC}" type="slidenum">
              <a:rPr lang="en-US" altLang="en-US" sz="1400"/>
              <a:pPr>
                <a:spcBef>
                  <a:spcPct val="0"/>
                </a:spcBef>
                <a:buClrTx/>
                <a:buFontTx/>
                <a:buNone/>
              </a:pPr>
              <a:t>13</a:t>
            </a:fld>
            <a:endParaRPr lang="en-US" altLang="en-US" sz="1400"/>
          </a:p>
        </p:txBody>
      </p:sp>
    </p:spTree>
    <p:extLst>
      <p:ext uri="{BB962C8B-B14F-4D97-AF65-F5344CB8AC3E}">
        <p14:creationId xmlns:p14="http://schemas.microsoft.com/office/powerpoint/2010/main" val="148113564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46BD24B0-3A0A-4D18-B88A-49CB188AA7E9}"/>
              </a:ext>
            </a:extLst>
          </p:cNvPr>
          <p:cNvSpPr>
            <a:spLocks noGrp="1" noChangeArrowheads="1"/>
          </p:cNvSpPr>
          <p:nvPr>
            <p:ph type="title"/>
          </p:nvPr>
        </p:nvSpPr>
        <p:spPr>
          <a:xfrm>
            <a:off x="2362200" y="685800"/>
            <a:ext cx="8229600" cy="1066800"/>
          </a:xfrm>
        </p:spPr>
        <p:txBody>
          <a:bodyPr>
            <a:normAutofit fontScale="90000"/>
          </a:bodyPr>
          <a:lstStyle/>
          <a:p>
            <a:pPr eaLnBrk="1" hangingPunct="1">
              <a:defRPr/>
            </a:pPr>
            <a:r>
              <a:rPr lang="en-US" dirty="0">
                <a:solidFill>
                  <a:srgbClr val="CC0000"/>
                </a:solidFill>
              </a:rPr>
              <a:t>Outstanding African American Missions Churches</a:t>
            </a:r>
          </a:p>
        </p:txBody>
      </p:sp>
      <p:sp>
        <p:nvSpPr>
          <p:cNvPr id="202755" name="Rectangle 3">
            <a:extLst>
              <a:ext uri="{FF2B5EF4-FFF2-40B4-BE49-F238E27FC236}">
                <a16:creationId xmlns:a16="http://schemas.microsoft.com/office/drawing/2014/main" id="{D0BCA030-EF84-418C-8EC2-81747E6075B8}"/>
              </a:ext>
            </a:extLst>
          </p:cNvPr>
          <p:cNvSpPr>
            <a:spLocks noGrp="1" noChangeArrowheads="1"/>
          </p:cNvSpPr>
          <p:nvPr>
            <p:ph idx="1"/>
          </p:nvPr>
        </p:nvSpPr>
        <p:spPr>
          <a:xfrm>
            <a:off x="1600200" y="1905000"/>
            <a:ext cx="9525000" cy="4343400"/>
          </a:xfrm>
        </p:spPr>
        <p:txBody>
          <a:bodyPr/>
          <a:lstStyle/>
          <a:p>
            <a:pPr eaLnBrk="1" hangingPunct="1">
              <a:defRPr/>
            </a:pPr>
            <a:r>
              <a:rPr lang="en-US" sz="2800" dirty="0">
                <a:latin typeface="Gill Sans MT" pitchFamily="34" charset="0"/>
              </a:rPr>
              <a:t>Particularly among newer independent churches, some give substantially.</a:t>
            </a:r>
          </a:p>
          <a:p>
            <a:pPr eaLnBrk="1" hangingPunct="1">
              <a:defRPr/>
            </a:pPr>
            <a:r>
              <a:rPr lang="en-US" sz="2800" dirty="0">
                <a:latin typeface="Gill Sans MT" pitchFamily="34" charset="0"/>
              </a:rPr>
              <a:t>Rosedale Park Baptist in Detroit gave 1 million to missions over 10 years                      </a:t>
            </a:r>
            <a:r>
              <a:rPr lang="en-US" sz="2800" dirty="0">
                <a:effectLst>
                  <a:outerShdw blurRad="38100" dist="38100" dir="2700000" algn="tl">
                    <a:srgbClr val="FFFFFF"/>
                  </a:outerShdw>
                </a:effectLst>
                <a:latin typeface="Gill Sans MT" pitchFamily="34" charset="0"/>
              </a:rPr>
              <a:t>www.rpbc.net</a:t>
            </a:r>
          </a:p>
          <a:p>
            <a:pPr eaLnBrk="1" hangingPunct="1">
              <a:defRPr/>
            </a:pPr>
            <a:r>
              <a:rPr lang="en-US" sz="2800" dirty="0">
                <a:latin typeface="Gill Sans MT" pitchFamily="34" charset="0"/>
              </a:rPr>
              <a:t>Christian Stronghold Church in Philadelphia gives at least $110,000 /year for global missions, and supports 6 foreign missionaries They sent short-term teams to Kenya (10 people), Alabama (13 people) and Liberia (6 people) in 2010.</a:t>
            </a:r>
            <a:endParaRPr lang="en-US" sz="2800" dirty="0"/>
          </a:p>
        </p:txBody>
      </p:sp>
      <p:sp>
        <p:nvSpPr>
          <p:cNvPr id="48132" name="Slide Number Placeholder 5">
            <a:extLst>
              <a:ext uri="{FF2B5EF4-FFF2-40B4-BE49-F238E27FC236}">
                <a16:creationId xmlns:a16="http://schemas.microsoft.com/office/drawing/2014/main" id="{9CC9F000-6BCD-4A32-9AF5-EB9DBF461BE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A2C772BE-0058-4D2A-AD75-F56A52AB2F57}" type="slidenum">
              <a:rPr lang="en-US" altLang="en-US" sz="1400"/>
              <a:pPr>
                <a:spcBef>
                  <a:spcPct val="0"/>
                </a:spcBef>
                <a:buClrTx/>
                <a:buFontTx/>
                <a:buNone/>
              </a:pPr>
              <a:t>14</a:t>
            </a:fld>
            <a:endParaRPr lang="en-US" altLang="en-US" sz="1400"/>
          </a:p>
        </p:txBody>
      </p:sp>
    </p:spTree>
    <p:extLst>
      <p:ext uri="{BB962C8B-B14F-4D97-AF65-F5344CB8AC3E}">
        <p14:creationId xmlns:p14="http://schemas.microsoft.com/office/powerpoint/2010/main" val="2229581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2000"/>
                                        <p:tgtEl>
                                          <p:spTgt spid="202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fade">
                                      <p:cBhvr>
                                        <p:cTn id="12" dur="2000"/>
                                        <p:tgtEl>
                                          <p:spTgt spid="2027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55">
                                            <p:txEl>
                                              <p:pRg st="1" end="1"/>
                                            </p:txEl>
                                          </p:spTgt>
                                        </p:tgtEl>
                                        <p:attrNameLst>
                                          <p:attrName>style.visibility</p:attrName>
                                        </p:attrNameLst>
                                      </p:cBhvr>
                                      <p:to>
                                        <p:strVal val="visible"/>
                                      </p:to>
                                    </p:set>
                                    <p:animEffect transition="in" filter="fade">
                                      <p:cBhvr>
                                        <p:cTn id="17" dur="2000"/>
                                        <p:tgtEl>
                                          <p:spTgt spid="2027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55">
                                            <p:txEl>
                                              <p:pRg st="2" end="2"/>
                                            </p:txEl>
                                          </p:spTgt>
                                        </p:tgtEl>
                                        <p:attrNameLst>
                                          <p:attrName>style.visibility</p:attrName>
                                        </p:attrNameLst>
                                      </p:cBhvr>
                                      <p:to>
                                        <p:strVal val="visible"/>
                                      </p:to>
                                    </p:set>
                                    <p:animEffect transition="in" filter="fade">
                                      <p:cBhvr>
                                        <p:cTn id="22" dur="2000"/>
                                        <p:tgtEl>
                                          <p:spTgt spid="202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C96036D-775C-4836-8EB6-230F44CC38DA}"/>
              </a:ext>
            </a:extLst>
          </p:cNvPr>
          <p:cNvSpPr>
            <a:spLocks noGrp="1" noChangeArrowheads="1"/>
          </p:cNvSpPr>
          <p:nvPr>
            <p:ph type="title"/>
          </p:nvPr>
        </p:nvSpPr>
        <p:spPr>
          <a:xfrm>
            <a:off x="2209800" y="304800"/>
            <a:ext cx="5468938" cy="914400"/>
          </a:xfrm>
        </p:spPr>
        <p:txBody>
          <a:bodyPr/>
          <a:lstStyle/>
          <a:p>
            <a:pPr eaLnBrk="1" hangingPunct="1"/>
            <a:r>
              <a:rPr lang="en-US" altLang="en-US" sz="3200">
                <a:solidFill>
                  <a:srgbClr val="FF0000"/>
                </a:solidFill>
              </a:rPr>
              <a:t>Worlds A, B &amp; C</a:t>
            </a:r>
          </a:p>
        </p:txBody>
      </p:sp>
      <p:sp>
        <p:nvSpPr>
          <p:cNvPr id="58371" name="Rectangle 3">
            <a:extLst>
              <a:ext uri="{FF2B5EF4-FFF2-40B4-BE49-F238E27FC236}">
                <a16:creationId xmlns:a16="http://schemas.microsoft.com/office/drawing/2014/main" id="{060EEA07-DAD8-4892-82ED-894BB035578F}"/>
              </a:ext>
            </a:extLst>
          </p:cNvPr>
          <p:cNvSpPr>
            <a:spLocks noGrp="1" noChangeArrowheads="1"/>
          </p:cNvSpPr>
          <p:nvPr>
            <p:ph idx="1"/>
          </p:nvPr>
        </p:nvSpPr>
        <p:spPr>
          <a:xfrm>
            <a:off x="1600200" y="1066800"/>
            <a:ext cx="9906000" cy="5410200"/>
          </a:xfrm>
        </p:spPr>
        <p:txBody>
          <a:bodyPr/>
          <a:lstStyle/>
          <a:p>
            <a:pPr eaLnBrk="1" hangingPunct="1">
              <a:lnSpc>
                <a:spcPct val="90000"/>
              </a:lnSpc>
              <a:defRPr/>
            </a:pPr>
            <a:r>
              <a:rPr lang="en-US" altLang="en-US" sz="2800" dirty="0">
                <a:latin typeface="Arial" charset="0"/>
                <a:cs typeface="Arial" charset="0"/>
              </a:rPr>
              <a:t>World A </a:t>
            </a:r>
          </a:p>
          <a:p>
            <a:pPr lvl="1" eaLnBrk="1" hangingPunct="1">
              <a:lnSpc>
                <a:spcPct val="90000"/>
              </a:lnSpc>
              <a:defRPr/>
            </a:pPr>
            <a:r>
              <a:rPr lang="en-US" altLang="en-US" dirty="0">
                <a:latin typeface="Arial" charset="0"/>
                <a:cs typeface="Arial" charset="0"/>
              </a:rPr>
              <a:t>The </a:t>
            </a:r>
            <a:r>
              <a:rPr lang="en-US" altLang="en-US" dirty="0" err="1">
                <a:latin typeface="Arial" charset="0"/>
                <a:cs typeface="Arial" charset="0"/>
              </a:rPr>
              <a:t>unevangelized</a:t>
            </a:r>
            <a:r>
              <a:rPr lang="en-US" altLang="en-US" dirty="0">
                <a:latin typeface="Arial" charset="0"/>
                <a:cs typeface="Arial" charset="0"/>
              </a:rPr>
              <a:t> world</a:t>
            </a:r>
          </a:p>
          <a:p>
            <a:pPr lvl="2" eaLnBrk="1" hangingPunct="1">
              <a:lnSpc>
                <a:spcPct val="90000"/>
              </a:lnSpc>
              <a:defRPr/>
            </a:pPr>
            <a:r>
              <a:rPr lang="en-US" altLang="en-US" sz="2800" dirty="0">
                <a:latin typeface="Arial" charset="0"/>
                <a:cs typeface="Arial" charset="0"/>
              </a:rPr>
              <a:t>=2,106,206,000 as of mid-2014, or 29% of Earth’s  population</a:t>
            </a:r>
          </a:p>
          <a:p>
            <a:pPr eaLnBrk="1" hangingPunct="1">
              <a:lnSpc>
                <a:spcPct val="90000"/>
              </a:lnSpc>
              <a:defRPr/>
            </a:pPr>
            <a:r>
              <a:rPr lang="en-US" altLang="en-US" sz="2800" dirty="0">
                <a:latin typeface="Arial" charset="0"/>
                <a:cs typeface="Arial" charset="0"/>
              </a:rPr>
              <a:t>World B</a:t>
            </a:r>
          </a:p>
          <a:p>
            <a:pPr lvl="1" eaLnBrk="1" hangingPunct="1">
              <a:lnSpc>
                <a:spcPct val="90000"/>
              </a:lnSpc>
              <a:defRPr/>
            </a:pPr>
            <a:r>
              <a:rPr lang="en-US" altLang="en-US" dirty="0">
                <a:latin typeface="Arial" charset="0"/>
                <a:cs typeface="Arial" charset="0"/>
              </a:rPr>
              <a:t>The evangelized non-Christian world</a:t>
            </a:r>
          </a:p>
          <a:p>
            <a:pPr lvl="2" eaLnBrk="1" hangingPunct="1">
              <a:lnSpc>
                <a:spcPct val="90000"/>
              </a:lnSpc>
              <a:defRPr/>
            </a:pPr>
            <a:r>
              <a:rPr lang="en-US" altLang="en-US" sz="2800" dirty="0">
                <a:latin typeface="Arial" charset="0"/>
                <a:cs typeface="Arial" charset="0"/>
              </a:rPr>
              <a:t>= 2,725,635,000 in mid-2014, or 38%</a:t>
            </a:r>
          </a:p>
          <a:p>
            <a:pPr eaLnBrk="1" hangingPunct="1">
              <a:lnSpc>
                <a:spcPct val="90000"/>
              </a:lnSpc>
              <a:defRPr/>
            </a:pPr>
            <a:r>
              <a:rPr lang="en-US" altLang="en-US" sz="2800" dirty="0">
                <a:latin typeface="Arial" charset="0"/>
                <a:cs typeface="Arial" charset="0"/>
              </a:rPr>
              <a:t>World C</a:t>
            </a:r>
          </a:p>
          <a:p>
            <a:pPr lvl="1" eaLnBrk="1" hangingPunct="1">
              <a:lnSpc>
                <a:spcPct val="90000"/>
              </a:lnSpc>
              <a:defRPr/>
            </a:pPr>
            <a:r>
              <a:rPr lang="en-US" altLang="en-US" dirty="0">
                <a:latin typeface="Arial" charset="0"/>
                <a:cs typeface="Arial" charset="0"/>
              </a:rPr>
              <a:t>The Christian world</a:t>
            </a:r>
          </a:p>
          <a:p>
            <a:pPr lvl="2" eaLnBrk="1" hangingPunct="1">
              <a:lnSpc>
                <a:spcPct val="90000"/>
              </a:lnSpc>
              <a:defRPr/>
            </a:pPr>
            <a:r>
              <a:rPr lang="en-US" altLang="en-US" sz="2800" dirty="0">
                <a:latin typeface="Arial" charset="0"/>
                <a:cs typeface="Arial" charset="0"/>
              </a:rPr>
              <a:t>=2,375,619,000 in mid-2014 or 33%</a:t>
            </a:r>
          </a:p>
          <a:p>
            <a:pPr eaLnBrk="1" hangingPunct="1">
              <a:defRPr/>
            </a:pPr>
            <a:endParaRPr lang="en-US" altLang="en-US" sz="1200" dirty="0">
              <a:latin typeface="Arial" charset="0"/>
              <a:cs typeface="Arial" charset="0"/>
            </a:endParaRPr>
          </a:p>
          <a:p>
            <a:pPr marL="0" indent="0" eaLnBrk="1" hangingPunct="1">
              <a:buNone/>
              <a:defRPr/>
            </a:pPr>
            <a:r>
              <a:rPr lang="en-US" altLang="en-US" sz="1200" dirty="0">
                <a:latin typeface="Arial" charset="0"/>
                <a:cs typeface="Arial" charset="0"/>
              </a:rPr>
              <a:t>Source:  Todd M. Johnson &amp; Peter F. Crossing,  “Status of Global Mission, 2014, in the Context of AD 1800-2025,” </a:t>
            </a:r>
            <a:r>
              <a:rPr lang="en-US" altLang="en-US" sz="1200" i="1" dirty="0">
                <a:latin typeface="Arial" charset="0"/>
                <a:cs typeface="Arial" charset="0"/>
              </a:rPr>
              <a:t>Int’l Bulletin of Missionary Research</a:t>
            </a:r>
            <a:r>
              <a:rPr lang="en-US" altLang="en-US" sz="1200" dirty="0">
                <a:latin typeface="Arial" charset="0"/>
                <a:cs typeface="Arial" charset="0"/>
              </a:rPr>
              <a:t>,  Jan. 2014, p. 29.</a:t>
            </a:r>
          </a:p>
          <a:p>
            <a:pPr lvl="1" eaLnBrk="1" hangingPunct="1">
              <a:lnSpc>
                <a:spcPct val="90000"/>
              </a:lnSpc>
              <a:buFontTx/>
              <a:buNone/>
              <a:defRPr/>
            </a:pPr>
            <a:endParaRPr lang="en-US" altLang="en-US" dirty="0">
              <a:latin typeface="Arial" charset="0"/>
              <a:cs typeface="Arial" charset="0"/>
            </a:endParaRPr>
          </a:p>
        </p:txBody>
      </p:sp>
      <p:sp>
        <p:nvSpPr>
          <p:cNvPr id="49156" name="Slide Number Placeholder 1">
            <a:extLst>
              <a:ext uri="{FF2B5EF4-FFF2-40B4-BE49-F238E27FC236}">
                <a16:creationId xmlns:a16="http://schemas.microsoft.com/office/drawing/2014/main" id="{543D8543-0E92-45DF-9F02-64049192F9A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BE905198-55B7-4C75-813D-1889DED7E29D}" type="slidenum">
              <a:rPr lang="en-US" altLang="en-US"/>
              <a:pPr>
                <a:spcBef>
                  <a:spcPct val="0"/>
                </a:spcBef>
                <a:buClrTx/>
                <a:buFontTx/>
                <a:buNone/>
              </a:pPr>
              <a:t>15</a:t>
            </a:fld>
            <a:endParaRPr lang="en-US" altLang="en-US"/>
          </a:p>
        </p:txBody>
      </p:sp>
    </p:spTree>
    <p:extLst>
      <p:ext uri="{BB962C8B-B14F-4D97-AF65-F5344CB8AC3E}">
        <p14:creationId xmlns:p14="http://schemas.microsoft.com/office/powerpoint/2010/main" val="30647124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3" end="3"/>
                                            </p:txEl>
                                          </p:spTgt>
                                        </p:tgtEl>
                                        <p:attrNameLst>
                                          <p:attrName>style.visibility</p:attrName>
                                        </p:attrNameLst>
                                      </p:cBhvr>
                                      <p:to>
                                        <p:strVal val="visible"/>
                                      </p:to>
                                    </p:set>
                                    <p:anim calcmode="lin" valueType="num">
                                      <p:cBhvr additive="base">
                                        <p:cTn id="7"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371">
                                            <p:txEl>
                                              <p:pRg st="4" end="4"/>
                                            </p:txEl>
                                          </p:spTgt>
                                        </p:tgtEl>
                                        <p:attrNameLst>
                                          <p:attrName>style.visibility</p:attrName>
                                        </p:attrNameLst>
                                      </p:cBhvr>
                                      <p:to>
                                        <p:strVal val="visible"/>
                                      </p:to>
                                    </p:set>
                                    <p:anim calcmode="lin" valueType="num">
                                      <p:cBhvr additive="base">
                                        <p:cTn id="1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837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8371">
                                            <p:txEl>
                                              <p:pRg st="5" end="5"/>
                                            </p:txEl>
                                          </p:spTgt>
                                        </p:tgtEl>
                                        <p:attrNameLst>
                                          <p:attrName>style.visibility</p:attrName>
                                        </p:attrNameLst>
                                      </p:cBhvr>
                                      <p:to>
                                        <p:strVal val="visible"/>
                                      </p:to>
                                    </p:set>
                                    <p:anim calcmode="lin" valueType="num">
                                      <p:cBhvr additive="base">
                                        <p:cTn id="15"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58371">
                                            <p:txEl>
                                              <p:pRg st="6" end="6"/>
                                            </p:txEl>
                                          </p:spTgt>
                                        </p:tgtEl>
                                        <p:attrNameLst>
                                          <p:attrName>style.visibility</p:attrName>
                                        </p:attrNameLst>
                                      </p:cBhvr>
                                      <p:to>
                                        <p:strVal val="visible"/>
                                      </p:to>
                                    </p:set>
                                    <p:anim calcmode="lin" valueType="num">
                                      <p:cBhvr additive="base">
                                        <p:cTn id="21"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371">
                                            <p:txEl>
                                              <p:pRg st="6" end="6"/>
                                            </p:txEl>
                                          </p:spTgt>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58371">
                                            <p:txEl>
                                              <p:pRg st="7" end="7"/>
                                            </p:txEl>
                                          </p:spTgt>
                                        </p:tgtEl>
                                        <p:attrNameLst>
                                          <p:attrName>style.visibility</p:attrName>
                                        </p:attrNameLst>
                                      </p:cBhvr>
                                      <p:to>
                                        <p:strVal val="visible"/>
                                      </p:to>
                                    </p:set>
                                    <p:anim calcmode="lin" valueType="num">
                                      <p:cBhvr additive="base">
                                        <p:cTn id="25" dur="500" fill="hold"/>
                                        <p:tgtEl>
                                          <p:spTgt spid="583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7" end="7"/>
                                            </p:txEl>
                                          </p:spTgt>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58371">
                                            <p:txEl>
                                              <p:pRg st="8" end="8"/>
                                            </p:txEl>
                                          </p:spTgt>
                                        </p:tgtEl>
                                        <p:attrNameLst>
                                          <p:attrName>style.visibility</p:attrName>
                                        </p:attrNameLst>
                                      </p:cBhvr>
                                      <p:to>
                                        <p:strVal val="visible"/>
                                      </p:to>
                                    </p:set>
                                    <p:anim calcmode="lin" valueType="num">
                                      <p:cBhvr additive="base">
                                        <p:cTn id="29" dur="5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8371">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DE546A05-7B42-4ACB-AE30-15DB6CEDCC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CFED5C-EE80-4824-8F98-E5FB5B3984FD}" type="slidenum">
              <a:rPr lang="en-US" altLang="en-US" sz="1200">
                <a:solidFill>
                  <a:srgbClr val="898989"/>
                </a:solidFill>
                <a:latin typeface="Verdana" panose="020B0604030504040204" pitchFamily="34" charset="0"/>
              </a:rPr>
              <a:pPr>
                <a:spcBef>
                  <a:spcPct val="0"/>
                </a:spcBef>
                <a:buFontTx/>
                <a:buNone/>
              </a:pPr>
              <a:t>16</a:t>
            </a:fld>
            <a:endParaRPr lang="en-US" altLang="en-US" sz="1200">
              <a:solidFill>
                <a:srgbClr val="898989"/>
              </a:solidFill>
              <a:latin typeface="Verdana" panose="020B0604030504040204" pitchFamily="34" charset="0"/>
            </a:endParaRPr>
          </a:p>
        </p:txBody>
      </p:sp>
      <p:pic>
        <p:nvPicPr>
          <p:cNvPr id="50179" name="Picture 2">
            <a:extLst>
              <a:ext uri="{FF2B5EF4-FFF2-40B4-BE49-F238E27FC236}">
                <a16:creationId xmlns:a16="http://schemas.microsoft.com/office/drawing/2014/main" id="{C7A3A979-FC36-4F4B-8870-371AE3FF62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0538"/>
            <a:ext cx="9144000"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Box 3">
            <a:extLst>
              <a:ext uri="{FF2B5EF4-FFF2-40B4-BE49-F238E27FC236}">
                <a16:creationId xmlns:a16="http://schemas.microsoft.com/office/drawing/2014/main" id="{D4AEA0AF-36AB-4F7A-A182-6FA444933FAD}"/>
              </a:ext>
            </a:extLst>
          </p:cNvPr>
          <p:cNvSpPr txBox="1">
            <a:spLocks noChangeArrowheads="1"/>
          </p:cNvSpPr>
          <p:nvPr/>
        </p:nvSpPr>
        <p:spPr bwMode="auto">
          <a:xfrm>
            <a:off x="3886200" y="1"/>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a:solidFill>
                  <a:srgbClr val="000078"/>
                </a:solidFill>
                <a:latin typeface="Verdana" panose="020B0604030504040204" pitchFamily="34" charset="0"/>
                <a:cs typeface="+mn-cs"/>
              </a:rPr>
              <a:t>2014</a:t>
            </a:r>
          </a:p>
        </p:txBody>
      </p:sp>
      <p:sp>
        <p:nvSpPr>
          <p:cNvPr id="50181" name="TextBox 4">
            <a:extLst>
              <a:ext uri="{FF2B5EF4-FFF2-40B4-BE49-F238E27FC236}">
                <a16:creationId xmlns:a16="http://schemas.microsoft.com/office/drawing/2014/main" id="{C4BD0310-25D3-445F-926D-AB2DF800F50A}"/>
              </a:ext>
            </a:extLst>
          </p:cNvPr>
          <p:cNvSpPr txBox="1">
            <a:spLocks noChangeArrowheads="1"/>
          </p:cNvSpPr>
          <p:nvPr/>
        </p:nvSpPr>
        <p:spPr bwMode="auto">
          <a:xfrm>
            <a:off x="1828800" y="6273801"/>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solidFill>
                  <a:srgbClr val="000000"/>
                </a:solidFill>
                <a:latin typeface="Arial" panose="020B0604020202020204" pitchFamily="34" charset="0"/>
              </a:rPr>
              <a:t>Source:  Todd M.  Johnson &amp; Peter F.  Crossing,  “Status of Global Mission, 2014, in the Context of AD 1800-2025”, </a:t>
            </a:r>
            <a:r>
              <a:rPr lang="en-US" altLang="en-US" sz="1200" i="1">
                <a:solidFill>
                  <a:srgbClr val="000000"/>
                </a:solidFill>
                <a:latin typeface="Arial" panose="020B0604020202020204" pitchFamily="34" charset="0"/>
              </a:rPr>
              <a:t>International Bulletin of Missionary Research</a:t>
            </a:r>
            <a:r>
              <a:rPr lang="en-US" altLang="en-US" sz="1200">
                <a:solidFill>
                  <a:srgbClr val="000000"/>
                </a:solidFill>
                <a:latin typeface="Arial" panose="020B0604020202020204" pitchFamily="34" charset="0"/>
              </a:rPr>
              <a:t>, January 2014, p. 29.</a:t>
            </a:r>
          </a:p>
        </p:txBody>
      </p:sp>
    </p:spTree>
    <p:extLst>
      <p:ext uri="{BB962C8B-B14F-4D97-AF65-F5344CB8AC3E}">
        <p14:creationId xmlns:p14="http://schemas.microsoft.com/office/powerpoint/2010/main" val="55736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03036F1-848C-4040-812C-EA484A387178}"/>
              </a:ext>
            </a:extLst>
          </p:cNvPr>
          <p:cNvSpPr>
            <a:spLocks noGrp="1" noChangeArrowheads="1"/>
          </p:cNvSpPr>
          <p:nvPr>
            <p:ph type="title"/>
          </p:nvPr>
        </p:nvSpPr>
        <p:spPr/>
        <p:txBody>
          <a:bodyPr/>
          <a:lstStyle/>
          <a:p>
            <a:pPr eaLnBrk="1" hangingPunct="1"/>
            <a:r>
              <a:rPr lang="en-US" altLang="en-US" sz="3200">
                <a:solidFill>
                  <a:srgbClr val="FF0000"/>
                </a:solidFill>
                <a:cs typeface="Arial" panose="020B0604020202020204" pitchFamily="34" charset="0"/>
              </a:rPr>
              <a:t>World Religions by Population—Mid-2014</a:t>
            </a:r>
          </a:p>
        </p:txBody>
      </p:sp>
      <p:sp>
        <p:nvSpPr>
          <p:cNvPr id="51203" name="Slide Number Placeholder 1">
            <a:extLst>
              <a:ext uri="{FF2B5EF4-FFF2-40B4-BE49-F238E27FC236}">
                <a16:creationId xmlns:a16="http://schemas.microsoft.com/office/drawing/2014/main" id="{40826CA7-779F-4353-BA01-E7C2F48741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2EEA8A-60FB-4610-B000-2D010547A30A}" type="slidenum">
              <a:rPr lang="en-US" altLang="en-US" sz="1200">
                <a:solidFill>
                  <a:srgbClr val="898989"/>
                </a:solidFill>
              </a:rPr>
              <a:pPr>
                <a:spcBef>
                  <a:spcPct val="0"/>
                </a:spcBef>
                <a:buFontTx/>
                <a:buNone/>
              </a:pPr>
              <a:t>17</a:t>
            </a:fld>
            <a:endParaRPr lang="en-US" altLang="en-US" sz="1200">
              <a:solidFill>
                <a:srgbClr val="898989"/>
              </a:solidFill>
            </a:endParaRPr>
          </a:p>
        </p:txBody>
      </p:sp>
      <p:sp>
        <p:nvSpPr>
          <p:cNvPr id="51204" name="TextBox 5">
            <a:extLst>
              <a:ext uri="{FF2B5EF4-FFF2-40B4-BE49-F238E27FC236}">
                <a16:creationId xmlns:a16="http://schemas.microsoft.com/office/drawing/2014/main" id="{58F1B0D9-AA8B-4BF4-8D25-A5B0911B82A0}"/>
              </a:ext>
            </a:extLst>
          </p:cNvPr>
          <p:cNvSpPr txBox="1">
            <a:spLocks noChangeArrowheads="1"/>
          </p:cNvSpPr>
          <p:nvPr/>
        </p:nvSpPr>
        <p:spPr bwMode="auto">
          <a:xfrm>
            <a:off x="2286000" y="6096001"/>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tx2"/>
                </a:solidFill>
                <a:latin typeface="Arial" panose="020B0604020202020204" pitchFamily="34" charset="0"/>
              </a:rPr>
              <a:t>Source:  Todd M.  Johnson &amp; Peter F.  Crossing,  “Status of Global Mission, 2014, in the Context of AD 1800-2025”, </a:t>
            </a:r>
            <a:r>
              <a:rPr lang="en-US" altLang="en-US" sz="1400" i="1">
                <a:solidFill>
                  <a:schemeClr val="tx2"/>
                </a:solidFill>
                <a:latin typeface="Arial" panose="020B0604020202020204" pitchFamily="34" charset="0"/>
              </a:rPr>
              <a:t>International Bulletin of Missionary Research</a:t>
            </a:r>
            <a:r>
              <a:rPr lang="en-US" altLang="en-US" sz="1400">
                <a:solidFill>
                  <a:schemeClr val="tx2"/>
                </a:solidFill>
                <a:latin typeface="Arial" panose="020B0604020202020204" pitchFamily="34" charset="0"/>
              </a:rPr>
              <a:t>, January 2014, p. 29.</a:t>
            </a:r>
          </a:p>
        </p:txBody>
      </p:sp>
      <p:graphicFrame>
        <p:nvGraphicFramePr>
          <p:cNvPr id="9" name="Table 8">
            <a:extLst>
              <a:ext uri="{FF2B5EF4-FFF2-40B4-BE49-F238E27FC236}">
                <a16:creationId xmlns:a16="http://schemas.microsoft.com/office/drawing/2014/main" id="{AA7EA466-6C7D-48E3-B7D3-BB0E6BAEA135}"/>
              </a:ext>
            </a:extLst>
          </p:cNvPr>
          <p:cNvGraphicFramePr>
            <a:graphicFrameLocks noGrp="1"/>
          </p:cNvGraphicFramePr>
          <p:nvPr/>
        </p:nvGraphicFramePr>
        <p:xfrm>
          <a:off x="3962400" y="1600200"/>
          <a:ext cx="3962400" cy="3995736"/>
        </p:xfrm>
        <a:graphic>
          <a:graphicData uri="http://schemas.openxmlformats.org/drawingml/2006/table">
            <a:tbl>
              <a:tblPr/>
              <a:tblGrid>
                <a:gridCol w="2438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Christians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2,375,619,000</a:t>
                      </a:r>
                    </a:p>
                  </a:txBody>
                  <a:tcPr marL="9525" marR="9525" marT="9524" marB="0" anchor="b">
                    <a:lnL>
                      <a:noFill/>
                    </a:lnL>
                    <a:lnR>
                      <a:noFill/>
                    </a:lnR>
                    <a:lnT>
                      <a:noFill/>
                    </a:lnT>
                    <a:lnB>
                      <a:noFill/>
                    </a:lnB>
                  </a:tcPr>
                </a:tc>
                <a:extLst>
                  <a:ext uri="{0D108BD9-81ED-4DB2-BD59-A6C34878D82A}">
                    <a16:rowId xmlns:a16="http://schemas.microsoft.com/office/drawing/2014/main" val="10000"/>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Muslims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1,660,729,000</a:t>
                      </a:r>
                    </a:p>
                  </a:txBody>
                  <a:tcPr marL="9525" marR="9525" marT="9524" marB="0" anchor="b">
                    <a:lnL>
                      <a:noFill/>
                    </a:lnL>
                    <a:lnR>
                      <a:noFill/>
                    </a:lnR>
                    <a:lnT>
                      <a:noFill/>
                    </a:lnT>
                    <a:lnB>
                      <a:noFill/>
                    </a:lnB>
                  </a:tcPr>
                </a:tc>
                <a:extLst>
                  <a:ext uri="{0D108BD9-81ED-4DB2-BD59-A6C34878D82A}">
                    <a16:rowId xmlns:a16="http://schemas.microsoft.com/office/drawing/2014/main" val="10001"/>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Hindus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1,000,193,000</a:t>
                      </a:r>
                    </a:p>
                  </a:txBody>
                  <a:tcPr marL="9525" marR="9525" marT="9524" marB="0" anchor="b">
                    <a:lnL>
                      <a:noFill/>
                    </a:lnL>
                    <a:lnR>
                      <a:noFill/>
                    </a:lnR>
                    <a:lnT>
                      <a:noFill/>
                    </a:lnT>
                    <a:lnB>
                      <a:noFill/>
                    </a:lnB>
                  </a:tcPr>
                </a:tc>
                <a:extLst>
                  <a:ext uri="{0D108BD9-81ED-4DB2-BD59-A6C34878D82A}">
                    <a16:rowId xmlns:a16="http://schemas.microsoft.com/office/drawing/2014/main" val="10002"/>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Nonreligious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683,000,000</a:t>
                      </a:r>
                    </a:p>
                  </a:txBody>
                  <a:tcPr marL="9525" marR="9525" marT="9524" marB="0" anchor="b">
                    <a:lnL>
                      <a:noFill/>
                    </a:lnL>
                    <a:lnR>
                      <a:noFill/>
                    </a:lnR>
                    <a:lnT>
                      <a:noFill/>
                    </a:lnT>
                    <a:lnB>
                      <a:noFill/>
                    </a:lnB>
                  </a:tcPr>
                </a:tc>
                <a:extLst>
                  <a:ext uri="{0D108BD9-81ED-4DB2-BD59-A6C34878D82A}">
                    <a16:rowId xmlns:a16="http://schemas.microsoft.com/office/drawing/2014/main" val="10003"/>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Buddhists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513,593,000</a:t>
                      </a:r>
                    </a:p>
                  </a:txBody>
                  <a:tcPr marL="9525" marR="9525" marT="9524" marB="0" anchor="b">
                    <a:lnL>
                      <a:noFill/>
                    </a:lnL>
                    <a:lnR>
                      <a:noFill/>
                    </a:lnR>
                    <a:lnT>
                      <a:noFill/>
                    </a:lnT>
                    <a:lnB>
                      <a:noFill/>
                    </a:lnB>
                  </a:tcPr>
                </a:tc>
                <a:extLst>
                  <a:ext uri="{0D108BD9-81ED-4DB2-BD59-A6C34878D82A}">
                    <a16:rowId xmlns:a16="http://schemas.microsoft.com/office/drawing/2014/main" val="10004"/>
                  </a:ext>
                </a:extLst>
              </a:tr>
              <a:tr h="609600">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Chinese</a:t>
                      </a:r>
                      <a:r>
                        <a:rPr lang="en-US" sz="2000" b="0" i="0" u="none" strike="noStrike" baseline="0" dirty="0">
                          <a:solidFill>
                            <a:schemeClr val="tx2"/>
                          </a:solidFill>
                          <a:latin typeface="Arial" panose="020B0604020202020204" pitchFamily="34" charset="0"/>
                          <a:cs typeface="Arial" panose="020B0604020202020204" pitchFamily="34" charset="0"/>
                        </a:rPr>
                        <a:t> folk religionists</a:t>
                      </a:r>
                      <a:endParaRPr lang="en-US" sz="2000" b="0" i="0" u="none" strike="noStrike" dirty="0">
                        <a:solidFill>
                          <a:schemeClr val="tx2"/>
                        </a:solidFill>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436,413,000</a:t>
                      </a:r>
                    </a:p>
                  </a:txBody>
                  <a:tcPr marL="9525" marR="9525" marT="9524" marB="0" anchor="b">
                    <a:lnL>
                      <a:noFill/>
                    </a:lnL>
                    <a:lnR>
                      <a:noFill/>
                    </a:lnR>
                    <a:lnT>
                      <a:noFill/>
                    </a:lnT>
                    <a:lnB>
                      <a:noFill/>
                    </a:lnB>
                  </a:tcPr>
                </a:tc>
                <a:extLst>
                  <a:ext uri="{0D108BD9-81ED-4DB2-BD59-A6C34878D82A}">
                    <a16:rowId xmlns:a16="http://schemas.microsoft.com/office/drawing/2014/main" val="10005"/>
                  </a:ext>
                </a:extLst>
              </a:tr>
              <a:tr h="423267">
                <a:tc>
                  <a:txBody>
                    <a:bodyPr/>
                    <a:lstStyle/>
                    <a:p>
                      <a:pPr algn="l" fontAlgn="b"/>
                      <a:r>
                        <a:rPr lang="en-US" sz="2000" b="0" i="0" u="none" strike="noStrike">
                          <a:solidFill>
                            <a:schemeClr val="tx2"/>
                          </a:solidFill>
                          <a:latin typeface="Arial" panose="020B0604020202020204" pitchFamily="34" charset="0"/>
                          <a:cs typeface="Arial" panose="020B0604020202020204" pitchFamily="34" charset="0"/>
                        </a:rPr>
                        <a:t>Ethnoreligionists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250,672,000</a:t>
                      </a:r>
                    </a:p>
                  </a:txBody>
                  <a:tcPr marL="9525" marR="9525" marT="9524" marB="0" anchor="b">
                    <a:lnL>
                      <a:noFill/>
                    </a:lnL>
                    <a:lnR>
                      <a:noFill/>
                    </a:lnR>
                    <a:lnT>
                      <a:noFill/>
                    </a:lnT>
                    <a:lnB>
                      <a:noFill/>
                    </a:lnB>
                  </a:tcPr>
                </a:tc>
                <a:extLst>
                  <a:ext uri="{0D108BD9-81ED-4DB2-BD59-A6C34878D82A}">
                    <a16:rowId xmlns:a16="http://schemas.microsoft.com/office/drawing/2014/main" val="10006"/>
                  </a:ext>
                </a:extLst>
              </a:tr>
              <a:tr h="423267">
                <a:tc>
                  <a:txBody>
                    <a:bodyPr/>
                    <a:lstStyle/>
                    <a:p>
                      <a:pPr algn="l" fontAlgn="b"/>
                      <a:r>
                        <a:rPr lang="en-US" sz="2000" b="0" i="0" u="none" strike="noStrike">
                          <a:solidFill>
                            <a:schemeClr val="tx2"/>
                          </a:solidFill>
                          <a:latin typeface="Arial" panose="020B0604020202020204" pitchFamily="34" charset="0"/>
                          <a:cs typeface="Arial" panose="020B0604020202020204" pitchFamily="34" charset="0"/>
                        </a:rPr>
                        <a:t>Atheists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136,553,000</a:t>
                      </a:r>
                    </a:p>
                  </a:txBody>
                  <a:tcPr marL="9525" marR="9525" marT="9524" marB="0" anchor="b">
                    <a:lnL>
                      <a:noFill/>
                    </a:lnL>
                    <a:lnR>
                      <a:noFill/>
                    </a:lnR>
                    <a:lnT>
                      <a:noFill/>
                    </a:lnT>
                    <a:lnB>
                      <a:noFill/>
                    </a:lnB>
                  </a:tcPr>
                </a:tc>
                <a:extLst>
                  <a:ext uri="{0D108BD9-81ED-4DB2-BD59-A6C34878D82A}">
                    <a16:rowId xmlns:a16="http://schemas.microsoft.com/office/drawing/2014/main" val="10007"/>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Other</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150,688,000</a:t>
                      </a:r>
                    </a:p>
                  </a:txBody>
                  <a:tcPr marL="9525" marR="9525" marT="9524"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6108918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4EA94C07-C380-42E7-9C95-22D8059D3A17}"/>
              </a:ext>
            </a:extLst>
          </p:cNvPr>
          <p:cNvSpPr>
            <a:spLocks noGrp="1"/>
          </p:cNvSpPr>
          <p:nvPr>
            <p:ph type="title"/>
          </p:nvPr>
        </p:nvSpPr>
        <p:spPr>
          <a:xfrm>
            <a:off x="2209800" y="457201"/>
            <a:ext cx="8229600" cy="563563"/>
          </a:xfrm>
        </p:spPr>
        <p:txBody>
          <a:bodyPr rtlCol="0">
            <a:normAutofit fontScale="90000"/>
          </a:bodyPr>
          <a:lstStyle/>
          <a:p>
            <a:pPr eaLnBrk="1" fontAlgn="auto" hangingPunct="1">
              <a:spcAft>
                <a:spcPts val="0"/>
              </a:spcAft>
              <a:defRPr/>
            </a:pPr>
            <a:r>
              <a:rPr lang="en-US"/>
              <a:t>Worlds A, B &amp; C, 2010</a:t>
            </a:r>
          </a:p>
        </p:txBody>
      </p:sp>
      <p:pic>
        <p:nvPicPr>
          <p:cNvPr id="52227" name="Content Placeholder 4">
            <a:extLst>
              <a:ext uri="{FF2B5EF4-FFF2-40B4-BE49-F238E27FC236}">
                <a16:creationId xmlns:a16="http://schemas.microsoft.com/office/drawing/2014/main" id="{AA92C982-8310-43DC-A5BA-C1764CEC4EB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19238" y="1163638"/>
            <a:ext cx="9148763" cy="5681662"/>
          </a:xfrm>
        </p:spPr>
      </p:pic>
      <p:sp>
        <p:nvSpPr>
          <p:cNvPr id="52228" name="Slide Number Placeholder 3">
            <a:extLst>
              <a:ext uri="{FF2B5EF4-FFF2-40B4-BE49-F238E27FC236}">
                <a16:creationId xmlns:a16="http://schemas.microsoft.com/office/drawing/2014/main" id="{A4F25382-85D5-416A-9B05-AB4C7415AE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7693B0-C7B7-4761-BE67-05C1113CFADC}" type="slidenum">
              <a:rPr lang="en-US" altLang="en-US" sz="1200">
                <a:solidFill>
                  <a:srgbClr val="898989"/>
                </a:solidFill>
              </a:rPr>
              <a:pPr>
                <a:spcBef>
                  <a:spcPct val="0"/>
                </a:spcBef>
                <a:buFontTx/>
                <a:buNone/>
              </a:pPr>
              <a:t>18</a:t>
            </a:fld>
            <a:endParaRPr lang="en-US" altLang="en-US" sz="1200">
              <a:solidFill>
                <a:srgbClr val="898989"/>
              </a:solidFill>
            </a:endParaRPr>
          </a:p>
        </p:txBody>
      </p:sp>
      <p:sp>
        <p:nvSpPr>
          <p:cNvPr id="52229" name="Rectangle 5">
            <a:extLst>
              <a:ext uri="{FF2B5EF4-FFF2-40B4-BE49-F238E27FC236}">
                <a16:creationId xmlns:a16="http://schemas.microsoft.com/office/drawing/2014/main" id="{DD0CEC45-52B2-4D41-974B-B24A4AA778CF}"/>
              </a:ext>
            </a:extLst>
          </p:cNvPr>
          <p:cNvSpPr>
            <a:spLocks noChangeArrowheads="1"/>
          </p:cNvSpPr>
          <p:nvPr/>
        </p:nvSpPr>
        <p:spPr bwMode="auto">
          <a:xfrm>
            <a:off x="6096000" y="6105526"/>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Gill Sans MT" panose="020B0502020104020203" pitchFamily="34" charset="0"/>
              </a:rPr>
              <a:t>Todd M. Johnson, Kenneth R. Ross, eds., </a:t>
            </a:r>
            <a:r>
              <a:rPr lang="en-US" altLang="en-US" sz="1400" i="1">
                <a:latin typeface="Gill Sans MT" panose="020B0502020104020203" pitchFamily="34" charset="0"/>
              </a:rPr>
              <a:t>Atlas of Global Christianity</a:t>
            </a:r>
            <a:r>
              <a:rPr lang="en-US" altLang="en-US" sz="1400">
                <a:latin typeface="Gill Sans MT" panose="020B0502020104020203" pitchFamily="34" charset="0"/>
              </a:rPr>
              <a:t>, 2009, pp. 312-13, ISBN: 9780748632671</a:t>
            </a:r>
          </a:p>
        </p:txBody>
      </p:sp>
    </p:spTree>
    <p:extLst>
      <p:ext uri="{BB962C8B-B14F-4D97-AF65-F5344CB8AC3E}">
        <p14:creationId xmlns:p14="http://schemas.microsoft.com/office/powerpoint/2010/main" val="175196846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804BFA08-4669-4910-B88B-31D9B0FEED45}"/>
              </a:ext>
            </a:extLst>
          </p:cNvPr>
          <p:cNvSpPr>
            <a:spLocks noGrp="1"/>
          </p:cNvSpPr>
          <p:nvPr>
            <p:ph type="title"/>
          </p:nvPr>
        </p:nvSpPr>
        <p:spPr>
          <a:xfrm>
            <a:off x="1752600" y="152400"/>
            <a:ext cx="8686800" cy="838200"/>
          </a:xfrm>
        </p:spPr>
        <p:txBody>
          <a:bodyPr rtlCol="0">
            <a:normAutofit fontScale="90000"/>
          </a:bodyPr>
          <a:lstStyle/>
          <a:p>
            <a:pPr eaLnBrk="1" fontAlgn="auto" hangingPunct="1">
              <a:spcAft>
                <a:spcPts val="0"/>
              </a:spcAft>
              <a:defRPr/>
            </a:pPr>
            <a:r>
              <a:rPr lang="en-US" dirty="0"/>
              <a:t>Where Missionaries Are Most Needed</a:t>
            </a:r>
          </a:p>
        </p:txBody>
      </p:sp>
      <p:pic>
        <p:nvPicPr>
          <p:cNvPr id="53251" name="Content Placeholder 4">
            <a:extLst>
              <a:ext uri="{FF2B5EF4-FFF2-40B4-BE49-F238E27FC236}">
                <a16:creationId xmlns:a16="http://schemas.microsoft.com/office/drawing/2014/main" id="{C3B34C24-E35B-4CC0-952B-D63D93E918B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71612" y="990601"/>
            <a:ext cx="9196388" cy="5711825"/>
          </a:xfrm>
        </p:spPr>
      </p:pic>
      <p:sp>
        <p:nvSpPr>
          <p:cNvPr id="53252" name="Slide Number Placeholder 3">
            <a:extLst>
              <a:ext uri="{FF2B5EF4-FFF2-40B4-BE49-F238E27FC236}">
                <a16:creationId xmlns:a16="http://schemas.microsoft.com/office/drawing/2014/main" id="{718553B6-B643-4875-A54A-83358B8122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0624BC-D8BA-4E6A-BC93-4AAC37F41036}" type="slidenum">
              <a:rPr lang="en-US" altLang="en-US" sz="1200">
                <a:solidFill>
                  <a:srgbClr val="898989"/>
                </a:solidFill>
              </a:rPr>
              <a:pPr>
                <a:spcBef>
                  <a:spcPct val="0"/>
                </a:spcBef>
                <a:buFontTx/>
                <a:buNone/>
              </a:pPr>
              <a:t>19</a:t>
            </a:fld>
            <a:endParaRPr lang="en-US" altLang="en-US" sz="1200">
              <a:solidFill>
                <a:srgbClr val="898989"/>
              </a:solidFill>
            </a:endParaRPr>
          </a:p>
        </p:txBody>
      </p:sp>
      <p:sp>
        <p:nvSpPr>
          <p:cNvPr id="53253" name="TextBox 5">
            <a:extLst>
              <a:ext uri="{FF2B5EF4-FFF2-40B4-BE49-F238E27FC236}">
                <a16:creationId xmlns:a16="http://schemas.microsoft.com/office/drawing/2014/main" id="{CE734DAE-6EBE-4E8A-960B-E3BF4F1BB260}"/>
              </a:ext>
            </a:extLst>
          </p:cNvPr>
          <p:cNvSpPr txBox="1">
            <a:spLocks noChangeArrowheads="1"/>
          </p:cNvSpPr>
          <p:nvPr/>
        </p:nvSpPr>
        <p:spPr bwMode="auto">
          <a:xfrm>
            <a:off x="3073400" y="6367464"/>
            <a:ext cx="759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Todd M. Johnson, Kenneth R. Ross, eds., </a:t>
            </a:r>
            <a:r>
              <a:rPr lang="en-US" altLang="en-US" sz="1400" i="1">
                <a:latin typeface="Arial" panose="020B0604020202020204" pitchFamily="34" charset="0"/>
              </a:rPr>
              <a:t>Atlas of Global Christianity</a:t>
            </a:r>
            <a:r>
              <a:rPr lang="en-US" altLang="en-US" sz="1400">
                <a:latin typeface="Arial" panose="020B0604020202020204" pitchFamily="34" charset="0"/>
              </a:rPr>
              <a:t>, 2009, pp. 56-57, ISBN: 9780748632671</a:t>
            </a:r>
          </a:p>
        </p:txBody>
      </p:sp>
      <p:sp>
        <p:nvSpPr>
          <p:cNvPr id="8" name="Rounded Rectangle 7">
            <a:extLst>
              <a:ext uri="{FF2B5EF4-FFF2-40B4-BE49-F238E27FC236}">
                <a16:creationId xmlns:a16="http://schemas.microsoft.com/office/drawing/2014/main" id="{8267E87E-248D-4912-ABF5-7CC3582F62A4}"/>
              </a:ext>
            </a:extLst>
          </p:cNvPr>
          <p:cNvSpPr/>
          <p:nvPr/>
        </p:nvSpPr>
        <p:spPr>
          <a:xfrm>
            <a:off x="5486400" y="2971800"/>
            <a:ext cx="39624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1164558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FA3FC3D0-64BC-45B8-9A77-8550AF4069ED}"/>
              </a:ext>
            </a:extLst>
          </p:cNvPr>
          <p:cNvSpPr>
            <a:spLocks noGrp="1" noChangeArrowheads="1"/>
          </p:cNvSpPr>
          <p:nvPr>
            <p:ph type="title"/>
          </p:nvPr>
        </p:nvSpPr>
        <p:spPr>
          <a:xfrm>
            <a:off x="2362200" y="228600"/>
            <a:ext cx="5410200" cy="762000"/>
          </a:xfrm>
        </p:spPr>
        <p:txBody>
          <a:bodyPr>
            <a:normAutofit fontScale="90000"/>
          </a:bodyPr>
          <a:lstStyle/>
          <a:p>
            <a:pPr eaLnBrk="1" hangingPunct="1">
              <a:defRPr/>
            </a:pPr>
            <a:r>
              <a:rPr lang="en-US" dirty="0">
                <a:latin typeface="Gill Sans MT" pitchFamily="34" charset="0"/>
              </a:rPr>
              <a:t>Overview of Black Missions</a:t>
            </a:r>
          </a:p>
        </p:txBody>
      </p:sp>
      <p:sp>
        <p:nvSpPr>
          <p:cNvPr id="35843" name="Rectangle 3">
            <a:extLst>
              <a:ext uri="{FF2B5EF4-FFF2-40B4-BE49-F238E27FC236}">
                <a16:creationId xmlns:a16="http://schemas.microsoft.com/office/drawing/2014/main" id="{8182B73B-4633-4F9B-82A5-A1ECAB271E5B}"/>
              </a:ext>
            </a:extLst>
          </p:cNvPr>
          <p:cNvSpPr>
            <a:spLocks noGrp="1" noChangeArrowheads="1"/>
          </p:cNvSpPr>
          <p:nvPr>
            <p:ph idx="1"/>
          </p:nvPr>
        </p:nvSpPr>
        <p:spPr>
          <a:xfrm>
            <a:off x="2286000" y="2815649"/>
            <a:ext cx="9067800" cy="2471737"/>
          </a:xfrm>
        </p:spPr>
        <p:txBody>
          <a:bodyPr/>
          <a:lstStyle/>
          <a:p>
            <a:pPr eaLnBrk="1" hangingPunct="1">
              <a:lnSpc>
                <a:spcPct val="80000"/>
              </a:lnSpc>
              <a:buFont typeface="Wingdings" panose="05000000000000000000" pitchFamily="2" charset="2"/>
              <a:buChar char="q"/>
            </a:pPr>
            <a:r>
              <a:rPr lang="en-US" altLang="en-US" sz="2800" dirty="0"/>
              <a:t>About 155 were identified in 1998</a:t>
            </a:r>
            <a:r>
              <a:rPr lang="en-US" altLang="en-US" sz="2800" baseline="30000" dirty="0"/>
              <a:t>3</a:t>
            </a:r>
            <a:r>
              <a:rPr lang="en-US" altLang="en-US" sz="2800" dirty="0"/>
              <a:t>. Possibly 400-500 serve today, far less than 1 percent of the 126,650 US foreign missionaries</a:t>
            </a:r>
            <a:r>
              <a:rPr lang="en-US" altLang="en-US" sz="2800" baseline="30000" dirty="0"/>
              <a:t>4</a:t>
            </a:r>
            <a:r>
              <a:rPr lang="en-US" altLang="en-US" sz="2800" dirty="0"/>
              <a:t>.  African Americans are about 13 percent of the US population. That would be 16,464 African American missionaries. I’ve located about 110 so far in 2010 that are serving for at least two years.</a:t>
            </a:r>
          </a:p>
        </p:txBody>
      </p:sp>
      <p:sp>
        <p:nvSpPr>
          <p:cNvPr id="35844" name="Slide Number Placeholder 1">
            <a:extLst>
              <a:ext uri="{FF2B5EF4-FFF2-40B4-BE49-F238E27FC236}">
                <a16:creationId xmlns:a16="http://schemas.microsoft.com/office/drawing/2014/main" id="{D9912C09-4A7C-436F-92EA-678EB70715B6}"/>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4E242866-E354-49E9-872B-B3E3925A978D}" type="slidenum">
              <a:rPr lang="en-US" altLang="en-US" sz="1400"/>
              <a:pPr>
                <a:spcBef>
                  <a:spcPct val="0"/>
                </a:spcBef>
                <a:buClrTx/>
                <a:buFontTx/>
                <a:buNone/>
              </a:pPr>
              <a:t>2</a:t>
            </a:fld>
            <a:endParaRPr lang="en-US" altLang="en-US" sz="1400"/>
          </a:p>
        </p:txBody>
      </p:sp>
      <p:sp>
        <p:nvSpPr>
          <p:cNvPr id="35845" name="Text Box 7">
            <a:extLst>
              <a:ext uri="{FF2B5EF4-FFF2-40B4-BE49-F238E27FC236}">
                <a16:creationId xmlns:a16="http://schemas.microsoft.com/office/drawing/2014/main" id="{2CC7F32B-E47F-43FD-B09B-4DAEF339BF3D}"/>
              </a:ext>
            </a:extLst>
          </p:cNvPr>
          <p:cNvSpPr txBox="1">
            <a:spLocks noChangeArrowheads="1"/>
          </p:cNvSpPr>
          <p:nvPr/>
        </p:nvSpPr>
        <p:spPr bwMode="auto">
          <a:xfrm>
            <a:off x="2362200" y="990601"/>
            <a:ext cx="9372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0"/>
              </a:spcBef>
              <a:buClr>
                <a:srgbClr val="0033CC"/>
              </a:buClr>
              <a:buSzPct val="75000"/>
              <a:buFont typeface="Wingdings" panose="05000000000000000000" pitchFamily="2" charset="2"/>
              <a:buChar char="q"/>
            </a:pPr>
            <a:r>
              <a:rPr lang="en-US" altLang="en-US" sz="2800" b="1" dirty="0">
                <a:latin typeface="Gill Sans MT" panose="020B0502020104020203" pitchFamily="34" charset="0"/>
              </a:rPr>
              <a:t> </a:t>
            </a:r>
            <a:r>
              <a:rPr lang="en-US" altLang="en-US" sz="2800" dirty="0">
                <a:latin typeface="Arial" panose="020B0604020202020204" pitchFamily="34" charset="0"/>
              </a:rPr>
              <a:t>Perhaps 70 African American global missionaries served between 1790 and 1820</a:t>
            </a:r>
            <a:r>
              <a:rPr lang="en-US" altLang="en-US" sz="2800" baseline="30000" dirty="0">
                <a:latin typeface="Arial" panose="020B0604020202020204" pitchFamily="34" charset="0"/>
              </a:rPr>
              <a:t>1</a:t>
            </a:r>
            <a:r>
              <a:rPr lang="en-US" altLang="en-US" sz="2800" dirty="0">
                <a:latin typeface="Arial" panose="020B0604020202020204" pitchFamily="34" charset="0"/>
              </a:rPr>
              <a:t>.</a:t>
            </a:r>
          </a:p>
          <a:p>
            <a:pPr eaLnBrk="1" hangingPunct="1">
              <a:spcBef>
                <a:spcPct val="0"/>
              </a:spcBef>
              <a:buClr>
                <a:srgbClr val="0033CC"/>
              </a:buClr>
              <a:buSzPct val="75000"/>
              <a:buFont typeface="Wingdings" panose="05000000000000000000" pitchFamily="2" charset="2"/>
              <a:buChar char="q"/>
            </a:pPr>
            <a:r>
              <a:rPr lang="en-US" altLang="en-US" sz="2800" dirty="0">
                <a:latin typeface="Arial" panose="020B0604020202020204" pitchFamily="34" charset="0"/>
              </a:rPr>
              <a:t> Perhaps another 600 served in Africa</a:t>
            </a:r>
          </a:p>
          <a:p>
            <a:pPr eaLnBrk="1" hangingPunct="1">
              <a:spcBef>
                <a:spcPct val="0"/>
              </a:spcBef>
              <a:buClr>
                <a:srgbClr val="0033CC"/>
              </a:buClr>
              <a:buSzPct val="75000"/>
              <a:buFont typeface="Wingdings" panose="05000000000000000000" pitchFamily="2" charset="2"/>
              <a:buNone/>
            </a:pPr>
            <a:r>
              <a:rPr lang="en-US" altLang="en-US" sz="2800" dirty="0">
                <a:latin typeface="Arial" panose="020B0604020202020204" pitchFamily="34" charset="0"/>
              </a:rPr>
              <a:t>   between 1820 and 1980</a:t>
            </a:r>
            <a:r>
              <a:rPr lang="en-US" altLang="en-US" sz="2800" baseline="30000" dirty="0">
                <a:latin typeface="Arial" panose="020B0604020202020204" pitchFamily="34" charset="0"/>
              </a:rPr>
              <a:t>2</a:t>
            </a:r>
            <a:r>
              <a:rPr lang="en-US" altLang="en-US" sz="2800" dirty="0">
                <a:latin typeface="Arial" panose="020B0604020202020204" pitchFamily="34" charset="0"/>
              </a:rPr>
              <a:t>.</a:t>
            </a:r>
          </a:p>
        </p:txBody>
      </p:sp>
      <p:sp>
        <p:nvSpPr>
          <p:cNvPr id="35846" name="Text Box 8">
            <a:extLst>
              <a:ext uri="{FF2B5EF4-FFF2-40B4-BE49-F238E27FC236}">
                <a16:creationId xmlns:a16="http://schemas.microsoft.com/office/drawing/2014/main" id="{BE0A5830-FE58-4B76-AB5A-350D2132735A}"/>
              </a:ext>
            </a:extLst>
          </p:cNvPr>
          <p:cNvSpPr txBox="1">
            <a:spLocks noChangeArrowheads="1"/>
          </p:cNvSpPr>
          <p:nvPr/>
        </p:nvSpPr>
        <p:spPr bwMode="auto">
          <a:xfrm>
            <a:off x="2667000" y="5638800"/>
            <a:ext cx="7467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900">
                <a:latin typeface="Gill Sans MT" panose="020B0502020104020203" pitchFamily="34" charset="0"/>
              </a:rPr>
              <a:t>1 Marilyn Lewis, www.urbana.org/_articles.dfm?Recordid=230</a:t>
            </a:r>
          </a:p>
          <a:p>
            <a:pPr eaLnBrk="1" hangingPunct="1">
              <a:spcBef>
                <a:spcPct val="0"/>
              </a:spcBef>
              <a:buClrTx/>
              <a:buFontTx/>
              <a:buNone/>
            </a:pPr>
            <a:r>
              <a:rPr lang="en-US" altLang="en-US" sz="900">
                <a:latin typeface="Gill Sans MT" panose="020B0502020104020203" pitchFamily="34" charset="0"/>
              </a:rPr>
              <a:t>2 Sylvia Jacobs, “African Missions and the Af-Am Christian Churches,” p. 22, </a:t>
            </a:r>
            <a:r>
              <a:rPr lang="en-US" altLang="en-US" sz="900" i="1">
                <a:latin typeface="Gill Sans MT" panose="020B0502020104020203" pitchFamily="34" charset="0"/>
              </a:rPr>
              <a:t>Encyclopedia of   Af-Am Religions</a:t>
            </a:r>
            <a:r>
              <a:rPr lang="en-US" altLang="en-US" sz="900">
                <a:latin typeface="Gill Sans MT" panose="020B0502020104020203" pitchFamily="34" charset="0"/>
              </a:rPr>
              <a:t>, 1993.</a:t>
            </a:r>
          </a:p>
          <a:p>
            <a:pPr eaLnBrk="1" hangingPunct="1">
              <a:spcBef>
                <a:spcPct val="0"/>
              </a:spcBef>
              <a:buClrTx/>
              <a:buFontTx/>
              <a:buNone/>
            </a:pPr>
            <a:r>
              <a:rPr lang="en-US" altLang="en-US" sz="900">
                <a:latin typeface="Gill Sans MT" panose="020B0502020104020203" pitchFamily="34" charset="0"/>
              </a:rPr>
              <a:t>3 Jim Sutherland, Ph.D. dissertation, www.RMNI.org/dissertation, p. 5</a:t>
            </a:r>
          </a:p>
          <a:p>
            <a:pPr eaLnBrk="1" hangingPunct="1">
              <a:spcBef>
                <a:spcPct val="0"/>
              </a:spcBef>
              <a:buClrTx/>
              <a:buFontTx/>
              <a:buNone/>
            </a:pPr>
            <a:r>
              <a:rPr lang="en-US" altLang="en-US" sz="900">
                <a:latin typeface="Gill Sans MT" panose="020B0502020104020203" pitchFamily="34" charset="0"/>
              </a:rPr>
              <a:t>4 World Christian Database, 2010</a:t>
            </a:r>
          </a:p>
        </p:txBody>
      </p:sp>
    </p:spTree>
    <p:extLst>
      <p:ext uri="{BB962C8B-B14F-4D97-AF65-F5344CB8AC3E}">
        <p14:creationId xmlns:p14="http://schemas.microsoft.com/office/powerpoint/2010/main" val="170169765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587BC45-6606-445E-9341-436D8CA0D571}"/>
              </a:ext>
            </a:extLst>
          </p:cNvPr>
          <p:cNvSpPr>
            <a:spLocks noGrp="1"/>
          </p:cNvSpPr>
          <p:nvPr>
            <p:ph type="title"/>
          </p:nvPr>
        </p:nvSpPr>
        <p:spPr>
          <a:xfrm>
            <a:off x="2590800" y="381000"/>
            <a:ext cx="7772400" cy="687388"/>
          </a:xfrm>
        </p:spPr>
        <p:txBody>
          <a:bodyPr/>
          <a:lstStyle/>
          <a:p>
            <a:pPr eaLnBrk="1" hangingPunct="1"/>
            <a:r>
              <a:rPr lang="en-US" altLang="en-US"/>
              <a:t>Spectrum of Missionaries</a:t>
            </a:r>
          </a:p>
        </p:txBody>
      </p:sp>
      <p:sp>
        <p:nvSpPr>
          <p:cNvPr id="103427" name="Content Placeholder 2">
            <a:extLst>
              <a:ext uri="{FF2B5EF4-FFF2-40B4-BE49-F238E27FC236}">
                <a16:creationId xmlns:a16="http://schemas.microsoft.com/office/drawing/2014/main" id="{95CB5B7D-86AB-44BF-B228-BEE46C698999}"/>
              </a:ext>
            </a:extLst>
          </p:cNvPr>
          <p:cNvSpPr>
            <a:spLocks noGrp="1"/>
          </p:cNvSpPr>
          <p:nvPr>
            <p:ph idx="1"/>
          </p:nvPr>
        </p:nvSpPr>
        <p:spPr>
          <a:xfrm>
            <a:off x="1219200" y="1143000"/>
            <a:ext cx="10566400" cy="5181600"/>
          </a:xfrm>
        </p:spPr>
        <p:txBody>
          <a:bodyPr>
            <a:normAutofit fontScale="92500" lnSpcReduction="10000"/>
          </a:bodyPr>
          <a:lstStyle/>
          <a:p>
            <a:pPr eaLnBrk="1" hangingPunct="1">
              <a:defRPr/>
            </a:pPr>
            <a:r>
              <a:rPr lang="en-US" dirty="0"/>
              <a:t>M-1   Frontier missionaries—to World A</a:t>
            </a:r>
          </a:p>
          <a:p>
            <a:pPr eaLnBrk="1" hangingPunct="1">
              <a:defRPr/>
            </a:pPr>
            <a:r>
              <a:rPr lang="en-US" dirty="0"/>
              <a:t>M-2   To non-Christians—to World B</a:t>
            </a:r>
          </a:p>
          <a:p>
            <a:pPr eaLnBrk="1" hangingPunct="1">
              <a:defRPr/>
            </a:pPr>
            <a:r>
              <a:rPr lang="en-US" dirty="0"/>
              <a:t>M-3   Foreign missionaries—to World C</a:t>
            </a:r>
          </a:p>
          <a:p>
            <a:pPr eaLnBrk="1" hangingPunct="1">
              <a:defRPr/>
            </a:pPr>
            <a:r>
              <a:rPr lang="en-US" dirty="0"/>
              <a:t>M-4   Cross-cultural home missionaries</a:t>
            </a:r>
          </a:p>
          <a:p>
            <a:pPr eaLnBrk="1" hangingPunct="1">
              <a:defRPr/>
            </a:pPr>
            <a:r>
              <a:rPr lang="en-US" dirty="0"/>
              <a:t>M-5   Home missionaries—near culture</a:t>
            </a:r>
          </a:p>
          <a:p>
            <a:pPr eaLnBrk="1" hangingPunct="1">
              <a:tabLst>
                <a:tab pos="1314450" algn="l"/>
              </a:tabLst>
              <a:defRPr/>
            </a:pPr>
            <a:r>
              <a:rPr lang="en-US" dirty="0"/>
              <a:t>M-6   Pastoral workers--pastors, deacons, preachers, 	chaplains</a:t>
            </a:r>
          </a:p>
          <a:p>
            <a:pPr eaLnBrk="1" hangingPunct="1">
              <a:defRPr/>
            </a:pPr>
            <a:r>
              <a:rPr lang="en-US" dirty="0"/>
              <a:t>M-7  Great Commission Christians-laymen</a:t>
            </a:r>
          </a:p>
          <a:p>
            <a:pPr eaLnBrk="1" hangingPunct="1">
              <a:defRPr/>
            </a:pPr>
            <a:r>
              <a:rPr lang="en-US" dirty="0"/>
              <a:t>M-8  Disobedient &amp; nominal Christians</a:t>
            </a:r>
          </a:p>
          <a:p>
            <a:pPr eaLnBrk="1" hangingPunct="1">
              <a:buFont typeface="Wingdings" pitchFamily="2" charset="2"/>
              <a:buNone/>
              <a:defRPr/>
            </a:pPr>
            <a:r>
              <a:rPr lang="en-US" dirty="0"/>
              <a:t>  </a:t>
            </a:r>
            <a:r>
              <a:rPr lang="en-US" sz="1600" dirty="0"/>
              <a:t>David Barrett &amp; Todd Johnson, </a:t>
            </a:r>
            <a:r>
              <a:rPr lang="en-US" sz="1600" i="1" dirty="0"/>
              <a:t>World Christian Trends AD 30-AD 2200, </a:t>
            </a:r>
            <a:r>
              <a:rPr lang="en-US" sz="1600" dirty="0"/>
              <a:t>p. 31.</a:t>
            </a:r>
          </a:p>
        </p:txBody>
      </p:sp>
      <p:sp>
        <p:nvSpPr>
          <p:cNvPr id="54276" name="Slide Number Placeholder 2">
            <a:extLst>
              <a:ext uri="{FF2B5EF4-FFF2-40B4-BE49-F238E27FC236}">
                <a16:creationId xmlns:a16="http://schemas.microsoft.com/office/drawing/2014/main" id="{F37139BA-E4EC-4BB2-96CA-E860B8A9C16C}"/>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7EEAC31A-5CBB-4EFA-AC08-23A9C45DA9D9}" type="slidenum">
              <a:rPr lang="en-US" altLang="en-US" sz="1400"/>
              <a:pPr>
                <a:spcBef>
                  <a:spcPct val="0"/>
                </a:spcBef>
                <a:buClrTx/>
                <a:buFontTx/>
                <a:buNone/>
              </a:pPr>
              <a:t>20</a:t>
            </a:fld>
            <a:endParaRPr lang="en-US" altLang="en-US" sz="1400"/>
          </a:p>
        </p:txBody>
      </p:sp>
    </p:spTree>
    <p:extLst>
      <p:ext uri="{BB962C8B-B14F-4D97-AF65-F5344CB8AC3E}">
        <p14:creationId xmlns:p14="http://schemas.microsoft.com/office/powerpoint/2010/main" val="163743415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57E8813-F58A-46E1-A14E-63BF36A7C1A8}"/>
              </a:ext>
            </a:extLst>
          </p:cNvPr>
          <p:cNvSpPr>
            <a:spLocks noGrp="1" noChangeArrowheads="1"/>
          </p:cNvSpPr>
          <p:nvPr>
            <p:ph type="title"/>
          </p:nvPr>
        </p:nvSpPr>
        <p:spPr>
          <a:xfrm>
            <a:off x="2895600" y="0"/>
            <a:ext cx="6477000" cy="457200"/>
          </a:xfrm>
        </p:spPr>
        <p:txBody>
          <a:bodyPr>
            <a:normAutofit fontScale="90000"/>
          </a:bodyPr>
          <a:lstStyle/>
          <a:p>
            <a:pPr eaLnBrk="1" hangingPunct="1">
              <a:defRPr/>
            </a:pPr>
            <a:r>
              <a:rPr lang="en-US" sz="3200">
                <a:solidFill>
                  <a:srgbClr val="FF0000"/>
                </a:solidFill>
              </a:rPr>
              <a:t>Missionary Deployment 2000</a:t>
            </a:r>
          </a:p>
        </p:txBody>
      </p:sp>
      <p:pic>
        <p:nvPicPr>
          <p:cNvPr id="55299" name="Picture 33">
            <a:extLst>
              <a:ext uri="{FF2B5EF4-FFF2-40B4-BE49-F238E27FC236}">
                <a16:creationId xmlns:a16="http://schemas.microsoft.com/office/drawing/2014/main" id="{5A118886-0006-44C4-9D37-45AE96FBD2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457201"/>
            <a:ext cx="8763000" cy="6061075"/>
          </a:xfrm>
        </p:spPr>
      </p:pic>
      <p:sp>
        <p:nvSpPr>
          <p:cNvPr id="55300" name="Slide Number Placeholder 1">
            <a:extLst>
              <a:ext uri="{FF2B5EF4-FFF2-40B4-BE49-F238E27FC236}">
                <a16:creationId xmlns:a16="http://schemas.microsoft.com/office/drawing/2014/main" id="{0ED615D1-2E9A-444C-9C84-A2EB39E2AEAA}"/>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978E8BFC-5C6C-4DD6-AD72-57D9E44EABE7}" type="slidenum">
              <a:rPr lang="en-US" altLang="en-US" sz="1400"/>
              <a:pPr>
                <a:spcBef>
                  <a:spcPct val="0"/>
                </a:spcBef>
                <a:buClrTx/>
                <a:buFontTx/>
                <a:buNone/>
              </a:pPr>
              <a:t>21</a:t>
            </a:fld>
            <a:endParaRPr lang="en-US" altLang="en-US" sz="1400"/>
          </a:p>
        </p:txBody>
      </p:sp>
      <p:sp>
        <p:nvSpPr>
          <p:cNvPr id="55301" name="Text Box 3">
            <a:extLst>
              <a:ext uri="{FF2B5EF4-FFF2-40B4-BE49-F238E27FC236}">
                <a16:creationId xmlns:a16="http://schemas.microsoft.com/office/drawing/2014/main" id="{11E66881-A4C4-4D65-BF5E-A07697AA1F3D}"/>
              </a:ext>
            </a:extLst>
          </p:cNvPr>
          <p:cNvSpPr txBox="1">
            <a:spLocks noChangeArrowheads="1"/>
          </p:cNvSpPr>
          <p:nvPr/>
        </p:nvSpPr>
        <p:spPr bwMode="auto">
          <a:xfrm>
            <a:off x="1828800" y="4343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endParaRPr lang="en-US" altLang="en-US" sz="2400"/>
          </a:p>
        </p:txBody>
      </p:sp>
      <p:sp>
        <p:nvSpPr>
          <p:cNvPr id="55302" name="Text Box 31">
            <a:extLst>
              <a:ext uri="{FF2B5EF4-FFF2-40B4-BE49-F238E27FC236}">
                <a16:creationId xmlns:a16="http://schemas.microsoft.com/office/drawing/2014/main" id="{6CF81FF3-0209-44BA-B4AD-5CB5D95AB732}"/>
              </a:ext>
            </a:extLst>
          </p:cNvPr>
          <p:cNvSpPr txBox="1">
            <a:spLocks noChangeArrowheads="1"/>
          </p:cNvSpPr>
          <p:nvPr/>
        </p:nvSpPr>
        <p:spPr bwMode="auto">
          <a:xfrm>
            <a:off x="2133600" y="6505576"/>
            <a:ext cx="662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200">
                <a:latin typeface="Arial" panose="020B0604020202020204" pitchFamily="34" charset="0"/>
              </a:rPr>
              <a:t>Source: http://www.gordonconwell.edu/ockenga/globalchristianity/gd/gd62.pdf  </a:t>
            </a:r>
          </a:p>
        </p:txBody>
      </p:sp>
      <p:sp>
        <p:nvSpPr>
          <p:cNvPr id="6" name="Curved Down Arrow 5">
            <a:extLst>
              <a:ext uri="{FF2B5EF4-FFF2-40B4-BE49-F238E27FC236}">
                <a16:creationId xmlns:a16="http://schemas.microsoft.com/office/drawing/2014/main" id="{3F5624C5-3997-4DEC-A91C-8D24130C84B5}"/>
              </a:ext>
            </a:extLst>
          </p:cNvPr>
          <p:cNvSpPr/>
          <p:nvPr/>
        </p:nvSpPr>
        <p:spPr>
          <a:xfrm>
            <a:off x="3810000" y="609600"/>
            <a:ext cx="55626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 name="Down Arrow 7">
            <a:extLst>
              <a:ext uri="{FF2B5EF4-FFF2-40B4-BE49-F238E27FC236}">
                <a16:creationId xmlns:a16="http://schemas.microsoft.com/office/drawing/2014/main" id="{84B2B12C-E28F-4E4A-89DE-9B96A22ACFEE}"/>
              </a:ext>
            </a:extLst>
          </p:cNvPr>
          <p:cNvSpPr/>
          <p:nvPr/>
        </p:nvSpPr>
        <p:spPr>
          <a:xfrm>
            <a:off x="7924800" y="990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105608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8CB613B3-7D91-444D-AC00-F40861528937}"/>
              </a:ext>
            </a:extLst>
          </p:cNvPr>
          <p:cNvSpPr>
            <a:spLocks noGrp="1" noChangeArrowheads="1"/>
          </p:cNvSpPr>
          <p:nvPr>
            <p:ph idx="1"/>
          </p:nvPr>
        </p:nvSpPr>
        <p:spPr>
          <a:xfrm>
            <a:off x="1600200" y="1447800"/>
            <a:ext cx="8991600" cy="5410200"/>
          </a:xfrm>
        </p:spPr>
        <p:txBody>
          <a:bodyPr/>
          <a:lstStyle/>
          <a:p>
            <a:pPr eaLnBrk="1" hangingPunct="1"/>
            <a:r>
              <a:rPr lang="en-US" altLang="en-US"/>
              <a:t>An estimated 435,000 foreign missionaries exist in 2014.</a:t>
            </a:r>
            <a:r>
              <a:rPr lang="en-US" altLang="en-US" baseline="30000"/>
              <a:t>1</a:t>
            </a:r>
            <a:r>
              <a:rPr lang="en-US" altLang="en-US"/>
              <a:t> In 2005, there were 43,899 foreign missionaries from the US and Canada, from 822 North American Protestant mission organizations, representing a 3.8% decline from 2001.</a:t>
            </a:r>
            <a:r>
              <a:rPr lang="en-US" altLang="en-US" baseline="30000"/>
              <a:t>2  </a:t>
            </a:r>
            <a:r>
              <a:rPr lang="en-US" altLang="en-US"/>
              <a:t>North America provides 9.5% of global missionaries.</a:t>
            </a:r>
            <a:endParaRPr lang="en-US" altLang="en-US" sz="1000"/>
          </a:p>
          <a:p>
            <a:pPr eaLnBrk="1" hangingPunct="1"/>
            <a:r>
              <a:rPr lang="en-US" altLang="en-US">
                <a:latin typeface="Gill Sans MT" panose="020B0502020104020203" pitchFamily="34" charset="0"/>
              </a:rPr>
              <a:t>There are at least 4,000 Third World mission </a:t>
            </a:r>
            <a:r>
              <a:rPr lang="en-US" altLang="en-US" b="1">
                <a:latin typeface="Gill Sans MT" panose="020B0502020104020203" pitchFamily="34" charset="0"/>
              </a:rPr>
              <a:t>agencies</a:t>
            </a:r>
            <a:r>
              <a:rPr lang="en-US" altLang="en-US">
                <a:latin typeface="Gill Sans MT" panose="020B0502020104020203" pitchFamily="34" charset="0"/>
              </a:rPr>
              <a:t>.</a:t>
            </a:r>
            <a:r>
              <a:rPr lang="en-US" altLang="en-US" baseline="30000">
                <a:latin typeface="Gill Sans MT" panose="020B0502020104020203" pitchFamily="34" charset="0"/>
              </a:rPr>
              <a:t>3</a:t>
            </a:r>
            <a:r>
              <a:rPr lang="en-US" altLang="en-US" sz="1000"/>
              <a:t> </a:t>
            </a:r>
          </a:p>
          <a:p>
            <a:pPr eaLnBrk="1" hangingPunct="1">
              <a:spcBef>
                <a:spcPct val="0"/>
              </a:spcBef>
              <a:buFontTx/>
              <a:buNone/>
            </a:pPr>
            <a:r>
              <a:rPr lang="en-US" altLang="en-US" sz="1200">
                <a:solidFill>
                  <a:srgbClr val="000000"/>
                </a:solidFill>
              </a:rPr>
              <a:t>      1   </a:t>
            </a:r>
            <a:r>
              <a:rPr lang="en-US" altLang="en-US" sz="1200">
                <a:solidFill>
                  <a:schemeClr val="tx2"/>
                </a:solidFill>
              </a:rPr>
              <a:t>Todd M.  Johnson &amp; Peter F.  Crossing,  “Status of Global Mission, 2014, in the Context of AD 1800-2025”, </a:t>
            </a:r>
            <a:r>
              <a:rPr lang="en-US" altLang="en-US" sz="1200" i="1">
                <a:solidFill>
                  <a:schemeClr val="tx2"/>
                </a:solidFill>
              </a:rPr>
              <a:t>International Bulletin of Missionary Research</a:t>
            </a:r>
            <a:r>
              <a:rPr lang="en-US" altLang="en-US" sz="1200">
                <a:solidFill>
                  <a:schemeClr val="tx2"/>
                </a:solidFill>
              </a:rPr>
              <a:t>, January 2014, p. 29.</a:t>
            </a:r>
          </a:p>
          <a:p>
            <a:pPr eaLnBrk="1" hangingPunct="1">
              <a:buFontTx/>
              <a:buNone/>
            </a:pPr>
            <a:r>
              <a:rPr lang="en-US" altLang="en-US" sz="1200">
                <a:solidFill>
                  <a:srgbClr val="000000"/>
                </a:solidFill>
              </a:rPr>
              <a:t>	2  Mission Handbook, 2007-2009, 20</a:t>
            </a:r>
            <a:r>
              <a:rPr lang="en-US" altLang="en-US" sz="1200" baseline="30000">
                <a:solidFill>
                  <a:srgbClr val="000000"/>
                </a:solidFill>
              </a:rPr>
              <a:t>th</a:t>
            </a:r>
            <a:r>
              <a:rPr lang="en-US" altLang="en-US" sz="1200">
                <a:solidFill>
                  <a:srgbClr val="000000"/>
                </a:solidFill>
              </a:rPr>
              <a:t> Ed., Linda Weberd and Dotsey Welliver, eds., p. 12, ISBN: 9781879089402</a:t>
            </a:r>
          </a:p>
          <a:p>
            <a:pPr eaLnBrk="1" hangingPunct="1">
              <a:buFontTx/>
              <a:buNone/>
            </a:pPr>
            <a:r>
              <a:rPr lang="en-US" altLang="en-US" sz="1200">
                <a:solidFill>
                  <a:srgbClr val="000000"/>
                </a:solidFill>
              </a:rPr>
              <a:t>	3 </a:t>
            </a:r>
            <a:r>
              <a:rPr lang="en-US" altLang="en-US" sz="1200"/>
              <a:t> David B. Barrett &amp; Todd M. Johnson, </a:t>
            </a:r>
            <a:r>
              <a:rPr lang="en-US" altLang="en-US" sz="1200" i="1"/>
              <a:t>World Christian Trends AD 30-AD 2200</a:t>
            </a:r>
            <a:r>
              <a:rPr lang="en-US" altLang="en-US" sz="1200"/>
              <a:t>, p. 71</a:t>
            </a:r>
            <a:endParaRPr lang="en-US" altLang="en-US" sz="1200">
              <a:solidFill>
                <a:srgbClr val="000000"/>
              </a:solidFill>
            </a:endParaRPr>
          </a:p>
          <a:p>
            <a:pPr eaLnBrk="1" hangingPunct="1">
              <a:buFontTx/>
              <a:buNone/>
            </a:pPr>
            <a:r>
              <a:rPr lang="en-US" altLang="en-US" sz="1200">
                <a:solidFill>
                  <a:srgbClr val="000000"/>
                </a:solidFill>
                <a:latin typeface="Gill Sans MT" panose="020B0502020104020203" pitchFamily="34" charset="0"/>
              </a:rPr>
              <a:t>	</a:t>
            </a:r>
            <a:endParaRPr lang="en-US" altLang="en-US" sz="1200"/>
          </a:p>
        </p:txBody>
      </p:sp>
      <p:sp>
        <p:nvSpPr>
          <p:cNvPr id="56323" name="Slide Number Placeholder 1">
            <a:extLst>
              <a:ext uri="{FF2B5EF4-FFF2-40B4-BE49-F238E27FC236}">
                <a16:creationId xmlns:a16="http://schemas.microsoft.com/office/drawing/2014/main" id="{94EBB7A6-A5C5-4020-A2A0-2401DB53A3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D8321925-DAD9-4EBF-BDB7-340960EFBBB9}" type="slidenum">
              <a:rPr lang="en-US" altLang="en-US" sz="1000"/>
              <a:pPr>
                <a:spcBef>
                  <a:spcPct val="0"/>
                </a:spcBef>
                <a:buClrTx/>
                <a:buSzTx/>
                <a:buFontTx/>
                <a:buNone/>
              </a:pPr>
              <a:t>22</a:t>
            </a:fld>
            <a:endParaRPr lang="en-US" altLang="en-US" sz="1000"/>
          </a:p>
        </p:txBody>
      </p:sp>
      <p:sp>
        <p:nvSpPr>
          <p:cNvPr id="133122" name="Rectangle 2">
            <a:extLst>
              <a:ext uri="{FF2B5EF4-FFF2-40B4-BE49-F238E27FC236}">
                <a16:creationId xmlns:a16="http://schemas.microsoft.com/office/drawing/2014/main" id="{E7813EC3-1F66-44B7-83AB-D5F07A6C3C75}"/>
              </a:ext>
            </a:extLst>
          </p:cNvPr>
          <p:cNvSpPr>
            <a:spLocks noGrp="1" noChangeArrowheads="1"/>
          </p:cNvSpPr>
          <p:nvPr>
            <p:ph type="title"/>
          </p:nvPr>
        </p:nvSpPr>
        <p:spPr>
          <a:xfrm>
            <a:off x="2590800" y="609600"/>
            <a:ext cx="7772400" cy="762000"/>
          </a:xfrm>
        </p:spPr>
        <p:txBody>
          <a:bodyPr/>
          <a:lstStyle/>
          <a:p>
            <a:pPr eaLnBrk="1" fontAlgn="auto" hangingPunct="1">
              <a:spcAft>
                <a:spcPts val="0"/>
              </a:spcAft>
              <a:defRPr/>
            </a:pPr>
            <a:r>
              <a:rPr lang="en-US" sz="3600" dirty="0">
                <a:solidFill>
                  <a:srgbClr val="00B0F0"/>
                </a:solidFill>
              </a:rPr>
              <a:t>The Harvest Force Has Shifted</a:t>
            </a:r>
          </a:p>
        </p:txBody>
      </p:sp>
    </p:spTree>
    <p:extLst>
      <p:ext uri="{BB962C8B-B14F-4D97-AF65-F5344CB8AC3E}">
        <p14:creationId xmlns:p14="http://schemas.microsoft.com/office/powerpoint/2010/main" val="266880531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BE28434-D9FE-4CB2-A10B-1164E0C97872}"/>
              </a:ext>
            </a:extLst>
          </p:cNvPr>
          <p:cNvSpPr>
            <a:spLocks noGrp="1"/>
          </p:cNvSpPr>
          <p:nvPr>
            <p:ph type="title"/>
          </p:nvPr>
        </p:nvSpPr>
        <p:spPr>
          <a:xfrm>
            <a:off x="2362200" y="457200"/>
            <a:ext cx="8293100" cy="1042988"/>
          </a:xfrm>
        </p:spPr>
        <p:txBody>
          <a:bodyPr/>
          <a:lstStyle/>
          <a:p>
            <a:pPr eaLnBrk="1" hangingPunct="1"/>
            <a:r>
              <a:rPr lang="en-US" altLang="en-US" sz="3600" dirty="0"/>
              <a:t>Money, comfort, pleasure, reputation, our kingdom, or serving the Lord God?</a:t>
            </a:r>
          </a:p>
        </p:txBody>
      </p:sp>
      <p:sp>
        <p:nvSpPr>
          <p:cNvPr id="57347" name="Content Placeholder 2">
            <a:extLst>
              <a:ext uri="{FF2B5EF4-FFF2-40B4-BE49-F238E27FC236}">
                <a16:creationId xmlns:a16="http://schemas.microsoft.com/office/drawing/2014/main" id="{04FB9DAE-61CC-4489-AA39-D5A37CB0F638}"/>
              </a:ext>
            </a:extLst>
          </p:cNvPr>
          <p:cNvSpPr>
            <a:spLocks noGrp="1"/>
          </p:cNvSpPr>
          <p:nvPr>
            <p:ph idx="1"/>
          </p:nvPr>
        </p:nvSpPr>
        <p:spPr/>
        <p:txBody>
          <a:bodyPr/>
          <a:lstStyle/>
          <a:p>
            <a:pPr eaLnBrk="1" hangingPunct="1"/>
            <a:endParaRPr lang="en-US" altLang="en-US"/>
          </a:p>
        </p:txBody>
      </p:sp>
      <p:sp>
        <p:nvSpPr>
          <p:cNvPr id="57348" name="Slide Number Placeholder 3">
            <a:extLst>
              <a:ext uri="{FF2B5EF4-FFF2-40B4-BE49-F238E27FC236}">
                <a16:creationId xmlns:a16="http://schemas.microsoft.com/office/drawing/2014/main" id="{60C5FB9D-D97D-4FCF-B500-AD9461497AE3}"/>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25FDDA94-D67D-4572-919D-A1D3AE81F6CF}" type="slidenum">
              <a:rPr lang="en-US" altLang="en-US" sz="1400"/>
              <a:pPr>
                <a:spcBef>
                  <a:spcPct val="0"/>
                </a:spcBef>
                <a:buClrTx/>
                <a:buFontTx/>
                <a:buNone/>
              </a:pPr>
              <a:t>23</a:t>
            </a:fld>
            <a:endParaRPr lang="en-US" altLang="en-US" sz="1400"/>
          </a:p>
        </p:txBody>
      </p:sp>
      <p:pic>
        <p:nvPicPr>
          <p:cNvPr id="57349" name="Picture 2" descr="C:\Graphics-Presentations\Purchased Graphics\iStock_000008798782Small.jpg">
            <a:extLst>
              <a:ext uri="{FF2B5EF4-FFF2-40B4-BE49-F238E27FC236}">
                <a16:creationId xmlns:a16="http://schemas.microsoft.com/office/drawing/2014/main" id="{F5CF4233-0CC5-41AD-A6DD-5705B2B86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5344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98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34DC45B-977A-4480-BCBE-52E651CDAFA7}"/>
              </a:ext>
            </a:extLst>
          </p:cNvPr>
          <p:cNvSpPr>
            <a:spLocks noGrp="1"/>
          </p:cNvSpPr>
          <p:nvPr>
            <p:ph type="title"/>
          </p:nvPr>
        </p:nvSpPr>
        <p:spPr>
          <a:xfrm>
            <a:off x="2362200" y="457200"/>
            <a:ext cx="8305800" cy="1066800"/>
          </a:xfrm>
        </p:spPr>
        <p:txBody>
          <a:bodyPr/>
          <a:lstStyle/>
          <a:p>
            <a:pPr eaLnBrk="1" hangingPunct="1"/>
            <a:r>
              <a:rPr lang="en-US" altLang="en-US" sz="3600"/>
              <a:t>What does the Lord require of us?</a:t>
            </a:r>
          </a:p>
        </p:txBody>
      </p:sp>
      <p:sp>
        <p:nvSpPr>
          <p:cNvPr id="46083" name="Content Placeholder 2">
            <a:extLst>
              <a:ext uri="{FF2B5EF4-FFF2-40B4-BE49-F238E27FC236}">
                <a16:creationId xmlns:a16="http://schemas.microsoft.com/office/drawing/2014/main" id="{70264439-B92D-4DE0-AB3F-44D250622F2B}"/>
              </a:ext>
            </a:extLst>
          </p:cNvPr>
          <p:cNvSpPr>
            <a:spLocks noGrp="1"/>
          </p:cNvSpPr>
          <p:nvPr>
            <p:ph idx="1"/>
          </p:nvPr>
        </p:nvSpPr>
        <p:spPr>
          <a:xfrm>
            <a:off x="1219200" y="1447800"/>
            <a:ext cx="9067800" cy="5181600"/>
          </a:xfrm>
        </p:spPr>
        <p:txBody>
          <a:bodyPr/>
          <a:lstStyle/>
          <a:p>
            <a:pPr eaLnBrk="1" hangingPunct="1">
              <a:defRPr/>
            </a:pPr>
            <a:r>
              <a:rPr lang="en-US" altLang="en-US" sz="2800" dirty="0">
                <a:latin typeface="+mj-lt"/>
              </a:rPr>
              <a:t>Does hearing “Well done, good and faithful servant” (Matt. 25:21) depend upon how many church services we’ve attended (“pew time” we’ve put in), how many church boards we’ve served on, and how much money we’ve given to the church?</a:t>
            </a:r>
          </a:p>
          <a:p>
            <a:pPr lvl="1" eaLnBrk="1" hangingPunct="1">
              <a:defRPr/>
            </a:pPr>
            <a:r>
              <a:rPr lang="en-US" altLang="en-US" sz="2400" dirty="0">
                <a:latin typeface="+mj-lt"/>
              </a:rPr>
              <a:t>The context indicates developing the gifts that God has entrusted to us determines God’s verdict upon our service, rather than simply showing up and tithing.</a:t>
            </a:r>
          </a:p>
        </p:txBody>
      </p:sp>
      <p:sp>
        <p:nvSpPr>
          <p:cNvPr id="58372" name="Slide Number Placeholder 3">
            <a:extLst>
              <a:ext uri="{FF2B5EF4-FFF2-40B4-BE49-F238E27FC236}">
                <a16:creationId xmlns:a16="http://schemas.microsoft.com/office/drawing/2014/main" id="{3F1EEECE-31EF-42F6-B035-FCDF72409BE8}"/>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C1D0615B-CD22-4FA5-A7CC-5BC42F0FF2BC}" type="slidenum">
              <a:rPr lang="en-US" altLang="en-US" sz="1400"/>
              <a:pPr>
                <a:spcBef>
                  <a:spcPct val="0"/>
                </a:spcBef>
                <a:buClrTx/>
                <a:buFontTx/>
                <a:buNone/>
              </a:pPr>
              <a:t>24</a:t>
            </a:fld>
            <a:endParaRPr lang="en-US" altLang="en-US" sz="1400"/>
          </a:p>
        </p:txBody>
      </p:sp>
    </p:spTree>
    <p:extLst>
      <p:ext uri="{BB962C8B-B14F-4D97-AF65-F5344CB8AC3E}">
        <p14:creationId xmlns:p14="http://schemas.microsoft.com/office/powerpoint/2010/main" val="545266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 calcmode="lin" valueType="num">
                                      <p:cBhvr additive="base">
                                        <p:cTn id="7"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85C60A6-DACF-42A3-90DC-FEC670A706B3}"/>
              </a:ext>
            </a:extLst>
          </p:cNvPr>
          <p:cNvSpPr>
            <a:spLocks noGrp="1" noChangeArrowheads="1"/>
          </p:cNvSpPr>
          <p:nvPr>
            <p:ph type="title"/>
          </p:nvPr>
        </p:nvSpPr>
        <p:spPr>
          <a:xfrm>
            <a:off x="2438400" y="609600"/>
            <a:ext cx="4876800" cy="1295400"/>
          </a:xfrm>
        </p:spPr>
        <p:txBody>
          <a:bodyPr>
            <a:normAutofit fontScale="90000"/>
          </a:bodyPr>
          <a:lstStyle/>
          <a:p>
            <a:pPr eaLnBrk="1" hangingPunct="1">
              <a:defRPr/>
            </a:pPr>
            <a:r>
              <a:rPr lang="en-US" dirty="0"/>
              <a:t>But what about </a:t>
            </a:r>
            <a:br>
              <a:rPr lang="en-US" dirty="0"/>
            </a:br>
            <a:r>
              <a:rPr lang="en-US" u="sng" dirty="0"/>
              <a:t>our</a:t>
            </a:r>
            <a:r>
              <a:rPr lang="en-US" dirty="0"/>
              <a:t> folk ?</a:t>
            </a:r>
          </a:p>
        </p:txBody>
      </p:sp>
      <p:sp>
        <p:nvSpPr>
          <p:cNvPr id="47107" name="Rectangle 3">
            <a:extLst>
              <a:ext uri="{FF2B5EF4-FFF2-40B4-BE49-F238E27FC236}">
                <a16:creationId xmlns:a16="http://schemas.microsoft.com/office/drawing/2014/main" id="{A9AF629D-04FC-4C60-BD57-5E5749905DEB}"/>
              </a:ext>
            </a:extLst>
          </p:cNvPr>
          <p:cNvSpPr>
            <a:spLocks noGrp="1" noChangeArrowheads="1"/>
          </p:cNvSpPr>
          <p:nvPr>
            <p:ph idx="1"/>
          </p:nvPr>
        </p:nvSpPr>
        <p:spPr>
          <a:xfrm>
            <a:off x="1219200" y="1981200"/>
            <a:ext cx="9296400" cy="4267200"/>
          </a:xfrm>
        </p:spPr>
        <p:txBody>
          <a:bodyPr/>
          <a:lstStyle/>
          <a:p>
            <a:pPr eaLnBrk="1" hangingPunct="1">
              <a:lnSpc>
                <a:spcPct val="80000"/>
              </a:lnSpc>
              <a:defRPr/>
            </a:pPr>
            <a:r>
              <a:rPr lang="en-US" altLang="en-US" sz="2800" dirty="0">
                <a:latin typeface="+mj-lt"/>
              </a:rPr>
              <a:t>Sinners are born daily among </a:t>
            </a:r>
          </a:p>
          <a:p>
            <a:pPr eaLnBrk="1" hangingPunct="1">
              <a:lnSpc>
                <a:spcPct val="80000"/>
              </a:lnSpc>
              <a:buFontTx/>
              <a:buNone/>
              <a:defRPr/>
            </a:pPr>
            <a:r>
              <a:rPr lang="en-US" altLang="en-US" sz="2800" dirty="0">
                <a:latin typeface="+mj-lt"/>
              </a:rPr>
              <a:t>	our own people, and yes, we do have tremendous needs in our neighborhoods.  We should try to meet them.  </a:t>
            </a:r>
          </a:p>
          <a:p>
            <a:pPr eaLnBrk="1" hangingPunct="1">
              <a:lnSpc>
                <a:spcPct val="80000"/>
              </a:lnSpc>
              <a:defRPr/>
            </a:pPr>
            <a:r>
              <a:rPr lang="en-US" altLang="en-US" sz="2800" dirty="0">
                <a:latin typeface="+mj-lt"/>
              </a:rPr>
              <a:t>But all ethnic churches are to partner in such a way that </a:t>
            </a:r>
            <a:r>
              <a:rPr lang="en-US" altLang="en-US" sz="2800" b="1" dirty="0">
                <a:latin typeface="+mj-lt"/>
              </a:rPr>
              <a:t>every</a:t>
            </a:r>
            <a:r>
              <a:rPr lang="en-US" altLang="en-US" sz="2800" dirty="0">
                <a:latin typeface="+mj-lt"/>
              </a:rPr>
              <a:t> ethnic group is evangelized.  Our “Jerusalem” is another Christian’s “uttermost.”  The Lord of the Harvest will ensure that every people group will have the Gospel </a:t>
            </a:r>
            <a:r>
              <a:rPr lang="en-US" altLang="en-US" sz="2800" u="sng" dirty="0">
                <a:latin typeface="+mj-lt"/>
              </a:rPr>
              <a:t>as we obey</a:t>
            </a:r>
            <a:r>
              <a:rPr lang="en-US" altLang="en-US" sz="2800" dirty="0">
                <a:latin typeface="+mj-lt"/>
              </a:rPr>
              <a:t>.</a:t>
            </a:r>
          </a:p>
          <a:p>
            <a:pPr eaLnBrk="1" hangingPunct="1">
              <a:lnSpc>
                <a:spcPct val="80000"/>
              </a:lnSpc>
              <a:defRPr/>
            </a:pPr>
            <a:r>
              <a:rPr lang="en-US" altLang="en-US" sz="2800" dirty="0">
                <a:latin typeface="+mj-lt"/>
              </a:rPr>
              <a:t>Short-term missionaries can assist national churches and assist home church outreach</a:t>
            </a:r>
            <a:r>
              <a:rPr lang="en-US" altLang="en-US" dirty="0">
                <a:latin typeface="+mj-lt"/>
              </a:rPr>
              <a:t>.</a:t>
            </a:r>
          </a:p>
          <a:p>
            <a:pPr eaLnBrk="1" hangingPunct="1">
              <a:lnSpc>
                <a:spcPct val="80000"/>
              </a:lnSpc>
              <a:buFontTx/>
              <a:buNone/>
              <a:defRPr/>
            </a:pPr>
            <a:endParaRPr lang="en-US" altLang="en-US" dirty="0">
              <a:latin typeface="Tahoma" panose="020B0604030504040204" pitchFamily="34" charset="0"/>
            </a:endParaRPr>
          </a:p>
          <a:p>
            <a:pPr eaLnBrk="1" hangingPunct="1">
              <a:lnSpc>
                <a:spcPct val="80000"/>
              </a:lnSpc>
              <a:buFontTx/>
              <a:buNone/>
              <a:defRPr/>
            </a:pPr>
            <a:endParaRPr lang="en-US" altLang="en-US" sz="2400" dirty="0">
              <a:latin typeface="Tahoma" panose="020B0604030504040204" pitchFamily="34" charset="0"/>
            </a:endParaRPr>
          </a:p>
        </p:txBody>
      </p:sp>
      <p:sp>
        <p:nvSpPr>
          <p:cNvPr id="59396" name="Slide Number Placeholder 1">
            <a:extLst>
              <a:ext uri="{FF2B5EF4-FFF2-40B4-BE49-F238E27FC236}">
                <a16:creationId xmlns:a16="http://schemas.microsoft.com/office/drawing/2014/main" id="{8A173759-8561-4737-9CB2-05A849F9FDCF}"/>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FF3935E7-FB6A-41DC-A111-9F90FEA36253}" type="slidenum">
              <a:rPr lang="en-US" altLang="en-US" sz="1400"/>
              <a:pPr>
                <a:spcBef>
                  <a:spcPct val="0"/>
                </a:spcBef>
                <a:buClrTx/>
                <a:buFontTx/>
                <a:buNone/>
              </a:pPr>
              <a:t>25</a:t>
            </a:fld>
            <a:endParaRPr lang="en-US" altLang="en-US" sz="1400"/>
          </a:p>
        </p:txBody>
      </p:sp>
      <p:pic>
        <p:nvPicPr>
          <p:cNvPr id="59397" name="Picture 4" descr="j0289130.jpg">
            <a:extLst>
              <a:ext uri="{FF2B5EF4-FFF2-40B4-BE49-F238E27FC236}">
                <a16:creationId xmlns:a16="http://schemas.microsoft.com/office/drawing/2014/main" id="{9ACE2F86-BD18-4AA3-B1F6-7291D60B21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
            <a:ext cx="31242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3453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7E11DF7A-E61C-4758-BF14-41E601F929AD}"/>
              </a:ext>
            </a:extLst>
          </p:cNvPr>
          <p:cNvSpPr>
            <a:spLocks noGrp="1" noChangeArrowheads="1"/>
          </p:cNvSpPr>
          <p:nvPr>
            <p:ph idx="1"/>
          </p:nvPr>
        </p:nvSpPr>
        <p:spPr>
          <a:xfrm>
            <a:off x="1219200" y="2133600"/>
            <a:ext cx="9296400" cy="4114800"/>
          </a:xfrm>
        </p:spPr>
        <p:txBody>
          <a:bodyPr>
            <a:normAutofit/>
          </a:bodyPr>
          <a:lstStyle/>
          <a:p>
            <a:pPr eaLnBrk="1" hangingPunct="1">
              <a:lnSpc>
                <a:spcPct val="80000"/>
              </a:lnSpc>
              <a:defRPr/>
            </a:pPr>
            <a:r>
              <a:rPr lang="en-US" sz="2800" dirty="0">
                <a:latin typeface="+mj-lt"/>
              </a:rPr>
              <a:t>If you protest sending money and people overseas to evangelize and serve, because needs are great at home, do you actually evangelize and go to the housing projects, where needs are greatest?</a:t>
            </a:r>
          </a:p>
          <a:p>
            <a:pPr eaLnBrk="1" hangingPunct="1">
              <a:lnSpc>
                <a:spcPct val="80000"/>
              </a:lnSpc>
              <a:defRPr/>
            </a:pPr>
            <a:r>
              <a:rPr lang="en-US" sz="2800" dirty="0">
                <a:latin typeface="+mj-lt"/>
              </a:rPr>
              <a:t>Can God provide for global missions through your church, and still provide for your local needs?</a:t>
            </a:r>
          </a:p>
          <a:p>
            <a:pPr eaLnBrk="1" hangingPunct="1">
              <a:lnSpc>
                <a:spcPct val="80000"/>
              </a:lnSpc>
              <a:defRPr/>
            </a:pPr>
            <a:r>
              <a:rPr lang="en-US" sz="2800" dirty="0">
                <a:latin typeface="+mj-lt"/>
              </a:rPr>
              <a:t>Is God more likely to bless a church that spreads the Good News of His Son globally, or a church that, in fact, keeps Jesus to herself? Will God bless what is actually a religious club, doing business as a church?</a:t>
            </a:r>
            <a:endParaRPr lang="en-US" sz="2800" dirty="0">
              <a:latin typeface="Tahoma" pitchFamily="34" charset="0"/>
            </a:endParaRPr>
          </a:p>
        </p:txBody>
      </p:sp>
      <p:sp>
        <p:nvSpPr>
          <p:cNvPr id="60419" name="Slide Number Placeholder 1">
            <a:extLst>
              <a:ext uri="{FF2B5EF4-FFF2-40B4-BE49-F238E27FC236}">
                <a16:creationId xmlns:a16="http://schemas.microsoft.com/office/drawing/2014/main" id="{8831E56A-C04F-4A0C-AC42-1D7E742A3D8A}"/>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1E7A5980-F16A-4431-B3B0-E1ADF86F3DF0}" type="slidenum">
              <a:rPr lang="en-US" altLang="en-US" sz="1400"/>
              <a:pPr>
                <a:spcBef>
                  <a:spcPct val="0"/>
                </a:spcBef>
                <a:buClrTx/>
                <a:buFontTx/>
                <a:buNone/>
              </a:pPr>
              <a:t>26</a:t>
            </a:fld>
            <a:endParaRPr lang="en-US" altLang="en-US" sz="1400"/>
          </a:p>
        </p:txBody>
      </p:sp>
      <p:pic>
        <p:nvPicPr>
          <p:cNvPr id="60420" name="Picture 4" descr="j0289130.jpg">
            <a:extLst>
              <a:ext uri="{FF2B5EF4-FFF2-40B4-BE49-F238E27FC236}">
                <a16:creationId xmlns:a16="http://schemas.microsoft.com/office/drawing/2014/main" id="{F4471C90-7913-4C7F-87D1-ADDDC02450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6376" y="0"/>
            <a:ext cx="2841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F0A63AAD-CDA3-4A04-9BFF-A908AE42A17D}"/>
              </a:ext>
            </a:extLst>
          </p:cNvPr>
          <p:cNvSpPr>
            <a:spLocks noGrp="1" noChangeArrowheads="1"/>
          </p:cNvSpPr>
          <p:nvPr>
            <p:ph type="title"/>
          </p:nvPr>
        </p:nvSpPr>
        <p:spPr>
          <a:xfrm>
            <a:off x="2438400" y="609600"/>
            <a:ext cx="4876800" cy="1295400"/>
          </a:xfrm>
        </p:spPr>
        <p:txBody>
          <a:bodyPr>
            <a:normAutofit fontScale="90000"/>
          </a:bodyPr>
          <a:lstStyle/>
          <a:p>
            <a:pPr eaLnBrk="1" hangingPunct="1">
              <a:defRPr/>
            </a:pPr>
            <a:r>
              <a:rPr lang="en-US" dirty="0"/>
              <a:t>But what about </a:t>
            </a:r>
            <a:br>
              <a:rPr lang="en-US" dirty="0"/>
            </a:br>
            <a:r>
              <a:rPr lang="en-US" u="sng" dirty="0"/>
              <a:t>our</a:t>
            </a:r>
            <a:r>
              <a:rPr lang="en-US" dirty="0"/>
              <a:t> folk ?</a:t>
            </a:r>
          </a:p>
        </p:txBody>
      </p:sp>
    </p:spTree>
    <p:extLst>
      <p:ext uri="{BB962C8B-B14F-4D97-AF65-F5344CB8AC3E}">
        <p14:creationId xmlns:p14="http://schemas.microsoft.com/office/powerpoint/2010/main" val="9473642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fade">
                                      <p:cBhvr>
                                        <p:cTn id="7" dur="500"/>
                                        <p:tgtEl>
                                          <p:spTgt spid="1105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5">
                                            <p:txEl>
                                              <p:pRg st="2" end="2"/>
                                            </p:txEl>
                                          </p:spTgt>
                                        </p:tgtEl>
                                        <p:attrNameLst>
                                          <p:attrName>style.visibility</p:attrName>
                                        </p:attrNameLst>
                                      </p:cBhvr>
                                      <p:to>
                                        <p:strVal val="visible"/>
                                      </p:to>
                                    </p:set>
                                    <p:animEffect transition="in" filter="fade">
                                      <p:cBhvr>
                                        <p:cTn id="12" dur="5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B85BA26E-4988-4B8B-8186-9CC78F5557A8}"/>
              </a:ext>
            </a:extLst>
          </p:cNvPr>
          <p:cNvSpPr>
            <a:spLocks noGrp="1" noChangeArrowheads="1"/>
          </p:cNvSpPr>
          <p:nvPr>
            <p:ph type="title"/>
          </p:nvPr>
        </p:nvSpPr>
        <p:spPr>
          <a:xfrm>
            <a:off x="2438400" y="228600"/>
            <a:ext cx="8001000" cy="990600"/>
          </a:xfrm>
        </p:spPr>
        <p:txBody>
          <a:bodyPr/>
          <a:lstStyle/>
          <a:p>
            <a:pPr eaLnBrk="1" hangingPunct="1"/>
            <a:r>
              <a:rPr lang="en-US" altLang="en-US" sz="3600"/>
              <a:t>Do We </a:t>
            </a:r>
            <a:r>
              <a:rPr lang="en-US" altLang="en-US" sz="3600">
                <a:solidFill>
                  <a:srgbClr val="CC0000"/>
                </a:solidFill>
              </a:rPr>
              <a:t>CARE</a:t>
            </a:r>
            <a:r>
              <a:rPr lang="en-US" altLang="en-US" sz="3600"/>
              <a:t> that Pagans are Lost?</a:t>
            </a:r>
            <a:endParaRPr lang="en-US" altLang="en-US" sz="3600" u="sng">
              <a:solidFill>
                <a:srgbClr val="CC0000"/>
              </a:solidFill>
            </a:endParaRPr>
          </a:p>
        </p:txBody>
      </p:sp>
      <p:sp>
        <p:nvSpPr>
          <p:cNvPr id="259075" name="Rectangle 3">
            <a:extLst>
              <a:ext uri="{FF2B5EF4-FFF2-40B4-BE49-F238E27FC236}">
                <a16:creationId xmlns:a16="http://schemas.microsoft.com/office/drawing/2014/main" id="{B30C3928-1E0E-4634-9AF5-B4247F20D864}"/>
              </a:ext>
            </a:extLst>
          </p:cNvPr>
          <p:cNvSpPr>
            <a:spLocks noGrp="1" noChangeArrowheads="1"/>
          </p:cNvSpPr>
          <p:nvPr>
            <p:ph type="body" sz="half" idx="1"/>
          </p:nvPr>
        </p:nvSpPr>
        <p:spPr>
          <a:xfrm>
            <a:off x="1905000" y="1981200"/>
            <a:ext cx="8077200" cy="4419600"/>
          </a:xfrm>
        </p:spPr>
        <p:txBody>
          <a:bodyPr/>
          <a:lstStyle/>
          <a:p>
            <a:pPr eaLnBrk="1" hangingPunct="1"/>
            <a:endParaRPr lang="en-US" altLang="en-US" sz="2800">
              <a:latin typeface="Tahoma" panose="020B0604030504040204" pitchFamily="34" charset="0"/>
            </a:endParaRPr>
          </a:p>
          <a:p>
            <a:pPr lvl="1" eaLnBrk="1" hangingPunct="1">
              <a:buFont typeface="Monotype Sorts" pitchFamily="2" charset="2"/>
              <a:buNone/>
            </a:pPr>
            <a:endParaRPr lang="en-US" altLang="en-US" sz="2400">
              <a:latin typeface="Tahoma" panose="020B0604030504040204" pitchFamily="34" charset="0"/>
            </a:endParaRPr>
          </a:p>
          <a:p>
            <a:pPr eaLnBrk="1" hangingPunct="1"/>
            <a:endParaRPr lang="en-US" altLang="en-US" sz="2800">
              <a:latin typeface="Tahoma" panose="020B0604030504040204" pitchFamily="34" charset="0"/>
            </a:endParaRPr>
          </a:p>
          <a:p>
            <a:pPr eaLnBrk="1" hangingPunct="1">
              <a:buFontTx/>
              <a:buNone/>
            </a:pPr>
            <a:endParaRPr lang="en-US" altLang="en-US" sz="2800">
              <a:latin typeface="Tahoma" panose="020B0604030504040204" pitchFamily="34" charset="0"/>
            </a:endParaRPr>
          </a:p>
        </p:txBody>
      </p:sp>
      <p:sp>
        <p:nvSpPr>
          <p:cNvPr id="49156" name="Text Box 6">
            <a:extLst>
              <a:ext uri="{FF2B5EF4-FFF2-40B4-BE49-F238E27FC236}">
                <a16:creationId xmlns:a16="http://schemas.microsoft.com/office/drawing/2014/main" id="{102DAECA-45D1-41B8-AA2A-1A8A7F167E14}"/>
              </a:ext>
            </a:extLst>
          </p:cNvPr>
          <p:cNvSpPr txBox="1">
            <a:spLocks noChangeArrowheads="1"/>
          </p:cNvSpPr>
          <p:nvPr/>
        </p:nvSpPr>
        <p:spPr bwMode="auto">
          <a:xfrm>
            <a:off x="1447800" y="1076326"/>
            <a:ext cx="9224963"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defRPr/>
            </a:pPr>
            <a:r>
              <a:rPr lang="en-US" altLang="en-US" sz="2800" dirty="0">
                <a:latin typeface="Gill Sans MT" panose="020B0502020104020203" pitchFamily="34" charset="0"/>
              </a:rPr>
              <a:t> </a:t>
            </a:r>
            <a:r>
              <a:rPr lang="en-US" altLang="en-US" sz="2400" dirty="0">
                <a:latin typeface="+mj-lt"/>
              </a:rPr>
              <a:t>Judah was disobedient to God, but thought that as long as they focused upon the Temple, God would not destroy the Temple or them. They said, “We are delivered!” (Jer. 7:10). They were wrong. They should have reformed their actions (7:3).</a:t>
            </a:r>
          </a:p>
          <a:p>
            <a:pPr eaLnBrk="1" hangingPunct="1">
              <a:spcBef>
                <a:spcPct val="50000"/>
              </a:spcBef>
              <a:buClrTx/>
              <a:defRPr/>
            </a:pPr>
            <a:r>
              <a:rPr lang="en-US" altLang="en-US" sz="2400" dirty="0">
                <a:latin typeface="+mj-lt"/>
              </a:rPr>
              <a:t> We focus upon the worship service and each week proclaim God’s deliverance. “Our God is able!” “He is a “Way-maker!”— “He’s an on-time God!”</a:t>
            </a:r>
          </a:p>
          <a:p>
            <a:pPr eaLnBrk="1" hangingPunct="1">
              <a:spcBef>
                <a:spcPct val="50000"/>
              </a:spcBef>
              <a:buClrTx/>
              <a:defRPr/>
            </a:pPr>
            <a:r>
              <a:rPr lang="en-US" altLang="en-US" sz="2400" dirty="0">
                <a:latin typeface="+mj-lt"/>
              </a:rPr>
              <a:t> Isn’t God also interested in making a way for those who haven’t yet heard of Christ? Are we interested only in a way being made for us? If God delivered us, why shouldn’t  He use US to deliver others? Maybe God isn’t on time for others because </a:t>
            </a:r>
            <a:r>
              <a:rPr lang="en-US" altLang="en-US" sz="2400" b="1" dirty="0">
                <a:latin typeface="+mj-lt"/>
              </a:rPr>
              <a:t>we</a:t>
            </a:r>
            <a:r>
              <a:rPr lang="en-US" altLang="en-US" sz="2400" dirty="0">
                <a:latin typeface="+mj-lt"/>
              </a:rPr>
              <a:t> haven’t shown up yet. </a:t>
            </a:r>
          </a:p>
        </p:txBody>
      </p:sp>
    </p:spTree>
    <p:extLst>
      <p:ext uri="{BB962C8B-B14F-4D97-AF65-F5344CB8AC3E}">
        <p14:creationId xmlns:p14="http://schemas.microsoft.com/office/powerpoint/2010/main" val="2037746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Effect transition="in" filter="fade">
                                      <p:cBhvr>
                                        <p:cTn id="7" dur="2000"/>
                                        <p:tgtEl>
                                          <p:spTgt spid="259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fade">
                                      <p:cBhvr>
                                        <p:cTn id="12" dur="2000"/>
                                        <p:tgtEl>
                                          <p:spTgt spid="259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9156">
                                            <p:txEl>
                                              <p:pRg st="1" end="1"/>
                                            </p:txEl>
                                          </p:spTgt>
                                        </p:tgtEl>
                                        <p:attrNameLst>
                                          <p:attrName>style.visibility</p:attrName>
                                        </p:attrNameLst>
                                      </p:cBhvr>
                                      <p:to>
                                        <p:strVal val="visible"/>
                                      </p:to>
                                    </p:set>
                                    <p:animEffect transition="in" filter="circle(in)">
                                      <p:cBhvr>
                                        <p:cTn id="17" dur="2000"/>
                                        <p:tgtEl>
                                          <p:spTgt spid="491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49156">
                                            <p:txEl>
                                              <p:pRg st="2" end="2"/>
                                            </p:txEl>
                                          </p:spTgt>
                                        </p:tgtEl>
                                        <p:attrNameLst>
                                          <p:attrName>style.visibility</p:attrName>
                                        </p:attrNameLst>
                                      </p:cBhvr>
                                      <p:to>
                                        <p:strVal val="visible"/>
                                      </p:to>
                                    </p:set>
                                    <p:animEffect transition="in" filter="circle(in)">
                                      <p:cBhvr>
                                        <p:cTn id="22" dur="2000"/>
                                        <p:tgtEl>
                                          <p:spTgt spid="49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0FE31071-3A0D-4CC0-9BDC-8A812A73AD3E}"/>
              </a:ext>
            </a:extLst>
          </p:cNvPr>
          <p:cNvSpPr>
            <a:spLocks noGrp="1"/>
          </p:cNvSpPr>
          <p:nvPr>
            <p:ph type="title"/>
          </p:nvPr>
        </p:nvSpPr>
        <p:spPr>
          <a:xfrm>
            <a:off x="2590800" y="457200"/>
            <a:ext cx="7772400" cy="838200"/>
          </a:xfrm>
        </p:spPr>
        <p:txBody>
          <a:bodyPr/>
          <a:lstStyle/>
          <a:p>
            <a:r>
              <a:rPr lang="en-US" altLang="en-US"/>
              <a:t>Justice</a:t>
            </a:r>
          </a:p>
        </p:txBody>
      </p:sp>
      <p:sp>
        <p:nvSpPr>
          <p:cNvPr id="6" name="Content Placeholder 5">
            <a:extLst>
              <a:ext uri="{FF2B5EF4-FFF2-40B4-BE49-F238E27FC236}">
                <a16:creationId xmlns:a16="http://schemas.microsoft.com/office/drawing/2014/main" id="{14BB5D8B-526F-42D6-895D-D94FE29372FB}"/>
              </a:ext>
            </a:extLst>
          </p:cNvPr>
          <p:cNvSpPr>
            <a:spLocks noGrp="1"/>
          </p:cNvSpPr>
          <p:nvPr>
            <p:ph idx="1"/>
          </p:nvPr>
        </p:nvSpPr>
        <p:spPr>
          <a:xfrm>
            <a:off x="1447800" y="1219200"/>
            <a:ext cx="8915400" cy="4953000"/>
          </a:xfrm>
        </p:spPr>
        <p:txBody>
          <a:bodyPr/>
          <a:lstStyle/>
          <a:p>
            <a:pPr>
              <a:defRPr/>
            </a:pPr>
            <a:r>
              <a:rPr lang="en-US" altLang="en-US" sz="2800" dirty="0">
                <a:latin typeface="+mj-lt"/>
              </a:rPr>
              <a:t>We want justice for ourselves. Is it just for us to have the Gospel,  and do very little to enable others to hear the Gospel?</a:t>
            </a:r>
          </a:p>
          <a:p>
            <a:pPr>
              <a:defRPr/>
            </a:pPr>
            <a:r>
              <a:rPr lang="en-US" altLang="en-US" sz="2800" dirty="0">
                <a:latin typeface="+mj-lt"/>
              </a:rPr>
              <a:t>Many are “doing church,” </a:t>
            </a:r>
            <a:r>
              <a:rPr lang="en-US" altLang="en-US" sz="2800" dirty="0" err="1">
                <a:latin typeface="+mj-lt"/>
              </a:rPr>
              <a:t>gettin</a:t>
            </a:r>
            <a:r>
              <a:rPr lang="en-US" altLang="en-US" sz="2800" dirty="0">
                <a:latin typeface="+mj-lt"/>
              </a:rPr>
              <a:t>’ their praise on, while disobedient to the command to go with the gospel (Matt. 28:18-20). Some appear to think that if we have CHURCH, we can forget any consequences for keeping the Gospel among our own people.  “God woke us up this morning,” but do we consider those He didn’t wake up, already on their way to Hell?</a:t>
            </a:r>
          </a:p>
          <a:p>
            <a:pPr>
              <a:defRPr/>
            </a:pPr>
            <a:endParaRPr lang="en-US" altLang="en-US" dirty="0">
              <a:latin typeface="Gill Sans MT" panose="020B0502020104020203" pitchFamily="34" charset="0"/>
            </a:endParaRPr>
          </a:p>
          <a:p>
            <a:pPr>
              <a:defRPr/>
            </a:pPr>
            <a:endParaRPr lang="en-US" altLang="en-US" dirty="0"/>
          </a:p>
        </p:txBody>
      </p:sp>
    </p:spTree>
    <p:extLst>
      <p:ext uri="{BB962C8B-B14F-4D97-AF65-F5344CB8AC3E}">
        <p14:creationId xmlns:p14="http://schemas.microsoft.com/office/powerpoint/2010/main" val="36862991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39011F4-AD52-4FFA-B18E-F851F9BD333D}"/>
              </a:ext>
            </a:extLst>
          </p:cNvPr>
          <p:cNvSpPr>
            <a:spLocks noGrp="1" noChangeArrowheads="1"/>
          </p:cNvSpPr>
          <p:nvPr>
            <p:ph type="title"/>
          </p:nvPr>
        </p:nvSpPr>
        <p:spPr>
          <a:xfrm>
            <a:off x="2362200" y="533400"/>
            <a:ext cx="7772400" cy="990600"/>
          </a:xfrm>
        </p:spPr>
        <p:txBody>
          <a:bodyPr/>
          <a:lstStyle/>
          <a:p>
            <a:pPr eaLnBrk="1" hangingPunct="1"/>
            <a:r>
              <a:rPr lang="en-US" altLang="en-US" sz="3600"/>
              <a:t>Do We </a:t>
            </a:r>
            <a:r>
              <a:rPr lang="en-US" altLang="en-US" sz="3600">
                <a:solidFill>
                  <a:srgbClr val="CC0000"/>
                </a:solidFill>
              </a:rPr>
              <a:t>CARE</a:t>
            </a:r>
            <a:r>
              <a:rPr lang="en-US" altLang="en-US" sz="3600"/>
              <a:t> that Pagans are </a:t>
            </a:r>
            <a:br>
              <a:rPr lang="en-US" altLang="en-US" sz="3600"/>
            </a:br>
            <a:r>
              <a:rPr lang="en-US" altLang="en-US" sz="3600">
                <a:solidFill>
                  <a:srgbClr val="CC0000"/>
                </a:solidFill>
              </a:rPr>
              <a:t>REALLY</a:t>
            </a:r>
            <a:r>
              <a:rPr lang="en-US" altLang="en-US" sz="3600"/>
              <a:t> Lost?</a:t>
            </a:r>
            <a:endParaRPr lang="en-US" altLang="en-US" sz="3600" u="sng">
              <a:solidFill>
                <a:srgbClr val="CC0000"/>
              </a:solidFill>
            </a:endParaRPr>
          </a:p>
        </p:txBody>
      </p:sp>
      <p:sp>
        <p:nvSpPr>
          <p:cNvPr id="63491" name="Rectangle 3">
            <a:extLst>
              <a:ext uri="{FF2B5EF4-FFF2-40B4-BE49-F238E27FC236}">
                <a16:creationId xmlns:a16="http://schemas.microsoft.com/office/drawing/2014/main" id="{3162A073-EFF9-43AE-9FD5-6ED3313B8355}"/>
              </a:ext>
            </a:extLst>
          </p:cNvPr>
          <p:cNvSpPr>
            <a:spLocks noGrp="1" noChangeArrowheads="1"/>
          </p:cNvSpPr>
          <p:nvPr>
            <p:ph type="body" sz="half" idx="1"/>
          </p:nvPr>
        </p:nvSpPr>
        <p:spPr>
          <a:xfrm>
            <a:off x="1905000" y="1981200"/>
            <a:ext cx="8077200" cy="4876800"/>
          </a:xfrm>
        </p:spPr>
        <p:txBody>
          <a:bodyPr/>
          <a:lstStyle/>
          <a:p>
            <a:pPr eaLnBrk="1" hangingPunct="1"/>
            <a:endParaRPr lang="en-US" altLang="en-US" sz="2800">
              <a:latin typeface="Tahoma" panose="020B0604030504040204" pitchFamily="34" charset="0"/>
            </a:endParaRPr>
          </a:p>
          <a:p>
            <a:pPr lvl="1" eaLnBrk="1" hangingPunct="1">
              <a:buFont typeface="Monotype Sorts" pitchFamily="2" charset="2"/>
              <a:buNone/>
            </a:pPr>
            <a:endParaRPr lang="en-US" altLang="en-US" sz="2400">
              <a:latin typeface="Tahoma" panose="020B0604030504040204" pitchFamily="34" charset="0"/>
            </a:endParaRPr>
          </a:p>
          <a:p>
            <a:pPr eaLnBrk="1" hangingPunct="1"/>
            <a:endParaRPr lang="en-US" altLang="en-US" sz="2800">
              <a:latin typeface="Tahoma" panose="020B0604030504040204" pitchFamily="34" charset="0"/>
            </a:endParaRPr>
          </a:p>
          <a:p>
            <a:pPr eaLnBrk="1" hangingPunct="1">
              <a:buFontTx/>
              <a:buNone/>
            </a:pPr>
            <a:endParaRPr lang="en-US" altLang="en-US" sz="2800">
              <a:latin typeface="Tahoma" panose="020B0604030504040204" pitchFamily="34" charset="0"/>
            </a:endParaRPr>
          </a:p>
        </p:txBody>
      </p:sp>
      <p:sp>
        <p:nvSpPr>
          <p:cNvPr id="50180" name="Text Box 4">
            <a:extLst>
              <a:ext uri="{FF2B5EF4-FFF2-40B4-BE49-F238E27FC236}">
                <a16:creationId xmlns:a16="http://schemas.microsoft.com/office/drawing/2014/main" id="{2C329EA1-81C6-4299-9BCD-F6F82600CE31}"/>
              </a:ext>
            </a:extLst>
          </p:cNvPr>
          <p:cNvSpPr txBox="1">
            <a:spLocks noChangeArrowheads="1"/>
          </p:cNvSpPr>
          <p:nvPr/>
        </p:nvSpPr>
        <p:spPr bwMode="auto">
          <a:xfrm>
            <a:off x="1371600" y="1600200"/>
            <a:ext cx="9448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defRPr/>
            </a:pPr>
            <a:r>
              <a:rPr lang="en-US" altLang="en-US" sz="2800" dirty="0">
                <a:latin typeface="+mj-lt"/>
              </a:rPr>
              <a:t>God did not wake up thousands this morning who have NEVER HEARD of Jesus Christ.  Does this disturb our worship or sleep?  Global missions are usually neglected in the black pulpit,  and the fulltime cross cultural missionary is an almost invisible church vocation.  </a:t>
            </a:r>
          </a:p>
          <a:p>
            <a:pPr eaLnBrk="1" hangingPunct="1">
              <a:spcBef>
                <a:spcPct val="50000"/>
              </a:spcBef>
              <a:buClrTx/>
              <a:defRPr/>
            </a:pPr>
            <a:r>
              <a:rPr lang="en-US" altLang="en-US" sz="2800" dirty="0">
                <a:latin typeface="+mj-lt"/>
              </a:rPr>
              <a:t> We must reform our actions. Having church doesn’t remove responsibility for the nations.  Religion is satisfied with security, staying in the Temple, and having church.  God isn’t.</a:t>
            </a:r>
          </a:p>
        </p:txBody>
      </p:sp>
    </p:spTree>
    <p:extLst>
      <p:ext uri="{BB962C8B-B14F-4D97-AF65-F5344CB8AC3E}">
        <p14:creationId xmlns:p14="http://schemas.microsoft.com/office/powerpoint/2010/main" val="3200976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80">
                                            <p:txEl>
                                              <p:pRg st="1" end="1"/>
                                            </p:txEl>
                                          </p:spTgt>
                                        </p:tgtEl>
                                        <p:attrNameLst>
                                          <p:attrName>style.visibility</p:attrName>
                                        </p:attrNameLst>
                                      </p:cBhvr>
                                      <p:to>
                                        <p:strVal val="visible"/>
                                      </p:to>
                                    </p:set>
                                    <p:anim calcmode="lin" valueType="num">
                                      <p:cBhvr additive="base">
                                        <p:cTn id="7" dur="5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8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B308EF9-9DDE-4B38-8AEF-B99EFAACCA6D}"/>
              </a:ext>
            </a:extLst>
          </p:cNvPr>
          <p:cNvSpPr>
            <a:spLocks noGrp="1" noChangeArrowheads="1"/>
          </p:cNvSpPr>
          <p:nvPr>
            <p:ph type="title"/>
          </p:nvPr>
        </p:nvSpPr>
        <p:spPr>
          <a:xfrm>
            <a:off x="2362200" y="2057400"/>
            <a:ext cx="5562600" cy="990600"/>
          </a:xfrm>
        </p:spPr>
        <p:txBody>
          <a:bodyPr/>
          <a:lstStyle/>
          <a:p>
            <a:pPr eaLnBrk="1" hangingPunct="1"/>
            <a:r>
              <a:rPr lang="en-US" altLang="en-US" sz="3200">
                <a:latin typeface="Gill Sans MT" panose="020B0502020104020203" pitchFamily="34" charset="0"/>
              </a:rPr>
              <a:t>Outstanding AfAm Missionaries</a:t>
            </a:r>
            <a:r>
              <a:rPr lang="en-US" altLang="en-US" sz="3200"/>
              <a:t> </a:t>
            </a:r>
          </a:p>
        </p:txBody>
      </p:sp>
      <p:sp>
        <p:nvSpPr>
          <p:cNvPr id="36867" name="Rectangle 3">
            <a:extLst>
              <a:ext uri="{FF2B5EF4-FFF2-40B4-BE49-F238E27FC236}">
                <a16:creationId xmlns:a16="http://schemas.microsoft.com/office/drawing/2014/main" id="{6ABA1B03-75A5-494A-8A38-F8124D432415}"/>
              </a:ext>
            </a:extLst>
          </p:cNvPr>
          <p:cNvSpPr>
            <a:spLocks noGrp="1" noChangeArrowheads="1"/>
          </p:cNvSpPr>
          <p:nvPr>
            <p:ph idx="1"/>
          </p:nvPr>
        </p:nvSpPr>
        <p:spPr>
          <a:xfrm>
            <a:off x="1371600" y="228600"/>
            <a:ext cx="10236200" cy="6553200"/>
          </a:xfrm>
        </p:spPr>
        <p:txBody>
          <a:bodyPr/>
          <a:lstStyle/>
          <a:p>
            <a:pPr eaLnBrk="1" hangingPunct="1">
              <a:lnSpc>
                <a:spcPct val="80000"/>
              </a:lnSpc>
              <a:buFont typeface="Monotype Sorts" pitchFamily="2" charset="2"/>
              <a:buNone/>
            </a:pPr>
            <a:endParaRPr lang="en-US" altLang="en-US" sz="2400" b="1" dirty="0">
              <a:latin typeface="Gill Sans MT" panose="020B0502020104020203" pitchFamily="34" charset="0"/>
            </a:endParaRPr>
          </a:p>
          <a:p>
            <a:pPr eaLnBrk="1" hangingPunct="1">
              <a:lnSpc>
                <a:spcPct val="80000"/>
              </a:lnSpc>
              <a:buFont typeface="Monotype Sorts" pitchFamily="2" charset="2"/>
              <a:buNone/>
            </a:pPr>
            <a:r>
              <a:rPr lang="en-US" altLang="en-US" sz="2400" b="1" dirty="0"/>
              <a:t>John Marrant by 1775 had somehow preached the Gospel to the Cherokee, Creek, </a:t>
            </a:r>
            <a:r>
              <a:rPr lang="en-US" altLang="en-US" sz="2400" b="1" dirty="0" err="1"/>
              <a:t>Catawar</a:t>
            </a:r>
            <a:r>
              <a:rPr lang="en-US" altLang="en-US" sz="2400" b="1" dirty="0"/>
              <a:t> and </a:t>
            </a:r>
            <a:r>
              <a:rPr lang="en-US" altLang="en-US" sz="2400" b="1" dirty="0" err="1"/>
              <a:t>Housaw</a:t>
            </a:r>
            <a:r>
              <a:rPr lang="en-US" altLang="en-US" sz="2400" b="1" dirty="0"/>
              <a:t> Indians.</a:t>
            </a:r>
          </a:p>
          <a:p>
            <a:pPr eaLnBrk="1" hangingPunct="1">
              <a:lnSpc>
                <a:spcPct val="80000"/>
              </a:lnSpc>
              <a:buFont typeface="Monotype Sorts" pitchFamily="2" charset="2"/>
              <a:buNone/>
            </a:pPr>
            <a:r>
              <a:rPr lang="en-US" altLang="en-US" sz="2400" b="1" dirty="0"/>
              <a:t>George </a:t>
            </a:r>
            <a:r>
              <a:rPr lang="en-US" altLang="en-US" sz="2400" b="1" dirty="0" err="1"/>
              <a:t>Liele</a:t>
            </a:r>
            <a:r>
              <a:rPr lang="en-US" altLang="en-US" sz="2400" b="1" dirty="0"/>
              <a:t> by 1791 had established a church of 350 in Jamaica, despite persecutions.</a:t>
            </a:r>
          </a:p>
          <a:p>
            <a:pPr eaLnBrk="1" hangingPunct="1">
              <a:lnSpc>
                <a:spcPct val="80000"/>
              </a:lnSpc>
              <a:buFont typeface="Monotype Sorts" pitchFamily="2" charset="2"/>
              <a:buNone/>
            </a:pPr>
            <a:endParaRPr lang="en-US" altLang="en-US" sz="2400" b="1" dirty="0">
              <a:latin typeface="Gill Sans MT" panose="020B0502020104020203" pitchFamily="34" charset="0"/>
            </a:endParaRPr>
          </a:p>
          <a:p>
            <a:pPr eaLnBrk="1" hangingPunct="1">
              <a:lnSpc>
                <a:spcPct val="80000"/>
              </a:lnSpc>
              <a:buFont typeface="Monotype Sorts" pitchFamily="2" charset="2"/>
              <a:buNone/>
            </a:pPr>
            <a:endParaRPr lang="en-US" altLang="en-US" sz="2400" b="1" dirty="0">
              <a:latin typeface="Tahoma" panose="020B0604030504040204" pitchFamily="34" charset="0"/>
            </a:endParaRPr>
          </a:p>
          <a:p>
            <a:pPr eaLnBrk="1" hangingPunct="1">
              <a:lnSpc>
                <a:spcPct val="80000"/>
              </a:lnSpc>
              <a:buFont typeface="Monotype Sorts" pitchFamily="2" charset="2"/>
              <a:buNone/>
            </a:pPr>
            <a:endParaRPr lang="en-US" altLang="en-US" sz="2400" b="1" dirty="0">
              <a:latin typeface="Tahoma" panose="020B0604030504040204" pitchFamily="34" charset="0"/>
            </a:endParaRPr>
          </a:p>
          <a:p>
            <a:pPr eaLnBrk="1" hangingPunct="1">
              <a:lnSpc>
                <a:spcPct val="80000"/>
              </a:lnSpc>
              <a:buFont typeface="Monotype Sorts" pitchFamily="2" charset="2"/>
              <a:buNone/>
            </a:pPr>
            <a:endParaRPr lang="en-US" altLang="en-US" sz="2400" b="1" dirty="0">
              <a:latin typeface="Tahoma" panose="020B0604030504040204" pitchFamily="34" charset="0"/>
            </a:endParaRPr>
          </a:p>
          <a:p>
            <a:pPr eaLnBrk="1" hangingPunct="1">
              <a:lnSpc>
                <a:spcPct val="80000"/>
              </a:lnSpc>
              <a:buFont typeface="Monotype Sorts" pitchFamily="2" charset="2"/>
              <a:buNone/>
            </a:pPr>
            <a:r>
              <a:rPr lang="en-US" altLang="en-US" sz="2400" b="1" dirty="0"/>
              <a:t>Prince Williams established a church in the Bahamas in 1790 that spawned 164 other Baptist churches.  He pastored from age 70 to 104.</a:t>
            </a:r>
          </a:p>
          <a:p>
            <a:pPr eaLnBrk="1" hangingPunct="1">
              <a:lnSpc>
                <a:spcPct val="80000"/>
              </a:lnSpc>
              <a:buFont typeface="Monotype Sorts" pitchFamily="2" charset="2"/>
              <a:buNone/>
            </a:pPr>
            <a:r>
              <a:rPr lang="en-US" altLang="en-US" sz="2400" b="1" dirty="0"/>
              <a:t>Lott Carey in 1821 was the first African American missionary to Africa.  He went to escape racism and to serve his motherland.  He was sent by Baptists and the American Colonization Society, established to return Blacks to Africa.</a:t>
            </a:r>
          </a:p>
          <a:p>
            <a:pPr eaLnBrk="1" hangingPunct="1">
              <a:lnSpc>
                <a:spcPct val="80000"/>
              </a:lnSpc>
              <a:buFont typeface="Monotype Sorts" pitchFamily="2" charset="2"/>
              <a:buNone/>
            </a:pPr>
            <a:r>
              <a:rPr lang="en-US" altLang="en-US" sz="1600" dirty="0"/>
              <a:t>	</a:t>
            </a:r>
            <a:br>
              <a:rPr lang="en-US" altLang="en-US" sz="1600" dirty="0"/>
            </a:br>
            <a:br>
              <a:rPr lang="en-US" altLang="en-US" sz="1600" dirty="0"/>
            </a:br>
            <a:r>
              <a:rPr lang="en-US" altLang="en-US" sz="1000" dirty="0"/>
              <a:t>Sources: Sylvia Jacobs, Marilyn Lewis, Alan Neely, Wm. </a:t>
            </a:r>
            <a:r>
              <a:rPr lang="en-US" altLang="en-US" sz="1000" dirty="0" err="1"/>
              <a:t>Sereile</a:t>
            </a:r>
            <a:r>
              <a:rPr lang="en-US" altLang="en-US" sz="1000" dirty="0"/>
              <a:t>, Wycliffe Translators</a:t>
            </a:r>
          </a:p>
          <a:p>
            <a:pPr eaLnBrk="1" hangingPunct="1">
              <a:lnSpc>
                <a:spcPct val="80000"/>
              </a:lnSpc>
            </a:pPr>
            <a:endParaRPr lang="en-US" altLang="en-US" sz="2400" dirty="0">
              <a:latin typeface="Tahoma" panose="020B0604030504040204" pitchFamily="34" charset="0"/>
            </a:endParaRPr>
          </a:p>
        </p:txBody>
      </p:sp>
      <p:sp>
        <p:nvSpPr>
          <p:cNvPr id="36868" name="Slide Number Placeholder 1">
            <a:extLst>
              <a:ext uri="{FF2B5EF4-FFF2-40B4-BE49-F238E27FC236}">
                <a16:creationId xmlns:a16="http://schemas.microsoft.com/office/drawing/2014/main" id="{A1DD6779-8EA5-448C-8370-F8E3A7FB9618}"/>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D58FD0E0-D0D1-48BF-B4C7-CC12F43F275B}" type="slidenum">
              <a:rPr lang="en-US" altLang="en-US" sz="1400"/>
              <a:pPr>
                <a:spcBef>
                  <a:spcPct val="0"/>
                </a:spcBef>
                <a:buClrTx/>
                <a:buFontTx/>
                <a:buNone/>
              </a:pPr>
              <a:t>3</a:t>
            </a:fld>
            <a:endParaRPr lang="en-US" altLang="en-US" sz="1400"/>
          </a:p>
        </p:txBody>
      </p:sp>
      <p:pic>
        <p:nvPicPr>
          <p:cNvPr id="36869" name="Picture 4" descr="AmColSociety">
            <a:extLst>
              <a:ext uri="{FF2B5EF4-FFF2-40B4-BE49-F238E27FC236}">
                <a16:creationId xmlns:a16="http://schemas.microsoft.com/office/drawing/2014/main" id="{120D3C5E-3E0F-4534-BB7B-CFE4BA6F6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634" y="1676400"/>
            <a:ext cx="2111131" cy="158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17679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901D867-9D14-4916-826A-DEFF5BD89516}"/>
              </a:ext>
            </a:extLst>
          </p:cNvPr>
          <p:cNvSpPr>
            <a:spLocks noGrp="1" noChangeArrowheads="1"/>
          </p:cNvSpPr>
          <p:nvPr>
            <p:ph type="title"/>
          </p:nvPr>
        </p:nvSpPr>
        <p:spPr>
          <a:xfrm>
            <a:off x="2362200" y="381000"/>
            <a:ext cx="7772400" cy="1295400"/>
          </a:xfrm>
        </p:spPr>
        <p:txBody>
          <a:bodyPr>
            <a:normAutofit fontScale="90000"/>
          </a:bodyPr>
          <a:lstStyle/>
          <a:p>
            <a:pPr eaLnBrk="1" hangingPunct="1">
              <a:defRPr/>
            </a:pPr>
            <a:r>
              <a:rPr lang="en-US" dirty="0"/>
              <a:t>Is a slamming choir more important than missions?</a:t>
            </a:r>
          </a:p>
        </p:txBody>
      </p:sp>
      <p:sp>
        <p:nvSpPr>
          <p:cNvPr id="51203" name="Rectangle 3">
            <a:extLst>
              <a:ext uri="{FF2B5EF4-FFF2-40B4-BE49-F238E27FC236}">
                <a16:creationId xmlns:a16="http://schemas.microsoft.com/office/drawing/2014/main" id="{891C228D-611F-45DC-820D-33BC958EFD17}"/>
              </a:ext>
            </a:extLst>
          </p:cNvPr>
          <p:cNvSpPr>
            <a:spLocks noGrp="1" noChangeArrowheads="1"/>
          </p:cNvSpPr>
          <p:nvPr>
            <p:ph type="body" sz="half" idx="1"/>
          </p:nvPr>
        </p:nvSpPr>
        <p:spPr>
          <a:xfrm>
            <a:off x="1371600" y="1676400"/>
            <a:ext cx="8915400" cy="2438400"/>
          </a:xfrm>
        </p:spPr>
        <p:txBody>
          <a:bodyPr/>
          <a:lstStyle/>
          <a:p>
            <a:pPr eaLnBrk="1" hangingPunct="1">
              <a:defRPr/>
            </a:pPr>
            <a:r>
              <a:rPr lang="en-US" altLang="en-US" sz="2800" dirty="0">
                <a:latin typeface="+mj-lt"/>
              </a:rPr>
              <a:t>Which has higher priority in your church—the choir or global missions?</a:t>
            </a:r>
          </a:p>
          <a:p>
            <a:pPr eaLnBrk="1" hangingPunct="1">
              <a:defRPr/>
            </a:pPr>
            <a:r>
              <a:rPr lang="en-US" altLang="en-US" sz="2800" dirty="0">
                <a:latin typeface="+mj-lt"/>
              </a:rPr>
              <a:t>Whites sometimes think that if they </a:t>
            </a:r>
            <a:r>
              <a:rPr lang="en-US" altLang="en-US" sz="2800" i="1" dirty="0">
                <a:latin typeface="+mj-lt"/>
              </a:rPr>
              <a:t>say</a:t>
            </a:r>
            <a:r>
              <a:rPr lang="en-US" altLang="en-US" sz="2800" dirty="0">
                <a:latin typeface="+mj-lt"/>
              </a:rPr>
              <a:t> something needs to be done, they are off the hook.</a:t>
            </a:r>
          </a:p>
        </p:txBody>
      </p:sp>
      <p:pic>
        <p:nvPicPr>
          <p:cNvPr id="64516" name="Picture 4" descr="ofbj4bzm[1]">
            <a:extLst>
              <a:ext uri="{FF2B5EF4-FFF2-40B4-BE49-F238E27FC236}">
                <a16:creationId xmlns:a16="http://schemas.microsoft.com/office/drawing/2014/main" id="{5516DD25-4B24-45BA-A0F7-6B3929642A8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67600" y="3486944"/>
            <a:ext cx="3619500" cy="3313113"/>
          </a:xfrm>
        </p:spPr>
      </p:pic>
      <p:sp>
        <p:nvSpPr>
          <p:cNvPr id="6" name="Rectangle 3">
            <a:extLst>
              <a:ext uri="{FF2B5EF4-FFF2-40B4-BE49-F238E27FC236}">
                <a16:creationId xmlns:a16="http://schemas.microsoft.com/office/drawing/2014/main" id="{0C3784D5-E2AE-460F-86CB-4712236341AB}"/>
              </a:ext>
            </a:extLst>
          </p:cNvPr>
          <p:cNvSpPr txBox="1">
            <a:spLocks noChangeArrowheads="1"/>
          </p:cNvSpPr>
          <p:nvPr/>
        </p:nvSpPr>
        <p:spPr bwMode="auto">
          <a:xfrm>
            <a:off x="1400174" y="3581400"/>
            <a:ext cx="56864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a:lstStyle>
          <a:p>
            <a:pPr eaLnBrk="1" hangingPunct="1">
              <a:defRPr/>
            </a:pPr>
            <a:r>
              <a:rPr lang="en-US" altLang="en-US" sz="2800" kern="0" dirty="0">
                <a:latin typeface="+mj-lt"/>
              </a:rPr>
              <a:t>If our choir </a:t>
            </a:r>
            <a:r>
              <a:rPr lang="en-US" altLang="en-US" sz="2800" i="1" kern="0" dirty="0">
                <a:latin typeface="+mj-lt"/>
              </a:rPr>
              <a:t>sings</a:t>
            </a:r>
            <a:r>
              <a:rPr lang="en-US" altLang="en-US" sz="2800" kern="0" dirty="0">
                <a:latin typeface="+mj-lt"/>
              </a:rPr>
              <a:t> “Send the Light!” is the church off the hook?  Who will actually </a:t>
            </a:r>
            <a:r>
              <a:rPr lang="en-US" altLang="en-US" sz="2800" b="1" kern="0" dirty="0">
                <a:latin typeface="+mj-lt"/>
              </a:rPr>
              <a:t>take</a:t>
            </a:r>
            <a:r>
              <a:rPr lang="en-US" altLang="en-US" sz="2800" kern="0" dirty="0">
                <a:latin typeface="+mj-lt"/>
              </a:rPr>
              <a:t> the light? Someone else?</a:t>
            </a:r>
          </a:p>
        </p:txBody>
      </p:sp>
    </p:spTree>
    <p:extLst>
      <p:ext uri="{BB962C8B-B14F-4D97-AF65-F5344CB8AC3E}">
        <p14:creationId xmlns:p14="http://schemas.microsoft.com/office/powerpoint/2010/main" val="248445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wipe(down)">
                                      <p:cBhvr>
                                        <p:cTn id="7" dur="500"/>
                                        <p:tgtEl>
                                          <p:spTgt spid="51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CB8C7CB-78D6-410A-AA18-725F4026D9BB}"/>
              </a:ext>
            </a:extLst>
          </p:cNvPr>
          <p:cNvSpPr>
            <a:spLocks noGrp="1" noChangeArrowheads="1"/>
          </p:cNvSpPr>
          <p:nvPr>
            <p:ph type="title"/>
          </p:nvPr>
        </p:nvSpPr>
        <p:spPr>
          <a:xfrm>
            <a:off x="2362200" y="457200"/>
            <a:ext cx="7543800" cy="838200"/>
          </a:xfrm>
        </p:spPr>
        <p:txBody>
          <a:bodyPr/>
          <a:lstStyle/>
          <a:p>
            <a:pPr eaLnBrk="1" hangingPunct="1"/>
            <a:r>
              <a:rPr lang="en-US" altLang="en-US"/>
              <a:t>Trip to Kenya</a:t>
            </a:r>
          </a:p>
        </p:txBody>
      </p:sp>
      <p:sp>
        <p:nvSpPr>
          <p:cNvPr id="52227" name="Rectangle 3">
            <a:extLst>
              <a:ext uri="{FF2B5EF4-FFF2-40B4-BE49-F238E27FC236}">
                <a16:creationId xmlns:a16="http://schemas.microsoft.com/office/drawing/2014/main" id="{75B9ADFE-9A9A-4C88-8A5F-B7BDA65DD572}"/>
              </a:ext>
            </a:extLst>
          </p:cNvPr>
          <p:cNvSpPr>
            <a:spLocks noGrp="1" noChangeArrowheads="1"/>
          </p:cNvSpPr>
          <p:nvPr>
            <p:ph idx="1"/>
          </p:nvPr>
        </p:nvSpPr>
        <p:spPr>
          <a:xfrm>
            <a:off x="1219200" y="1438276"/>
            <a:ext cx="9144000" cy="4810125"/>
          </a:xfrm>
        </p:spPr>
        <p:txBody>
          <a:bodyPr/>
          <a:lstStyle/>
          <a:p>
            <a:pPr eaLnBrk="1" hangingPunct="1">
              <a:lnSpc>
                <a:spcPct val="90000"/>
              </a:lnSpc>
              <a:defRPr/>
            </a:pPr>
            <a:r>
              <a:rPr lang="en-US" altLang="en-US" sz="2800" dirty="0">
                <a:latin typeface="+mj-lt"/>
              </a:rPr>
              <a:t>A church of 25,000 planned a trip to Kenya in July 2003 to see their bishop “preach to the masses.”</a:t>
            </a:r>
          </a:p>
          <a:p>
            <a:pPr eaLnBrk="1" hangingPunct="1">
              <a:lnSpc>
                <a:spcPct val="90000"/>
              </a:lnSpc>
              <a:defRPr/>
            </a:pPr>
            <a:r>
              <a:rPr lang="en-US" altLang="en-US" sz="2800" dirty="0">
                <a:latin typeface="+mj-lt"/>
              </a:rPr>
              <a:t>Members were to stay in 5-star hotels, eat at gourmet restaurants, fly in hot-air balloons and go on safari. They could visit their missionaries, </a:t>
            </a:r>
            <a:r>
              <a:rPr lang="en-US" altLang="en-US" sz="2800" b="1" dirty="0">
                <a:latin typeface="+mj-lt"/>
              </a:rPr>
              <a:t>at extra charge</a:t>
            </a:r>
            <a:r>
              <a:rPr lang="en-US" altLang="en-US" sz="2800" dirty="0">
                <a:latin typeface="+mj-lt"/>
              </a:rPr>
              <a:t>. They spent more in one night at one of the hotels than they spent on one of their missionaries in 4 years. At the crusade they would attend workshops. They would go to consume and to observe—instead of to serve—encouraged by their own church to do so.</a:t>
            </a:r>
          </a:p>
        </p:txBody>
      </p:sp>
      <p:sp>
        <p:nvSpPr>
          <p:cNvPr id="65540" name="Slide Number Placeholder 1">
            <a:extLst>
              <a:ext uri="{FF2B5EF4-FFF2-40B4-BE49-F238E27FC236}">
                <a16:creationId xmlns:a16="http://schemas.microsoft.com/office/drawing/2014/main" id="{CF9CF955-7AD7-45E0-8141-AD67C6C5E060}"/>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A672C434-48D3-47E7-810B-337F969C33AB}" type="slidenum">
              <a:rPr lang="en-US" altLang="en-US" sz="1400"/>
              <a:pPr>
                <a:spcBef>
                  <a:spcPct val="0"/>
                </a:spcBef>
                <a:buClrTx/>
                <a:buFontTx/>
                <a:buNone/>
              </a:pPr>
              <a:t>31</a:t>
            </a:fld>
            <a:endParaRPr lang="en-US" altLang="en-US" sz="1400"/>
          </a:p>
        </p:txBody>
      </p:sp>
    </p:spTree>
    <p:extLst>
      <p:ext uri="{BB962C8B-B14F-4D97-AF65-F5344CB8AC3E}">
        <p14:creationId xmlns:p14="http://schemas.microsoft.com/office/powerpoint/2010/main" val="15768248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circle(in)">
                                      <p:cBhvr>
                                        <p:cTn id="7" dur="20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B9F7A6F2-4271-4E94-A222-EC21A1738FE6}"/>
              </a:ext>
            </a:extLst>
          </p:cNvPr>
          <p:cNvSpPr>
            <a:spLocks noGrp="1" noChangeArrowheads="1"/>
          </p:cNvSpPr>
          <p:nvPr>
            <p:ph type="title"/>
          </p:nvPr>
        </p:nvSpPr>
        <p:spPr>
          <a:xfrm>
            <a:off x="2362200" y="381000"/>
            <a:ext cx="7848600" cy="685800"/>
          </a:xfrm>
        </p:spPr>
        <p:txBody>
          <a:bodyPr/>
          <a:lstStyle/>
          <a:p>
            <a:pPr eaLnBrk="1" hangingPunct="1"/>
            <a:r>
              <a:rPr lang="en-US" altLang="en-US">
                <a:solidFill>
                  <a:schemeClr val="accent1"/>
                </a:solidFill>
                <a:cs typeface="Arial" panose="020B0604020202020204" pitchFamily="34" charset="0"/>
              </a:rPr>
              <a:t>Why Missions Now ?</a:t>
            </a:r>
          </a:p>
        </p:txBody>
      </p:sp>
      <p:sp>
        <p:nvSpPr>
          <p:cNvPr id="173059" name="Rectangle 3">
            <a:extLst>
              <a:ext uri="{FF2B5EF4-FFF2-40B4-BE49-F238E27FC236}">
                <a16:creationId xmlns:a16="http://schemas.microsoft.com/office/drawing/2014/main" id="{E840B1EF-31A4-49EF-905F-F224882BF547}"/>
              </a:ext>
            </a:extLst>
          </p:cNvPr>
          <p:cNvSpPr>
            <a:spLocks noGrp="1" noChangeArrowheads="1"/>
          </p:cNvSpPr>
          <p:nvPr>
            <p:ph idx="1"/>
          </p:nvPr>
        </p:nvSpPr>
        <p:spPr>
          <a:xfrm>
            <a:off x="1295400" y="1143000"/>
            <a:ext cx="9220200" cy="4572000"/>
          </a:xfrm>
        </p:spPr>
        <p:txBody>
          <a:bodyPr/>
          <a:lstStyle/>
          <a:p>
            <a:pPr eaLnBrk="1" hangingPunct="1">
              <a:lnSpc>
                <a:spcPct val="90000"/>
              </a:lnSpc>
              <a:defRPr/>
            </a:pPr>
            <a:r>
              <a:rPr lang="en-US" altLang="en-US" sz="2800" dirty="0">
                <a:latin typeface="+mj-lt"/>
              </a:rPr>
              <a:t>Global missions is not simply the job of the white church.   The African American church is a full partner among the world’s sister churches.</a:t>
            </a:r>
          </a:p>
          <a:p>
            <a:pPr eaLnBrk="1" hangingPunct="1">
              <a:lnSpc>
                <a:spcPct val="90000"/>
              </a:lnSpc>
              <a:defRPr/>
            </a:pPr>
            <a:r>
              <a:rPr lang="en-US" altLang="en-US" sz="2800" dirty="0">
                <a:latin typeface="+mj-lt"/>
              </a:rPr>
              <a:t>You have a unique role in world mission—especially to people of color, and particularly to the oppressed.</a:t>
            </a:r>
          </a:p>
          <a:p>
            <a:pPr eaLnBrk="1" hangingPunct="1">
              <a:lnSpc>
                <a:spcPct val="90000"/>
              </a:lnSpc>
              <a:defRPr/>
            </a:pPr>
            <a:r>
              <a:rPr lang="en-US" altLang="en-US" sz="2800" dirty="0">
                <a:latin typeface="+mj-lt"/>
              </a:rPr>
              <a:t>You understand oppression and suffering well, and can easily relate to the  oppressed.</a:t>
            </a:r>
          </a:p>
          <a:p>
            <a:pPr eaLnBrk="1" hangingPunct="1">
              <a:lnSpc>
                <a:spcPct val="90000"/>
              </a:lnSpc>
              <a:defRPr/>
            </a:pPr>
            <a:r>
              <a:rPr lang="en-US" altLang="en-US" sz="2800" dirty="0">
                <a:latin typeface="+mj-lt"/>
              </a:rPr>
              <a:t>As urban-dwellers, you understand the city, where probably the majority of unreached people live.</a:t>
            </a:r>
          </a:p>
        </p:txBody>
      </p:sp>
      <p:sp>
        <p:nvSpPr>
          <p:cNvPr id="66564" name="Slide Number Placeholder 5">
            <a:extLst>
              <a:ext uri="{FF2B5EF4-FFF2-40B4-BE49-F238E27FC236}">
                <a16:creationId xmlns:a16="http://schemas.microsoft.com/office/drawing/2014/main" id="{05D47518-23A8-4630-98E5-7CA8035572FA}"/>
              </a:ext>
            </a:extLst>
          </p:cNvPr>
          <p:cNvSpPr>
            <a:spLocks noGrp="1"/>
          </p:cNvSpPr>
          <p:nvPr>
            <p:ph type="sldNum" sz="quarter" idx="12"/>
          </p:nvPr>
        </p:nvSpPr>
        <p:spPr>
          <a:xfrm>
            <a:off x="8534400" y="6248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E046C565-FC8B-45B8-BF07-58278DC491E8}" type="slidenum">
              <a:rPr lang="en-US" altLang="en-US" sz="2400">
                <a:latin typeface="Gill Sans MT" panose="020B0502020104020203" pitchFamily="34" charset="0"/>
              </a:rPr>
              <a:pPr>
                <a:spcBef>
                  <a:spcPct val="0"/>
                </a:spcBef>
                <a:buClrTx/>
                <a:buFontTx/>
                <a:buNone/>
              </a:pPr>
              <a:t>32</a:t>
            </a:fld>
            <a:endParaRPr lang="en-US" altLang="en-US" sz="2400">
              <a:latin typeface="Gill Sans MT" panose="020B0502020104020203" pitchFamily="34" charset="0"/>
            </a:endParaRPr>
          </a:p>
        </p:txBody>
      </p:sp>
    </p:spTree>
    <p:extLst>
      <p:ext uri="{BB962C8B-B14F-4D97-AF65-F5344CB8AC3E}">
        <p14:creationId xmlns:p14="http://schemas.microsoft.com/office/powerpoint/2010/main" val="600235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p:cTn id="7" dur="500" fill="hold"/>
                                        <p:tgtEl>
                                          <p:spTgt spid="173058"/>
                                        </p:tgtEl>
                                        <p:attrNameLst>
                                          <p:attrName>ppt_w</p:attrName>
                                        </p:attrNameLst>
                                      </p:cBhvr>
                                      <p:tavLst>
                                        <p:tav tm="0">
                                          <p:val>
                                            <p:fltVal val="0"/>
                                          </p:val>
                                        </p:tav>
                                        <p:tav tm="100000">
                                          <p:val>
                                            <p:strVal val="#ppt_w"/>
                                          </p:val>
                                        </p:tav>
                                      </p:tavLst>
                                    </p:anim>
                                    <p:anim calcmode="lin" valueType="num">
                                      <p:cBhvr>
                                        <p:cTn id="8" dur="500" fill="hold"/>
                                        <p:tgtEl>
                                          <p:spTgt spid="173058"/>
                                        </p:tgtEl>
                                        <p:attrNameLst>
                                          <p:attrName>ppt_h</p:attrName>
                                        </p:attrNameLst>
                                      </p:cBhvr>
                                      <p:tavLst>
                                        <p:tav tm="0">
                                          <p:val>
                                            <p:fltVal val="0"/>
                                          </p:val>
                                        </p:tav>
                                        <p:tav tm="100000">
                                          <p:val>
                                            <p:strVal val="#ppt_h"/>
                                          </p:val>
                                        </p:tav>
                                      </p:tavLst>
                                    </p:anim>
                                    <p:anim calcmode="lin" valueType="num">
                                      <p:cBhvr>
                                        <p:cTn id="9" dur="500" fill="hold"/>
                                        <p:tgtEl>
                                          <p:spTgt spid="173058"/>
                                        </p:tgtEl>
                                        <p:attrNameLst>
                                          <p:attrName>style.rotation</p:attrName>
                                        </p:attrNameLst>
                                      </p:cBhvr>
                                      <p:tavLst>
                                        <p:tav tm="0">
                                          <p:val>
                                            <p:fltVal val="360"/>
                                          </p:val>
                                        </p:tav>
                                        <p:tav tm="100000">
                                          <p:val>
                                            <p:fltVal val="0"/>
                                          </p:val>
                                        </p:tav>
                                      </p:tavLst>
                                    </p:anim>
                                    <p:animEffect transition="in" filter="fade">
                                      <p:cBhvr>
                                        <p:cTn id="10" dur="500"/>
                                        <p:tgtEl>
                                          <p:spTgt spid="1730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73059">
                                            <p:txEl>
                                              <p:pRg st="0" end="0"/>
                                            </p:txEl>
                                          </p:spTgt>
                                        </p:tgtEl>
                                        <p:attrNameLst>
                                          <p:attrName>style.visibility</p:attrName>
                                        </p:attrNameLst>
                                      </p:cBhvr>
                                      <p:to>
                                        <p:strVal val="visible"/>
                                      </p:to>
                                    </p:set>
                                    <p:anim calcmode="lin" valueType="num">
                                      <p:cBhvr>
                                        <p:cTn id="15" dur="500" fill="hold"/>
                                        <p:tgtEl>
                                          <p:spTgt spid="17305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7305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7305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7305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73059">
                                            <p:txEl>
                                              <p:pRg st="1" end="1"/>
                                            </p:txEl>
                                          </p:spTgt>
                                        </p:tgtEl>
                                        <p:attrNameLst>
                                          <p:attrName>style.visibility</p:attrName>
                                        </p:attrNameLst>
                                      </p:cBhvr>
                                      <p:to>
                                        <p:strVal val="visible"/>
                                      </p:to>
                                    </p:set>
                                    <p:anim calcmode="lin" valueType="num">
                                      <p:cBhvr>
                                        <p:cTn id="23" dur="500" fill="hold"/>
                                        <p:tgtEl>
                                          <p:spTgt spid="17305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7305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7305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7305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73059">
                                            <p:txEl>
                                              <p:pRg st="2" end="2"/>
                                            </p:txEl>
                                          </p:spTgt>
                                        </p:tgtEl>
                                        <p:attrNameLst>
                                          <p:attrName>style.visibility</p:attrName>
                                        </p:attrNameLst>
                                      </p:cBhvr>
                                      <p:to>
                                        <p:strVal val="visible"/>
                                      </p:to>
                                    </p:set>
                                    <p:anim calcmode="lin" valueType="num">
                                      <p:cBhvr>
                                        <p:cTn id="31" dur="500" fill="hold"/>
                                        <p:tgtEl>
                                          <p:spTgt spid="17305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7305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7305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7305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73059">
                                            <p:txEl>
                                              <p:pRg st="3" end="3"/>
                                            </p:txEl>
                                          </p:spTgt>
                                        </p:tgtEl>
                                        <p:attrNameLst>
                                          <p:attrName>style.visibility</p:attrName>
                                        </p:attrNameLst>
                                      </p:cBhvr>
                                      <p:to>
                                        <p:strVal val="visible"/>
                                      </p:to>
                                    </p:set>
                                    <p:anim calcmode="lin" valueType="num">
                                      <p:cBhvr>
                                        <p:cTn id="39" dur="500" fill="hold"/>
                                        <p:tgtEl>
                                          <p:spTgt spid="17305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73059">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73059">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E8E81037-F76D-4995-85A7-75B9355D98B9}"/>
              </a:ext>
            </a:extLst>
          </p:cNvPr>
          <p:cNvSpPr>
            <a:spLocks noGrp="1" noChangeArrowheads="1"/>
          </p:cNvSpPr>
          <p:nvPr>
            <p:ph type="title"/>
          </p:nvPr>
        </p:nvSpPr>
        <p:spPr>
          <a:xfrm>
            <a:off x="2362200" y="457200"/>
            <a:ext cx="6858000" cy="1371600"/>
          </a:xfrm>
        </p:spPr>
        <p:txBody>
          <a:bodyPr/>
          <a:lstStyle/>
          <a:p>
            <a:pPr eaLnBrk="1" hangingPunct="1"/>
            <a:r>
              <a:rPr lang="en-US" altLang="en-US"/>
              <a:t>This is the Time To Engage Missions</a:t>
            </a:r>
          </a:p>
        </p:txBody>
      </p:sp>
      <p:sp>
        <p:nvSpPr>
          <p:cNvPr id="171011" name="Rectangle 3">
            <a:extLst>
              <a:ext uri="{FF2B5EF4-FFF2-40B4-BE49-F238E27FC236}">
                <a16:creationId xmlns:a16="http://schemas.microsoft.com/office/drawing/2014/main" id="{7E16C298-DEEE-42B2-84B4-8A9838C4C5EC}"/>
              </a:ext>
            </a:extLst>
          </p:cNvPr>
          <p:cNvSpPr>
            <a:spLocks noGrp="1" noChangeArrowheads="1"/>
          </p:cNvSpPr>
          <p:nvPr>
            <p:ph idx="1"/>
          </p:nvPr>
        </p:nvSpPr>
        <p:spPr>
          <a:xfrm>
            <a:off x="1295400" y="1905000"/>
            <a:ext cx="9525000" cy="4419600"/>
          </a:xfrm>
        </p:spPr>
        <p:txBody>
          <a:bodyPr/>
          <a:lstStyle/>
          <a:p>
            <a:pPr eaLnBrk="1" hangingPunct="1">
              <a:lnSpc>
                <a:spcPct val="80000"/>
              </a:lnSpc>
            </a:pPr>
            <a:r>
              <a:rPr lang="en-US" altLang="en-US" sz="2800" dirty="0"/>
              <a:t>Nations open to missionaries are open to African Americans.</a:t>
            </a:r>
          </a:p>
          <a:p>
            <a:pPr eaLnBrk="1" hangingPunct="1">
              <a:lnSpc>
                <a:spcPct val="80000"/>
              </a:lnSpc>
            </a:pPr>
            <a:r>
              <a:rPr lang="en-US" altLang="en-US" sz="2800" dirty="0"/>
              <a:t>Civil rights is (again) law.</a:t>
            </a:r>
          </a:p>
          <a:p>
            <a:pPr eaLnBrk="1" hangingPunct="1">
              <a:lnSpc>
                <a:spcPct val="80000"/>
              </a:lnSpc>
            </a:pPr>
            <a:r>
              <a:rPr lang="en-US" altLang="en-US" sz="2800" dirty="0"/>
              <a:t>White missions welcome African Americans.</a:t>
            </a:r>
          </a:p>
          <a:p>
            <a:pPr eaLnBrk="1" hangingPunct="1">
              <a:lnSpc>
                <a:spcPct val="80000"/>
              </a:lnSpc>
            </a:pPr>
            <a:r>
              <a:rPr lang="en-US" altLang="en-US" sz="2800" dirty="0"/>
              <a:t>Good schools will prepare black missionaries, such as Columbia Int’l University and Moody Bible Institute.</a:t>
            </a:r>
          </a:p>
          <a:p>
            <a:pPr eaLnBrk="1" hangingPunct="1">
              <a:lnSpc>
                <a:spcPct val="80000"/>
              </a:lnSpc>
            </a:pPr>
            <a:r>
              <a:rPr lang="en-US" altLang="en-US" sz="2800" dirty="0"/>
              <a:t>African American mission boards now exist.</a:t>
            </a:r>
          </a:p>
          <a:p>
            <a:pPr eaLnBrk="1" hangingPunct="1">
              <a:lnSpc>
                <a:spcPct val="80000"/>
              </a:lnSpc>
            </a:pPr>
            <a:r>
              <a:rPr lang="en-US" altLang="en-US" sz="2800" dirty="0"/>
              <a:t>The Black community can finance missions.</a:t>
            </a:r>
          </a:p>
          <a:p>
            <a:pPr eaLnBrk="1" hangingPunct="1">
              <a:lnSpc>
                <a:spcPct val="80000"/>
              </a:lnSpc>
            </a:pPr>
            <a:r>
              <a:rPr lang="en-US" altLang="en-US" sz="2800" dirty="0"/>
              <a:t>Short-term missions abound with ease of travel.</a:t>
            </a:r>
          </a:p>
          <a:p>
            <a:pPr eaLnBrk="1" hangingPunct="1">
              <a:lnSpc>
                <a:spcPct val="80000"/>
              </a:lnSpc>
            </a:pPr>
            <a:r>
              <a:rPr lang="en-US" altLang="en-US" sz="2800" dirty="0"/>
              <a:t>It’s globally cool to be African American.</a:t>
            </a:r>
          </a:p>
        </p:txBody>
      </p:sp>
      <p:sp>
        <p:nvSpPr>
          <p:cNvPr id="67588" name="Slide Number Placeholder 1">
            <a:extLst>
              <a:ext uri="{FF2B5EF4-FFF2-40B4-BE49-F238E27FC236}">
                <a16:creationId xmlns:a16="http://schemas.microsoft.com/office/drawing/2014/main" id="{86523E92-509C-45BD-8D1E-70F3B5A62FB9}"/>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C80C1C44-DCC8-47FA-BCB2-B2C9D520D2AD}" type="slidenum">
              <a:rPr lang="en-US" altLang="en-US" sz="1400"/>
              <a:pPr>
                <a:spcBef>
                  <a:spcPct val="0"/>
                </a:spcBef>
                <a:buClrTx/>
                <a:buFontTx/>
                <a:buNone/>
              </a:pPr>
              <a:t>33</a:t>
            </a:fld>
            <a:endParaRPr lang="en-US" altLang="en-US" sz="1400"/>
          </a:p>
        </p:txBody>
      </p:sp>
    </p:spTree>
    <p:extLst>
      <p:ext uri="{BB962C8B-B14F-4D97-AF65-F5344CB8AC3E}">
        <p14:creationId xmlns:p14="http://schemas.microsoft.com/office/powerpoint/2010/main" val="37628515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500" fill="hold"/>
                                        <p:tgtEl>
                                          <p:spTgt spid="1710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10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10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101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71011">
                                            <p:txEl>
                                              <p:pRg st="0" end="0"/>
                                            </p:txEl>
                                          </p:spTgt>
                                        </p:tgtEl>
                                        <p:attrNameLst>
                                          <p:attrName>style.visibility</p:attrName>
                                        </p:attrNameLst>
                                      </p:cBhvr>
                                      <p:to>
                                        <p:strVal val="visible"/>
                                      </p:to>
                                    </p:set>
                                    <p:anim calcmode="lin" valueType="num">
                                      <p:cBhvr>
                                        <p:cTn id="15" dur="500" fill="hold"/>
                                        <p:tgtEl>
                                          <p:spTgt spid="1710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10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10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1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71011">
                                            <p:txEl>
                                              <p:pRg st="1" end="1"/>
                                            </p:txEl>
                                          </p:spTgt>
                                        </p:tgtEl>
                                        <p:attrNameLst>
                                          <p:attrName>style.visibility</p:attrName>
                                        </p:attrNameLst>
                                      </p:cBhvr>
                                      <p:to>
                                        <p:strVal val="visible"/>
                                      </p:to>
                                    </p:set>
                                    <p:anim calcmode="lin" valueType="num">
                                      <p:cBhvr>
                                        <p:cTn id="23" dur="500" fill="hold"/>
                                        <p:tgtEl>
                                          <p:spTgt spid="1710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710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710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7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71011">
                                            <p:txEl>
                                              <p:pRg st="2" end="2"/>
                                            </p:txEl>
                                          </p:spTgt>
                                        </p:tgtEl>
                                        <p:attrNameLst>
                                          <p:attrName>style.visibility</p:attrName>
                                        </p:attrNameLst>
                                      </p:cBhvr>
                                      <p:to>
                                        <p:strVal val="visible"/>
                                      </p:to>
                                    </p:set>
                                    <p:anim calcmode="lin" valueType="num">
                                      <p:cBhvr>
                                        <p:cTn id="31" dur="500" fill="hold"/>
                                        <p:tgtEl>
                                          <p:spTgt spid="1710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710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710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71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71011">
                                            <p:txEl>
                                              <p:pRg st="3" end="3"/>
                                            </p:txEl>
                                          </p:spTgt>
                                        </p:tgtEl>
                                        <p:attrNameLst>
                                          <p:attrName>style.visibility</p:attrName>
                                        </p:attrNameLst>
                                      </p:cBhvr>
                                      <p:to>
                                        <p:strVal val="visible"/>
                                      </p:to>
                                    </p:set>
                                    <p:anim calcmode="lin" valueType="num">
                                      <p:cBhvr>
                                        <p:cTn id="39" dur="500" fill="hold"/>
                                        <p:tgtEl>
                                          <p:spTgt spid="1710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710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710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71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71011">
                                            <p:txEl>
                                              <p:pRg st="4" end="4"/>
                                            </p:txEl>
                                          </p:spTgt>
                                        </p:tgtEl>
                                        <p:attrNameLst>
                                          <p:attrName>style.visibility</p:attrName>
                                        </p:attrNameLst>
                                      </p:cBhvr>
                                      <p:to>
                                        <p:strVal val="visible"/>
                                      </p:to>
                                    </p:set>
                                    <p:anim calcmode="lin" valueType="num">
                                      <p:cBhvr>
                                        <p:cTn id="47" dur="500" fill="hold"/>
                                        <p:tgtEl>
                                          <p:spTgt spid="1710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710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710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71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71011">
                                            <p:txEl>
                                              <p:pRg st="5" end="5"/>
                                            </p:txEl>
                                          </p:spTgt>
                                        </p:tgtEl>
                                        <p:attrNameLst>
                                          <p:attrName>style.visibility</p:attrName>
                                        </p:attrNameLst>
                                      </p:cBhvr>
                                      <p:to>
                                        <p:strVal val="visible"/>
                                      </p:to>
                                    </p:set>
                                    <p:anim calcmode="lin" valueType="num">
                                      <p:cBhvr>
                                        <p:cTn id="55" dur="500" fill="hold"/>
                                        <p:tgtEl>
                                          <p:spTgt spid="17101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7101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7101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710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171011">
                                            <p:txEl>
                                              <p:pRg st="6" end="6"/>
                                            </p:txEl>
                                          </p:spTgt>
                                        </p:tgtEl>
                                        <p:attrNameLst>
                                          <p:attrName>style.visibility</p:attrName>
                                        </p:attrNameLst>
                                      </p:cBhvr>
                                      <p:to>
                                        <p:strVal val="visible"/>
                                      </p:to>
                                    </p:set>
                                    <p:anim calcmode="lin" valueType="num">
                                      <p:cBhvr>
                                        <p:cTn id="63" dur="500" fill="hold"/>
                                        <p:tgtEl>
                                          <p:spTgt spid="17101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7101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7101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710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171011">
                                            <p:txEl>
                                              <p:pRg st="7" end="7"/>
                                            </p:txEl>
                                          </p:spTgt>
                                        </p:tgtEl>
                                        <p:attrNameLst>
                                          <p:attrName>style.visibility</p:attrName>
                                        </p:attrNameLst>
                                      </p:cBhvr>
                                      <p:to>
                                        <p:strVal val="visible"/>
                                      </p:to>
                                    </p:set>
                                    <p:anim calcmode="lin" valueType="num">
                                      <p:cBhvr>
                                        <p:cTn id="71" dur="500" fill="hold"/>
                                        <p:tgtEl>
                                          <p:spTgt spid="171011">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71011">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71011">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710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xit" presetSubtype="0" decel="100000" fill="hold" grpId="1" nodeType="clickEffect">
                                  <p:stCondLst>
                                    <p:cond delay="0"/>
                                  </p:stCondLst>
                                  <p:childTnLst>
                                    <p:anim calcmode="lin" valueType="num">
                                      <p:cBhvr>
                                        <p:cTn id="78" dur="500" fill="hold"/>
                                        <p:tgtEl>
                                          <p:spTgt spid="171010"/>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171010"/>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171010"/>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171010"/>
                                        </p:tgtEl>
                                        <p:attrNameLst>
                                          <p:attrName>ppt_y</p:attrName>
                                        </p:attrNameLst>
                                      </p:cBhvr>
                                      <p:tavLst>
                                        <p:tav tm="0">
                                          <p:val>
                                            <p:strVal val="ppt_y"/>
                                          </p:val>
                                        </p:tav>
                                        <p:tav tm="100000">
                                          <p:val>
                                            <p:strVal val="ppt_y"/>
                                          </p:val>
                                        </p:tav>
                                      </p:tavLst>
                                    </p:anim>
                                    <p:set>
                                      <p:cBhvr>
                                        <p:cTn id="82" dur="1" fill="hold">
                                          <p:stCondLst>
                                            <p:cond delay="499"/>
                                          </p:stCondLst>
                                        </p:cTn>
                                        <p:tgtEl>
                                          <p:spTgt spid="171010"/>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17101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17101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17101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171011">
                                            <p:txEl>
                                              <p:pRg st="0" end="0"/>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171011">
                                            <p:txEl>
                                              <p:pRg st="0" end="0"/>
                                            </p:txEl>
                                          </p:spTgt>
                                        </p:tgtEl>
                                        <p:attrNameLst>
                                          <p:attrName>style.visibility</p:attrName>
                                        </p:attrNameLst>
                                      </p:cBhvr>
                                      <p:to>
                                        <p:strVal val="hidden"/>
                                      </p:to>
                                    </p:set>
                                  </p:childTnLst>
                                </p:cTn>
                              </p:par>
                              <p:par>
                                <p:cTn id="89" presetID="39" presetClass="exit" presetSubtype="0" decel="100000" fill="hold" grpId="1" nodeType="withEffect">
                                  <p:stCondLst>
                                    <p:cond delay="0"/>
                                  </p:stCondLst>
                                  <p:childTnLst>
                                    <p:anim calcmode="lin" valueType="num">
                                      <p:cBhvr>
                                        <p:cTn id="90" dur="500" fill="hold"/>
                                        <p:tgtEl>
                                          <p:spTgt spid="171011">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1" dur="500" fill="hold"/>
                                        <p:tgtEl>
                                          <p:spTgt spid="171011">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2" dur="500" fill="hold"/>
                                        <p:tgtEl>
                                          <p:spTgt spid="171011">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93" dur="500" fill="hold"/>
                                        <p:tgtEl>
                                          <p:spTgt spid="171011">
                                            <p:txEl>
                                              <p:pRg st="1" end="1"/>
                                            </p:txEl>
                                          </p:spTgt>
                                        </p:tgtEl>
                                        <p:attrNameLst>
                                          <p:attrName>ppt_y</p:attrName>
                                        </p:attrNameLst>
                                      </p:cBhvr>
                                      <p:tavLst>
                                        <p:tav tm="0">
                                          <p:val>
                                            <p:strVal val="ppt_y"/>
                                          </p:val>
                                        </p:tav>
                                        <p:tav tm="100000">
                                          <p:val>
                                            <p:strVal val="ppt_y"/>
                                          </p:val>
                                        </p:tav>
                                      </p:tavLst>
                                    </p:anim>
                                    <p:set>
                                      <p:cBhvr>
                                        <p:cTn id="94" dur="1" fill="hold">
                                          <p:stCondLst>
                                            <p:cond delay="499"/>
                                          </p:stCondLst>
                                        </p:cTn>
                                        <p:tgtEl>
                                          <p:spTgt spid="171011">
                                            <p:txEl>
                                              <p:pRg st="1" end="1"/>
                                            </p:txEl>
                                          </p:spTgt>
                                        </p:tgtEl>
                                        <p:attrNameLst>
                                          <p:attrName>style.visibility</p:attrName>
                                        </p:attrNameLst>
                                      </p:cBhvr>
                                      <p:to>
                                        <p:strVal val="hidden"/>
                                      </p:to>
                                    </p:set>
                                  </p:childTnLst>
                                </p:cTn>
                              </p:par>
                              <p:par>
                                <p:cTn id="95" presetID="39" presetClass="exit" presetSubtype="0" decel="100000" fill="hold" grpId="1" nodeType="withEffect">
                                  <p:stCondLst>
                                    <p:cond delay="0"/>
                                  </p:stCondLst>
                                  <p:childTnLst>
                                    <p:anim calcmode="lin" valueType="num">
                                      <p:cBhvr>
                                        <p:cTn id="96" dur="500" fill="hold"/>
                                        <p:tgtEl>
                                          <p:spTgt spid="171011">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7" dur="500" fill="hold"/>
                                        <p:tgtEl>
                                          <p:spTgt spid="171011">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8" dur="500" fill="hold"/>
                                        <p:tgtEl>
                                          <p:spTgt spid="171011">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99" dur="500" fill="hold"/>
                                        <p:tgtEl>
                                          <p:spTgt spid="171011">
                                            <p:txEl>
                                              <p:pRg st="2" end="2"/>
                                            </p:txEl>
                                          </p:spTgt>
                                        </p:tgtEl>
                                        <p:attrNameLst>
                                          <p:attrName>ppt_y</p:attrName>
                                        </p:attrNameLst>
                                      </p:cBhvr>
                                      <p:tavLst>
                                        <p:tav tm="0">
                                          <p:val>
                                            <p:strVal val="ppt_y"/>
                                          </p:val>
                                        </p:tav>
                                        <p:tav tm="100000">
                                          <p:val>
                                            <p:strVal val="ppt_y"/>
                                          </p:val>
                                        </p:tav>
                                      </p:tavLst>
                                    </p:anim>
                                    <p:set>
                                      <p:cBhvr>
                                        <p:cTn id="100" dur="1" fill="hold">
                                          <p:stCondLst>
                                            <p:cond delay="499"/>
                                          </p:stCondLst>
                                        </p:cTn>
                                        <p:tgtEl>
                                          <p:spTgt spid="171011">
                                            <p:txEl>
                                              <p:pRg st="2" end="2"/>
                                            </p:txEl>
                                          </p:spTgt>
                                        </p:tgtEl>
                                        <p:attrNameLst>
                                          <p:attrName>style.visibility</p:attrName>
                                        </p:attrNameLst>
                                      </p:cBhvr>
                                      <p:to>
                                        <p:strVal val="hidden"/>
                                      </p:to>
                                    </p:set>
                                  </p:childTnLst>
                                </p:cTn>
                              </p:par>
                              <p:par>
                                <p:cTn id="101" presetID="39" presetClass="exit" presetSubtype="0" decel="100000" fill="hold" grpId="1" nodeType="withEffect">
                                  <p:stCondLst>
                                    <p:cond delay="0"/>
                                  </p:stCondLst>
                                  <p:childTnLst>
                                    <p:anim calcmode="lin" valueType="num">
                                      <p:cBhvr>
                                        <p:cTn id="102" dur="500" fill="hold"/>
                                        <p:tgtEl>
                                          <p:spTgt spid="171011">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3" dur="500" fill="hold"/>
                                        <p:tgtEl>
                                          <p:spTgt spid="171011">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4" dur="500" fill="hold"/>
                                        <p:tgtEl>
                                          <p:spTgt spid="171011">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5" dur="500" fill="hold"/>
                                        <p:tgtEl>
                                          <p:spTgt spid="171011">
                                            <p:txEl>
                                              <p:pRg st="3" end="3"/>
                                            </p:txEl>
                                          </p:spTgt>
                                        </p:tgtEl>
                                        <p:attrNameLst>
                                          <p:attrName>ppt_y</p:attrName>
                                        </p:attrNameLst>
                                      </p:cBhvr>
                                      <p:tavLst>
                                        <p:tav tm="0">
                                          <p:val>
                                            <p:strVal val="ppt_y"/>
                                          </p:val>
                                        </p:tav>
                                        <p:tav tm="100000">
                                          <p:val>
                                            <p:strVal val="ppt_y"/>
                                          </p:val>
                                        </p:tav>
                                      </p:tavLst>
                                    </p:anim>
                                    <p:set>
                                      <p:cBhvr>
                                        <p:cTn id="106" dur="1" fill="hold">
                                          <p:stCondLst>
                                            <p:cond delay="499"/>
                                          </p:stCondLst>
                                        </p:cTn>
                                        <p:tgtEl>
                                          <p:spTgt spid="171011">
                                            <p:txEl>
                                              <p:pRg st="3" end="3"/>
                                            </p:txEl>
                                          </p:spTgt>
                                        </p:tgtEl>
                                        <p:attrNameLst>
                                          <p:attrName>style.visibility</p:attrName>
                                        </p:attrNameLst>
                                      </p:cBhvr>
                                      <p:to>
                                        <p:strVal val="hidden"/>
                                      </p:to>
                                    </p:set>
                                  </p:childTnLst>
                                </p:cTn>
                              </p:par>
                              <p:par>
                                <p:cTn id="107" presetID="39" presetClass="exit" presetSubtype="0" decel="100000" fill="hold" grpId="1" nodeType="withEffect">
                                  <p:stCondLst>
                                    <p:cond delay="0"/>
                                  </p:stCondLst>
                                  <p:childTnLst>
                                    <p:anim calcmode="lin" valueType="num">
                                      <p:cBhvr>
                                        <p:cTn id="108" dur="500" fill="hold"/>
                                        <p:tgtEl>
                                          <p:spTgt spid="171011">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9" dur="500" fill="hold"/>
                                        <p:tgtEl>
                                          <p:spTgt spid="171011">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0" dur="500" fill="hold"/>
                                        <p:tgtEl>
                                          <p:spTgt spid="171011">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1" dur="500" fill="hold"/>
                                        <p:tgtEl>
                                          <p:spTgt spid="171011">
                                            <p:txEl>
                                              <p:pRg st="4" end="4"/>
                                            </p:txEl>
                                          </p:spTgt>
                                        </p:tgtEl>
                                        <p:attrNameLst>
                                          <p:attrName>ppt_y</p:attrName>
                                        </p:attrNameLst>
                                      </p:cBhvr>
                                      <p:tavLst>
                                        <p:tav tm="0">
                                          <p:val>
                                            <p:strVal val="ppt_y"/>
                                          </p:val>
                                        </p:tav>
                                        <p:tav tm="100000">
                                          <p:val>
                                            <p:strVal val="ppt_y"/>
                                          </p:val>
                                        </p:tav>
                                      </p:tavLst>
                                    </p:anim>
                                    <p:set>
                                      <p:cBhvr>
                                        <p:cTn id="112" dur="1" fill="hold">
                                          <p:stCondLst>
                                            <p:cond delay="499"/>
                                          </p:stCondLst>
                                        </p:cTn>
                                        <p:tgtEl>
                                          <p:spTgt spid="171011">
                                            <p:txEl>
                                              <p:pRg st="4" end="4"/>
                                            </p:txEl>
                                          </p:spTgt>
                                        </p:tgtEl>
                                        <p:attrNameLst>
                                          <p:attrName>style.visibility</p:attrName>
                                        </p:attrNameLst>
                                      </p:cBhvr>
                                      <p:to>
                                        <p:strVal val="hidden"/>
                                      </p:to>
                                    </p:set>
                                  </p:childTnLst>
                                </p:cTn>
                              </p:par>
                              <p:par>
                                <p:cTn id="113" presetID="39" presetClass="exit" presetSubtype="0" decel="100000" fill="hold" grpId="1" nodeType="withEffect">
                                  <p:stCondLst>
                                    <p:cond delay="0"/>
                                  </p:stCondLst>
                                  <p:childTnLst>
                                    <p:anim calcmode="lin" valueType="num">
                                      <p:cBhvr>
                                        <p:cTn id="114" dur="500" fill="hold"/>
                                        <p:tgtEl>
                                          <p:spTgt spid="171011">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5" dur="500" fill="hold"/>
                                        <p:tgtEl>
                                          <p:spTgt spid="171011">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6" dur="500" fill="hold"/>
                                        <p:tgtEl>
                                          <p:spTgt spid="171011">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7" dur="500" fill="hold"/>
                                        <p:tgtEl>
                                          <p:spTgt spid="171011">
                                            <p:txEl>
                                              <p:pRg st="5" end="5"/>
                                            </p:txEl>
                                          </p:spTgt>
                                        </p:tgtEl>
                                        <p:attrNameLst>
                                          <p:attrName>ppt_y</p:attrName>
                                        </p:attrNameLst>
                                      </p:cBhvr>
                                      <p:tavLst>
                                        <p:tav tm="0">
                                          <p:val>
                                            <p:strVal val="ppt_y"/>
                                          </p:val>
                                        </p:tav>
                                        <p:tav tm="100000">
                                          <p:val>
                                            <p:strVal val="ppt_y"/>
                                          </p:val>
                                        </p:tav>
                                      </p:tavLst>
                                    </p:anim>
                                    <p:set>
                                      <p:cBhvr>
                                        <p:cTn id="118" dur="1" fill="hold">
                                          <p:stCondLst>
                                            <p:cond delay="499"/>
                                          </p:stCondLst>
                                        </p:cTn>
                                        <p:tgtEl>
                                          <p:spTgt spid="171011">
                                            <p:txEl>
                                              <p:pRg st="5" end="5"/>
                                            </p:txEl>
                                          </p:spTgt>
                                        </p:tgtEl>
                                        <p:attrNameLst>
                                          <p:attrName>style.visibility</p:attrName>
                                        </p:attrNameLst>
                                      </p:cBhvr>
                                      <p:to>
                                        <p:strVal val="hidden"/>
                                      </p:to>
                                    </p:set>
                                  </p:childTnLst>
                                </p:cTn>
                              </p:par>
                              <p:par>
                                <p:cTn id="119" presetID="39" presetClass="exit" presetSubtype="0" decel="100000" fill="hold" grpId="1" nodeType="withEffect">
                                  <p:stCondLst>
                                    <p:cond delay="0"/>
                                  </p:stCondLst>
                                  <p:childTnLst>
                                    <p:anim calcmode="lin" valueType="num">
                                      <p:cBhvr>
                                        <p:cTn id="120" dur="500" fill="hold"/>
                                        <p:tgtEl>
                                          <p:spTgt spid="171011">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1" dur="500" fill="hold"/>
                                        <p:tgtEl>
                                          <p:spTgt spid="171011">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2" dur="500" fill="hold"/>
                                        <p:tgtEl>
                                          <p:spTgt spid="171011">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3" dur="500" fill="hold"/>
                                        <p:tgtEl>
                                          <p:spTgt spid="171011">
                                            <p:txEl>
                                              <p:pRg st="6" end="6"/>
                                            </p:txEl>
                                          </p:spTgt>
                                        </p:tgtEl>
                                        <p:attrNameLst>
                                          <p:attrName>ppt_y</p:attrName>
                                        </p:attrNameLst>
                                      </p:cBhvr>
                                      <p:tavLst>
                                        <p:tav tm="0">
                                          <p:val>
                                            <p:strVal val="ppt_y"/>
                                          </p:val>
                                        </p:tav>
                                        <p:tav tm="100000">
                                          <p:val>
                                            <p:strVal val="ppt_y"/>
                                          </p:val>
                                        </p:tav>
                                      </p:tavLst>
                                    </p:anim>
                                    <p:set>
                                      <p:cBhvr>
                                        <p:cTn id="124" dur="1" fill="hold">
                                          <p:stCondLst>
                                            <p:cond delay="499"/>
                                          </p:stCondLst>
                                        </p:cTn>
                                        <p:tgtEl>
                                          <p:spTgt spid="171011">
                                            <p:txEl>
                                              <p:pRg st="6" end="6"/>
                                            </p:txEl>
                                          </p:spTgt>
                                        </p:tgtEl>
                                        <p:attrNameLst>
                                          <p:attrName>style.visibility</p:attrName>
                                        </p:attrNameLst>
                                      </p:cBhvr>
                                      <p:to>
                                        <p:strVal val="hidden"/>
                                      </p:to>
                                    </p:set>
                                  </p:childTnLst>
                                </p:cTn>
                              </p:par>
                              <p:par>
                                <p:cTn id="125" presetID="39" presetClass="exit" presetSubtype="0" decel="100000" fill="hold" grpId="1" nodeType="withEffect">
                                  <p:stCondLst>
                                    <p:cond delay="0"/>
                                  </p:stCondLst>
                                  <p:childTnLst>
                                    <p:anim calcmode="lin" valueType="num">
                                      <p:cBhvr>
                                        <p:cTn id="126" dur="500" fill="hold"/>
                                        <p:tgtEl>
                                          <p:spTgt spid="171011">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7" dur="500" fill="hold"/>
                                        <p:tgtEl>
                                          <p:spTgt spid="171011">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8" dur="500" fill="hold"/>
                                        <p:tgtEl>
                                          <p:spTgt spid="171011">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9" dur="500" fill="hold"/>
                                        <p:tgtEl>
                                          <p:spTgt spid="171011">
                                            <p:txEl>
                                              <p:pRg st="7" end="7"/>
                                            </p:txEl>
                                          </p:spTgt>
                                        </p:tgtEl>
                                        <p:attrNameLst>
                                          <p:attrName>ppt_y</p:attrName>
                                        </p:attrNameLst>
                                      </p:cBhvr>
                                      <p:tavLst>
                                        <p:tav tm="0">
                                          <p:val>
                                            <p:strVal val="ppt_y"/>
                                          </p:val>
                                        </p:tav>
                                        <p:tav tm="100000">
                                          <p:val>
                                            <p:strVal val="ppt_y"/>
                                          </p:val>
                                        </p:tav>
                                      </p:tavLst>
                                    </p:anim>
                                    <p:set>
                                      <p:cBhvr>
                                        <p:cTn id="130" dur="1" fill="hold">
                                          <p:stCondLst>
                                            <p:cond delay="499"/>
                                          </p:stCondLst>
                                        </p:cTn>
                                        <p:tgtEl>
                                          <p:spTgt spid="171011">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0" grpId="1"/>
      <p:bldP spid="171011" grpId="0" build="p"/>
      <p:bldP spid="171011" grpI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D561DE0-70B5-4432-A19A-B801959026E6}"/>
              </a:ext>
            </a:extLst>
          </p:cNvPr>
          <p:cNvSpPr>
            <a:spLocks noGrp="1"/>
          </p:cNvSpPr>
          <p:nvPr>
            <p:ph type="title"/>
          </p:nvPr>
        </p:nvSpPr>
        <p:spPr>
          <a:xfrm>
            <a:off x="2362200" y="152400"/>
            <a:ext cx="7924800" cy="1143000"/>
          </a:xfrm>
        </p:spPr>
        <p:txBody>
          <a:bodyPr/>
          <a:lstStyle/>
          <a:p>
            <a:r>
              <a:rPr lang="en-US" altLang="en-US"/>
              <a:t>South Sudan market, 2008</a:t>
            </a:r>
          </a:p>
        </p:txBody>
      </p:sp>
      <p:pic>
        <p:nvPicPr>
          <p:cNvPr id="68611" name="Content Placeholder 4">
            <a:extLst>
              <a:ext uri="{FF2B5EF4-FFF2-40B4-BE49-F238E27FC236}">
                <a16:creationId xmlns:a16="http://schemas.microsoft.com/office/drawing/2014/main" id="{10829A35-4AB7-4C2C-893C-519D3859B55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990601"/>
            <a:ext cx="6777038" cy="5699125"/>
          </a:xfrm>
        </p:spPr>
      </p:pic>
      <p:sp>
        <p:nvSpPr>
          <p:cNvPr id="68612" name="Slide Number Placeholder 3">
            <a:extLst>
              <a:ext uri="{FF2B5EF4-FFF2-40B4-BE49-F238E27FC236}">
                <a16:creationId xmlns:a16="http://schemas.microsoft.com/office/drawing/2014/main" id="{9E1A2B18-C966-42FC-9B2C-AFA2F9D76499}"/>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8FA564E2-9432-4637-99C2-D532CEDFF5FD}" type="slidenum">
              <a:rPr lang="en-US" altLang="en-US" sz="1400"/>
              <a:pPr>
                <a:spcBef>
                  <a:spcPct val="0"/>
                </a:spcBef>
                <a:buClrTx/>
                <a:buFontTx/>
                <a:buNone/>
              </a:pPr>
              <a:t>34</a:t>
            </a:fld>
            <a:endParaRPr lang="en-US" altLang="en-US" sz="1400"/>
          </a:p>
        </p:txBody>
      </p:sp>
    </p:spTree>
    <p:extLst>
      <p:ext uri="{BB962C8B-B14F-4D97-AF65-F5344CB8AC3E}">
        <p14:creationId xmlns:p14="http://schemas.microsoft.com/office/powerpoint/2010/main" val="3655748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6404B8DF-4E5F-48AB-A45F-EA2FFB61B9A5}"/>
              </a:ext>
            </a:extLst>
          </p:cNvPr>
          <p:cNvSpPr>
            <a:spLocks noGrp="1"/>
          </p:cNvSpPr>
          <p:nvPr>
            <p:ph type="title"/>
          </p:nvPr>
        </p:nvSpPr>
        <p:spPr>
          <a:xfrm>
            <a:off x="2362200" y="457200"/>
            <a:ext cx="6172200" cy="762000"/>
          </a:xfrm>
        </p:spPr>
        <p:txBody>
          <a:bodyPr/>
          <a:lstStyle/>
          <a:p>
            <a:pPr eaLnBrk="1" hangingPunct="1"/>
            <a:r>
              <a:rPr lang="en-US" altLang="en-US"/>
              <a:t>Pray</a:t>
            </a:r>
          </a:p>
        </p:txBody>
      </p:sp>
      <p:sp>
        <p:nvSpPr>
          <p:cNvPr id="3" name="Content Placeholder 2">
            <a:extLst>
              <a:ext uri="{FF2B5EF4-FFF2-40B4-BE49-F238E27FC236}">
                <a16:creationId xmlns:a16="http://schemas.microsoft.com/office/drawing/2014/main" id="{C2D05173-EE01-42D0-BE5F-A05F9201D4E3}"/>
              </a:ext>
            </a:extLst>
          </p:cNvPr>
          <p:cNvSpPr>
            <a:spLocks noGrp="1"/>
          </p:cNvSpPr>
          <p:nvPr>
            <p:ph idx="1"/>
          </p:nvPr>
        </p:nvSpPr>
        <p:spPr>
          <a:xfrm>
            <a:off x="1295400" y="1371600"/>
            <a:ext cx="10490200" cy="5486400"/>
          </a:xfrm>
        </p:spPr>
        <p:txBody>
          <a:bodyPr>
            <a:normAutofit/>
          </a:bodyPr>
          <a:lstStyle/>
          <a:p>
            <a:pPr eaLnBrk="1" hangingPunct="1">
              <a:defRPr/>
            </a:pPr>
            <a:r>
              <a:rPr lang="en-US" sz="2800" dirty="0">
                <a:latin typeface="+mj-lt"/>
              </a:rPr>
              <a:t>Ask God to show you what He wants of you in ministry. You do want to know that, right? If not, be willing--to be willing.</a:t>
            </a:r>
          </a:p>
          <a:p>
            <a:pPr eaLnBrk="1" hangingPunct="1">
              <a:defRPr/>
            </a:pPr>
            <a:r>
              <a:rPr lang="en-US" sz="2800" dirty="0">
                <a:latin typeface="+mj-lt"/>
              </a:rPr>
              <a:t>In 1993 I asked God if He had anything to say to me, after an extended time of prayer. “I want you to go to Africa” was clearly spoken to my spirit. This hadn’t been on my mind for perhaps 17 years. I told God that I was willing to go. Within 10 days I was invited to go to Uganda for several weeks, expenses paid, and within 50 days was on the jet. I’ve gone to Africa many times since.</a:t>
            </a:r>
          </a:p>
        </p:txBody>
      </p:sp>
      <p:sp>
        <p:nvSpPr>
          <p:cNvPr id="69636" name="Slide Number Placeholder 3">
            <a:extLst>
              <a:ext uri="{FF2B5EF4-FFF2-40B4-BE49-F238E27FC236}">
                <a16:creationId xmlns:a16="http://schemas.microsoft.com/office/drawing/2014/main" id="{CAF0E1ED-B65C-4AC2-BF5A-646422EFC829}"/>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D7C917C4-B80E-484B-A59F-2CAE88994BD1}" type="slidenum">
              <a:rPr lang="en-US" altLang="en-US" sz="1400"/>
              <a:pPr>
                <a:spcBef>
                  <a:spcPct val="0"/>
                </a:spcBef>
                <a:buClrTx/>
                <a:buFontTx/>
                <a:buNone/>
              </a:pPr>
              <a:t>35</a:t>
            </a:fld>
            <a:endParaRPr lang="en-US" altLang="en-US" sz="1400"/>
          </a:p>
        </p:txBody>
      </p:sp>
    </p:spTree>
    <p:extLst>
      <p:ext uri="{BB962C8B-B14F-4D97-AF65-F5344CB8AC3E}">
        <p14:creationId xmlns:p14="http://schemas.microsoft.com/office/powerpoint/2010/main" val="857757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271545A-E765-4A6E-9D49-C7A9FF672847}"/>
              </a:ext>
            </a:extLst>
          </p:cNvPr>
          <p:cNvSpPr>
            <a:spLocks noGrp="1"/>
          </p:cNvSpPr>
          <p:nvPr>
            <p:ph type="title"/>
          </p:nvPr>
        </p:nvSpPr>
        <p:spPr>
          <a:xfrm>
            <a:off x="2438400" y="457200"/>
            <a:ext cx="6934200" cy="762000"/>
          </a:xfrm>
        </p:spPr>
        <p:txBody>
          <a:bodyPr/>
          <a:lstStyle/>
          <a:p>
            <a:pPr eaLnBrk="1" hangingPunct="1"/>
            <a:r>
              <a:rPr lang="en-US" altLang="en-US"/>
              <a:t>Every Christian Has a Gift</a:t>
            </a:r>
          </a:p>
        </p:txBody>
      </p:sp>
      <p:sp>
        <p:nvSpPr>
          <p:cNvPr id="96259" name="Content Placeholder 2">
            <a:extLst>
              <a:ext uri="{FF2B5EF4-FFF2-40B4-BE49-F238E27FC236}">
                <a16:creationId xmlns:a16="http://schemas.microsoft.com/office/drawing/2014/main" id="{31E7039A-3D0B-498C-87CD-5FD9C735E8D0}"/>
              </a:ext>
            </a:extLst>
          </p:cNvPr>
          <p:cNvSpPr>
            <a:spLocks noGrp="1"/>
          </p:cNvSpPr>
          <p:nvPr>
            <p:ph idx="1"/>
          </p:nvPr>
        </p:nvSpPr>
        <p:spPr>
          <a:xfrm>
            <a:off x="1143000" y="2057400"/>
            <a:ext cx="10363200" cy="3352800"/>
          </a:xfrm>
        </p:spPr>
        <p:txBody>
          <a:bodyPr/>
          <a:lstStyle/>
          <a:p>
            <a:pPr eaLnBrk="1" hangingPunct="1">
              <a:defRPr/>
            </a:pPr>
            <a:r>
              <a:rPr lang="en-US" altLang="en-US" dirty="0">
                <a:latin typeface="+mj-lt"/>
              </a:rPr>
              <a:t>Every true Christian has at least one spiritual gift (1 Cor. 12:7), both to equip believers for service in the world and to build up the church (Eph. 4: 10-12). This gift cannot be lost, although we’ll be responsible for being a good steward of that gift (Rom. 11:29). </a:t>
            </a:r>
          </a:p>
        </p:txBody>
      </p:sp>
      <p:sp>
        <p:nvSpPr>
          <p:cNvPr id="70660" name="Slide Number Placeholder 3">
            <a:extLst>
              <a:ext uri="{FF2B5EF4-FFF2-40B4-BE49-F238E27FC236}">
                <a16:creationId xmlns:a16="http://schemas.microsoft.com/office/drawing/2014/main" id="{1330BE38-542B-4405-8C7C-2D50F4311F73}"/>
              </a:ext>
            </a:extLst>
          </p:cNvPr>
          <p:cNvSpPr>
            <a:spLocks noGrp="1"/>
          </p:cNvSpPr>
          <p:nvPr>
            <p:ph type="sldNum" sz="quarter" idx="12"/>
          </p:nvPr>
        </p:nvSpPr>
        <p:spPr>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7CB68807-3F08-4439-9241-E8CA25F92344}" type="slidenum">
              <a:rPr lang="en-US" altLang="en-US" sz="1400">
                <a:latin typeface="Arial" panose="020B0604020202020204" pitchFamily="34" charset="0"/>
              </a:rPr>
              <a:pPr>
                <a:spcBef>
                  <a:spcPct val="0"/>
                </a:spcBef>
                <a:buClrTx/>
                <a:buFontTx/>
                <a:buNone/>
              </a:pPr>
              <a:t>36</a:t>
            </a:fld>
            <a:endParaRPr lang="en-US" altLang="en-US" sz="1400">
              <a:latin typeface="Arial" panose="020B0604020202020204" pitchFamily="34" charset="0"/>
            </a:endParaRPr>
          </a:p>
        </p:txBody>
      </p:sp>
    </p:spTree>
    <p:extLst>
      <p:ext uri="{BB962C8B-B14F-4D97-AF65-F5344CB8AC3E}">
        <p14:creationId xmlns:p14="http://schemas.microsoft.com/office/powerpoint/2010/main" val="404514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4393C4A2-B95D-4F41-B1DF-6C2CA53D1B5B}"/>
              </a:ext>
            </a:extLst>
          </p:cNvPr>
          <p:cNvSpPr>
            <a:spLocks noGrp="1"/>
          </p:cNvSpPr>
          <p:nvPr>
            <p:ph type="title"/>
          </p:nvPr>
        </p:nvSpPr>
        <p:spPr>
          <a:xfrm>
            <a:off x="2438400" y="533400"/>
            <a:ext cx="6934200" cy="762000"/>
          </a:xfrm>
        </p:spPr>
        <p:txBody>
          <a:bodyPr/>
          <a:lstStyle/>
          <a:p>
            <a:pPr eaLnBrk="1" hangingPunct="1"/>
            <a:r>
              <a:rPr lang="en-US" altLang="en-US"/>
              <a:t>Know your spiritual gifting</a:t>
            </a:r>
          </a:p>
        </p:txBody>
      </p:sp>
      <p:sp>
        <p:nvSpPr>
          <p:cNvPr id="101379" name="Content Placeholder 2">
            <a:extLst>
              <a:ext uri="{FF2B5EF4-FFF2-40B4-BE49-F238E27FC236}">
                <a16:creationId xmlns:a16="http://schemas.microsoft.com/office/drawing/2014/main" id="{1B7FAB27-C1EA-46CA-8787-71D415B6AD35}"/>
              </a:ext>
            </a:extLst>
          </p:cNvPr>
          <p:cNvSpPr>
            <a:spLocks noGrp="1"/>
          </p:cNvSpPr>
          <p:nvPr>
            <p:ph idx="1"/>
          </p:nvPr>
        </p:nvSpPr>
        <p:spPr>
          <a:xfrm>
            <a:off x="1143000" y="1676400"/>
            <a:ext cx="10668000" cy="5029200"/>
          </a:xfrm>
        </p:spPr>
        <p:txBody>
          <a:bodyPr>
            <a:normAutofit/>
          </a:bodyPr>
          <a:lstStyle/>
          <a:p>
            <a:pPr eaLnBrk="1" hangingPunct="1">
              <a:defRPr/>
            </a:pPr>
            <a:r>
              <a:rPr lang="en-US" dirty="0">
                <a:latin typeface="+mj-lt"/>
              </a:rPr>
              <a:t>As Christians become aware of their gift(s), they will better know for which  responsibilities and opportunities they are best equipped, and which work to avoid. If they match work with spiritual gifting, supernatural power will accompany them, and the church will be edified.</a:t>
            </a:r>
          </a:p>
          <a:p>
            <a:pPr lvl="1" eaLnBrk="1" hangingPunct="1">
              <a:defRPr/>
            </a:pPr>
            <a:r>
              <a:rPr lang="en-US" dirty="0">
                <a:latin typeface="+mj-lt"/>
              </a:rPr>
              <a:t>What are your personal spiritual gifts?</a:t>
            </a:r>
          </a:p>
          <a:p>
            <a:pPr lvl="1" eaLnBrk="1" hangingPunct="1">
              <a:defRPr/>
            </a:pPr>
            <a:r>
              <a:rPr lang="en-US" dirty="0">
                <a:latin typeface="+mj-lt"/>
              </a:rPr>
              <a:t>Are you using them diligently?</a:t>
            </a:r>
          </a:p>
          <a:p>
            <a:pPr lvl="1" eaLnBrk="1" hangingPunct="1">
              <a:defRPr/>
            </a:pPr>
            <a:r>
              <a:rPr lang="en-US" dirty="0">
                <a:latin typeface="+mj-lt"/>
              </a:rPr>
              <a:t>A free assessment of your motivational gifting is at www.gifttest.org/</a:t>
            </a:r>
          </a:p>
        </p:txBody>
      </p:sp>
      <p:sp>
        <p:nvSpPr>
          <p:cNvPr id="71684" name="Slide Number Placeholder 3">
            <a:extLst>
              <a:ext uri="{FF2B5EF4-FFF2-40B4-BE49-F238E27FC236}">
                <a16:creationId xmlns:a16="http://schemas.microsoft.com/office/drawing/2014/main" id="{E7E38808-2A58-427F-A8FB-7BC8E579D4CA}"/>
              </a:ext>
            </a:extLst>
          </p:cNvPr>
          <p:cNvSpPr>
            <a:spLocks noGrp="1"/>
          </p:cNvSpPr>
          <p:nvPr>
            <p:ph type="sldNum" sz="quarter" idx="12"/>
          </p:nvPr>
        </p:nvSpPr>
        <p:spPr>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5AE50F29-C2B1-4528-B377-03628D85BF3D}" type="slidenum">
              <a:rPr lang="en-US" altLang="en-US" sz="1400">
                <a:latin typeface="Arial" panose="020B0604020202020204" pitchFamily="34" charset="0"/>
              </a:rPr>
              <a:pPr>
                <a:spcBef>
                  <a:spcPct val="0"/>
                </a:spcBef>
                <a:buClrTx/>
                <a:buFontTx/>
                <a:buNone/>
              </a:pPr>
              <a:t>37</a:t>
            </a:fld>
            <a:endParaRPr lang="en-US" altLang="en-US" sz="1400">
              <a:latin typeface="Arial" panose="020B0604020202020204" pitchFamily="34" charset="0"/>
            </a:endParaRPr>
          </a:p>
        </p:txBody>
      </p:sp>
    </p:spTree>
    <p:extLst>
      <p:ext uri="{BB962C8B-B14F-4D97-AF65-F5344CB8AC3E}">
        <p14:creationId xmlns:p14="http://schemas.microsoft.com/office/powerpoint/2010/main" val="2959122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F2750C4-12A7-44B4-966A-BABC7561984E}"/>
              </a:ext>
            </a:extLst>
          </p:cNvPr>
          <p:cNvSpPr>
            <a:spLocks noGrp="1"/>
          </p:cNvSpPr>
          <p:nvPr>
            <p:ph type="title"/>
          </p:nvPr>
        </p:nvSpPr>
        <p:spPr>
          <a:xfrm>
            <a:off x="2438400" y="533400"/>
            <a:ext cx="6934200" cy="762000"/>
          </a:xfrm>
        </p:spPr>
        <p:txBody>
          <a:bodyPr/>
          <a:lstStyle/>
          <a:p>
            <a:pPr eaLnBrk="1" hangingPunct="1"/>
            <a:r>
              <a:rPr lang="en-US" altLang="en-US"/>
              <a:t>Gifts Overview</a:t>
            </a:r>
          </a:p>
        </p:txBody>
      </p:sp>
      <p:sp>
        <p:nvSpPr>
          <p:cNvPr id="100355" name="Content Placeholder 2">
            <a:extLst>
              <a:ext uri="{FF2B5EF4-FFF2-40B4-BE49-F238E27FC236}">
                <a16:creationId xmlns:a16="http://schemas.microsoft.com/office/drawing/2014/main" id="{72166EF8-F57E-4767-9987-4ED6C9E62887}"/>
              </a:ext>
            </a:extLst>
          </p:cNvPr>
          <p:cNvSpPr>
            <a:spLocks noGrp="1"/>
          </p:cNvSpPr>
          <p:nvPr>
            <p:ph idx="1"/>
          </p:nvPr>
        </p:nvSpPr>
        <p:spPr>
          <a:xfrm>
            <a:off x="1295400" y="1371600"/>
            <a:ext cx="9372600" cy="5486400"/>
          </a:xfrm>
        </p:spPr>
        <p:txBody>
          <a:bodyPr/>
          <a:lstStyle/>
          <a:p>
            <a:pPr eaLnBrk="1" hangingPunct="1">
              <a:defRPr/>
            </a:pPr>
            <a:r>
              <a:rPr lang="en-US" altLang="en-US" sz="2800" dirty="0">
                <a:latin typeface="+mj-lt"/>
              </a:rPr>
              <a:t>Depending upon whether or not the gift of pastor/teacher is reckoned as one or two gifts, there are, by one count, 18 or 19 gifts of the Spirit listed in the New Testament (1 Cor. 12:28-30; Rom. 12:6-8; Eph. 4:7-13).</a:t>
            </a:r>
          </a:p>
          <a:p>
            <a:pPr lvl="1" eaLnBrk="1" hangingPunct="1">
              <a:defRPr/>
            </a:pPr>
            <a:r>
              <a:rPr lang="en-US" altLang="en-US" sz="2400" dirty="0">
                <a:latin typeface="+mj-lt"/>
              </a:rPr>
              <a:t>(Dispensational and Reformed theology hold to the cessation after the apostolic age of at least some of these gifts.)</a:t>
            </a:r>
          </a:p>
          <a:p>
            <a:pPr eaLnBrk="1" hangingPunct="1">
              <a:defRPr/>
            </a:pPr>
            <a:r>
              <a:rPr lang="en-US" altLang="en-US" sz="2800" dirty="0">
                <a:latin typeface="+mj-lt"/>
              </a:rPr>
              <a:t>More important than knowing which gift we’ve received is using that gift (Rom. 12:6ff.). </a:t>
            </a:r>
          </a:p>
          <a:p>
            <a:pPr eaLnBrk="1" hangingPunct="1">
              <a:defRPr/>
            </a:pPr>
            <a:endParaRPr lang="en-US" altLang="en-US" dirty="0"/>
          </a:p>
        </p:txBody>
      </p:sp>
      <p:sp>
        <p:nvSpPr>
          <p:cNvPr id="72708" name="Slide Number Placeholder 3">
            <a:extLst>
              <a:ext uri="{FF2B5EF4-FFF2-40B4-BE49-F238E27FC236}">
                <a16:creationId xmlns:a16="http://schemas.microsoft.com/office/drawing/2014/main" id="{318C9D7C-1A95-46E7-AADB-09E7A05E606E}"/>
              </a:ext>
            </a:extLst>
          </p:cNvPr>
          <p:cNvSpPr>
            <a:spLocks noGrp="1"/>
          </p:cNvSpPr>
          <p:nvPr>
            <p:ph type="sldNum" sz="quarter" idx="12"/>
          </p:nvPr>
        </p:nvSpPr>
        <p:spPr>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8ED05CA7-3E84-4116-9357-3F8EB5DE7AC5}" type="slidenum">
              <a:rPr lang="en-US" altLang="en-US" sz="1400">
                <a:latin typeface="Arial" panose="020B0604020202020204" pitchFamily="34" charset="0"/>
              </a:rPr>
              <a:pPr>
                <a:spcBef>
                  <a:spcPct val="0"/>
                </a:spcBef>
                <a:buClrTx/>
                <a:buFontTx/>
                <a:buNone/>
              </a:pPr>
              <a:t>38</a:t>
            </a:fld>
            <a:endParaRPr lang="en-US" altLang="en-US" sz="1400">
              <a:latin typeface="Arial" panose="020B0604020202020204" pitchFamily="34" charset="0"/>
            </a:endParaRPr>
          </a:p>
        </p:txBody>
      </p:sp>
    </p:spTree>
    <p:extLst>
      <p:ext uri="{BB962C8B-B14F-4D97-AF65-F5344CB8AC3E}">
        <p14:creationId xmlns:p14="http://schemas.microsoft.com/office/powerpoint/2010/main" val="194926217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a:extLst>
              <a:ext uri="{FF2B5EF4-FFF2-40B4-BE49-F238E27FC236}">
                <a16:creationId xmlns:a16="http://schemas.microsoft.com/office/drawing/2014/main" id="{DAD7AD63-4E42-4306-BD1B-E394FA5458E3}"/>
              </a:ext>
            </a:extLst>
          </p:cNvPr>
          <p:cNvSpPr>
            <a:spLocks noGrp="1"/>
          </p:cNvSpPr>
          <p:nvPr>
            <p:ph idx="1"/>
          </p:nvPr>
        </p:nvSpPr>
        <p:spPr>
          <a:xfrm>
            <a:off x="609600" y="1225550"/>
            <a:ext cx="6096000" cy="4953000"/>
          </a:xfrm>
        </p:spPr>
        <p:txBody>
          <a:bodyPr/>
          <a:lstStyle/>
          <a:p>
            <a:pPr eaLnBrk="1" hangingPunct="1"/>
            <a:r>
              <a:rPr lang="en-US" altLang="en-US" dirty="0">
                <a:latin typeface="Arial" panose="020B0604020202020204" pitchFamily="34" charset="0"/>
                <a:cs typeface="Arial" panose="020B0604020202020204" pitchFamily="34" charset="0"/>
              </a:rPr>
              <a:t>Get involved in some ministry outside the walls of your church. Church is to equip for service, but not simply to other Christians (for example, evangelists should serve those outside the church).</a:t>
            </a:r>
          </a:p>
          <a:p>
            <a:pPr lvl="1" eaLnBrk="1" hangingPunct="1"/>
            <a:r>
              <a:rPr lang="en-US" altLang="en-US" dirty="0">
                <a:latin typeface="Arial" panose="020B0604020202020204" pitchFamily="34" charset="0"/>
                <a:cs typeface="Arial" panose="020B0604020202020204" pitchFamily="34" charset="0"/>
              </a:rPr>
              <a:t>Consider doing inner city ministry, according to your spiritual gifting.</a:t>
            </a:r>
          </a:p>
        </p:txBody>
      </p:sp>
      <p:sp>
        <p:nvSpPr>
          <p:cNvPr id="73731" name="Slide Number Placeholder 4">
            <a:extLst>
              <a:ext uri="{FF2B5EF4-FFF2-40B4-BE49-F238E27FC236}">
                <a16:creationId xmlns:a16="http://schemas.microsoft.com/office/drawing/2014/main" id="{F3324947-75BC-4134-BC1B-7BF3909DD3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F3F5CB5E-FF75-4957-BCA0-CF8ED3024CFC}" type="slidenum">
              <a:rPr lang="en-US" altLang="en-US" sz="1000"/>
              <a:pPr>
                <a:spcBef>
                  <a:spcPct val="0"/>
                </a:spcBef>
                <a:buClrTx/>
                <a:buSzTx/>
                <a:buFontTx/>
                <a:buNone/>
              </a:pPr>
              <a:t>39</a:t>
            </a:fld>
            <a:endParaRPr lang="en-US" altLang="en-US" sz="1000"/>
          </a:p>
        </p:txBody>
      </p:sp>
      <p:sp>
        <p:nvSpPr>
          <p:cNvPr id="2" name="Title 1">
            <a:extLst>
              <a:ext uri="{FF2B5EF4-FFF2-40B4-BE49-F238E27FC236}">
                <a16:creationId xmlns:a16="http://schemas.microsoft.com/office/drawing/2014/main" id="{CA70C966-907B-48CD-9EC1-602782BD5933}"/>
              </a:ext>
            </a:extLst>
          </p:cNvPr>
          <p:cNvSpPr>
            <a:spLocks noGrp="1"/>
          </p:cNvSpPr>
          <p:nvPr>
            <p:ph type="title"/>
          </p:nvPr>
        </p:nvSpPr>
        <p:spPr>
          <a:xfrm>
            <a:off x="1520788" y="164386"/>
            <a:ext cx="4570450" cy="762000"/>
          </a:xfrm>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Beginning moves</a:t>
            </a:r>
          </a:p>
        </p:txBody>
      </p:sp>
      <p:pic>
        <p:nvPicPr>
          <p:cNvPr id="73733" name="Picture 3">
            <a:extLst>
              <a:ext uri="{FF2B5EF4-FFF2-40B4-BE49-F238E27FC236}">
                <a16:creationId xmlns:a16="http://schemas.microsoft.com/office/drawing/2014/main" id="{37A575B7-79D3-4852-A850-4D9BB67CA7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0"/>
            <a:ext cx="4576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03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WmSheppard bw">
            <a:extLst>
              <a:ext uri="{FF2B5EF4-FFF2-40B4-BE49-F238E27FC236}">
                <a16:creationId xmlns:a16="http://schemas.microsoft.com/office/drawing/2014/main" id="{1B5DFCCA-D717-4AE3-BD01-5D38B935BBE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81800" y="0"/>
            <a:ext cx="3886200" cy="2800350"/>
          </a:xfrm>
          <a:noFill/>
          <a:extLst>
            <a:ext uri="{909E8E84-426E-40DD-AFC4-6F175D3DCCD1}">
              <a14:hiddenFill xmlns:a14="http://schemas.microsoft.com/office/drawing/2010/main">
                <a:solidFill>
                  <a:srgbClr val="FFFFFF"/>
                </a:solidFill>
              </a14:hiddenFill>
            </a:ext>
          </a:extLst>
        </p:spPr>
      </p:pic>
      <p:sp>
        <p:nvSpPr>
          <p:cNvPr id="37891" name="Line 6">
            <a:extLst>
              <a:ext uri="{FF2B5EF4-FFF2-40B4-BE49-F238E27FC236}">
                <a16:creationId xmlns:a16="http://schemas.microsoft.com/office/drawing/2014/main" id="{B0754DAE-EB4C-4925-A856-A563FDA13114}"/>
              </a:ext>
            </a:extLst>
          </p:cNvPr>
          <p:cNvSpPr>
            <a:spLocks noChangeShapeType="1"/>
          </p:cNvSpPr>
          <p:nvPr/>
        </p:nvSpPr>
        <p:spPr bwMode="auto">
          <a:xfrm flipV="1">
            <a:off x="6400800" y="1143000"/>
            <a:ext cx="2133600" cy="1447800"/>
          </a:xfrm>
          <a:prstGeom prst="line">
            <a:avLst/>
          </a:prstGeom>
          <a:noFill/>
          <a:ln w="38100">
            <a:solidFill>
              <a:srgbClr val="CC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892" name="Rectangle 2">
            <a:extLst>
              <a:ext uri="{FF2B5EF4-FFF2-40B4-BE49-F238E27FC236}">
                <a16:creationId xmlns:a16="http://schemas.microsoft.com/office/drawing/2014/main" id="{9E6AD3B1-9140-4025-8EAE-8DE678F49978}"/>
              </a:ext>
            </a:extLst>
          </p:cNvPr>
          <p:cNvSpPr>
            <a:spLocks noGrp="1" noChangeArrowheads="1"/>
          </p:cNvSpPr>
          <p:nvPr>
            <p:ph type="title"/>
          </p:nvPr>
        </p:nvSpPr>
        <p:spPr>
          <a:xfrm>
            <a:off x="2362200" y="2057400"/>
            <a:ext cx="5257800" cy="990600"/>
          </a:xfrm>
        </p:spPr>
        <p:txBody>
          <a:bodyPr/>
          <a:lstStyle/>
          <a:p>
            <a:pPr eaLnBrk="1" hangingPunct="1"/>
            <a:r>
              <a:rPr lang="en-US" altLang="en-US" sz="3200"/>
              <a:t>Dr. William Sheppard</a:t>
            </a:r>
          </a:p>
        </p:txBody>
      </p:sp>
      <p:sp>
        <p:nvSpPr>
          <p:cNvPr id="30723" name="Rectangle 3">
            <a:extLst>
              <a:ext uri="{FF2B5EF4-FFF2-40B4-BE49-F238E27FC236}">
                <a16:creationId xmlns:a16="http://schemas.microsoft.com/office/drawing/2014/main" id="{98237CE2-E879-422A-B54A-552D5C53351B}"/>
              </a:ext>
            </a:extLst>
          </p:cNvPr>
          <p:cNvSpPr>
            <a:spLocks noGrp="1" noChangeArrowheads="1"/>
          </p:cNvSpPr>
          <p:nvPr>
            <p:ph type="body" sz="half" idx="1"/>
          </p:nvPr>
        </p:nvSpPr>
        <p:spPr>
          <a:xfrm>
            <a:off x="1219200" y="3048000"/>
            <a:ext cx="9296400" cy="3505200"/>
          </a:xfrm>
        </p:spPr>
        <p:txBody>
          <a:bodyPr/>
          <a:lstStyle/>
          <a:p>
            <a:pPr eaLnBrk="1" hangingPunct="1">
              <a:lnSpc>
                <a:spcPct val="80000"/>
              </a:lnSpc>
              <a:buFont typeface="Wingdings" panose="05000000000000000000" pitchFamily="2" charset="2"/>
              <a:buChar char="q"/>
              <a:defRPr/>
            </a:pPr>
            <a:r>
              <a:rPr lang="en-US" altLang="en-US" sz="2800" b="1" dirty="0">
                <a:latin typeface="+mj-lt"/>
              </a:rPr>
              <a:t>Dr. Wm. Sheppard went to the Congo in 1821, becoming head of the American Presbyterian Congo Mission among the </a:t>
            </a:r>
            <a:r>
              <a:rPr lang="en-US" altLang="en-US" sz="2800" b="1" dirty="0" err="1">
                <a:latin typeface="+mj-lt"/>
              </a:rPr>
              <a:t>Bakuba</a:t>
            </a:r>
            <a:r>
              <a:rPr lang="en-US" altLang="en-US" sz="2800" b="1" dirty="0">
                <a:latin typeface="+mj-lt"/>
              </a:rPr>
              <a:t> tribe, going 1200 miles inland.</a:t>
            </a:r>
          </a:p>
          <a:p>
            <a:pPr eaLnBrk="1" hangingPunct="1">
              <a:lnSpc>
                <a:spcPct val="80000"/>
              </a:lnSpc>
              <a:buFont typeface="Wingdings" panose="05000000000000000000" pitchFamily="2" charset="2"/>
              <a:buChar char="q"/>
              <a:defRPr/>
            </a:pPr>
            <a:r>
              <a:rPr lang="en-US" altLang="en-US" sz="2800" b="1" dirty="0">
                <a:latin typeface="+mj-lt"/>
              </a:rPr>
              <a:t>He build churches, day schools and homes for children rescued from slavery.</a:t>
            </a:r>
          </a:p>
          <a:p>
            <a:pPr eaLnBrk="1" hangingPunct="1">
              <a:lnSpc>
                <a:spcPct val="80000"/>
              </a:lnSpc>
              <a:buFont typeface="Wingdings" panose="05000000000000000000" pitchFamily="2" charset="2"/>
              <a:buChar char="q"/>
              <a:defRPr/>
            </a:pPr>
            <a:r>
              <a:rPr lang="en-US" altLang="en-US" sz="2800" b="1" dirty="0">
                <a:latin typeface="+mj-lt"/>
              </a:rPr>
              <a:t>His wife published the first book and hymnal in the </a:t>
            </a:r>
            <a:r>
              <a:rPr lang="en-US" altLang="en-US" sz="2800" b="1" dirty="0" err="1">
                <a:latin typeface="+mj-lt"/>
              </a:rPr>
              <a:t>Bakuba</a:t>
            </a:r>
            <a:r>
              <a:rPr lang="en-US" altLang="en-US" sz="2800" b="1" dirty="0">
                <a:latin typeface="+mj-lt"/>
              </a:rPr>
              <a:t> language.</a:t>
            </a:r>
          </a:p>
          <a:p>
            <a:pPr eaLnBrk="1" hangingPunct="1">
              <a:lnSpc>
                <a:spcPct val="80000"/>
              </a:lnSpc>
              <a:buFont typeface="Monotype Sorts" pitchFamily="2" charset="2"/>
              <a:buNone/>
              <a:defRPr/>
            </a:pPr>
            <a:r>
              <a:rPr lang="en-US" altLang="en-US" sz="1600" b="1" dirty="0">
                <a:latin typeface="+mj-lt"/>
              </a:rPr>
              <a:t>	Sources: Wilbur </a:t>
            </a:r>
            <a:r>
              <a:rPr lang="en-US" altLang="en-US" sz="1600" b="1" dirty="0" err="1">
                <a:latin typeface="+mj-lt"/>
              </a:rPr>
              <a:t>Harr</a:t>
            </a:r>
            <a:r>
              <a:rPr lang="en-US" altLang="en-US" sz="1600" b="1" dirty="0">
                <a:latin typeface="+mj-lt"/>
              </a:rPr>
              <a:t>, Sylvia Jacobs, John </a:t>
            </a:r>
            <a:r>
              <a:rPr lang="en-US" altLang="en-US" sz="1600" b="1" dirty="0" err="1">
                <a:latin typeface="+mj-lt"/>
              </a:rPr>
              <a:t>Hendrick</a:t>
            </a:r>
            <a:r>
              <a:rPr lang="en-US" altLang="en-US" sz="1600" b="1" dirty="0">
                <a:latin typeface="+mj-lt"/>
              </a:rPr>
              <a:t> and Winifred Vass</a:t>
            </a:r>
          </a:p>
          <a:p>
            <a:pPr eaLnBrk="1" hangingPunct="1">
              <a:lnSpc>
                <a:spcPct val="80000"/>
              </a:lnSpc>
              <a:buFont typeface="Monotype Sorts" pitchFamily="2" charset="2"/>
              <a:buNone/>
              <a:defRPr/>
            </a:pPr>
            <a:endParaRPr lang="en-US" altLang="en-US" sz="1600" b="1" dirty="0">
              <a:latin typeface="Gill Sans MT" panose="020B0502020104020203" pitchFamily="34" charset="0"/>
            </a:endParaRPr>
          </a:p>
        </p:txBody>
      </p:sp>
      <p:pic>
        <p:nvPicPr>
          <p:cNvPr id="37894" name="Picture 7" descr="Wm Sheppard family bw">
            <a:extLst>
              <a:ext uri="{FF2B5EF4-FFF2-40B4-BE49-F238E27FC236}">
                <a16:creationId xmlns:a16="http://schemas.microsoft.com/office/drawing/2014/main" id="{0226F17F-DFE0-4180-8E29-EB21CDAFE88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905000" y="1"/>
            <a:ext cx="2590800" cy="20431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673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CE241BB-0EF4-4679-A864-9C91ADFC6269}"/>
              </a:ext>
            </a:extLst>
          </p:cNvPr>
          <p:cNvSpPr>
            <a:spLocks noGrp="1"/>
          </p:cNvSpPr>
          <p:nvPr>
            <p:ph type="title"/>
          </p:nvPr>
        </p:nvSpPr>
        <p:spPr>
          <a:xfrm>
            <a:off x="1955800" y="762000"/>
            <a:ext cx="6457950" cy="762000"/>
          </a:xfrm>
        </p:spPr>
        <p:txBody>
          <a:bodyPr/>
          <a:lstStyle/>
          <a:p>
            <a:pPr eaLnBrk="1" hangingPunct="1"/>
            <a:r>
              <a:rPr lang="en-US" altLang="en-US"/>
              <a:t>Read mission books</a:t>
            </a:r>
          </a:p>
        </p:txBody>
      </p:sp>
      <p:sp>
        <p:nvSpPr>
          <p:cNvPr id="3" name="Content Placeholder 2">
            <a:extLst>
              <a:ext uri="{FF2B5EF4-FFF2-40B4-BE49-F238E27FC236}">
                <a16:creationId xmlns:a16="http://schemas.microsoft.com/office/drawing/2014/main" id="{A37171D9-DD5A-411A-A49D-F33C4C8116B6}"/>
              </a:ext>
            </a:extLst>
          </p:cNvPr>
          <p:cNvSpPr>
            <a:spLocks noGrp="1"/>
          </p:cNvSpPr>
          <p:nvPr>
            <p:ph idx="1"/>
          </p:nvPr>
        </p:nvSpPr>
        <p:spPr>
          <a:xfrm>
            <a:off x="2667000" y="1524000"/>
            <a:ext cx="5867400" cy="5105400"/>
          </a:xfrm>
        </p:spPr>
        <p:txBody>
          <a:bodyPr>
            <a:normAutofit/>
          </a:bodyPr>
          <a:lstStyle/>
          <a:p>
            <a:pPr eaLnBrk="1" hangingPunct="1">
              <a:defRPr/>
            </a:pPr>
            <a:r>
              <a:rPr lang="en-US" sz="2800" dirty="0">
                <a:latin typeface="+mj-lt"/>
              </a:rPr>
              <a:t>Missionbooks.org is perhaps the best site for current books in Christian missions.</a:t>
            </a:r>
          </a:p>
          <a:p>
            <a:pPr eaLnBrk="1" hangingPunct="1">
              <a:defRPr/>
            </a:pPr>
            <a:r>
              <a:rPr lang="en-US" sz="2800" dirty="0">
                <a:latin typeface="+mj-lt"/>
              </a:rPr>
              <a:t>The </a:t>
            </a:r>
            <a:r>
              <a:rPr lang="en-US" sz="2800" i="1" dirty="0">
                <a:latin typeface="+mj-lt"/>
              </a:rPr>
              <a:t>African-American Experience in World Mission </a:t>
            </a:r>
            <a:r>
              <a:rPr lang="en-US" sz="2800" dirty="0">
                <a:latin typeface="+mj-lt"/>
              </a:rPr>
              <a:t>will open your eyes.</a:t>
            </a:r>
          </a:p>
          <a:p>
            <a:pPr eaLnBrk="1" hangingPunct="1">
              <a:defRPr/>
            </a:pPr>
            <a:r>
              <a:rPr lang="en-US" sz="2800" dirty="0">
                <a:latin typeface="+mj-lt"/>
              </a:rPr>
              <a:t>A very readable book by African American missionary surgeon, Michael Johnson, MD, is </a:t>
            </a:r>
            <a:r>
              <a:rPr lang="en-US" sz="2800" i="1" dirty="0">
                <a:latin typeface="+mj-lt"/>
              </a:rPr>
              <a:t>Making the Blind Man Lame </a:t>
            </a:r>
            <a:r>
              <a:rPr lang="en-US" sz="2800" dirty="0">
                <a:latin typeface="+mj-lt"/>
              </a:rPr>
              <a:t>(2</a:t>
            </a:r>
            <a:r>
              <a:rPr lang="en-US" sz="2800" baseline="30000" dirty="0">
                <a:latin typeface="+mj-lt"/>
              </a:rPr>
              <a:t>nd</a:t>
            </a:r>
            <a:r>
              <a:rPr lang="en-US" sz="2800" dirty="0">
                <a:latin typeface="+mj-lt"/>
              </a:rPr>
              <a:t> ed.).</a:t>
            </a:r>
          </a:p>
        </p:txBody>
      </p:sp>
      <p:sp>
        <p:nvSpPr>
          <p:cNvPr id="74756" name="Slide Number Placeholder 3">
            <a:extLst>
              <a:ext uri="{FF2B5EF4-FFF2-40B4-BE49-F238E27FC236}">
                <a16:creationId xmlns:a16="http://schemas.microsoft.com/office/drawing/2014/main" id="{ACAD41D6-2347-4C0B-873D-386FA902859E}"/>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991049AD-A415-4A41-AD9C-ED7AF08029B7}" type="slidenum">
              <a:rPr lang="en-US" altLang="en-US" sz="1400"/>
              <a:pPr>
                <a:spcBef>
                  <a:spcPct val="0"/>
                </a:spcBef>
                <a:buClrTx/>
                <a:buFontTx/>
                <a:buNone/>
              </a:pPr>
              <a:t>40</a:t>
            </a:fld>
            <a:endParaRPr lang="en-US" altLang="en-US" sz="1400"/>
          </a:p>
        </p:txBody>
      </p:sp>
      <p:pic>
        <p:nvPicPr>
          <p:cNvPr id="74757" name="Picture 2">
            <a:extLst>
              <a:ext uri="{FF2B5EF4-FFF2-40B4-BE49-F238E27FC236}">
                <a16:creationId xmlns:a16="http://schemas.microsoft.com/office/drawing/2014/main" id="{E455759C-2A27-43AE-BC71-ED8408CC6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560" y="468045"/>
            <a:ext cx="296528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8" name="Picture 3">
            <a:extLst>
              <a:ext uri="{FF2B5EF4-FFF2-40B4-BE49-F238E27FC236}">
                <a16:creationId xmlns:a16="http://schemas.microsoft.com/office/drawing/2014/main" id="{F6FB1358-B42A-48EF-ADBE-6495A5873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 y="2899008"/>
            <a:ext cx="2088515" cy="30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94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99CA75E-2099-4059-895B-ADA14F11D2A9}"/>
              </a:ext>
            </a:extLst>
          </p:cNvPr>
          <p:cNvSpPr>
            <a:spLocks noGrp="1" noChangeArrowheads="1"/>
          </p:cNvSpPr>
          <p:nvPr>
            <p:ph type="title"/>
          </p:nvPr>
        </p:nvSpPr>
        <p:spPr>
          <a:xfrm>
            <a:off x="2362200" y="2057400"/>
            <a:ext cx="5867400" cy="990600"/>
          </a:xfrm>
        </p:spPr>
        <p:txBody>
          <a:bodyPr/>
          <a:lstStyle/>
          <a:p>
            <a:pPr eaLnBrk="1" hangingPunct="1"/>
            <a:r>
              <a:rPr lang="en-US" altLang="en-US"/>
              <a:t>Dr. Aaron McMillan</a:t>
            </a:r>
          </a:p>
        </p:txBody>
      </p:sp>
      <p:sp>
        <p:nvSpPr>
          <p:cNvPr id="32771" name="Rectangle 3">
            <a:extLst>
              <a:ext uri="{FF2B5EF4-FFF2-40B4-BE49-F238E27FC236}">
                <a16:creationId xmlns:a16="http://schemas.microsoft.com/office/drawing/2014/main" id="{6C64BACD-4AB5-4084-B528-EA0A5E59CDA1}"/>
              </a:ext>
            </a:extLst>
          </p:cNvPr>
          <p:cNvSpPr>
            <a:spLocks noGrp="1" noChangeArrowheads="1"/>
          </p:cNvSpPr>
          <p:nvPr>
            <p:ph type="body" sz="half" idx="1"/>
          </p:nvPr>
        </p:nvSpPr>
        <p:spPr>
          <a:xfrm>
            <a:off x="1295400" y="381000"/>
            <a:ext cx="8686800" cy="5791200"/>
          </a:xfrm>
        </p:spPr>
        <p:txBody>
          <a:bodyPr/>
          <a:lstStyle/>
          <a:p>
            <a:pPr eaLnBrk="1" hangingPunct="1">
              <a:buFont typeface="Wingdings" panose="05000000000000000000" pitchFamily="2" charset="2"/>
              <a:buChar char="q"/>
              <a:defRPr/>
            </a:pPr>
            <a:r>
              <a:rPr lang="en-US" altLang="en-US" sz="2800" b="1" dirty="0">
                <a:latin typeface="+mj-lt"/>
              </a:rPr>
              <a:t>Dr. Aaron McMillan was a physician and Nebraska legislator before going with the American Board of Commissioners in 1929 to head an Angolan hospital. </a:t>
            </a:r>
          </a:p>
          <a:p>
            <a:pPr eaLnBrk="1" hangingPunct="1">
              <a:defRPr/>
            </a:pPr>
            <a:endParaRPr lang="en-US" altLang="en-US" sz="2800" b="1" dirty="0">
              <a:latin typeface="Tahoma" panose="020B0604030504040204" pitchFamily="34" charset="0"/>
            </a:endParaRPr>
          </a:p>
          <a:p>
            <a:pPr eaLnBrk="1" hangingPunct="1">
              <a:buFont typeface="Monotype Sorts" pitchFamily="2" charset="2"/>
              <a:buNone/>
              <a:defRPr/>
            </a:pPr>
            <a:r>
              <a:rPr lang="en-US" altLang="en-US" sz="2800" b="1" dirty="0">
                <a:latin typeface="Tahoma" panose="020B0604030504040204" pitchFamily="34" charset="0"/>
              </a:rPr>
              <a:t>	</a:t>
            </a:r>
          </a:p>
          <a:p>
            <a:pPr eaLnBrk="1" hangingPunct="1">
              <a:buFont typeface="Wingdings" panose="05000000000000000000" pitchFamily="2" charset="2"/>
              <a:buChar char="q"/>
              <a:defRPr/>
            </a:pPr>
            <a:r>
              <a:rPr lang="en-US" altLang="en-US" sz="2800" b="1" dirty="0">
                <a:latin typeface="+mj-lt"/>
              </a:rPr>
              <a:t>He trained assistants, treated over 80,000 patients and performed over 3,000 surgeries during his medical ministry</a:t>
            </a:r>
            <a:r>
              <a:rPr lang="en-US" altLang="en-US" sz="2800" b="1" baseline="30000" dirty="0">
                <a:latin typeface="+mj-lt"/>
              </a:rPr>
              <a:t>1</a:t>
            </a:r>
            <a:r>
              <a:rPr lang="en-US" altLang="en-US" sz="2800" b="1" dirty="0">
                <a:latin typeface="+mj-lt"/>
              </a:rPr>
              <a:t>.</a:t>
            </a:r>
          </a:p>
        </p:txBody>
      </p:sp>
      <p:pic>
        <p:nvPicPr>
          <p:cNvPr id="38916" name="Picture 4" descr="j0189355[1]">
            <a:extLst>
              <a:ext uri="{FF2B5EF4-FFF2-40B4-BE49-F238E27FC236}">
                <a16:creationId xmlns:a16="http://schemas.microsoft.com/office/drawing/2014/main" id="{CF299040-8220-41E5-AD33-FBE270179AF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72401" y="4572000"/>
            <a:ext cx="2085975" cy="1308100"/>
          </a:xfrm>
          <a:noFill/>
          <a:extLst>
            <a:ext uri="{909E8E84-426E-40DD-AFC4-6F175D3DCCD1}">
              <a14:hiddenFill xmlns:a14="http://schemas.microsoft.com/office/drawing/2010/main">
                <a:solidFill>
                  <a:srgbClr val="FFFFFF"/>
                </a:solidFill>
              </a14:hiddenFill>
            </a:ext>
          </a:extLst>
        </p:spPr>
      </p:pic>
      <p:sp>
        <p:nvSpPr>
          <p:cNvPr id="38917" name="Text Box 6">
            <a:extLst>
              <a:ext uri="{FF2B5EF4-FFF2-40B4-BE49-F238E27FC236}">
                <a16:creationId xmlns:a16="http://schemas.microsoft.com/office/drawing/2014/main" id="{6C45E2DC-0A46-4387-8041-3702915A5527}"/>
              </a:ext>
            </a:extLst>
          </p:cNvPr>
          <p:cNvSpPr txBox="1">
            <a:spLocks noChangeArrowheads="1"/>
          </p:cNvSpPr>
          <p:nvPr/>
        </p:nvSpPr>
        <p:spPr bwMode="auto">
          <a:xfrm>
            <a:off x="1828800" y="5410200"/>
            <a:ext cx="480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400" dirty="0">
                <a:latin typeface="Arial" panose="020B0604020202020204" pitchFamily="34" charset="0"/>
              </a:rPr>
              <a:t>1 Wilbur Harr, 1945. “The Negro as an American Protestant missionary in Africa”. Ph.D. dissertation, microfilm, University of Chicago, pp 54-55.</a:t>
            </a:r>
          </a:p>
        </p:txBody>
      </p:sp>
    </p:spTree>
    <p:extLst>
      <p:ext uri="{BB962C8B-B14F-4D97-AF65-F5344CB8AC3E}">
        <p14:creationId xmlns:p14="http://schemas.microsoft.com/office/powerpoint/2010/main" val="2641204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B612CB3E-73FC-41FE-932C-CF40492AF88A}"/>
              </a:ext>
            </a:extLst>
          </p:cNvPr>
          <p:cNvSpPr>
            <a:spLocks noGrp="1" noChangeArrowheads="1"/>
          </p:cNvSpPr>
          <p:nvPr>
            <p:ph type="title"/>
          </p:nvPr>
        </p:nvSpPr>
        <p:spPr>
          <a:xfrm>
            <a:off x="2370138" y="2133600"/>
            <a:ext cx="8077200" cy="685800"/>
          </a:xfrm>
        </p:spPr>
        <p:txBody>
          <a:bodyPr/>
          <a:lstStyle/>
          <a:p>
            <a:pPr eaLnBrk="1" hangingPunct="1"/>
            <a:r>
              <a:rPr lang="en-US" altLang="en-US">
                <a:latin typeface="Gill Sans MT" panose="020B0502020104020203" pitchFamily="34" charset="0"/>
              </a:rPr>
              <a:t>Dr. Michael &amp; Kay Johnson</a:t>
            </a:r>
          </a:p>
        </p:txBody>
      </p:sp>
      <p:pic>
        <p:nvPicPr>
          <p:cNvPr id="39939" name="Picture 4" descr="Dr Michael Johnson -Kay">
            <a:extLst>
              <a:ext uri="{FF2B5EF4-FFF2-40B4-BE49-F238E27FC236}">
                <a16:creationId xmlns:a16="http://schemas.microsoft.com/office/drawing/2014/main" id="{781A03B4-B070-416C-B65E-B2AEFD6EAAD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1"/>
            <a:ext cx="6248400" cy="2112963"/>
          </a:xfrm>
          <a:noFill/>
          <a:extLst>
            <a:ext uri="{909E8E84-426E-40DD-AFC4-6F175D3DCCD1}">
              <a14:hiddenFill xmlns:a14="http://schemas.microsoft.com/office/drawing/2010/main">
                <a:solidFill>
                  <a:srgbClr val="FFFFFF"/>
                </a:solidFill>
              </a14:hiddenFill>
            </a:ext>
          </a:extLst>
        </p:spPr>
      </p:pic>
      <p:pic>
        <p:nvPicPr>
          <p:cNvPr id="39940" name="Picture 7" descr="j0189405[1]">
            <a:extLst>
              <a:ext uri="{FF2B5EF4-FFF2-40B4-BE49-F238E27FC236}">
                <a16:creationId xmlns:a16="http://schemas.microsoft.com/office/drawing/2014/main" id="{8122435A-5845-441F-9C54-EEDE90F9AD6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848600" y="1"/>
            <a:ext cx="2819400" cy="1770063"/>
          </a:xfrm>
          <a:noFill/>
          <a:extLst>
            <a:ext uri="{909E8E84-426E-40DD-AFC4-6F175D3DCCD1}">
              <a14:hiddenFill xmlns:a14="http://schemas.microsoft.com/office/drawing/2010/main">
                <a:solidFill>
                  <a:srgbClr val="FFFFFF"/>
                </a:solidFill>
              </a14:hiddenFill>
            </a:ext>
          </a:extLst>
        </p:spPr>
      </p:pic>
      <p:sp>
        <p:nvSpPr>
          <p:cNvPr id="39941" name="Slide Number Placeholder 1">
            <a:extLst>
              <a:ext uri="{FF2B5EF4-FFF2-40B4-BE49-F238E27FC236}">
                <a16:creationId xmlns:a16="http://schemas.microsoft.com/office/drawing/2014/main" id="{188F6208-A670-48AF-85C2-6C834206ED00}"/>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8C21AA0C-3456-4732-9615-DF3EE2920777}" type="slidenum">
              <a:rPr lang="en-US" altLang="en-US" sz="1400"/>
              <a:pPr>
                <a:spcBef>
                  <a:spcPct val="0"/>
                </a:spcBef>
                <a:buClrTx/>
                <a:buFontTx/>
                <a:buNone/>
              </a:pPr>
              <a:t>6</a:t>
            </a:fld>
            <a:endParaRPr lang="en-US" altLang="en-US" sz="1400"/>
          </a:p>
        </p:txBody>
      </p:sp>
      <p:sp>
        <p:nvSpPr>
          <p:cNvPr id="39942" name="Text Box 6">
            <a:extLst>
              <a:ext uri="{FF2B5EF4-FFF2-40B4-BE49-F238E27FC236}">
                <a16:creationId xmlns:a16="http://schemas.microsoft.com/office/drawing/2014/main" id="{CFE0CFA7-0EA8-46E8-B1C9-D186E9E51F1E}"/>
              </a:ext>
            </a:extLst>
          </p:cNvPr>
          <p:cNvSpPr txBox="1">
            <a:spLocks noChangeArrowheads="1"/>
          </p:cNvSpPr>
          <p:nvPr/>
        </p:nvSpPr>
        <p:spPr bwMode="auto">
          <a:xfrm>
            <a:off x="1524000" y="28194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
                <a:srgbClr val="0033CC"/>
              </a:buClr>
              <a:buFont typeface="Wingdings" panose="05000000000000000000" pitchFamily="2" charset="2"/>
              <a:buChar char="q"/>
            </a:pPr>
            <a:r>
              <a:rPr lang="en-US" altLang="en-US" sz="2400" dirty="0">
                <a:latin typeface="Gill Sans MT" panose="020B0502020104020203" pitchFamily="34" charset="0"/>
              </a:rPr>
              <a:t>Dr. Michael Johnson serves with World Gospel Mission in Philadelphia and in Kenya, East Africa.  They have a street ministry (The Least of These) to care for abandoned and orphaned children of Nairobi. Kay, his wife, runs development projects in rural Kenya and places orphans. </a:t>
            </a:r>
          </a:p>
          <a:p>
            <a:pPr eaLnBrk="1" hangingPunct="1">
              <a:spcBef>
                <a:spcPct val="50000"/>
              </a:spcBef>
              <a:buClr>
                <a:srgbClr val="0033CC"/>
              </a:buClr>
              <a:buFont typeface="Wingdings" panose="05000000000000000000" pitchFamily="2" charset="2"/>
              <a:buChar char="q"/>
            </a:pPr>
            <a:r>
              <a:rPr lang="en-US" altLang="en-US" sz="2400" dirty="0">
                <a:latin typeface="Gill Sans MT" panose="020B0502020104020203" pitchFamily="34" charset="0"/>
              </a:rPr>
              <a:t> They have begun inner city ministry in Philadelphia, while continuing work in Kenya. They have started a medical clinic for the poor, spearhead a pro-life ministry and a gun buy-back program.</a:t>
            </a:r>
          </a:p>
          <a:p>
            <a:pPr eaLnBrk="1" hangingPunct="1">
              <a:spcBef>
                <a:spcPct val="50000"/>
              </a:spcBef>
              <a:buClr>
                <a:srgbClr val="0033CC"/>
              </a:buClr>
              <a:buFont typeface="Wingdings" panose="05000000000000000000" pitchFamily="2" charset="2"/>
              <a:buChar char="q"/>
            </a:pPr>
            <a:endParaRPr lang="en-US" altLang="en-US" sz="2400" b="1" dirty="0">
              <a:latin typeface="Gill Sans MT" panose="020B0502020104020203" pitchFamily="34" charset="0"/>
            </a:endParaRPr>
          </a:p>
        </p:txBody>
      </p:sp>
    </p:spTree>
    <p:extLst>
      <p:ext uri="{BB962C8B-B14F-4D97-AF65-F5344CB8AC3E}">
        <p14:creationId xmlns:p14="http://schemas.microsoft.com/office/powerpoint/2010/main" val="17890629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20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F60368E-63C4-4CAD-8F2A-4A5A02E73256}"/>
              </a:ext>
            </a:extLst>
          </p:cNvPr>
          <p:cNvSpPr>
            <a:spLocks noGrp="1" noChangeArrowheads="1"/>
          </p:cNvSpPr>
          <p:nvPr>
            <p:ph type="title"/>
          </p:nvPr>
        </p:nvSpPr>
        <p:spPr/>
        <p:txBody>
          <a:bodyPr/>
          <a:lstStyle/>
          <a:p>
            <a:pPr eaLnBrk="1" hangingPunct="1"/>
            <a:endParaRPr lang="en-US" altLang="en-US"/>
          </a:p>
        </p:txBody>
      </p:sp>
      <p:sp>
        <p:nvSpPr>
          <p:cNvPr id="40963" name="Rectangle 3">
            <a:extLst>
              <a:ext uri="{FF2B5EF4-FFF2-40B4-BE49-F238E27FC236}">
                <a16:creationId xmlns:a16="http://schemas.microsoft.com/office/drawing/2014/main" id="{9B2242A7-1760-44ED-8114-5E70ED057900}"/>
              </a:ext>
            </a:extLst>
          </p:cNvPr>
          <p:cNvSpPr>
            <a:spLocks noGrp="1" noChangeArrowheads="1"/>
          </p:cNvSpPr>
          <p:nvPr>
            <p:ph idx="1"/>
          </p:nvPr>
        </p:nvSpPr>
        <p:spPr/>
        <p:txBody>
          <a:bodyPr/>
          <a:lstStyle/>
          <a:p>
            <a:pPr eaLnBrk="1" hangingPunct="1">
              <a:buFont typeface="Monotype Sorts" pitchFamily="2" charset="2"/>
              <a:buChar char="n"/>
            </a:pPr>
            <a:endParaRPr lang="en-US" altLang="en-US"/>
          </a:p>
        </p:txBody>
      </p:sp>
      <p:sp>
        <p:nvSpPr>
          <p:cNvPr id="40964" name="Slide Number Placeholder 1">
            <a:extLst>
              <a:ext uri="{FF2B5EF4-FFF2-40B4-BE49-F238E27FC236}">
                <a16:creationId xmlns:a16="http://schemas.microsoft.com/office/drawing/2014/main" id="{488FA0B6-BAB4-4AF9-AA14-00C7630C79C4}"/>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E02BF838-BF88-4EE7-B687-2522BEBEBAD0}" type="slidenum">
              <a:rPr lang="en-US" altLang="en-US" sz="1400"/>
              <a:pPr>
                <a:spcBef>
                  <a:spcPct val="0"/>
                </a:spcBef>
                <a:buClrTx/>
                <a:buFontTx/>
                <a:buNone/>
              </a:pPr>
              <a:t>7</a:t>
            </a:fld>
            <a:endParaRPr lang="en-US" altLang="en-US" sz="1400"/>
          </a:p>
        </p:txBody>
      </p:sp>
      <p:pic>
        <p:nvPicPr>
          <p:cNvPr id="40965" name="Picture 4" descr="Copy of Miss Periods AFAM">
            <a:extLst>
              <a:ext uri="{FF2B5EF4-FFF2-40B4-BE49-F238E27FC236}">
                <a16:creationId xmlns:a16="http://schemas.microsoft.com/office/drawing/2014/main" id="{A778147A-6820-414D-A03D-89051BBE2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0"/>
            <a:ext cx="9186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a:extLst>
              <a:ext uri="{FF2B5EF4-FFF2-40B4-BE49-F238E27FC236}">
                <a16:creationId xmlns:a16="http://schemas.microsoft.com/office/drawing/2014/main" id="{F25BD159-D352-4A5C-97FF-CEAB96538BE2}"/>
              </a:ext>
            </a:extLst>
          </p:cNvPr>
          <p:cNvSpPr txBox="1">
            <a:spLocks noChangeArrowheads="1"/>
          </p:cNvSpPr>
          <p:nvPr/>
        </p:nvSpPr>
        <p:spPr bwMode="auto">
          <a:xfrm>
            <a:off x="1524000" y="6035676"/>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200">
                <a:latin typeface="Tahoma" panose="020B0604030504040204" pitchFamily="34" charset="0"/>
              </a:rPr>
              <a:t>Sources: Wilbur Harr, “The Negro as an American Protestant missionary in Africa,” 1945. Sylvia Jacobs, “African Missions and the African American Christian churches,” 1993; Marilyn Lewis, “Overcoming obstacles: The broad sweep of the African American and Missions,” 2001; Wm. Seraile, “Black American Missionaries,” 1972; U.S. Census Bureau, “Historical income tables—households, Table H-5, 1967-2000”</a:t>
            </a:r>
          </a:p>
        </p:txBody>
      </p:sp>
    </p:spTree>
    <p:extLst>
      <p:ext uri="{BB962C8B-B14F-4D97-AF65-F5344CB8AC3E}">
        <p14:creationId xmlns:p14="http://schemas.microsoft.com/office/powerpoint/2010/main" val="56601600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252367B-7D44-4608-B759-B7E2AEF337D0}"/>
              </a:ext>
            </a:extLst>
          </p:cNvPr>
          <p:cNvSpPr>
            <a:spLocks noGrp="1" noChangeArrowheads="1"/>
          </p:cNvSpPr>
          <p:nvPr>
            <p:ph type="title"/>
          </p:nvPr>
        </p:nvSpPr>
        <p:spPr/>
        <p:txBody>
          <a:bodyPr/>
          <a:lstStyle/>
          <a:p>
            <a:pPr eaLnBrk="1" hangingPunct="1"/>
            <a:endParaRPr lang="en-US" altLang="en-US"/>
          </a:p>
        </p:txBody>
      </p:sp>
      <p:sp>
        <p:nvSpPr>
          <p:cNvPr id="200707" name="Rectangle 3">
            <a:extLst>
              <a:ext uri="{FF2B5EF4-FFF2-40B4-BE49-F238E27FC236}">
                <a16:creationId xmlns:a16="http://schemas.microsoft.com/office/drawing/2014/main" id="{4B92A61F-3558-4EF0-AED3-C8F07AE31F9C}"/>
              </a:ext>
            </a:extLst>
          </p:cNvPr>
          <p:cNvSpPr>
            <a:spLocks noGrp="1" noChangeArrowheads="1"/>
          </p:cNvSpPr>
          <p:nvPr>
            <p:ph idx="1"/>
          </p:nvPr>
        </p:nvSpPr>
        <p:spPr/>
        <p:txBody>
          <a:bodyPr/>
          <a:lstStyle/>
          <a:p>
            <a:pPr eaLnBrk="1" hangingPunct="1">
              <a:buFont typeface="Monotype Sorts" pitchFamily="2" charset="2"/>
              <a:buChar char="n"/>
              <a:defRPr/>
            </a:pPr>
            <a:endParaRPr lang="en-US">
              <a:effectLst>
                <a:outerShdw blurRad="38100" dist="38100" dir="2700000" algn="tl">
                  <a:srgbClr val="C0C0C0"/>
                </a:outerShdw>
              </a:effectLst>
            </a:endParaRPr>
          </a:p>
        </p:txBody>
      </p:sp>
      <p:sp>
        <p:nvSpPr>
          <p:cNvPr id="41988" name="Slide Number Placeholder 1">
            <a:extLst>
              <a:ext uri="{FF2B5EF4-FFF2-40B4-BE49-F238E27FC236}">
                <a16:creationId xmlns:a16="http://schemas.microsoft.com/office/drawing/2014/main" id="{05097285-502E-4B72-8FEA-B99DC455B243}"/>
              </a:ext>
            </a:extLst>
          </p:cNvPr>
          <p:cNvSpPr>
            <a:spLocks noGrp="1"/>
          </p:cNvSpPr>
          <p:nvPr>
            <p:ph type="sldNum" sz="quarter" idx="12"/>
          </p:nvPr>
        </p:nvSpPr>
        <p:spPr>
          <a:noFill/>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C47225A3-713B-4AC1-A922-4E6383804EE9}" type="slidenum">
              <a:rPr lang="en-US" altLang="en-US" sz="1400"/>
              <a:pPr>
                <a:spcBef>
                  <a:spcPct val="0"/>
                </a:spcBef>
                <a:buClrTx/>
                <a:buFontTx/>
                <a:buNone/>
              </a:pPr>
              <a:t>8</a:t>
            </a:fld>
            <a:endParaRPr lang="en-US" altLang="en-US" sz="1400"/>
          </a:p>
        </p:txBody>
      </p:sp>
      <p:pic>
        <p:nvPicPr>
          <p:cNvPr id="41989" name="Picture 4" descr="Copy of AFAM Church Engagements">
            <a:extLst>
              <a:ext uri="{FF2B5EF4-FFF2-40B4-BE49-F238E27FC236}">
                <a16:creationId xmlns:a16="http://schemas.microsoft.com/office/drawing/2014/main" id="{F9C31EE8-5C18-49F1-BEF3-157E8B67A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5">
            <a:extLst>
              <a:ext uri="{FF2B5EF4-FFF2-40B4-BE49-F238E27FC236}">
                <a16:creationId xmlns:a16="http://schemas.microsoft.com/office/drawing/2014/main" id="{940133FA-D7EC-4718-8900-441C2B53E405}"/>
              </a:ext>
            </a:extLst>
          </p:cNvPr>
          <p:cNvSpPr txBox="1">
            <a:spLocks noChangeArrowheads="1"/>
          </p:cNvSpPr>
          <p:nvPr/>
        </p:nvSpPr>
        <p:spPr bwMode="auto">
          <a:xfrm>
            <a:off x="2057400" y="6127750"/>
            <a:ext cx="86106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400">
                <a:latin typeface="Tahoma" panose="020B0604030504040204" pitchFamily="34" charset="0"/>
              </a:rPr>
              <a:t>Sources: Lerone Bennett, Jr., </a:t>
            </a:r>
            <a:r>
              <a:rPr lang="en-US" altLang="en-US" sz="1400" i="1">
                <a:latin typeface="Tahoma" panose="020B0604030504040204" pitchFamily="34" charset="0"/>
              </a:rPr>
              <a:t>Before the Mayflower</a:t>
            </a:r>
            <a:r>
              <a:rPr lang="en-US" altLang="en-US" sz="1400">
                <a:latin typeface="Tahoma" panose="020B0604030504040204" pitchFamily="34" charset="0"/>
              </a:rPr>
              <a:t>, 5th ed., 1982; Sylvia Jacobs, “African Missions and the African American Christian Churches,” 1983; U.S. Census Bureau http://www.census.gov/hhes/income/income00/incxrace.html</a:t>
            </a:r>
          </a:p>
        </p:txBody>
      </p:sp>
      <p:sp>
        <p:nvSpPr>
          <p:cNvPr id="41991" name="Text Box 6">
            <a:extLst>
              <a:ext uri="{FF2B5EF4-FFF2-40B4-BE49-F238E27FC236}">
                <a16:creationId xmlns:a16="http://schemas.microsoft.com/office/drawing/2014/main" id="{A5DB7E63-DCC1-45CC-8CC7-618435B83AB7}"/>
              </a:ext>
            </a:extLst>
          </p:cNvPr>
          <p:cNvSpPr txBox="1">
            <a:spLocks noChangeArrowheads="1"/>
          </p:cNvSpPr>
          <p:nvPr/>
        </p:nvSpPr>
        <p:spPr bwMode="auto">
          <a:xfrm>
            <a:off x="2590800" y="10668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200"/>
              <a:t>AME AMEZ                                  CME         Nat. Bapt. Conv.</a:t>
            </a:r>
          </a:p>
        </p:txBody>
      </p:sp>
      <p:sp>
        <p:nvSpPr>
          <p:cNvPr id="41992" name="Text Box 7">
            <a:extLst>
              <a:ext uri="{FF2B5EF4-FFF2-40B4-BE49-F238E27FC236}">
                <a16:creationId xmlns:a16="http://schemas.microsoft.com/office/drawing/2014/main" id="{F3082016-DCC7-47BC-AD79-47998E72F49D}"/>
              </a:ext>
            </a:extLst>
          </p:cNvPr>
          <p:cNvSpPr txBox="1">
            <a:spLocks noChangeArrowheads="1"/>
          </p:cNvSpPr>
          <p:nvPr/>
        </p:nvSpPr>
        <p:spPr bwMode="auto">
          <a:xfrm>
            <a:off x="4724400" y="26670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200"/>
              <a:t>Reconstruction</a:t>
            </a:r>
          </a:p>
        </p:txBody>
      </p:sp>
    </p:spTree>
    <p:extLst>
      <p:ext uri="{BB962C8B-B14F-4D97-AF65-F5344CB8AC3E}">
        <p14:creationId xmlns:p14="http://schemas.microsoft.com/office/powerpoint/2010/main" val="227149992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F1E6A325-0E21-4EFB-9138-AD9F924DE78B}"/>
              </a:ext>
            </a:extLst>
          </p:cNvPr>
          <p:cNvSpPr>
            <a:spLocks noGrp="1" noChangeArrowheads="1"/>
          </p:cNvSpPr>
          <p:nvPr>
            <p:ph type="title"/>
          </p:nvPr>
        </p:nvSpPr>
        <p:spPr>
          <a:xfrm>
            <a:off x="2362200" y="473077"/>
            <a:ext cx="7924800" cy="685800"/>
          </a:xfrm>
        </p:spPr>
        <p:txBody>
          <a:bodyPr/>
          <a:lstStyle/>
          <a:p>
            <a:pPr eaLnBrk="1" hangingPunct="1"/>
            <a:r>
              <a:rPr lang="en-US" altLang="en-US" sz="3600" dirty="0">
                <a:solidFill>
                  <a:srgbClr val="CC0000"/>
                </a:solidFill>
                <a:latin typeface="Gill Sans MT" panose="020B0502020104020203" pitchFamily="34" charset="0"/>
              </a:rPr>
              <a:t>African American Personal Finances</a:t>
            </a:r>
          </a:p>
        </p:txBody>
      </p:sp>
      <p:sp>
        <p:nvSpPr>
          <p:cNvPr id="160771" name="Rectangle 3">
            <a:extLst>
              <a:ext uri="{FF2B5EF4-FFF2-40B4-BE49-F238E27FC236}">
                <a16:creationId xmlns:a16="http://schemas.microsoft.com/office/drawing/2014/main" id="{66377D44-DD2E-4903-97DF-2010E6260725}"/>
              </a:ext>
            </a:extLst>
          </p:cNvPr>
          <p:cNvSpPr>
            <a:spLocks noGrp="1" noChangeArrowheads="1"/>
          </p:cNvSpPr>
          <p:nvPr>
            <p:ph idx="1"/>
          </p:nvPr>
        </p:nvSpPr>
        <p:spPr>
          <a:xfrm>
            <a:off x="1295400" y="1371601"/>
            <a:ext cx="9677400" cy="4602163"/>
          </a:xfrm>
        </p:spPr>
        <p:txBody>
          <a:bodyPr/>
          <a:lstStyle/>
          <a:p>
            <a:pPr eaLnBrk="1" hangingPunct="1"/>
            <a:r>
              <a:rPr lang="en-US" altLang="en-US" dirty="0"/>
              <a:t>As of 2008, African Americans had an annual buying power of 803 billion dollars, ranking 17</a:t>
            </a:r>
            <a:r>
              <a:rPr lang="en-US" altLang="en-US" baseline="30000" dirty="0"/>
              <a:t>th</a:t>
            </a:r>
            <a:r>
              <a:rPr lang="en-US" altLang="en-US" dirty="0"/>
              <a:t> among world economies in gross national income. Contributions were 1.4% of income</a:t>
            </a:r>
            <a:r>
              <a:rPr lang="en-US" altLang="en-US" baseline="30000" dirty="0"/>
              <a:t>1</a:t>
            </a:r>
            <a:r>
              <a:rPr lang="en-US" altLang="en-US" dirty="0"/>
              <a:t>. Buying power was expected to reach $981 billion by 2010</a:t>
            </a:r>
            <a:r>
              <a:rPr lang="en-US" altLang="en-US" baseline="30000" dirty="0"/>
              <a:t>2</a:t>
            </a:r>
            <a:r>
              <a:rPr lang="en-US" altLang="en-US" dirty="0"/>
              <a:t>.</a:t>
            </a:r>
          </a:p>
          <a:p>
            <a:pPr eaLnBrk="1" hangingPunct="1"/>
            <a:r>
              <a:rPr lang="en-US" altLang="en-US" dirty="0"/>
              <a:t>This is the first generation with a great chance to have a “piece of the rock.”</a:t>
            </a:r>
          </a:p>
        </p:txBody>
      </p:sp>
      <p:sp>
        <p:nvSpPr>
          <p:cNvPr id="43012" name="Slide Number Placeholder 5">
            <a:extLst>
              <a:ext uri="{FF2B5EF4-FFF2-40B4-BE49-F238E27FC236}">
                <a16:creationId xmlns:a16="http://schemas.microsoft.com/office/drawing/2014/main" id="{A4B6E17F-C4D6-4835-96BF-D784BF5B98B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Times New Roman" panose="02020603050405020304" pitchFamily="18" charset="0"/>
              </a:defRPr>
            </a:lvl1pPr>
            <a:lvl2pPr marL="742950" indent="-285750">
              <a:spcBef>
                <a:spcPct val="20000"/>
              </a:spcBef>
              <a:buClr>
                <a:schemeClr val="hlink"/>
              </a:buClr>
              <a:buChar char="•"/>
              <a:defRPr sz="2800">
                <a:solidFill>
                  <a:schemeClr val="tx1"/>
                </a:solidFill>
                <a:latin typeface="Times New Roman" panose="02020603050405020304" pitchFamily="18" charset="0"/>
              </a:defRPr>
            </a:lvl2pPr>
            <a:lvl3pPr marL="1143000" indent="-228600">
              <a:spcBef>
                <a:spcPct val="20000"/>
              </a:spcBef>
              <a:buClr>
                <a:schemeClr val="hlink"/>
              </a:buClr>
              <a:buChar char="•"/>
              <a:defRPr sz="2400">
                <a:solidFill>
                  <a:schemeClr val="tx1"/>
                </a:solidFill>
                <a:latin typeface="Times New Roman" panose="02020603050405020304" pitchFamily="18" charset="0"/>
              </a:defRPr>
            </a:lvl3pPr>
            <a:lvl4pPr marL="1600200" indent="-228600">
              <a:spcBef>
                <a:spcPct val="20000"/>
              </a:spcBef>
              <a:buClr>
                <a:schemeClr val="hlink"/>
              </a:buClr>
              <a:buChar char="•"/>
              <a:defRPr sz="2000">
                <a:solidFill>
                  <a:schemeClr val="tx1"/>
                </a:solidFill>
                <a:latin typeface="Times New Roman" panose="02020603050405020304" pitchFamily="18" charset="0"/>
              </a:defRPr>
            </a:lvl4pPr>
            <a:lvl5pPr marL="2057400" indent="-228600">
              <a:spcBef>
                <a:spcPct val="20000"/>
              </a:spcBef>
              <a:buClr>
                <a:schemeClr val="hlink"/>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Char char="•"/>
              <a:defRPr sz="2000">
                <a:solidFill>
                  <a:schemeClr val="tx1"/>
                </a:solidFill>
                <a:latin typeface="Times New Roman" panose="02020603050405020304" pitchFamily="18" charset="0"/>
              </a:defRPr>
            </a:lvl9pPr>
          </a:lstStyle>
          <a:p>
            <a:pPr>
              <a:spcBef>
                <a:spcPct val="0"/>
              </a:spcBef>
              <a:buClrTx/>
              <a:buFontTx/>
              <a:buNone/>
            </a:pPr>
            <a:fld id="{518C6A9E-2848-485B-BE57-89B48211F2C5}" type="slidenum">
              <a:rPr lang="en-US" altLang="en-US" sz="1400"/>
              <a:pPr>
                <a:spcBef>
                  <a:spcPct val="0"/>
                </a:spcBef>
                <a:buClrTx/>
                <a:buFontTx/>
                <a:buNone/>
              </a:pPr>
              <a:t>9</a:t>
            </a:fld>
            <a:endParaRPr lang="en-US" altLang="en-US" sz="1400"/>
          </a:p>
        </p:txBody>
      </p:sp>
      <p:sp>
        <p:nvSpPr>
          <p:cNvPr id="160772" name="Rectangle 4">
            <a:extLst>
              <a:ext uri="{FF2B5EF4-FFF2-40B4-BE49-F238E27FC236}">
                <a16:creationId xmlns:a16="http://schemas.microsoft.com/office/drawing/2014/main" id="{DE0D931B-27D2-4759-9201-F6A1879EEE05}"/>
              </a:ext>
            </a:extLst>
          </p:cNvPr>
          <p:cNvSpPr>
            <a:spLocks noChangeArrowheads="1"/>
          </p:cNvSpPr>
          <p:nvPr/>
        </p:nvSpPr>
        <p:spPr bwMode="auto">
          <a:xfrm>
            <a:off x="2971800" y="5540375"/>
            <a:ext cx="7145338" cy="646113"/>
          </a:xfrm>
          <a:prstGeom prst="rect">
            <a:avLst/>
          </a:prstGeom>
          <a:noFill/>
          <a:ln w="9525">
            <a:noFill/>
            <a:miter lim="800000"/>
            <a:headEnd/>
            <a:tailEnd/>
          </a:ln>
          <a:effectLst/>
        </p:spPr>
        <p:txBody>
          <a:bodyPr>
            <a:spAutoFit/>
          </a:bodyPr>
          <a:lstStyle/>
          <a:p>
            <a:pPr eaLnBrk="1" fontAlgn="auto" hangingPunct="1">
              <a:spcBef>
                <a:spcPct val="20000"/>
              </a:spcBef>
              <a:spcAft>
                <a:spcPts val="0"/>
              </a:spcAft>
              <a:defRPr/>
            </a:pPr>
            <a:r>
              <a:rPr lang="en-US" sz="1200" dirty="0">
                <a:latin typeface="Arial" panose="020B0604020202020204" pitchFamily="34" charset="0"/>
              </a:rPr>
              <a:t>1 http://www.targetmarketnews.com/storyid01201001.htm accessed 7/21/102“The US African American Market” MarketResearch.com 2 2</a:t>
            </a:r>
            <a:r>
              <a:rPr lang="en-US" sz="1200" u="sng" dirty="0">
                <a:latin typeface="Arial" panose="020B0604020202020204" pitchFamily="34" charset="0"/>
              </a:rPr>
              <a:t>http://www.allheadlinenews.com/articles/7002523834</a:t>
            </a:r>
            <a:r>
              <a:rPr lang="en-US" sz="1200" dirty="0">
                <a:latin typeface="Arial" panose="020B0604020202020204" pitchFamily="34" charset="0"/>
              </a:rPr>
              <a:t> accessed 1/8/07</a:t>
            </a:r>
            <a:endParaRPr lang="en-US" sz="1200" b="1" dirty="0">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4777774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fade">
                                      <p:cBhvr>
                                        <p:cTn id="7" dur="1000"/>
                                        <p:tgtEl>
                                          <p:spTgt spid="160770"/>
                                        </p:tgtEl>
                                      </p:cBhvr>
                                    </p:animEffect>
                                    <p:anim calcmode="lin" valueType="num">
                                      <p:cBhvr>
                                        <p:cTn id="8" dur="1000" fill="hold"/>
                                        <p:tgtEl>
                                          <p:spTgt spid="160770"/>
                                        </p:tgtEl>
                                        <p:attrNameLst>
                                          <p:attrName>ppt_x</p:attrName>
                                        </p:attrNameLst>
                                      </p:cBhvr>
                                      <p:tavLst>
                                        <p:tav tm="0">
                                          <p:val>
                                            <p:strVal val="#ppt_x"/>
                                          </p:val>
                                        </p:tav>
                                        <p:tav tm="100000">
                                          <p:val>
                                            <p:strVal val="#ppt_x"/>
                                          </p:val>
                                        </p:tav>
                                      </p:tavLst>
                                    </p:anim>
                                    <p:anim calcmode="lin" valueType="num">
                                      <p:cBhvr>
                                        <p:cTn id="9" dur="898" decel="100000" fill="hold"/>
                                        <p:tgtEl>
                                          <p:spTgt spid="1607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607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0771">
                                            <p:txEl>
                                              <p:pRg st="0" end="0"/>
                                            </p:txEl>
                                          </p:spTgt>
                                        </p:tgtEl>
                                        <p:attrNameLst>
                                          <p:attrName>style.visibility</p:attrName>
                                        </p:attrNameLst>
                                      </p:cBhvr>
                                      <p:to>
                                        <p:strVal val="visible"/>
                                      </p:to>
                                    </p:set>
                                    <p:animEffect transition="in" filter="fade">
                                      <p:cBhvr>
                                        <p:cTn id="15" dur="1000"/>
                                        <p:tgtEl>
                                          <p:spTgt spid="160771">
                                            <p:txEl>
                                              <p:pRg st="0" end="0"/>
                                            </p:txEl>
                                          </p:spTgt>
                                        </p:tgtEl>
                                      </p:cBhvr>
                                    </p:animEffect>
                                    <p:anim calcmode="lin" valueType="num">
                                      <p:cBhvr>
                                        <p:cTn id="16" dur="10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607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607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60771">
                                            <p:txEl>
                                              <p:pRg st="1" end="1"/>
                                            </p:txEl>
                                          </p:spTgt>
                                        </p:tgtEl>
                                        <p:attrNameLst>
                                          <p:attrName>style.visibility</p:attrName>
                                        </p:attrNameLst>
                                      </p:cBhvr>
                                      <p:to>
                                        <p:strVal val="visible"/>
                                      </p:to>
                                    </p:set>
                                    <p:animEffect transition="in" filter="fade">
                                      <p:cBhvr>
                                        <p:cTn id="23" dur="1000"/>
                                        <p:tgtEl>
                                          <p:spTgt spid="160771">
                                            <p:txEl>
                                              <p:pRg st="1" end="1"/>
                                            </p:txEl>
                                          </p:spTgt>
                                        </p:tgtEl>
                                      </p:cBhvr>
                                    </p:animEffect>
                                    <p:anim calcmode="lin" valueType="num">
                                      <p:cBhvr>
                                        <p:cTn id="24" dur="10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607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6077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1068980">
  <a:themeElements>
    <a:clrScheme name="01068980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fontScheme name="01068980">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1068980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clrMap bg1="dk2" tx1="lt1" bg2="dk1" tx2="lt2" accent1="accent1" accent2="accent2" accent3="accent3" accent4="accent4" accent5="accent5" accent6="accent6" hlink="hlink" folHlink="folHlink"/>
    </a:extraClrScheme>
    <a:extraClrScheme>
      <a:clrScheme name="01068980 2">
        <a:dk1>
          <a:srgbClr val="000000"/>
        </a:dk1>
        <a:lt1>
          <a:srgbClr val="FFFFFF"/>
        </a:lt1>
        <a:dk2>
          <a:srgbClr val="9966FF"/>
        </a:dk2>
        <a:lt2>
          <a:srgbClr val="CBCBCB"/>
        </a:lt2>
        <a:accent1>
          <a:srgbClr val="6699FF"/>
        </a:accent1>
        <a:accent2>
          <a:srgbClr val="777777"/>
        </a:accent2>
        <a:accent3>
          <a:srgbClr val="FFFFFF"/>
        </a:accent3>
        <a:accent4>
          <a:srgbClr val="000000"/>
        </a:accent4>
        <a:accent5>
          <a:srgbClr val="B8CAFF"/>
        </a:accent5>
        <a:accent6>
          <a:srgbClr val="6B6B6B"/>
        </a:accent6>
        <a:hlink>
          <a:srgbClr val="00CCCC"/>
        </a:hlink>
        <a:folHlink>
          <a:srgbClr val="FF6699"/>
        </a:folHlink>
      </a:clrScheme>
      <a:clrMap bg1="lt1" tx1="dk1" bg2="lt2" tx2="dk2" accent1="accent1" accent2="accent2" accent3="accent3" accent4="accent4" accent5="accent5" accent6="accent6" hlink="hlink" folHlink="folHlink"/>
    </a:extraClrScheme>
    <a:extraClrScheme>
      <a:clrScheme name="01068980 3">
        <a:dk1>
          <a:srgbClr val="000000"/>
        </a:dk1>
        <a:lt1>
          <a:srgbClr val="FFFFFF"/>
        </a:lt1>
        <a:dk2>
          <a:srgbClr val="000000"/>
        </a:dk2>
        <a:lt2>
          <a:srgbClr val="777777"/>
        </a:lt2>
        <a:accent1>
          <a:srgbClr val="CBCBCB"/>
        </a:accent1>
        <a:accent2>
          <a:srgbClr val="969696"/>
        </a:accent2>
        <a:accent3>
          <a:srgbClr val="FFFFFF"/>
        </a:accent3>
        <a:accent4>
          <a:srgbClr val="000000"/>
        </a:accent4>
        <a:accent5>
          <a:srgbClr val="E2E2E2"/>
        </a:accent5>
        <a:accent6>
          <a:srgbClr val="878787"/>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3525</Words>
  <Application>Microsoft Office PowerPoint</Application>
  <PresentationFormat>Widescreen</PresentationFormat>
  <Paragraphs>330</Paragraphs>
  <Slides>40</Slides>
  <Notes>39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40</vt:i4>
      </vt:variant>
    </vt:vector>
  </HeadingPairs>
  <TitlesOfParts>
    <vt:vector size="58" baseType="lpstr">
      <vt:lpstr>Arial</vt:lpstr>
      <vt:lpstr>Calibri</vt:lpstr>
      <vt:lpstr>Calibri Light</vt:lpstr>
      <vt:lpstr>Gill Sans MT</vt:lpstr>
      <vt:lpstr>Lucida Sans Unicode</vt:lpstr>
      <vt:lpstr>Monotype Sorts</vt:lpstr>
      <vt:lpstr>Tahoma</vt:lpstr>
      <vt:lpstr>Times New Roman</vt:lpstr>
      <vt:lpstr>Verdana</vt:lpstr>
      <vt:lpstr>Wingdings</vt:lpstr>
      <vt:lpstr>Wingdings 2</vt:lpstr>
      <vt:lpstr>Wingdings 3</vt:lpstr>
      <vt:lpstr>Office Theme</vt:lpstr>
      <vt:lpstr>01068980</vt:lpstr>
      <vt:lpstr>2_Office Theme</vt:lpstr>
      <vt:lpstr>Office Theme</vt:lpstr>
      <vt:lpstr>Concourse</vt:lpstr>
      <vt:lpstr>1_Concourse</vt:lpstr>
      <vt:lpstr>African Americans and Cross-cultural Missions</vt:lpstr>
      <vt:lpstr>Overview of Black Missions</vt:lpstr>
      <vt:lpstr>Outstanding AfAm Missionaries </vt:lpstr>
      <vt:lpstr>Dr. William Sheppard</vt:lpstr>
      <vt:lpstr>Dr. Aaron McMillan</vt:lpstr>
      <vt:lpstr>Dr. Michael &amp; Kay Johnson</vt:lpstr>
      <vt:lpstr>PowerPoint Presentation</vt:lpstr>
      <vt:lpstr>PowerPoint Presentation</vt:lpstr>
      <vt:lpstr>African American Personal Finances</vt:lpstr>
      <vt:lpstr>African American Mission Power</vt:lpstr>
      <vt:lpstr>PowerPoint Presentation</vt:lpstr>
      <vt:lpstr>A Traditional Black Church  and Global Missions</vt:lpstr>
      <vt:lpstr>Is my religion mostly about  God serving ME ?</vt:lpstr>
      <vt:lpstr>Outstanding African American Missions Churches</vt:lpstr>
      <vt:lpstr>Worlds A, B &amp; C</vt:lpstr>
      <vt:lpstr>PowerPoint Presentation</vt:lpstr>
      <vt:lpstr>World Religions by Population—Mid-2014</vt:lpstr>
      <vt:lpstr>Worlds A, B &amp; C, 2010</vt:lpstr>
      <vt:lpstr>Where Missionaries Are Most Needed</vt:lpstr>
      <vt:lpstr>Spectrum of Missionaries</vt:lpstr>
      <vt:lpstr>Missionary Deployment 2000</vt:lpstr>
      <vt:lpstr>The Harvest Force Has Shifted</vt:lpstr>
      <vt:lpstr>Money, comfort, pleasure, reputation, our kingdom, or serving the Lord God?</vt:lpstr>
      <vt:lpstr>What does the Lord require of us?</vt:lpstr>
      <vt:lpstr>But what about  our folk ?</vt:lpstr>
      <vt:lpstr>But what about  our folk ?</vt:lpstr>
      <vt:lpstr>Do We CARE that Pagans are Lost?</vt:lpstr>
      <vt:lpstr>Justice</vt:lpstr>
      <vt:lpstr>Do We CARE that Pagans are  REALLY Lost?</vt:lpstr>
      <vt:lpstr>Is a slamming choir more important than missions?</vt:lpstr>
      <vt:lpstr>Trip to Kenya</vt:lpstr>
      <vt:lpstr>Why Missions Now ?</vt:lpstr>
      <vt:lpstr>This is the Time To Engage Missions</vt:lpstr>
      <vt:lpstr>South Sudan market, 2008</vt:lpstr>
      <vt:lpstr>Pray</vt:lpstr>
      <vt:lpstr>Every Christian Has a Gift</vt:lpstr>
      <vt:lpstr>Know your spiritual gifting</vt:lpstr>
      <vt:lpstr>Gifts Overview</vt:lpstr>
      <vt:lpstr>Beginning moves</vt:lpstr>
      <vt:lpstr>Read mission 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Americans and Cross-cultural Missions</dc:title>
  <dc:creator>Walt Robertson</dc:creator>
  <cp:lastModifiedBy>Walt Robertson</cp:lastModifiedBy>
  <cp:revision>1</cp:revision>
  <dcterms:created xsi:type="dcterms:W3CDTF">2021-02-13T15:40:22Z</dcterms:created>
  <dcterms:modified xsi:type="dcterms:W3CDTF">2021-02-13T15:43:44Z</dcterms:modified>
</cp:coreProperties>
</file>