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8.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9.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2" r:id="rId3"/>
    <p:sldMasterId id="2147483654" r:id="rId4"/>
    <p:sldMasterId id="2147483655" r:id="rId5"/>
    <p:sldMasterId id="2147483656" r:id="rId6"/>
    <p:sldMasterId id="2147483658" r:id="rId7"/>
    <p:sldMasterId id="2147483660" r:id="rId8"/>
    <p:sldMasterId id="2147483661" r:id="rId9"/>
    <p:sldMasterId id="2147483663" r:id="rId10"/>
    <p:sldMasterId id="2147483665" r:id="rId11"/>
    <p:sldMasterId id="2147483667" r:id="rId12"/>
    <p:sldMasterId id="2147483669" r:id="rId13"/>
    <p:sldMasterId id="2147483671" r:id="rId14"/>
    <p:sldMasterId id="2147483673" r:id="rId15"/>
    <p:sldMasterId id="2147483675" r:id="rId16"/>
    <p:sldMasterId id="2147485933" r:id="rId17"/>
    <p:sldMasterId id="2147489091" r:id="rId18"/>
    <p:sldMasterId id="2147489342" r:id="rId19"/>
    <p:sldMasterId id="2147489354" r:id="rId20"/>
  </p:sldMasterIdLst>
  <p:notesMasterIdLst>
    <p:notesMasterId r:id="rId117"/>
  </p:notesMasterIdLst>
  <p:sldIdLst>
    <p:sldId id="256" r:id="rId21"/>
    <p:sldId id="264" r:id="rId22"/>
    <p:sldId id="262" r:id="rId23"/>
    <p:sldId id="275" r:id="rId24"/>
    <p:sldId id="282" r:id="rId25"/>
    <p:sldId id="379" r:id="rId26"/>
    <p:sldId id="380" r:id="rId27"/>
    <p:sldId id="374" r:id="rId28"/>
    <p:sldId id="284" r:id="rId29"/>
    <p:sldId id="332" r:id="rId30"/>
    <p:sldId id="333" r:id="rId31"/>
    <p:sldId id="291" r:id="rId32"/>
    <p:sldId id="382" r:id="rId33"/>
    <p:sldId id="334" r:id="rId34"/>
    <p:sldId id="348" r:id="rId35"/>
    <p:sldId id="375" r:id="rId36"/>
    <p:sldId id="295" r:id="rId37"/>
    <p:sldId id="378" r:id="rId38"/>
    <p:sldId id="353" r:id="rId39"/>
    <p:sldId id="371" r:id="rId40"/>
    <p:sldId id="372" r:id="rId41"/>
    <p:sldId id="370" r:id="rId42"/>
    <p:sldId id="297" r:id="rId43"/>
    <p:sldId id="281" r:id="rId44"/>
    <p:sldId id="338" r:id="rId45"/>
    <p:sldId id="305" r:id="rId46"/>
    <p:sldId id="296" r:id="rId47"/>
    <p:sldId id="362" r:id="rId48"/>
    <p:sldId id="383" r:id="rId49"/>
    <p:sldId id="265" r:id="rId50"/>
    <p:sldId id="339" r:id="rId51"/>
    <p:sldId id="335" r:id="rId52"/>
    <p:sldId id="267" r:id="rId53"/>
    <p:sldId id="336" r:id="rId54"/>
    <p:sldId id="276" r:id="rId55"/>
    <p:sldId id="327" r:id="rId56"/>
    <p:sldId id="337" r:id="rId57"/>
    <p:sldId id="268" r:id="rId58"/>
    <p:sldId id="306" r:id="rId59"/>
    <p:sldId id="270" r:id="rId60"/>
    <p:sldId id="340" r:id="rId61"/>
    <p:sldId id="273" r:id="rId62"/>
    <p:sldId id="349" r:id="rId63"/>
    <p:sldId id="269" r:id="rId64"/>
    <p:sldId id="341" r:id="rId65"/>
    <p:sldId id="277" r:id="rId66"/>
    <p:sldId id="272" r:id="rId67"/>
    <p:sldId id="259" r:id="rId68"/>
    <p:sldId id="342" r:id="rId69"/>
    <p:sldId id="274" r:id="rId70"/>
    <p:sldId id="343" r:id="rId71"/>
    <p:sldId id="376" r:id="rId72"/>
    <p:sldId id="355" r:id="rId73"/>
    <p:sldId id="344" r:id="rId74"/>
    <p:sldId id="328" r:id="rId75"/>
    <p:sldId id="304" r:id="rId76"/>
    <p:sldId id="266" r:id="rId77"/>
    <p:sldId id="345" r:id="rId78"/>
    <p:sldId id="346" r:id="rId79"/>
    <p:sldId id="347" r:id="rId80"/>
    <p:sldId id="300" r:id="rId81"/>
    <p:sldId id="301" r:id="rId82"/>
    <p:sldId id="302" r:id="rId83"/>
    <p:sldId id="303" r:id="rId84"/>
    <p:sldId id="329" r:id="rId85"/>
    <p:sldId id="307" r:id="rId86"/>
    <p:sldId id="308" r:id="rId87"/>
    <p:sldId id="330" r:id="rId88"/>
    <p:sldId id="309" r:id="rId89"/>
    <p:sldId id="361" r:id="rId90"/>
    <p:sldId id="310" r:id="rId91"/>
    <p:sldId id="316" r:id="rId92"/>
    <p:sldId id="315" r:id="rId93"/>
    <p:sldId id="351" r:id="rId94"/>
    <p:sldId id="311" r:id="rId95"/>
    <p:sldId id="271" r:id="rId96"/>
    <p:sldId id="331" r:id="rId97"/>
    <p:sldId id="312" r:id="rId98"/>
    <p:sldId id="314" r:id="rId99"/>
    <p:sldId id="313" r:id="rId100"/>
    <p:sldId id="326" r:id="rId101"/>
    <p:sldId id="363" r:id="rId102"/>
    <p:sldId id="364" r:id="rId103"/>
    <p:sldId id="365" r:id="rId104"/>
    <p:sldId id="366" r:id="rId105"/>
    <p:sldId id="367" r:id="rId106"/>
    <p:sldId id="368" r:id="rId107"/>
    <p:sldId id="369" r:id="rId108"/>
    <p:sldId id="263" r:id="rId109"/>
    <p:sldId id="354" r:id="rId110"/>
    <p:sldId id="257" r:id="rId111"/>
    <p:sldId id="260" r:id="rId112"/>
    <p:sldId id="299" r:id="rId113"/>
    <p:sldId id="261" r:id="rId114"/>
    <p:sldId id="258" r:id="rId115"/>
    <p:sldId id="278" r:id="rId116"/>
  </p:sldIdLst>
  <p:sldSz cx="12192000" cy="6858000"/>
  <p:notesSz cx="7315200" cy="9601200"/>
  <p:defaultTextStyle>
    <a:defPPr>
      <a:defRPr lang="en-US"/>
    </a:defPPr>
    <a:lvl1pPr algn="l" rtl="0" eaLnBrk="0" fontAlgn="base" hangingPunct="0">
      <a:spcBef>
        <a:spcPct val="0"/>
      </a:spcBef>
      <a:spcAft>
        <a:spcPct val="0"/>
      </a:spcAft>
      <a:defRPr sz="3200" b="1" kern="1200">
        <a:solidFill>
          <a:srgbClr val="000078"/>
        </a:solidFill>
        <a:latin typeface="Verdana" panose="020B0604030504040204" pitchFamily="34" charset="0"/>
        <a:ea typeface="+mn-ea"/>
        <a:cs typeface="+mn-cs"/>
      </a:defRPr>
    </a:lvl1pPr>
    <a:lvl2pPr marL="457200" algn="l" rtl="0" eaLnBrk="0" fontAlgn="base" hangingPunct="0">
      <a:spcBef>
        <a:spcPct val="0"/>
      </a:spcBef>
      <a:spcAft>
        <a:spcPct val="0"/>
      </a:spcAft>
      <a:defRPr sz="3200" b="1" kern="1200">
        <a:solidFill>
          <a:srgbClr val="000078"/>
        </a:solidFill>
        <a:latin typeface="Verdana" panose="020B0604030504040204" pitchFamily="34" charset="0"/>
        <a:ea typeface="+mn-ea"/>
        <a:cs typeface="+mn-cs"/>
      </a:defRPr>
    </a:lvl2pPr>
    <a:lvl3pPr marL="914400" algn="l" rtl="0" eaLnBrk="0" fontAlgn="base" hangingPunct="0">
      <a:spcBef>
        <a:spcPct val="0"/>
      </a:spcBef>
      <a:spcAft>
        <a:spcPct val="0"/>
      </a:spcAft>
      <a:defRPr sz="3200" b="1" kern="1200">
        <a:solidFill>
          <a:srgbClr val="000078"/>
        </a:solidFill>
        <a:latin typeface="Verdana" panose="020B0604030504040204" pitchFamily="34" charset="0"/>
        <a:ea typeface="+mn-ea"/>
        <a:cs typeface="+mn-cs"/>
      </a:defRPr>
    </a:lvl3pPr>
    <a:lvl4pPr marL="1371600" algn="l" rtl="0" eaLnBrk="0" fontAlgn="base" hangingPunct="0">
      <a:spcBef>
        <a:spcPct val="0"/>
      </a:spcBef>
      <a:spcAft>
        <a:spcPct val="0"/>
      </a:spcAft>
      <a:defRPr sz="3200" b="1" kern="1200">
        <a:solidFill>
          <a:srgbClr val="000078"/>
        </a:solidFill>
        <a:latin typeface="Verdana" panose="020B0604030504040204" pitchFamily="34" charset="0"/>
        <a:ea typeface="+mn-ea"/>
        <a:cs typeface="+mn-cs"/>
      </a:defRPr>
    </a:lvl4pPr>
    <a:lvl5pPr marL="1828800" algn="l" rtl="0" eaLnBrk="0" fontAlgn="base" hangingPunct="0">
      <a:spcBef>
        <a:spcPct val="0"/>
      </a:spcBef>
      <a:spcAft>
        <a:spcPct val="0"/>
      </a:spcAft>
      <a:defRPr sz="3200" b="1" kern="1200">
        <a:solidFill>
          <a:srgbClr val="000078"/>
        </a:solidFill>
        <a:latin typeface="Verdana" panose="020B0604030504040204" pitchFamily="34" charset="0"/>
        <a:ea typeface="+mn-ea"/>
        <a:cs typeface="+mn-cs"/>
      </a:defRPr>
    </a:lvl5pPr>
    <a:lvl6pPr marL="2286000" algn="l" defTabSz="914400" rtl="0" eaLnBrk="1" latinLnBrk="0" hangingPunct="1">
      <a:defRPr sz="3200" b="1" kern="1200">
        <a:solidFill>
          <a:srgbClr val="000078"/>
        </a:solidFill>
        <a:latin typeface="Verdana" panose="020B0604030504040204" pitchFamily="34" charset="0"/>
        <a:ea typeface="+mn-ea"/>
        <a:cs typeface="+mn-cs"/>
      </a:defRPr>
    </a:lvl6pPr>
    <a:lvl7pPr marL="2743200" algn="l" defTabSz="914400" rtl="0" eaLnBrk="1" latinLnBrk="0" hangingPunct="1">
      <a:defRPr sz="3200" b="1" kern="1200">
        <a:solidFill>
          <a:srgbClr val="000078"/>
        </a:solidFill>
        <a:latin typeface="Verdana" panose="020B0604030504040204" pitchFamily="34" charset="0"/>
        <a:ea typeface="+mn-ea"/>
        <a:cs typeface="+mn-cs"/>
      </a:defRPr>
    </a:lvl7pPr>
    <a:lvl8pPr marL="3200400" algn="l" defTabSz="914400" rtl="0" eaLnBrk="1" latinLnBrk="0" hangingPunct="1">
      <a:defRPr sz="3200" b="1" kern="1200">
        <a:solidFill>
          <a:srgbClr val="000078"/>
        </a:solidFill>
        <a:latin typeface="Verdana" panose="020B0604030504040204" pitchFamily="34" charset="0"/>
        <a:ea typeface="+mn-ea"/>
        <a:cs typeface="+mn-cs"/>
      </a:defRPr>
    </a:lvl8pPr>
    <a:lvl9pPr marL="3657600" algn="l" defTabSz="914400" rtl="0" eaLnBrk="1" latinLnBrk="0" hangingPunct="1">
      <a:defRPr sz="3200" b="1" kern="1200">
        <a:solidFill>
          <a:srgbClr val="000078"/>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09" autoAdjust="0"/>
    <p:restoredTop sz="94737" autoAdjust="0"/>
  </p:normalViewPr>
  <p:slideViewPr>
    <p:cSldViewPr>
      <p:cViewPr varScale="1">
        <p:scale>
          <a:sx n="87" d="100"/>
          <a:sy n="87" d="100"/>
        </p:scale>
        <p:origin x="108" y="498"/>
      </p:cViewPr>
      <p:guideLst>
        <p:guide orient="horz" pos="2160"/>
        <p:guide pos="3840"/>
      </p:guideLst>
    </p:cSldViewPr>
  </p:slideViewPr>
  <p:outlineViewPr>
    <p:cViewPr>
      <p:scale>
        <a:sx n="33" d="100"/>
        <a:sy n="33" d="100"/>
      </p:scale>
      <p:origin x="0" y="3371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117" Type="http://schemas.openxmlformats.org/officeDocument/2006/relationships/notesMaster" Target="notesMasters/notesMaster1.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slide" Target="slides/slide92.xml"/><Relationship Id="rId16" Type="http://schemas.openxmlformats.org/officeDocument/2006/relationships/slideMaster" Target="slideMasters/slideMaster16.xml"/><Relationship Id="rId107" Type="http://schemas.openxmlformats.org/officeDocument/2006/relationships/slide" Target="slides/slide87.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113" Type="http://schemas.openxmlformats.org/officeDocument/2006/relationships/slide" Target="slides/slide93.xml"/><Relationship Id="rId118" Type="http://schemas.openxmlformats.org/officeDocument/2006/relationships/presProps" Target="presProps.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slide" Target="slides/slide83.xml"/><Relationship Id="rId108" Type="http://schemas.openxmlformats.org/officeDocument/2006/relationships/slide" Target="slides/slide88.xml"/><Relationship Id="rId54" Type="http://schemas.openxmlformats.org/officeDocument/2006/relationships/slide" Target="slides/slide34.xml"/><Relationship Id="rId70" Type="http://schemas.openxmlformats.org/officeDocument/2006/relationships/slide" Target="slides/slide50.xml"/><Relationship Id="rId75" Type="http://schemas.openxmlformats.org/officeDocument/2006/relationships/slide" Target="slides/slide55.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3.xml"/><Relationship Id="rId28" Type="http://schemas.openxmlformats.org/officeDocument/2006/relationships/slide" Target="slides/slide8.xml"/><Relationship Id="rId49" Type="http://schemas.openxmlformats.org/officeDocument/2006/relationships/slide" Target="slides/slide29.xml"/><Relationship Id="rId114" Type="http://schemas.openxmlformats.org/officeDocument/2006/relationships/slide" Target="slides/slide94.xml"/><Relationship Id="rId119" Type="http://schemas.openxmlformats.org/officeDocument/2006/relationships/viewProps" Target="viewProps.xml"/><Relationship Id="rId44" Type="http://schemas.openxmlformats.org/officeDocument/2006/relationships/slide" Target="slides/slide24.xml"/><Relationship Id="rId60" Type="http://schemas.openxmlformats.org/officeDocument/2006/relationships/slide" Target="slides/slide40.xml"/><Relationship Id="rId65" Type="http://schemas.openxmlformats.org/officeDocument/2006/relationships/slide" Target="slides/slide45.xml"/><Relationship Id="rId81" Type="http://schemas.openxmlformats.org/officeDocument/2006/relationships/slide" Target="slides/slide61.xml"/><Relationship Id="rId86" Type="http://schemas.openxmlformats.org/officeDocument/2006/relationships/slide" Target="slides/slide6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slide" Target="slides/slide90.xml"/><Relationship Id="rId115" Type="http://schemas.openxmlformats.org/officeDocument/2006/relationships/slide" Target="slides/slide95.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121"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 Id="rId116" Type="http://schemas.openxmlformats.org/officeDocument/2006/relationships/slide" Target="slides/slide96.xml"/><Relationship Id="rId20" Type="http://schemas.openxmlformats.org/officeDocument/2006/relationships/slideMaster" Target="slideMasters/slideMaster20.xml"/><Relationship Id="rId41" Type="http://schemas.openxmlformats.org/officeDocument/2006/relationships/slide" Target="slides/slide21.xml"/><Relationship Id="rId62" Type="http://schemas.openxmlformats.org/officeDocument/2006/relationships/slide" Target="slides/slide42.xml"/><Relationship Id="rId83" Type="http://schemas.openxmlformats.org/officeDocument/2006/relationships/slide" Target="slides/slide63.xml"/><Relationship Id="rId88" Type="http://schemas.openxmlformats.org/officeDocument/2006/relationships/slide" Target="slides/slide68.xml"/><Relationship Id="rId111" Type="http://schemas.openxmlformats.org/officeDocument/2006/relationships/slide" Target="slides/slide91.xml"/><Relationship Id="rId15" Type="http://schemas.openxmlformats.org/officeDocument/2006/relationships/slideMaster" Target="slideMasters/slideMaster15.xml"/><Relationship Id="rId36" Type="http://schemas.openxmlformats.org/officeDocument/2006/relationships/slide" Target="slides/slide16.xml"/><Relationship Id="rId57" Type="http://schemas.openxmlformats.org/officeDocument/2006/relationships/slide" Target="slides/slide37.xml"/><Relationship Id="rId106" Type="http://schemas.openxmlformats.org/officeDocument/2006/relationships/slide" Target="slides/slide86.xml"/><Relationship Id="rId10" Type="http://schemas.openxmlformats.org/officeDocument/2006/relationships/slideMaster" Target="slideMasters/slideMaster10.xml"/><Relationship Id="rId31" Type="http://schemas.openxmlformats.org/officeDocument/2006/relationships/slide" Target="slides/slide11.xml"/><Relationship Id="rId52" Type="http://schemas.openxmlformats.org/officeDocument/2006/relationships/slide" Target="slides/slide32.xml"/><Relationship Id="rId73" Type="http://schemas.openxmlformats.org/officeDocument/2006/relationships/slide" Target="slides/slide53.xml"/><Relationship Id="rId78" Type="http://schemas.openxmlformats.org/officeDocument/2006/relationships/slide" Target="slides/slide58.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826" tIns="48413" rIns="96826" bIns="48413" numCol="1" anchor="t" anchorCtr="0" compatLnSpc="1">
            <a:prstTxWarp prst="textNoShape">
              <a:avLst/>
            </a:prstTxWarp>
          </a:bodyPr>
          <a:lstStyle>
            <a:lvl1pPr eaLnBrk="1" hangingPunct="1">
              <a:defRPr sz="1300" b="0">
                <a:solidFill>
                  <a:schemeClr val="tx1"/>
                </a:solidFill>
                <a:latin typeface="Arial" charset="0"/>
              </a:defRPr>
            </a:lvl1pPr>
          </a:lstStyle>
          <a:p>
            <a:pPr>
              <a:defRPr/>
            </a:pPr>
            <a:endParaRPr lang="en-US"/>
          </a:p>
        </p:txBody>
      </p:sp>
      <p:sp>
        <p:nvSpPr>
          <p:cNvPr id="7885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826" tIns="48413" rIns="96826" bIns="48413" numCol="1" anchor="t" anchorCtr="0" compatLnSpc="1">
            <a:prstTxWarp prst="textNoShape">
              <a:avLst/>
            </a:prstTxWarp>
          </a:bodyPr>
          <a:lstStyle>
            <a:lvl1pPr algn="r" eaLnBrk="1" hangingPunct="1">
              <a:defRPr sz="1300" b="0">
                <a:solidFill>
                  <a:schemeClr val="tx1"/>
                </a:solidFill>
                <a:latin typeface="Arial" charset="0"/>
              </a:defRPr>
            </a:lvl1pPr>
          </a:lstStyle>
          <a:p>
            <a:pPr>
              <a:defRPr/>
            </a:pPr>
            <a:endParaRPr lang="en-US"/>
          </a:p>
        </p:txBody>
      </p:sp>
      <p:sp>
        <p:nvSpPr>
          <p:cNvPr id="79876" name="Rectangle 4"/>
          <p:cNvSpPr>
            <a:spLocks noGrp="1" noRot="1" noChangeAspect="1" noChangeArrowheads="1" noTextEdit="1"/>
          </p:cNvSpPr>
          <p:nvPr>
            <p:ph type="sldImg" idx="2"/>
          </p:nvPr>
        </p:nvSpPr>
        <p:spPr bwMode="auto">
          <a:xfrm>
            <a:off x="460375" y="720725"/>
            <a:ext cx="6396038"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826" tIns="48413" rIns="96826" bIns="484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826" tIns="48413" rIns="96826" bIns="48413" numCol="1" anchor="b" anchorCtr="0" compatLnSpc="1">
            <a:prstTxWarp prst="textNoShape">
              <a:avLst/>
            </a:prstTxWarp>
          </a:bodyPr>
          <a:lstStyle>
            <a:lvl1pPr eaLnBrk="1" hangingPunct="1">
              <a:defRPr sz="1300" b="0">
                <a:solidFill>
                  <a:schemeClr val="tx1"/>
                </a:solidFill>
                <a:latin typeface="Arial" charset="0"/>
              </a:defRPr>
            </a:lvl1pPr>
          </a:lstStyle>
          <a:p>
            <a:pPr>
              <a:defRPr/>
            </a:pPr>
            <a:endParaRPr lang="en-US"/>
          </a:p>
        </p:txBody>
      </p:sp>
      <p:sp>
        <p:nvSpPr>
          <p:cNvPr id="7885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826" tIns="48413" rIns="96826" bIns="48413" numCol="1" anchor="b" anchorCtr="0" compatLnSpc="1">
            <a:prstTxWarp prst="textNoShape">
              <a:avLst/>
            </a:prstTxWarp>
          </a:bodyPr>
          <a:lstStyle>
            <a:lvl1pPr algn="r" eaLnBrk="1" hangingPunct="1">
              <a:defRPr sz="1300" b="0">
                <a:solidFill>
                  <a:schemeClr val="tx1"/>
                </a:solidFill>
                <a:latin typeface="Arial" panose="020B0604020202020204" pitchFamily="34" charset="0"/>
              </a:defRPr>
            </a:lvl1pPr>
          </a:lstStyle>
          <a:p>
            <a:pPr>
              <a:defRPr/>
            </a:pPr>
            <a:fld id="{D377DD7C-DABD-4ACF-A6FC-41D84A0B0ECE}" type="slidenum">
              <a:rPr lang="en-US" altLang="en-US"/>
              <a:pPr>
                <a:defRPr/>
              </a:pPr>
              <a:t>‹#›</a:t>
            </a:fld>
            <a:endParaRPr lang="en-US" altLang="en-US"/>
          </a:p>
        </p:txBody>
      </p:sp>
    </p:spTree>
    <p:extLst>
      <p:ext uri="{BB962C8B-B14F-4D97-AF65-F5344CB8AC3E}">
        <p14:creationId xmlns:p14="http://schemas.microsoft.com/office/powerpoint/2010/main" val="3237349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68E4B7-0208-41F6-9D67-163786635356}" type="slidenum">
              <a:rPr lang="en-US" altLang="en-US" sz="1300" smtClean="0"/>
              <a:pPr>
                <a:spcBef>
                  <a:spcPct val="0"/>
                </a:spcBef>
              </a:pPr>
              <a:t>1</a:t>
            </a:fld>
            <a:endParaRPr lang="en-US" altLang="en-US" sz="1300"/>
          </a:p>
        </p:txBody>
      </p:sp>
      <p:sp>
        <p:nvSpPr>
          <p:cNvPr id="81923" name="Rectangle 2"/>
          <p:cNvSpPr>
            <a:spLocks noGrp="1" noRot="1" noChangeAspect="1" noChangeArrowheads="1" noTextEdit="1"/>
          </p:cNvSpPr>
          <p:nvPr>
            <p:ph type="sldImg"/>
          </p:nvPr>
        </p:nvSpPr>
        <p:spPr>
          <a:xfrm>
            <a:off x="460375" y="720725"/>
            <a:ext cx="6396038" cy="3598863"/>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16946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FDCAD9-1009-437B-B009-74FD491BBF2F}" type="slidenum">
              <a:rPr lang="en-US" altLang="en-US" sz="1300" smtClean="0"/>
              <a:pPr>
                <a:spcBef>
                  <a:spcPct val="0"/>
                </a:spcBef>
              </a:pPr>
              <a:t>14</a:t>
            </a:fld>
            <a:endParaRPr lang="en-US" altLang="en-US" sz="1300"/>
          </a:p>
        </p:txBody>
      </p:sp>
      <p:sp>
        <p:nvSpPr>
          <p:cNvPr id="104451" name="Rectangle 2"/>
          <p:cNvSpPr>
            <a:spLocks noGrp="1" noRot="1" noChangeAspect="1" noChangeArrowheads="1" noTextEdit="1"/>
          </p:cNvSpPr>
          <p:nvPr>
            <p:ph type="sldImg"/>
          </p:nvPr>
        </p:nvSpPr>
        <p:spPr>
          <a:xfrm>
            <a:off x="460375" y="720725"/>
            <a:ext cx="6396038" cy="3598863"/>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47497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DFCCAE-FF12-45B3-A11A-72DE2C78485A}" type="slidenum">
              <a:rPr lang="en-US" altLang="en-US" sz="1300" smtClean="0"/>
              <a:pPr>
                <a:spcBef>
                  <a:spcPct val="0"/>
                </a:spcBef>
              </a:pPr>
              <a:t>15</a:t>
            </a:fld>
            <a:endParaRPr lang="en-US" altLang="en-US" sz="1300"/>
          </a:p>
        </p:txBody>
      </p:sp>
      <p:sp>
        <p:nvSpPr>
          <p:cNvPr id="106499" name="Rectangle 2"/>
          <p:cNvSpPr>
            <a:spLocks noGrp="1" noRot="1" noChangeAspect="1" noChangeArrowheads="1" noTextEdit="1"/>
          </p:cNvSpPr>
          <p:nvPr>
            <p:ph type="sldImg"/>
          </p:nvPr>
        </p:nvSpPr>
        <p:spPr>
          <a:xfrm>
            <a:off x="460375" y="720725"/>
            <a:ext cx="6396038" cy="3598863"/>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59438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89CE05-07E4-4C7B-8868-5ABEE9BD39E0}" type="slidenum">
              <a:rPr lang="en-US" altLang="en-US" sz="1300" smtClean="0">
                <a:solidFill>
                  <a:srgbClr val="000000"/>
                </a:solidFill>
              </a:rPr>
              <a:pPr>
                <a:spcBef>
                  <a:spcPct val="0"/>
                </a:spcBef>
              </a:pPr>
              <a:t>16</a:t>
            </a:fld>
            <a:endParaRPr lang="en-US" altLang="en-US" sz="1300">
              <a:solidFill>
                <a:srgbClr val="000000"/>
              </a:solidFill>
            </a:endParaRPr>
          </a:p>
        </p:txBody>
      </p:sp>
      <p:sp>
        <p:nvSpPr>
          <p:cNvPr id="108547" name="Rectangle 2"/>
          <p:cNvSpPr>
            <a:spLocks noGrp="1" noRot="1" noChangeAspect="1" noChangeArrowheads="1" noTextEdit="1"/>
          </p:cNvSpPr>
          <p:nvPr>
            <p:ph type="sldImg"/>
          </p:nvPr>
        </p:nvSpPr>
        <p:spPr>
          <a:xfrm>
            <a:off x="460375" y="720725"/>
            <a:ext cx="6396038" cy="3598863"/>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4910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33BEF9-5DA7-4AED-B3E8-D15A126BE40B}" type="slidenum">
              <a:rPr lang="en-US" altLang="en-US" sz="1300" smtClean="0"/>
              <a:pPr>
                <a:spcBef>
                  <a:spcPct val="0"/>
                </a:spcBef>
              </a:pPr>
              <a:t>17</a:t>
            </a:fld>
            <a:endParaRPr lang="en-US" altLang="en-US" sz="1300"/>
          </a:p>
        </p:txBody>
      </p:sp>
      <p:sp>
        <p:nvSpPr>
          <p:cNvPr id="110595" name="Rectangle 2"/>
          <p:cNvSpPr>
            <a:spLocks noGrp="1" noRot="1" noChangeAspect="1" noChangeArrowheads="1" noTextEdit="1"/>
          </p:cNvSpPr>
          <p:nvPr>
            <p:ph type="sldImg"/>
          </p:nvPr>
        </p:nvSpPr>
        <p:spPr>
          <a:xfrm>
            <a:off x="460375" y="720725"/>
            <a:ext cx="6396038" cy="3598863"/>
          </a:xfrm>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51983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460375" y="720725"/>
            <a:ext cx="6396038" cy="3598863"/>
          </a:xfrm>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960FE3-CCE5-46E9-87A3-B54B502CF7BC}" type="slidenum">
              <a:rPr lang="en-US" altLang="en-US" sz="1300" smtClean="0">
                <a:solidFill>
                  <a:srgbClr val="000000"/>
                </a:solidFill>
              </a:rPr>
              <a:pPr>
                <a:spcBef>
                  <a:spcPct val="0"/>
                </a:spcBef>
              </a:pPr>
              <a:t>19</a:t>
            </a:fld>
            <a:endParaRPr lang="en-US" altLang="en-US" sz="1300">
              <a:solidFill>
                <a:srgbClr val="000000"/>
              </a:solidFill>
            </a:endParaRPr>
          </a:p>
        </p:txBody>
      </p:sp>
    </p:spTree>
    <p:extLst>
      <p:ext uri="{BB962C8B-B14F-4D97-AF65-F5344CB8AC3E}">
        <p14:creationId xmlns:p14="http://schemas.microsoft.com/office/powerpoint/2010/main" val="1673463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2EBF61-BDE6-4DF5-96A8-EB2324FA2EC6}" type="slidenum">
              <a:rPr lang="en-US" altLang="en-US" sz="1300" smtClean="0">
                <a:latin typeface="Calibri" panose="020F0502020204030204" pitchFamily="34" charset="0"/>
              </a:rPr>
              <a:pPr>
                <a:spcBef>
                  <a:spcPct val="0"/>
                </a:spcBef>
              </a:pPr>
              <a:t>20</a:t>
            </a:fld>
            <a:endParaRPr lang="en-US" altLang="en-US" sz="1300">
              <a:latin typeface="Calibri" panose="020F0502020204030204" pitchFamily="34" charset="0"/>
            </a:endParaRPr>
          </a:p>
        </p:txBody>
      </p:sp>
      <p:sp>
        <p:nvSpPr>
          <p:cNvPr id="115715" name="Rectangle 2"/>
          <p:cNvSpPr>
            <a:spLocks noGrp="1" noRot="1" noChangeAspect="1" noChangeArrowheads="1" noTextEdit="1"/>
          </p:cNvSpPr>
          <p:nvPr>
            <p:ph type="sldImg"/>
          </p:nvPr>
        </p:nvSpPr>
        <p:spPr>
          <a:xfrm>
            <a:off x="460375" y="720725"/>
            <a:ext cx="6396038" cy="3598863"/>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60562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DA5C67-DC0E-4E44-82BA-2D2D428CA471}" type="slidenum">
              <a:rPr lang="en-US" altLang="en-US" sz="1300" smtClean="0">
                <a:solidFill>
                  <a:srgbClr val="000000"/>
                </a:solidFill>
                <a:latin typeface="Calibri" panose="020F0502020204030204" pitchFamily="34" charset="0"/>
              </a:rPr>
              <a:pPr>
                <a:spcBef>
                  <a:spcPct val="0"/>
                </a:spcBef>
              </a:pPr>
              <a:t>22</a:t>
            </a:fld>
            <a:endParaRPr lang="en-US" altLang="en-US" sz="1300">
              <a:solidFill>
                <a:srgbClr val="000000"/>
              </a:solidFill>
              <a:latin typeface="Calibri" panose="020F0502020204030204" pitchFamily="34" charset="0"/>
            </a:endParaRPr>
          </a:p>
        </p:txBody>
      </p:sp>
      <p:sp>
        <p:nvSpPr>
          <p:cNvPr id="118787" name="Rectangle 2"/>
          <p:cNvSpPr>
            <a:spLocks noGrp="1" noRot="1" noChangeAspect="1" noChangeArrowheads="1" noTextEdit="1"/>
          </p:cNvSpPr>
          <p:nvPr>
            <p:ph type="sldImg"/>
          </p:nvPr>
        </p:nvSpPr>
        <p:spPr>
          <a:xfrm>
            <a:off x="460375" y="720725"/>
            <a:ext cx="6396038" cy="3598863"/>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696805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45C21A-1F47-48A0-9C1D-206F34EF1F20}" type="slidenum">
              <a:rPr lang="en-US" altLang="en-US" sz="1300" smtClean="0"/>
              <a:pPr>
                <a:spcBef>
                  <a:spcPct val="0"/>
                </a:spcBef>
              </a:pPr>
              <a:t>23</a:t>
            </a:fld>
            <a:endParaRPr lang="en-US" altLang="en-US" sz="1300"/>
          </a:p>
        </p:txBody>
      </p:sp>
      <p:sp>
        <p:nvSpPr>
          <p:cNvPr id="120835" name="Rectangle 2"/>
          <p:cNvSpPr>
            <a:spLocks noGrp="1" noRot="1" noChangeAspect="1" noChangeArrowheads="1" noTextEdit="1"/>
          </p:cNvSpPr>
          <p:nvPr>
            <p:ph type="sldImg"/>
          </p:nvPr>
        </p:nvSpPr>
        <p:spPr>
          <a:xfrm>
            <a:off x="460375" y="720725"/>
            <a:ext cx="6396038" cy="3598863"/>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18738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DF8915-602C-4BA1-BCA8-1EA0E2C13CE4}" type="slidenum">
              <a:rPr lang="en-US" altLang="en-US" sz="1300" smtClean="0"/>
              <a:pPr>
                <a:spcBef>
                  <a:spcPct val="0"/>
                </a:spcBef>
              </a:pPr>
              <a:t>24</a:t>
            </a:fld>
            <a:endParaRPr lang="en-US" altLang="en-US" sz="1300"/>
          </a:p>
        </p:txBody>
      </p:sp>
      <p:sp>
        <p:nvSpPr>
          <p:cNvPr id="122883" name="Rectangle 2"/>
          <p:cNvSpPr>
            <a:spLocks noGrp="1" noRot="1" noChangeAspect="1" noChangeArrowheads="1" noTextEdit="1"/>
          </p:cNvSpPr>
          <p:nvPr>
            <p:ph type="sldImg"/>
          </p:nvPr>
        </p:nvSpPr>
        <p:spPr>
          <a:xfrm>
            <a:off x="460375" y="720725"/>
            <a:ext cx="6396038" cy="3598863"/>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3773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D5EAD7-12A0-4609-B627-DBFB2D2A1E86}" type="slidenum">
              <a:rPr lang="en-US" altLang="en-US" sz="1300" smtClean="0"/>
              <a:pPr>
                <a:spcBef>
                  <a:spcPct val="0"/>
                </a:spcBef>
              </a:pPr>
              <a:t>25</a:t>
            </a:fld>
            <a:endParaRPr lang="en-US" altLang="en-US" sz="1300"/>
          </a:p>
        </p:txBody>
      </p:sp>
      <p:sp>
        <p:nvSpPr>
          <p:cNvPr id="124931" name="Rectangle 2"/>
          <p:cNvSpPr>
            <a:spLocks noGrp="1" noRot="1" noChangeAspect="1" noChangeArrowheads="1" noTextEdit="1"/>
          </p:cNvSpPr>
          <p:nvPr>
            <p:ph type="sldImg"/>
          </p:nvPr>
        </p:nvSpPr>
        <p:spPr>
          <a:xfrm>
            <a:off x="460375" y="720725"/>
            <a:ext cx="6396038" cy="3598863"/>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5977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1AD411-52C0-4CF7-91D8-1AA86EB976DF}" type="slidenum">
              <a:rPr lang="en-US" altLang="en-US" sz="1300" smtClean="0"/>
              <a:pPr>
                <a:spcBef>
                  <a:spcPct val="0"/>
                </a:spcBef>
              </a:pPr>
              <a:t>2</a:t>
            </a:fld>
            <a:endParaRPr lang="en-US" altLang="en-US" sz="1300"/>
          </a:p>
        </p:txBody>
      </p:sp>
      <p:sp>
        <p:nvSpPr>
          <p:cNvPr id="83971" name="Rectangle 2"/>
          <p:cNvSpPr>
            <a:spLocks noGrp="1" noRot="1" noChangeAspect="1" noChangeArrowheads="1" noTextEdit="1"/>
          </p:cNvSpPr>
          <p:nvPr>
            <p:ph type="sldImg"/>
          </p:nvPr>
        </p:nvSpPr>
        <p:spPr>
          <a:xfrm>
            <a:off x="460375" y="720725"/>
            <a:ext cx="6396038" cy="3598863"/>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40486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57720B-EED2-4877-B14E-C70B765F2F83}" type="slidenum">
              <a:rPr lang="en-US" altLang="en-US" sz="1300" smtClean="0"/>
              <a:pPr>
                <a:spcBef>
                  <a:spcPct val="0"/>
                </a:spcBef>
              </a:pPr>
              <a:t>26</a:t>
            </a:fld>
            <a:endParaRPr lang="en-US" altLang="en-US" sz="1300"/>
          </a:p>
        </p:txBody>
      </p:sp>
      <p:sp>
        <p:nvSpPr>
          <p:cNvPr id="126979" name="Rectangle 2"/>
          <p:cNvSpPr>
            <a:spLocks noGrp="1" noRot="1" noChangeAspect="1" noChangeArrowheads="1" noTextEdit="1"/>
          </p:cNvSpPr>
          <p:nvPr>
            <p:ph type="sldImg"/>
          </p:nvPr>
        </p:nvSpPr>
        <p:spPr>
          <a:xfrm>
            <a:off x="460375" y="720725"/>
            <a:ext cx="6396038" cy="3598863"/>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87531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BAE32A-C9D4-45B0-88F0-130A3886423E}" type="slidenum">
              <a:rPr lang="en-US" altLang="en-US" sz="1300" smtClean="0"/>
              <a:pPr>
                <a:spcBef>
                  <a:spcPct val="0"/>
                </a:spcBef>
              </a:pPr>
              <a:t>27</a:t>
            </a:fld>
            <a:endParaRPr lang="en-US" altLang="en-US" sz="1300"/>
          </a:p>
        </p:txBody>
      </p:sp>
      <p:sp>
        <p:nvSpPr>
          <p:cNvPr id="129027" name="Rectangle 2"/>
          <p:cNvSpPr>
            <a:spLocks noGrp="1" noRot="1" noChangeAspect="1" noChangeArrowheads="1" noTextEdit="1"/>
          </p:cNvSpPr>
          <p:nvPr>
            <p:ph type="sldImg"/>
          </p:nvPr>
        </p:nvSpPr>
        <p:spPr>
          <a:xfrm>
            <a:off x="460375" y="720725"/>
            <a:ext cx="6396038" cy="3598863"/>
          </a:xfrm>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18745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460375" y="720725"/>
            <a:ext cx="6396038" cy="3598863"/>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92F474-E643-4110-B673-79511BECDB8D}" type="slidenum">
              <a:rPr lang="en-US" altLang="en-US" sz="1300" smtClean="0"/>
              <a:pPr>
                <a:spcBef>
                  <a:spcPct val="0"/>
                </a:spcBef>
              </a:pPr>
              <a:t>28</a:t>
            </a:fld>
            <a:endParaRPr lang="en-US" altLang="en-US" sz="1300"/>
          </a:p>
        </p:txBody>
      </p:sp>
    </p:spTree>
    <p:extLst>
      <p:ext uri="{BB962C8B-B14F-4D97-AF65-F5344CB8AC3E}">
        <p14:creationId xmlns:p14="http://schemas.microsoft.com/office/powerpoint/2010/main" val="126581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848C80-93D3-4AD6-BFAA-D3958EE33317}" type="slidenum">
              <a:rPr lang="en-US" altLang="en-US" sz="1300" smtClean="0"/>
              <a:pPr>
                <a:spcBef>
                  <a:spcPct val="0"/>
                </a:spcBef>
              </a:pPr>
              <a:t>30</a:t>
            </a:fld>
            <a:endParaRPr lang="en-US" altLang="en-US" sz="1300"/>
          </a:p>
        </p:txBody>
      </p:sp>
      <p:sp>
        <p:nvSpPr>
          <p:cNvPr id="134147" name="Rectangle 2"/>
          <p:cNvSpPr>
            <a:spLocks noGrp="1" noRot="1" noChangeAspect="1" noChangeArrowheads="1" noTextEdit="1"/>
          </p:cNvSpPr>
          <p:nvPr>
            <p:ph type="sldImg"/>
          </p:nvPr>
        </p:nvSpPr>
        <p:spPr>
          <a:xfrm>
            <a:off x="460375" y="720725"/>
            <a:ext cx="6396038" cy="3598863"/>
          </a:xfrm>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19648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E48924-25AF-4F91-92B8-FD8E1CFD83E2}" type="slidenum">
              <a:rPr lang="en-US" altLang="en-US" sz="1300" smtClean="0"/>
              <a:pPr>
                <a:spcBef>
                  <a:spcPct val="0"/>
                </a:spcBef>
              </a:pPr>
              <a:t>31</a:t>
            </a:fld>
            <a:endParaRPr lang="en-US" altLang="en-US" sz="1300"/>
          </a:p>
        </p:txBody>
      </p:sp>
      <p:sp>
        <p:nvSpPr>
          <p:cNvPr id="136195" name="Rectangle 2"/>
          <p:cNvSpPr>
            <a:spLocks noGrp="1" noRot="1" noChangeAspect="1" noChangeArrowheads="1" noTextEdit="1"/>
          </p:cNvSpPr>
          <p:nvPr>
            <p:ph type="sldImg"/>
          </p:nvPr>
        </p:nvSpPr>
        <p:spPr>
          <a:xfrm>
            <a:off x="460375" y="720725"/>
            <a:ext cx="6396038" cy="3598863"/>
          </a:xfrm>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27827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94A864-0389-4EC3-B0E8-DE917AD1DE52}" type="slidenum">
              <a:rPr lang="en-US" altLang="en-US" sz="1300" smtClean="0"/>
              <a:pPr>
                <a:spcBef>
                  <a:spcPct val="0"/>
                </a:spcBef>
              </a:pPr>
              <a:t>32</a:t>
            </a:fld>
            <a:endParaRPr lang="en-US" altLang="en-US" sz="1300"/>
          </a:p>
        </p:txBody>
      </p:sp>
      <p:sp>
        <p:nvSpPr>
          <p:cNvPr id="138243" name="Rectangle 2"/>
          <p:cNvSpPr>
            <a:spLocks noGrp="1" noRot="1" noChangeAspect="1" noChangeArrowheads="1" noTextEdit="1"/>
          </p:cNvSpPr>
          <p:nvPr>
            <p:ph type="sldImg"/>
          </p:nvPr>
        </p:nvSpPr>
        <p:spPr>
          <a:xfrm>
            <a:off x="460375" y="720725"/>
            <a:ext cx="6396038" cy="3598863"/>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31500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EFAC7F-58A0-40B4-9DEA-B6CCB7D0A714}" type="slidenum">
              <a:rPr lang="en-US" altLang="en-US" sz="1300" smtClean="0"/>
              <a:pPr>
                <a:spcBef>
                  <a:spcPct val="0"/>
                </a:spcBef>
              </a:pPr>
              <a:t>33</a:t>
            </a:fld>
            <a:endParaRPr lang="en-US" altLang="en-US" sz="1300"/>
          </a:p>
        </p:txBody>
      </p:sp>
      <p:sp>
        <p:nvSpPr>
          <p:cNvPr id="140291" name="Rectangle 2"/>
          <p:cNvSpPr>
            <a:spLocks noGrp="1" noRot="1" noChangeAspect="1" noChangeArrowheads="1" noTextEdit="1"/>
          </p:cNvSpPr>
          <p:nvPr>
            <p:ph type="sldImg"/>
          </p:nvPr>
        </p:nvSpPr>
        <p:spPr>
          <a:xfrm>
            <a:off x="460375" y="720725"/>
            <a:ext cx="6396038" cy="3598863"/>
          </a:xfrm>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7601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9C8289-5CF2-476D-B4E7-6F11DDC89B01}" type="slidenum">
              <a:rPr lang="en-US" altLang="en-US" sz="1300" smtClean="0"/>
              <a:pPr>
                <a:spcBef>
                  <a:spcPct val="0"/>
                </a:spcBef>
              </a:pPr>
              <a:t>34</a:t>
            </a:fld>
            <a:endParaRPr lang="en-US" altLang="en-US" sz="1300"/>
          </a:p>
        </p:txBody>
      </p:sp>
      <p:sp>
        <p:nvSpPr>
          <p:cNvPr id="142339" name="Rectangle 2"/>
          <p:cNvSpPr>
            <a:spLocks noGrp="1" noRot="1" noChangeAspect="1" noChangeArrowheads="1" noTextEdit="1"/>
          </p:cNvSpPr>
          <p:nvPr>
            <p:ph type="sldImg"/>
          </p:nvPr>
        </p:nvSpPr>
        <p:spPr>
          <a:xfrm>
            <a:off x="460375" y="720725"/>
            <a:ext cx="6396038" cy="3598863"/>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20861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61C469-EF99-483A-A3B8-8A23F7DD133E}" type="slidenum">
              <a:rPr lang="en-US" altLang="en-US" sz="1300" smtClean="0"/>
              <a:pPr>
                <a:spcBef>
                  <a:spcPct val="0"/>
                </a:spcBef>
              </a:pPr>
              <a:t>35</a:t>
            </a:fld>
            <a:endParaRPr lang="en-US" altLang="en-US" sz="1300"/>
          </a:p>
        </p:txBody>
      </p:sp>
      <p:sp>
        <p:nvSpPr>
          <p:cNvPr id="144387" name="Rectangle 2"/>
          <p:cNvSpPr>
            <a:spLocks noGrp="1" noRot="1" noChangeAspect="1" noChangeArrowheads="1" noTextEdit="1"/>
          </p:cNvSpPr>
          <p:nvPr>
            <p:ph type="sldImg"/>
          </p:nvPr>
        </p:nvSpPr>
        <p:spPr>
          <a:xfrm>
            <a:off x="460375" y="720725"/>
            <a:ext cx="6396038" cy="3598863"/>
          </a:xfrm>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02541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27735E-D13F-45FD-B727-BA274B1109DF}" type="slidenum">
              <a:rPr lang="en-US" altLang="en-US" sz="1300" smtClean="0"/>
              <a:pPr>
                <a:spcBef>
                  <a:spcPct val="0"/>
                </a:spcBef>
              </a:pPr>
              <a:t>36</a:t>
            </a:fld>
            <a:endParaRPr lang="en-US" altLang="en-US" sz="1300"/>
          </a:p>
        </p:txBody>
      </p:sp>
      <p:sp>
        <p:nvSpPr>
          <p:cNvPr id="146435" name="Rectangle 2"/>
          <p:cNvSpPr>
            <a:spLocks noGrp="1" noRot="1" noChangeAspect="1" noChangeArrowheads="1" noTextEdit="1"/>
          </p:cNvSpPr>
          <p:nvPr>
            <p:ph type="sldImg"/>
          </p:nvPr>
        </p:nvSpPr>
        <p:spPr>
          <a:xfrm>
            <a:off x="460375" y="720725"/>
            <a:ext cx="6396038" cy="3598863"/>
          </a:xfrm>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7209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73C03D-4588-40C5-95FE-C616054FC329}" type="slidenum">
              <a:rPr lang="en-US" altLang="en-US" sz="1300" smtClean="0"/>
              <a:pPr>
                <a:spcBef>
                  <a:spcPct val="0"/>
                </a:spcBef>
              </a:pPr>
              <a:t>3</a:t>
            </a:fld>
            <a:endParaRPr lang="en-US" altLang="en-US" sz="1300"/>
          </a:p>
        </p:txBody>
      </p:sp>
      <p:sp>
        <p:nvSpPr>
          <p:cNvPr id="86019" name="Rectangle 2"/>
          <p:cNvSpPr>
            <a:spLocks noGrp="1" noRot="1" noChangeAspect="1" noChangeArrowheads="1" noTextEdit="1"/>
          </p:cNvSpPr>
          <p:nvPr>
            <p:ph type="sldImg"/>
          </p:nvPr>
        </p:nvSpPr>
        <p:spPr>
          <a:xfrm>
            <a:off x="460375" y="720725"/>
            <a:ext cx="6396038" cy="3598863"/>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48111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B84004-F8DB-4EBC-B043-072FB1C702AF}" type="slidenum">
              <a:rPr lang="en-US" altLang="en-US" sz="1300" smtClean="0"/>
              <a:pPr>
                <a:spcBef>
                  <a:spcPct val="0"/>
                </a:spcBef>
              </a:pPr>
              <a:t>37</a:t>
            </a:fld>
            <a:endParaRPr lang="en-US" altLang="en-US" sz="1300"/>
          </a:p>
        </p:txBody>
      </p:sp>
      <p:sp>
        <p:nvSpPr>
          <p:cNvPr id="148483" name="Rectangle 2"/>
          <p:cNvSpPr>
            <a:spLocks noGrp="1" noRot="1" noChangeAspect="1" noChangeArrowheads="1" noTextEdit="1"/>
          </p:cNvSpPr>
          <p:nvPr>
            <p:ph type="sldImg"/>
          </p:nvPr>
        </p:nvSpPr>
        <p:spPr>
          <a:xfrm>
            <a:off x="460375" y="720725"/>
            <a:ext cx="6396038" cy="3598863"/>
          </a:xfrm>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62867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B4EEE5-34DA-4294-8D34-C446B2259ECF}" type="slidenum">
              <a:rPr lang="en-US" altLang="en-US" sz="1300" smtClean="0"/>
              <a:pPr>
                <a:spcBef>
                  <a:spcPct val="0"/>
                </a:spcBef>
              </a:pPr>
              <a:t>38</a:t>
            </a:fld>
            <a:endParaRPr lang="en-US" altLang="en-US" sz="1300"/>
          </a:p>
        </p:txBody>
      </p:sp>
      <p:sp>
        <p:nvSpPr>
          <p:cNvPr id="150531" name="Rectangle 2"/>
          <p:cNvSpPr>
            <a:spLocks noGrp="1" noRot="1" noChangeAspect="1" noChangeArrowheads="1" noTextEdit="1"/>
          </p:cNvSpPr>
          <p:nvPr>
            <p:ph type="sldImg"/>
          </p:nvPr>
        </p:nvSpPr>
        <p:spPr>
          <a:xfrm>
            <a:off x="460375" y="720725"/>
            <a:ext cx="6396038" cy="3598863"/>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86781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713EA8-2D24-4D04-964E-5AE25CC6463E}" type="slidenum">
              <a:rPr lang="en-US" altLang="en-US" sz="1300" smtClean="0"/>
              <a:pPr>
                <a:spcBef>
                  <a:spcPct val="0"/>
                </a:spcBef>
              </a:pPr>
              <a:t>39</a:t>
            </a:fld>
            <a:endParaRPr lang="en-US" altLang="en-US" sz="1300"/>
          </a:p>
        </p:txBody>
      </p:sp>
      <p:sp>
        <p:nvSpPr>
          <p:cNvPr id="152579" name="Rectangle 2"/>
          <p:cNvSpPr>
            <a:spLocks noGrp="1" noRot="1" noChangeAspect="1" noChangeArrowheads="1" noTextEdit="1"/>
          </p:cNvSpPr>
          <p:nvPr>
            <p:ph type="sldImg"/>
          </p:nvPr>
        </p:nvSpPr>
        <p:spPr>
          <a:xfrm>
            <a:off x="460375" y="720725"/>
            <a:ext cx="6396038" cy="3598863"/>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404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E482EB-EC5E-4243-8453-C656B596AEE7}" type="slidenum">
              <a:rPr lang="en-US" altLang="en-US" sz="1300" smtClean="0"/>
              <a:pPr>
                <a:spcBef>
                  <a:spcPct val="0"/>
                </a:spcBef>
              </a:pPr>
              <a:t>40</a:t>
            </a:fld>
            <a:endParaRPr lang="en-US" altLang="en-US" sz="1300"/>
          </a:p>
        </p:txBody>
      </p:sp>
      <p:sp>
        <p:nvSpPr>
          <p:cNvPr id="154627" name="Rectangle 2"/>
          <p:cNvSpPr>
            <a:spLocks noGrp="1" noRot="1" noChangeAspect="1" noChangeArrowheads="1" noTextEdit="1"/>
          </p:cNvSpPr>
          <p:nvPr>
            <p:ph type="sldImg"/>
          </p:nvPr>
        </p:nvSpPr>
        <p:spPr>
          <a:xfrm>
            <a:off x="460375" y="720725"/>
            <a:ext cx="6396038" cy="3598863"/>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05497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5B0466-944C-4A69-965C-6395B4B14723}" type="slidenum">
              <a:rPr lang="en-US" altLang="en-US" sz="1300" smtClean="0"/>
              <a:pPr>
                <a:spcBef>
                  <a:spcPct val="0"/>
                </a:spcBef>
              </a:pPr>
              <a:t>41</a:t>
            </a:fld>
            <a:endParaRPr lang="en-US" altLang="en-US" sz="1300"/>
          </a:p>
        </p:txBody>
      </p:sp>
      <p:sp>
        <p:nvSpPr>
          <p:cNvPr id="156675" name="Rectangle 2"/>
          <p:cNvSpPr>
            <a:spLocks noGrp="1" noRot="1" noChangeAspect="1" noChangeArrowheads="1" noTextEdit="1"/>
          </p:cNvSpPr>
          <p:nvPr>
            <p:ph type="sldImg"/>
          </p:nvPr>
        </p:nvSpPr>
        <p:spPr>
          <a:xfrm>
            <a:off x="460375" y="720725"/>
            <a:ext cx="6396038" cy="3598863"/>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94782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EEB9B8-C353-4DB5-9C6A-C1A190D81747}" type="slidenum">
              <a:rPr lang="en-US" altLang="en-US" sz="1300" smtClean="0"/>
              <a:pPr>
                <a:spcBef>
                  <a:spcPct val="0"/>
                </a:spcBef>
              </a:pPr>
              <a:t>42</a:t>
            </a:fld>
            <a:endParaRPr lang="en-US" altLang="en-US" sz="1300"/>
          </a:p>
        </p:txBody>
      </p:sp>
      <p:sp>
        <p:nvSpPr>
          <p:cNvPr id="158723" name="Rectangle 2"/>
          <p:cNvSpPr>
            <a:spLocks noGrp="1" noRot="1" noChangeAspect="1" noChangeArrowheads="1" noTextEdit="1"/>
          </p:cNvSpPr>
          <p:nvPr>
            <p:ph type="sldImg"/>
          </p:nvPr>
        </p:nvSpPr>
        <p:spPr>
          <a:xfrm>
            <a:off x="460375" y="720725"/>
            <a:ext cx="6396038" cy="3598863"/>
          </a:xfrm>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26836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0AD459-358D-4DF3-BFA4-DAB80B382C86}" type="slidenum">
              <a:rPr lang="en-US" altLang="en-US" sz="1300" smtClean="0"/>
              <a:pPr>
                <a:spcBef>
                  <a:spcPct val="0"/>
                </a:spcBef>
              </a:pPr>
              <a:t>43</a:t>
            </a:fld>
            <a:endParaRPr lang="en-US" altLang="en-US" sz="1300"/>
          </a:p>
        </p:txBody>
      </p:sp>
      <p:sp>
        <p:nvSpPr>
          <p:cNvPr id="160771" name="Rectangle 2"/>
          <p:cNvSpPr>
            <a:spLocks noGrp="1" noRot="1" noChangeAspect="1" noChangeArrowheads="1" noTextEdit="1"/>
          </p:cNvSpPr>
          <p:nvPr>
            <p:ph type="sldImg"/>
          </p:nvPr>
        </p:nvSpPr>
        <p:spPr>
          <a:xfrm>
            <a:off x="460375" y="720725"/>
            <a:ext cx="6396038" cy="3598863"/>
          </a:xfrm>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1601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6FD702-DF48-4788-BBD3-C37F1867C6D5}" type="slidenum">
              <a:rPr lang="en-US" altLang="en-US" sz="1300" smtClean="0"/>
              <a:pPr>
                <a:spcBef>
                  <a:spcPct val="0"/>
                </a:spcBef>
              </a:pPr>
              <a:t>44</a:t>
            </a:fld>
            <a:endParaRPr lang="en-US" altLang="en-US" sz="1300"/>
          </a:p>
        </p:txBody>
      </p:sp>
      <p:sp>
        <p:nvSpPr>
          <p:cNvPr id="162819" name="Rectangle 2"/>
          <p:cNvSpPr>
            <a:spLocks noGrp="1" noRot="1" noChangeAspect="1" noChangeArrowheads="1" noTextEdit="1"/>
          </p:cNvSpPr>
          <p:nvPr>
            <p:ph type="sldImg"/>
          </p:nvPr>
        </p:nvSpPr>
        <p:spPr>
          <a:xfrm>
            <a:off x="460375" y="720725"/>
            <a:ext cx="6396038" cy="3598863"/>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45135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00CF83-EE35-4F3A-97F4-DB8D2E2043C5}" type="slidenum">
              <a:rPr lang="en-US" altLang="en-US" sz="1300" smtClean="0"/>
              <a:pPr>
                <a:spcBef>
                  <a:spcPct val="0"/>
                </a:spcBef>
              </a:pPr>
              <a:t>45</a:t>
            </a:fld>
            <a:endParaRPr lang="en-US" altLang="en-US" sz="1300"/>
          </a:p>
        </p:txBody>
      </p:sp>
      <p:sp>
        <p:nvSpPr>
          <p:cNvPr id="164867" name="Rectangle 2"/>
          <p:cNvSpPr>
            <a:spLocks noGrp="1" noRot="1" noChangeAspect="1" noChangeArrowheads="1" noTextEdit="1"/>
          </p:cNvSpPr>
          <p:nvPr>
            <p:ph type="sldImg"/>
          </p:nvPr>
        </p:nvSpPr>
        <p:spPr>
          <a:xfrm>
            <a:off x="460375" y="720725"/>
            <a:ext cx="6396038" cy="3598863"/>
          </a:xfrm>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30128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3D2223-06A5-4280-A587-6E67F3E2EFE6}" type="slidenum">
              <a:rPr lang="en-US" altLang="en-US" sz="1300" smtClean="0"/>
              <a:pPr>
                <a:spcBef>
                  <a:spcPct val="0"/>
                </a:spcBef>
              </a:pPr>
              <a:t>46</a:t>
            </a:fld>
            <a:endParaRPr lang="en-US" altLang="en-US" sz="1300"/>
          </a:p>
        </p:txBody>
      </p:sp>
      <p:sp>
        <p:nvSpPr>
          <p:cNvPr id="166915" name="Rectangle 2"/>
          <p:cNvSpPr>
            <a:spLocks noGrp="1" noRot="1" noChangeAspect="1" noChangeArrowheads="1" noTextEdit="1"/>
          </p:cNvSpPr>
          <p:nvPr>
            <p:ph type="sldImg"/>
          </p:nvPr>
        </p:nvSpPr>
        <p:spPr>
          <a:xfrm>
            <a:off x="460375" y="720725"/>
            <a:ext cx="6396038" cy="3598863"/>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75172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66F45D-BF8E-434C-90DE-023EE0ABA849}" type="slidenum">
              <a:rPr lang="en-US" altLang="en-US" sz="1300" smtClean="0"/>
              <a:pPr>
                <a:spcBef>
                  <a:spcPct val="0"/>
                </a:spcBef>
              </a:pPr>
              <a:t>4</a:t>
            </a:fld>
            <a:endParaRPr lang="en-US" altLang="en-US" sz="1300"/>
          </a:p>
        </p:txBody>
      </p:sp>
      <p:sp>
        <p:nvSpPr>
          <p:cNvPr id="88067" name="Rectangle 2"/>
          <p:cNvSpPr>
            <a:spLocks noGrp="1" noRot="1" noChangeAspect="1" noChangeArrowheads="1" noTextEdit="1"/>
          </p:cNvSpPr>
          <p:nvPr>
            <p:ph type="sldImg"/>
          </p:nvPr>
        </p:nvSpPr>
        <p:spPr>
          <a:xfrm>
            <a:off x="460375" y="720725"/>
            <a:ext cx="6396038" cy="3598863"/>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75134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FF3A61-9136-4AB0-89D0-4A3D9050BA5F}" type="slidenum">
              <a:rPr lang="en-US" altLang="en-US" sz="1300" smtClean="0"/>
              <a:pPr>
                <a:spcBef>
                  <a:spcPct val="0"/>
                </a:spcBef>
              </a:pPr>
              <a:t>47</a:t>
            </a:fld>
            <a:endParaRPr lang="en-US" altLang="en-US" sz="1300"/>
          </a:p>
        </p:txBody>
      </p:sp>
      <p:sp>
        <p:nvSpPr>
          <p:cNvPr id="168963" name="Rectangle 2"/>
          <p:cNvSpPr>
            <a:spLocks noGrp="1" noRot="1" noChangeAspect="1" noChangeArrowheads="1" noTextEdit="1"/>
          </p:cNvSpPr>
          <p:nvPr>
            <p:ph type="sldImg"/>
          </p:nvPr>
        </p:nvSpPr>
        <p:spPr>
          <a:xfrm>
            <a:off x="460375" y="720725"/>
            <a:ext cx="6396038" cy="3598863"/>
          </a:xfrm>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20648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1B5B33-4737-4259-AEBF-7ADFDE6584D7}" type="slidenum">
              <a:rPr lang="en-US" altLang="en-US" sz="1300" smtClean="0"/>
              <a:pPr>
                <a:spcBef>
                  <a:spcPct val="0"/>
                </a:spcBef>
              </a:pPr>
              <a:t>48</a:t>
            </a:fld>
            <a:endParaRPr lang="en-US" altLang="en-US" sz="1300"/>
          </a:p>
        </p:txBody>
      </p:sp>
      <p:sp>
        <p:nvSpPr>
          <p:cNvPr id="171011" name="Rectangle 2"/>
          <p:cNvSpPr>
            <a:spLocks noGrp="1" noRot="1" noChangeAspect="1" noChangeArrowheads="1" noTextEdit="1"/>
          </p:cNvSpPr>
          <p:nvPr>
            <p:ph type="sldImg"/>
          </p:nvPr>
        </p:nvSpPr>
        <p:spPr>
          <a:xfrm>
            <a:off x="460375" y="720725"/>
            <a:ext cx="6396038" cy="3598863"/>
          </a:xfrm>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86542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B02FE3-6916-40D2-A3D8-09714C980E64}" type="slidenum">
              <a:rPr lang="en-US" altLang="en-US" sz="1300" smtClean="0"/>
              <a:pPr>
                <a:spcBef>
                  <a:spcPct val="0"/>
                </a:spcBef>
              </a:pPr>
              <a:t>49</a:t>
            </a:fld>
            <a:endParaRPr lang="en-US" altLang="en-US" sz="1300"/>
          </a:p>
        </p:txBody>
      </p:sp>
      <p:sp>
        <p:nvSpPr>
          <p:cNvPr id="173059" name="Rectangle 2"/>
          <p:cNvSpPr>
            <a:spLocks noGrp="1" noRot="1" noChangeAspect="1" noChangeArrowheads="1" noTextEdit="1"/>
          </p:cNvSpPr>
          <p:nvPr>
            <p:ph type="sldImg"/>
          </p:nvPr>
        </p:nvSpPr>
        <p:spPr>
          <a:xfrm>
            <a:off x="460375" y="720725"/>
            <a:ext cx="6396038" cy="3598863"/>
          </a:xfrm>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19449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C642C0-154A-4427-B40F-CF2B011D87BF}" type="slidenum">
              <a:rPr lang="en-US" altLang="en-US" sz="1300" smtClean="0"/>
              <a:pPr>
                <a:spcBef>
                  <a:spcPct val="0"/>
                </a:spcBef>
              </a:pPr>
              <a:t>50</a:t>
            </a:fld>
            <a:endParaRPr lang="en-US" altLang="en-US" sz="1300"/>
          </a:p>
        </p:txBody>
      </p:sp>
      <p:sp>
        <p:nvSpPr>
          <p:cNvPr id="175107" name="Rectangle 2"/>
          <p:cNvSpPr>
            <a:spLocks noGrp="1" noRot="1" noChangeAspect="1" noChangeArrowheads="1" noTextEdit="1"/>
          </p:cNvSpPr>
          <p:nvPr>
            <p:ph type="sldImg"/>
          </p:nvPr>
        </p:nvSpPr>
        <p:spPr>
          <a:xfrm>
            <a:off x="460375" y="720725"/>
            <a:ext cx="6396038" cy="3598863"/>
          </a:xfrm>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15222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17928E-D1C9-4EF3-8D08-4C81E349FC4C}" type="slidenum">
              <a:rPr lang="en-US" altLang="en-US" sz="1300" smtClean="0"/>
              <a:pPr>
                <a:spcBef>
                  <a:spcPct val="0"/>
                </a:spcBef>
              </a:pPr>
              <a:t>51</a:t>
            </a:fld>
            <a:endParaRPr lang="en-US" altLang="en-US" sz="1300"/>
          </a:p>
        </p:txBody>
      </p:sp>
      <p:sp>
        <p:nvSpPr>
          <p:cNvPr id="177155" name="Rectangle 2"/>
          <p:cNvSpPr>
            <a:spLocks noGrp="1" noRot="1" noChangeAspect="1" noChangeArrowheads="1" noTextEdit="1"/>
          </p:cNvSpPr>
          <p:nvPr>
            <p:ph type="sldImg"/>
          </p:nvPr>
        </p:nvSpPr>
        <p:spPr>
          <a:xfrm>
            <a:off x="460375" y="720725"/>
            <a:ext cx="6396038" cy="3598863"/>
          </a:xfrm>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32142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460375" y="720725"/>
            <a:ext cx="6396038" cy="3598863"/>
          </a:xfrm>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4356DB-5A6E-4B8B-85FC-3FD81B920BE1}" type="slidenum">
              <a:rPr lang="en-US" altLang="en-US" sz="1300" smtClean="0"/>
              <a:pPr>
                <a:spcBef>
                  <a:spcPct val="0"/>
                </a:spcBef>
              </a:pPr>
              <a:t>53</a:t>
            </a:fld>
            <a:endParaRPr lang="en-US" altLang="en-US" sz="1300"/>
          </a:p>
        </p:txBody>
      </p:sp>
    </p:spTree>
    <p:extLst>
      <p:ext uri="{BB962C8B-B14F-4D97-AF65-F5344CB8AC3E}">
        <p14:creationId xmlns:p14="http://schemas.microsoft.com/office/powerpoint/2010/main" val="322596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0660F9-4C62-4970-9A5A-EBF20342D45D}" type="slidenum">
              <a:rPr lang="en-US" altLang="en-US" sz="1300" smtClean="0"/>
              <a:pPr>
                <a:spcBef>
                  <a:spcPct val="0"/>
                </a:spcBef>
              </a:pPr>
              <a:t>54</a:t>
            </a:fld>
            <a:endParaRPr lang="en-US" altLang="en-US" sz="1300"/>
          </a:p>
        </p:txBody>
      </p:sp>
      <p:sp>
        <p:nvSpPr>
          <p:cNvPr id="182275" name="Rectangle 2"/>
          <p:cNvSpPr>
            <a:spLocks noGrp="1" noRot="1" noChangeAspect="1" noChangeArrowheads="1" noTextEdit="1"/>
          </p:cNvSpPr>
          <p:nvPr>
            <p:ph type="sldImg"/>
          </p:nvPr>
        </p:nvSpPr>
        <p:spPr>
          <a:xfrm>
            <a:off x="460375" y="720725"/>
            <a:ext cx="6396038" cy="3598863"/>
          </a:xfrm>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4432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769D7C-E2CF-4358-8960-8CED160D012B}" type="slidenum">
              <a:rPr lang="en-US" altLang="en-US" sz="1300" smtClean="0"/>
              <a:pPr>
                <a:spcBef>
                  <a:spcPct val="0"/>
                </a:spcBef>
              </a:pPr>
              <a:t>55</a:t>
            </a:fld>
            <a:endParaRPr lang="en-US" altLang="en-US" sz="1300"/>
          </a:p>
        </p:txBody>
      </p:sp>
      <p:sp>
        <p:nvSpPr>
          <p:cNvPr id="184323" name="Rectangle 2"/>
          <p:cNvSpPr>
            <a:spLocks noGrp="1" noRot="1" noChangeAspect="1" noChangeArrowheads="1" noTextEdit="1"/>
          </p:cNvSpPr>
          <p:nvPr>
            <p:ph type="sldImg"/>
          </p:nvPr>
        </p:nvSpPr>
        <p:spPr>
          <a:xfrm>
            <a:off x="460375" y="720725"/>
            <a:ext cx="6396038" cy="3598863"/>
          </a:xfrm>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835729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61006A-D7FA-44E8-9617-2B740EFE5165}" type="slidenum">
              <a:rPr lang="en-US" altLang="en-US" sz="1300" smtClean="0"/>
              <a:pPr>
                <a:spcBef>
                  <a:spcPct val="0"/>
                </a:spcBef>
              </a:pPr>
              <a:t>56</a:t>
            </a:fld>
            <a:endParaRPr lang="en-US" altLang="en-US" sz="1300"/>
          </a:p>
        </p:txBody>
      </p:sp>
      <p:sp>
        <p:nvSpPr>
          <p:cNvPr id="186371" name="Rectangle 2"/>
          <p:cNvSpPr>
            <a:spLocks noGrp="1" noRot="1" noChangeAspect="1" noChangeArrowheads="1" noTextEdit="1"/>
          </p:cNvSpPr>
          <p:nvPr>
            <p:ph type="sldImg"/>
          </p:nvPr>
        </p:nvSpPr>
        <p:spPr>
          <a:xfrm>
            <a:off x="460375" y="720725"/>
            <a:ext cx="6396038" cy="3598863"/>
          </a:xfrm>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95102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6E6AB9-9AFF-483B-B80F-831BD43728D8}" type="slidenum">
              <a:rPr lang="en-US" altLang="en-US" sz="1300" smtClean="0"/>
              <a:pPr>
                <a:spcBef>
                  <a:spcPct val="0"/>
                </a:spcBef>
              </a:pPr>
              <a:t>57</a:t>
            </a:fld>
            <a:endParaRPr lang="en-US" altLang="en-US" sz="1300"/>
          </a:p>
        </p:txBody>
      </p:sp>
      <p:sp>
        <p:nvSpPr>
          <p:cNvPr id="188419" name="Rectangle 2"/>
          <p:cNvSpPr>
            <a:spLocks noGrp="1" noRot="1" noChangeAspect="1" noChangeArrowheads="1" noTextEdit="1"/>
          </p:cNvSpPr>
          <p:nvPr>
            <p:ph type="sldImg"/>
          </p:nvPr>
        </p:nvSpPr>
        <p:spPr>
          <a:xfrm>
            <a:off x="460375" y="720725"/>
            <a:ext cx="6396038" cy="3598863"/>
          </a:xfrm>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1141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264013-5A13-4F52-A90C-027ECBC36B2C}" type="slidenum">
              <a:rPr lang="en-US" altLang="en-US" sz="1300" smtClean="0"/>
              <a:pPr>
                <a:spcBef>
                  <a:spcPct val="0"/>
                </a:spcBef>
              </a:pPr>
              <a:t>5</a:t>
            </a:fld>
            <a:endParaRPr lang="en-US" altLang="en-US" sz="1300"/>
          </a:p>
        </p:txBody>
      </p:sp>
      <p:sp>
        <p:nvSpPr>
          <p:cNvPr id="90115" name="Rectangle 2"/>
          <p:cNvSpPr>
            <a:spLocks noGrp="1" noRot="1" noChangeAspect="1" noChangeArrowheads="1" noTextEdit="1"/>
          </p:cNvSpPr>
          <p:nvPr>
            <p:ph type="sldImg"/>
          </p:nvPr>
        </p:nvSpPr>
        <p:spPr>
          <a:xfrm>
            <a:off x="460375" y="720725"/>
            <a:ext cx="6396038" cy="3598863"/>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70923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F35C4B-FEA4-4192-9C61-D76135AF3263}" type="slidenum">
              <a:rPr lang="en-US" altLang="en-US" sz="1300" smtClean="0"/>
              <a:pPr>
                <a:spcBef>
                  <a:spcPct val="0"/>
                </a:spcBef>
              </a:pPr>
              <a:t>58</a:t>
            </a:fld>
            <a:endParaRPr lang="en-US" altLang="en-US" sz="1300"/>
          </a:p>
        </p:txBody>
      </p:sp>
      <p:sp>
        <p:nvSpPr>
          <p:cNvPr id="190467" name="Rectangle 2"/>
          <p:cNvSpPr>
            <a:spLocks noGrp="1" noRot="1" noChangeAspect="1" noChangeArrowheads="1" noTextEdit="1"/>
          </p:cNvSpPr>
          <p:nvPr>
            <p:ph type="sldImg"/>
          </p:nvPr>
        </p:nvSpPr>
        <p:spPr>
          <a:xfrm>
            <a:off x="460375" y="720725"/>
            <a:ext cx="6396038" cy="3598863"/>
          </a:xfrm>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314531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9E861E-AC3A-4553-99EE-46D775957311}" type="slidenum">
              <a:rPr lang="en-US" altLang="en-US" sz="1300" smtClean="0"/>
              <a:pPr>
                <a:spcBef>
                  <a:spcPct val="0"/>
                </a:spcBef>
              </a:pPr>
              <a:t>59</a:t>
            </a:fld>
            <a:endParaRPr lang="en-US" altLang="en-US" sz="1300"/>
          </a:p>
        </p:txBody>
      </p:sp>
      <p:sp>
        <p:nvSpPr>
          <p:cNvPr id="192515" name="Rectangle 2"/>
          <p:cNvSpPr>
            <a:spLocks noGrp="1" noRot="1" noChangeAspect="1" noChangeArrowheads="1" noTextEdit="1"/>
          </p:cNvSpPr>
          <p:nvPr>
            <p:ph type="sldImg"/>
          </p:nvPr>
        </p:nvSpPr>
        <p:spPr>
          <a:xfrm>
            <a:off x="460375" y="720725"/>
            <a:ext cx="6396038" cy="3598863"/>
          </a:xfrm>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37761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022C7B-ACEE-4CCA-AA23-859CE5142C13}" type="slidenum">
              <a:rPr lang="en-US" altLang="en-US" sz="1300" smtClean="0"/>
              <a:pPr>
                <a:spcBef>
                  <a:spcPct val="0"/>
                </a:spcBef>
              </a:pPr>
              <a:t>60</a:t>
            </a:fld>
            <a:endParaRPr lang="en-US" altLang="en-US" sz="1300"/>
          </a:p>
        </p:txBody>
      </p:sp>
      <p:sp>
        <p:nvSpPr>
          <p:cNvPr id="194563" name="Rectangle 2"/>
          <p:cNvSpPr>
            <a:spLocks noGrp="1" noRot="1" noChangeAspect="1" noChangeArrowheads="1" noTextEdit="1"/>
          </p:cNvSpPr>
          <p:nvPr>
            <p:ph type="sldImg"/>
          </p:nvPr>
        </p:nvSpPr>
        <p:spPr>
          <a:xfrm>
            <a:off x="460375" y="720725"/>
            <a:ext cx="6396038" cy="3598863"/>
          </a:xfrm>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711181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CB73B1-49E3-404C-BE5D-E00943F6919F}" type="slidenum">
              <a:rPr lang="en-US" altLang="en-US" sz="1300" smtClean="0"/>
              <a:pPr>
                <a:spcBef>
                  <a:spcPct val="0"/>
                </a:spcBef>
              </a:pPr>
              <a:t>61</a:t>
            </a:fld>
            <a:endParaRPr lang="en-US" altLang="en-US" sz="1300"/>
          </a:p>
        </p:txBody>
      </p:sp>
      <p:sp>
        <p:nvSpPr>
          <p:cNvPr id="196611" name="Rectangle 2"/>
          <p:cNvSpPr>
            <a:spLocks noGrp="1" noRot="1" noChangeAspect="1" noChangeArrowheads="1" noTextEdit="1"/>
          </p:cNvSpPr>
          <p:nvPr>
            <p:ph type="sldImg"/>
          </p:nvPr>
        </p:nvSpPr>
        <p:spPr>
          <a:xfrm>
            <a:off x="460375" y="720725"/>
            <a:ext cx="6396038" cy="3598863"/>
          </a:xfrm>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308560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99E97F-4B67-4960-B368-65B2DEC18AB0}" type="slidenum">
              <a:rPr lang="en-US" altLang="en-US" sz="1300" smtClean="0"/>
              <a:pPr>
                <a:spcBef>
                  <a:spcPct val="0"/>
                </a:spcBef>
              </a:pPr>
              <a:t>62</a:t>
            </a:fld>
            <a:endParaRPr lang="en-US" altLang="en-US" sz="1300"/>
          </a:p>
        </p:txBody>
      </p:sp>
      <p:sp>
        <p:nvSpPr>
          <p:cNvPr id="198659" name="Rectangle 2"/>
          <p:cNvSpPr>
            <a:spLocks noGrp="1" noRot="1" noChangeAspect="1" noChangeArrowheads="1" noTextEdit="1"/>
          </p:cNvSpPr>
          <p:nvPr>
            <p:ph type="sldImg"/>
          </p:nvPr>
        </p:nvSpPr>
        <p:spPr>
          <a:xfrm>
            <a:off x="460375" y="720725"/>
            <a:ext cx="6396038" cy="3598863"/>
          </a:xfrm>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769253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7A2951-82A8-43FC-B248-EB7E058ABE0C}" type="slidenum">
              <a:rPr lang="en-US" altLang="en-US" sz="1300" smtClean="0"/>
              <a:pPr>
                <a:spcBef>
                  <a:spcPct val="0"/>
                </a:spcBef>
              </a:pPr>
              <a:t>63</a:t>
            </a:fld>
            <a:endParaRPr lang="en-US" altLang="en-US" sz="1300"/>
          </a:p>
        </p:txBody>
      </p:sp>
      <p:sp>
        <p:nvSpPr>
          <p:cNvPr id="200707" name="Rectangle 2"/>
          <p:cNvSpPr>
            <a:spLocks noGrp="1" noRot="1" noChangeAspect="1" noChangeArrowheads="1" noTextEdit="1"/>
          </p:cNvSpPr>
          <p:nvPr>
            <p:ph type="sldImg"/>
          </p:nvPr>
        </p:nvSpPr>
        <p:spPr>
          <a:xfrm>
            <a:off x="460375" y="720725"/>
            <a:ext cx="6396038" cy="3598863"/>
          </a:xfrm>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66838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78301F-219B-4546-A215-42401FB575BB}" type="slidenum">
              <a:rPr lang="en-US" altLang="en-US" sz="1300" smtClean="0"/>
              <a:pPr>
                <a:spcBef>
                  <a:spcPct val="0"/>
                </a:spcBef>
              </a:pPr>
              <a:t>64</a:t>
            </a:fld>
            <a:endParaRPr lang="en-US" altLang="en-US" sz="1300"/>
          </a:p>
        </p:txBody>
      </p:sp>
      <p:sp>
        <p:nvSpPr>
          <p:cNvPr id="202755" name="Rectangle 2"/>
          <p:cNvSpPr>
            <a:spLocks noGrp="1" noRot="1" noChangeAspect="1" noChangeArrowheads="1" noTextEdit="1"/>
          </p:cNvSpPr>
          <p:nvPr>
            <p:ph type="sldImg"/>
          </p:nvPr>
        </p:nvSpPr>
        <p:spPr>
          <a:xfrm>
            <a:off x="460375" y="720725"/>
            <a:ext cx="6396038" cy="3598863"/>
          </a:xfrm>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82610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79F57B-BA7D-49AE-B796-29A785419503}" type="slidenum">
              <a:rPr lang="en-US" altLang="en-US" sz="1300" smtClean="0"/>
              <a:pPr>
                <a:spcBef>
                  <a:spcPct val="0"/>
                </a:spcBef>
              </a:pPr>
              <a:t>65</a:t>
            </a:fld>
            <a:endParaRPr lang="en-US" altLang="en-US" sz="1300"/>
          </a:p>
        </p:txBody>
      </p:sp>
      <p:sp>
        <p:nvSpPr>
          <p:cNvPr id="204803" name="Rectangle 2"/>
          <p:cNvSpPr>
            <a:spLocks noGrp="1" noRot="1" noChangeAspect="1" noChangeArrowheads="1" noTextEdit="1"/>
          </p:cNvSpPr>
          <p:nvPr>
            <p:ph type="sldImg"/>
          </p:nvPr>
        </p:nvSpPr>
        <p:spPr>
          <a:xfrm>
            <a:off x="460375" y="720725"/>
            <a:ext cx="6396038" cy="3598863"/>
          </a:xfrm>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952422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F30E76-BCF4-43AE-A713-362E215A6EB3}" type="slidenum">
              <a:rPr lang="en-US" altLang="en-US" sz="1300" smtClean="0"/>
              <a:pPr>
                <a:spcBef>
                  <a:spcPct val="0"/>
                </a:spcBef>
              </a:pPr>
              <a:t>66</a:t>
            </a:fld>
            <a:endParaRPr lang="en-US" altLang="en-US" sz="1300"/>
          </a:p>
        </p:txBody>
      </p:sp>
      <p:sp>
        <p:nvSpPr>
          <p:cNvPr id="206851" name="Rectangle 2"/>
          <p:cNvSpPr>
            <a:spLocks noGrp="1" noRot="1" noChangeAspect="1" noChangeArrowheads="1" noTextEdit="1"/>
          </p:cNvSpPr>
          <p:nvPr>
            <p:ph type="sldImg"/>
          </p:nvPr>
        </p:nvSpPr>
        <p:spPr>
          <a:xfrm>
            <a:off x="460375" y="720725"/>
            <a:ext cx="6396038" cy="3598863"/>
          </a:xfrm>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170890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623407-9429-430B-8075-9448D2FE53EC}" type="slidenum">
              <a:rPr lang="en-US" altLang="en-US" sz="1300" smtClean="0"/>
              <a:pPr>
                <a:spcBef>
                  <a:spcPct val="0"/>
                </a:spcBef>
              </a:pPr>
              <a:t>67</a:t>
            </a:fld>
            <a:endParaRPr lang="en-US" altLang="en-US" sz="1300"/>
          </a:p>
        </p:txBody>
      </p:sp>
      <p:sp>
        <p:nvSpPr>
          <p:cNvPr id="208899" name="Rectangle 2"/>
          <p:cNvSpPr>
            <a:spLocks noGrp="1" noRot="1" noChangeAspect="1" noChangeArrowheads="1" noTextEdit="1"/>
          </p:cNvSpPr>
          <p:nvPr>
            <p:ph type="sldImg"/>
          </p:nvPr>
        </p:nvSpPr>
        <p:spPr>
          <a:xfrm>
            <a:off x="460375" y="720725"/>
            <a:ext cx="6396038" cy="3598863"/>
          </a:xfrm>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4771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C9B720-96E7-4B13-891E-0A727AB5F4E6}" type="slidenum">
              <a:rPr lang="en-US" altLang="en-US" sz="1300" smtClean="0"/>
              <a:pPr>
                <a:spcBef>
                  <a:spcPct val="0"/>
                </a:spcBef>
              </a:pPr>
              <a:t>9</a:t>
            </a:fld>
            <a:endParaRPr lang="en-US" altLang="en-US" sz="1300"/>
          </a:p>
        </p:txBody>
      </p:sp>
      <p:sp>
        <p:nvSpPr>
          <p:cNvPr id="95235" name="Rectangle 2"/>
          <p:cNvSpPr>
            <a:spLocks noGrp="1" noRot="1" noChangeAspect="1" noChangeArrowheads="1" noTextEdit="1"/>
          </p:cNvSpPr>
          <p:nvPr>
            <p:ph type="sldImg"/>
          </p:nvPr>
        </p:nvSpPr>
        <p:spPr>
          <a:xfrm>
            <a:off x="460375" y="720725"/>
            <a:ext cx="6396038" cy="3598863"/>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220516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4562F5-77FA-4493-B3FE-2518F5FFC028}" type="slidenum">
              <a:rPr lang="en-US" altLang="en-US" sz="1300" smtClean="0"/>
              <a:pPr>
                <a:spcBef>
                  <a:spcPct val="0"/>
                </a:spcBef>
              </a:pPr>
              <a:t>68</a:t>
            </a:fld>
            <a:endParaRPr lang="en-US" altLang="en-US" sz="1300"/>
          </a:p>
        </p:txBody>
      </p:sp>
      <p:sp>
        <p:nvSpPr>
          <p:cNvPr id="210947" name="Rectangle 2"/>
          <p:cNvSpPr>
            <a:spLocks noGrp="1" noRot="1" noChangeAspect="1" noChangeArrowheads="1" noTextEdit="1"/>
          </p:cNvSpPr>
          <p:nvPr>
            <p:ph type="sldImg"/>
          </p:nvPr>
        </p:nvSpPr>
        <p:spPr>
          <a:xfrm>
            <a:off x="460375" y="720725"/>
            <a:ext cx="6396038" cy="3598863"/>
          </a:xfrm>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872767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E8B395-CC29-4DB0-B601-15AABA219D38}" type="slidenum">
              <a:rPr lang="en-US" altLang="en-US" sz="1300" smtClean="0"/>
              <a:pPr>
                <a:spcBef>
                  <a:spcPct val="0"/>
                </a:spcBef>
              </a:pPr>
              <a:t>69</a:t>
            </a:fld>
            <a:endParaRPr lang="en-US" altLang="en-US" sz="1300"/>
          </a:p>
        </p:txBody>
      </p:sp>
      <p:sp>
        <p:nvSpPr>
          <p:cNvPr id="212995" name="Rectangle 2"/>
          <p:cNvSpPr>
            <a:spLocks noGrp="1" noRot="1" noChangeAspect="1" noChangeArrowheads="1" noTextEdit="1"/>
          </p:cNvSpPr>
          <p:nvPr>
            <p:ph type="sldImg"/>
          </p:nvPr>
        </p:nvSpPr>
        <p:spPr>
          <a:xfrm>
            <a:off x="460375" y="720725"/>
            <a:ext cx="6396038" cy="3598863"/>
          </a:xfrm>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93381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xfrm>
            <a:off x="460375" y="720725"/>
            <a:ext cx="6396038" cy="3598863"/>
          </a:xfrm>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Edited to here</a:t>
            </a: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E4F719-C99B-4190-BBBC-0AD8AC0870FE}" type="slidenum">
              <a:rPr lang="en-US" altLang="en-US" sz="1300" smtClean="0"/>
              <a:pPr>
                <a:spcBef>
                  <a:spcPct val="0"/>
                </a:spcBef>
              </a:pPr>
              <a:t>70</a:t>
            </a:fld>
            <a:endParaRPr lang="en-US" altLang="en-US" sz="1300"/>
          </a:p>
        </p:txBody>
      </p:sp>
    </p:spTree>
    <p:extLst>
      <p:ext uri="{BB962C8B-B14F-4D97-AF65-F5344CB8AC3E}">
        <p14:creationId xmlns:p14="http://schemas.microsoft.com/office/powerpoint/2010/main" val="2668103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7B222E-78E9-4EAD-94EF-F5B89F26C37C}" type="slidenum">
              <a:rPr lang="en-US" altLang="en-US" sz="1300" smtClean="0"/>
              <a:pPr>
                <a:spcBef>
                  <a:spcPct val="0"/>
                </a:spcBef>
              </a:pPr>
              <a:t>71</a:t>
            </a:fld>
            <a:endParaRPr lang="en-US" altLang="en-US" sz="1300"/>
          </a:p>
        </p:txBody>
      </p:sp>
      <p:sp>
        <p:nvSpPr>
          <p:cNvPr id="217091" name="Rectangle 2"/>
          <p:cNvSpPr>
            <a:spLocks noGrp="1" noRot="1" noChangeAspect="1" noChangeArrowheads="1" noTextEdit="1"/>
          </p:cNvSpPr>
          <p:nvPr>
            <p:ph type="sldImg"/>
          </p:nvPr>
        </p:nvSpPr>
        <p:spPr>
          <a:xfrm>
            <a:off x="460375" y="720725"/>
            <a:ext cx="6396038" cy="3598863"/>
          </a:xfrm>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70395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A9F9A5-19E2-457D-B5BD-CC96C322238E}" type="slidenum">
              <a:rPr lang="en-US" altLang="en-US" sz="1300" smtClean="0"/>
              <a:pPr>
                <a:spcBef>
                  <a:spcPct val="0"/>
                </a:spcBef>
              </a:pPr>
              <a:t>72</a:t>
            </a:fld>
            <a:endParaRPr lang="en-US" altLang="en-US" sz="1300"/>
          </a:p>
        </p:txBody>
      </p:sp>
      <p:sp>
        <p:nvSpPr>
          <p:cNvPr id="219139" name="Rectangle 2"/>
          <p:cNvSpPr>
            <a:spLocks noGrp="1" noRot="1" noChangeAspect="1" noChangeArrowheads="1" noTextEdit="1"/>
          </p:cNvSpPr>
          <p:nvPr>
            <p:ph type="sldImg"/>
          </p:nvPr>
        </p:nvSpPr>
        <p:spPr>
          <a:xfrm>
            <a:off x="460375" y="720725"/>
            <a:ext cx="6396038" cy="3598863"/>
          </a:xfrm>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784000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D53FFE-400A-4B44-B2E4-D8FBD5BECCF7}" type="slidenum">
              <a:rPr lang="en-US" altLang="en-US" sz="1300" smtClean="0"/>
              <a:pPr>
                <a:spcBef>
                  <a:spcPct val="0"/>
                </a:spcBef>
              </a:pPr>
              <a:t>73</a:t>
            </a:fld>
            <a:endParaRPr lang="en-US" altLang="en-US" sz="1300"/>
          </a:p>
        </p:txBody>
      </p:sp>
      <p:sp>
        <p:nvSpPr>
          <p:cNvPr id="221187" name="Rectangle 2"/>
          <p:cNvSpPr>
            <a:spLocks noGrp="1" noRot="1" noChangeAspect="1" noChangeArrowheads="1" noTextEdit="1"/>
          </p:cNvSpPr>
          <p:nvPr>
            <p:ph type="sldImg"/>
          </p:nvPr>
        </p:nvSpPr>
        <p:spPr>
          <a:xfrm>
            <a:off x="460375" y="720725"/>
            <a:ext cx="6396038" cy="3598863"/>
          </a:xfrm>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839780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460375" y="720725"/>
            <a:ext cx="6396038" cy="3598863"/>
          </a:xfrm>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10DD1A-B004-426E-AE75-C23FEA41B83E}" type="slidenum">
              <a:rPr lang="en-US" altLang="en-US" sz="1300" smtClean="0"/>
              <a:pPr>
                <a:spcBef>
                  <a:spcPct val="0"/>
                </a:spcBef>
              </a:pPr>
              <a:t>74</a:t>
            </a:fld>
            <a:endParaRPr lang="en-US" altLang="en-US" sz="1300"/>
          </a:p>
        </p:txBody>
      </p:sp>
    </p:spTree>
    <p:extLst>
      <p:ext uri="{BB962C8B-B14F-4D97-AF65-F5344CB8AC3E}">
        <p14:creationId xmlns:p14="http://schemas.microsoft.com/office/powerpoint/2010/main" val="35146359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96F65B-B5EA-4BC9-801D-EDAFBDAE1520}" type="slidenum">
              <a:rPr lang="en-US" altLang="en-US" sz="1300" smtClean="0"/>
              <a:pPr>
                <a:spcBef>
                  <a:spcPct val="0"/>
                </a:spcBef>
              </a:pPr>
              <a:t>75</a:t>
            </a:fld>
            <a:endParaRPr lang="en-US" altLang="en-US" sz="1300"/>
          </a:p>
        </p:txBody>
      </p:sp>
      <p:sp>
        <p:nvSpPr>
          <p:cNvPr id="225283" name="Rectangle 2"/>
          <p:cNvSpPr>
            <a:spLocks noGrp="1" noRot="1" noChangeAspect="1" noChangeArrowheads="1" noTextEdit="1"/>
          </p:cNvSpPr>
          <p:nvPr>
            <p:ph type="sldImg"/>
          </p:nvPr>
        </p:nvSpPr>
        <p:spPr>
          <a:xfrm>
            <a:off x="460375" y="720725"/>
            <a:ext cx="6396038" cy="3598863"/>
          </a:xfrm>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033575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B75FA2-4B78-4A4F-A850-E1E23F67057A}" type="slidenum">
              <a:rPr lang="en-US" altLang="en-US" sz="1300" smtClean="0"/>
              <a:pPr>
                <a:spcBef>
                  <a:spcPct val="0"/>
                </a:spcBef>
              </a:pPr>
              <a:t>76</a:t>
            </a:fld>
            <a:endParaRPr lang="en-US" altLang="en-US" sz="1300"/>
          </a:p>
        </p:txBody>
      </p:sp>
      <p:sp>
        <p:nvSpPr>
          <p:cNvPr id="227331" name="Rectangle 2"/>
          <p:cNvSpPr>
            <a:spLocks noGrp="1" noRot="1" noChangeAspect="1" noChangeArrowheads="1" noTextEdit="1"/>
          </p:cNvSpPr>
          <p:nvPr>
            <p:ph type="sldImg"/>
          </p:nvPr>
        </p:nvSpPr>
        <p:spPr>
          <a:xfrm>
            <a:off x="460375" y="720725"/>
            <a:ext cx="6396038" cy="3598863"/>
          </a:xfrm>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403222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8552C9-080F-498F-BD9B-D4BA8FB9709C}" type="slidenum">
              <a:rPr lang="en-US" altLang="en-US" sz="1300" smtClean="0"/>
              <a:pPr>
                <a:spcBef>
                  <a:spcPct val="0"/>
                </a:spcBef>
              </a:pPr>
              <a:t>77</a:t>
            </a:fld>
            <a:endParaRPr lang="en-US" altLang="en-US" sz="1300"/>
          </a:p>
        </p:txBody>
      </p:sp>
      <p:sp>
        <p:nvSpPr>
          <p:cNvPr id="229379" name="Rectangle 2"/>
          <p:cNvSpPr>
            <a:spLocks noGrp="1" noRot="1" noChangeAspect="1" noChangeArrowheads="1" noTextEdit="1"/>
          </p:cNvSpPr>
          <p:nvPr>
            <p:ph type="sldImg"/>
          </p:nvPr>
        </p:nvSpPr>
        <p:spPr>
          <a:xfrm>
            <a:off x="460375" y="720725"/>
            <a:ext cx="6396038" cy="3598863"/>
          </a:xfrm>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26427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C4952C-4734-45B1-A5D4-D954DDA03576}" type="slidenum">
              <a:rPr lang="en-US" altLang="en-US" sz="1300" smtClean="0"/>
              <a:pPr>
                <a:spcBef>
                  <a:spcPct val="0"/>
                </a:spcBef>
              </a:pPr>
              <a:t>10</a:t>
            </a:fld>
            <a:endParaRPr lang="en-US" altLang="en-US" sz="1300"/>
          </a:p>
        </p:txBody>
      </p:sp>
      <p:sp>
        <p:nvSpPr>
          <p:cNvPr id="97283" name="Rectangle 2"/>
          <p:cNvSpPr>
            <a:spLocks noGrp="1" noRot="1" noChangeAspect="1" noChangeArrowheads="1" noTextEdit="1"/>
          </p:cNvSpPr>
          <p:nvPr>
            <p:ph type="sldImg"/>
          </p:nvPr>
        </p:nvSpPr>
        <p:spPr>
          <a:xfrm>
            <a:off x="460375" y="720725"/>
            <a:ext cx="6396038" cy="3598863"/>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983699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8736AA-C964-426B-BB5C-7F4F8808AEE8}" type="slidenum">
              <a:rPr lang="en-US" altLang="en-US" sz="1300" smtClean="0"/>
              <a:pPr>
                <a:spcBef>
                  <a:spcPct val="0"/>
                </a:spcBef>
              </a:pPr>
              <a:t>78</a:t>
            </a:fld>
            <a:endParaRPr lang="en-US" altLang="en-US" sz="1300"/>
          </a:p>
        </p:txBody>
      </p:sp>
      <p:sp>
        <p:nvSpPr>
          <p:cNvPr id="231427" name="Rectangle 2"/>
          <p:cNvSpPr>
            <a:spLocks noGrp="1" noRot="1" noChangeAspect="1" noChangeArrowheads="1" noTextEdit="1"/>
          </p:cNvSpPr>
          <p:nvPr>
            <p:ph type="sldImg"/>
          </p:nvPr>
        </p:nvSpPr>
        <p:spPr>
          <a:xfrm>
            <a:off x="460375" y="720725"/>
            <a:ext cx="6396038" cy="3598863"/>
          </a:xfrm>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458946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889223-F579-4EF3-9495-AF0585450AE3}" type="slidenum">
              <a:rPr lang="en-US" altLang="en-US" sz="1300" smtClean="0"/>
              <a:pPr>
                <a:spcBef>
                  <a:spcPct val="0"/>
                </a:spcBef>
              </a:pPr>
              <a:t>79</a:t>
            </a:fld>
            <a:endParaRPr lang="en-US" altLang="en-US" sz="1300"/>
          </a:p>
        </p:txBody>
      </p:sp>
      <p:sp>
        <p:nvSpPr>
          <p:cNvPr id="233475" name="Rectangle 2"/>
          <p:cNvSpPr>
            <a:spLocks noGrp="1" noRot="1" noChangeAspect="1" noChangeArrowheads="1" noTextEdit="1"/>
          </p:cNvSpPr>
          <p:nvPr>
            <p:ph type="sldImg"/>
          </p:nvPr>
        </p:nvSpPr>
        <p:spPr>
          <a:xfrm>
            <a:off x="460375" y="720725"/>
            <a:ext cx="6396038" cy="3598863"/>
          </a:xfrm>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201557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3F88B8-0E50-4EE6-94B3-F1F192BCA93C}" type="slidenum">
              <a:rPr lang="en-US" altLang="en-US" sz="1300" smtClean="0"/>
              <a:pPr>
                <a:spcBef>
                  <a:spcPct val="0"/>
                </a:spcBef>
              </a:pPr>
              <a:t>80</a:t>
            </a:fld>
            <a:endParaRPr lang="en-US" altLang="en-US" sz="1300"/>
          </a:p>
        </p:txBody>
      </p:sp>
      <p:sp>
        <p:nvSpPr>
          <p:cNvPr id="235523" name="Rectangle 2"/>
          <p:cNvSpPr>
            <a:spLocks noGrp="1" noRot="1" noChangeAspect="1" noChangeArrowheads="1" noTextEdit="1"/>
          </p:cNvSpPr>
          <p:nvPr>
            <p:ph type="sldImg"/>
          </p:nvPr>
        </p:nvSpPr>
        <p:spPr>
          <a:xfrm>
            <a:off x="460375" y="720725"/>
            <a:ext cx="6396038" cy="3598863"/>
          </a:xfrm>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489572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BEBA7B-B795-492A-B378-76C95C072EF6}" type="slidenum">
              <a:rPr lang="en-US" altLang="en-US" sz="1300" smtClean="0"/>
              <a:pPr>
                <a:spcBef>
                  <a:spcPct val="0"/>
                </a:spcBef>
              </a:pPr>
              <a:t>81</a:t>
            </a:fld>
            <a:endParaRPr lang="en-US" altLang="en-US" sz="1300"/>
          </a:p>
        </p:txBody>
      </p:sp>
      <p:sp>
        <p:nvSpPr>
          <p:cNvPr id="237571" name="Rectangle 2"/>
          <p:cNvSpPr>
            <a:spLocks noGrp="1" noRot="1" noChangeAspect="1" noChangeArrowheads="1" noTextEdit="1"/>
          </p:cNvSpPr>
          <p:nvPr>
            <p:ph type="sldImg"/>
          </p:nvPr>
        </p:nvSpPr>
        <p:spPr>
          <a:xfrm>
            <a:off x="460375" y="720725"/>
            <a:ext cx="6396038" cy="3598863"/>
          </a:xfrm>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21157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xfrm>
            <a:off x="460375" y="720725"/>
            <a:ext cx="6396038" cy="3598863"/>
          </a:xfrm>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9D9B3A-2F94-45E8-BAD7-0B67FC9A6EE4}" type="slidenum">
              <a:rPr lang="en-US" altLang="en-US" sz="1300" smtClean="0"/>
              <a:pPr>
                <a:spcBef>
                  <a:spcPct val="0"/>
                </a:spcBef>
              </a:pPr>
              <a:t>82</a:t>
            </a:fld>
            <a:endParaRPr lang="en-US" altLang="en-US" sz="1300"/>
          </a:p>
        </p:txBody>
      </p:sp>
    </p:spTree>
    <p:extLst>
      <p:ext uri="{BB962C8B-B14F-4D97-AF65-F5344CB8AC3E}">
        <p14:creationId xmlns:p14="http://schemas.microsoft.com/office/powerpoint/2010/main" val="14610356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xfrm>
            <a:off x="460375" y="720725"/>
            <a:ext cx="6396038" cy="3598863"/>
          </a:xfrm>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8E8BB9-3B08-48BD-8947-E1FE1B30C166}" type="slidenum">
              <a:rPr lang="en-US" altLang="en-US" sz="1300" smtClean="0"/>
              <a:pPr>
                <a:spcBef>
                  <a:spcPct val="0"/>
                </a:spcBef>
              </a:pPr>
              <a:t>83</a:t>
            </a:fld>
            <a:endParaRPr lang="en-US" altLang="en-US" sz="1300"/>
          </a:p>
        </p:txBody>
      </p:sp>
    </p:spTree>
    <p:extLst>
      <p:ext uri="{BB962C8B-B14F-4D97-AF65-F5344CB8AC3E}">
        <p14:creationId xmlns:p14="http://schemas.microsoft.com/office/powerpoint/2010/main" val="23686305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xfrm>
            <a:off x="460375" y="720725"/>
            <a:ext cx="6396038" cy="3598863"/>
          </a:xfrm>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6E348E-B2FE-4B73-BF12-CDB8B9C81239}" type="slidenum">
              <a:rPr lang="en-US" altLang="en-US" sz="1300" smtClean="0"/>
              <a:pPr>
                <a:spcBef>
                  <a:spcPct val="0"/>
                </a:spcBef>
              </a:pPr>
              <a:t>84</a:t>
            </a:fld>
            <a:endParaRPr lang="en-US" altLang="en-US" sz="1300"/>
          </a:p>
        </p:txBody>
      </p:sp>
    </p:spTree>
    <p:extLst>
      <p:ext uri="{BB962C8B-B14F-4D97-AF65-F5344CB8AC3E}">
        <p14:creationId xmlns:p14="http://schemas.microsoft.com/office/powerpoint/2010/main" val="33113905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xfrm>
            <a:off x="460375" y="720725"/>
            <a:ext cx="6396038" cy="3598863"/>
          </a:xfrm>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CB3B36-94C3-4BEF-90A7-E1BACDC33783}" type="slidenum">
              <a:rPr lang="en-US" altLang="en-US" sz="1300" smtClean="0"/>
              <a:pPr>
                <a:spcBef>
                  <a:spcPct val="0"/>
                </a:spcBef>
              </a:pPr>
              <a:t>85</a:t>
            </a:fld>
            <a:endParaRPr lang="en-US" altLang="en-US" sz="1300"/>
          </a:p>
        </p:txBody>
      </p:sp>
    </p:spTree>
    <p:extLst>
      <p:ext uri="{BB962C8B-B14F-4D97-AF65-F5344CB8AC3E}">
        <p14:creationId xmlns:p14="http://schemas.microsoft.com/office/powerpoint/2010/main" val="3543188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xfrm>
            <a:off x="460375" y="720725"/>
            <a:ext cx="6396038" cy="3598863"/>
          </a:xfrm>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885E45-D475-49C7-B176-94C2EA11F67F}" type="slidenum">
              <a:rPr lang="en-US" altLang="en-US" sz="1300" smtClean="0"/>
              <a:pPr>
                <a:spcBef>
                  <a:spcPct val="0"/>
                </a:spcBef>
              </a:pPr>
              <a:t>86</a:t>
            </a:fld>
            <a:endParaRPr lang="en-US" altLang="en-US" sz="1300"/>
          </a:p>
        </p:txBody>
      </p:sp>
    </p:spTree>
    <p:extLst>
      <p:ext uri="{BB962C8B-B14F-4D97-AF65-F5344CB8AC3E}">
        <p14:creationId xmlns:p14="http://schemas.microsoft.com/office/powerpoint/2010/main" val="1167205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xfrm>
            <a:off x="460375" y="720725"/>
            <a:ext cx="6396038" cy="3598863"/>
          </a:xfrm>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70E64A-A2B8-453D-8B72-8DAA3B0A6207}" type="slidenum">
              <a:rPr lang="en-US" altLang="en-US" sz="1300" smtClean="0"/>
              <a:pPr>
                <a:spcBef>
                  <a:spcPct val="0"/>
                </a:spcBef>
              </a:pPr>
              <a:t>87</a:t>
            </a:fld>
            <a:endParaRPr lang="en-US" altLang="en-US" sz="1300"/>
          </a:p>
        </p:txBody>
      </p:sp>
    </p:spTree>
    <p:extLst>
      <p:ext uri="{BB962C8B-B14F-4D97-AF65-F5344CB8AC3E}">
        <p14:creationId xmlns:p14="http://schemas.microsoft.com/office/powerpoint/2010/main" val="266864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827A61-FBB9-4F0D-8A66-5EA30BB99B6B}" type="slidenum">
              <a:rPr lang="en-US" altLang="en-US" sz="1300" smtClean="0"/>
              <a:pPr>
                <a:spcBef>
                  <a:spcPct val="0"/>
                </a:spcBef>
              </a:pPr>
              <a:t>11</a:t>
            </a:fld>
            <a:endParaRPr lang="en-US" altLang="en-US" sz="1300"/>
          </a:p>
        </p:txBody>
      </p:sp>
      <p:sp>
        <p:nvSpPr>
          <p:cNvPr id="99331" name="Rectangle 2"/>
          <p:cNvSpPr>
            <a:spLocks noGrp="1" noRot="1" noChangeAspect="1" noChangeArrowheads="1" noTextEdit="1"/>
          </p:cNvSpPr>
          <p:nvPr>
            <p:ph type="sldImg"/>
          </p:nvPr>
        </p:nvSpPr>
        <p:spPr>
          <a:xfrm>
            <a:off x="460375" y="720725"/>
            <a:ext cx="6396038" cy="3598863"/>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041707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xfrm>
            <a:off x="460375" y="720725"/>
            <a:ext cx="6396038" cy="3598863"/>
          </a:xfrm>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782115-2167-4A18-8156-7FEA0A816AC6}" type="slidenum">
              <a:rPr lang="en-US" altLang="en-US" sz="1300" smtClean="0"/>
              <a:pPr>
                <a:spcBef>
                  <a:spcPct val="0"/>
                </a:spcBef>
              </a:pPr>
              <a:t>88</a:t>
            </a:fld>
            <a:endParaRPr lang="en-US" altLang="en-US" sz="1300"/>
          </a:p>
        </p:txBody>
      </p:sp>
    </p:spTree>
    <p:extLst>
      <p:ext uri="{BB962C8B-B14F-4D97-AF65-F5344CB8AC3E}">
        <p14:creationId xmlns:p14="http://schemas.microsoft.com/office/powerpoint/2010/main" val="20424695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E603E8-CAFC-4F34-907E-3E7832777A2C}" type="slidenum">
              <a:rPr lang="en-US" altLang="en-US" sz="1300" smtClean="0"/>
              <a:pPr>
                <a:spcBef>
                  <a:spcPct val="0"/>
                </a:spcBef>
              </a:pPr>
              <a:t>89</a:t>
            </a:fld>
            <a:endParaRPr lang="en-US" altLang="en-US" sz="1300"/>
          </a:p>
        </p:txBody>
      </p:sp>
      <p:sp>
        <p:nvSpPr>
          <p:cNvPr id="253955" name="Rectangle 2"/>
          <p:cNvSpPr>
            <a:spLocks noGrp="1" noRot="1" noChangeAspect="1" noChangeArrowheads="1" noTextEdit="1"/>
          </p:cNvSpPr>
          <p:nvPr>
            <p:ph type="sldImg"/>
          </p:nvPr>
        </p:nvSpPr>
        <p:spPr>
          <a:xfrm>
            <a:off x="460375" y="720725"/>
            <a:ext cx="6396038" cy="3598863"/>
          </a:xfrm>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684611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xfrm>
            <a:off x="460375" y="720725"/>
            <a:ext cx="6396038" cy="3598863"/>
          </a:xfrm>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0060FC-E35C-49D0-A0DA-10FAD9D5D16B}" type="slidenum">
              <a:rPr lang="en-US" altLang="en-US" sz="1300" smtClean="0"/>
              <a:pPr>
                <a:spcBef>
                  <a:spcPct val="0"/>
                </a:spcBef>
              </a:pPr>
              <a:t>90</a:t>
            </a:fld>
            <a:endParaRPr lang="en-US" altLang="en-US" sz="1300"/>
          </a:p>
        </p:txBody>
      </p:sp>
    </p:spTree>
    <p:extLst>
      <p:ext uri="{BB962C8B-B14F-4D97-AF65-F5344CB8AC3E}">
        <p14:creationId xmlns:p14="http://schemas.microsoft.com/office/powerpoint/2010/main" val="30671360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72D910-DEA2-438B-98B1-C115C682DA27}" type="slidenum">
              <a:rPr lang="en-US" altLang="en-US" sz="1300" smtClean="0"/>
              <a:pPr>
                <a:spcBef>
                  <a:spcPct val="0"/>
                </a:spcBef>
              </a:pPr>
              <a:t>91</a:t>
            </a:fld>
            <a:endParaRPr lang="en-US" altLang="en-US" sz="1300"/>
          </a:p>
        </p:txBody>
      </p:sp>
      <p:sp>
        <p:nvSpPr>
          <p:cNvPr id="258051" name="Rectangle 2"/>
          <p:cNvSpPr>
            <a:spLocks noGrp="1" noRot="1" noChangeAspect="1" noChangeArrowheads="1" noTextEdit="1"/>
          </p:cNvSpPr>
          <p:nvPr>
            <p:ph type="sldImg"/>
          </p:nvPr>
        </p:nvSpPr>
        <p:spPr>
          <a:xfrm>
            <a:off x="460375" y="720725"/>
            <a:ext cx="6396038" cy="3598863"/>
          </a:xfrm>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710687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6DCB6B-9FB3-40B8-87E5-10EBE4575585}" type="slidenum">
              <a:rPr lang="en-US" altLang="en-US" sz="1300" smtClean="0"/>
              <a:pPr>
                <a:spcBef>
                  <a:spcPct val="0"/>
                </a:spcBef>
              </a:pPr>
              <a:t>92</a:t>
            </a:fld>
            <a:endParaRPr lang="en-US" altLang="en-US" sz="1300"/>
          </a:p>
        </p:txBody>
      </p:sp>
      <p:sp>
        <p:nvSpPr>
          <p:cNvPr id="260099" name="Rectangle 2"/>
          <p:cNvSpPr>
            <a:spLocks noGrp="1" noRot="1" noChangeAspect="1" noChangeArrowheads="1" noTextEdit="1"/>
          </p:cNvSpPr>
          <p:nvPr>
            <p:ph type="sldImg"/>
          </p:nvPr>
        </p:nvSpPr>
        <p:spPr>
          <a:xfrm>
            <a:off x="460375" y="720725"/>
            <a:ext cx="6396038" cy="3598863"/>
          </a:xfrm>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074291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832B02-766B-4EBB-8BA1-87F3773A3ED0}" type="slidenum">
              <a:rPr lang="en-US" altLang="en-US" sz="1300" smtClean="0"/>
              <a:pPr>
                <a:spcBef>
                  <a:spcPct val="0"/>
                </a:spcBef>
              </a:pPr>
              <a:t>93</a:t>
            </a:fld>
            <a:endParaRPr lang="en-US" altLang="en-US" sz="1300"/>
          </a:p>
        </p:txBody>
      </p:sp>
      <p:sp>
        <p:nvSpPr>
          <p:cNvPr id="262147" name="Rectangle 2"/>
          <p:cNvSpPr>
            <a:spLocks noGrp="1" noRot="1" noChangeAspect="1" noChangeArrowheads="1" noTextEdit="1"/>
          </p:cNvSpPr>
          <p:nvPr>
            <p:ph type="sldImg"/>
          </p:nvPr>
        </p:nvSpPr>
        <p:spPr>
          <a:xfrm>
            <a:off x="460375" y="720725"/>
            <a:ext cx="6396038" cy="3598863"/>
          </a:xfrm>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67032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989F56-E6D5-40A2-B0B4-F381930607F9}" type="slidenum">
              <a:rPr lang="en-US" altLang="en-US" sz="1300" smtClean="0"/>
              <a:pPr>
                <a:spcBef>
                  <a:spcPct val="0"/>
                </a:spcBef>
              </a:pPr>
              <a:t>94</a:t>
            </a:fld>
            <a:endParaRPr lang="en-US" altLang="en-US" sz="1300"/>
          </a:p>
        </p:txBody>
      </p:sp>
      <p:sp>
        <p:nvSpPr>
          <p:cNvPr id="264195" name="Rectangle 2"/>
          <p:cNvSpPr>
            <a:spLocks noGrp="1" noRot="1" noChangeAspect="1" noChangeArrowheads="1" noTextEdit="1"/>
          </p:cNvSpPr>
          <p:nvPr>
            <p:ph type="sldImg"/>
          </p:nvPr>
        </p:nvSpPr>
        <p:spPr>
          <a:xfrm>
            <a:off x="460375" y="720725"/>
            <a:ext cx="6396038" cy="3598863"/>
          </a:xfrm>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852065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820018-A20F-4167-A923-E9502691007E}" type="slidenum">
              <a:rPr lang="en-US" altLang="en-US" sz="1300" smtClean="0"/>
              <a:pPr>
                <a:spcBef>
                  <a:spcPct val="0"/>
                </a:spcBef>
              </a:pPr>
              <a:t>95</a:t>
            </a:fld>
            <a:endParaRPr lang="en-US" altLang="en-US" sz="1300"/>
          </a:p>
        </p:txBody>
      </p:sp>
      <p:sp>
        <p:nvSpPr>
          <p:cNvPr id="266243" name="Rectangle 2"/>
          <p:cNvSpPr>
            <a:spLocks noGrp="1" noRot="1" noChangeAspect="1" noChangeArrowheads="1" noTextEdit="1"/>
          </p:cNvSpPr>
          <p:nvPr>
            <p:ph type="sldImg"/>
          </p:nvPr>
        </p:nvSpPr>
        <p:spPr>
          <a:xfrm>
            <a:off x="460375" y="720725"/>
            <a:ext cx="6396038" cy="3598863"/>
          </a:xfrm>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183892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D6589D-57B6-4BC0-9C5F-6B0642D17C6E}" type="slidenum">
              <a:rPr lang="en-US" altLang="en-US" sz="1300" smtClean="0"/>
              <a:pPr>
                <a:spcBef>
                  <a:spcPct val="0"/>
                </a:spcBef>
              </a:pPr>
              <a:t>96</a:t>
            </a:fld>
            <a:endParaRPr lang="en-US" altLang="en-US" sz="1300"/>
          </a:p>
        </p:txBody>
      </p:sp>
      <p:sp>
        <p:nvSpPr>
          <p:cNvPr id="268291" name="Rectangle 2"/>
          <p:cNvSpPr>
            <a:spLocks noGrp="1" noRot="1" noChangeAspect="1" noChangeArrowheads="1" noTextEdit="1"/>
          </p:cNvSpPr>
          <p:nvPr>
            <p:ph type="sldImg"/>
          </p:nvPr>
        </p:nvSpPr>
        <p:spPr>
          <a:xfrm>
            <a:off x="460375" y="720725"/>
            <a:ext cx="6396038" cy="3598863"/>
          </a:xfrm>
          <a:ln/>
        </p:spPr>
      </p:sp>
      <p:sp>
        <p:nvSpPr>
          <p:cNvPr id="268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0379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A363A3-E60C-4055-8075-91B502065B38}" type="slidenum">
              <a:rPr lang="en-US" altLang="en-US" sz="1300" smtClean="0"/>
              <a:pPr>
                <a:spcBef>
                  <a:spcPct val="0"/>
                </a:spcBef>
              </a:pPr>
              <a:t>12</a:t>
            </a:fld>
            <a:endParaRPr lang="en-US" altLang="en-US" sz="1300"/>
          </a:p>
        </p:txBody>
      </p:sp>
      <p:sp>
        <p:nvSpPr>
          <p:cNvPr id="101379" name="Rectangle 2"/>
          <p:cNvSpPr>
            <a:spLocks noGrp="1" noRot="1" noChangeAspect="1" noChangeArrowheads="1" noTextEdit="1"/>
          </p:cNvSpPr>
          <p:nvPr>
            <p:ph type="sldImg"/>
          </p:nvPr>
        </p:nvSpPr>
        <p:spPr>
          <a:xfrm>
            <a:off x="460375" y="720725"/>
            <a:ext cx="6396038" cy="3598863"/>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8586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E2032D7-40D4-49E9-A59B-B66A41505E58}" type="slidenum">
              <a:rPr lang="en-US" altLang="en-US"/>
              <a:pPr>
                <a:defRPr/>
              </a:pPr>
              <a:t>‹#›</a:t>
            </a:fld>
            <a:endParaRPr lang="en-US" altLang="en-US"/>
          </a:p>
        </p:txBody>
      </p:sp>
    </p:spTree>
    <p:extLst>
      <p:ext uri="{BB962C8B-B14F-4D97-AF65-F5344CB8AC3E}">
        <p14:creationId xmlns:p14="http://schemas.microsoft.com/office/powerpoint/2010/main" val="2515076454"/>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552C8DC-7EAB-45D1-8B39-F0F01ABACF69}" type="slidenum">
              <a:rPr lang="en-US" altLang="en-US"/>
              <a:pPr>
                <a:defRPr/>
              </a:pPr>
              <a:t>‹#›</a:t>
            </a:fld>
            <a:endParaRPr lang="en-US" altLang="en-US"/>
          </a:p>
        </p:txBody>
      </p:sp>
    </p:spTree>
    <p:extLst>
      <p:ext uri="{BB962C8B-B14F-4D97-AF65-F5344CB8AC3E}">
        <p14:creationId xmlns:p14="http://schemas.microsoft.com/office/powerpoint/2010/main" val="3249460603"/>
      </p:ext>
    </p:extLst>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6600" y="0"/>
            <a:ext cx="25654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30400" y="0"/>
            <a:ext cx="74930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2867E8-F0D8-4CFE-95A6-3F20554AFE28}" type="slidenum">
              <a:rPr lang="en-US" altLang="en-US"/>
              <a:pPr>
                <a:defRPr/>
              </a:pPr>
              <a:t>‹#›</a:t>
            </a:fld>
            <a:endParaRPr lang="en-US" altLang="en-US"/>
          </a:p>
        </p:txBody>
      </p:sp>
    </p:spTree>
    <p:extLst>
      <p:ext uri="{BB962C8B-B14F-4D97-AF65-F5344CB8AC3E}">
        <p14:creationId xmlns:p14="http://schemas.microsoft.com/office/powerpoint/2010/main" val="863037205"/>
      </p:ext>
    </p:extLst>
  </p:cSld>
  <p:clrMapOvr>
    <a:masterClrMapping/>
  </p:clrMapOvr>
  <p:transition>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12208933" cy="6870700"/>
            <a:chOff x="0" y="-8"/>
            <a:chExt cx="5768" cy="4328"/>
          </a:xfrm>
        </p:grpSpPr>
        <p:sp>
          <p:nvSpPr>
            <p:cNvPr id="5" name="Rectangle 3"/>
            <p:cNvSpPr>
              <a:spLocks noChangeArrowheads="1"/>
            </p:cNvSpPr>
            <p:nvPr userDrawn="1"/>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3200"/>
            </a:p>
          </p:txBody>
        </p:sp>
        <p:grpSp>
          <p:nvGrpSpPr>
            <p:cNvPr id="6" name="Group 4"/>
            <p:cNvGrpSpPr>
              <a:grpSpLocks/>
            </p:cNvGrpSpPr>
            <p:nvPr userDrawn="1"/>
          </p:nvGrpSpPr>
          <p:grpSpPr bwMode="auto">
            <a:xfrm>
              <a:off x="0" y="-8"/>
              <a:ext cx="5768" cy="4328"/>
              <a:chOff x="0" y="0"/>
              <a:chExt cx="5768" cy="4328"/>
            </a:xfrm>
          </p:grpSpPr>
          <p:sp>
            <p:nvSpPr>
              <p:cNvPr id="8" name="Freeform 5"/>
              <p:cNvSpPr>
                <a:spLocks/>
              </p:cNvSpPr>
              <p:nvPr/>
            </p:nvSpPr>
            <p:spPr bwMode="hidden">
              <a:xfrm>
                <a:off x="0" y="0"/>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9" name="Freeform 6"/>
              <p:cNvSpPr>
                <a:spLocks/>
              </p:cNvSpPr>
              <p:nvPr/>
            </p:nvSpPr>
            <p:spPr bwMode="hidden">
              <a:xfrm>
                <a:off x="0" y="0"/>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 name="Freeform 7"/>
              <p:cNvSpPr>
                <a:spLocks/>
              </p:cNvSpPr>
              <p:nvPr/>
            </p:nvSpPr>
            <p:spPr bwMode="hidden">
              <a:xfrm>
                <a:off x="0" y="0"/>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1" name="Freeform 8"/>
              <p:cNvSpPr>
                <a:spLocks/>
              </p:cNvSpPr>
              <p:nvPr/>
            </p:nvSpPr>
            <p:spPr bwMode="hidden">
              <a:xfrm>
                <a:off x="856" y="152"/>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2" name="Freeform 9"/>
              <p:cNvSpPr>
                <a:spLocks/>
              </p:cNvSpPr>
              <p:nvPr/>
            </p:nvSpPr>
            <p:spPr bwMode="hidden">
              <a:xfrm>
                <a:off x="972" y="696"/>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3" name="Freeform 10"/>
              <p:cNvSpPr>
                <a:spLocks/>
              </p:cNvSpPr>
              <p:nvPr/>
            </p:nvSpPr>
            <p:spPr bwMode="hidden">
              <a:xfrm>
                <a:off x="1170" y="918"/>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4" name="Freeform 11"/>
              <p:cNvSpPr>
                <a:spLocks/>
              </p:cNvSpPr>
              <p:nvPr/>
            </p:nvSpPr>
            <p:spPr bwMode="hidden">
              <a:xfrm rot="-299203">
                <a:off x="1296" y="1248"/>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5" name="Freeform 12"/>
              <p:cNvSpPr>
                <a:spLocks/>
              </p:cNvSpPr>
              <p:nvPr/>
            </p:nvSpPr>
            <p:spPr bwMode="hidden">
              <a:xfrm>
                <a:off x="0" y="1592"/>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6" name="Freeform 13"/>
              <p:cNvSpPr>
                <a:spLocks/>
              </p:cNvSpPr>
              <p:nvPr/>
            </p:nvSpPr>
            <p:spPr bwMode="hidden">
              <a:xfrm>
                <a:off x="1056" y="2016"/>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7" name="Freeform 14"/>
              <p:cNvSpPr>
                <a:spLocks/>
              </p:cNvSpPr>
              <p:nvPr/>
            </p:nvSpPr>
            <p:spPr bwMode="hidden">
              <a:xfrm rot="1159149">
                <a:off x="1296" y="2160"/>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8" name="Freeform 15"/>
              <p:cNvSpPr>
                <a:spLocks/>
              </p:cNvSpPr>
              <p:nvPr/>
            </p:nvSpPr>
            <p:spPr bwMode="hidden">
              <a:xfrm>
                <a:off x="3112" y="0"/>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9" name="Freeform 16"/>
              <p:cNvSpPr>
                <a:spLocks/>
              </p:cNvSpPr>
              <p:nvPr/>
            </p:nvSpPr>
            <p:spPr bwMode="hidden">
              <a:xfrm>
                <a:off x="3504" y="0"/>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20" name="Freeform 17"/>
              <p:cNvSpPr>
                <a:spLocks/>
              </p:cNvSpPr>
              <p:nvPr/>
            </p:nvSpPr>
            <p:spPr bwMode="hidden">
              <a:xfrm>
                <a:off x="4008" y="1088"/>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21" name="Freeform 18"/>
              <p:cNvSpPr>
                <a:spLocks/>
              </p:cNvSpPr>
              <p:nvPr/>
            </p:nvSpPr>
            <p:spPr bwMode="hidden">
              <a:xfrm>
                <a:off x="5117" y="0"/>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22" name="Freeform 19"/>
              <p:cNvSpPr>
                <a:spLocks/>
              </p:cNvSpPr>
              <p:nvPr/>
            </p:nvSpPr>
            <p:spPr bwMode="hidden">
              <a:xfrm>
                <a:off x="0" y="2032"/>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23" name="Freeform 20"/>
              <p:cNvSpPr>
                <a:spLocks/>
              </p:cNvSpPr>
              <p:nvPr/>
            </p:nvSpPr>
            <p:spPr bwMode="hidden">
              <a:xfrm>
                <a:off x="0" y="2408"/>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24" name="Freeform 21"/>
              <p:cNvSpPr>
                <a:spLocks/>
              </p:cNvSpPr>
              <p:nvPr/>
            </p:nvSpPr>
            <p:spPr bwMode="hidden">
              <a:xfrm>
                <a:off x="2688" y="3236"/>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grpSp>
        <p:pic>
          <p:nvPicPr>
            <p:cNvPr id="7" name="Picture 22" descr="Topbanx"/>
            <p:cNvPicPr>
              <a:picLocks noChangeAspect="1" noChangeArrowheads="1"/>
            </p:cNvPicPr>
            <p:nvPr userDrawn="1"/>
          </p:nvPicPr>
          <p:blipFill>
            <a:blip r:embed="rId2">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Rectangle 23"/>
          <p:cNvSpPr>
            <a:spLocks noChangeArrowheads="1"/>
          </p:cNvSpPr>
          <p:nvPr/>
        </p:nvSpPr>
        <p:spPr bwMode="ltGray">
          <a:xfrm>
            <a:off x="508000" y="3352800"/>
            <a:ext cx="5689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28376" name="Rectangle 24"/>
          <p:cNvSpPr>
            <a:spLocks noGrp="1" noChangeArrowheads="1"/>
          </p:cNvSpPr>
          <p:nvPr>
            <p:ph type="ctrTitle"/>
          </p:nvPr>
        </p:nvSpPr>
        <p:spPr>
          <a:xfrm>
            <a:off x="1117600" y="2133600"/>
            <a:ext cx="10363200" cy="1143000"/>
          </a:xfrm>
        </p:spPr>
        <p:txBody>
          <a:bodyPr/>
          <a:lstStyle>
            <a:lvl1pPr>
              <a:defRPr/>
            </a:lvl1pPr>
          </a:lstStyle>
          <a:p>
            <a:r>
              <a:rPr lang="en-US"/>
              <a:t>Click to edit Master title style</a:t>
            </a:r>
          </a:p>
        </p:txBody>
      </p:sp>
      <p:sp>
        <p:nvSpPr>
          <p:cNvPr id="228377" name="Rectangle 25"/>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half" idx="10"/>
          </p:nvPr>
        </p:nvSpPr>
        <p:spPr>
          <a:xfrm>
            <a:off x="914400" y="6248400"/>
            <a:ext cx="25400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28" name="Rectangle 28"/>
          <p:cNvSpPr>
            <a:spLocks noGrp="1" noChangeArrowheads="1"/>
          </p:cNvSpPr>
          <p:nvPr>
            <p:ph type="sldNum" sz="quarter" idx="12"/>
          </p:nvPr>
        </p:nvSpPr>
        <p:spPr>
          <a:xfrm>
            <a:off x="8737600" y="6248400"/>
            <a:ext cx="2540000" cy="457200"/>
          </a:xfrm>
        </p:spPr>
        <p:txBody>
          <a:bodyPr/>
          <a:lstStyle>
            <a:lvl1pPr>
              <a:defRPr/>
            </a:lvl1pPr>
          </a:lstStyle>
          <a:p>
            <a:pPr>
              <a:defRPr/>
            </a:pPr>
            <a:fld id="{2205D2AE-BCFD-4CF8-AECB-0C566B72E525}" type="slidenum">
              <a:rPr lang="en-US" altLang="en-US"/>
              <a:pPr>
                <a:defRPr/>
              </a:pPr>
              <a:t>‹#›</a:t>
            </a:fld>
            <a:endParaRPr lang="en-US" altLang="en-US"/>
          </a:p>
        </p:txBody>
      </p:sp>
    </p:spTree>
    <p:extLst>
      <p:ext uri="{BB962C8B-B14F-4D97-AF65-F5344CB8AC3E}">
        <p14:creationId xmlns:p14="http://schemas.microsoft.com/office/powerpoint/2010/main" val="2749742491"/>
      </p:ext>
    </p:extLst>
  </p:cSld>
  <p:clrMapOvr>
    <a:masterClrMapping/>
  </p:clrMapOvr>
  <p:transition>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D0EFC91E-6DF9-4372-91AF-07319A516300}" type="slidenum">
              <a:rPr lang="en-US" altLang="en-US"/>
              <a:pPr>
                <a:defRPr/>
              </a:pPr>
              <a:t>‹#›</a:t>
            </a:fld>
            <a:endParaRPr lang="en-US" altLang="en-US"/>
          </a:p>
        </p:txBody>
      </p:sp>
    </p:spTree>
    <p:extLst>
      <p:ext uri="{BB962C8B-B14F-4D97-AF65-F5344CB8AC3E}">
        <p14:creationId xmlns:p14="http://schemas.microsoft.com/office/powerpoint/2010/main" val="79781379"/>
      </p:ext>
    </p:extLst>
  </p:cSld>
  <p:clrMapOvr>
    <a:masterClrMapping/>
  </p:clrMapOvr>
  <p:transition>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82324DB5-2B29-4068-BFEB-E7510E4C2178}" type="slidenum">
              <a:rPr lang="en-US" altLang="en-US"/>
              <a:pPr>
                <a:defRPr/>
              </a:pPr>
              <a:t>‹#›</a:t>
            </a:fld>
            <a:endParaRPr lang="en-US" altLang="en-US"/>
          </a:p>
        </p:txBody>
      </p:sp>
    </p:spTree>
    <p:extLst>
      <p:ext uri="{BB962C8B-B14F-4D97-AF65-F5344CB8AC3E}">
        <p14:creationId xmlns:p14="http://schemas.microsoft.com/office/powerpoint/2010/main" val="4134253649"/>
      </p:ext>
    </p:extLst>
  </p:cSld>
  <p:clrMapOvr>
    <a:masterClrMapping/>
  </p:clrMapOvr>
  <p:transition>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2EFE5E8A-CD19-4188-B101-83110B4604BB}" type="slidenum">
              <a:rPr lang="en-US" altLang="en-US"/>
              <a:pPr>
                <a:defRPr/>
              </a:pPr>
              <a:t>‹#›</a:t>
            </a:fld>
            <a:endParaRPr lang="en-US" altLang="en-US"/>
          </a:p>
        </p:txBody>
      </p:sp>
    </p:spTree>
    <p:extLst>
      <p:ext uri="{BB962C8B-B14F-4D97-AF65-F5344CB8AC3E}">
        <p14:creationId xmlns:p14="http://schemas.microsoft.com/office/powerpoint/2010/main" val="758414677"/>
      </p:ext>
    </p:extLst>
  </p:cSld>
  <p:clrMapOvr>
    <a:masterClrMapping/>
  </p:clrMapOvr>
  <p:transition>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9"/>
          <p:cNvSpPr>
            <a:spLocks noGrp="1" noChangeArrowheads="1"/>
          </p:cNvSpPr>
          <p:nvPr>
            <p:ph type="dt" sz="half" idx="10"/>
          </p:nvPr>
        </p:nvSpPr>
        <p:spPr>
          <a:ln/>
        </p:spPr>
        <p:txBody>
          <a:bodyPr/>
          <a:lstStyle>
            <a:lvl1pPr>
              <a:defRPr/>
            </a:lvl1pPr>
          </a:lstStyle>
          <a:p>
            <a:pPr>
              <a:defRPr/>
            </a:pPr>
            <a:endParaRPr lang="en-US"/>
          </a:p>
        </p:txBody>
      </p:sp>
      <p:sp>
        <p:nvSpPr>
          <p:cNvPr id="8" name="Rectangle 30"/>
          <p:cNvSpPr>
            <a:spLocks noGrp="1" noChangeArrowheads="1"/>
          </p:cNvSpPr>
          <p:nvPr>
            <p:ph type="ftr" sz="quarter" idx="11"/>
          </p:nvPr>
        </p:nvSpPr>
        <p:spPr>
          <a:ln/>
        </p:spPr>
        <p:txBody>
          <a:bodyPr/>
          <a:lstStyle>
            <a:lvl1pPr>
              <a:defRPr/>
            </a:lvl1pPr>
          </a:lstStyle>
          <a:p>
            <a:pPr>
              <a:defRPr/>
            </a:pPr>
            <a:endParaRPr lang="en-US"/>
          </a:p>
        </p:txBody>
      </p:sp>
      <p:sp>
        <p:nvSpPr>
          <p:cNvPr id="9" name="Rectangle 31"/>
          <p:cNvSpPr>
            <a:spLocks noGrp="1" noChangeArrowheads="1"/>
          </p:cNvSpPr>
          <p:nvPr>
            <p:ph type="sldNum" sz="quarter" idx="12"/>
          </p:nvPr>
        </p:nvSpPr>
        <p:spPr>
          <a:ln/>
        </p:spPr>
        <p:txBody>
          <a:bodyPr/>
          <a:lstStyle>
            <a:lvl1pPr>
              <a:defRPr/>
            </a:lvl1pPr>
          </a:lstStyle>
          <a:p>
            <a:pPr>
              <a:defRPr/>
            </a:pPr>
            <a:fld id="{1EA4F996-9D56-485D-8F0B-326B7076C794}" type="slidenum">
              <a:rPr lang="en-US" altLang="en-US"/>
              <a:pPr>
                <a:defRPr/>
              </a:pPr>
              <a:t>‹#›</a:t>
            </a:fld>
            <a:endParaRPr lang="en-US" altLang="en-US"/>
          </a:p>
        </p:txBody>
      </p:sp>
    </p:spTree>
    <p:extLst>
      <p:ext uri="{BB962C8B-B14F-4D97-AF65-F5344CB8AC3E}">
        <p14:creationId xmlns:p14="http://schemas.microsoft.com/office/powerpoint/2010/main" val="75799060"/>
      </p:ext>
    </p:extLst>
  </p:cSld>
  <p:clrMapOvr>
    <a:masterClrMapping/>
  </p:clrMapOvr>
  <p:transition>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9"/>
          <p:cNvSpPr>
            <a:spLocks noGrp="1" noChangeArrowheads="1"/>
          </p:cNvSpPr>
          <p:nvPr>
            <p:ph type="dt" sz="half" idx="10"/>
          </p:nvPr>
        </p:nvSpPr>
        <p:spPr>
          <a:ln/>
        </p:spPr>
        <p:txBody>
          <a:bodyPr/>
          <a:lstStyle>
            <a:lvl1pPr>
              <a:defRPr/>
            </a:lvl1pPr>
          </a:lstStyle>
          <a:p>
            <a:pPr>
              <a:defRPr/>
            </a:pPr>
            <a:endParaRPr lang="en-US"/>
          </a:p>
        </p:txBody>
      </p:sp>
      <p:sp>
        <p:nvSpPr>
          <p:cNvPr id="4" name="Rectangle 30"/>
          <p:cNvSpPr>
            <a:spLocks noGrp="1" noChangeArrowheads="1"/>
          </p:cNvSpPr>
          <p:nvPr>
            <p:ph type="ftr" sz="quarter" idx="11"/>
          </p:nvPr>
        </p:nvSpPr>
        <p:spPr>
          <a:ln/>
        </p:spPr>
        <p:txBody>
          <a:bodyPr/>
          <a:lstStyle>
            <a:lvl1pPr>
              <a:defRPr/>
            </a:lvl1pPr>
          </a:lstStyle>
          <a:p>
            <a:pPr>
              <a:defRPr/>
            </a:pPr>
            <a:endParaRPr lang="en-US"/>
          </a:p>
        </p:txBody>
      </p:sp>
      <p:sp>
        <p:nvSpPr>
          <p:cNvPr id="5" name="Rectangle 31"/>
          <p:cNvSpPr>
            <a:spLocks noGrp="1" noChangeArrowheads="1"/>
          </p:cNvSpPr>
          <p:nvPr>
            <p:ph type="sldNum" sz="quarter" idx="12"/>
          </p:nvPr>
        </p:nvSpPr>
        <p:spPr>
          <a:ln/>
        </p:spPr>
        <p:txBody>
          <a:bodyPr/>
          <a:lstStyle>
            <a:lvl1pPr>
              <a:defRPr/>
            </a:lvl1pPr>
          </a:lstStyle>
          <a:p>
            <a:pPr>
              <a:defRPr/>
            </a:pPr>
            <a:fld id="{2A75D0B7-E04D-42E8-A258-222F78BE1963}" type="slidenum">
              <a:rPr lang="en-US" altLang="en-US"/>
              <a:pPr>
                <a:defRPr/>
              </a:pPr>
              <a:t>‹#›</a:t>
            </a:fld>
            <a:endParaRPr lang="en-US" altLang="en-US"/>
          </a:p>
        </p:txBody>
      </p:sp>
    </p:spTree>
    <p:extLst>
      <p:ext uri="{BB962C8B-B14F-4D97-AF65-F5344CB8AC3E}">
        <p14:creationId xmlns:p14="http://schemas.microsoft.com/office/powerpoint/2010/main" val="1511984161"/>
      </p:ext>
    </p:extLst>
  </p:cSld>
  <p:clrMapOvr>
    <a:masterClrMapping/>
  </p:clrMapOvr>
  <p:transition>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dt" sz="half" idx="10"/>
          </p:nvPr>
        </p:nvSpPr>
        <p:spPr>
          <a:ln/>
        </p:spPr>
        <p:txBody>
          <a:bodyPr/>
          <a:lstStyle>
            <a:lvl1pPr>
              <a:defRPr/>
            </a:lvl1pPr>
          </a:lstStyle>
          <a:p>
            <a:pPr>
              <a:defRPr/>
            </a:pPr>
            <a:endParaRPr lang="en-US"/>
          </a:p>
        </p:txBody>
      </p:sp>
      <p:sp>
        <p:nvSpPr>
          <p:cNvPr id="3" name="Rectangle 30"/>
          <p:cNvSpPr>
            <a:spLocks noGrp="1" noChangeArrowheads="1"/>
          </p:cNvSpPr>
          <p:nvPr>
            <p:ph type="ftr" sz="quarter" idx="11"/>
          </p:nvPr>
        </p:nvSpPr>
        <p:spPr>
          <a:ln/>
        </p:spPr>
        <p:txBody>
          <a:bodyPr/>
          <a:lstStyle>
            <a:lvl1pPr>
              <a:defRPr/>
            </a:lvl1pPr>
          </a:lstStyle>
          <a:p>
            <a:pPr>
              <a:defRPr/>
            </a:pPr>
            <a:endParaRPr lang="en-US"/>
          </a:p>
        </p:txBody>
      </p:sp>
      <p:sp>
        <p:nvSpPr>
          <p:cNvPr id="4" name="Rectangle 31"/>
          <p:cNvSpPr>
            <a:spLocks noGrp="1" noChangeArrowheads="1"/>
          </p:cNvSpPr>
          <p:nvPr>
            <p:ph type="sldNum" sz="quarter" idx="12"/>
          </p:nvPr>
        </p:nvSpPr>
        <p:spPr>
          <a:ln/>
        </p:spPr>
        <p:txBody>
          <a:bodyPr/>
          <a:lstStyle>
            <a:lvl1pPr>
              <a:defRPr/>
            </a:lvl1pPr>
          </a:lstStyle>
          <a:p>
            <a:pPr>
              <a:defRPr/>
            </a:pPr>
            <a:fld id="{FF7FBDA9-7BDD-4850-AAB3-A3C724102EC6}" type="slidenum">
              <a:rPr lang="en-US" altLang="en-US"/>
              <a:pPr>
                <a:defRPr/>
              </a:pPr>
              <a:t>‹#›</a:t>
            </a:fld>
            <a:endParaRPr lang="en-US" altLang="en-US"/>
          </a:p>
        </p:txBody>
      </p:sp>
    </p:spTree>
    <p:extLst>
      <p:ext uri="{BB962C8B-B14F-4D97-AF65-F5344CB8AC3E}">
        <p14:creationId xmlns:p14="http://schemas.microsoft.com/office/powerpoint/2010/main" val="3156375295"/>
      </p:ext>
    </p:extLst>
  </p:cSld>
  <p:clrMapOvr>
    <a:masterClrMapping/>
  </p:clrMapOvr>
  <p:transition>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14A90208-1889-41F7-9A7A-A3548D0DDC50}" type="slidenum">
              <a:rPr lang="en-US" altLang="en-US"/>
              <a:pPr>
                <a:defRPr/>
              </a:pPr>
              <a:t>‹#›</a:t>
            </a:fld>
            <a:endParaRPr lang="en-US" altLang="en-US"/>
          </a:p>
        </p:txBody>
      </p:sp>
    </p:spTree>
    <p:extLst>
      <p:ext uri="{BB962C8B-B14F-4D97-AF65-F5344CB8AC3E}">
        <p14:creationId xmlns:p14="http://schemas.microsoft.com/office/powerpoint/2010/main" val="2512941822"/>
      </p:ext>
    </p:extLst>
  </p:cSld>
  <p:clrMapOvr>
    <a:masterClrMapping/>
  </p:clrMapOvr>
  <p:transition>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D2853442-DDC9-4B73-8555-174A0009CCBA}" type="slidenum">
              <a:rPr lang="en-US" altLang="en-US"/>
              <a:pPr>
                <a:defRPr/>
              </a:pPr>
              <a:t>‹#›</a:t>
            </a:fld>
            <a:endParaRPr lang="en-US" altLang="en-US"/>
          </a:p>
        </p:txBody>
      </p:sp>
    </p:spTree>
    <p:extLst>
      <p:ext uri="{BB962C8B-B14F-4D97-AF65-F5344CB8AC3E}">
        <p14:creationId xmlns:p14="http://schemas.microsoft.com/office/powerpoint/2010/main" val="396158140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0"/>
            <a:ext cx="24638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0"/>
            <a:ext cx="71882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2C70965-456F-459A-B6C9-A0ADD9E8D7BA}" type="slidenum">
              <a:rPr lang="en-US" altLang="en-US"/>
              <a:pPr>
                <a:defRPr/>
              </a:pPr>
              <a:t>‹#›</a:t>
            </a:fld>
            <a:endParaRPr lang="en-US" altLang="en-US"/>
          </a:p>
        </p:txBody>
      </p:sp>
    </p:spTree>
    <p:extLst>
      <p:ext uri="{BB962C8B-B14F-4D97-AF65-F5344CB8AC3E}">
        <p14:creationId xmlns:p14="http://schemas.microsoft.com/office/powerpoint/2010/main" val="1313203933"/>
      </p:ext>
    </p:extLst>
  </p:cSld>
  <p:clrMapOvr>
    <a:masterClrMapping/>
  </p:clrMapOvr>
  <p:transition>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D49692F0-3C27-477B-AAAC-45E8A9869CEC}" type="slidenum">
              <a:rPr lang="en-US" altLang="en-US"/>
              <a:pPr>
                <a:defRPr/>
              </a:pPr>
              <a:t>‹#›</a:t>
            </a:fld>
            <a:endParaRPr lang="en-US" altLang="en-US"/>
          </a:p>
        </p:txBody>
      </p:sp>
    </p:spTree>
    <p:extLst>
      <p:ext uri="{BB962C8B-B14F-4D97-AF65-F5344CB8AC3E}">
        <p14:creationId xmlns:p14="http://schemas.microsoft.com/office/powerpoint/2010/main" val="2402251406"/>
      </p:ext>
    </p:extLst>
  </p:cSld>
  <p:clrMapOvr>
    <a:masterClrMapping/>
  </p:clrMapOvr>
  <p:transition>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FDD12779-2B7A-4457-8140-9F085930F6D5}" type="slidenum">
              <a:rPr lang="en-US" altLang="en-US"/>
              <a:pPr>
                <a:defRPr/>
              </a:pPr>
              <a:t>‹#›</a:t>
            </a:fld>
            <a:endParaRPr lang="en-US" altLang="en-US"/>
          </a:p>
        </p:txBody>
      </p:sp>
    </p:spTree>
    <p:extLst>
      <p:ext uri="{BB962C8B-B14F-4D97-AF65-F5344CB8AC3E}">
        <p14:creationId xmlns:p14="http://schemas.microsoft.com/office/powerpoint/2010/main" val="2759712182"/>
      </p:ext>
    </p:extLst>
  </p:cSld>
  <p:clrMapOvr>
    <a:masterClrMapping/>
  </p:clrMapOvr>
  <p:transition>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3FEB8A65-0DF2-4A85-B0EE-977803F20FD7}" type="slidenum">
              <a:rPr lang="en-US" altLang="en-US"/>
              <a:pPr>
                <a:defRPr/>
              </a:pPr>
              <a:t>‹#›</a:t>
            </a:fld>
            <a:endParaRPr lang="en-US" altLang="en-US"/>
          </a:p>
        </p:txBody>
      </p:sp>
    </p:spTree>
    <p:extLst>
      <p:ext uri="{BB962C8B-B14F-4D97-AF65-F5344CB8AC3E}">
        <p14:creationId xmlns:p14="http://schemas.microsoft.com/office/powerpoint/2010/main" val="1212793561"/>
      </p:ext>
    </p:extLst>
  </p:cSld>
  <p:clrMapOvr>
    <a:masterClrMapping/>
  </p:clrMapOvr>
  <p:transition>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895600"/>
            <a:ext cx="11176000" cy="304800"/>
            <a:chOff x="0" y="1824"/>
            <a:chExt cx="5280" cy="192"/>
          </a:xfrm>
        </p:grpSpPr>
        <p:sp>
          <p:nvSpPr>
            <p:cNvPr id="5" name="Rectangle 8"/>
            <p:cNvSpPr>
              <a:spLocks noChangeArrowheads="1"/>
            </p:cNvSpPr>
            <p:nvPr/>
          </p:nvSpPr>
          <p:spPr bwMode="auto">
            <a:xfrm>
              <a:off x="0" y="1824"/>
              <a:ext cx="5280" cy="192"/>
            </a:xfrm>
            <a:prstGeom prst="rect">
              <a:avLst/>
            </a:prstGeom>
            <a:gradFill rotWithShape="0">
              <a:gsLst>
                <a:gs pos="0">
                  <a:schemeClr val="accent1"/>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6" name="Rectangle 9"/>
            <p:cNvSpPr>
              <a:spLocks noChangeArrowheads="1"/>
            </p:cNvSpPr>
            <p:nvPr/>
          </p:nvSpPr>
          <p:spPr bwMode="white">
            <a:xfrm>
              <a:off x="2748"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7" name="Rectangle 10"/>
            <p:cNvSpPr>
              <a:spLocks noChangeArrowheads="1"/>
            </p:cNvSpPr>
            <p:nvPr/>
          </p:nvSpPr>
          <p:spPr bwMode="white">
            <a:xfrm>
              <a:off x="3132"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8" name="Rectangle 11"/>
            <p:cNvSpPr>
              <a:spLocks noChangeArrowheads="1"/>
            </p:cNvSpPr>
            <p:nvPr/>
          </p:nvSpPr>
          <p:spPr bwMode="white">
            <a:xfrm>
              <a:off x="3492"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9" name="Rectangle 12"/>
            <p:cNvSpPr>
              <a:spLocks noChangeArrowheads="1"/>
            </p:cNvSpPr>
            <p:nvPr/>
          </p:nvSpPr>
          <p:spPr bwMode="white">
            <a:xfrm>
              <a:off x="3822"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0" name="Rectangle 13"/>
            <p:cNvSpPr>
              <a:spLocks noChangeArrowheads="1"/>
            </p:cNvSpPr>
            <p:nvPr/>
          </p:nvSpPr>
          <p:spPr bwMode="white">
            <a:xfrm>
              <a:off x="4104"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 name="Rectangle 14"/>
            <p:cNvSpPr>
              <a:spLocks noChangeArrowheads="1"/>
            </p:cNvSpPr>
            <p:nvPr/>
          </p:nvSpPr>
          <p:spPr bwMode="white">
            <a:xfrm>
              <a:off x="4368"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2" name="Rectangle 15"/>
            <p:cNvSpPr>
              <a:spLocks noChangeArrowheads="1"/>
            </p:cNvSpPr>
            <p:nvPr/>
          </p:nvSpPr>
          <p:spPr bwMode="white">
            <a:xfrm>
              <a:off x="4800"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3" name="Rectangle 16"/>
            <p:cNvSpPr>
              <a:spLocks noChangeArrowheads="1"/>
            </p:cNvSpPr>
            <p:nvPr/>
          </p:nvSpPr>
          <p:spPr bwMode="white">
            <a:xfrm>
              <a:off x="4602"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4" name="Rectangle 17"/>
            <p:cNvSpPr>
              <a:spLocks noChangeArrowheads="1"/>
            </p:cNvSpPr>
            <p:nvPr/>
          </p:nvSpPr>
          <p:spPr bwMode="white">
            <a:xfrm>
              <a:off x="4962"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5" name="Rectangle 18"/>
            <p:cNvSpPr>
              <a:spLocks noChangeArrowheads="1"/>
            </p:cNvSpPr>
            <p:nvPr/>
          </p:nvSpPr>
          <p:spPr bwMode="white">
            <a:xfrm>
              <a:off x="5094"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6" name="Rectangle 19"/>
            <p:cNvSpPr>
              <a:spLocks noChangeArrowheads="1"/>
            </p:cNvSpPr>
            <p:nvPr/>
          </p:nvSpPr>
          <p:spPr bwMode="white">
            <a:xfrm>
              <a:off x="5196" y="1824"/>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grpSp>
      <p:sp>
        <p:nvSpPr>
          <p:cNvPr id="256002" name="Rectangle 2"/>
          <p:cNvSpPr>
            <a:spLocks noGrp="1" noChangeArrowheads="1"/>
          </p:cNvSpPr>
          <p:nvPr>
            <p:ph type="ctrTitle" sz="quarter"/>
          </p:nvPr>
        </p:nvSpPr>
        <p:spPr>
          <a:xfrm>
            <a:off x="914400" y="1600200"/>
            <a:ext cx="10363200" cy="1143000"/>
          </a:xfrm>
        </p:spPr>
        <p:txBody>
          <a:bodyPr/>
          <a:lstStyle>
            <a:lvl1pPr>
              <a:defRPr/>
            </a:lvl1pPr>
          </a:lstStyle>
          <a:p>
            <a:r>
              <a:rPr lang="en-US"/>
              <a:t>Click to edit Master title style</a:t>
            </a:r>
          </a:p>
        </p:txBody>
      </p:sp>
      <p:sp>
        <p:nvSpPr>
          <p:cNvPr id="256003" name="Rectangle 3"/>
          <p:cNvSpPr>
            <a:spLocks noGrp="1" noChangeArrowheads="1"/>
          </p:cNvSpPr>
          <p:nvPr>
            <p:ph type="subTitle" sz="quarter" idx="1"/>
          </p:nvPr>
        </p:nvSpPr>
        <p:spPr>
          <a:xfrm>
            <a:off x="1828800" y="4038600"/>
            <a:ext cx="8534400" cy="1752600"/>
          </a:xfrm>
        </p:spPr>
        <p:txBody>
          <a:bodyPr/>
          <a:lstStyle>
            <a:lvl1pPr marL="0" indent="0" algn="ctr">
              <a:buFontTx/>
              <a:buNone/>
              <a:defRPr/>
            </a:lvl1pPr>
          </a:lstStyle>
          <a:p>
            <a:r>
              <a:rPr lang="en-US"/>
              <a:t>Click to edit Master subtitle style</a:t>
            </a:r>
          </a:p>
        </p:txBody>
      </p:sp>
      <p:sp>
        <p:nvSpPr>
          <p:cNvPr id="17" name="Rectangle 4"/>
          <p:cNvSpPr>
            <a:spLocks noGrp="1" noChangeArrowheads="1"/>
          </p:cNvSpPr>
          <p:nvPr>
            <p:ph type="dt" sz="quarter" idx="10"/>
          </p:nvPr>
        </p:nvSpPr>
        <p:spPr/>
        <p:txBody>
          <a:bodyPr/>
          <a:lstStyle>
            <a:lvl1pPr>
              <a:defRPr/>
            </a:lvl1pPr>
          </a:lstStyle>
          <a:p>
            <a:pPr>
              <a:defRPr/>
            </a:pPr>
            <a:endParaRPr lang="en-US"/>
          </a:p>
        </p:txBody>
      </p:sp>
      <p:sp>
        <p:nvSpPr>
          <p:cNvPr id="18" name="Rectangle 5"/>
          <p:cNvSpPr>
            <a:spLocks noGrp="1" noChangeArrowheads="1"/>
          </p:cNvSpPr>
          <p:nvPr>
            <p:ph type="ftr" sz="quarter" idx="11"/>
          </p:nvPr>
        </p:nvSpPr>
        <p:spPr/>
        <p:txBody>
          <a:bodyPr/>
          <a:lstStyle>
            <a:lvl1pPr>
              <a:defRPr/>
            </a:lvl1pPr>
          </a:lstStyle>
          <a:p>
            <a:pPr>
              <a:defRPr/>
            </a:pPr>
            <a:endParaRPr lang="en-US"/>
          </a:p>
        </p:txBody>
      </p:sp>
      <p:sp>
        <p:nvSpPr>
          <p:cNvPr id="19" name="Rectangle 6"/>
          <p:cNvSpPr>
            <a:spLocks noGrp="1" noChangeArrowheads="1"/>
          </p:cNvSpPr>
          <p:nvPr>
            <p:ph type="sldNum" sz="quarter" idx="12"/>
          </p:nvPr>
        </p:nvSpPr>
        <p:spPr/>
        <p:txBody>
          <a:bodyPr/>
          <a:lstStyle>
            <a:lvl1pPr>
              <a:defRPr/>
            </a:lvl1pPr>
          </a:lstStyle>
          <a:p>
            <a:pPr>
              <a:defRPr/>
            </a:pPr>
            <a:fld id="{3BF570CC-33A1-4B08-9080-1F937FC94B41}" type="slidenum">
              <a:rPr lang="en-US" altLang="en-US"/>
              <a:pPr>
                <a:defRPr/>
              </a:pPr>
              <a:t>‹#›</a:t>
            </a:fld>
            <a:endParaRPr lang="en-US" altLang="en-US"/>
          </a:p>
        </p:txBody>
      </p:sp>
    </p:spTree>
    <p:extLst>
      <p:ext uri="{BB962C8B-B14F-4D97-AF65-F5344CB8AC3E}">
        <p14:creationId xmlns:p14="http://schemas.microsoft.com/office/powerpoint/2010/main" val="3119324233"/>
      </p:ext>
    </p:extLst>
  </p:cSld>
  <p:clrMapOvr>
    <a:masterClrMapping/>
  </p:clrMapOvr>
  <p:transition>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C2197D-8F91-4EA3-A885-3C341F624721}" type="slidenum">
              <a:rPr lang="en-US" altLang="en-US"/>
              <a:pPr>
                <a:defRPr/>
              </a:pPr>
              <a:t>‹#›</a:t>
            </a:fld>
            <a:endParaRPr lang="en-US" altLang="en-US"/>
          </a:p>
        </p:txBody>
      </p:sp>
    </p:spTree>
    <p:extLst>
      <p:ext uri="{BB962C8B-B14F-4D97-AF65-F5344CB8AC3E}">
        <p14:creationId xmlns:p14="http://schemas.microsoft.com/office/powerpoint/2010/main" val="1058678532"/>
      </p:ext>
    </p:extLst>
  </p:cSld>
  <p:clrMapOvr>
    <a:masterClrMapping/>
  </p:clrMapOvr>
  <p:transition>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FFEFB4-BCC3-493E-A4E6-C996097EF062}" type="slidenum">
              <a:rPr lang="en-US" altLang="en-US"/>
              <a:pPr>
                <a:defRPr/>
              </a:pPr>
              <a:t>‹#›</a:t>
            </a:fld>
            <a:endParaRPr lang="en-US" altLang="en-US"/>
          </a:p>
        </p:txBody>
      </p:sp>
    </p:spTree>
    <p:extLst>
      <p:ext uri="{BB962C8B-B14F-4D97-AF65-F5344CB8AC3E}">
        <p14:creationId xmlns:p14="http://schemas.microsoft.com/office/powerpoint/2010/main" val="2049716535"/>
      </p:ext>
    </p:extLst>
  </p:cSld>
  <p:clrMapOvr>
    <a:masterClrMapping/>
  </p:clrMapOvr>
  <p:transition>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374EB8-7F75-46FE-AD34-37BBAEA1A69B}" type="slidenum">
              <a:rPr lang="en-US" altLang="en-US"/>
              <a:pPr>
                <a:defRPr/>
              </a:pPr>
              <a:t>‹#›</a:t>
            </a:fld>
            <a:endParaRPr lang="en-US" altLang="en-US"/>
          </a:p>
        </p:txBody>
      </p:sp>
    </p:spTree>
    <p:extLst>
      <p:ext uri="{BB962C8B-B14F-4D97-AF65-F5344CB8AC3E}">
        <p14:creationId xmlns:p14="http://schemas.microsoft.com/office/powerpoint/2010/main" val="2285212839"/>
      </p:ext>
    </p:extLst>
  </p:cSld>
  <p:clrMapOvr>
    <a:masterClrMapping/>
  </p:clrMapOvr>
  <p:transition>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715E2C-BEF2-44A4-9587-A7586BF96199}" type="slidenum">
              <a:rPr lang="en-US" altLang="en-US"/>
              <a:pPr>
                <a:defRPr/>
              </a:pPr>
              <a:t>‹#›</a:t>
            </a:fld>
            <a:endParaRPr lang="en-US" altLang="en-US"/>
          </a:p>
        </p:txBody>
      </p:sp>
    </p:spTree>
    <p:extLst>
      <p:ext uri="{BB962C8B-B14F-4D97-AF65-F5344CB8AC3E}">
        <p14:creationId xmlns:p14="http://schemas.microsoft.com/office/powerpoint/2010/main" val="162995358"/>
      </p:ext>
    </p:extLst>
  </p:cSld>
  <p:clrMapOvr>
    <a:masterClrMapping/>
  </p:clrMapOvr>
  <p:transition>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013ED8-F30B-4A98-9593-7332A339D586}" type="slidenum">
              <a:rPr lang="en-US" altLang="en-US"/>
              <a:pPr>
                <a:defRPr/>
              </a:pPr>
              <a:t>‹#›</a:t>
            </a:fld>
            <a:endParaRPr lang="en-US" altLang="en-US"/>
          </a:p>
        </p:txBody>
      </p:sp>
    </p:spTree>
    <p:extLst>
      <p:ext uri="{BB962C8B-B14F-4D97-AF65-F5344CB8AC3E}">
        <p14:creationId xmlns:p14="http://schemas.microsoft.com/office/powerpoint/2010/main" val="1867100843"/>
      </p:ext>
    </p:extLst>
  </p:cSld>
  <p:clrMapOvr>
    <a:masterClrMapping/>
  </p:clrMapOvr>
  <p:transition>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809874-6155-4704-A353-E93BB7D47042}" type="slidenum">
              <a:rPr lang="en-US" altLang="en-US"/>
              <a:pPr>
                <a:defRPr/>
              </a:pPr>
              <a:t>‹#›</a:t>
            </a:fld>
            <a:endParaRPr lang="en-US" altLang="en-US"/>
          </a:p>
        </p:txBody>
      </p:sp>
    </p:spTree>
    <p:extLst>
      <p:ext uri="{BB962C8B-B14F-4D97-AF65-F5344CB8AC3E}">
        <p14:creationId xmlns:p14="http://schemas.microsoft.com/office/powerpoint/2010/main" val="16849928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067300" y="1789114"/>
            <a:ext cx="7120467"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defRPr/>
              </a:pPr>
              <a:endParaRPr lang="en-US" sz="3200"/>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defRPr/>
              </a:pPr>
              <a:endParaRPr lang="en-US" sz="3200"/>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defRPr/>
              </a:pPr>
              <a:endParaRPr lang="en-US" sz="3200"/>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defRPr/>
              </a:pPr>
              <a:endParaRPr lang="en-US" sz="3200"/>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sz="3200"/>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grpSp>
      <p:sp>
        <p:nvSpPr>
          <p:cNvPr id="32807"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32808" name="Rectangle 40"/>
          <p:cNvSpPr>
            <a:spLocks noGrp="1" noChangeArrowheads="1"/>
          </p:cNvSpPr>
          <p:nvPr>
            <p:ph type="ctrTitle"/>
          </p:nvPr>
        </p:nvSpPr>
        <p:spPr>
          <a:xfrm>
            <a:off x="914400" y="1768476"/>
            <a:ext cx="103632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CD0F9597-FF26-431A-A5B2-E80256A5DBAF}" type="slidenum">
              <a:rPr lang="en-US" altLang="en-US"/>
              <a:pPr>
                <a:defRPr/>
              </a:pPr>
              <a:t>‹#›</a:t>
            </a:fld>
            <a:endParaRPr lang="en-US" altLang="en-US"/>
          </a:p>
        </p:txBody>
      </p:sp>
    </p:spTree>
    <p:extLst>
      <p:ext uri="{BB962C8B-B14F-4D97-AF65-F5344CB8AC3E}">
        <p14:creationId xmlns:p14="http://schemas.microsoft.com/office/powerpoint/2010/main" val="4031582822"/>
      </p:ext>
    </p:extLst>
  </p:cSld>
  <p:clrMapOvr>
    <a:masterClrMapping/>
  </p:clrMapOvr>
  <p:transition>
    <p:fade thruBlk="1"/>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145559-6368-477C-855F-6DC5E69D2617}" type="slidenum">
              <a:rPr lang="en-US" altLang="en-US"/>
              <a:pPr>
                <a:defRPr/>
              </a:pPr>
              <a:t>‹#›</a:t>
            </a:fld>
            <a:endParaRPr lang="en-US" altLang="en-US"/>
          </a:p>
        </p:txBody>
      </p:sp>
    </p:spTree>
    <p:extLst>
      <p:ext uri="{BB962C8B-B14F-4D97-AF65-F5344CB8AC3E}">
        <p14:creationId xmlns:p14="http://schemas.microsoft.com/office/powerpoint/2010/main" val="1877176483"/>
      </p:ext>
    </p:extLst>
  </p:cSld>
  <p:clrMapOvr>
    <a:masterClrMapping/>
  </p:clrMapOvr>
  <p:transition>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299997-6F88-4FF5-8A2B-882F2A8922E5}" type="slidenum">
              <a:rPr lang="en-US" altLang="en-US"/>
              <a:pPr>
                <a:defRPr/>
              </a:pPr>
              <a:t>‹#›</a:t>
            </a:fld>
            <a:endParaRPr lang="en-US" altLang="en-US"/>
          </a:p>
        </p:txBody>
      </p:sp>
    </p:spTree>
    <p:extLst>
      <p:ext uri="{BB962C8B-B14F-4D97-AF65-F5344CB8AC3E}">
        <p14:creationId xmlns:p14="http://schemas.microsoft.com/office/powerpoint/2010/main" val="1287578303"/>
      </p:ext>
    </p:extLst>
  </p:cSld>
  <p:clrMapOvr>
    <a:masterClrMapping/>
  </p:clrMapOvr>
  <p:transition>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22E2EE-B739-4690-A92C-58DF41299351}" type="slidenum">
              <a:rPr lang="en-US" altLang="en-US"/>
              <a:pPr>
                <a:defRPr/>
              </a:pPr>
              <a:t>‹#›</a:t>
            </a:fld>
            <a:endParaRPr lang="en-US" altLang="en-US"/>
          </a:p>
        </p:txBody>
      </p:sp>
    </p:spTree>
    <p:extLst>
      <p:ext uri="{BB962C8B-B14F-4D97-AF65-F5344CB8AC3E}">
        <p14:creationId xmlns:p14="http://schemas.microsoft.com/office/powerpoint/2010/main" val="4038589938"/>
      </p:ext>
    </p:extLst>
  </p:cSld>
  <p:clrMapOvr>
    <a:masterClrMapping/>
  </p:clrMapOvr>
  <p:transition>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2568" y="171450"/>
            <a:ext cx="2595033" cy="5924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7467" y="171450"/>
            <a:ext cx="7581900" cy="5924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F81674-AD83-47A9-AEE1-21C4FC6CD8B6}" type="slidenum">
              <a:rPr lang="en-US" altLang="en-US"/>
              <a:pPr>
                <a:defRPr/>
              </a:pPr>
              <a:t>‹#›</a:t>
            </a:fld>
            <a:endParaRPr lang="en-US" altLang="en-US"/>
          </a:p>
        </p:txBody>
      </p:sp>
    </p:spTree>
    <p:extLst>
      <p:ext uri="{BB962C8B-B14F-4D97-AF65-F5344CB8AC3E}">
        <p14:creationId xmlns:p14="http://schemas.microsoft.com/office/powerpoint/2010/main" val="401722959"/>
      </p:ext>
    </p:extLst>
  </p:cSld>
  <p:clrMapOvr>
    <a:masterClrMapping/>
  </p:clrMapOvr>
  <p:transition>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ctrTitle"/>
          </p:nvPr>
        </p:nvSpPr>
        <p:spPr>
          <a:xfrm>
            <a:off x="406400" y="4953000"/>
            <a:ext cx="11582400" cy="947738"/>
          </a:xfrm>
        </p:spPr>
        <p:txBody>
          <a:bodyPr/>
          <a:lstStyle>
            <a:lvl1pPr>
              <a:defRPr>
                <a:solidFill>
                  <a:srgbClr val="000000"/>
                </a:solidFill>
              </a:defRPr>
            </a:lvl1pPr>
          </a:lstStyle>
          <a:p>
            <a:r>
              <a:rPr lang="en-US"/>
              <a:t>Click to edit Master title style</a:t>
            </a:r>
          </a:p>
        </p:txBody>
      </p:sp>
      <p:sp>
        <p:nvSpPr>
          <p:cNvPr id="271363" name="Rectangle 3"/>
          <p:cNvSpPr>
            <a:spLocks noGrp="1" noChangeArrowheads="1"/>
          </p:cNvSpPr>
          <p:nvPr>
            <p:ph type="subTitle" idx="1"/>
          </p:nvPr>
        </p:nvSpPr>
        <p:spPr>
          <a:xfrm>
            <a:off x="406400" y="5810250"/>
            <a:ext cx="11582400" cy="895350"/>
          </a:xfrm>
        </p:spPr>
        <p:txBody>
          <a:bodyPr/>
          <a:lstStyle>
            <a:lvl1pPr marL="0" indent="0">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F580EF7-19F1-4FAF-B0EC-1EF559F253F7}" type="slidenum">
              <a:rPr lang="en-US" altLang="en-US"/>
              <a:pPr>
                <a:defRPr/>
              </a:pPr>
              <a:t>‹#›</a:t>
            </a:fld>
            <a:endParaRPr lang="en-US" altLang="en-US"/>
          </a:p>
        </p:txBody>
      </p:sp>
    </p:spTree>
    <p:extLst>
      <p:ext uri="{BB962C8B-B14F-4D97-AF65-F5344CB8AC3E}">
        <p14:creationId xmlns:p14="http://schemas.microsoft.com/office/powerpoint/2010/main" val="1549289374"/>
      </p:ext>
    </p:extLst>
  </p:cSld>
  <p:clrMapOvr>
    <a:masterClrMapping/>
  </p:clrMapOvr>
  <p:transition>
    <p:fade thruBlk="1"/>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2AC25C-1F43-425A-B95D-B0A1CF3BDB3C}" type="slidenum">
              <a:rPr lang="en-US" altLang="en-US"/>
              <a:pPr>
                <a:defRPr/>
              </a:pPr>
              <a:t>‹#›</a:t>
            </a:fld>
            <a:endParaRPr lang="en-US" altLang="en-US"/>
          </a:p>
        </p:txBody>
      </p:sp>
    </p:spTree>
    <p:extLst>
      <p:ext uri="{BB962C8B-B14F-4D97-AF65-F5344CB8AC3E}">
        <p14:creationId xmlns:p14="http://schemas.microsoft.com/office/powerpoint/2010/main" val="479662896"/>
      </p:ext>
    </p:extLst>
  </p:cSld>
  <p:clrMapOvr>
    <a:masterClrMapping/>
  </p:clrMapOvr>
  <p:transition>
    <p:fade thruBlk="1"/>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DD43E0-A953-480A-A118-F6748A8A81A6}" type="slidenum">
              <a:rPr lang="en-US" altLang="en-US"/>
              <a:pPr>
                <a:defRPr/>
              </a:pPr>
              <a:t>‹#›</a:t>
            </a:fld>
            <a:endParaRPr lang="en-US" altLang="en-US"/>
          </a:p>
        </p:txBody>
      </p:sp>
    </p:spTree>
    <p:extLst>
      <p:ext uri="{BB962C8B-B14F-4D97-AF65-F5344CB8AC3E}">
        <p14:creationId xmlns:p14="http://schemas.microsoft.com/office/powerpoint/2010/main" val="699203246"/>
      </p:ext>
    </p:extLst>
  </p:cSld>
  <p:clrMapOvr>
    <a:masterClrMapping/>
  </p:clrMapOvr>
  <p:transition>
    <p:fade thruBlk="1"/>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0" y="1593850"/>
            <a:ext cx="4616451"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58052" y="1593850"/>
            <a:ext cx="4616449"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46061D-D5E4-4345-84E1-D6F155F085F2}" type="slidenum">
              <a:rPr lang="en-US" altLang="en-US"/>
              <a:pPr>
                <a:defRPr/>
              </a:pPr>
              <a:t>‹#›</a:t>
            </a:fld>
            <a:endParaRPr lang="en-US" altLang="en-US"/>
          </a:p>
        </p:txBody>
      </p:sp>
    </p:spTree>
    <p:extLst>
      <p:ext uri="{BB962C8B-B14F-4D97-AF65-F5344CB8AC3E}">
        <p14:creationId xmlns:p14="http://schemas.microsoft.com/office/powerpoint/2010/main" val="426039573"/>
      </p:ext>
    </p:extLst>
  </p:cSld>
  <p:clrMapOvr>
    <a:masterClrMapping/>
  </p:clrMapOvr>
  <p:transition>
    <p:fade thruBlk="1"/>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DBE685-788E-4C48-AA7A-7DE97ED81CB9}" type="slidenum">
              <a:rPr lang="en-US" altLang="en-US"/>
              <a:pPr>
                <a:defRPr/>
              </a:pPr>
              <a:t>‹#›</a:t>
            </a:fld>
            <a:endParaRPr lang="en-US" altLang="en-US"/>
          </a:p>
        </p:txBody>
      </p:sp>
    </p:spTree>
    <p:extLst>
      <p:ext uri="{BB962C8B-B14F-4D97-AF65-F5344CB8AC3E}">
        <p14:creationId xmlns:p14="http://schemas.microsoft.com/office/powerpoint/2010/main" val="2680141107"/>
      </p:ext>
    </p:extLst>
  </p:cSld>
  <p:clrMapOvr>
    <a:masterClrMapping/>
  </p:clrMapOvr>
  <p:transition>
    <p:fade thruBlk="1"/>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AD36DD-274C-4A37-B7B8-7DDAE87A5094}" type="slidenum">
              <a:rPr lang="en-US" altLang="en-US"/>
              <a:pPr>
                <a:defRPr/>
              </a:pPr>
              <a:t>‹#›</a:t>
            </a:fld>
            <a:endParaRPr lang="en-US" altLang="en-US"/>
          </a:p>
        </p:txBody>
      </p:sp>
    </p:spTree>
    <p:extLst>
      <p:ext uri="{BB962C8B-B14F-4D97-AF65-F5344CB8AC3E}">
        <p14:creationId xmlns:p14="http://schemas.microsoft.com/office/powerpoint/2010/main" val="3190031931"/>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F2F754F-280C-44F3-B1E9-15173A88A11D}" type="slidenum">
              <a:rPr lang="en-US" altLang="en-US"/>
              <a:pPr>
                <a:defRPr/>
              </a:pPr>
              <a:t>‹#›</a:t>
            </a:fld>
            <a:endParaRPr lang="en-US" altLang="en-US"/>
          </a:p>
        </p:txBody>
      </p:sp>
    </p:spTree>
    <p:extLst>
      <p:ext uri="{BB962C8B-B14F-4D97-AF65-F5344CB8AC3E}">
        <p14:creationId xmlns:p14="http://schemas.microsoft.com/office/powerpoint/2010/main" val="561921802"/>
      </p:ext>
    </p:extLst>
  </p:cSld>
  <p:clrMapOvr>
    <a:masterClrMapping/>
  </p:clrMapOvr>
  <p:transition>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23B875-8236-4332-8182-A43C1F006655}" type="slidenum">
              <a:rPr lang="en-US" altLang="en-US"/>
              <a:pPr>
                <a:defRPr/>
              </a:pPr>
              <a:t>‹#›</a:t>
            </a:fld>
            <a:endParaRPr lang="en-US" altLang="en-US"/>
          </a:p>
        </p:txBody>
      </p:sp>
    </p:spTree>
    <p:extLst>
      <p:ext uri="{BB962C8B-B14F-4D97-AF65-F5344CB8AC3E}">
        <p14:creationId xmlns:p14="http://schemas.microsoft.com/office/powerpoint/2010/main" val="2680299260"/>
      </p:ext>
    </p:extLst>
  </p:cSld>
  <p:clrMapOvr>
    <a:masterClrMapping/>
  </p:clrMapOvr>
  <p:transition>
    <p:fade thruBlk="1"/>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E16CA5-3570-4CAB-856E-44C8BD360A02}" type="slidenum">
              <a:rPr lang="en-US" altLang="en-US"/>
              <a:pPr>
                <a:defRPr/>
              </a:pPr>
              <a:t>‹#›</a:t>
            </a:fld>
            <a:endParaRPr lang="en-US" altLang="en-US"/>
          </a:p>
        </p:txBody>
      </p:sp>
    </p:spTree>
    <p:extLst>
      <p:ext uri="{BB962C8B-B14F-4D97-AF65-F5344CB8AC3E}">
        <p14:creationId xmlns:p14="http://schemas.microsoft.com/office/powerpoint/2010/main" val="4086122026"/>
      </p:ext>
    </p:extLst>
  </p:cSld>
  <p:clrMapOvr>
    <a:masterClrMapping/>
  </p:clrMapOvr>
  <p:transition>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416493-F194-4B5E-82CB-192DC59D1B44}" type="slidenum">
              <a:rPr lang="en-US" altLang="en-US"/>
              <a:pPr>
                <a:defRPr/>
              </a:pPr>
              <a:t>‹#›</a:t>
            </a:fld>
            <a:endParaRPr lang="en-US" altLang="en-US"/>
          </a:p>
        </p:txBody>
      </p:sp>
    </p:spTree>
    <p:extLst>
      <p:ext uri="{BB962C8B-B14F-4D97-AF65-F5344CB8AC3E}">
        <p14:creationId xmlns:p14="http://schemas.microsoft.com/office/powerpoint/2010/main" val="1455807323"/>
      </p:ext>
    </p:extLst>
  </p:cSld>
  <p:clrMapOvr>
    <a:masterClrMapping/>
  </p:clrMapOvr>
  <p:transition>
    <p:fade thruBlk="1"/>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4D8FB7-F773-41C5-A341-83EA8322BEBA}" type="slidenum">
              <a:rPr lang="en-US" altLang="en-US"/>
              <a:pPr>
                <a:defRPr/>
              </a:pPr>
              <a:t>‹#›</a:t>
            </a:fld>
            <a:endParaRPr lang="en-US" altLang="en-US"/>
          </a:p>
        </p:txBody>
      </p:sp>
    </p:spTree>
    <p:extLst>
      <p:ext uri="{BB962C8B-B14F-4D97-AF65-F5344CB8AC3E}">
        <p14:creationId xmlns:p14="http://schemas.microsoft.com/office/powerpoint/2010/main" val="3262972769"/>
      </p:ext>
    </p:extLst>
  </p:cSld>
  <p:clrMapOvr>
    <a:masterClrMapping/>
  </p:clrMapOvr>
  <p:transition>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16534" y="188914"/>
            <a:ext cx="2357967" cy="6480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8400" y="188914"/>
            <a:ext cx="6874933" cy="6480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2929E2-D057-4D4E-AF35-6A9EB2D54158}" type="slidenum">
              <a:rPr lang="en-US" altLang="en-US"/>
              <a:pPr>
                <a:defRPr/>
              </a:pPr>
              <a:t>‹#›</a:t>
            </a:fld>
            <a:endParaRPr lang="en-US" altLang="en-US"/>
          </a:p>
        </p:txBody>
      </p:sp>
    </p:spTree>
    <p:extLst>
      <p:ext uri="{BB962C8B-B14F-4D97-AF65-F5344CB8AC3E}">
        <p14:creationId xmlns:p14="http://schemas.microsoft.com/office/powerpoint/2010/main" val="2021832555"/>
      </p:ext>
    </p:extLst>
  </p:cSld>
  <p:clrMapOvr>
    <a:masterClrMapping/>
  </p:clrMapOvr>
  <p:transition>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067300" y="1789114"/>
            <a:ext cx="7120467"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defRPr/>
              </a:pPr>
              <a:endParaRPr lang="en-US" sz="3200"/>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defRPr/>
              </a:pPr>
              <a:endParaRPr lang="en-US" sz="3200"/>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defRPr/>
              </a:pPr>
              <a:endParaRPr lang="en-US" sz="3200"/>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defRPr/>
              </a:pPr>
              <a:endParaRPr lang="en-US" sz="3200"/>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sz="3200"/>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grpSp>
      <p:sp>
        <p:nvSpPr>
          <p:cNvPr id="277543"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77544" name="Rectangle 40"/>
          <p:cNvSpPr>
            <a:spLocks noGrp="1" noChangeArrowheads="1"/>
          </p:cNvSpPr>
          <p:nvPr>
            <p:ph type="ctrTitle"/>
          </p:nvPr>
        </p:nvSpPr>
        <p:spPr>
          <a:xfrm>
            <a:off x="914400" y="1768476"/>
            <a:ext cx="103632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FA0CFD0A-C0F8-4A19-B6FB-C5F143B175B0}" type="slidenum">
              <a:rPr lang="en-US" altLang="en-US"/>
              <a:pPr>
                <a:defRPr/>
              </a:pPr>
              <a:t>‹#›</a:t>
            </a:fld>
            <a:endParaRPr lang="en-US" altLang="en-US"/>
          </a:p>
        </p:txBody>
      </p:sp>
    </p:spTree>
    <p:extLst>
      <p:ext uri="{BB962C8B-B14F-4D97-AF65-F5344CB8AC3E}">
        <p14:creationId xmlns:p14="http://schemas.microsoft.com/office/powerpoint/2010/main" val="3107367393"/>
      </p:ext>
    </p:extLst>
  </p:cSld>
  <p:clrMapOvr>
    <a:masterClrMapping/>
  </p:clrMapOvr>
  <p:transition>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70CB932C-D6CE-455E-9D8B-8ECCFDEE329E}" type="slidenum">
              <a:rPr lang="en-US" altLang="en-US"/>
              <a:pPr>
                <a:defRPr/>
              </a:pPr>
              <a:t>‹#›</a:t>
            </a:fld>
            <a:endParaRPr lang="en-US" altLang="en-US"/>
          </a:p>
        </p:txBody>
      </p:sp>
    </p:spTree>
    <p:extLst>
      <p:ext uri="{BB962C8B-B14F-4D97-AF65-F5344CB8AC3E}">
        <p14:creationId xmlns:p14="http://schemas.microsoft.com/office/powerpoint/2010/main" val="614263421"/>
      </p:ext>
    </p:extLst>
  </p:cSld>
  <p:clrMapOvr>
    <a:masterClrMapping/>
  </p:clrMapOvr>
  <p:transition>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54A18CDA-68A3-4DBB-A190-AA32B5658818}" type="slidenum">
              <a:rPr lang="en-US" altLang="en-US"/>
              <a:pPr>
                <a:defRPr/>
              </a:pPr>
              <a:t>‹#›</a:t>
            </a:fld>
            <a:endParaRPr lang="en-US" altLang="en-US"/>
          </a:p>
        </p:txBody>
      </p:sp>
    </p:spTree>
    <p:extLst>
      <p:ext uri="{BB962C8B-B14F-4D97-AF65-F5344CB8AC3E}">
        <p14:creationId xmlns:p14="http://schemas.microsoft.com/office/powerpoint/2010/main" val="255347466"/>
      </p:ext>
    </p:extLst>
  </p:cSld>
  <p:clrMapOvr>
    <a:masterClrMapping/>
  </p:clrMapOvr>
  <p:transition>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995B12DD-DAD1-4CAE-9581-D903D044E4E8}" type="slidenum">
              <a:rPr lang="en-US" altLang="en-US"/>
              <a:pPr>
                <a:defRPr/>
              </a:pPr>
              <a:t>‹#›</a:t>
            </a:fld>
            <a:endParaRPr lang="en-US" altLang="en-US"/>
          </a:p>
        </p:txBody>
      </p:sp>
    </p:spTree>
    <p:extLst>
      <p:ext uri="{BB962C8B-B14F-4D97-AF65-F5344CB8AC3E}">
        <p14:creationId xmlns:p14="http://schemas.microsoft.com/office/powerpoint/2010/main" val="1036360711"/>
      </p:ext>
    </p:extLst>
  </p:cSld>
  <p:clrMapOvr>
    <a:masterClrMapping/>
  </p:clrMapOvr>
  <p:transition>
    <p:fade thruBlk="1"/>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A8E7CA97-70EF-4822-A387-F8B6B6F236D7}" type="slidenum">
              <a:rPr lang="en-US" altLang="en-US"/>
              <a:pPr>
                <a:defRPr/>
              </a:pPr>
              <a:t>‹#›</a:t>
            </a:fld>
            <a:endParaRPr lang="en-US" altLang="en-US"/>
          </a:p>
        </p:txBody>
      </p:sp>
    </p:spTree>
    <p:extLst>
      <p:ext uri="{BB962C8B-B14F-4D97-AF65-F5344CB8AC3E}">
        <p14:creationId xmlns:p14="http://schemas.microsoft.com/office/powerpoint/2010/main" val="460324382"/>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322398B3-AEA4-4092-A231-DC79FA7D5794}" type="slidenum">
              <a:rPr lang="en-US" altLang="en-US"/>
              <a:pPr>
                <a:defRPr/>
              </a:pPr>
              <a:t>‹#›</a:t>
            </a:fld>
            <a:endParaRPr lang="en-US" altLang="en-US"/>
          </a:p>
        </p:txBody>
      </p:sp>
    </p:spTree>
    <p:extLst>
      <p:ext uri="{BB962C8B-B14F-4D97-AF65-F5344CB8AC3E}">
        <p14:creationId xmlns:p14="http://schemas.microsoft.com/office/powerpoint/2010/main" val="2809106272"/>
      </p:ext>
    </p:extLst>
  </p:cSld>
  <p:clrMapOvr>
    <a:masterClrMapping/>
  </p:clrMapOvr>
  <p:transition>
    <p:fade thruBlk="1"/>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EA4B78F4-671D-4237-9776-DC42472BF7E8}" type="slidenum">
              <a:rPr lang="en-US" altLang="en-US"/>
              <a:pPr>
                <a:defRPr/>
              </a:pPr>
              <a:t>‹#›</a:t>
            </a:fld>
            <a:endParaRPr lang="en-US" altLang="en-US"/>
          </a:p>
        </p:txBody>
      </p:sp>
    </p:spTree>
    <p:extLst>
      <p:ext uri="{BB962C8B-B14F-4D97-AF65-F5344CB8AC3E}">
        <p14:creationId xmlns:p14="http://schemas.microsoft.com/office/powerpoint/2010/main" val="624403004"/>
      </p:ext>
    </p:extLst>
  </p:cSld>
  <p:clrMapOvr>
    <a:masterClrMapping/>
  </p:clrMapOvr>
  <p:transition>
    <p:fade thruBlk="1"/>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1E036938-7E08-41DE-88C9-6A5B0D8DB0C1}" type="slidenum">
              <a:rPr lang="en-US" altLang="en-US"/>
              <a:pPr>
                <a:defRPr/>
              </a:pPr>
              <a:t>‹#›</a:t>
            </a:fld>
            <a:endParaRPr lang="en-US" altLang="en-US"/>
          </a:p>
        </p:txBody>
      </p:sp>
    </p:spTree>
    <p:extLst>
      <p:ext uri="{BB962C8B-B14F-4D97-AF65-F5344CB8AC3E}">
        <p14:creationId xmlns:p14="http://schemas.microsoft.com/office/powerpoint/2010/main" val="3754194211"/>
      </p:ext>
    </p:extLst>
  </p:cSld>
  <p:clrMapOvr>
    <a:masterClrMapping/>
  </p:clrMapOvr>
  <p:transition>
    <p:fade thruBlk="1"/>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7E675E35-5C28-4EA4-89E4-3EC81F5A9B3C}" type="slidenum">
              <a:rPr lang="en-US" altLang="en-US"/>
              <a:pPr>
                <a:defRPr/>
              </a:pPr>
              <a:t>‹#›</a:t>
            </a:fld>
            <a:endParaRPr lang="en-US" altLang="en-US"/>
          </a:p>
        </p:txBody>
      </p:sp>
    </p:spTree>
    <p:extLst>
      <p:ext uri="{BB962C8B-B14F-4D97-AF65-F5344CB8AC3E}">
        <p14:creationId xmlns:p14="http://schemas.microsoft.com/office/powerpoint/2010/main" val="206630371"/>
      </p:ext>
    </p:extLst>
  </p:cSld>
  <p:clrMapOvr>
    <a:masterClrMapping/>
  </p:clrMapOvr>
  <p:transition>
    <p:fade thruBlk="1"/>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D4B9F716-C504-4C03-B4F1-25FA65318C08}" type="slidenum">
              <a:rPr lang="en-US" altLang="en-US"/>
              <a:pPr>
                <a:defRPr/>
              </a:pPr>
              <a:t>‹#›</a:t>
            </a:fld>
            <a:endParaRPr lang="en-US" altLang="en-US"/>
          </a:p>
        </p:txBody>
      </p:sp>
    </p:spTree>
    <p:extLst>
      <p:ext uri="{BB962C8B-B14F-4D97-AF65-F5344CB8AC3E}">
        <p14:creationId xmlns:p14="http://schemas.microsoft.com/office/powerpoint/2010/main" val="3625671647"/>
      </p:ext>
    </p:extLst>
  </p:cSld>
  <p:clrMapOvr>
    <a:masterClrMapping/>
  </p:clrMapOvr>
  <p:transition>
    <p:fade thruBlk="1"/>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187A40F-4F01-4CE0-B411-1FF91962C080}" type="slidenum">
              <a:rPr lang="en-US" altLang="en-US"/>
              <a:pPr>
                <a:defRPr/>
              </a:pPr>
              <a:t>‹#›</a:t>
            </a:fld>
            <a:endParaRPr lang="en-US" altLang="en-US"/>
          </a:p>
        </p:txBody>
      </p:sp>
    </p:spTree>
    <p:extLst>
      <p:ext uri="{BB962C8B-B14F-4D97-AF65-F5344CB8AC3E}">
        <p14:creationId xmlns:p14="http://schemas.microsoft.com/office/powerpoint/2010/main" val="1118116486"/>
      </p:ext>
    </p:extLst>
  </p:cSld>
  <p:clrMapOvr>
    <a:masterClrMapping/>
  </p:clrMapOvr>
  <p:transition>
    <p:fade thruBlk="1"/>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96A00FF2-5C14-4513-A84E-9EFAC0B83719}" type="slidenum">
              <a:rPr lang="en-US" altLang="en-US"/>
              <a:pPr>
                <a:defRPr/>
              </a:pPr>
              <a:t>‹#›</a:t>
            </a:fld>
            <a:endParaRPr lang="en-US" altLang="en-US"/>
          </a:p>
        </p:txBody>
      </p:sp>
    </p:spTree>
    <p:extLst>
      <p:ext uri="{BB962C8B-B14F-4D97-AF65-F5344CB8AC3E}">
        <p14:creationId xmlns:p14="http://schemas.microsoft.com/office/powerpoint/2010/main" val="328581371"/>
      </p:ext>
    </p:extLst>
  </p:cSld>
  <p:clrMapOvr>
    <a:masterClrMapping/>
  </p:clrMapOvr>
  <p:transition>
    <p:fade thruBlk="1"/>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rc 2"/>
          <p:cNvSpPr>
            <a:spLocks/>
          </p:cNvSpPr>
          <p:nvPr/>
        </p:nvSpPr>
        <p:spPr bwMode="ltGray">
          <a:xfrm>
            <a:off x="-29633" y="2590800"/>
            <a:ext cx="10363200" cy="838200"/>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pPr eaLnBrk="1" hangingPunct="1">
              <a:defRPr/>
            </a:pPr>
            <a:endParaRPr lang="en-US" sz="3200"/>
          </a:p>
        </p:txBody>
      </p:sp>
      <p:sp>
        <p:nvSpPr>
          <p:cNvPr id="283651" name="Rectangle 3"/>
          <p:cNvSpPr>
            <a:spLocks noGrp="1" noChangeArrowheads="1"/>
          </p:cNvSpPr>
          <p:nvPr>
            <p:ph type="ctrTitle"/>
          </p:nvPr>
        </p:nvSpPr>
        <p:spPr>
          <a:xfrm>
            <a:off x="1828800" y="1219200"/>
            <a:ext cx="10363200" cy="1143000"/>
          </a:xfrm>
        </p:spPr>
        <p:txBody>
          <a:bodyPr anchor="b"/>
          <a:lstStyle>
            <a:lvl1pPr>
              <a:defRPr/>
            </a:lvl1pPr>
          </a:lstStyle>
          <a:p>
            <a:r>
              <a:rPr lang="en-US"/>
              <a:t>Click to edit Master title style</a:t>
            </a:r>
          </a:p>
        </p:txBody>
      </p:sp>
      <p:sp>
        <p:nvSpPr>
          <p:cNvPr id="283652" name="Rectangle 4"/>
          <p:cNvSpPr>
            <a:spLocks noGrp="1" noChangeArrowheads="1"/>
          </p:cNvSpPr>
          <p:nvPr>
            <p:ph type="subTitle" idx="1"/>
          </p:nvPr>
        </p:nvSpPr>
        <p:spPr>
          <a:xfrm>
            <a:off x="1828800" y="3581400"/>
            <a:ext cx="8534400" cy="1752600"/>
          </a:xfrm>
        </p:spPr>
        <p:txBody>
          <a:bodyPr/>
          <a:lstStyle>
            <a:lvl1pPr marL="0" indent="0">
              <a:buFont typeface="Wingding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a:xfrm>
            <a:off x="1828800" y="6248400"/>
            <a:ext cx="2540000" cy="4572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5080000" y="6248400"/>
            <a:ext cx="3860800" cy="4572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9652000" y="6248400"/>
            <a:ext cx="2540000" cy="457200"/>
          </a:xfrm>
        </p:spPr>
        <p:txBody>
          <a:bodyPr/>
          <a:lstStyle>
            <a:lvl1pPr>
              <a:defRPr/>
            </a:lvl1pPr>
          </a:lstStyle>
          <a:p>
            <a:pPr>
              <a:defRPr/>
            </a:pPr>
            <a:fld id="{50029247-68B2-48A4-A807-E2FDCA4E0AE8}" type="slidenum">
              <a:rPr lang="en-US" altLang="en-US"/>
              <a:pPr>
                <a:defRPr/>
              </a:pPr>
              <a:t>‹#›</a:t>
            </a:fld>
            <a:endParaRPr lang="en-US" altLang="en-US"/>
          </a:p>
        </p:txBody>
      </p:sp>
    </p:spTree>
    <p:extLst>
      <p:ext uri="{BB962C8B-B14F-4D97-AF65-F5344CB8AC3E}">
        <p14:creationId xmlns:p14="http://schemas.microsoft.com/office/powerpoint/2010/main" val="930300107"/>
      </p:ext>
    </p:extLst>
  </p:cSld>
  <p:clrMapOvr>
    <a:masterClrMapping/>
  </p:clrMapOvr>
  <p:transition>
    <p:fade thruBlk="1"/>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
        <p:nvSpPr>
          <p:cNvPr id="6" name="Rectangle 43"/>
          <p:cNvSpPr>
            <a:spLocks noGrp="1" noChangeArrowheads="1"/>
          </p:cNvSpPr>
          <p:nvPr>
            <p:ph type="sldNum" sz="quarter" idx="12"/>
          </p:nvPr>
        </p:nvSpPr>
        <p:spPr>
          <a:ln/>
        </p:spPr>
        <p:txBody>
          <a:bodyPr/>
          <a:lstStyle>
            <a:lvl1pPr>
              <a:defRPr/>
            </a:lvl1pPr>
          </a:lstStyle>
          <a:p>
            <a:pPr>
              <a:defRPr/>
            </a:pPr>
            <a:fld id="{C1CE8ED6-31B3-4749-80D4-971EB8863059}" type="slidenum">
              <a:rPr lang="en-US" altLang="en-US"/>
              <a:pPr>
                <a:defRPr/>
              </a:pPr>
              <a:t>‹#›</a:t>
            </a:fld>
            <a:endParaRPr lang="en-US" altLang="en-US"/>
          </a:p>
        </p:txBody>
      </p:sp>
    </p:spTree>
    <p:extLst>
      <p:ext uri="{BB962C8B-B14F-4D97-AF65-F5344CB8AC3E}">
        <p14:creationId xmlns:p14="http://schemas.microsoft.com/office/powerpoint/2010/main" val="3553020349"/>
      </p:ext>
    </p:extLst>
  </p:cSld>
  <p:clrMapOvr>
    <a:masterClrMapping/>
  </p:clrMapOvr>
  <p:transition>
    <p:fade thruBlk="1"/>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1"/>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
        <p:nvSpPr>
          <p:cNvPr id="6" name="Rectangle 43"/>
          <p:cNvSpPr>
            <a:spLocks noGrp="1" noChangeArrowheads="1"/>
          </p:cNvSpPr>
          <p:nvPr>
            <p:ph type="sldNum" sz="quarter" idx="12"/>
          </p:nvPr>
        </p:nvSpPr>
        <p:spPr>
          <a:ln/>
        </p:spPr>
        <p:txBody>
          <a:bodyPr/>
          <a:lstStyle>
            <a:lvl1pPr>
              <a:defRPr/>
            </a:lvl1pPr>
          </a:lstStyle>
          <a:p>
            <a:pPr>
              <a:defRPr/>
            </a:pPr>
            <a:fld id="{D50E66FA-FF08-4ECD-99B8-8EA91E79C422}" type="slidenum">
              <a:rPr lang="en-US" altLang="en-US"/>
              <a:pPr>
                <a:defRPr/>
              </a:pPr>
              <a:t>‹#›</a:t>
            </a:fld>
            <a:endParaRPr lang="en-US" altLang="en-US"/>
          </a:p>
        </p:txBody>
      </p:sp>
    </p:spTree>
    <p:extLst>
      <p:ext uri="{BB962C8B-B14F-4D97-AF65-F5344CB8AC3E}">
        <p14:creationId xmlns:p14="http://schemas.microsoft.com/office/powerpoint/2010/main" val="179522508"/>
      </p:ext>
    </p:extLst>
  </p:cSld>
  <p:clrMapOvr>
    <a:masterClrMapping/>
  </p:clrMapOvr>
  <p:transition>
    <p:fade thruBlk="1"/>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1"/>
          <p:cNvSpPr>
            <a:spLocks noGrp="1" noChangeArrowheads="1"/>
          </p:cNvSpPr>
          <p:nvPr>
            <p:ph type="dt" sz="half" idx="10"/>
          </p:nvPr>
        </p:nvSpPr>
        <p:spPr>
          <a:ln/>
        </p:spPr>
        <p:txBody>
          <a:bodyPr/>
          <a:lstStyle>
            <a:lvl1pPr>
              <a:defRPr/>
            </a:lvl1pPr>
          </a:lstStyle>
          <a:p>
            <a:pPr>
              <a:defRPr/>
            </a:pPr>
            <a:endParaRPr lang="en-US"/>
          </a:p>
        </p:txBody>
      </p:sp>
      <p:sp>
        <p:nvSpPr>
          <p:cNvPr id="6" name="Rectangle 42"/>
          <p:cNvSpPr>
            <a:spLocks noGrp="1" noChangeArrowheads="1"/>
          </p:cNvSpPr>
          <p:nvPr>
            <p:ph type="ftr" sz="quarter" idx="11"/>
          </p:nvPr>
        </p:nvSpPr>
        <p:spPr>
          <a:ln/>
        </p:spPr>
        <p:txBody>
          <a:bodyPr/>
          <a:lstStyle>
            <a:lvl1pPr>
              <a:defRPr/>
            </a:lvl1pPr>
          </a:lstStyle>
          <a:p>
            <a:pPr>
              <a:defRPr/>
            </a:pPr>
            <a:endParaRPr lang="en-US"/>
          </a:p>
        </p:txBody>
      </p:sp>
      <p:sp>
        <p:nvSpPr>
          <p:cNvPr id="7" name="Rectangle 43"/>
          <p:cNvSpPr>
            <a:spLocks noGrp="1" noChangeArrowheads="1"/>
          </p:cNvSpPr>
          <p:nvPr>
            <p:ph type="sldNum" sz="quarter" idx="12"/>
          </p:nvPr>
        </p:nvSpPr>
        <p:spPr>
          <a:ln/>
        </p:spPr>
        <p:txBody>
          <a:bodyPr/>
          <a:lstStyle>
            <a:lvl1pPr>
              <a:defRPr/>
            </a:lvl1pPr>
          </a:lstStyle>
          <a:p>
            <a:pPr>
              <a:defRPr/>
            </a:pPr>
            <a:fld id="{A57A4CD6-478A-4ABE-ACC0-C3C8B71DE5D7}" type="slidenum">
              <a:rPr lang="en-US" altLang="en-US"/>
              <a:pPr>
                <a:defRPr/>
              </a:pPr>
              <a:t>‹#›</a:t>
            </a:fld>
            <a:endParaRPr lang="en-US" altLang="en-US"/>
          </a:p>
        </p:txBody>
      </p:sp>
    </p:spTree>
    <p:extLst>
      <p:ext uri="{BB962C8B-B14F-4D97-AF65-F5344CB8AC3E}">
        <p14:creationId xmlns:p14="http://schemas.microsoft.com/office/powerpoint/2010/main" val="162993297"/>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B51EC290-96ED-46B0-A240-262A5A16D426}" type="slidenum">
              <a:rPr lang="en-US" altLang="en-US"/>
              <a:pPr>
                <a:defRPr/>
              </a:pPr>
              <a:t>‹#›</a:t>
            </a:fld>
            <a:endParaRPr lang="en-US" altLang="en-US"/>
          </a:p>
        </p:txBody>
      </p:sp>
    </p:spTree>
    <p:extLst>
      <p:ext uri="{BB962C8B-B14F-4D97-AF65-F5344CB8AC3E}">
        <p14:creationId xmlns:p14="http://schemas.microsoft.com/office/powerpoint/2010/main" val="3786237828"/>
      </p:ext>
    </p:extLst>
  </p:cSld>
  <p:clrMapOvr>
    <a:masterClrMapping/>
  </p:clrMapOvr>
  <p:transition>
    <p:fade thruBlk="1"/>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1"/>
          <p:cNvSpPr>
            <a:spLocks noGrp="1" noChangeArrowheads="1"/>
          </p:cNvSpPr>
          <p:nvPr>
            <p:ph type="dt" sz="half" idx="10"/>
          </p:nvPr>
        </p:nvSpPr>
        <p:spPr>
          <a:ln/>
        </p:spPr>
        <p:txBody>
          <a:bodyPr/>
          <a:lstStyle>
            <a:lvl1pPr>
              <a:defRPr/>
            </a:lvl1pPr>
          </a:lstStyle>
          <a:p>
            <a:pPr>
              <a:defRPr/>
            </a:pPr>
            <a:endParaRPr lang="en-US"/>
          </a:p>
        </p:txBody>
      </p:sp>
      <p:sp>
        <p:nvSpPr>
          <p:cNvPr id="8" name="Rectangle 42"/>
          <p:cNvSpPr>
            <a:spLocks noGrp="1" noChangeArrowheads="1"/>
          </p:cNvSpPr>
          <p:nvPr>
            <p:ph type="ftr" sz="quarter" idx="11"/>
          </p:nvPr>
        </p:nvSpPr>
        <p:spPr>
          <a:ln/>
        </p:spPr>
        <p:txBody>
          <a:bodyPr/>
          <a:lstStyle>
            <a:lvl1pPr>
              <a:defRPr/>
            </a:lvl1pPr>
          </a:lstStyle>
          <a:p>
            <a:pPr>
              <a:defRPr/>
            </a:pPr>
            <a:endParaRPr lang="en-US"/>
          </a:p>
        </p:txBody>
      </p:sp>
      <p:sp>
        <p:nvSpPr>
          <p:cNvPr id="9" name="Rectangle 43"/>
          <p:cNvSpPr>
            <a:spLocks noGrp="1" noChangeArrowheads="1"/>
          </p:cNvSpPr>
          <p:nvPr>
            <p:ph type="sldNum" sz="quarter" idx="12"/>
          </p:nvPr>
        </p:nvSpPr>
        <p:spPr>
          <a:ln/>
        </p:spPr>
        <p:txBody>
          <a:bodyPr/>
          <a:lstStyle>
            <a:lvl1pPr>
              <a:defRPr/>
            </a:lvl1pPr>
          </a:lstStyle>
          <a:p>
            <a:pPr>
              <a:defRPr/>
            </a:pPr>
            <a:fld id="{CA9F157D-3CC6-4D78-B28C-99D499BF6782}" type="slidenum">
              <a:rPr lang="en-US" altLang="en-US"/>
              <a:pPr>
                <a:defRPr/>
              </a:pPr>
              <a:t>‹#›</a:t>
            </a:fld>
            <a:endParaRPr lang="en-US" altLang="en-US"/>
          </a:p>
        </p:txBody>
      </p:sp>
    </p:spTree>
    <p:extLst>
      <p:ext uri="{BB962C8B-B14F-4D97-AF65-F5344CB8AC3E}">
        <p14:creationId xmlns:p14="http://schemas.microsoft.com/office/powerpoint/2010/main" val="4002099839"/>
      </p:ext>
    </p:extLst>
  </p:cSld>
  <p:clrMapOvr>
    <a:masterClrMapping/>
  </p:clrMapOvr>
  <p:transition>
    <p:fade thruBlk="1"/>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1"/>
          <p:cNvSpPr>
            <a:spLocks noGrp="1" noChangeArrowheads="1"/>
          </p:cNvSpPr>
          <p:nvPr>
            <p:ph type="dt" sz="half" idx="10"/>
          </p:nvPr>
        </p:nvSpPr>
        <p:spPr>
          <a:ln/>
        </p:spPr>
        <p:txBody>
          <a:bodyPr/>
          <a:lstStyle>
            <a:lvl1pPr>
              <a:defRPr/>
            </a:lvl1pPr>
          </a:lstStyle>
          <a:p>
            <a:pPr>
              <a:defRPr/>
            </a:pPr>
            <a:endParaRPr lang="en-US"/>
          </a:p>
        </p:txBody>
      </p:sp>
      <p:sp>
        <p:nvSpPr>
          <p:cNvPr id="4" name="Rectangle 42"/>
          <p:cNvSpPr>
            <a:spLocks noGrp="1" noChangeArrowheads="1"/>
          </p:cNvSpPr>
          <p:nvPr>
            <p:ph type="ftr" sz="quarter" idx="11"/>
          </p:nvPr>
        </p:nvSpPr>
        <p:spPr>
          <a:ln/>
        </p:spPr>
        <p:txBody>
          <a:bodyPr/>
          <a:lstStyle>
            <a:lvl1pPr>
              <a:defRPr/>
            </a:lvl1pPr>
          </a:lstStyle>
          <a:p>
            <a:pPr>
              <a:defRPr/>
            </a:pPr>
            <a:endParaRPr lang="en-US"/>
          </a:p>
        </p:txBody>
      </p:sp>
      <p:sp>
        <p:nvSpPr>
          <p:cNvPr id="5" name="Rectangle 43"/>
          <p:cNvSpPr>
            <a:spLocks noGrp="1" noChangeArrowheads="1"/>
          </p:cNvSpPr>
          <p:nvPr>
            <p:ph type="sldNum" sz="quarter" idx="12"/>
          </p:nvPr>
        </p:nvSpPr>
        <p:spPr>
          <a:ln/>
        </p:spPr>
        <p:txBody>
          <a:bodyPr/>
          <a:lstStyle>
            <a:lvl1pPr>
              <a:defRPr/>
            </a:lvl1pPr>
          </a:lstStyle>
          <a:p>
            <a:pPr>
              <a:defRPr/>
            </a:pPr>
            <a:fld id="{B567B640-C301-44E6-901D-0EBD6E4E1BA2}" type="slidenum">
              <a:rPr lang="en-US" altLang="en-US"/>
              <a:pPr>
                <a:defRPr/>
              </a:pPr>
              <a:t>‹#›</a:t>
            </a:fld>
            <a:endParaRPr lang="en-US" altLang="en-US"/>
          </a:p>
        </p:txBody>
      </p:sp>
    </p:spTree>
    <p:extLst>
      <p:ext uri="{BB962C8B-B14F-4D97-AF65-F5344CB8AC3E}">
        <p14:creationId xmlns:p14="http://schemas.microsoft.com/office/powerpoint/2010/main" val="567614980"/>
      </p:ext>
    </p:extLst>
  </p:cSld>
  <p:clrMapOvr>
    <a:masterClrMapping/>
  </p:clrMapOvr>
  <p:transition>
    <p:fade thruBlk="1"/>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1"/>
          <p:cNvSpPr>
            <a:spLocks noGrp="1" noChangeArrowheads="1"/>
          </p:cNvSpPr>
          <p:nvPr>
            <p:ph type="dt" sz="half" idx="10"/>
          </p:nvPr>
        </p:nvSpPr>
        <p:spPr>
          <a:ln/>
        </p:spPr>
        <p:txBody>
          <a:bodyPr/>
          <a:lstStyle>
            <a:lvl1pPr>
              <a:defRPr/>
            </a:lvl1pPr>
          </a:lstStyle>
          <a:p>
            <a:pPr>
              <a:defRPr/>
            </a:pPr>
            <a:endParaRPr lang="en-US"/>
          </a:p>
        </p:txBody>
      </p:sp>
      <p:sp>
        <p:nvSpPr>
          <p:cNvPr id="3" name="Rectangle 42"/>
          <p:cNvSpPr>
            <a:spLocks noGrp="1" noChangeArrowheads="1"/>
          </p:cNvSpPr>
          <p:nvPr>
            <p:ph type="ftr" sz="quarter" idx="11"/>
          </p:nvPr>
        </p:nvSpPr>
        <p:spPr>
          <a:ln/>
        </p:spPr>
        <p:txBody>
          <a:bodyPr/>
          <a:lstStyle>
            <a:lvl1pPr>
              <a:defRPr/>
            </a:lvl1pPr>
          </a:lstStyle>
          <a:p>
            <a:pPr>
              <a:defRPr/>
            </a:pPr>
            <a:endParaRPr lang="en-US"/>
          </a:p>
        </p:txBody>
      </p:sp>
      <p:sp>
        <p:nvSpPr>
          <p:cNvPr id="4" name="Rectangle 43"/>
          <p:cNvSpPr>
            <a:spLocks noGrp="1" noChangeArrowheads="1"/>
          </p:cNvSpPr>
          <p:nvPr>
            <p:ph type="sldNum" sz="quarter" idx="12"/>
          </p:nvPr>
        </p:nvSpPr>
        <p:spPr>
          <a:ln/>
        </p:spPr>
        <p:txBody>
          <a:bodyPr/>
          <a:lstStyle>
            <a:lvl1pPr>
              <a:defRPr/>
            </a:lvl1pPr>
          </a:lstStyle>
          <a:p>
            <a:pPr>
              <a:defRPr/>
            </a:pPr>
            <a:fld id="{7C52E316-4131-437C-87BE-493B0F16B4BE}" type="slidenum">
              <a:rPr lang="en-US" altLang="en-US"/>
              <a:pPr>
                <a:defRPr/>
              </a:pPr>
              <a:t>‹#›</a:t>
            </a:fld>
            <a:endParaRPr lang="en-US" altLang="en-US"/>
          </a:p>
        </p:txBody>
      </p:sp>
    </p:spTree>
    <p:extLst>
      <p:ext uri="{BB962C8B-B14F-4D97-AF65-F5344CB8AC3E}">
        <p14:creationId xmlns:p14="http://schemas.microsoft.com/office/powerpoint/2010/main" val="1770373332"/>
      </p:ext>
    </p:extLst>
  </p:cSld>
  <p:clrMapOvr>
    <a:masterClrMapping/>
  </p:clrMapOvr>
  <p:transition>
    <p:fade thruBlk="1"/>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1"/>
          <p:cNvSpPr>
            <a:spLocks noGrp="1" noChangeArrowheads="1"/>
          </p:cNvSpPr>
          <p:nvPr>
            <p:ph type="dt" sz="half" idx="10"/>
          </p:nvPr>
        </p:nvSpPr>
        <p:spPr>
          <a:ln/>
        </p:spPr>
        <p:txBody>
          <a:bodyPr/>
          <a:lstStyle>
            <a:lvl1pPr>
              <a:defRPr/>
            </a:lvl1pPr>
          </a:lstStyle>
          <a:p>
            <a:pPr>
              <a:defRPr/>
            </a:pPr>
            <a:endParaRPr lang="en-US"/>
          </a:p>
        </p:txBody>
      </p:sp>
      <p:sp>
        <p:nvSpPr>
          <p:cNvPr id="6" name="Rectangle 42"/>
          <p:cNvSpPr>
            <a:spLocks noGrp="1" noChangeArrowheads="1"/>
          </p:cNvSpPr>
          <p:nvPr>
            <p:ph type="ftr" sz="quarter" idx="11"/>
          </p:nvPr>
        </p:nvSpPr>
        <p:spPr>
          <a:ln/>
        </p:spPr>
        <p:txBody>
          <a:bodyPr/>
          <a:lstStyle>
            <a:lvl1pPr>
              <a:defRPr/>
            </a:lvl1pPr>
          </a:lstStyle>
          <a:p>
            <a:pPr>
              <a:defRPr/>
            </a:pPr>
            <a:endParaRPr lang="en-US"/>
          </a:p>
        </p:txBody>
      </p:sp>
      <p:sp>
        <p:nvSpPr>
          <p:cNvPr id="7" name="Rectangle 43"/>
          <p:cNvSpPr>
            <a:spLocks noGrp="1" noChangeArrowheads="1"/>
          </p:cNvSpPr>
          <p:nvPr>
            <p:ph type="sldNum" sz="quarter" idx="12"/>
          </p:nvPr>
        </p:nvSpPr>
        <p:spPr>
          <a:ln/>
        </p:spPr>
        <p:txBody>
          <a:bodyPr/>
          <a:lstStyle>
            <a:lvl1pPr>
              <a:defRPr/>
            </a:lvl1pPr>
          </a:lstStyle>
          <a:p>
            <a:pPr>
              <a:defRPr/>
            </a:pPr>
            <a:fld id="{7127516E-2A5D-4CAA-B697-A4D6FB39737F}" type="slidenum">
              <a:rPr lang="en-US" altLang="en-US"/>
              <a:pPr>
                <a:defRPr/>
              </a:pPr>
              <a:t>‹#›</a:t>
            </a:fld>
            <a:endParaRPr lang="en-US" altLang="en-US"/>
          </a:p>
        </p:txBody>
      </p:sp>
    </p:spTree>
    <p:extLst>
      <p:ext uri="{BB962C8B-B14F-4D97-AF65-F5344CB8AC3E}">
        <p14:creationId xmlns:p14="http://schemas.microsoft.com/office/powerpoint/2010/main" val="2299297122"/>
      </p:ext>
    </p:extLst>
  </p:cSld>
  <p:clrMapOvr>
    <a:masterClrMapping/>
  </p:clrMapOvr>
  <p:transition>
    <p:fade thruBlk="1"/>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1"/>
          <p:cNvSpPr>
            <a:spLocks noGrp="1" noChangeArrowheads="1"/>
          </p:cNvSpPr>
          <p:nvPr>
            <p:ph type="dt" sz="half" idx="10"/>
          </p:nvPr>
        </p:nvSpPr>
        <p:spPr>
          <a:ln/>
        </p:spPr>
        <p:txBody>
          <a:bodyPr/>
          <a:lstStyle>
            <a:lvl1pPr>
              <a:defRPr/>
            </a:lvl1pPr>
          </a:lstStyle>
          <a:p>
            <a:pPr>
              <a:defRPr/>
            </a:pPr>
            <a:endParaRPr lang="en-US"/>
          </a:p>
        </p:txBody>
      </p:sp>
      <p:sp>
        <p:nvSpPr>
          <p:cNvPr id="6" name="Rectangle 42"/>
          <p:cNvSpPr>
            <a:spLocks noGrp="1" noChangeArrowheads="1"/>
          </p:cNvSpPr>
          <p:nvPr>
            <p:ph type="ftr" sz="quarter" idx="11"/>
          </p:nvPr>
        </p:nvSpPr>
        <p:spPr>
          <a:ln/>
        </p:spPr>
        <p:txBody>
          <a:bodyPr/>
          <a:lstStyle>
            <a:lvl1pPr>
              <a:defRPr/>
            </a:lvl1pPr>
          </a:lstStyle>
          <a:p>
            <a:pPr>
              <a:defRPr/>
            </a:pPr>
            <a:endParaRPr lang="en-US"/>
          </a:p>
        </p:txBody>
      </p:sp>
      <p:sp>
        <p:nvSpPr>
          <p:cNvPr id="7" name="Rectangle 43"/>
          <p:cNvSpPr>
            <a:spLocks noGrp="1" noChangeArrowheads="1"/>
          </p:cNvSpPr>
          <p:nvPr>
            <p:ph type="sldNum" sz="quarter" idx="12"/>
          </p:nvPr>
        </p:nvSpPr>
        <p:spPr>
          <a:ln/>
        </p:spPr>
        <p:txBody>
          <a:bodyPr/>
          <a:lstStyle>
            <a:lvl1pPr>
              <a:defRPr/>
            </a:lvl1pPr>
          </a:lstStyle>
          <a:p>
            <a:pPr>
              <a:defRPr/>
            </a:pPr>
            <a:fld id="{2A550D6A-CB96-4803-94DA-ABB9414FE6C5}" type="slidenum">
              <a:rPr lang="en-US" altLang="en-US"/>
              <a:pPr>
                <a:defRPr/>
              </a:pPr>
              <a:t>‹#›</a:t>
            </a:fld>
            <a:endParaRPr lang="en-US" altLang="en-US"/>
          </a:p>
        </p:txBody>
      </p:sp>
    </p:spTree>
    <p:extLst>
      <p:ext uri="{BB962C8B-B14F-4D97-AF65-F5344CB8AC3E}">
        <p14:creationId xmlns:p14="http://schemas.microsoft.com/office/powerpoint/2010/main" val="392877656"/>
      </p:ext>
    </p:extLst>
  </p:cSld>
  <p:clrMapOvr>
    <a:masterClrMapping/>
  </p:clrMapOvr>
  <p:transition>
    <p:fade thruBlk="1"/>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
        <p:nvSpPr>
          <p:cNvPr id="6" name="Rectangle 43"/>
          <p:cNvSpPr>
            <a:spLocks noGrp="1" noChangeArrowheads="1"/>
          </p:cNvSpPr>
          <p:nvPr>
            <p:ph type="sldNum" sz="quarter" idx="12"/>
          </p:nvPr>
        </p:nvSpPr>
        <p:spPr>
          <a:ln/>
        </p:spPr>
        <p:txBody>
          <a:bodyPr/>
          <a:lstStyle>
            <a:lvl1pPr>
              <a:defRPr/>
            </a:lvl1pPr>
          </a:lstStyle>
          <a:p>
            <a:pPr>
              <a:defRPr/>
            </a:pPr>
            <a:fld id="{EEB53C3F-BB80-408C-90DC-6D5BEB10853F}" type="slidenum">
              <a:rPr lang="en-US" altLang="en-US"/>
              <a:pPr>
                <a:defRPr/>
              </a:pPr>
              <a:t>‹#›</a:t>
            </a:fld>
            <a:endParaRPr lang="en-US" altLang="en-US"/>
          </a:p>
        </p:txBody>
      </p:sp>
    </p:spTree>
    <p:extLst>
      <p:ext uri="{BB962C8B-B14F-4D97-AF65-F5344CB8AC3E}">
        <p14:creationId xmlns:p14="http://schemas.microsoft.com/office/powerpoint/2010/main" val="606160831"/>
      </p:ext>
    </p:extLst>
  </p:cSld>
  <p:clrMapOvr>
    <a:masterClrMapping/>
  </p:clrMapOvr>
  <p:transition>
    <p:fade thruBlk="1"/>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59800" y="457200"/>
            <a:ext cx="2717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457200"/>
            <a:ext cx="7950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ftr" sz="quarter" idx="11"/>
          </p:nvPr>
        </p:nvSpPr>
        <p:spPr>
          <a:ln/>
        </p:spPr>
        <p:txBody>
          <a:bodyPr/>
          <a:lstStyle>
            <a:lvl1pPr>
              <a:defRPr/>
            </a:lvl1pPr>
          </a:lstStyle>
          <a:p>
            <a:pPr>
              <a:defRPr/>
            </a:pPr>
            <a:endParaRPr lang="en-US"/>
          </a:p>
        </p:txBody>
      </p:sp>
      <p:sp>
        <p:nvSpPr>
          <p:cNvPr id="6" name="Rectangle 43"/>
          <p:cNvSpPr>
            <a:spLocks noGrp="1" noChangeArrowheads="1"/>
          </p:cNvSpPr>
          <p:nvPr>
            <p:ph type="sldNum" sz="quarter" idx="12"/>
          </p:nvPr>
        </p:nvSpPr>
        <p:spPr>
          <a:ln/>
        </p:spPr>
        <p:txBody>
          <a:bodyPr/>
          <a:lstStyle>
            <a:lvl1pPr>
              <a:defRPr/>
            </a:lvl1pPr>
          </a:lstStyle>
          <a:p>
            <a:pPr>
              <a:defRPr/>
            </a:pPr>
            <a:fld id="{D7397F7D-A06F-4B3A-AA3B-7AB0EE9AD73A}" type="slidenum">
              <a:rPr lang="en-US" altLang="en-US"/>
              <a:pPr>
                <a:defRPr/>
              </a:pPr>
              <a:t>‹#›</a:t>
            </a:fld>
            <a:endParaRPr lang="en-US" altLang="en-US"/>
          </a:p>
        </p:txBody>
      </p:sp>
    </p:spTree>
    <p:extLst>
      <p:ext uri="{BB962C8B-B14F-4D97-AF65-F5344CB8AC3E}">
        <p14:creationId xmlns:p14="http://schemas.microsoft.com/office/powerpoint/2010/main" val="585259242"/>
      </p:ext>
    </p:extLst>
  </p:cSld>
  <p:clrMapOvr>
    <a:masterClrMapping/>
  </p:clrMapOvr>
  <p:transition>
    <p:fade thruBlk="1"/>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2235200" y="2895600"/>
            <a:ext cx="9855200" cy="914400"/>
          </a:xfrm>
        </p:spPr>
        <p:txBody>
          <a:bodyPr anchor="b"/>
          <a:lstStyle>
            <a:lvl1pPr algn="r">
              <a:defRPr/>
            </a:lvl1pPr>
          </a:lstStyle>
          <a:p>
            <a:r>
              <a:rPr lang="en-US"/>
              <a:t>Click to edit Master title style</a:t>
            </a:r>
          </a:p>
        </p:txBody>
      </p:sp>
      <p:sp>
        <p:nvSpPr>
          <p:cNvPr id="289795" name="Rectangle 3"/>
          <p:cNvSpPr>
            <a:spLocks noGrp="1" noChangeArrowheads="1"/>
          </p:cNvSpPr>
          <p:nvPr>
            <p:ph type="subTitle" idx="1"/>
          </p:nvPr>
        </p:nvSpPr>
        <p:spPr>
          <a:xfrm>
            <a:off x="2235200" y="3733800"/>
            <a:ext cx="9855200" cy="749300"/>
          </a:xfrm>
        </p:spPr>
        <p:txBody>
          <a:bodyPr/>
          <a:lstStyle>
            <a:lvl1pPr marL="0" indent="0" algn="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E6E4E03-FCBC-4B18-828A-8698CF180015}" type="slidenum">
              <a:rPr lang="en-US" altLang="en-US"/>
              <a:pPr>
                <a:defRPr/>
              </a:pPr>
              <a:t>‹#›</a:t>
            </a:fld>
            <a:endParaRPr lang="en-US" altLang="en-US"/>
          </a:p>
        </p:txBody>
      </p:sp>
    </p:spTree>
    <p:extLst>
      <p:ext uri="{BB962C8B-B14F-4D97-AF65-F5344CB8AC3E}">
        <p14:creationId xmlns:p14="http://schemas.microsoft.com/office/powerpoint/2010/main" val="1279592529"/>
      </p:ext>
    </p:extLst>
  </p:cSld>
  <p:clrMapOvr>
    <a:masterClrMapping/>
  </p:clrMapOvr>
  <p:transition>
    <p:fade thruBlk="1"/>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541332-96D9-41E7-A749-323CF018C745}" type="slidenum">
              <a:rPr lang="en-US" altLang="en-US"/>
              <a:pPr>
                <a:defRPr/>
              </a:pPr>
              <a:t>‹#›</a:t>
            </a:fld>
            <a:endParaRPr lang="en-US" altLang="en-US"/>
          </a:p>
        </p:txBody>
      </p:sp>
    </p:spTree>
    <p:extLst>
      <p:ext uri="{BB962C8B-B14F-4D97-AF65-F5344CB8AC3E}">
        <p14:creationId xmlns:p14="http://schemas.microsoft.com/office/powerpoint/2010/main" val="314098529"/>
      </p:ext>
    </p:extLst>
  </p:cSld>
  <p:clrMapOvr>
    <a:masterClrMapping/>
  </p:clrMapOvr>
  <p:transition>
    <p:fade thruBlk="1"/>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455669-52FD-4C19-9A98-C6A00798C6DC}" type="slidenum">
              <a:rPr lang="en-US" altLang="en-US"/>
              <a:pPr>
                <a:defRPr/>
              </a:pPr>
              <a:t>‹#›</a:t>
            </a:fld>
            <a:endParaRPr lang="en-US" altLang="en-US"/>
          </a:p>
        </p:txBody>
      </p:sp>
    </p:spTree>
    <p:extLst>
      <p:ext uri="{BB962C8B-B14F-4D97-AF65-F5344CB8AC3E}">
        <p14:creationId xmlns:p14="http://schemas.microsoft.com/office/powerpoint/2010/main" val="2777121803"/>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222DAB3C-B79D-4713-930F-4FC910AE9C23}" type="slidenum">
              <a:rPr lang="en-US" altLang="en-US"/>
              <a:pPr>
                <a:defRPr/>
              </a:pPr>
              <a:t>‹#›</a:t>
            </a:fld>
            <a:endParaRPr lang="en-US" altLang="en-US"/>
          </a:p>
        </p:txBody>
      </p:sp>
    </p:spTree>
    <p:extLst>
      <p:ext uri="{BB962C8B-B14F-4D97-AF65-F5344CB8AC3E}">
        <p14:creationId xmlns:p14="http://schemas.microsoft.com/office/powerpoint/2010/main" val="1659372572"/>
      </p:ext>
    </p:extLst>
  </p:cSld>
  <p:clrMapOvr>
    <a:masterClrMapping/>
  </p:clrMapOvr>
  <p:transition>
    <p:fade thruBlk="1"/>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5600" y="1676400"/>
            <a:ext cx="4826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54800" y="1676400"/>
            <a:ext cx="4826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D5EF5C-DFB4-4462-A59D-CE5CB36260E2}" type="slidenum">
              <a:rPr lang="en-US" altLang="en-US"/>
              <a:pPr>
                <a:defRPr/>
              </a:pPr>
              <a:t>‹#›</a:t>
            </a:fld>
            <a:endParaRPr lang="en-US" altLang="en-US"/>
          </a:p>
        </p:txBody>
      </p:sp>
    </p:spTree>
    <p:extLst>
      <p:ext uri="{BB962C8B-B14F-4D97-AF65-F5344CB8AC3E}">
        <p14:creationId xmlns:p14="http://schemas.microsoft.com/office/powerpoint/2010/main" val="581510593"/>
      </p:ext>
    </p:extLst>
  </p:cSld>
  <p:clrMapOvr>
    <a:masterClrMapping/>
  </p:clrMapOvr>
  <p:transition>
    <p:fade thruBlk="1"/>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97CE96-F889-4884-A3EE-AE78232F0ADF}" type="slidenum">
              <a:rPr lang="en-US" altLang="en-US"/>
              <a:pPr>
                <a:defRPr/>
              </a:pPr>
              <a:t>‹#›</a:t>
            </a:fld>
            <a:endParaRPr lang="en-US" altLang="en-US"/>
          </a:p>
        </p:txBody>
      </p:sp>
    </p:spTree>
    <p:extLst>
      <p:ext uri="{BB962C8B-B14F-4D97-AF65-F5344CB8AC3E}">
        <p14:creationId xmlns:p14="http://schemas.microsoft.com/office/powerpoint/2010/main" val="3104691915"/>
      </p:ext>
    </p:extLst>
  </p:cSld>
  <p:clrMapOvr>
    <a:masterClrMapping/>
  </p:clrMapOvr>
  <p:transition>
    <p:fade thruBlk="1"/>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D4117C-49F4-48FE-8223-1F64134A88EA}" type="slidenum">
              <a:rPr lang="en-US" altLang="en-US"/>
              <a:pPr>
                <a:defRPr/>
              </a:pPr>
              <a:t>‹#›</a:t>
            </a:fld>
            <a:endParaRPr lang="en-US" altLang="en-US"/>
          </a:p>
        </p:txBody>
      </p:sp>
    </p:spTree>
    <p:extLst>
      <p:ext uri="{BB962C8B-B14F-4D97-AF65-F5344CB8AC3E}">
        <p14:creationId xmlns:p14="http://schemas.microsoft.com/office/powerpoint/2010/main" val="4249210966"/>
      </p:ext>
    </p:extLst>
  </p:cSld>
  <p:clrMapOvr>
    <a:masterClrMapping/>
  </p:clrMapOvr>
  <p:transition>
    <p:fade thruBlk="1"/>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0DD7BE-8A22-4044-A028-28E85CD65AF4}" type="slidenum">
              <a:rPr lang="en-US" altLang="en-US"/>
              <a:pPr>
                <a:defRPr/>
              </a:pPr>
              <a:t>‹#›</a:t>
            </a:fld>
            <a:endParaRPr lang="en-US" altLang="en-US"/>
          </a:p>
        </p:txBody>
      </p:sp>
    </p:spTree>
    <p:extLst>
      <p:ext uri="{BB962C8B-B14F-4D97-AF65-F5344CB8AC3E}">
        <p14:creationId xmlns:p14="http://schemas.microsoft.com/office/powerpoint/2010/main" val="4062485141"/>
      </p:ext>
    </p:extLst>
  </p:cSld>
  <p:clrMapOvr>
    <a:masterClrMapping/>
  </p:clrMapOvr>
  <p:transition>
    <p:fade thruBlk="1"/>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59F727-94DF-4B8C-845F-831A339E44FE}" type="slidenum">
              <a:rPr lang="en-US" altLang="en-US"/>
              <a:pPr>
                <a:defRPr/>
              </a:pPr>
              <a:t>‹#›</a:t>
            </a:fld>
            <a:endParaRPr lang="en-US" altLang="en-US"/>
          </a:p>
        </p:txBody>
      </p:sp>
    </p:spTree>
    <p:extLst>
      <p:ext uri="{BB962C8B-B14F-4D97-AF65-F5344CB8AC3E}">
        <p14:creationId xmlns:p14="http://schemas.microsoft.com/office/powerpoint/2010/main" val="1554729558"/>
      </p:ext>
    </p:extLst>
  </p:cSld>
  <p:clrMapOvr>
    <a:masterClrMapping/>
  </p:clrMapOvr>
  <p:transition>
    <p:fade thruBlk="1"/>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DCC341-DD45-451B-9329-50E85EE6D8DB}" type="slidenum">
              <a:rPr lang="en-US" altLang="en-US"/>
              <a:pPr>
                <a:defRPr/>
              </a:pPr>
              <a:t>‹#›</a:t>
            </a:fld>
            <a:endParaRPr lang="en-US" altLang="en-US"/>
          </a:p>
        </p:txBody>
      </p:sp>
    </p:spTree>
    <p:extLst>
      <p:ext uri="{BB962C8B-B14F-4D97-AF65-F5344CB8AC3E}">
        <p14:creationId xmlns:p14="http://schemas.microsoft.com/office/powerpoint/2010/main" val="1736796202"/>
      </p:ext>
    </p:extLst>
  </p:cSld>
  <p:clrMapOvr>
    <a:masterClrMapping/>
  </p:clrMapOvr>
  <p:transition>
    <p:fade thruBlk="1"/>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1B29DD-2C28-43D7-82F9-BEF91D3BA819}" type="slidenum">
              <a:rPr lang="en-US" altLang="en-US"/>
              <a:pPr>
                <a:defRPr/>
              </a:pPr>
              <a:t>‹#›</a:t>
            </a:fld>
            <a:endParaRPr lang="en-US" altLang="en-US"/>
          </a:p>
        </p:txBody>
      </p:sp>
    </p:spTree>
    <p:extLst>
      <p:ext uri="{BB962C8B-B14F-4D97-AF65-F5344CB8AC3E}">
        <p14:creationId xmlns:p14="http://schemas.microsoft.com/office/powerpoint/2010/main" val="1262113495"/>
      </p:ext>
    </p:extLst>
  </p:cSld>
  <p:clrMapOvr>
    <a:masterClrMapping/>
  </p:clrMapOvr>
  <p:transition>
    <p:fade thruBlk="1"/>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152400"/>
            <a:ext cx="24638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25600" y="152400"/>
            <a:ext cx="7188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49987F-077D-4F53-BC98-A5CDA439BA8F}" type="slidenum">
              <a:rPr lang="en-US" altLang="en-US"/>
              <a:pPr>
                <a:defRPr/>
              </a:pPr>
              <a:t>‹#›</a:t>
            </a:fld>
            <a:endParaRPr lang="en-US" altLang="en-US"/>
          </a:p>
        </p:txBody>
      </p:sp>
    </p:spTree>
    <p:extLst>
      <p:ext uri="{BB962C8B-B14F-4D97-AF65-F5344CB8AC3E}">
        <p14:creationId xmlns:p14="http://schemas.microsoft.com/office/powerpoint/2010/main" val="796919867"/>
      </p:ext>
    </p:extLst>
  </p:cSld>
  <p:clrMapOvr>
    <a:masterClrMapping/>
  </p:clrMapOvr>
  <p:transition>
    <p:fade thruBlk="1"/>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422400"/>
            <a:ext cx="1219623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sz="3200"/>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sz="3200"/>
              </a:p>
            </p:txBody>
          </p:sp>
        </p:grpSp>
      </p:grpSp>
      <p:sp>
        <p:nvSpPr>
          <p:cNvPr id="291993" name="Rectangle 153"/>
          <p:cNvSpPr>
            <a:spLocks noGrp="1" noChangeArrowheads="1"/>
          </p:cNvSpPr>
          <p:nvPr>
            <p:ph type="ctrTitle" sz="quarter"/>
          </p:nvPr>
        </p:nvSpPr>
        <p:spPr>
          <a:xfrm>
            <a:off x="914400" y="1768476"/>
            <a:ext cx="10363200" cy="1736725"/>
          </a:xfrm>
        </p:spPr>
        <p:txBody>
          <a:bodyPr anchor="b" anchorCtr="1"/>
          <a:lstStyle>
            <a:lvl1pPr>
              <a:defRPr sz="5400"/>
            </a:lvl1pPr>
          </a:lstStyle>
          <a:p>
            <a:r>
              <a:rPr lang="en-US"/>
              <a:t>Click to edit Master title style</a:t>
            </a:r>
          </a:p>
        </p:txBody>
      </p:sp>
      <p:sp>
        <p:nvSpPr>
          <p:cNvPr id="291994" name="Rectangle 154"/>
          <p:cNvSpPr>
            <a:spLocks noGrp="1" noChangeArrowheads="1"/>
          </p:cNvSpPr>
          <p:nvPr>
            <p:ph type="subTitle" sz="quarter" idx="1"/>
          </p:nvPr>
        </p:nvSpPr>
        <p:spPr>
          <a:xfrm>
            <a:off x="1828800" y="3886200"/>
            <a:ext cx="85344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6A90B11D-681B-4E74-A4A2-F7112401C505}" type="slidenum">
              <a:rPr lang="en-US" altLang="en-US"/>
              <a:pPr>
                <a:defRPr/>
              </a:pPr>
              <a:t>‹#›</a:t>
            </a:fld>
            <a:endParaRPr lang="en-US" altLang="en-US"/>
          </a:p>
        </p:txBody>
      </p:sp>
    </p:spTree>
    <p:extLst>
      <p:ext uri="{BB962C8B-B14F-4D97-AF65-F5344CB8AC3E}">
        <p14:creationId xmlns:p14="http://schemas.microsoft.com/office/powerpoint/2010/main" val="3556905937"/>
      </p:ext>
    </p:extLst>
  </p:cSld>
  <p:clrMapOvr>
    <a:masterClrMapping/>
  </p:clrMapOvr>
  <p:transition>
    <p:fade thruBlk="1"/>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6B0FFE61-7B45-4D96-9E54-A2F4929EB3AE}" type="slidenum">
              <a:rPr lang="en-US" altLang="en-US"/>
              <a:pPr>
                <a:defRPr/>
              </a:pPr>
              <a:t>‹#›</a:t>
            </a:fld>
            <a:endParaRPr lang="en-US" altLang="en-US"/>
          </a:p>
        </p:txBody>
      </p:sp>
    </p:spTree>
    <p:extLst>
      <p:ext uri="{BB962C8B-B14F-4D97-AF65-F5344CB8AC3E}">
        <p14:creationId xmlns:p14="http://schemas.microsoft.com/office/powerpoint/2010/main" val="2338680992"/>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11937561-C822-49EC-A73C-94E3DE9B8580}" type="slidenum">
              <a:rPr lang="en-US" altLang="en-US"/>
              <a:pPr>
                <a:defRPr/>
              </a:pPr>
              <a:t>‹#›</a:t>
            </a:fld>
            <a:endParaRPr lang="en-US" altLang="en-US"/>
          </a:p>
        </p:txBody>
      </p:sp>
    </p:spTree>
    <p:extLst>
      <p:ext uri="{BB962C8B-B14F-4D97-AF65-F5344CB8AC3E}">
        <p14:creationId xmlns:p14="http://schemas.microsoft.com/office/powerpoint/2010/main" val="493578204"/>
      </p:ext>
    </p:extLst>
  </p:cSld>
  <p:clrMapOvr>
    <a:masterClrMapping/>
  </p:clrMapOvr>
  <p:transition>
    <p:fade thruBlk="1"/>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EB51AD38-78A0-466B-ACA5-C303C3BFEC07}" type="slidenum">
              <a:rPr lang="en-US" altLang="en-US"/>
              <a:pPr>
                <a:defRPr/>
              </a:pPr>
              <a:t>‹#›</a:t>
            </a:fld>
            <a:endParaRPr lang="en-US" altLang="en-US"/>
          </a:p>
        </p:txBody>
      </p:sp>
    </p:spTree>
    <p:extLst>
      <p:ext uri="{BB962C8B-B14F-4D97-AF65-F5344CB8AC3E}">
        <p14:creationId xmlns:p14="http://schemas.microsoft.com/office/powerpoint/2010/main" val="312420876"/>
      </p:ext>
    </p:extLst>
  </p:cSld>
  <p:clrMapOvr>
    <a:masterClrMapping/>
  </p:clrMapOvr>
  <p:transition>
    <p:fade thruBlk="1"/>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2168"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7898D2F-A2BC-47C3-B21B-BD8B9FD895C1}" type="slidenum">
              <a:rPr lang="en-US" altLang="en-US"/>
              <a:pPr>
                <a:defRPr/>
              </a:pPr>
              <a:t>‹#›</a:t>
            </a:fld>
            <a:endParaRPr lang="en-US" altLang="en-US"/>
          </a:p>
        </p:txBody>
      </p:sp>
    </p:spTree>
    <p:extLst>
      <p:ext uri="{BB962C8B-B14F-4D97-AF65-F5344CB8AC3E}">
        <p14:creationId xmlns:p14="http://schemas.microsoft.com/office/powerpoint/2010/main" val="730049365"/>
      </p:ext>
    </p:extLst>
  </p:cSld>
  <p:clrMapOvr>
    <a:masterClrMapping/>
  </p:clrMapOvr>
  <p:transition>
    <p:fade thruBlk="1"/>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0A7E2A12-0C69-4FD8-A0F7-71F05627772B}" type="slidenum">
              <a:rPr lang="en-US" altLang="en-US"/>
              <a:pPr>
                <a:defRPr/>
              </a:pPr>
              <a:t>‹#›</a:t>
            </a:fld>
            <a:endParaRPr lang="en-US" altLang="en-US"/>
          </a:p>
        </p:txBody>
      </p:sp>
    </p:spTree>
    <p:extLst>
      <p:ext uri="{BB962C8B-B14F-4D97-AF65-F5344CB8AC3E}">
        <p14:creationId xmlns:p14="http://schemas.microsoft.com/office/powerpoint/2010/main" val="601411765"/>
      </p:ext>
    </p:extLst>
  </p:cSld>
  <p:clrMapOvr>
    <a:masterClrMapping/>
  </p:clrMapOvr>
  <p:transition>
    <p:fade thruBlk="1"/>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A6AC3A12-5F55-4B31-B5C9-827D3997573F}" type="slidenum">
              <a:rPr lang="en-US" altLang="en-US"/>
              <a:pPr>
                <a:defRPr/>
              </a:pPr>
              <a:t>‹#›</a:t>
            </a:fld>
            <a:endParaRPr lang="en-US" altLang="en-US"/>
          </a:p>
        </p:txBody>
      </p:sp>
    </p:spTree>
    <p:extLst>
      <p:ext uri="{BB962C8B-B14F-4D97-AF65-F5344CB8AC3E}">
        <p14:creationId xmlns:p14="http://schemas.microsoft.com/office/powerpoint/2010/main" val="2253862159"/>
      </p:ext>
    </p:extLst>
  </p:cSld>
  <p:clrMapOvr>
    <a:masterClrMapping/>
  </p:clrMapOvr>
  <p:transition>
    <p:fade thruBlk="1"/>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DF32220F-5868-44BF-91CE-949B16D662DC}" type="slidenum">
              <a:rPr lang="en-US" altLang="en-US"/>
              <a:pPr>
                <a:defRPr/>
              </a:pPr>
              <a:t>‹#›</a:t>
            </a:fld>
            <a:endParaRPr lang="en-US" altLang="en-US"/>
          </a:p>
        </p:txBody>
      </p:sp>
    </p:spTree>
    <p:extLst>
      <p:ext uri="{BB962C8B-B14F-4D97-AF65-F5344CB8AC3E}">
        <p14:creationId xmlns:p14="http://schemas.microsoft.com/office/powerpoint/2010/main" val="2452053380"/>
      </p:ext>
    </p:extLst>
  </p:cSld>
  <p:clrMapOvr>
    <a:masterClrMapping/>
  </p:clrMapOvr>
  <p:transition>
    <p:fade thruBlk="1"/>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C0D11F6D-9982-403C-BB05-310F0871ED1D}" type="slidenum">
              <a:rPr lang="en-US" altLang="en-US"/>
              <a:pPr>
                <a:defRPr/>
              </a:pPr>
              <a:t>‹#›</a:t>
            </a:fld>
            <a:endParaRPr lang="en-US" altLang="en-US"/>
          </a:p>
        </p:txBody>
      </p:sp>
    </p:spTree>
    <p:extLst>
      <p:ext uri="{BB962C8B-B14F-4D97-AF65-F5344CB8AC3E}">
        <p14:creationId xmlns:p14="http://schemas.microsoft.com/office/powerpoint/2010/main" val="2514461998"/>
      </p:ext>
    </p:extLst>
  </p:cSld>
  <p:clrMapOvr>
    <a:masterClrMapping/>
  </p:clrMapOvr>
  <p:transition>
    <p:fade thruBlk="1"/>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B0747F2-6316-4DF0-90C5-8616E44CFC7F}" type="slidenum">
              <a:rPr lang="en-US" altLang="en-US"/>
              <a:pPr>
                <a:defRPr/>
              </a:pPr>
              <a:t>‹#›</a:t>
            </a:fld>
            <a:endParaRPr lang="en-US" altLang="en-US"/>
          </a:p>
        </p:txBody>
      </p:sp>
    </p:spTree>
    <p:extLst>
      <p:ext uri="{BB962C8B-B14F-4D97-AF65-F5344CB8AC3E}">
        <p14:creationId xmlns:p14="http://schemas.microsoft.com/office/powerpoint/2010/main" val="3893349814"/>
      </p:ext>
    </p:extLst>
  </p:cSld>
  <p:clrMapOvr>
    <a:masterClrMapping/>
  </p:clrMapOvr>
  <p:transition>
    <p:fade thruBlk="1"/>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0A711D1E-A91B-40B9-A43F-F4BBF27325BB}" type="slidenum">
              <a:rPr lang="en-US" altLang="en-US"/>
              <a:pPr>
                <a:defRPr/>
              </a:pPr>
              <a:t>‹#›</a:t>
            </a:fld>
            <a:endParaRPr lang="en-US" altLang="en-US"/>
          </a:p>
        </p:txBody>
      </p:sp>
    </p:spTree>
    <p:extLst>
      <p:ext uri="{BB962C8B-B14F-4D97-AF65-F5344CB8AC3E}">
        <p14:creationId xmlns:p14="http://schemas.microsoft.com/office/powerpoint/2010/main" val="3357015704"/>
      </p:ext>
    </p:extLst>
  </p:cSld>
  <p:clrMapOvr>
    <a:masterClrMapping/>
  </p:clrMapOvr>
  <p:transition>
    <p:fade thruBlk="1"/>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8" y="228601"/>
            <a:ext cx="2846916"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2167" y="228601"/>
            <a:ext cx="8337551"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290AFB1A-FC25-4849-B114-E70FEA7AF4C5}" type="slidenum">
              <a:rPr lang="en-US" altLang="en-US"/>
              <a:pPr>
                <a:defRPr/>
              </a:pPr>
              <a:t>‹#›</a:t>
            </a:fld>
            <a:endParaRPr lang="en-US" altLang="en-US"/>
          </a:p>
        </p:txBody>
      </p:sp>
    </p:spTree>
    <p:extLst>
      <p:ext uri="{BB962C8B-B14F-4D97-AF65-F5344CB8AC3E}">
        <p14:creationId xmlns:p14="http://schemas.microsoft.com/office/powerpoint/2010/main" val="289897225"/>
      </p:ext>
    </p:extLst>
  </p:cSld>
  <p:clrMapOvr>
    <a:masterClrMapping/>
  </p:clrMapOvr>
  <p:transition>
    <p:fade thruBlk="1"/>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Verdana" panose="020B0604030504040204" pitchFamily="34" charset="0"/>
              </a:defRPr>
            </a:lvl1pPr>
          </a:lstStyle>
          <a:p>
            <a:pPr>
              <a:defRPr/>
            </a:pPr>
            <a:fld id="{E650D6B5-BC06-4206-A623-20335CD3F404}" type="slidenum">
              <a:rPr lang="en-US" altLang="en-US"/>
              <a:pPr>
                <a:defRPr/>
              </a:pPr>
              <a:t>‹#›</a:t>
            </a:fld>
            <a:endParaRPr lang="en-US" altLang="en-US"/>
          </a:p>
        </p:txBody>
      </p:sp>
    </p:spTree>
    <p:extLst>
      <p:ext uri="{BB962C8B-B14F-4D97-AF65-F5344CB8AC3E}">
        <p14:creationId xmlns:p14="http://schemas.microsoft.com/office/powerpoint/2010/main" val="1383253913"/>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9DFF65B7-5561-4D39-9601-61D8F232BA2B}" type="slidenum">
              <a:rPr lang="en-US" altLang="en-US"/>
              <a:pPr>
                <a:defRPr/>
              </a:pPr>
              <a:t>‹#›</a:t>
            </a:fld>
            <a:endParaRPr lang="en-US" altLang="en-US"/>
          </a:p>
        </p:txBody>
      </p:sp>
    </p:spTree>
    <p:extLst>
      <p:ext uri="{BB962C8B-B14F-4D97-AF65-F5344CB8AC3E}">
        <p14:creationId xmlns:p14="http://schemas.microsoft.com/office/powerpoint/2010/main" val="3882033563"/>
      </p:ext>
    </p:extLst>
  </p:cSld>
  <p:clrMapOvr>
    <a:masterClrMapping/>
  </p:clrMapOvr>
  <p:transition>
    <p:fade thruBlk="1"/>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Verdana" panose="020B0604030504040204" pitchFamily="34" charset="0"/>
              </a:defRPr>
            </a:lvl1pPr>
          </a:lstStyle>
          <a:p>
            <a:pPr>
              <a:defRPr/>
            </a:pPr>
            <a:fld id="{319B12B9-6DEE-4804-9841-54C7A883DF66}" type="slidenum">
              <a:rPr lang="en-US" altLang="en-US"/>
              <a:pPr>
                <a:defRPr/>
              </a:pPr>
              <a:t>‹#›</a:t>
            </a:fld>
            <a:endParaRPr lang="en-US" altLang="en-US"/>
          </a:p>
        </p:txBody>
      </p:sp>
    </p:spTree>
    <p:extLst>
      <p:ext uri="{BB962C8B-B14F-4D97-AF65-F5344CB8AC3E}">
        <p14:creationId xmlns:p14="http://schemas.microsoft.com/office/powerpoint/2010/main" val="2677042761"/>
      </p:ext>
    </p:extLst>
  </p:cSld>
  <p:clrMapOvr>
    <a:masterClrMapping/>
  </p:clrMapOvr>
  <p:transition>
    <p:fade thruBlk="1"/>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Verdana" panose="020B0604030504040204" pitchFamily="34" charset="0"/>
              </a:defRPr>
            </a:lvl1pPr>
          </a:lstStyle>
          <a:p>
            <a:pPr>
              <a:defRPr/>
            </a:pPr>
            <a:fld id="{02DE8EAA-3126-4CF7-A015-1B421B8C58C3}" type="slidenum">
              <a:rPr lang="en-US" altLang="en-US"/>
              <a:pPr>
                <a:defRPr/>
              </a:pPr>
              <a:t>‹#›</a:t>
            </a:fld>
            <a:endParaRPr lang="en-US" altLang="en-US"/>
          </a:p>
        </p:txBody>
      </p:sp>
    </p:spTree>
    <p:extLst>
      <p:ext uri="{BB962C8B-B14F-4D97-AF65-F5344CB8AC3E}">
        <p14:creationId xmlns:p14="http://schemas.microsoft.com/office/powerpoint/2010/main" val="2372792684"/>
      </p:ext>
    </p:extLst>
  </p:cSld>
  <p:clrMapOvr>
    <a:masterClrMapping/>
  </p:clrMapOvr>
  <p:transition>
    <p:fade thruBlk="1"/>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Verdana" panose="020B0604030504040204" pitchFamily="34" charset="0"/>
              </a:defRPr>
            </a:lvl1pPr>
          </a:lstStyle>
          <a:p>
            <a:pPr>
              <a:defRPr/>
            </a:pPr>
            <a:fld id="{10BA961C-6424-4C46-8C24-4D7DBA056D97}" type="slidenum">
              <a:rPr lang="en-US" altLang="en-US"/>
              <a:pPr>
                <a:defRPr/>
              </a:pPr>
              <a:t>‹#›</a:t>
            </a:fld>
            <a:endParaRPr lang="en-US" altLang="en-US"/>
          </a:p>
        </p:txBody>
      </p:sp>
    </p:spTree>
    <p:extLst>
      <p:ext uri="{BB962C8B-B14F-4D97-AF65-F5344CB8AC3E}">
        <p14:creationId xmlns:p14="http://schemas.microsoft.com/office/powerpoint/2010/main" val="3074101802"/>
      </p:ext>
    </p:extLst>
  </p:cSld>
  <p:clrMapOvr>
    <a:masterClrMapping/>
  </p:clrMapOvr>
  <p:transition>
    <p:fade thruBlk="1"/>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Verdana" panose="020B0604030504040204" pitchFamily="34" charset="0"/>
              </a:defRPr>
            </a:lvl1pPr>
          </a:lstStyle>
          <a:p>
            <a:pPr>
              <a:defRPr/>
            </a:pPr>
            <a:fld id="{3EE82147-92B6-4BE3-80DC-A91015DA98D0}" type="slidenum">
              <a:rPr lang="en-US" altLang="en-US"/>
              <a:pPr>
                <a:defRPr/>
              </a:pPr>
              <a:t>‹#›</a:t>
            </a:fld>
            <a:endParaRPr lang="en-US" altLang="en-US"/>
          </a:p>
        </p:txBody>
      </p:sp>
    </p:spTree>
    <p:extLst>
      <p:ext uri="{BB962C8B-B14F-4D97-AF65-F5344CB8AC3E}">
        <p14:creationId xmlns:p14="http://schemas.microsoft.com/office/powerpoint/2010/main" val="3050282161"/>
      </p:ext>
    </p:extLst>
  </p:cSld>
  <p:clrMapOvr>
    <a:masterClrMapping/>
  </p:clrMapOvr>
  <p:transition>
    <p:fade thruBlk="1"/>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4" name="Footer Placeholder 3"/>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Verdana" panose="020B0604030504040204" pitchFamily="34" charset="0"/>
              </a:defRPr>
            </a:lvl1pPr>
          </a:lstStyle>
          <a:p>
            <a:pPr>
              <a:defRPr/>
            </a:pPr>
            <a:fld id="{7CC8A6A5-E88B-43AB-BA45-837C38B906EF}" type="slidenum">
              <a:rPr lang="en-US" altLang="en-US"/>
              <a:pPr>
                <a:defRPr/>
              </a:pPr>
              <a:t>‹#›</a:t>
            </a:fld>
            <a:endParaRPr lang="en-US" altLang="en-US"/>
          </a:p>
        </p:txBody>
      </p:sp>
    </p:spTree>
    <p:extLst>
      <p:ext uri="{BB962C8B-B14F-4D97-AF65-F5344CB8AC3E}">
        <p14:creationId xmlns:p14="http://schemas.microsoft.com/office/powerpoint/2010/main" val="274649592"/>
      </p:ext>
    </p:extLst>
  </p:cSld>
  <p:clrMapOvr>
    <a:masterClrMapping/>
  </p:clrMapOvr>
  <p:transition>
    <p:fade thruBlk="1"/>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3" name="Footer Placeholder 2"/>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Verdana" panose="020B0604030504040204" pitchFamily="34" charset="0"/>
              </a:defRPr>
            </a:lvl1pPr>
          </a:lstStyle>
          <a:p>
            <a:pPr>
              <a:defRPr/>
            </a:pPr>
            <a:fld id="{E2FC60F3-6A63-4E52-827B-C54074194E56}" type="slidenum">
              <a:rPr lang="en-US" altLang="en-US"/>
              <a:pPr>
                <a:defRPr/>
              </a:pPr>
              <a:t>‹#›</a:t>
            </a:fld>
            <a:endParaRPr lang="en-US" altLang="en-US"/>
          </a:p>
        </p:txBody>
      </p:sp>
    </p:spTree>
    <p:extLst>
      <p:ext uri="{BB962C8B-B14F-4D97-AF65-F5344CB8AC3E}">
        <p14:creationId xmlns:p14="http://schemas.microsoft.com/office/powerpoint/2010/main" val="569132241"/>
      </p:ext>
    </p:extLst>
  </p:cSld>
  <p:clrMapOvr>
    <a:masterClrMapping/>
  </p:clrMapOvr>
  <p:transition>
    <p:fade thruBlk="1"/>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Verdana" panose="020B0604030504040204" pitchFamily="34" charset="0"/>
              </a:defRPr>
            </a:lvl1pPr>
          </a:lstStyle>
          <a:p>
            <a:pPr>
              <a:defRPr/>
            </a:pPr>
            <a:fld id="{D277FC62-AEEB-4D11-BA09-82DD1D0D2F15}" type="slidenum">
              <a:rPr lang="en-US" altLang="en-US"/>
              <a:pPr>
                <a:defRPr/>
              </a:pPr>
              <a:t>‹#›</a:t>
            </a:fld>
            <a:endParaRPr lang="en-US" altLang="en-US"/>
          </a:p>
        </p:txBody>
      </p:sp>
    </p:spTree>
    <p:extLst>
      <p:ext uri="{BB962C8B-B14F-4D97-AF65-F5344CB8AC3E}">
        <p14:creationId xmlns:p14="http://schemas.microsoft.com/office/powerpoint/2010/main" val="146840362"/>
      </p:ext>
    </p:extLst>
  </p:cSld>
  <p:clrMapOvr>
    <a:masterClrMapping/>
  </p:clrMapOvr>
  <p:transition>
    <p:fade thruBlk="1"/>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Verdana" panose="020B0604030504040204" pitchFamily="34" charset="0"/>
              </a:defRPr>
            </a:lvl1pPr>
          </a:lstStyle>
          <a:p>
            <a:pPr>
              <a:defRPr/>
            </a:pPr>
            <a:fld id="{F3A99F5E-2B0D-4FDE-A893-FE662D5EFC6B}" type="slidenum">
              <a:rPr lang="en-US" altLang="en-US"/>
              <a:pPr>
                <a:defRPr/>
              </a:pPr>
              <a:t>‹#›</a:t>
            </a:fld>
            <a:endParaRPr lang="en-US" altLang="en-US"/>
          </a:p>
        </p:txBody>
      </p:sp>
    </p:spTree>
    <p:extLst>
      <p:ext uri="{BB962C8B-B14F-4D97-AF65-F5344CB8AC3E}">
        <p14:creationId xmlns:p14="http://schemas.microsoft.com/office/powerpoint/2010/main" val="2102187870"/>
      </p:ext>
    </p:extLst>
  </p:cSld>
  <p:clrMapOvr>
    <a:masterClrMapping/>
  </p:clrMapOvr>
  <p:transition>
    <p:fade thruBlk="1"/>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Verdana" panose="020B0604030504040204" pitchFamily="34" charset="0"/>
              </a:defRPr>
            </a:lvl1pPr>
          </a:lstStyle>
          <a:p>
            <a:pPr>
              <a:defRPr/>
            </a:pPr>
            <a:fld id="{EC19EEEC-5A8A-4140-AD85-9F9235C181B6}" type="slidenum">
              <a:rPr lang="en-US" altLang="en-US"/>
              <a:pPr>
                <a:defRPr/>
              </a:pPr>
              <a:t>‹#›</a:t>
            </a:fld>
            <a:endParaRPr lang="en-US" altLang="en-US"/>
          </a:p>
        </p:txBody>
      </p:sp>
    </p:spTree>
    <p:extLst>
      <p:ext uri="{BB962C8B-B14F-4D97-AF65-F5344CB8AC3E}">
        <p14:creationId xmlns:p14="http://schemas.microsoft.com/office/powerpoint/2010/main" val="3868335317"/>
      </p:ext>
    </p:extLst>
  </p:cSld>
  <p:clrMapOvr>
    <a:masterClrMapping/>
  </p:clrMapOvr>
  <p:transition>
    <p:fade thruBlk="1"/>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Verdana" panose="020B0604030504040204" pitchFamily="34" charset="0"/>
              </a:defRPr>
            </a:lvl1pPr>
          </a:lstStyle>
          <a:p>
            <a:pPr>
              <a:defRPr/>
            </a:pPr>
            <a:fld id="{9A2E53A2-C624-4332-9F0E-0D11A51C1D31}" type="slidenum">
              <a:rPr lang="en-US" altLang="en-US"/>
              <a:pPr>
                <a:defRPr/>
              </a:pPr>
              <a:t>‹#›</a:t>
            </a:fld>
            <a:endParaRPr lang="en-US" altLang="en-US"/>
          </a:p>
        </p:txBody>
      </p:sp>
    </p:spTree>
    <p:extLst>
      <p:ext uri="{BB962C8B-B14F-4D97-AF65-F5344CB8AC3E}">
        <p14:creationId xmlns:p14="http://schemas.microsoft.com/office/powerpoint/2010/main" val="3292400687"/>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EAC092E6-26C4-4EBE-A3F0-E9F26522B87C}" type="slidenum">
              <a:rPr lang="en-US" altLang="en-US"/>
              <a:pPr>
                <a:defRPr/>
              </a:pPr>
              <a:t>‹#›</a:t>
            </a:fld>
            <a:endParaRPr lang="en-US" altLang="en-US"/>
          </a:p>
        </p:txBody>
      </p:sp>
    </p:spTree>
    <p:extLst>
      <p:ext uri="{BB962C8B-B14F-4D97-AF65-F5344CB8AC3E}">
        <p14:creationId xmlns:p14="http://schemas.microsoft.com/office/powerpoint/2010/main" val="113612578"/>
      </p:ext>
    </p:extLst>
  </p:cSld>
  <p:clrMapOvr>
    <a:masterClrMapping/>
  </p:clrMapOvr>
  <p:transition>
    <p:fade thruBlk="1"/>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0DA79E8E-9890-4C7D-A95B-02A3E9CF9DE9}" type="datetimeFigureOut">
              <a:rPr lang="en-US"/>
              <a:pPr>
                <a:defRPr/>
              </a:pPr>
              <a:t>2/9/2021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F4246CC0-778F-4475-ADCA-99309FB7D631}" type="slidenum">
              <a:rPr lang="en-US"/>
              <a:pPr>
                <a:defRPr/>
              </a:pPr>
              <a:t>‹#›</a:t>
            </a:fld>
            <a:endParaRPr lang="en-US"/>
          </a:p>
        </p:txBody>
      </p:sp>
    </p:spTree>
    <p:extLst>
      <p:ext uri="{BB962C8B-B14F-4D97-AF65-F5344CB8AC3E}">
        <p14:creationId xmlns:p14="http://schemas.microsoft.com/office/powerpoint/2010/main" val="3115909562"/>
      </p:ext>
    </p:extLst>
  </p:cSld>
  <p:clrMapOvr>
    <a:masterClrMapping/>
  </p:clrMapOvr>
  <p:transition>
    <p:fade thruBlk="1"/>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1918E10-E267-4488-869F-E08719130562}" type="datetimeFigureOut">
              <a:rPr lang="en-US"/>
              <a:pPr>
                <a:defRPr/>
              </a:pPr>
              <a:t>2/9/2021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797C098F-1FEB-4EDE-9FEF-081812C529C9}" type="slidenum">
              <a:rPr lang="en-US"/>
              <a:pPr>
                <a:defRPr/>
              </a:pPr>
              <a:t>‹#›</a:t>
            </a:fld>
            <a:endParaRPr lang="en-US"/>
          </a:p>
        </p:txBody>
      </p:sp>
    </p:spTree>
    <p:extLst>
      <p:ext uri="{BB962C8B-B14F-4D97-AF65-F5344CB8AC3E}">
        <p14:creationId xmlns:p14="http://schemas.microsoft.com/office/powerpoint/2010/main" val="1955892907"/>
      </p:ext>
    </p:extLst>
  </p:cSld>
  <p:clrMapOvr>
    <a:masterClrMapping/>
  </p:clrMapOvr>
  <p:transition>
    <p:fade thruBlk="1"/>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B7845739-D410-4D86-A161-FF763C5044F0}" type="datetimeFigureOut">
              <a:rPr lang="en-US"/>
              <a:pPr>
                <a:defRPr/>
              </a:pPr>
              <a:t>2/9/2021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A95861EB-6328-4326-91FB-8535C526E50A}" type="slidenum">
              <a:rPr lang="en-US"/>
              <a:pPr>
                <a:defRPr/>
              </a:pPr>
              <a:t>‹#›</a:t>
            </a:fld>
            <a:endParaRPr lang="en-US"/>
          </a:p>
        </p:txBody>
      </p:sp>
    </p:spTree>
    <p:extLst>
      <p:ext uri="{BB962C8B-B14F-4D97-AF65-F5344CB8AC3E}">
        <p14:creationId xmlns:p14="http://schemas.microsoft.com/office/powerpoint/2010/main" val="1617631538"/>
      </p:ext>
    </p:extLst>
  </p:cSld>
  <p:clrMapOvr>
    <a:masterClrMapping/>
  </p:clrMapOvr>
  <p:transition>
    <p:fade thruBlk="1"/>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24F8AFCA-3B06-45AC-B407-E590513FE4A1}" type="datetimeFigureOut">
              <a:rPr lang="en-US"/>
              <a:pPr>
                <a:defRPr/>
              </a:pPr>
              <a:t>2/9/2021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0321F411-4DFE-4C5A-B869-573907BEEA97}" type="slidenum">
              <a:rPr lang="en-US"/>
              <a:pPr>
                <a:defRPr/>
              </a:pPr>
              <a:t>‹#›</a:t>
            </a:fld>
            <a:endParaRPr lang="en-US"/>
          </a:p>
        </p:txBody>
      </p:sp>
    </p:spTree>
    <p:extLst>
      <p:ext uri="{BB962C8B-B14F-4D97-AF65-F5344CB8AC3E}">
        <p14:creationId xmlns:p14="http://schemas.microsoft.com/office/powerpoint/2010/main" val="2823327323"/>
      </p:ext>
    </p:extLst>
  </p:cSld>
  <p:clrMapOvr>
    <a:masterClrMapping/>
  </p:clrMapOvr>
  <p:transition>
    <p:fade thruBlk="1"/>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94CE42ED-C254-4DE2-AC45-1CACBFA557A3}" type="datetimeFigureOut">
              <a:rPr lang="en-US"/>
              <a:pPr>
                <a:defRPr/>
              </a:pPr>
              <a:t>2/9/2021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6AF33641-717D-4B13-A6D3-51F68CAB4BF8}" type="slidenum">
              <a:rPr lang="en-US"/>
              <a:pPr>
                <a:defRPr/>
              </a:pPr>
              <a:t>‹#›</a:t>
            </a:fld>
            <a:endParaRPr lang="en-US"/>
          </a:p>
        </p:txBody>
      </p:sp>
    </p:spTree>
    <p:extLst>
      <p:ext uri="{BB962C8B-B14F-4D97-AF65-F5344CB8AC3E}">
        <p14:creationId xmlns:p14="http://schemas.microsoft.com/office/powerpoint/2010/main" val="4256394516"/>
      </p:ext>
    </p:extLst>
  </p:cSld>
  <p:clrMapOvr>
    <a:masterClrMapping/>
  </p:clrMapOvr>
  <p:transition>
    <p:fade thruBlk="1"/>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3B5D374C-18C4-4282-88CA-2F9E6311637D}" type="datetimeFigureOut">
              <a:rPr lang="en-US"/>
              <a:pPr>
                <a:defRPr/>
              </a:pPr>
              <a:t>2/9/2021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83FEBE7D-713B-474C-A7C3-09BEBAD6E554}" type="slidenum">
              <a:rPr lang="en-US"/>
              <a:pPr>
                <a:defRPr/>
              </a:pPr>
              <a:t>‹#›</a:t>
            </a:fld>
            <a:endParaRPr lang="en-US"/>
          </a:p>
        </p:txBody>
      </p:sp>
    </p:spTree>
    <p:extLst>
      <p:ext uri="{BB962C8B-B14F-4D97-AF65-F5344CB8AC3E}">
        <p14:creationId xmlns:p14="http://schemas.microsoft.com/office/powerpoint/2010/main" val="3423795657"/>
      </p:ext>
    </p:extLst>
  </p:cSld>
  <p:clrMapOvr>
    <a:masterClrMapping/>
  </p:clrMapOvr>
  <p:transition>
    <p:fade thruBlk="1"/>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5DAE144A-061F-4FF4-B13D-353D4B997927}" type="datetimeFigureOut">
              <a:rPr lang="en-US"/>
              <a:pPr>
                <a:defRPr/>
              </a:pPr>
              <a:t>2/9/2021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CEE31DB-C6C0-4260-945A-60F2E3512139}" type="slidenum">
              <a:rPr lang="en-US"/>
              <a:pPr>
                <a:defRPr/>
              </a:pPr>
              <a:t>‹#›</a:t>
            </a:fld>
            <a:endParaRPr lang="en-US"/>
          </a:p>
        </p:txBody>
      </p:sp>
    </p:spTree>
    <p:extLst>
      <p:ext uri="{BB962C8B-B14F-4D97-AF65-F5344CB8AC3E}">
        <p14:creationId xmlns:p14="http://schemas.microsoft.com/office/powerpoint/2010/main" val="3332761692"/>
      </p:ext>
    </p:extLst>
  </p:cSld>
  <p:clrMapOvr>
    <a:masterClrMapping/>
  </p:clrMapOvr>
  <p:transition>
    <p:fade thruBlk="1"/>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C36237A-A711-40D6-93EA-C0ADFA5F4406}" type="datetimeFigureOut">
              <a:rPr lang="en-US"/>
              <a:pPr>
                <a:defRPr/>
              </a:pPr>
              <a:t>2/9/2021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FE585D3-76D7-4945-9E9E-6734DD0B95DF}" type="slidenum">
              <a:rPr lang="en-US"/>
              <a:pPr>
                <a:defRPr/>
              </a:pPr>
              <a:t>‹#›</a:t>
            </a:fld>
            <a:endParaRPr lang="en-US"/>
          </a:p>
        </p:txBody>
      </p:sp>
    </p:spTree>
    <p:extLst>
      <p:ext uri="{BB962C8B-B14F-4D97-AF65-F5344CB8AC3E}">
        <p14:creationId xmlns:p14="http://schemas.microsoft.com/office/powerpoint/2010/main" val="3212655611"/>
      </p:ext>
    </p:extLst>
  </p:cSld>
  <p:clrMapOvr>
    <a:masterClrMapping/>
  </p:clrMapOvr>
  <p:transition>
    <p:fade thruBlk="1"/>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91445BF9-12C0-4E94-898F-062122D3228F}" type="datetimeFigureOut">
              <a:rPr lang="en-US"/>
              <a:pPr>
                <a:defRPr/>
              </a:pPr>
              <a:t>2/9/2021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C02BDA51-51DA-45C3-9E4D-FC3038059EA5}" type="slidenum">
              <a:rPr lang="en-US"/>
              <a:pPr>
                <a:defRPr/>
              </a:pPr>
              <a:t>‹#›</a:t>
            </a:fld>
            <a:endParaRPr lang="en-US"/>
          </a:p>
        </p:txBody>
      </p:sp>
    </p:spTree>
    <p:extLst>
      <p:ext uri="{BB962C8B-B14F-4D97-AF65-F5344CB8AC3E}">
        <p14:creationId xmlns:p14="http://schemas.microsoft.com/office/powerpoint/2010/main" val="1315450120"/>
      </p:ext>
    </p:extLst>
  </p:cSld>
  <p:clrMapOvr>
    <a:masterClrMapping/>
  </p:clrMapOvr>
  <p:transition>
    <p:fade thruBlk="1"/>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9F9D3633-68A0-4EF7-9246-112D97B0E12D}" type="datetimeFigureOut">
              <a:rPr lang="en-US"/>
              <a:pPr>
                <a:defRPr/>
              </a:pPr>
              <a:t>2/9/2021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F637B8D1-8A8B-4F9B-BFFC-BD6B48793427}" type="slidenum">
              <a:rPr lang="en-US"/>
              <a:pPr>
                <a:defRPr/>
              </a:pPr>
              <a:t>‹#›</a:t>
            </a:fld>
            <a:endParaRPr lang="en-US"/>
          </a:p>
        </p:txBody>
      </p:sp>
    </p:spTree>
    <p:extLst>
      <p:ext uri="{BB962C8B-B14F-4D97-AF65-F5344CB8AC3E}">
        <p14:creationId xmlns:p14="http://schemas.microsoft.com/office/powerpoint/2010/main" val="282578435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8682B0B-4440-4279-90CC-D1D230C505BA}" type="slidenum">
              <a:rPr lang="en-US" altLang="en-US"/>
              <a:pPr>
                <a:defRPr/>
              </a:pPr>
              <a:t>‹#›</a:t>
            </a:fld>
            <a:endParaRPr lang="en-US" altLang="en-US"/>
          </a:p>
        </p:txBody>
      </p:sp>
    </p:spTree>
    <p:extLst>
      <p:ext uri="{BB962C8B-B14F-4D97-AF65-F5344CB8AC3E}">
        <p14:creationId xmlns:p14="http://schemas.microsoft.com/office/powerpoint/2010/main" val="2940608190"/>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76F1CB75-726E-4782-931F-9F1C5104BCE8}" type="slidenum">
              <a:rPr lang="en-US" altLang="en-US"/>
              <a:pPr>
                <a:defRPr/>
              </a:pPr>
              <a:t>‹#›</a:t>
            </a:fld>
            <a:endParaRPr lang="en-US" altLang="en-US"/>
          </a:p>
        </p:txBody>
      </p:sp>
    </p:spTree>
    <p:extLst>
      <p:ext uri="{BB962C8B-B14F-4D97-AF65-F5344CB8AC3E}">
        <p14:creationId xmlns:p14="http://schemas.microsoft.com/office/powerpoint/2010/main" val="1269201071"/>
      </p:ext>
    </p:extLst>
  </p:cSld>
  <p:clrMapOvr>
    <a:masterClrMapping/>
  </p:clrMapOvr>
  <p:transition>
    <p:fade thruBlk="1"/>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1186257-B2A9-454C-A8B6-7DA4EE91BA23}" type="datetimeFigureOut">
              <a:rPr lang="en-US"/>
              <a:pPr>
                <a:defRPr/>
              </a:pPr>
              <a:t>2/9/2021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F698A9AD-7C3A-4B52-86B2-2394CCF41007}" type="slidenum">
              <a:rPr lang="en-US"/>
              <a:pPr>
                <a:defRPr/>
              </a:pPr>
              <a:t>‹#›</a:t>
            </a:fld>
            <a:endParaRPr lang="en-US"/>
          </a:p>
        </p:txBody>
      </p:sp>
    </p:spTree>
    <p:extLst>
      <p:ext uri="{BB962C8B-B14F-4D97-AF65-F5344CB8AC3E}">
        <p14:creationId xmlns:p14="http://schemas.microsoft.com/office/powerpoint/2010/main" val="3566208121"/>
      </p:ext>
    </p:extLst>
  </p:cSld>
  <p:clrMapOvr>
    <a:masterClrMapping/>
  </p:clrMapOvr>
  <p:transition>
    <p:fade thruBlk="1"/>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hrink 3 Circle Pictures">
    <p:spTree>
      <p:nvGrpSpPr>
        <p:cNvPr id="1" name=""/>
        <p:cNvGrpSpPr/>
        <p:nvPr/>
      </p:nvGrpSpPr>
      <p:grpSpPr>
        <a:xfrm>
          <a:off x="0" y="0"/>
          <a:ext cx="0" cy="0"/>
          <a:chOff x="0" y="0"/>
          <a:chExt cx="0" cy="0"/>
        </a:xfrm>
      </p:grpSpPr>
      <p:sp>
        <p:nvSpPr>
          <p:cNvPr id="11" name="Rectangle 10"/>
          <p:cNvSpPr/>
          <p:nvPr userDrawn="1"/>
        </p:nvSpPr>
        <p:spPr>
          <a:xfrm>
            <a:off x="12564533" y="11114"/>
            <a:ext cx="1854200" cy="684688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450"/>
              </a:spcBef>
              <a:spcAft>
                <a:spcPts val="0"/>
              </a:spcAft>
              <a:defRPr/>
            </a:pPr>
            <a:r>
              <a:rPr lang="en-US" sz="1200" b="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eaLnBrk="1" fontAlgn="auto" hangingPunct="1">
              <a:spcBef>
                <a:spcPts val="450"/>
              </a:spcBef>
              <a:spcAft>
                <a:spcPts val="0"/>
              </a:spcAft>
              <a:defRPr/>
            </a:pPr>
            <a:r>
              <a:rPr lang="en-US" sz="1200" b="0" dirty="0">
                <a:solidFill>
                  <a:prstClr val="white">
                    <a:lumMod val="50000"/>
                  </a:prstClr>
                </a:solidFill>
                <a:latin typeface="Calibri Light" panose="020F0302020204030204" pitchFamily="34" charset="0"/>
                <a:cs typeface="Calibri" panose="020F0502020204030204" pitchFamily="34" charset="0"/>
              </a:rPr>
              <a:t>Make it easier to change the pictures: Use the Selection Pane to temporarily hide a Picture Placeholder. (Home tab, Select, Selection Pane). Click the eye icon to hide or show an object. To change the sample images, select a picture and delete it. Now click the Pictures icon in the placeholder to insert your own image.</a:t>
            </a:r>
          </a:p>
          <a:p>
            <a:pPr eaLnBrk="1" fontAlgn="auto" hangingPunct="1">
              <a:spcBef>
                <a:spcPts val="450"/>
              </a:spcBef>
              <a:spcAft>
                <a:spcPts val="0"/>
              </a:spcAft>
              <a:defRPr/>
            </a:pPr>
            <a:r>
              <a:rPr lang="en-US" sz="1200" b="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
        <p:nvSpPr>
          <p:cNvPr id="5" name="Left Picture Placeholder"/>
          <p:cNvSpPr>
            <a:spLocks noGrp="1" noChangeAspect="1"/>
          </p:cNvSpPr>
          <p:nvPr>
            <p:ph type="pic" sz="quarter" idx="13"/>
          </p:nvPr>
        </p:nvSpPr>
        <p:spPr>
          <a:xfrm>
            <a:off x="-373118" y="-3040117"/>
            <a:ext cx="12938235" cy="12938234"/>
          </a:xfrm>
          <a:prstGeom prst="ellipse">
            <a:avLst/>
          </a:prstGeom>
          <a:solidFill>
            <a:srgbClr val="6E9FB0"/>
          </a:solidFill>
        </p:spPr>
        <p:txBody>
          <a:bodyPr tIns="1371600" rtlCol="0">
            <a:normAutofit/>
          </a:bodyPr>
          <a:lstStyle>
            <a:lvl1pPr marL="0" indent="0" algn="ctr">
              <a:buNone/>
              <a:defRPr sz="2700" baseline="0"/>
            </a:lvl1pPr>
          </a:lstStyle>
          <a:p>
            <a:pPr lvl="0"/>
            <a:r>
              <a:rPr lang="en-US" noProof="0"/>
              <a:t>Click icon to add picture</a:t>
            </a:r>
            <a:endParaRPr lang="en-US" noProof="0" dirty="0"/>
          </a:p>
        </p:txBody>
      </p:sp>
      <p:sp>
        <p:nvSpPr>
          <p:cNvPr id="6" name="Center Picture Placeholder"/>
          <p:cNvSpPr>
            <a:spLocks noGrp="1" noChangeAspect="1"/>
          </p:cNvSpPr>
          <p:nvPr>
            <p:ph type="pic" sz="quarter" idx="14"/>
          </p:nvPr>
        </p:nvSpPr>
        <p:spPr>
          <a:xfrm>
            <a:off x="-373118" y="-3040117"/>
            <a:ext cx="12938235" cy="12938234"/>
          </a:xfrm>
          <a:prstGeom prst="ellipse">
            <a:avLst/>
          </a:prstGeom>
          <a:solidFill>
            <a:srgbClr val="6BB37E"/>
          </a:solidFill>
        </p:spPr>
        <p:txBody>
          <a:bodyPr tIns="1371600" rtlCol="0">
            <a:normAutofit/>
          </a:bodyPr>
          <a:lstStyle>
            <a:lvl1pPr marL="0" indent="0" algn="ctr">
              <a:buNone/>
              <a:defRPr sz="2700" baseline="0"/>
            </a:lvl1pPr>
          </a:lstStyle>
          <a:p>
            <a:pPr lvl="0"/>
            <a:r>
              <a:rPr lang="en-US" noProof="0"/>
              <a:t>Click icon to add picture</a:t>
            </a:r>
            <a:endParaRPr lang="en-US" noProof="0" dirty="0"/>
          </a:p>
        </p:txBody>
      </p:sp>
      <p:sp>
        <p:nvSpPr>
          <p:cNvPr id="7" name="Right Picture Placeholder"/>
          <p:cNvSpPr>
            <a:spLocks noGrp="1" noChangeAspect="1"/>
          </p:cNvSpPr>
          <p:nvPr>
            <p:ph type="pic" sz="quarter" idx="15"/>
          </p:nvPr>
        </p:nvSpPr>
        <p:spPr>
          <a:xfrm>
            <a:off x="-373118" y="-3040117"/>
            <a:ext cx="12938235" cy="12938234"/>
          </a:xfrm>
          <a:prstGeom prst="ellipse">
            <a:avLst/>
          </a:prstGeom>
          <a:solidFill>
            <a:srgbClr val="9EB767"/>
          </a:solidFill>
        </p:spPr>
        <p:txBody>
          <a:bodyPr tIns="1371600" rtlCol="0">
            <a:normAutofit/>
          </a:bodyPr>
          <a:lstStyle>
            <a:lvl1pPr marL="0" indent="0" algn="ctr">
              <a:buNone/>
              <a:defRPr sz="2700" baseline="0"/>
            </a:lvl1pPr>
          </a:lstStyle>
          <a:p>
            <a:pPr lvl="0"/>
            <a:r>
              <a:rPr lang="en-US" noProof="0"/>
              <a:t>Click icon to add picture</a:t>
            </a:r>
            <a:endParaRPr lang="en-US" noProof="0" dirty="0"/>
          </a:p>
        </p:txBody>
      </p:sp>
      <p:sp>
        <p:nvSpPr>
          <p:cNvPr id="8" name="Left Text Placeholder"/>
          <p:cNvSpPr>
            <a:spLocks noGrp="1"/>
          </p:cNvSpPr>
          <p:nvPr>
            <p:ph type="body" sz="quarter" idx="16"/>
          </p:nvPr>
        </p:nvSpPr>
        <p:spPr>
          <a:xfrm>
            <a:off x="1676400" y="4170017"/>
            <a:ext cx="27432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p:txBody>
      </p:sp>
      <p:sp>
        <p:nvSpPr>
          <p:cNvPr id="9" name="Center Text Placeholder"/>
          <p:cNvSpPr>
            <a:spLocks noGrp="1"/>
          </p:cNvSpPr>
          <p:nvPr>
            <p:ph type="body" sz="quarter" idx="17"/>
          </p:nvPr>
        </p:nvSpPr>
        <p:spPr>
          <a:xfrm>
            <a:off x="4724400" y="4170017"/>
            <a:ext cx="27432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p:txBody>
      </p:sp>
      <p:sp>
        <p:nvSpPr>
          <p:cNvPr id="10" name="Right Text Placeholder"/>
          <p:cNvSpPr>
            <a:spLocks noGrp="1"/>
          </p:cNvSpPr>
          <p:nvPr>
            <p:ph type="body" sz="quarter" idx="18"/>
          </p:nvPr>
        </p:nvSpPr>
        <p:spPr>
          <a:xfrm>
            <a:off x="7772400" y="4170017"/>
            <a:ext cx="27432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p:txBody>
      </p:sp>
    </p:spTree>
    <p:extLst>
      <p:ext uri="{BB962C8B-B14F-4D97-AF65-F5344CB8AC3E}">
        <p14:creationId xmlns:p14="http://schemas.microsoft.com/office/powerpoint/2010/main" val="4257753444"/>
      </p:ext>
    </p:extLst>
  </p:cSld>
  <p:clrMapOvr>
    <a:masterClrMapping/>
  </p:clrMapOvr>
  <p:transition>
    <p:fade thruBlk="1"/>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ECF3F8"/>
            </a:gs>
            <a:gs pos="58000">
              <a:srgbClr val="D9E6F2"/>
            </a:gs>
            <a:gs pos="100000">
              <a:srgbClr val="A1C1DE"/>
            </a:gs>
          </a:gsLst>
          <a:lin ang="14400000"/>
        </a:gradFill>
        <a:effectLst/>
      </p:bgPr>
    </p:bg>
    <p:spTree>
      <p:nvGrpSpPr>
        <p:cNvPr id="1" name=""/>
        <p:cNvGrpSpPr/>
        <p:nvPr/>
      </p:nvGrpSpPr>
      <p:grpSpPr>
        <a:xfrm>
          <a:off x="0" y="0"/>
          <a:ext cx="0" cy="0"/>
          <a:chOff x="0" y="0"/>
          <a:chExt cx="0" cy="0"/>
        </a:xfrm>
      </p:grpSpPr>
      <p:pic>
        <p:nvPicPr>
          <p:cNvPr id="4" name="Picture 3" descr="Looking up to clouds and blue sky surrounded by glass-walled buildings" title="Slide Design Picture"/>
          <p:cNvPicPr>
            <a:picLocks noChangeAspect="1"/>
          </p:cNvPicPr>
          <p:nvPr/>
        </p:nvPicPr>
        <p:blipFill rotWithShape="1">
          <a:blip r:embed="rId2"/>
          <a:srcRect/>
          <a:stretch/>
        </p:blipFill>
        <p:spPr>
          <a:xfrm>
            <a:off x="4874685" y="0"/>
            <a:ext cx="7317316" cy="6858000"/>
          </a:xfrm>
          <a:prstGeom prst="rect">
            <a:avLst/>
          </a:prstGeom>
        </p:spPr>
      </p:pic>
      <p:sp>
        <p:nvSpPr>
          <p:cNvPr id="2" name="Title 1"/>
          <p:cNvSpPr>
            <a:spLocks noGrp="1"/>
          </p:cNvSpPr>
          <p:nvPr>
            <p:ph type="ctrTitle"/>
          </p:nvPr>
        </p:nvSpPr>
        <p:spPr>
          <a:xfrm>
            <a:off x="608172" y="685803"/>
            <a:ext cx="3963432" cy="4724399"/>
          </a:xfrm>
        </p:spPr>
        <p:txBody>
          <a:bodyPr/>
          <a:lstStyle>
            <a:lvl1pPr>
              <a:defRPr sz="3601"/>
            </a:lvl1pPr>
          </a:lstStyle>
          <a:p>
            <a:r>
              <a:rPr lang="en-US"/>
              <a:t>Click to edit Master title style</a:t>
            </a:r>
            <a:endParaRPr/>
          </a:p>
        </p:txBody>
      </p:sp>
      <p:sp>
        <p:nvSpPr>
          <p:cNvPr id="3" name="Subtitle 2"/>
          <p:cNvSpPr>
            <a:spLocks noGrp="1"/>
          </p:cNvSpPr>
          <p:nvPr>
            <p:ph type="subTitle" idx="1"/>
          </p:nvPr>
        </p:nvSpPr>
        <p:spPr>
          <a:xfrm>
            <a:off x="608172" y="5410200"/>
            <a:ext cx="3963432" cy="762000"/>
          </a:xfrm>
        </p:spPr>
        <p:txBody>
          <a:bodyPr/>
          <a:lstStyle>
            <a:lvl1pPr marL="0" indent="0" algn="l">
              <a:spcBef>
                <a:spcPts val="0"/>
              </a:spcBef>
              <a:buNone/>
              <a:defRPr sz="1800">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
        <p:nvSpPr>
          <p:cNvPr id="5" name="Date Placeholder 7"/>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1730E5DD-389D-48DE-B049-5AF5E3E6D160}" type="datetimeFigureOut">
              <a:rPr lang="en-US"/>
              <a:pPr>
                <a:defRPr/>
              </a:pPr>
              <a:t>2/9/2021</a:t>
            </a:fld>
            <a:endParaRPr/>
          </a:p>
        </p:txBody>
      </p:sp>
      <p:sp>
        <p:nvSpPr>
          <p:cNvPr id="6" name="Footer Placeholder 8"/>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9"/>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B60124CD-7035-4481-B1F9-8AA90FC7DCB4}" type="slidenum">
              <a:rPr/>
              <a:pPr>
                <a:defRPr/>
              </a:pPr>
              <a:t>‹#›</a:t>
            </a:fld>
            <a:endParaRPr/>
          </a:p>
        </p:txBody>
      </p:sp>
    </p:spTree>
    <p:extLst>
      <p:ext uri="{BB962C8B-B14F-4D97-AF65-F5344CB8AC3E}">
        <p14:creationId xmlns:p14="http://schemas.microsoft.com/office/powerpoint/2010/main" val="1659727158"/>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07F1DA04-097A-4227-A353-74AC5426A489}" type="datetimeFigureOut">
              <a:rPr lang="en-US"/>
              <a:pPr>
                <a:defRPr/>
              </a:pPr>
              <a:t>2/9/2021</a:t>
            </a:fld>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18A677A9-6A61-4971-A4F1-2863579E3D4C}" type="slidenum">
              <a:rPr/>
              <a:pPr>
                <a:defRPr/>
              </a:pPr>
              <a:t>‹#›</a:t>
            </a:fld>
            <a:endParaRPr/>
          </a:p>
        </p:txBody>
      </p:sp>
    </p:spTree>
    <p:extLst>
      <p:ext uri="{BB962C8B-B14F-4D97-AF65-F5344CB8AC3E}">
        <p14:creationId xmlns:p14="http://schemas.microsoft.com/office/powerpoint/2010/main" val="1718559103"/>
      </p:ext>
    </p:extLst>
  </p:cSld>
  <p:clrMapOvr>
    <a:masterClrMapping/>
  </p:clrMapOvr>
  <p:transition>
    <p:fade thruBlk="1"/>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173" y="2590800"/>
            <a:ext cx="8231743" cy="2819400"/>
          </a:xfrm>
        </p:spPr>
        <p:txBody>
          <a:bodyPr/>
          <a:lstStyle>
            <a:lvl1pPr algn="l">
              <a:defRPr sz="3601" b="0" cap="none" baseline="0"/>
            </a:lvl1pPr>
          </a:lstStyle>
          <a:p>
            <a:r>
              <a:rPr lang="en-US"/>
              <a:t>Click to edit Master title style</a:t>
            </a:r>
            <a:endParaRPr/>
          </a:p>
        </p:txBody>
      </p:sp>
      <p:sp>
        <p:nvSpPr>
          <p:cNvPr id="3" name="Text Placeholder 2"/>
          <p:cNvSpPr>
            <a:spLocks noGrp="1"/>
          </p:cNvSpPr>
          <p:nvPr>
            <p:ph type="body" idx="1"/>
          </p:nvPr>
        </p:nvSpPr>
        <p:spPr>
          <a:xfrm>
            <a:off x="606584" y="5410200"/>
            <a:ext cx="8233331" cy="762000"/>
          </a:xfrm>
        </p:spPr>
        <p:txBody>
          <a:bodyPr/>
          <a:lstStyle>
            <a:lvl1pPr marL="0" indent="0">
              <a:spcBef>
                <a:spcPts val="0"/>
              </a:spcBef>
              <a:buNone/>
              <a:defRPr sz="18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6"/>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37AA7BA7-10E3-436F-9A88-8BC31FC380AD}" type="datetimeFigureOut">
              <a:rPr lang="en-US"/>
              <a:pPr>
                <a:defRPr/>
              </a:pPr>
              <a:t>2/9/2021</a:t>
            </a:fld>
            <a:endParaRPr/>
          </a:p>
        </p:txBody>
      </p:sp>
      <p:sp>
        <p:nvSpPr>
          <p:cNvPr id="5" name="Footer Placeholder 7"/>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8"/>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DCA8CC2E-5599-486D-A649-AFC93D15C8CF}" type="slidenum">
              <a:rPr/>
              <a:pPr>
                <a:defRPr/>
              </a:pPr>
              <a:t>‹#›</a:t>
            </a:fld>
            <a:endParaRPr/>
          </a:p>
        </p:txBody>
      </p:sp>
    </p:spTree>
    <p:extLst>
      <p:ext uri="{BB962C8B-B14F-4D97-AF65-F5344CB8AC3E}">
        <p14:creationId xmlns:p14="http://schemas.microsoft.com/office/powerpoint/2010/main" val="3863063739"/>
      </p:ext>
    </p:extLst>
  </p:cSld>
  <p:clrMapOvr>
    <a:masterClrMapping/>
  </p:clrMapOvr>
  <p:transition>
    <p:fade thruBlk="1"/>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4150" y="685800"/>
            <a:ext cx="5030511" cy="41910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53322" y="685800"/>
            <a:ext cx="5030509" cy="41910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4FD2FBD3-7ABD-49EA-8923-1BEA2195DFEB}" type="datetimeFigureOut">
              <a:rPr lang="en-US"/>
              <a:pPr>
                <a:defRPr/>
              </a:pPr>
              <a:t>2/9/2021</a:t>
            </a:fld>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A9A9E9D3-9A21-430D-9636-D99491623104}" type="slidenum">
              <a:rPr/>
              <a:pPr>
                <a:defRPr/>
              </a:pPr>
              <a:t>‹#›</a:t>
            </a:fld>
            <a:endParaRPr/>
          </a:p>
        </p:txBody>
      </p:sp>
    </p:spTree>
    <p:extLst>
      <p:ext uri="{BB962C8B-B14F-4D97-AF65-F5344CB8AC3E}">
        <p14:creationId xmlns:p14="http://schemas.microsoft.com/office/powerpoint/2010/main" val="3218946181"/>
      </p:ext>
    </p:extLst>
  </p:cSld>
  <p:clrMapOvr>
    <a:masterClrMapping/>
  </p:clrMapOvr>
  <p:transition>
    <p:fade thruBlk="1"/>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4001" y="685800"/>
            <a:ext cx="5030511" cy="990600"/>
          </a:xfrm>
        </p:spPr>
        <p:txBody>
          <a:bodyPr anchor="ctr"/>
          <a:lstStyle>
            <a:lvl1pPr marL="0" indent="0">
              <a:spcBef>
                <a:spcPts val="0"/>
              </a:spcBef>
              <a:buNone/>
              <a:defRPr sz="2401"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1294001" y="1676400"/>
            <a:ext cx="5030511"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3319" y="685800"/>
            <a:ext cx="5030511" cy="990600"/>
          </a:xfrm>
        </p:spPr>
        <p:txBody>
          <a:bodyPr anchor="ctr"/>
          <a:lstStyle>
            <a:lvl1pPr marL="0" indent="0">
              <a:spcBef>
                <a:spcPts val="0"/>
              </a:spcBef>
              <a:buNone/>
              <a:defRPr sz="2401"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551731" y="1676400"/>
            <a:ext cx="5030511"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8EEC5F14-CB12-4B7E-819C-E49DD562D589}" type="datetimeFigureOut">
              <a:rPr lang="en-US"/>
              <a:pPr>
                <a:defRPr/>
              </a:pPr>
              <a:t>2/9/2021</a:t>
            </a:fld>
            <a:endParaRPr/>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0C0F1F19-E5A9-4014-85FF-4BBD9204EA8A}" type="slidenum">
              <a:rPr/>
              <a:pPr>
                <a:defRPr/>
              </a:pPr>
              <a:t>‹#›</a:t>
            </a:fld>
            <a:endParaRPr/>
          </a:p>
        </p:txBody>
      </p:sp>
    </p:spTree>
    <p:extLst>
      <p:ext uri="{BB962C8B-B14F-4D97-AF65-F5344CB8AC3E}">
        <p14:creationId xmlns:p14="http://schemas.microsoft.com/office/powerpoint/2010/main" val="2782877727"/>
      </p:ext>
    </p:extLst>
  </p:cSld>
  <p:clrMapOvr>
    <a:masterClrMapping/>
  </p:clrMapOvr>
  <p:transition>
    <p:fade thruBlk="1"/>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70C239D8-88F2-49AA-8C1F-D0898B5D94BD}" type="datetimeFigureOut">
              <a:rPr lang="en-US"/>
              <a:pPr>
                <a:defRPr/>
              </a:pPr>
              <a:t>2/9/2021</a:t>
            </a:fld>
            <a:endParaRP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1776CA35-C11D-48B9-9544-CCF50A4489C1}" type="slidenum">
              <a:rPr/>
              <a:pPr>
                <a:defRPr/>
              </a:pPr>
              <a:t>‹#›</a:t>
            </a:fld>
            <a:endParaRPr/>
          </a:p>
        </p:txBody>
      </p:sp>
    </p:spTree>
    <p:extLst>
      <p:ext uri="{BB962C8B-B14F-4D97-AF65-F5344CB8AC3E}">
        <p14:creationId xmlns:p14="http://schemas.microsoft.com/office/powerpoint/2010/main" val="1013589938"/>
      </p:ext>
    </p:extLst>
  </p:cSld>
  <p:clrMapOvr>
    <a:masterClrMapping/>
  </p:clrMapOvr>
  <p:transition>
    <p:fade thruBlk="1"/>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2F4B958E-6DF8-4076-96C9-D198073A2114}" type="datetimeFigureOut">
              <a:rPr lang="en-US"/>
              <a:pPr>
                <a:defRPr/>
              </a:pPr>
              <a:t>2/9/2021</a:t>
            </a:fld>
            <a:endParaRP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2DAA39FD-F9F9-4ACA-9FFD-D883BED51A96}" type="slidenum">
              <a:rPr/>
              <a:pPr>
                <a:defRPr/>
              </a:pPr>
              <a:t>‹#›</a:t>
            </a:fld>
            <a:endParaRPr/>
          </a:p>
        </p:txBody>
      </p:sp>
    </p:spTree>
    <p:extLst>
      <p:ext uri="{BB962C8B-B14F-4D97-AF65-F5344CB8AC3E}">
        <p14:creationId xmlns:p14="http://schemas.microsoft.com/office/powerpoint/2010/main" val="3347142539"/>
      </p:ext>
    </p:extLst>
  </p:cSld>
  <p:clrMapOvr>
    <a:masterClrMapping/>
  </p:clrMapOvr>
  <p:transition>
    <p:fade thruBlk="1"/>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72" y="685800"/>
            <a:ext cx="3963432" cy="4724400"/>
          </a:xfrm>
        </p:spPr>
        <p:txBody>
          <a:bodyPr>
            <a:noAutofit/>
          </a:bodyPr>
          <a:lstStyle>
            <a:lvl1pPr algn="l">
              <a:defRPr sz="2701" b="0"/>
            </a:lvl1pPr>
          </a:lstStyle>
          <a:p>
            <a:r>
              <a:rPr lang="en-US"/>
              <a:t>Click to edit Master title style</a:t>
            </a:r>
            <a:endParaRPr/>
          </a:p>
        </p:txBody>
      </p:sp>
      <p:sp>
        <p:nvSpPr>
          <p:cNvPr id="3" name="Content Placeholder 2"/>
          <p:cNvSpPr>
            <a:spLocks noGrp="1"/>
          </p:cNvSpPr>
          <p:nvPr>
            <p:ph idx="1"/>
          </p:nvPr>
        </p:nvSpPr>
        <p:spPr>
          <a:xfrm>
            <a:off x="4876483" y="685800"/>
            <a:ext cx="6705917" cy="5486400"/>
          </a:xfrm>
        </p:spPr>
        <p:txBody>
          <a:bodyPr/>
          <a:lstStyle>
            <a:lvl1pPr>
              <a:defRPr sz="2101"/>
            </a:lvl1pPr>
            <a:lvl2pPr>
              <a:defRPr sz="1800"/>
            </a:lvl2pPr>
            <a:lvl3pPr>
              <a:defRPr sz="1500"/>
            </a:lvl3pPr>
            <a:lvl4pPr>
              <a:defRPr sz="1350"/>
            </a:lvl4pPr>
            <a:lvl5pPr>
              <a:defRPr sz="1350"/>
            </a:lvl5pPr>
            <a:lvl6pPr>
              <a:defRPr sz="1350" baseline="0"/>
            </a:lvl6pPr>
            <a:lvl7pPr>
              <a:defRPr sz="1350" baseline="0"/>
            </a:lvl7pPr>
            <a:lvl8pPr>
              <a:defRPr sz="1350" baseline="0"/>
            </a:lvl8pPr>
            <a:lvl9pPr>
              <a:defRPr sz="135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8172" y="5410200"/>
            <a:ext cx="3963432" cy="762000"/>
          </a:xfrm>
        </p:spPr>
        <p:txBody>
          <a:bodyPr/>
          <a:lstStyle>
            <a:lvl1pPr marL="0" indent="0">
              <a:spcBef>
                <a:spcPts val="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A091846D-DAFE-45F2-9539-CEC0F7E16E94}" type="datetimeFigureOut">
              <a:rPr lang="en-US"/>
              <a:pPr>
                <a:defRPr/>
              </a:pPr>
              <a:t>2/9/2021</a:t>
            </a:fld>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CB61CA7F-A9D0-40C1-99D8-BEFD95EADAFE}" type="slidenum">
              <a:rPr/>
              <a:pPr>
                <a:defRPr/>
              </a:pPr>
              <a:t>‹#›</a:t>
            </a:fld>
            <a:endParaRPr/>
          </a:p>
        </p:txBody>
      </p:sp>
    </p:spTree>
    <p:extLst>
      <p:ext uri="{BB962C8B-B14F-4D97-AF65-F5344CB8AC3E}">
        <p14:creationId xmlns:p14="http://schemas.microsoft.com/office/powerpoint/2010/main" val="2177819717"/>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AB2D2B41-DBBC-4AF5-946A-5437EE6D5D61}" type="slidenum">
              <a:rPr lang="en-US" altLang="en-US"/>
              <a:pPr>
                <a:defRPr/>
              </a:pPr>
              <a:t>‹#›</a:t>
            </a:fld>
            <a:endParaRPr lang="en-US" altLang="en-US"/>
          </a:p>
        </p:txBody>
      </p:sp>
    </p:spTree>
    <p:extLst>
      <p:ext uri="{BB962C8B-B14F-4D97-AF65-F5344CB8AC3E}">
        <p14:creationId xmlns:p14="http://schemas.microsoft.com/office/powerpoint/2010/main" val="2178498029"/>
      </p:ext>
    </p:extLst>
  </p:cSld>
  <p:clrMapOvr>
    <a:masterClrMapping/>
  </p:clrMapOvr>
  <p:transition>
    <p:fade thruBlk="1"/>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72" y="685800"/>
            <a:ext cx="3963432" cy="4724400"/>
          </a:xfrm>
        </p:spPr>
        <p:txBody>
          <a:bodyPr/>
          <a:lstStyle>
            <a:lvl1pPr algn="l">
              <a:defRPr sz="2701" b="0"/>
            </a:lvl1pPr>
          </a:lstStyle>
          <a:p>
            <a:r>
              <a:rPr lang="en-US"/>
              <a:t>Click to edit Master title style</a:t>
            </a:r>
            <a:endParaRPr/>
          </a:p>
        </p:txBody>
      </p:sp>
      <p:sp>
        <p:nvSpPr>
          <p:cNvPr id="3" name="Picture Placeholder 2"/>
          <p:cNvSpPr>
            <a:spLocks noGrp="1"/>
          </p:cNvSpPr>
          <p:nvPr>
            <p:ph type="pic" idx="1"/>
          </p:nvPr>
        </p:nvSpPr>
        <p:spPr>
          <a:xfrm>
            <a:off x="4876483" y="685800"/>
            <a:ext cx="6707347" cy="5486400"/>
          </a:xfrm>
          <a:ln w="63500">
            <a:solidFill>
              <a:schemeClr val="bg1"/>
            </a:solidFill>
            <a:miter lim="800000"/>
          </a:ln>
        </p:spPr>
        <p:txBody>
          <a:bodyPr rtlCol="0">
            <a:normAutofit/>
          </a:bodyPr>
          <a:lstStyle>
            <a:lvl1pPr marL="0" indent="0" algn="ctr">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a:t>Click icon to add picture</a:t>
            </a:r>
            <a:endParaRPr noProof="0"/>
          </a:p>
        </p:txBody>
      </p:sp>
      <p:sp>
        <p:nvSpPr>
          <p:cNvPr id="4" name="Text Placeholder 3"/>
          <p:cNvSpPr>
            <a:spLocks noGrp="1"/>
          </p:cNvSpPr>
          <p:nvPr>
            <p:ph type="body" sz="half" idx="2"/>
          </p:nvPr>
        </p:nvSpPr>
        <p:spPr>
          <a:xfrm>
            <a:off x="608172" y="5410200"/>
            <a:ext cx="3963432" cy="762000"/>
          </a:xfrm>
        </p:spPr>
        <p:txBody>
          <a:bodyPr/>
          <a:lstStyle>
            <a:lvl1pPr marL="0" indent="0">
              <a:spcBef>
                <a:spcPts val="0"/>
              </a:spcBef>
              <a:buNone/>
              <a:defRPr sz="1500">
                <a:solidFill>
                  <a:schemeClr val="tx1"/>
                </a:solidFill>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86F79954-401B-4E05-9904-26956C26EC58}" type="datetimeFigureOut">
              <a:rPr lang="en-US"/>
              <a:pPr>
                <a:defRPr/>
              </a:pPr>
              <a:t>2/9/2021</a:t>
            </a:fld>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0E2D02F8-E721-4CFF-82BE-2C2FCBE1CB47}" type="slidenum">
              <a:rPr/>
              <a:pPr>
                <a:defRPr/>
              </a:pPr>
              <a:t>‹#›</a:t>
            </a:fld>
            <a:endParaRPr/>
          </a:p>
        </p:txBody>
      </p:sp>
    </p:spTree>
    <p:extLst>
      <p:ext uri="{BB962C8B-B14F-4D97-AF65-F5344CB8AC3E}">
        <p14:creationId xmlns:p14="http://schemas.microsoft.com/office/powerpoint/2010/main" val="1004672805"/>
      </p:ext>
    </p:extLst>
  </p:cSld>
  <p:clrMapOvr>
    <a:masterClrMapping/>
  </p:clrMapOvr>
  <p:transition>
    <p:fade thruBlk="1"/>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602470B4-510B-4FE2-BDC4-712CAF8A08F6}" type="datetimeFigureOut">
              <a:rPr lang="en-US"/>
              <a:pPr>
                <a:defRPr/>
              </a:pPr>
              <a:t>2/9/2021</a:t>
            </a:fld>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ACF4D38B-5F89-4147-A81F-5A4327890E90}" type="slidenum">
              <a:rPr/>
              <a:pPr>
                <a:defRPr/>
              </a:pPr>
              <a:t>‹#›</a:t>
            </a:fld>
            <a:endParaRPr/>
          </a:p>
        </p:txBody>
      </p:sp>
    </p:spTree>
    <p:extLst>
      <p:ext uri="{BB962C8B-B14F-4D97-AF65-F5344CB8AC3E}">
        <p14:creationId xmlns:p14="http://schemas.microsoft.com/office/powerpoint/2010/main" val="2092695733"/>
      </p:ext>
    </p:extLst>
  </p:cSld>
  <p:clrMapOvr>
    <a:masterClrMapping/>
  </p:clrMapOvr>
  <p:transition>
    <p:fade thruBlk="1"/>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8092" y="685800"/>
            <a:ext cx="1295739"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172" y="685800"/>
            <a:ext cx="9476721"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308F6A9F-7E7A-4BA5-83BA-99E2BA4942EB}" type="datetimeFigureOut">
              <a:rPr lang="en-US"/>
              <a:pPr>
                <a:defRPr/>
              </a:pPr>
              <a:t>2/9/2021</a:t>
            </a:fld>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7F11AC2A-EDB0-4682-B1DB-547FBA4CB7D3}" type="slidenum">
              <a:rPr/>
              <a:pPr>
                <a:defRPr/>
              </a:pPr>
              <a:t>‹#›</a:t>
            </a:fld>
            <a:endParaRPr/>
          </a:p>
        </p:txBody>
      </p:sp>
    </p:spTree>
    <p:extLst>
      <p:ext uri="{BB962C8B-B14F-4D97-AF65-F5344CB8AC3E}">
        <p14:creationId xmlns:p14="http://schemas.microsoft.com/office/powerpoint/2010/main" val="1819358024"/>
      </p:ext>
    </p:extLst>
  </p:cSld>
  <p:clrMapOvr>
    <a:masterClrMapping/>
  </p:clrMapOvr>
  <p:transition>
    <p:fade thruBlk="1"/>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ECF3F8"/>
            </a:gs>
            <a:gs pos="58000">
              <a:srgbClr val="D9E6F2"/>
            </a:gs>
            <a:gs pos="100000">
              <a:srgbClr val="A1C1DE"/>
            </a:gs>
          </a:gsLst>
          <a:lin ang="14400000"/>
        </a:gradFill>
        <a:effectLst/>
      </p:bgPr>
    </p:bg>
    <p:spTree>
      <p:nvGrpSpPr>
        <p:cNvPr id="1" name=""/>
        <p:cNvGrpSpPr/>
        <p:nvPr/>
      </p:nvGrpSpPr>
      <p:grpSpPr>
        <a:xfrm>
          <a:off x="0" y="0"/>
          <a:ext cx="0" cy="0"/>
          <a:chOff x="0" y="0"/>
          <a:chExt cx="0" cy="0"/>
        </a:xfrm>
      </p:grpSpPr>
      <p:pic>
        <p:nvPicPr>
          <p:cNvPr id="4" name="Picture 3" descr="Looking up to clouds and blue sky surrounded by glass-walled buildings" title="Slide Design Picture"/>
          <p:cNvPicPr>
            <a:picLocks noChangeAspect="1"/>
          </p:cNvPicPr>
          <p:nvPr/>
        </p:nvPicPr>
        <p:blipFill rotWithShape="1">
          <a:blip r:embed="rId2"/>
          <a:srcRect/>
          <a:stretch/>
        </p:blipFill>
        <p:spPr>
          <a:xfrm>
            <a:off x="4874685" y="0"/>
            <a:ext cx="7317316" cy="6858000"/>
          </a:xfrm>
          <a:prstGeom prst="rect">
            <a:avLst/>
          </a:prstGeom>
        </p:spPr>
      </p:pic>
      <p:sp>
        <p:nvSpPr>
          <p:cNvPr id="2" name="Title 1"/>
          <p:cNvSpPr>
            <a:spLocks noGrp="1"/>
          </p:cNvSpPr>
          <p:nvPr>
            <p:ph type="ctrTitle"/>
          </p:nvPr>
        </p:nvSpPr>
        <p:spPr>
          <a:xfrm>
            <a:off x="608172" y="685803"/>
            <a:ext cx="3963432" cy="4724399"/>
          </a:xfrm>
        </p:spPr>
        <p:txBody>
          <a:bodyPr/>
          <a:lstStyle>
            <a:lvl1pPr>
              <a:defRPr sz="3601"/>
            </a:lvl1pPr>
          </a:lstStyle>
          <a:p>
            <a:r>
              <a:rPr lang="en-US"/>
              <a:t>Click to edit Master title style</a:t>
            </a:r>
            <a:endParaRPr/>
          </a:p>
        </p:txBody>
      </p:sp>
      <p:sp>
        <p:nvSpPr>
          <p:cNvPr id="3" name="Subtitle 2"/>
          <p:cNvSpPr>
            <a:spLocks noGrp="1"/>
          </p:cNvSpPr>
          <p:nvPr>
            <p:ph type="subTitle" idx="1"/>
          </p:nvPr>
        </p:nvSpPr>
        <p:spPr>
          <a:xfrm>
            <a:off x="608172" y="5410200"/>
            <a:ext cx="3963432" cy="762000"/>
          </a:xfrm>
        </p:spPr>
        <p:txBody>
          <a:bodyPr/>
          <a:lstStyle>
            <a:lvl1pPr marL="0" indent="0" algn="l">
              <a:spcBef>
                <a:spcPts val="0"/>
              </a:spcBef>
              <a:buNone/>
              <a:defRPr sz="1800">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
        <p:nvSpPr>
          <p:cNvPr id="5" name="Date Placeholder 7"/>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F5C8AA0-DB0F-47B5-8077-2CA1CCABCA38}" type="datetimeFigureOut">
              <a:rPr lang="en-US"/>
              <a:pPr>
                <a:defRPr/>
              </a:pPr>
              <a:t>2/9/2021</a:t>
            </a:fld>
            <a:endParaRPr/>
          </a:p>
        </p:txBody>
      </p:sp>
      <p:sp>
        <p:nvSpPr>
          <p:cNvPr id="6" name="Footer Placeholder 8"/>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9"/>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202378F4-D25D-4AA6-B570-DBD0D49C04B9}" type="slidenum">
              <a:rPr/>
              <a:pPr>
                <a:defRPr/>
              </a:pPr>
              <a:t>‹#›</a:t>
            </a:fld>
            <a:endParaRPr/>
          </a:p>
        </p:txBody>
      </p:sp>
    </p:spTree>
    <p:extLst>
      <p:ext uri="{BB962C8B-B14F-4D97-AF65-F5344CB8AC3E}">
        <p14:creationId xmlns:p14="http://schemas.microsoft.com/office/powerpoint/2010/main" val="244012644"/>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6FA16D07-E8AD-4FF6-B7FE-2DD57C0590BA}" type="datetimeFigureOut">
              <a:rPr lang="en-US"/>
              <a:pPr>
                <a:defRPr/>
              </a:pPr>
              <a:t>2/9/2021</a:t>
            </a:fld>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78A690EA-20B0-4E20-BDCD-4BAF62344226}" type="slidenum">
              <a:rPr/>
              <a:pPr>
                <a:defRPr/>
              </a:pPr>
              <a:t>‹#›</a:t>
            </a:fld>
            <a:endParaRPr/>
          </a:p>
        </p:txBody>
      </p:sp>
    </p:spTree>
    <p:extLst>
      <p:ext uri="{BB962C8B-B14F-4D97-AF65-F5344CB8AC3E}">
        <p14:creationId xmlns:p14="http://schemas.microsoft.com/office/powerpoint/2010/main" val="1371146295"/>
      </p:ext>
    </p:extLst>
  </p:cSld>
  <p:clrMapOvr>
    <a:masterClrMapping/>
  </p:clrMapOvr>
  <p:transition>
    <p:fade thruBlk="1"/>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173" y="2590800"/>
            <a:ext cx="8231743" cy="2819400"/>
          </a:xfrm>
        </p:spPr>
        <p:txBody>
          <a:bodyPr/>
          <a:lstStyle>
            <a:lvl1pPr algn="l">
              <a:defRPr sz="3601" b="0" cap="none" baseline="0"/>
            </a:lvl1pPr>
          </a:lstStyle>
          <a:p>
            <a:r>
              <a:rPr lang="en-US"/>
              <a:t>Click to edit Master title style</a:t>
            </a:r>
            <a:endParaRPr/>
          </a:p>
        </p:txBody>
      </p:sp>
      <p:sp>
        <p:nvSpPr>
          <p:cNvPr id="3" name="Text Placeholder 2"/>
          <p:cNvSpPr>
            <a:spLocks noGrp="1"/>
          </p:cNvSpPr>
          <p:nvPr>
            <p:ph type="body" idx="1"/>
          </p:nvPr>
        </p:nvSpPr>
        <p:spPr>
          <a:xfrm>
            <a:off x="606584" y="5410200"/>
            <a:ext cx="8233331" cy="762000"/>
          </a:xfrm>
        </p:spPr>
        <p:txBody>
          <a:bodyPr/>
          <a:lstStyle>
            <a:lvl1pPr marL="0" indent="0">
              <a:spcBef>
                <a:spcPts val="0"/>
              </a:spcBef>
              <a:buNone/>
              <a:defRPr sz="18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6"/>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FBFBD7A4-5A32-40C9-9D97-8AB482FB75FF}" type="datetimeFigureOut">
              <a:rPr lang="en-US"/>
              <a:pPr>
                <a:defRPr/>
              </a:pPr>
              <a:t>2/9/2021</a:t>
            </a:fld>
            <a:endParaRPr/>
          </a:p>
        </p:txBody>
      </p:sp>
      <p:sp>
        <p:nvSpPr>
          <p:cNvPr id="5" name="Footer Placeholder 7"/>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8"/>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574377E0-F137-4AB6-AA00-24B9B9A01462}" type="slidenum">
              <a:rPr/>
              <a:pPr>
                <a:defRPr/>
              </a:pPr>
              <a:t>‹#›</a:t>
            </a:fld>
            <a:endParaRPr/>
          </a:p>
        </p:txBody>
      </p:sp>
    </p:spTree>
    <p:extLst>
      <p:ext uri="{BB962C8B-B14F-4D97-AF65-F5344CB8AC3E}">
        <p14:creationId xmlns:p14="http://schemas.microsoft.com/office/powerpoint/2010/main" val="2924205398"/>
      </p:ext>
    </p:extLst>
  </p:cSld>
  <p:clrMapOvr>
    <a:masterClrMapping/>
  </p:clrMapOvr>
  <p:transition>
    <p:fade thruBlk="1"/>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4150" y="685800"/>
            <a:ext cx="5030511" cy="41910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53322" y="685800"/>
            <a:ext cx="5030509" cy="41910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57D3EEEF-5F9C-4F15-BE7D-583425F6F0AA}" type="datetimeFigureOut">
              <a:rPr lang="en-US"/>
              <a:pPr>
                <a:defRPr/>
              </a:pPr>
              <a:t>2/9/2021</a:t>
            </a:fld>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70EC657A-96F6-46F6-B549-C1522A46A7BB}" type="slidenum">
              <a:rPr/>
              <a:pPr>
                <a:defRPr/>
              </a:pPr>
              <a:t>‹#›</a:t>
            </a:fld>
            <a:endParaRPr/>
          </a:p>
        </p:txBody>
      </p:sp>
    </p:spTree>
    <p:extLst>
      <p:ext uri="{BB962C8B-B14F-4D97-AF65-F5344CB8AC3E}">
        <p14:creationId xmlns:p14="http://schemas.microsoft.com/office/powerpoint/2010/main" val="2801051527"/>
      </p:ext>
    </p:extLst>
  </p:cSld>
  <p:clrMapOvr>
    <a:masterClrMapping/>
  </p:clrMapOvr>
  <p:transition>
    <p:fade thruBlk="1"/>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4001" y="685800"/>
            <a:ext cx="5030511" cy="990600"/>
          </a:xfrm>
        </p:spPr>
        <p:txBody>
          <a:bodyPr anchor="ctr"/>
          <a:lstStyle>
            <a:lvl1pPr marL="0" indent="0">
              <a:spcBef>
                <a:spcPts val="0"/>
              </a:spcBef>
              <a:buNone/>
              <a:defRPr sz="2401"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1294001" y="1676400"/>
            <a:ext cx="5030511"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3319" y="685800"/>
            <a:ext cx="5030511" cy="990600"/>
          </a:xfrm>
        </p:spPr>
        <p:txBody>
          <a:bodyPr anchor="ctr"/>
          <a:lstStyle>
            <a:lvl1pPr marL="0" indent="0">
              <a:spcBef>
                <a:spcPts val="0"/>
              </a:spcBef>
              <a:buNone/>
              <a:defRPr sz="2401"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551731" y="1676400"/>
            <a:ext cx="5030511"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4D35C3F-52CB-4CBB-A852-807748552E89}" type="datetimeFigureOut">
              <a:rPr lang="en-US"/>
              <a:pPr>
                <a:defRPr/>
              </a:pPr>
              <a:t>2/9/2021</a:t>
            </a:fld>
            <a:endParaRPr/>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84E0C4B2-2040-46E9-B18E-D9BD698B11EC}" type="slidenum">
              <a:rPr/>
              <a:pPr>
                <a:defRPr/>
              </a:pPr>
              <a:t>‹#›</a:t>
            </a:fld>
            <a:endParaRPr/>
          </a:p>
        </p:txBody>
      </p:sp>
    </p:spTree>
    <p:extLst>
      <p:ext uri="{BB962C8B-B14F-4D97-AF65-F5344CB8AC3E}">
        <p14:creationId xmlns:p14="http://schemas.microsoft.com/office/powerpoint/2010/main" val="527928404"/>
      </p:ext>
    </p:extLst>
  </p:cSld>
  <p:clrMapOvr>
    <a:masterClrMapping/>
  </p:clrMapOvr>
  <p:transition>
    <p:fade thruBlk="1"/>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1DAAF441-E0E2-43DF-A374-8FB674167B7C}" type="datetimeFigureOut">
              <a:rPr lang="en-US"/>
              <a:pPr>
                <a:defRPr/>
              </a:pPr>
              <a:t>2/9/2021</a:t>
            </a:fld>
            <a:endParaRP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E3DF18E0-4B78-483A-9767-2C7B25279843}" type="slidenum">
              <a:rPr/>
              <a:pPr>
                <a:defRPr/>
              </a:pPr>
              <a:t>‹#›</a:t>
            </a:fld>
            <a:endParaRPr/>
          </a:p>
        </p:txBody>
      </p:sp>
    </p:spTree>
    <p:extLst>
      <p:ext uri="{BB962C8B-B14F-4D97-AF65-F5344CB8AC3E}">
        <p14:creationId xmlns:p14="http://schemas.microsoft.com/office/powerpoint/2010/main" val="2646351796"/>
      </p:ext>
    </p:extLst>
  </p:cSld>
  <p:clrMapOvr>
    <a:masterClrMapping/>
  </p:clrMapOvr>
  <p:transition>
    <p:fade thruBlk="1"/>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705D8C99-1099-4916-A00C-656437D660E6}" type="datetimeFigureOut">
              <a:rPr lang="en-US"/>
              <a:pPr>
                <a:defRPr/>
              </a:pPr>
              <a:t>2/9/2021</a:t>
            </a:fld>
            <a:endParaRP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82F11216-923F-40A5-8509-3967C25EFE9C}" type="slidenum">
              <a:rPr/>
              <a:pPr>
                <a:defRPr/>
              </a:pPr>
              <a:t>‹#›</a:t>
            </a:fld>
            <a:endParaRPr/>
          </a:p>
        </p:txBody>
      </p:sp>
    </p:spTree>
    <p:extLst>
      <p:ext uri="{BB962C8B-B14F-4D97-AF65-F5344CB8AC3E}">
        <p14:creationId xmlns:p14="http://schemas.microsoft.com/office/powerpoint/2010/main" val="3830618580"/>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77600" y="-228600"/>
            <a:ext cx="3556000" cy="6359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10464800" cy="6359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D7333F32-8463-45D0-81E8-4C98F2ADE97F}" type="slidenum">
              <a:rPr lang="en-US" altLang="en-US"/>
              <a:pPr>
                <a:defRPr/>
              </a:pPr>
              <a:t>‹#›</a:t>
            </a:fld>
            <a:endParaRPr lang="en-US" altLang="en-US"/>
          </a:p>
        </p:txBody>
      </p:sp>
    </p:spTree>
    <p:extLst>
      <p:ext uri="{BB962C8B-B14F-4D97-AF65-F5344CB8AC3E}">
        <p14:creationId xmlns:p14="http://schemas.microsoft.com/office/powerpoint/2010/main" val="2918046428"/>
      </p:ext>
    </p:extLst>
  </p:cSld>
  <p:clrMapOvr>
    <a:masterClrMapping/>
  </p:clrMapOvr>
  <p:transition>
    <p:fade thruBlk="1"/>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72" y="685800"/>
            <a:ext cx="3963432" cy="4724400"/>
          </a:xfrm>
        </p:spPr>
        <p:txBody>
          <a:bodyPr>
            <a:noAutofit/>
          </a:bodyPr>
          <a:lstStyle>
            <a:lvl1pPr algn="l">
              <a:defRPr sz="2701" b="0"/>
            </a:lvl1pPr>
          </a:lstStyle>
          <a:p>
            <a:r>
              <a:rPr lang="en-US"/>
              <a:t>Click to edit Master title style</a:t>
            </a:r>
            <a:endParaRPr/>
          </a:p>
        </p:txBody>
      </p:sp>
      <p:sp>
        <p:nvSpPr>
          <p:cNvPr id="3" name="Content Placeholder 2"/>
          <p:cNvSpPr>
            <a:spLocks noGrp="1"/>
          </p:cNvSpPr>
          <p:nvPr>
            <p:ph idx="1"/>
          </p:nvPr>
        </p:nvSpPr>
        <p:spPr>
          <a:xfrm>
            <a:off x="4876483" y="685800"/>
            <a:ext cx="6705917" cy="5486400"/>
          </a:xfrm>
        </p:spPr>
        <p:txBody>
          <a:bodyPr/>
          <a:lstStyle>
            <a:lvl1pPr>
              <a:defRPr sz="2101"/>
            </a:lvl1pPr>
            <a:lvl2pPr>
              <a:defRPr sz="1800"/>
            </a:lvl2pPr>
            <a:lvl3pPr>
              <a:defRPr sz="1500"/>
            </a:lvl3pPr>
            <a:lvl4pPr>
              <a:defRPr sz="1350"/>
            </a:lvl4pPr>
            <a:lvl5pPr>
              <a:defRPr sz="1350"/>
            </a:lvl5pPr>
            <a:lvl6pPr>
              <a:defRPr sz="1350" baseline="0"/>
            </a:lvl6pPr>
            <a:lvl7pPr>
              <a:defRPr sz="1350" baseline="0"/>
            </a:lvl7pPr>
            <a:lvl8pPr>
              <a:defRPr sz="1350" baseline="0"/>
            </a:lvl8pPr>
            <a:lvl9pPr>
              <a:defRPr sz="135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8172" y="5410200"/>
            <a:ext cx="3963432" cy="762000"/>
          </a:xfrm>
        </p:spPr>
        <p:txBody>
          <a:bodyPr/>
          <a:lstStyle>
            <a:lvl1pPr marL="0" indent="0">
              <a:spcBef>
                <a:spcPts val="0"/>
              </a:spcBef>
              <a:buNone/>
              <a:defRPr sz="15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6C65A357-3352-40BE-B2C9-EDC90DC4E80F}" type="datetimeFigureOut">
              <a:rPr lang="en-US"/>
              <a:pPr>
                <a:defRPr/>
              </a:pPr>
              <a:t>2/9/2021</a:t>
            </a:fld>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70F4DAAE-2AAC-4704-8BD6-3C225ABC3CA5}" type="slidenum">
              <a:rPr/>
              <a:pPr>
                <a:defRPr/>
              </a:pPr>
              <a:t>‹#›</a:t>
            </a:fld>
            <a:endParaRPr/>
          </a:p>
        </p:txBody>
      </p:sp>
    </p:spTree>
    <p:extLst>
      <p:ext uri="{BB962C8B-B14F-4D97-AF65-F5344CB8AC3E}">
        <p14:creationId xmlns:p14="http://schemas.microsoft.com/office/powerpoint/2010/main" val="2111855444"/>
      </p:ext>
    </p:extLst>
  </p:cSld>
  <p:clrMapOvr>
    <a:masterClrMapping/>
  </p:clrMapOvr>
  <p:transition>
    <p:fade thruBlk="1"/>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172" y="685800"/>
            <a:ext cx="3963432" cy="4724400"/>
          </a:xfrm>
        </p:spPr>
        <p:txBody>
          <a:bodyPr/>
          <a:lstStyle>
            <a:lvl1pPr algn="l">
              <a:defRPr sz="2701" b="0"/>
            </a:lvl1pPr>
          </a:lstStyle>
          <a:p>
            <a:r>
              <a:rPr lang="en-US"/>
              <a:t>Click to edit Master title style</a:t>
            </a:r>
            <a:endParaRPr/>
          </a:p>
        </p:txBody>
      </p:sp>
      <p:sp>
        <p:nvSpPr>
          <p:cNvPr id="3" name="Picture Placeholder 2"/>
          <p:cNvSpPr>
            <a:spLocks noGrp="1"/>
          </p:cNvSpPr>
          <p:nvPr>
            <p:ph type="pic" idx="1"/>
          </p:nvPr>
        </p:nvSpPr>
        <p:spPr>
          <a:xfrm>
            <a:off x="4876483" y="685800"/>
            <a:ext cx="6707347" cy="5486400"/>
          </a:xfrm>
          <a:ln w="63500">
            <a:solidFill>
              <a:schemeClr val="bg1"/>
            </a:solidFill>
            <a:miter lim="800000"/>
          </a:ln>
        </p:spPr>
        <p:txBody>
          <a:bodyPr rtlCol="0">
            <a:normAutofit/>
          </a:bodyPr>
          <a:lstStyle>
            <a:lvl1pPr marL="0" indent="0" algn="ctr">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a:t>Click icon to add picture</a:t>
            </a:r>
            <a:endParaRPr noProof="0"/>
          </a:p>
        </p:txBody>
      </p:sp>
      <p:sp>
        <p:nvSpPr>
          <p:cNvPr id="4" name="Text Placeholder 3"/>
          <p:cNvSpPr>
            <a:spLocks noGrp="1"/>
          </p:cNvSpPr>
          <p:nvPr>
            <p:ph type="body" sz="half" idx="2"/>
          </p:nvPr>
        </p:nvSpPr>
        <p:spPr>
          <a:xfrm>
            <a:off x="608172" y="5410200"/>
            <a:ext cx="3963432" cy="762000"/>
          </a:xfrm>
        </p:spPr>
        <p:txBody>
          <a:bodyPr/>
          <a:lstStyle>
            <a:lvl1pPr marL="0" indent="0">
              <a:spcBef>
                <a:spcPts val="0"/>
              </a:spcBef>
              <a:buNone/>
              <a:defRPr sz="1500">
                <a:solidFill>
                  <a:schemeClr val="tx1"/>
                </a:solidFill>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05687038-DC90-4F43-9B0F-DCB81D9BACE7}" type="datetimeFigureOut">
              <a:rPr lang="en-US"/>
              <a:pPr>
                <a:defRPr/>
              </a:pPr>
              <a:t>2/9/2021</a:t>
            </a:fld>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1D538AFD-3070-4215-8FEB-740BD282B46D}" type="slidenum">
              <a:rPr/>
              <a:pPr>
                <a:defRPr/>
              </a:pPr>
              <a:t>‹#›</a:t>
            </a:fld>
            <a:endParaRPr/>
          </a:p>
        </p:txBody>
      </p:sp>
    </p:spTree>
    <p:extLst>
      <p:ext uri="{BB962C8B-B14F-4D97-AF65-F5344CB8AC3E}">
        <p14:creationId xmlns:p14="http://schemas.microsoft.com/office/powerpoint/2010/main" val="2711712890"/>
      </p:ext>
    </p:extLst>
  </p:cSld>
  <p:clrMapOvr>
    <a:masterClrMapping/>
  </p:clrMapOvr>
  <p:transition>
    <p:fade thruBlk="1"/>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AC58C452-DBA3-4D66-A565-90F0A99D808C}" type="datetimeFigureOut">
              <a:rPr lang="en-US"/>
              <a:pPr>
                <a:defRPr/>
              </a:pPr>
              <a:t>2/9/2021</a:t>
            </a:fld>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C8B55D7C-8BED-401F-B275-74550ECD74B4}" type="slidenum">
              <a:rPr/>
              <a:pPr>
                <a:defRPr/>
              </a:pPr>
              <a:t>‹#›</a:t>
            </a:fld>
            <a:endParaRPr/>
          </a:p>
        </p:txBody>
      </p:sp>
    </p:spTree>
    <p:extLst>
      <p:ext uri="{BB962C8B-B14F-4D97-AF65-F5344CB8AC3E}">
        <p14:creationId xmlns:p14="http://schemas.microsoft.com/office/powerpoint/2010/main" val="1733880835"/>
      </p:ext>
    </p:extLst>
  </p:cSld>
  <p:clrMapOvr>
    <a:masterClrMapping/>
  </p:clrMapOvr>
  <p:transition>
    <p:fade thruBlk="1"/>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8092" y="685800"/>
            <a:ext cx="1295739"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172" y="685800"/>
            <a:ext cx="9476721"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15D168E6-ED1C-4113-9CA8-8351A00E2236}" type="datetimeFigureOut">
              <a:rPr lang="en-US"/>
              <a:pPr>
                <a:defRPr/>
              </a:pPr>
              <a:t>2/9/2021</a:t>
            </a:fld>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endParaRP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Verdana" panose="020B0604030504040204" pitchFamily="34" charset="0"/>
              </a:defRPr>
            </a:lvl1pPr>
          </a:lstStyle>
          <a:p>
            <a:pPr>
              <a:defRPr/>
            </a:pPr>
            <a:fld id="{D17B4BDD-CEA5-4149-A705-2EA8672F017D}" type="slidenum">
              <a:rPr/>
              <a:pPr>
                <a:defRPr/>
              </a:pPr>
              <a:t>‹#›</a:t>
            </a:fld>
            <a:endParaRPr/>
          </a:p>
        </p:txBody>
      </p:sp>
    </p:spTree>
    <p:extLst>
      <p:ext uri="{BB962C8B-B14F-4D97-AF65-F5344CB8AC3E}">
        <p14:creationId xmlns:p14="http://schemas.microsoft.com/office/powerpoint/2010/main" val="4090691445"/>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914400" y="2857500"/>
            <a:ext cx="10363200" cy="1143000"/>
          </a:xfrm>
        </p:spPr>
        <p:txBody>
          <a:bodyPr/>
          <a:lstStyle>
            <a:lvl1pPr>
              <a:defRPr/>
            </a:lvl1pPr>
          </a:lstStyle>
          <a:p>
            <a:r>
              <a:rPr lang="en-US"/>
              <a:t>Click to edit Master title style</a:t>
            </a:r>
          </a:p>
        </p:txBody>
      </p:sp>
      <p:sp>
        <p:nvSpPr>
          <p:cNvPr id="39939" name="Rectangle 3"/>
          <p:cNvSpPr>
            <a:spLocks noGrp="1" noChangeArrowheads="1"/>
          </p:cNvSpPr>
          <p:nvPr>
            <p:ph type="subTitle" idx="1"/>
          </p:nvPr>
        </p:nvSpPr>
        <p:spPr>
          <a:xfrm>
            <a:off x="0" y="990600"/>
            <a:ext cx="10668000" cy="914400"/>
          </a:xfrm>
        </p:spPr>
        <p:txBody>
          <a:bodyPr/>
          <a:lstStyle>
            <a:lvl1pPr marL="0" indent="0">
              <a:buFontTx/>
              <a:buNone/>
              <a:defRPr>
                <a:solidFill>
                  <a:schemeClr val="tx1"/>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4E75807-F54F-4F8F-B703-A9B8F46494D9}" type="slidenum">
              <a:rPr lang="en-US" altLang="en-US"/>
              <a:pPr>
                <a:defRPr/>
              </a:pPr>
              <a:t>‹#›</a:t>
            </a:fld>
            <a:endParaRPr lang="en-US" altLang="en-US"/>
          </a:p>
        </p:txBody>
      </p:sp>
    </p:spTree>
    <p:extLst>
      <p:ext uri="{BB962C8B-B14F-4D97-AF65-F5344CB8AC3E}">
        <p14:creationId xmlns:p14="http://schemas.microsoft.com/office/powerpoint/2010/main" val="2685917872"/>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32CB18-B613-4AD8-9AC6-ADE49ED54CCC}" type="slidenum">
              <a:rPr lang="en-US" altLang="en-US"/>
              <a:pPr>
                <a:defRPr/>
              </a:pPr>
              <a:t>‹#›</a:t>
            </a:fld>
            <a:endParaRPr lang="en-US" altLang="en-US"/>
          </a:p>
        </p:txBody>
      </p:sp>
    </p:spTree>
    <p:extLst>
      <p:ext uri="{BB962C8B-B14F-4D97-AF65-F5344CB8AC3E}">
        <p14:creationId xmlns:p14="http://schemas.microsoft.com/office/powerpoint/2010/main" val="1228893053"/>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6E498D-9244-4D7E-8EFC-4032E3CDFDFC}" type="slidenum">
              <a:rPr lang="en-US" altLang="en-US"/>
              <a:pPr>
                <a:defRPr/>
              </a:pPr>
              <a:t>‹#›</a:t>
            </a:fld>
            <a:endParaRPr lang="en-US" altLang="en-US"/>
          </a:p>
        </p:txBody>
      </p:sp>
    </p:spTree>
    <p:extLst>
      <p:ext uri="{BB962C8B-B14F-4D97-AF65-F5344CB8AC3E}">
        <p14:creationId xmlns:p14="http://schemas.microsoft.com/office/powerpoint/2010/main" val="1133418980"/>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DA4487-7F5B-495E-93EA-35D61F30CC29}" type="slidenum">
              <a:rPr lang="en-US" altLang="en-US"/>
              <a:pPr>
                <a:defRPr/>
              </a:pPr>
              <a:t>‹#›</a:t>
            </a:fld>
            <a:endParaRPr lang="en-US" altLang="en-US"/>
          </a:p>
        </p:txBody>
      </p:sp>
    </p:spTree>
    <p:extLst>
      <p:ext uri="{BB962C8B-B14F-4D97-AF65-F5344CB8AC3E}">
        <p14:creationId xmlns:p14="http://schemas.microsoft.com/office/powerpoint/2010/main" val="581592399"/>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923644-3171-46D8-A512-90F1F850D824}" type="slidenum">
              <a:rPr lang="en-US" altLang="en-US"/>
              <a:pPr>
                <a:defRPr/>
              </a:pPr>
              <a:t>‹#›</a:t>
            </a:fld>
            <a:endParaRPr lang="en-US" altLang="en-US"/>
          </a:p>
        </p:txBody>
      </p:sp>
    </p:spTree>
    <p:extLst>
      <p:ext uri="{BB962C8B-B14F-4D97-AF65-F5344CB8AC3E}">
        <p14:creationId xmlns:p14="http://schemas.microsoft.com/office/powerpoint/2010/main" val="1419176652"/>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99099C-0E0E-40B3-8545-D60F9098D1C8}" type="slidenum">
              <a:rPr lang="en-US" altLang="en-US"/>
              <a:pPr>
                <a:defRPr/>
              </a:pPr>
              <a:t>‹#›</a:t>
            </a:fld>
            <a:endParaRPr lang="en-US" altLang="en-US"/>
          </a:p>
        </p:txBody>
      </p:sp>
    </p:spTree>
    <p:extLst>
      <p:ext uri="{BB962C8B-B14F-4D97-AF65-F5344CB8AC3E}">
        <p14:creationId xmlns:p14="http://schemas.microsoft.com/office/powerpoint/2010/main" val="972774905"/>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1FB546-0870-4BEB-80AB-F98590F09653}" type="slidenum">
              <a:rPr lang="en-US" altLang="en-US"/>
              <a:pPr>
                <a:defRPr/>
              </a:pPr>
              <a:t>‹#›</a:t>
            </a:fld>
            <a:endParaRPr lang="en-US" altLang="en-US"/>
          </a:p>
        </p:txBody>
      </p:sp>
    </p:spTree>
    <p:extLst>
      <p:ext uri="{BB962C8B-B14F-4D97-AF65-F5344CB8AC3E}">
        <p14:creationId xmlns:p14="http://schemas.microsoft.com/office/powerpoint/2010/main" val="256179979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9542FFD-4709-495A-BFD8-8118CF1F5857}" type="slidenum">
              <a:rPr lang="en-US" altLang="en-US"/>
              <a:pPr>
                <a:defRPr/>
              </a:pPr>
              <a:t>‹#›</a:t>
            </a:fld>
            <a:endParaRPr lang="en-US" altLang="en-US"/>
          </a:p>
        </p:txBody>
      </p:sp>
    </p:spTree>
    <p:extLst>
      <p:ext uri="{BB962C8B-B14F-4D97-AF65-F5344CB8AC3E}">
        <p14:creationId xmlns:p14="http://schemas.microsoft.com/office/powerpoint/2010/main" val="1321805038"/>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BBBA4-8B1E-4E75-B218-294D7BD10DFE}" type="slidenum">
              <a:rPr lang="en-US" altLang="en-US"/>
              <a:pPr>
                <a:defRPr/>
              </a:pPr>
              <a:t>‹#›</a:t>
            </a:fld>
            <a:endParaRPr lang="en-US" altLang="en-US"/>
          </a:p>
        </p:txBody>
      </p:sp>
    </p:spTree>
    <p:extLst>
      <p:ext uri="{BB962C8B-B14F-4D97-AF65-F5344CB8AC3E}">
        <p14:creationId xmlns:p14="http://schemas.microsoft.com/office/powerpoint/2010/main" val="1349158644"/>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86BFDD-DAC2-4067-8BCF-7F60247AA2E4}" type="slidenum">
              <a:rPr lang="en-US" altLang="en-US"/>
              <a:pPr>
                <a:defRPr/>
              </a:pPr>
              <a:t>‹#›</a:t>
            </a:fld>
            <a:endParaRPr lang="en-US" altLang="en-US"/>
          </a:p>
        </p:txBody>
      </p:sp>
    </p:spTree>
    <p:extLst>
      <p:ext uri="{BB962C8B-B14F-4D97-AF65-F5344CB8AC3E}">
        <p14:creationId xmlns:p14="http://schemas.microsoft.com/office/powerpoint/2010/main" val="1099399278"/>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0E35AF-2B76-4C3D-BAD2-0526C65EA658}" type="slidenum">
              <a:rPr lang="en-US" altLang="en-US"/>
              <a:pPr>
                <a:defRPr/>
              </a:pPr>
              <a:t>‹#›</a:t>
            </a:fld>
            <a:endParaRPr lang="en-US" altLang="en-US"/>
          </a:p>
        </p:txBody>
      </p:sp>
    </p:spTree>
    <p:extLst>
      <p:ext uri="{BB962C8B-B14F-4D97-AF65-F5344CB8AC3E}">
        <p14:creationId xmlns:p14="http://schemas.microsoft.com/office/powerpoint/2010/main" val="3829565343"/>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56F2BA-C7F7-431A-8DAD-9E3A17611489}" type="slidenum">
              <a:rPr lang="en-US" altLang="en-US"/>
              <a:pPr>
                <a:defRPr/>
              </a:pPr>
              <a:t>‹#›</a:t>
            </a:fld>
            <a:endParaRPr lang="en-US" altLang="en-US"/>
          </a:p>
        </p:txBody>
      </p:sp>
    </p:spTree>
    <p:extLst>
      <p:ext uri="{BB962C8B-B14F-4D97-AF65-F5344CB8AC3E}">
        <p14:creationId xmlns:p14="http://schemas.microsoft.com/office/powerpoint/2010/main" val="3277180870"/>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E4191E97-0D7D-4D62-A3FA-3A8876CF8043}" type="slidenum">
              <a:rPr lang="en-US" altLang="en-US"/>
              <a:pPr>
                <a:defRPr/>
              </a:pPr>
              <a:t>‹#›</a:t>
            </a:fld>
            <a:endParaRPr lang="en-US" altLang="en-US"/>
          </a:p>
        </p:txBody>
      </p:sp>
    </p:spTree>
    <p:extLst>
      <p:ext uri="{BB962C8B-B14F-4D97-AF65-F5344CB8AC3E}">
        <p14:creationId xmlns:p14="http://schemas.microsoft.com/office/powerpoint/2010/main" val="2522175293"/>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33BC2887-17C1-4254-991E-6B90A3058891}" type="slidenum">
              <a:rPr lang="en-US" altLang="en-US"/>
              <a:pPr>
                <a:defRPr/>
              </a:pPr>
              <a:t>‹#›</a:t>
            </a:fld>
            <a:endParaRPr lang="en-US" altLang="en-US"/>
          </a:p>
        </p:txBody>
      </p:sp>
    </p:spTree>
    <p:extLst>
      <p:ext uri="{BB962C8B-B14F-4D97-AF65-F5344CB8AC3E}">
        <p14:creationId xmlns:p14="http://schemas.microsoft.com/office/powerpoint/2010/main" val="2977110918"/>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325448E-C8BF-4442-85B4-9F4F6581C000}" type="slidenum">
              <a:rPr lang="en-US" altLang="en-US"/>
              <a:pPr>
                <a:defRPr/>
              </a:pPr>
              <a:t>‹#›</a:t>
            </a:fld>
            <a:endParaRPr lang="en-US" altLang="en-US"/>
          </a:p>
        </p:txBody>
      </p:sp>
    </p:spTree>
    <p:extLst>
      <p:ext uri="{BB962C8B-B14F-4D97-AF65-F5344CB8AC3E}">
        <p14:creationId xmlns:p14="http://schemas.microsoft.com/office/powerpoint/2010/main" val="2232956530"/>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737CB5AF-A593-4FFE-9223-D09CFAE5BB8D}" type="slidenum">
              <a:rPr lang="en-US" altLang="en-US"/>
              <a:pPr>
                <a:defRPr/>
              </a:pPr>
              <a:t>‹#›</a:t>
            </a:fld>
            <a:endParaRPr lang="en-US" altLang="en-US"/>
          </a:p>
        </p:txBody>
      </p:sp>
    </p:spTree>
    <p:extLst>
      <p:ext uri="{BB962C8B-B14F-4D97-AF65-F5344CB8AC3E}">
        <p14:creationId xmlns:p14="http://schemas.microsoft.com/office/powerpoint/2010/main" val="1565861316"/>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A906656D-F423-4BC8-B176-8BDC97F749A3}" type="slidenum">
              <a:rPr lang="en-US" altLang="en-US"/>
              <a:pPr>
                <a:defRPr/>
              </a:pPr>
              <a:t>‹#›</a:t>
            </a:fld>
            <a:endParaRPr lang="en-US" altLang="en-US"/>
          </a:p>
        </p:txBody>
      </p:sp>
    </p:spTree>
    <p:extLst>
      <p:ext uri="{BB962C8B-B14F-4D97-AF65-F5344CB8AC3E}">
        <p14:creationId xmlns:p14="http://schemas.microsoft.com/office/powerpoint/2010/main" val="1098284726"/>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347B1B99-3EF7-4066-AA2A-0E19CF85693C}" type="slidenum">
              <a:rPr lang="en-US" altLang="en-US"/>
              <a:pPr>
                <a:defRPr/>
              </a:pPr>
              <a:t>‹#›</a:t>
            </a:fld>
            <a:endParaRPr lang="en-US" altLang="en-US"/>
          </a:p>
        </p:txBody>
      </p:sp>
    </p:spTree>
    <p:extLst>
      <p:ext uri="{BB962C8B-B14F-4D97-AF65-F5344CB8AC3E}">
        <p14:creationId xmlns:p14="http://schemas.microsoft.com/office/powerpoint/2010/main" val="251516021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74AC0BA-5D11-40F9-8CF6-39CFA6E70008}" type="slidenum">
              <a:rPr lang="en-US" altLang="en-US"/>
              <a:pPr>
                <a:defRPr/>
              </a:pPr>
              <a:t>‹#›</a:t>
            </a:fld>
            <a:endParaRPr lang="en-US" altLang="en-US"/>
          </a:p>
        </p:txBody>
      </p:sp>
    </p:spTree>
    <p:extLst>
      <p:ext uri="{BB962C8B-B14F-4D97-AF65-F5344CB8AC3E}">
        <p14:creationId xmlns:p14="http://schemas.microsoft.com/office/powerpoint/2010/main" val="3821672552"/>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14B1EAD3-C1D1-4889-90DC-EB4894E5308D}" type="slidenum">
              <a:rPr lang="en-US" altLang="en-US"/>
              <a:pPr>
                <a:defRPr/>
              </a:pPr>
              <a:t>‹#›</a:t>
            </a:fld>
            <a:endParaRPr lang="en-US" altLang="en-US"/>
          </a:p>
        </p:txBody>
      </p:sp>
    </p:spTree>
    <p:extLst>
      <p:ext uri="{BB962C8B-B14F-4D97-AF65-F5344CB8AC3E}">
        <p14:creationId xmlns:p14="http://schemas.microsoft.com/office/powerpoint/2010/main" val="2159101269"/>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6FC5BF1-ADBC-4202-964C-7DE51A66C748}" type="slidenum">
              <a:rPr lang="en-US" altLang="en-US"/>
              <a:pPr>
                <a:defRPr/>
              </a:pPr>
              <a:t>‹#›</a:t>
            </a:fld>
            <a:endParaRPr lang="en-US" altLang="en-US"/>
          </a:p>
        </p:txBody>
      </p:sp>
    </p:spTree>
    <p:extLst>
      <p:ext uri="{BB962C8B-B14F-4D97-AF65-F5344CB8AC3E}">
        <p14:creationId xmlns:p14="http://schemas.microsoft.com/office/powerpoint/2010/main" val="3151020955"/>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78A22BD1-6BCB-46C1-B168-ACC42C10495B}" type="slidenum">
              <a:rPr lang="en-US" altLang="en-US"/>
              <a:pPr>
                <a:defRPr/>
              </a:pPr>
              <a:t>‹#›</a:t>
            </a:fld>
            <a:endParaRPr lang="en-US" altLang="en-US"/>
          </a:p>
        </p:txBody>
      </p:sp>
    </p:spTree>
    <p:extLst>
      <p:ext uri="{BB962C8B-B14F-4D97-AF65-F5344CB8AC3E}">
        <p14:creationId xmlns:p14="http://schemas.microsoft.com/office/powerpoint/2010/main" val="2786730590"/>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B1BF957-19AD-4507-AC45-8F15EF9AB183}" type="slidenum">
              <a:rPr lang="en-US" altLang="en-US"/>
              <a:pPr>
                <a:defRPr/>
              </a:pPr>
              <a:t>‹#›</a:t>
            </a:fld>
            <a:endParaRPr lang="en-US" altLang="en-US"/>
          </a:p>
        </p:txBody>
      </p:sp>
    </p:spTree>
    <p:extLst>
      <p:ext uri="{BB962C8B-B14F-4D97-AF65-F5344CB8AC3E}">
        <p14:creationId xmlns:p14="http://schemas.microsoft.com/office/powerpoint/2010/main" val="766395801"/>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2E1A827-F912-4C59-B5C0-31890BCCEBA4}" type="slidenum">
              <a:rPr lang="en-US" altLang="en-US"/>
              <a:pPr>
                <a:defRPr/>
              </a:pPr>
              <a:t>‹#›</a:t>
            </a:fld>
            <a:endParaRPr lang="en-US" altLang="en-US"/>
          </a:p>
        </p:txBody>
      </p:sp>
    </p:spTree>
    <p:extLst>
      <p:ext uri="{BB962C8B-B14F-4D97-AF65-F5344CB8AC3E}">
        <p14:creationId xmlns:p14="http://schemas.microsoft.com/office/powerpoint/2010/main" val="469784156"/>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4404509"/>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9916787"/>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2995275"/>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5986915"/>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419017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C42E459A-C7E9-4DF0-91CF-C7F2D8C5E872}" type="slidenum">
              <a:rPr lang="en-US" altLang="en-US"/>
              <a:pPr>
                <a:defRPr/>
              </a:pPr>
              <a:t>‹#›</a:t>
            </a:fld>
            <a:endParaRPr lang="en-US" altLang="en-US"/>
          </a:p>
        </p:txBody>
      </p:sp>
    </p:spTree>
    <p:extLst>
      <p:ext uri="{BB962C8B-B14F-4D97-AF65-F5344CB8AC3E}">
        <p14:creationId xmlns:p14="http://schemas.microsoft.com/office/powerpoint/2010/main" val="1752287706"/>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6646867"/>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842379"/>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7105326"/>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2995300"/>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9092292"/>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626716"/>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980475"/>
      </p:ext>
    </p:extLst>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288618" y="5345114"/>
            <a:ext cx="5903383" cy="1512887"/>
            <a:chOff x="2971" y="3367"/>
            <a:chExt cx="2789" cy="953"/>
          </a:xfrm>
        </p:grpSpPr>
        <p:sp>
          <p:nvSpPr>
            <p:cNvPr id="5" name="Freeform 3"/>
            <p:cNvSpPr>
              <a:spLocks/>
            </p:cNvSpPr>
            <p:nvPr/>
          </p:nvSpPr>
          <p:spPr bwMode="ltGray">
            <a:xfrm>
              <a:off x="2971" y="3367"/>
              <a:ext cx="2789" cy="953"/>
            </a:xfrm>
            <a:custGeom>
              <a:avLst/>
              <a:gdLst>
                <a:gd name="T0" fmla="*/ 2930 w 2780"/>
                <a:gd name="T1" fmla="*/ 18 h 953"/>
                <a:gd name="T2" fmla="*/ 2840 w 2780"/>
                <a:gd name="T3" fmla="*/ 24 h 953"/>
                <a:gd name="T4" fmla="*/ 2773 w 2780"/>
                <a:gd name="T5" fmla="*/ 102 h 953"/>
                <a:gd name="T6" fmla="*/ 2658 w 2780"/>
                <a:gd name="T7" fmla="*/ 156 h 953"/>
                <a:gd name="T8" fmla="*/ 2651 w 2780"/>
                <a:gd name="T9" fmla="*/ 222 h 953"/>
                <a:gd name="T10" fmla="*/ 2631 w 2780"/>
                <a:gd name="T11" fmla="*/ 246 h 953"/>
                <a:gd name="T12" fmla="*/ 2613 w 2780"/>
                <a:gd name="T13" fmla="*/ 252 h 953"/>
                <a:gd name="T14" fmla="*/ 2541 w 2780"/>
                <a:gd name="T15" fmla="*/ 210 h 953"/>
                <a:gd name="T16" fmla="*/ 2395 w 2780"/>
                <a:gd name="T17" fmla="*/ 192 h 953"/>
                <a:gd name="T18" fmla="*/ 2368 w 2780"/>
                <a:gd name="T19" fmla="*/ 186 h 953"/>
                <a:gd name="T20" fmla="*/ 2347 w 2780"/>
                <a:gd name="T21" fmla="*/ 192 h 953"/>
                <a:gd name="T22" fmla="*/ 2272 w 2780"/>
                <a:gd name="T23" fmla="*/ 228 h 953"/>
                <a:gd name="T24" fmla="*/ 2236 w 2780"/>
                <a:gd name="T25" fmla="*/ 240 h 953"/>
                <a:gd name="T26" fmla="*/ 2212 w 2780"/>
                <a:gd name="T27" fmla="*/ 246 h 953"/>
                <a:gd name="T28" fmla="*/ 2200 w 2780"/>
                <a:gd name="T29" fmla="*/ 258 h 953"/>
                <a:gd name="T30" fmla="*/ 2200 w 2780"/>
                <a:gd name="T31" fmla="*/ 276 h 953"/>
                <a:gd name="T32" fmla="*/ 2177 w 2780"/>
                <a:gd name="T33" fmla="*/ 300 h 953"/>
                <a:gd name="T34" fmla="*/ 2159 w 2780"/>
                <a:gd name="T35" fmla="*/ 312 h 953"/>
                <a:gd name="T36" fmla="*/ 2147 w 2780"/>
                <a:gd name="T37" fmla="*/ 324 h 953"/>
                <a:gd name="T38" fmla="*/ 2135 w 2780"/>
                <a:gd name="T39" fmla="*/ 336 h 953"/>
                <a:gd name="T40" fmla="*/ 2100 w 2780"/>
                <a:gd name="T41" fmla="*/ 342 h 953"/>
                <a:gd name="T42" fmla="*/ 2023 w 2780"/>
                <a:gd name="T43" fmla="*/ 336 h 953"/>
                <a:gd name="T44" fmla="*/ 1985 w 2780"/>
                <a:gd name="T45" fmla="*/ 330 h 953"/>
                <a:gd name="T46" fmla="*/ 1973 w 2780"/>
                <a:gd name="T47" fmla="*/ 342 h 953"/>
                <a:gd name="T48" fmla="*/ 1961 w 2780"/>
                <a:gd name="T49" fmla="*/ 354 h 953"/>
                <a:gd name="T50" fmla="*/ 1931 w 2780"/>
                <a:gd name="T51" fmla="*/ 360 h 953"/>
                <a:gd name="T52" fmla="*/ 1872 w 2780"/>
                <a:gd name="T53" fmla="*/ 342 h 953"/>
                <a:gd name="T54" fmla="*/ 1848 w 2780"/>
                <a:gd name="T55" fmla="*/ 342 h 953"/>
                <a:gd name="T56" fmla="*/ 1824 w 2780"/>
                <a:gd name="T57" fmla="*/ 354 h 953"/>
                <a:gd name="T58" fmla="*/ 1755 w 2780"/>
                <a:gd name="T59" fmla="*/ 425 h 953"/>
                <a:gd name="T60" fmla="*/ 1705 w 2780"/>
                <a:gd name="T61" fmla="*/ 569 h 953"/>
                <a:gd name="T62" fmla="*/ 1705 w 2780"/>
                <a:gd name="T63" fmla="*/ 593 h 953"/>
                <a:gd name="T64" fmla="*/ 1712 w 2780"/>
                <a:gd name="T65" fmla="*/ 641 h 953"/>
                <a:gd name="T66" fmla="*/ 1733 w 2780"/>
                <a:gd name="T67" fmla="*/ 659 h 953"/>
                <a:gd name="T68" fmla="*/ 1726 w 2780"/>
                <a:gd name="T69" fmla="*/ 671 h 953"/>
                <a:gd name="T70" fmla="*/ 1712 w 2780"/>
                <a:gd name="T71" fmla="*/ 683 h 953"/>
                <a:gd name="T72" fmla="*/ 1632 w 2780"/>
                <a:gd name="T73" fmla="*/ 689 h 953"/>
                <a:gd name="T74" fmla="*/ 1555 w 2780"/>
                <a:gd name="T75" fmla="*/ 629 h 953"/>
                <a:gd name="T76" fmla="*/ 1408 w 2780"/>
                <a:gd name="T77" fmla="*/ 587 h 953"/>
                <a:gd name="T78" fmla="*/ 1256 w 2780"/>
                <a:gd name="T79" fmla="*/ 671 h 953"/>
                <a:gd name="T80" fmla="*/ 1070 w 2780"/>
                <a:gd name="T81" fmla="*/ 731 h 953"/>
                <a:gd name="T82" fmla="*/ 867 w 2780"/>
                <a:gd name="T83" fmla="*/ 743 h 953"/>
                <a:gd name="T84" fmla="*/ 664 w 2780"/>
                <a:gd name="T85" fmla="*/ 701 h 953"/>
                <a:gd name="T86" fmla="*/ 604 w 2780"/>
                <a:gd name="T87" fmla="*/ 695 h 953"/>
                <a:gd name="T88" fmla="*/ 592 w 2780"/>
                <a:gd name="T89" fmla="*/ 701 h 953"/>
                <a:gd name="T90" fmla="*/ 556 w 2780"/>
                <a:gd name="T91" fmla="*/ 731 h 953"/>
                <a:gd name="T92" fmla="*/ 454 w 2780"/>
                <a:gd name="T93" fmla="*/ 809 h 953"/>
                <a:gd name="T94" fmla="*/ 424 w 2780"/>
                <a:gd name="T95" fmla="*/ 821 h 953"/>
                <a:gd name="T96" fmla="*/ 400 w 2780"/>
                <a:gd name="T97" fmla="*/ 821 h 953"/>
                <a:gd name="T98" fmla="*/ 353 w 2780"/>
                <a:gd name="T99" fmla="*/ 827 h 953"/>
                <a:gd name="T100" fmla="*/ 227 w 2780"/>
                <a:gd name="T101" fmla="*/ 851 h 953"/>
                <a:gd name="T102" fmla="*/ 191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942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sz="3200"/>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grpSp>
      <p:sp>
        <p:nvSpPr>
          <p:cNvPr id="76818" name="Rectangle 18"/>
          <p:cNvSpPr>
            <a:spLocks noGrp="1" noChangeArrowheads="1"/>
          </p:cNvSpPr>
          <p:nvPr>
            <p:ph type="ctrTitle" sz="quarter"/>
          </p:nvPr>
        </p:nvSpPr>
        <p:spPr>
          <a:xfrm>
            <a:off x="914400" y="1600200"/>
            <a:ext cx="10363200" cy="1828800"/>
          </a:xfrm>
        </p:spPr>
        <p:txBody>
          <a:bodyPr anchor="b"/>
          <a:lstStyle>
            <a:lvl1pPr>
              <a:defRPr sz="5700"/>
            </a:lvl1pPr>
          </a:lstStyle>
          <a:p>
            <a:r>
              <a:rPr lang="en-US"/>
              <a:t>Click to edit Master title style</a:t>
            </a:r>
          </a:p>
        </p:txBody>
      </p:sp>
      <p:sp>
        <p:nvSpPr>
          <p:cNvPr id="76819"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7A9EAAB8-8126-4123-BE8D-F0D09EBE79A5}" type="slidenum">
              <a:rPr lang="en-US" altLang="en-US"/>
              <a:pPr>
                <a:defRPr/>
              </a:pPr>
              <a:t>‹#›</a:t>
            </a:fld>
            <a:endParaRPr lang="en-US" altLang="en-US"/>
          </a:p>
        </p:txBody>
      </p:sp>
    </p:spTree>
    <p:extLst>
      <p:ext uri="{BB962C8B-B14F-4D97-AF65-F5344CB8AC3E}">
        <p14:creationId xmlns:p14="http://schemas.microsoft.com/office/powerpoint/2010/main" val="1902808143"/>
      </p:ext>
    </p:extLst>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911CBF0-89AB-4DF3-854D-7A041ED014BB}" type="slidenum">
              <a:rPr lang="en-US" altLang="en-US"/>
              <a:pPr>
                <a:defRPr/>
              </a:pPr>
              <a:t>‹#›</a:t>
            </a:fld>
            <a:endParaRPr lang="en-US" altLang="en-US"/>
          </a:p>
        </p:txBody>
      </p:sp>
    </p:spTree>
    <p:extLst>
      <p:ext uri="{BB962C8B-B14F-4D97-AF65-F5344CB8AC3E}">
        <p14:creationId xmlns:p14="http://schemas.microsoft.com/office/powerpoint/2010/main" val="1977404210"/>
      </p:ext>
    </p:extLst>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129807A-6737-4D4D-A2B4-1BCC71642219}" type="slidenum">
              <a:rPr lang="en-US" altLang="en-US"/>
              <a:pPr>
                <a:defRPr/>
              </a:pPr>
              <a:t>‹#›</a:t>
            </a:fld>
            <a:endParaRPr lang="en-US" altLang="en-US"/>
          </a:p>
        </p:txBody>
      </p:sp>
    </p:spTree>
    <p:extLst>
      <p:ext uri="{BB962C8B-B14F-4D97-AF65-F5344CB8AC3E}">
        <p14:creationId xmlns:p14="http://schemas.microsoft.com/office/powerpoint/2010/main" val="26926710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5DD319A-79C4-4686-9434-6D6C06531EA2}" type="slidenum">
              <a:rPr lang="en-US" altLang="en-US"/>
              <a:pPr>
                <a:defRPr/>
              </a:pPr>
              <a:t>‹#›</a:t>
            </a:fld>
            <a:endParaRPr lang="en-US" altLang="en-US"/>
          </a:p>
        </p:txBody>
      </p:sp>
    </p:spTree>
    <p:extLst>
      <p:ext uri="{BB962C8B-B14F-4D97-AF65-F5344CB8AC3E}">
        <p14:creationId xmlns:p14="http://schemas.microsoft.com/office/powerpoint/2010/main" val="3570223518"/>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C12B0BA0-9803-452A-81BA-5D7E900D5CA0}" type="slidenum">
              <a:rPr lang="en-US" altLang="en-US"/>
              <a:pPr>
                <a:defRPr/>
              </a:pPr>
              <a:t>‹#›</a:t>
            </a:fld>
            <a:endParaRPr lang="en-US" altLang="en-US"/>
          </a:p>
        </p:txBody>
      </p:sp>
    </p:spTree>
    <p:extLst>
      <p:ext uri="{BB962C8B-B14F-4D97-AF65-F5344CB8AC3E}">
        <p14:creationId xmlns:p14="http://schemas.microsoft.com/office/powerpoint/2010/main" val="2314917193"/>
      </p:ext>
    </p:extLst>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8F25CD15-F001-4B3D-98BC-969BCABE48CA}" type="slidenum">
              <a:rPr lang="en-US" altLang="en-US"/>
              <a:pPr>
                <a:defRPr/>
              </a:pPr>
              <a:t>‹#›</a:t>
            </a:fld>
            <a:endParaRPr lang="en-US" altLang="en-US"/>
          </a:p>
        </p:txBody>
      </p:sp>
    </p:spTree>
    <p:extLst>
      <p:ext uri="{BB962C8B-B14F-4D97-AF65-F5344CB8AC3E}">
        <p14:creationId xmlns:p14="http://schemas.microsoft.com/office/powerpoint/2010/main" val="2139623422"/>
      </p:ext>
    </p:extLst>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5204D569-528B-46CB-B89F-7196EC69AAE3}" type="slidenum">
              <a:rPr lang="en-US" altLang="en-US"/>
              <a:pPr>
                <a:defRPr/>
              </a:pPr>
              <a:t>‹#›</a:t>
            </a:fld>
            <a:endParaRPr lang="en-US" altLang="en-US"/>
          </a:p>
        </p:txBody>
      </p:sp>
    </p:spTree>
    <p:extLst>
      <p:ext uri="{BB962C8B-B14F-4D97-AF65-F5344CB8AC3E}">
        <p14:creationId xmlns:p14="http://schemas.microsoft.com/office/powerpoint/2010/main" val="2415737417"/>
      </p:ext>
    </p:extLst>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C77C096F-D70E-4F58-9E65-262489A1D651}" type="slidenum">
              <a:rPr lang="en-US" altLang="en-US"/>
              <a:pPr>
                <a:defRPr/>
              </a:pPr>
              <a:t>‹#›</a:t>
            </a:fld>
            <a:endParaRPr lang="en-US" altLang="en-US"/>
          </a:p>
        </p:txBody>
      </p:sp>
    </p:spTree>
    <p:extLst>
      <p:ext uri="{BB962C8B-B14F-4D97-AF65-F5344CB8AC3E}">
        <p14:creationId xmlns:p14="http://schemas.microsoft.com/office/powerpoint/2010/main" val="3204745831"/>
      </p:ext>
    </p:extLst>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2C93D5C8-39CB-4BF9-A886-208A78B3C5A5}" type="slidenum">
              <a:rPr lang="en-US" altLang="en-US"/>
              <a:pPr>
                <a:defRPr/>
              </a:pPr>
              <a:t>‹#›</a:t>
            </a:fld>
            <a:endParaRPr lang="en-US" altLang="en-US"/>
          </a:p>
        </p:txBody>
      </p:sp>
    </p:spTree>
    <p:extLst>
      <p:ext uri="{BB962C8B-B14F-4D97-AF65-F5344CB8AC3E}">
        <p14:creationId xmlns:p14="http://schemas.microsoft.com/office/powerpoint/2010/main" val="3496888895"/>
      </p:ext>
    </p:extLst>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482FAE9-B5C9-4245-9241-26E4F83FFACD}" type="slidenum">
              <a:rPr lang="en-US" altLang="en-US"/>
              <a:pPr>
                <a:defRPr/>
              </a:pPr>
              <a:t>‹#›</a:t>
            </a:fld>
            <a:endParaRPr lang="en-US" altLang="en-US"/>
          </a:p>
        </p:txBody>
      </p:sp>
    </p:spTree>
    <p:extLst>
      <p:ext uri="{BB962C8B-B14F-4D97-AF65-F5344CB8AC3E}">
        <p14:creationId xmlns:p14="http://schemas.microsoft.com/office/powerpoint/2010/main" val="1559413607"/>
      </p:ext>
    </p:extLst>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E9F91EF5-D02D-49EF-A91A-E959070F2DA0}" type="slidenum">
              <a:rPr lang="en-US" altLang="en-US"/>
              <a:pPr>
                <a:defRPr/>
              </a:pPr>
              <a:t>‹#›</a:t>
            </a:fld>
            <a:endParaRPr lang="en-US" altLang="en-US"/>
          </a:p>
        </p:txBody>
      </p:sp>
    </p:spTree>
    <p:extLst>
      <p:ext uri="{BB962C8B-B14F-4D97-AF65-F5344CB8AC3E}">
        <p14:creationId xmlns:p14="http://schemas.microsoft.com/office/powerpoint/2010/main" val="1369098394"/>
      </p:ext>
    </p:extLst>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59E7CF4C-3F4C-48C7-B889-12F13D716171}" type="slidenum">
              <a:rPr lang="en-US" altLang="en-US"/>
              <a:pPr>
                <a:defRPr/>
              </a:pPr>
              <a:t>‹#›</a:t>
            </a:fld>
            <a:endParaRPr lang="en-US" altLang="en-US"/>
          </a:p>
        </p:txBody>
      </p:sp>
    </p:spTree>
    <p:extLst>
      <p:ext uri="{BB962C8B-B14F-4D97-AF65-F5344CB8AC3E}">
        <p14:creationId xmlns:p14="http://schemas.microsoft.com/office/powerpoint/2010/main" val="2711097931"/>
      </p:ext>
    </p:extLst>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p:cNvSpPr>
            <a:spLocks noGrp="1" noChangeArrowheads="1"/>
          </p:cNvSpPr>
          <p:nvPr>
            <p:ph type="ctrTitle"/>
          </p:nvPr>
        </p:nvSpPr>
        <p:spPr>
          <a:xfrm>
            <a:off x="914400" y="2286000"/>
            <a:ext cx="10363200" cy="1143000"/>
          </a:xfrm>
        </p:spPr>
        <p:txBody>
          <a:bodyPr/>
          <a:lstStyle>
            <a:lvl1pPr>
              <a:defRPr/>
            </a:lvl1pPr>
          </a:lstStyle>
          <a:p>
            <a:r>
              <a:rPr lang="en-US" altLang="en-US"/>
              <a:t>Click to edit Master title style</a:t>
            </a:r>
          </a:p>
        </p:txBody>
      </p:sp>
      <p:sp>
        <p:nvSpPr>
          <p:cNvPr id="84996" name="Rectangle 4"/>
          <p:cNvSpPr>
            <a:spLocks noGrp="1" noChangeArrowheads="1"/>
          </p:cNvSpPr>
          <p:nvPr>
            <p:ph type="subTitle" idx="1"/>
          </p:nvPr>
        </p:nvSpPr>
        <p:spPr>
          <a:xfrm>
            <a:off x="1828800" y="3505200"/>
            <a:ext cx="8534400" cy="1752600"/>
          </a:xfrm>
        </p:spPr>
        <p:txBody>
          <a:bodyPr/>
          <a:lstStyle>
            <a:lvl1pPr marL="0" indent="0" algn="ctr">
              <a:buFontTx/>
              <a:buNone/>
              <a:defRPr/>
            </a:lvl1pPr>
          </a:lstStyle>
          <a:p>
            <a:r>
              <a:rPr lang="en-US" alt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2238F2F9-B3E9-454D-89F9-DDB2925E22D9}" type="slidenum">
              <a:rPr lang="en-US" altLang="en-US"/>
              <a:pPr>
                <a:defRPr/>
              </a:pPr>
              <a:t>‹#›</a:t>
            </a:fld>
            <a:endParaRPr lang="en-US" altLang="en-US"/>
          </a:p>
        </p:txBody>
      </p:sp>
    </p:spTree>
    <p:extLst>
      <p:ext uri="{BB962C8B-B14F-4D97-AF65-F5344CB8AC3E}">
        <p14:creationId xmlns:p14="http://schemas.microsoft.com/office/powerpoint/2010/main" val="4120411575"/>
      </p:ext>
    </p:extLst>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21B4CE3-DF89-47B2-9810-5B2EC4E4EBAC}" type="slidenum">
              <a:rPr lang="en-US" altLang="en-US"/>
              <a:pPr>
                <a:defRPr/>
              </a:pPr>
              <a:t>‹#›</a:t>
            </a:fld>
            <a:endParaRPr lang="en-US" altLang="en-US"/>
          </a:p>
        </p:txBody>
      </p:sp>
    </p:spTree>
    <p:extLst>
      <p:ext uri="{BB962C8B-B14F-4D97-AF65-F5344CB8AC3E}">
        <p14:creationId xmlns:p14="http://schemas.microsoft.com/office/powerpoint/2010/main" val="3386462161"/>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1D71E8C-C15E-4643-AA9D-B1D1B2EC75E8}" type="slidenum">
              <a:rPr lang="en-US" altLang="en-US"/>
              <a:pPr>
                <a:defRPr/>
              </a:pPr>
              <a:t>‹#›</a:t>
            </a:fld>
            <a:endParaRPr lang="en-US" altLang="en-US"/>
          </a:p>
        </p:txBody>
      </p:sp>
    </p:spTree>
    <p:extLst>
      <p:ext uri="{BB962C8B-B14F-4D97-AF65-F5344CB8AC3E}">
        <p14:creationId xmlns:p14="http://schemas.microsoft.com/office/powerpoint/2010/main" val="3128389547"/>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99BB56EE-FC6E-406E-8225-E437F6DF99C6}" type="slidenum">
              <a:rPr lang="en-US" altLang="en-US"/>
              <a:pPr>
                <a:defRPr/>
              </a:pPr>
              <a:t>‹#›</a:t>
            </a:fld>
            <a:endParaRPr lang="en-US" altLang="en-US"/>
          </a:p>
        </p:txBody>
      </p:sp>
    </p:spTree>
    <p:extLst>
      <p:ext uri="{BB962C8B-B14F-4D97-AF65-F5344CB8AC3E}">
        <p14:creationId xmlns:p14="http://schemas.microsoft.com/office/powerpoint/2010/main" val="2920830110"/>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47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5CBE998F-4650-441A-A3AD-3D44C572A3FA}" type="slidenum">
              <a:rPr lang="en-US" altLang="en-US"/>
              <a:pPr>
                <a:defRPr/>
              </a:pPr>
              <a:t>‹#›</a:t>
            </a:fld>
            <a:endParaRPr lang="en-US" altLang="en-US"/>
          </a:p>
        </p:txBody>
      </p:sp>
    </p:spTree>
    <p:extLst>
      <p:ext uri="{BB962C8B-B14F-4D97-AF65-F5344CB8AC3E}">
        <p14:creationId xmlns:p14="http://schemas.microsoft.com/office/powerpoint/2010/main" val="2597224251"/>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C6BCCD00-176D-44E2-A1A7-5B4DD61DAB56}" type="slidenum">
              <a:rPr lang="en-US" altLang="en-US"/>
              <a:pPr>
                <a:defRPr/>
              </a:pPr>
              <a:t>‹#›</a:t>
            </a:fld>
            <a:endParaRPr lang="en-US" altLang="en-US"/>
          </a:p>
        </p:txBody>
      </p:sp>
    </p:spTree>
    <p:extLst>
      <p:ext uri="{BB962C8B-B14F-4D97-AF65-F5344CB8AC3E}">
        <p14:creationId xmlns:p14="http://schemas.microsoft.com/office/powerpoint/2010/main" val="2602584249"/>
      </p:ext>
    </p:extLst>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87E1899C-A328-44BF-9E89-C17A6BB53159}" type="slidenum">
              <a:rPr lang="en-US" altLang="en-US"/>
              <a:pPr>
                <a:defRPr/>
              </a:pPr>
              <a:t>‹#›</a:t>
            </a:fld>
            <a:endParaRPr lang="en-US" altLang="en-US"/>
          </a:p>
        </p:txBody>
      </p:sp>
    </p:spTree>
    <p:extLst>
      <p:ext uri="{BB962C8B-B14F-4D97-AF65-F5344CB8AC3E}">
        <p14:creationId xmlns:p14="http://schemas.microsoft.com/office/powerpoint/2010/main" val="2185931196"/>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73330138-D7CB-47AB-8A17-FBF29AA733AA}" type="slidenum">
              <a:rPr lang="en-US" altLang="en-US"/>
              <a:pPr>
                <a:defRPr/>
              </a:pPr>
              <a:t>‹#›</a:t>
            </a:fld>
            <a:endParaRPr lang="en-US" altLang="en-US"/>
          </a:p>
        </p:txBody>
      </p:sp>
    </p:spTree>
    <p:extLst>
      <p:ext uri="{BB962C8B-B14F-4D97-AF65-F5344CB8AC3E}">
        <p14:creationId xmlns:p14="http://schemas.microsoft.com/office/powerpoint/2010/main" val="2730762313"/>
      </p:ext>
    </p:extLst>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6897C750-6EA3-4FB9-95E4-03D7C002DB02}" type="slidenum">
              <a:rPr lang="en-US" altLang="en-US"/>
              <a:pPr>
                <a:defRPr/>
              </a:pPr>
              <a:t>‹#›</a:t>
            </a:fld>
            <a:endParaRPr lang="en-US" altLang="en-US"/>
          </a:p>
        </p:txBody>
      </p:sp>
    </p:spTree>
    <p:extLst>
      <p:ext uri="{BB962C8B-B14F-4D97-AF65-F5344CB8AC3E}">
        <p14:creationId xmlns:p14="http://schemas.microsoft.com/office/powerpoint/2010/main" val="2079589682"/>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5A60B5AD-E6DF-4A67-8409-32ECFDD5BA93}" type="slidenum">
              <a:rPr lang="en-US" altLang="en-US"/>
              <a:pPr>
                <a:defRPr/>
              </a:pPr>
              <a:t>‹#›</a:t>
            </a:fld>
            <a:endParaRPr lang="en-US" altLang="en-US"/>
          </a:p>
        </p:txBody>
      </p:sp>
    </p:spTree>
    <p:extLst>
      <p:ext uri="{BB962C8B-B14F-4D97-AF65-F5344CB8AC3E}">
        <p14:creationId xmlns:p14="http://schemas.microsoft.com/office/powerpoint/2010/main" val="381248391"/>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C0EA638-E1A9-4730-BA9D-5FA8946069FF}" type="slidenum">
              <a:rPr lang="en-US" altLang="en-US"/>
              <a:pPr>
                <a:defRPr/>
              </a:pPr>
              <a:t>‹#›</a:t>
            </a:fld>
            <a:endParaRPr lang="en-US" altLang="en-US"/>
          </a:p>
        </p:txBody>
      </p:sp>
    </p:spTree>
    <p:extLst>
      <p:ext uri="{BB962C8B-B14F-4D97-AF65-F5344CB8AC3E}">
        <p14:creationId xmlns:p14="http://schemas.microsoft.com/office/powerpoint/2010/main" val="2772119159"/>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9000" y="171450"/>
            <a:ext cx="2768600" cy="5391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171450"/>
            <a:ext cx="8102600" cy="5391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F2D54B2-6835-4E4B-A066-519AD22AFA9B}" type="slidenum">
              <a:rPr lang="en-US" altLang="en-US"/>
              <a:pPr>
                <a:defRPr/>
              </a:pPr>
              <a:t>‹#›</a:t>
            </a:fld>
            <a:endParaRPr lang="en-US" altLang="en-US"/>
          </a:p>
        </p:txBody>
      </p:sp>
    </p:spTree>
    <p:extLst>
      <p:ext uri="{BB962C8B-B14F-4D97-AF65-F5344CB8AC3E}">
        <p14:creationId xmlns:p14="http://schemas.microsoft.com/office/powerpoint/2010/main" val="400544746"/>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F06ECF5-CAD4-4061-A6C4-F18E45A3C700}" type="slidenum">
              <a:rPr lang="en-US" altLang="en-US"/>
              <a:pPr>
                <a:defRPr/>
              </a:pPr>
              <a:t>‹#›</a:t>
            </a:fld>
            <a:endParaRPr lang="en-US" altLang="en-US"/>
          </a:p>
        </p:txBody>
      </p:sp>
    </p:spTree>
    <p:extLst>
      <p:ext uri="{BB962C8B-B14F-4D97-AF65-F5344CB8AC3E}">
        <p14:creationId xmlns:p14="http://schemas.microsoft.com/office/powerpoint/2010/main" val="97553049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B90DBBF-A902-4011-8118-78F5449FF115}" type="slidenum">
              <a:rPr lang="en-US" altLang="en-US"/>
              <a:pPr>
                <a:defRPr/>
              </a:pPr>
              <a:t>‹#›</a:t>
            </a:fld>
            <a:endParaRPr lang="en-US" altLang="en-US"/>
          </a:p>
        </p:txBody>
      </p:sp>
    </p:spTree>
    <p:extLst>
      <p:ext uri="{BB962C8B-B14F-4D97-AF65-F5344CB8AC3E}">
        <p14:creationId xmlns:p14="http://schemas.microsoft.com/office/powerpoint/2010/main" val="3077832931"/>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D080246-89DD-4995-A8B6-13FB42BD1C84}" type="slidenum">
              <a:rPr lang="en-US" altLang="en-US"/>
              <a:pPr>
                <a:defRPr/>
              </a:pPr>
              <a:t>‹#›</a:t>
            </a:fld>
            <a:endParaRPr lang="en-US" altLang="en-US"/>
          </a:p>
        </p:txBody>
      </p:sp>
    </p:spTree>
    <p:extLst>
      <p:ext uri="{BB962C8B-B14F-4D97-AF65-F5344CB8AC3E}">
        <p14:creationId xmlns:p14="http://schemas.microsoft.com/office/powerpoint/2010/main" val="2502188106"/>
      </p:ext>
    </p:extLst>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0289EBC-B24D-4F80-AA1A-CEABA1CB223C}" type="slidenum">
              <a:rPr lang="en-US" altLang="en-US"/>
              <a:pPr>
                <a:defRPr/>
              </a:pPr>
              <a:t>‹#›</a:t>
            </a:fld>
            <a:endParaRPr lang="en-US" altLang="en-US"/>
          </a:p>
        </p:txBody>
      </p:sp>
    </p:spTree>
    <p:extLst>
      <p:ext uri="{BB962C8B-B14F-4D97-AF65-F5344CB8AC3E}">
        <p14:creationId xmlns:p14="http://schemas.microsoft.com/office/powerpoint/2010/main" val="4093647751"/>
      </p:ext>
    </p:extLst>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1600" y="1752600"/>
            <a:ext cx="4419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64400" y="1752600"/>
            <a:ext cx="4419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94CC8FF-8475-463B-B3AA-7D6CA5869817}" type="slidenum">
              <a:rPr lang="en-US" altLang="en-US"/>
              <a:pPr>
                <a:defRPr/>
              </a:pPr>
              <a:t>‹#›</a:t>
            </a:fld>
            <a:endParaRPr lang="en-US" altLang="en-US"/>
          </a:p>
        </p:txBody>
      </p:sp>
    </p:spTree>
    <p:extLst>
      <p:ext uri="{BB962C8B-B14F-4D97-AF65-F5344CB8AC3E}">
        <p14:creationId xmlns:p14="http://schemas.microsoft.com/office/powerpoint/2010/main" val="3619663681"/>
      </p:ext>
    </p:extLst>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E22BCC4-E039-42C6-821A-E0A357C50D4F}" type="slidenum">
              <a:rPr lang="en-US" altLang="en-US"/>
              <a:pPr>
                <a:defRPr/>
              </a:pPr>
              <a:t>‹#›</a:t>
            </a:fld>
            <a:endParaRPr lang="en-US" altLang="en-US"/>
          </a:p>
        </p:txBody>
      </p:sp>
    </p:spTree>
    <p:extLst>
      <p:ext uri="{BB962C8B-B14F-4D97-AF65-F5344CB8AC3E}">
        <p14:creationId xmlns:p14="http://schemas.microsoft.com/office/powerpoint/2010/main" val="3128612313"/>
      </p:ext>
    </p:extLst>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BF896AAA-0837-4690-A74E-74683FA0E848}" type="slidenum">
              <a:rPr lang="en-US" altLang="en-US"/>
              <a:pPr>
                <a:defRPr/>
              </a:pPr>
              <a:t>‹#›</a:t>
            </a:fld>
            <a:endParaRPr lang="en-US" altLang="en-US"/>
          </a:p>
        </p:txBody>
      </p:sp>
    </p:spTree>
    <p:extLst>
      <p:ext uri="{BB962C8B-B14F-4D97-AF65-F5344CB8AC3E}">
        <p14:creationId xmlns:p14="http://schemas.microsoft.com/office/powerpoint/2010/main" val="4081654796"/>
      </p:ext>
    </p:extLst>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CE764355-FEF6-4997-B4DC-B252879AAA44}" type="slidenum">
              <a:rPr lang="en-US" altLang="en-US"/>
              <a:pPr>
                <a:defRPr/>
              </a:pPr>
              <a:t>‹#›</a:t>
            </a:fld>
            <a:endParaRPr lang="en-US" altLang="en-US"/>
          </a:p>
        </p:txBody>
      </p:sp>
    </p:spTree>
    <p:extLst>
      <p:ext uri="{BB962C8B-B14F-4D97-AF65-F5344CB8AC3E}">
        <p14:creationId xmlns:p14="http://schemas.microsoft.com/office/powerpoint/2010/main" val="3294599273"/>
      </p:ext>
    </p:extLst>
  </p:cSld>
  <p:clrMapOvr>
    <a:masterClrMapping/>
  </p:clrMapOvr>
  <p:transition>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E6C3FEF-8A35-43A5-961E-8880AF961804}" type="slidenum">
              <a:rPr lang="en-US" altLang="en-US"/>
              <a:pPr>
                <a:defRPr/>
              </a:pPr>
              <a:t>‹#›</a:t>
            </a:fld>
            <a:endParaRPr lang="en-US" altLang="en-US"/>
          </a:p>
        </p:txBody>
      </p:sp>
    </p:spTree>
    <p:extLst>
      <p:ext uri="{BB962C8B-B14F-4D97-AF65-F5344CB8AC3E}">
        <p14:creationId xmlns:p14="http://schemas.microsoft.com/office/powerpoint/2010/main" val="1826755617"/>
      </p:ext>
    </p:extLst>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AF03D97-0A37-4EEE-9AA1-EB458AEC5599}" type="slidenum">
              <a:rPr lang="en-US" altLang="en-US"/>
              <a:pPr>
                <a:defRPr/>
              </a:pPr>
              <a:t>‹#›</a:t>
            </a:fld>
            <a:endParaRPr lang="en-US" altLang="en-US"/>
          </a:p>
        </p:txBody>
      </p:sp>
    </p:spTree>
    <p:extLst>
      <p:ext uri="{BB962C8B-B14F-4D97-AF65-F5344CB8AC3E}">
        <p14:creationId xmlns:p14="http://schemas.microsoft.com/office/powerpoint/2010/main" val="1716750934"/>
      </p:ext>
    </p:extLst>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675F611-351C-4406-91E0-F47095725BB0}" type="slidenum">
              <a:rPr lang="en-US" altLang="en-US"/>
              <a:pPr>
                <a:defRPr/>
              </a:pPr>
              <a:t>‹#›</a:t>
            </a:fld>
            <a:endParaRPr lang="en-US" altLang="en-US"/>
          </a:p>
        </p:txBody>
      </p:sp>
    </p:spTree>
    <p:extLst>
      <p:ext uri="{BB962C8B-B14F-4D97-AF65-F5344CB8AC3E}">
        <p14:creationId xmlns:p14="http://schemas.microsoft.com/office/powerpoint/2010/main" val="989596079"/>
      </p:ext>
    </p:extLst>
  </p:cSld>
  <p:clrMapOvr>
    <a:masterClrMapping/>
  </p:clrMapOvr>
  <p:transition>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0600" y="381000"/>
            <a:ext cx="24130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1600" y="381000"/>
            <a:ext cx="7035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244C91D-96B2-42F2-A4BB-E89BCEAA84EF}" type="slidenum">
              <a:rPr lang="en-US" altLang="en-US"/>
              <a:pPr>
                <a:defRPr/>
              </a:pPr>
              <a:t>‹#›</a:t>
            </a:fld>
            <a:endParaRPr lang="en-US" altLang="en-US"/>
          </a:p>
        </p:txBody>
      </p:sp>
    </p:spTree>
    <p:extLst>
      <p:ext uri="{BB962C8B-B14F-4D97-AF65-F5344CB8AC3E}">
        <p14:creationId xmlns:p14="http://schemas.microsoft.com/office/powerpoint/2010/main" val="35867350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D0F74B6-32D4-440C-8639-4BB140D1017C}" type="slidenum">
              <a:rPr lang="en-US" altLang="en-US"/>
              <a:pPr>
                <a:defRPr/>
              </a:pPr>
              <a:t>‹#›</a:t>
            </a:fld>
            <a:endParaRPr lang="en-US" altLang="en-US"/>
          </a:p>
        </p:txBody>
      </p:sp>
    </p:spTree>
    <p:extLst>
      <p:ext uri="{BB962C8B-B14F-4D97-AF65-F5344CB8AC3E}">
        <p14:creationId xmlns:p14="http://schemas.microsoft.com/office/powerpoint/2010/main" val="1481080322"/>
      </p:ext>
    </p:extLst>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a:xfrm>
            <a:off x="4876800" y="2514600"/>
            <a:ext cx="7213600" cy="1371600"/>
          </a:xfrm>
        </p:spPr>
        <p:txBody>
          <a:bodyPr/>
          <a:lstStyle>
            <a:lvl1pPr algn="r">
              <a:defRPr sz="4400"/>
            </a:lvl1pPr>
          </a:lstStyle>
          <a:p>
            <a:r>
              <a:rPr lang="en-US"/>
              <a:t>Click to edit Master title style</a:t>
            </a:r>
          </a:p>
        </p:txBody>
      </p:sp>
      <p:sp>
        <p:nvSpPr>
          <p:cNvPr id="188419" name="Rectangle 3"/>
          <p:cNvSpPr>
            <a:spLocks noGrp="1" noChangeArrowheads="1"/>
          </p:cNvSpPr>
          <p:nvPr>
            <p:ph type="subTitle" idx="1"/>
          </p:nvPr>
        </p:nvSpPr>
        <p:spPr>
          <a:xfrm>
            <a:off x="3860800" y="4267200"/>
            <a:ext cx="8229600" cy="5334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DFBBB6C-C553-4C79-843C-702E8B4369E1}" type="slidenum">
              <a:rPr lang="en-US" altLang="en-US"/>
              <a:pPr>
                <a:defRPr/>
              </a:pPr>
              <a:t>‹#›</a:t>
            </a:fld>
            <a:endParaRPr lang="en-US" altLang="en-US"/>
          </a:p>
        </p:txBody>
      </p:sp>
    </p:spTree>
    <p:extLst>
      <p:ext uri="{BB962C8B-B14F-4D97-AF65-F5344CB8AC3E}">
        <p14:creationId xmlns:p14="http://schemas.microsoft.com/office/powerpoint/2010/main" val="1042518247"/>
      </p:ext>
    </p:extLst>
  </p:cSld>
  <p:clrMapOvr>
    <a:masterClrMapping/>
  </p:clrMapOvr>
  <p:transition>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64F6D5-FE40-4958-A3FC-7D7E6B2D9A87}" type="slidenum">
              <a:rPr lang="en-US" altLang="en-US"/>
              <a:pPr>
                <a:defRPr/>
              </a:pPr>
              <a:t>‹#›</a:t>
            </a:fld>
            <a:endParaRPr lang="en-US" altLang="en-US"/>
          </a:p>
        </p:txBody>
      </p:sp>
    </p:spTree>
    <p:extLst>
      <p:ext uri="{BB962C8B-B14F-4D97-AF65-F5344CB8AC3E}">
        <p14:creationId xmlns:p14="http://schemas.microsoft.com/office/powerpoint/2010/main" val="1370379657"/>
      </p:ext>
    </p:extLst>
  </p:cSld>
  <p:clrMapOvr>
    <a:masterClrMapping/>
  </p:clrMapOvr>
  <p:transition>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6D7BC4-0532-43FE-836B-24F5731BA4E9}" type="slidenum">
              <a:rPr lang="en-US" altLang="en-US"/>
              <a:pPr>
                <a:defRPr/>
              </a:pPr>
              <a:t>‹#›</a:t>
            </a:fld>
            <a:endParaRPr lang="en-US" altLang="en-US"/>
          </a:p>
        </p:txBody>
      </p:sp>
    </p:spTree>
    <p:extLst>
      <p:ext uri="{BB962C8B-B14F-4D97-AF65-F5344CB8AC3E}">
        <p14:creationId xmlns:p14="http://schemas.microsoft.com/office/powerpoint/2010/main" val="36044805"/>
      </p:ext>
    </p:extLst>
  </p:cSld>
  <p:clrMapOvr>
    <a:masterClrMapping/>
  </p:clrMapOvr>
  <p:transition>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30400" y="838200"/>
            <a:ext cx="5029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62800" y="838200"/>
            <a:ext cx="5029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2C75CF-BB79-4418-96C4-0D9702A0B025}" type="slidenum">
              <a:rPr lang="en-US" altLang="en-US"/>
              <a:pPr>
                <a:defRPr/>
              </a:pPr>
              <a:t>‹#›</a:t>
            </a:fld>
            <a:endParaRPr lang="en-US" altLang="en-US"/>
          </a:p>
        </p:txBody>
      </p:sp>
    </p:spTree>
    <p:extLst>
      <p:ext uri="{BB962C8B-B14F-4D97-AF65-F5344CB8AC3E}">
        <p14:creationId xmlns:p14="http://schemas.microsoft.com/office/powerpoint/2010/main" val="3345710206"/>
      </p:ext>
    </p:extLst>
  </p:cSld>
  <p:clrMapOvr>
    <a:masterClrMapping/>
  </p:clrMapOvr>
  <p:transition>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BC6E55-48CE-44A4-97C0-A988214A83A3}" type="slidenum">
              <a:rPr lang="en-US" altLang="en-US"/>
              <a:pPr>
                <a:defRPr/>
              </a:pPr>
              <a:t>‹#›</a:t>
            </a:fld>
            <a:endParaRPr lang="en-US" altLang="en-US"/>
          </a:p>
        </p:txBody>
      </p:sp>
    </p:spTree>
    <p:extLst>
      <p:ext uri="{BB962C8B-B14F-4D97-AF65-F5344CB8AC3E}">
        <p14:creationId xmlns:p14="http://schemas.microsoft.com/office/powerpoint/2010/main" val="147580141"/>
      </p:ext>
    </p:extLst>
  </p:cSld>
  <p:clrMapOvr>
    <a:masterClrMapping/>
  </p:clrMapOvr>
  <p:transition>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D14B22-BCBC-46FF-9F9C-7A6076F6ECE2}" type="slidenum">
              <a:rPr lang="en-US" altLang="en-US"/>
              <a:pPr>
                <a:defRPr/>
              </a:pPr>
              <a:t>‹#›</a:t>
            </a:fld>
            <a:endParaRPr lang="en-US" altLang="en-US"/>
          </a:p>
        </p:txBody>
      </p:sp>
    </p:spTree>
    <p:extLst>
      <p:ext uri="{BB962C8B-B14F-4D97-AF65-F5344CB8AC3E}">
        <p14:creationId xmlns:p14="http://schemas.microsoft.com/office/powerpoint/2010/main" val="961137160"/>
      </p:ext>
    </p:extLst>
  </p:cSld>
  <p:clrMapOvr>
    <a:masterClrMapping/>
  </p:clrMapOvr>
  <p:transition>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03C4C0-29A4-46A9-900D-2B821E5DD18B}" type="slidenum">
              <a:rPr lang="en-US" altLang="en-US"/>
              <a:pPr>
                <a:defRPr/>
              </a:pPr>
              <a:t>‹#›</a:t>
            </a:fld>
            <a:endParaRPr lang="en-US" altLang="en-US"/>
          </a:p>
        </p:txBody>
      </p:sp>
    </p:spTree>
    <p:extLst>
      <p:ext uri="{BB962C8B-B14F-4D97-AF65-F5344CB8AC3E}">
        <p14:creationId xmlns:p14="http://schemas.microsoft.com/office/powerpoint/2010/main" val="3748925933"/>
      </p:ext>
    </p:extLst>
  </p:cSld>
  <p:clrMapOvr>
    <a:masterClrMapping/>
  </p:clrMapOvr>
  <p:transition>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52862F-88E0-48F2-8D68-44014BF559D2}" type="slidenum">
              <a:rPr lang="en-US" altLang="en-US"/>
              <a:pPr>
                <a:defRPr/>
              </a:pPr>
              <a:t>‹#›</a:t>
            </a:fld>
            <a:endParaRPr lang="en-US" altLang="en-US"/>
          </a:p>
        </p:txBody>
      </p:sp>
    </p:spTree>
    <p:extLst>
      <p:ext uri="{BB962C8B-B14F-4D97-AF65-F5344CB8AC3E}">
        <p14:creationId xmlns:p14="http://schemas.microsoft.com/office/powerpoint/2010/main" val="1666593822"/>
      </p:ext>
    </p:extLst>
  </p:cSld>
  <p:clrMapOvr>
    <a:masterClrMapping/>
  </p:clrMapOvr>
  <p:transition>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39616C-49D4-4EE5-A6E8-A8439D09B726}" type="slidenum">
              <a:rPr lang="en-US" altLang="en-US"/>
              <a:pPr>
                <a:defRPr/>
              </a:pPr>
              <a:t>‹#›</a:t>
            </a:fld>
            <a:endParaRPr lang="en-US" altLang="en-US"/>
          </a:p>
        </p:txBody>
      </p:sp>
    </p:spTree>
    <p:extLst>
      <p:ext uri="{BB962C8B-B14F-4D97-AF65-F5344CB8AC3E}">
        <p14:creationId xmlns:p14="http://schemas.microsoft.com/office/powerpoint/2010/main" val="1293289556"/>
      </p:ext>
    </p:extLst>
  </p:cSld>
  <p:clrMapOvr>
    <a:masterClrMapping/>
  </p:clrMapOvr>
  <p:transition>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2B9633-414D-4AB4-9A88-E4A380B2C0AB}" type="slidenum">
              <a:rPr lang="en-US" altLang="en-US"/>
              <a:pPr>
                <a:defRPr/>
              </a:pPr>
              <a:t>‹#›</a:t>
            </a:fld>
            <a:endParaRPr lang="en-US" altLang="en-US"/>
          </a:p>
        </p:txBody>
      </p:sp>
    </p:spTree>
    <p:extLst>
      <p:ext uri="{BB962C8B-B14F-4D97-AF65-F5344CB8AC3E}">
        <p14:creationId xmlns:p14="http://schemas.microsoft.com/office/powerpoint/2010/main" val="76808789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image" Target="../media/image13.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12.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4.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6.jpe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8.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9.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0.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6.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8.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9.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2" descr="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7767"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219200" y="0"/>
            <a:ext cx="9753600" cy="11430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9700" name="Rectangle 4"/>
          <p:cNvSpPr>
            <a:spLocks noGrp="1" noChangeArrowheads="1"/>
          </p:cNvSpPr>
          <p:nvPr>
            <p:ph type="body" idx="1"/>
          </p:nvPr>
        </p:nvSpPr>
        <p:spPr bwMode="auto">
          <a:xfrm>
            <a:off x="1219200" y="1371600"/>
            <a:ext cx="9855200" cy="4648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1" name="Rectangle 5"/>
          <p:cNvSpPr>
            <a:spLocks noGrp="1" noChangeArrowheads="1"/>
          </p:cNvSpPr>
          <p:nvPr>
            <p:ph type="dt" sz="half" idx="2"/>
          </p:nvPr>
        </p:nvSpPr>
        <p:spPr bwMode="auto">
          <a:xfrm>
            <a:off x="12192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defRPr>
            </a:lvl1pPr>
          </a:lstStyle>
          <a:p>
            <a:pPr>
              <a:defRPr/>
            </a:pPr>
            <a:endParaRPr lang="en-US"/>
          </a:p>
        </p:txBody>
      </p:sp>
      <p:sp>
        <p:nvSpPr>
          <p:cNvPr id="29702"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defRPr>
            </a:lvl1pPr>
          </a:lstStyle>
          <a:p>
            <a:pPr>
              <a:defRPr/>
            </a:pPr>
            <a:endParaRPr lang="en-US"/>
          </a:p>
        </p:txBody>
      </p:sp>
      <p:sp>
        <p:nvSpPr>
          <p:cNvPr id="29703" name="Rectangle 7"/>
          <p:cNvSpPr>
            <a:spLocks noGrp="1" noChangeArrowheads="1"/>
          </p:cNvSpPr>
          <p:nvPr>
            <p:ph type="sldNum" sz="quarter" idx="4"/>
          </p:nvPr>
        </p:nvSpPr>
        <p:spPr bwMode="auto">
          <a:xfrm>
            <a:off x="853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Times New Roman" panose="02020603050405020304" pitchFamily="18" charset="0"/>
              </a:defRPr>
            </a:lvl1pPr>
          </a:lstStyle>
          <a:p>
            <a:pPr>
              <a:defRPr/>
            </a:pPr>
            <a:fld id="{834DC616-019A-4EA0-AD2D-2DE7BB69C0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263" r:id="rId1"/>
    <p:sldLayoutId id="2147490264" r:id="rId2"/>
    <p:sldLayoutId id="2147490265" r:id="rId3"/>
    <p:sldLayoutId id="2147490266" r:id="rId4"/>
    <p:sldLayoutId id="2147490267" r:id="rId5"/>
    <p:sldLayoutId id="2147490268" r:id="rId6"/>
    <p:sldLayoutId id="2147490269" r:id="rId7"/>
    <p:sldLayoutId id="2147490270" r:id="rId8"/>
    <p:sldLayoutId id="2147490271" r:id="rId9"/>
    <p:sldLayoutId id="2147490272" r:id="rId10"/>
    <p:sldLayoutId id="2147490273"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 to="" calcmode="lin" valueType="num">
                                      <p:cBhvr>
                                        <p:cTn id="7" dur="1" fill="hold"/>
                                        <p:tgtEl>
                                          <p:spTgt spid="29700">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 to="" calcmode="lin" valueType="num">
                                      <p:cBhvr>
                                        <p:cTn id="12" dur="1" fill="hold"/>
                                        <p:tgtEl>
                                          <p:spTgt spid="29700">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9700">
                                            <p:txEl>
                                              <p:pRg st="2" end="2"/>
                                            </p:txEl>
                                          </p:spTgt>
                                        </p:tgtEl>
                                        <p:attrNameLst>
                                          <p:attrName>style.visibility</p:attrName>
                                        </p:attrNameLst>
                                      </p:cBhvr>
                                      <p:to>
                                        <p:strVal val="visible"/>
                                      </p:to>
                                    </p:set>
                                    <p:anim to="" calcmode="lin" valueType="num">
                                      <p:cBhvr>
                                        <p:cTn id="17" dur="1" fill="hold"/>
                                        <p:tgtEl>
                                          <p:spTgt spid="29700">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9700">
                                            <p:txEl>
                                              <p:pRg st="3" end="3"/>
                                            </p:txEl>
                                          </p:spTgt>
                                        </p:tgtEl>
                                        <p:attrNameLst>
                                          <p:attrName>style.visibility</p:attrName>
                                        </p:attrNameLst>
                                      </p:cBhvr>
                                      <p:to>
                                        <p:strVal val="visible"/>
                                      </p:to>
                                    </p:set>
                                    <p:anim to="" calcmode="lin" valueType="num">
                                      <p:cBhvr>
                                        <p:cTn id="22" dur="1" fill="hold"/>
                                        <p:tgtEl>
                                          <p:spTgt spid="29700">
                                            <p:txEl>
                                              <p:pRg st="3" end="3"/>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29700">
                                            <p:txEl>
                                              <p:pRg st="4" end="4"/>
                                            </p:txEl>
                                          </p:spTgt>
                                        </p:tgtEl>
                                        <p:attrNameLst>
                                          <p:attrName>style.visibility</p:attrName>
                                        </p:attrNameLst>
                                      </p:cBhvr>
                                      <p:to>
                                        <p:strVal val="visible"/>
                                      </p:to>
                                    </p:set>
                                    <p:anim to="" calcmode="lin" valueType="num">
                                      <p:cBhvr>
                                        <p:cTn id="25" dur="1" fill="hold"/>
                                        <p:tgtEl>
                                          <p:spTgt spid="29700">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tmplLst>
          <p:tmpl lvl="1">
            <p:tnLst>
              <p:par>
                <p:cTn presetID="24" presetClass="entr" presetSubtype="0" fill="hold" nodeType="clickEffect">
                  <p:stCondLst>
                    <p:cond delay="0"/>
                  </p:stCondLst>
                  <p:childTnLst>
                    <p:set>
                      <p:cBhvr>
                        <p:cTn dur="1" fill="hold">
                          <p:stCondLst>
                            <p:cond delay="0"/>
                          </p:stCondLst>
                        </p:cTn>
                        <p:tgtEl>
                          <p:spTgt spid="29700"/>
                        </p:tgtEl>
                        <p:attrNameLst>
                          <p:attrName>style.visibility</p:attrName>
                        </p:attrNameLst>
                      </p:cBhvr>
                      <p:to>
                        <p:strVal val="visible"/>
                      </p:to>
                    </p:set>
                    <p:anim to="" calcmode="lin" valueType="num">
                      <p:cBhvr>
                        <p:cTn dur="1" fill="hold"/>
                        <p:tgtEl>
                          <p:spTgt spid="29700"/>
                        </p:tgtEl>
                        <p:attrNameLst>
                          <p:attrName/>
                        </p:attrNameLst>
                      </p:cBhvr>
                    </p:anim>
                  </p:childTnLst>
                </p:cTn>
              </p:par>
            </p:tnLst>
          </p:tmpl>
          <p:tmpl lvl="2">
            <p:tnLst>
              <p:par>
                <p:cTn presetID="24" presetClass="entr" presetSubtype="0" fill="hold" nodeType="clickEffect">
                  <p:stCondLst>
                    <p:cond delay="0"/>
                  </p:stCondLst>
                  <p:childTnLst>
                    <p:set>
                      <p:cBhvr>
                        <p:cTn dur="1" fill="hold">
                          <p:stCondLst>
                            <p:cond delay="0"/>
                          </p:stCondLst>
                        </p:cTn>
                        <p:tgtEl>
                          <p:spTgt spid="29700"/>
                        </p:tgtEl>
                        <p:attrNameLst>
                          <p:attrName>style.visibility</p:attrName>
                        </p:attrNameLst>
                      </p:cBhvr>
                      <p:to>
                        <p:strVal val="visible"/>
                      </p:to>
                    </p:set>
                    <p:anim to="" calcmode="lin" valueType="num">
                      <p:cBhvr>
                        <p:cTn dur="1" fill="hold"/>
                        <p:tgtEl>
                          <p:spTgt spid="29700"/>
                        </p:tgtEl>
                        <p:attrNameLst>
                          <p:attrName/>
                        </p:attrNameLst>
                      </p:cBhvr>
                    </p:anim>
                  </p:childTnLst>
                </p:cTn>
              </p:par>
            </p:tnLst>
          </p:tmpl>
          <p:tmpl lvl="3">
            <p:tnLst>
              <p:par>
                <p:cTn presetID="24" presetClass="entr" presetSubtype="0" fill="hold" nodeType="clickEffect">
                  <p:stCondLst>
                    <p:cond delay="0"/>
                  </p:stCondLst>
                  <p:childTnLst>
                    <p:set>
                      <p:cBhvr>
                        <p:cTn dur="1" fill="hold">
                          <p:stCondLst>
                            <p:cond delay="0"/>
                          </p:stCondLst>
                        </p:cTn>
                        <p:tgtEl>
                          <p:spTgt spid="29700"/>
                        </p:tgtEl>
                        <p:attrNameLst>
                          <p:attrName>style.visibility</p:attrName>
                        </p:attrNameLst>
                      </p:cBhvr>
                      <p:to>
                        <p:strVal val="visible"/>
                      </p:to>
                    </p:set>
                    <p:anim to="" calcmode="lin" valueType="num">
                      <p:cBhvr>
                        <p:cTn dur="1" fill="hold"/>
                        <p:tgtEl>
                          <p:spTgt spid="29700"/>
                        </p:tgtEl>
                        <p:attrNameLst>
                          <p:attrName/>
                        </p:attrNameLst>
                      </p:cBhvr>
                    </p:anim>
                  </p:childTnLst>
                </p:cTn>
              </p:par>
            </p:tnLst>
          </p:tmpl>
          <p:tmpl lvl="4">
            <p:tnLst>
              <p:par>
                <p:cTn presetID="24" presetClass="entr" presetSubtype="0" fill="hold" nodeType="clickEffect">
                  <p:stCondLst>
                    <p:cond delay="0"/>
                  </p:stCondLst>
                  <p:childTnLst>
                    <p:set>
                      <p:cBhvr>
                        <p:cTn dur="1" fill="hold">
                          <p:stCondLst>
                            <p:cond delay="0"/>
                          </p:stCondLst>
                        </p:cTn>
                        <p:tgtEl>
                          <p:spTgt spid="29700"/>
                        </p:tgtEl>
                        <p:attrNameLst>
                          <p:attrName>style.visibility</p:attrName>
                        </p:attrNameLst>
                      </p:cBhvr>
                      <p:to>
                        <p:strVal val="visible"/>
                      </p:to>
                    </p:set>
                    <p:anim to="" calcmode="lin" valueType="num">
                      <p:cBhvr>
                        <p:cTn dur="1" fill="hold"/>
                        <p:tgtEl>
                          <p:spTgt spid="29700"/>
                        </p:tgtEl>
                        <p:attrNameLst>
                          <p:attrName/>
                        </p:attrNameLst>
                      </p:cBhvr>
                    </p:anim>
                  </p:childTnLst>
                </p:cTn>
              </p:par>
            </p:tnLst>
          </p:tmpl>
          <p:tmpl lvl="5">
            <p:tnLst>
              <p:par>
                <p:cTn presetID="24" presetClass="entr" presetSubtype="0" fill="hold" nodeType="withEffect">
                  <p:stCondLst>
                    <p:cond delay="0"/>
                  </p:stCondLst>
                  <p:childTnLst>
                    <p:set>
                      <p:cBhvr>
                        <p:cTn dur="1" fill="hold">
                          <p:stCondLst>
                            <p:cond delay="0"/>
                          </p:stCondLst>
                        </p:cTn>
                        <p:tgtEl>
                          <p:spTgt spid="29700"/>
                        </p:tgtEl>
                        <p:attrNameLst>
                          <p:attrName>style.visibility</p:attrName>
                        </p:attrNameLst>
                      </p:cBhvr>
                      <p:to>
                        <p:strVal val="visible"/>
                      </p:to>
                    </p:set>
                    <p:anim to="" calcmode="lin" valueType="num">
                      <p:cBhvr>
                        <p:cTn dur="1" fill="hold"/>
                        <p:tgtEl>
                          <p:spTgt spid="29700"/>
                        </p:tgtEl>
                        <p:attrNameLst>
                          <p:attrName/>
                        </p:attrNameLst>
                      </p:cBhvr>
                    </p:anim>
                  </p:childTnLst>
                </p:cTn>
              </p:par>
            </p:tnLst>
          </p:tmpl>
        </p:tmplLst>
      </p:bldP>
    </p:bld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fontAlgn="base">
        <a:spcBef>
          <a:spcPct val="0"/>
        </a:spcBef>
        <a:spcAft>
          <a:spcPct val="0"/>
        </a:spcAft>
        <a:defRPr sz="3200" b="1">
          <a:solidFill>
            <a:schemeClr val="bg1"/>
          </a:solidFill>
          <a:latin typeface="Verdana" pitchFamily="34" charset="0"/>
        </a:defRPr>
      </a:lvl6pPr>
      <a:lvl7pPr marL="914400" algn="ctr" rtl="0" fontAlgn="base">
        <a:spcBef>
          <a:spcPct val="0"/>
        </a:spcBef>
        <a:spcAft>
          <a:spcPct val="0"/>
        </a:spcAft>
        <a:defRPr sz="3200" b="1">
          <a:solidFill>
            <a:schemeClr val="bg1"/>
          </a:solidFill>
          <a:latin typeface="Verdana" pitchFamily="34" charset="0"/>
        </a:defRPr>
      </a:lvl7pPr>
      <a:lvl8pPr marL="1371600" algn="ctr" rtl="0" fontAlgn="base">
        <a:spcBef>
          <a:spcPct val="0"/>
        </a:spcBef>
        <a:spcAft>
          <a:spcPct val="0"/>
        </a:spcAft>
        <a:defRPr sz="3200" b="1">
          <a:solidFill>
            <a:schemeClr val="bg1"/>
          </a:solidFill>
          <a:latin typeface="Verdana" pitchFamily="34" charset="0"/>
        </a:defRPr>
      </a:lvl8pPr>
      <a:lvl9pPr marL="1828800" algn="ctr"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000" b="1">
          <a:solidFill>
            <a:schemeClr val="bg1"/>
          </a:solidFill>
          <a:latin typeface="+mn-lt"/>
        </a:defRPr>
      </a:lvl3pPr>
      <a:lvl4pPr marL="1600200" indent="-228600" algn="l" rtl="0" eaLnBrk="0" fontAlgn="base" hangingPunct="0">
        <a:spcBef>
          <a:spcPct val="20000"/>
        </a:spcBef>
        <a:spcAft>
          <a:spcPct val="0"/>
        </a:spcAft>
        <a:buChar char="–"/>
        <a:defRPr b="1">
          <a:solidFill>
            <a:schemeClr val="bg1"/>
          </a:solidFill>
          <a:latin typeface="+mn-lt"/>
        </a:defRPr>
      </a:lvl4pPr>
      <a:lvl5pPr marL="2057400" indent="-228600" algn="l" rtl="0" eaLnBrk="0" fontAlgn="base" hangingPunct="0">
        <a:spcBef>
          <a:spcPct val="20000"/>
        </a:spcBef>
        <a:spcAft>
          <a:spcPct val="0"/>
        </a:spcAft>
        <a:buChar char="»"/>
        <a:defRPr b="1">
          <a:solidFill>
            <a:schemeClr val="bg1"/>
          </a:solidFill>
          <a:latin typeface="+mn-lt"/>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White">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12700"/>
            <a:ext cx="12208933" cy="6870700"/>
            <a:chOff x="0" y="-8"/>
            <a:chExt cx="5768" cy="4328"/>
          </a:xfrm>
        </p:grpSpPr>
        <p:sp>
          <p:nvSpPr>
            <p:cNvPr id="10248" name="Rectangle 3"/>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grpSp>
          <p:nvGrpSpPr>
            <p:cNvPr id="10249" name="Group 4"/>
            <p:cNvGrpSpPr>
              <a:grpSpLocks/>
            </p:cNvGrpSpPr>
            <p:nvPr/>
          </p:nvGrpSpPr>
          <p:grpSpPr bwMode="auto">
            <a:xfrm>
              <a:off x="0" y="-8"/>
              <a:ext cx="5768" cy="4328"/>
              <a:chOff x="0" y="0"/>
              <a:chExt cx="5768" cy="4328"/>
            </a:xfrm>
          </p:grpSpPr>
          <p:sp>
            <p:nvSpPr>
              <p:cNvPr id="10255" name="Freeform 5"/>
              <p:cNvSpPr>
                <a:spLocks/>
              </p:cNvSpPr>
              <p:nvPr/>
            </p:nvSpPr>
            <p:spPr bwMode="hidden">
              <a:xfrm>
                <a:off x="0" y="0"/>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56" name="Freeform 6"/>
              <p:cNvSpPr>
                <a:spLocks/>
              </p:cNvSpPr>
              <p:nvPr/>
            </p:nvSpPr>
            <p:spPr bwMode="hidden">
              <a:xfrm>
                <a:off x="0" y="0"/>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57" name="Freeform 7"/>
              <p:cNvSpPr>
                <a:spLocks/>
              </p:cNvSpPr>
              <p:nvPr/>
            </p:nvSpPr>
            <p:spPr bwMode="hidden">
              <a:xfrm>
                <a:off x="0" y="0"/>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58" name="Freeform 8"/>
              <p:cNvSpPr>
                <a:spLocks/>
              </p:cNvSpPr>
              <p:nvPr/>
            </p:nvSpPr>
            <p:spPr bwMode="hidden">
              <a:xfrm>
                <a:off x="856" y="152"/>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59" name="Freeform 9"/>
              <p:cNvSpPr>
                <a:spLocks/>
              </p:cNvSpPr>
              <p:nvPr/>
            </p:nvSpPr>
            <p:spPr bwMode="hidden">
              <a:xfrm>
                <a:off x="972" y="696"/>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0" name="Freeform 10"/>
              <p:cNvSpPr>
                <a:spLocks/>
              </p:cNvSpPr>
              <p:nvPr/>
            </p:nvSpPr>
            <p:spPr bwMode="hidden">
              <a:xfrm>
                <a:off x="1170" y="918"/>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1" name="Freeform 11"/>
              <p:cNvSpPr>
                <a:spLocks/>
              </p:cNvSpPr>
              <p:nvPr/>
            </p:nvSpPr>
            <p:spPr bwMode="hidden">
              <a:xfrm rot="-299203">
                <a:off x="1296" y="1248"/>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2" name="Freeform 12"/>
              <p:cNvSpPr>
                <a:spLocks/>
              </p:cNvSpPr>
              <p:nvPr/>
            </p:nvSpPr>
            <p:spPr bwMode="hidden">
              <a:xfrm>
                <a:off x="0" y="1592"/>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3" name="Freeform 13"/>
              <p:cNvSpPr>
                <a:spLocks/>
              </p:cNvSpPr>
              <p:nvPr/>
            </p:nvSpPr>
            <p:spPr bwMode="hidden">
              <a:xfrm>
                <a:off x="1056" y="2016"/>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4" name="Freeform 14"/>
              <p:cNvSpPr>
                <a:spLocks/>
              </p:cNvSpPr>
              <p:nvPr/>
            </p:nvSpPr>
            <p:spPr bwMode="hidden">
              <a:xfrm rot="1159149">
                <a:off x="1296" y="2160"/>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5" name="Freeform 15"/>
              <p:cNvSpPr>
                <a:spLocks/>
              </p:cNvSpPr>
              <p:nvPr/>
            </p:nvSpPr>
            <p:spPr bwMode="hidden">
              <a:xfrm>
                <a:off x="3112" y="0"/>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6" name="Freeform 16"/>
              <p:cNvSpPr>
                <a:spLocks/>
              </p:cNvSpPr>
              <p:nvPr/>
            </p:nvSpPr>
            <p:spPr bwMode="hidden">
              <a:xfrm>
                <a:off x="3504" y="0"/>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7" name="Freeform 17"/>
              <p:cNvSpPr>
                <a:spLocks/>
              </p:cNvSpPr>
              <p:nvPr/>
            </p:nvSpPr>
            <p:spPr bwMode="hidden">
              <a:xfrm>
                <a:off x="4008" y="1088"/>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8" name="Freeform 18"/>
              <p:cNvSpPr>
                <a:spLocks/>
              </p:cNvSpPr>
              <p:nvPr/>
            </p:nvSpPr>
            <p:spPr bwMode="hidden">
              <a:xfrm>
                <a:off x="5117" y="0"/>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69" name="Freeform 19"/>
              <p:cNvSpPr>
                <a:spLocks/>
              </p:cNvSpPr>
              <p:nvPr/>
            </p:nvSpPr>
            <p:spPr bwMode="hidden">
              <a:xfrm>
                <a:off x="0" y="2032"/>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70" name="Freeform 20"/>
              <p:cNvSpPr>
                <a:spLocks/>
              </p:cNvSpPr>
              <p:nvPr/>
            </p:nvSpPr>
            <p:spPr bwMode="hidden">
              <a:xfrm>
                <a:off x="0" y="2408"/>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10271" name="Freeform 21"/>
              <p:cNvSpPr>
                <a:spLocks/>
              </p:cNvSpPr>
              <p:nvPr/>
            </p:nvSpPr>
            <p:spPr bwMode="hidden">
              <a:xfrm>
                <a:off x="2688" y="3236"/>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grpSp>
        <p:pic>
          <p:nvPicPr>
            <p:cNvPr id="10250" name="Picture 22" descr="Topbanx"/>
            <p:cNvPicPr>
              <a:picLocks noChangeAspect="1" noChangeArrowheads="1"/>
            </p:cNvPicPr>
            <p:nvPr/>
          </p:nvPicPr>
          <p:blipFill>
            <a:blip r:embed="rId14">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1" name="Group 23"/>
            <p:cNvGrpSpPr>
              <a:grpSpLocks/>
            </p:cNvGrpSpPr>
            <p:nvPr/>
          </p:nvGrpSpPr>
          <p:grpSpPr bwMode="auto">
            <a:xfrm>
              <a:off x="144" y="960"/>
              <a:ext cx="1056" cy="288"/>
              <a:chOff x="48" y="960"/>
              <a:chExt cx="1056" cy="288"/>
            </a:xfrm>
          </p:grpSpPr>
          <p:sp>
            <p:nvSpPr>
              <p:cNvPr id="10252" name="Line 24"/>
              <p:cNvSpPr>
                <a:spLocks noChangeShapeType="1"/>
              </p:cNvSpPr>
              <p:nvPr userDrawn="1"/>
            </p:nvSpPr>
            <p:spPr bwMode="ltGray">
              <a:xfrm>
                <a:off x="48" y="1008"/>
                <a:ext cx="1056" cy="0"/>
              </a:xfrm>
              <a:prstGeom prst="line">
                <a:avLst/>
              </a:prstGeom>
              <a:noFill/>
              <a:ln w="952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sz="3200"/>
              </a:p>
            </p:txBody>
          </p:sp>
          <p:sp>
            <p:nvSpPr>
              <p:cNvPr id="10253" name="Line 25"/>
              <p:cNvSpPr>
                <a:spLocks noChangeShapeType="1"/>
              </p:cNvSpPr>
              <p:nvPr userDrawn="1"/>
            </p:nvSpPr>
            <p:spPr bwMode="ltGray">
              <a:xfrm>
                <a:off x="144" y="1008"/>
                <a:ext cx="240" cy="240"/>
              </a:xfrm>
              <a:prstGeom prst="line">
                <a:avLst/>
              </a:prstGeom>
              <a:noFill/>
              <a:ln w="9525">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sz="3200"/>
              </a:p>
            </p:txBody>
          </p:sp>
          <p:sp>
            <p:nvSpPr>
              <p:cNvPr id="10254" name="Oval 26"/>
              <p:cNvSpPr>
                <a:spLocks noChangeArrowheads="1"/>
              </p:cNvSpPr>
              <p:nvPr userDrawn="1"/>
            </p:nvSpPr>
            <p:spPr bwMode="ltGray">
              <a:xfrm>
                <a:off x="96" y="960"/>
                <a:ext cx="117" cy="1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grpSp>
      </p:grpSp>
      <p:sp>
        <p:nvSpPr>
          <p:cNvPr id="10243" name="Rectangle 27"/>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7356" name="Rectangle 28"/>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7357" name="Rectangle 29"/>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b="0" i="1">
                <a:solidFill>
                  <a:schemeClr val="tx1"/>
                </a:solidFill>
                <a:latin typeface="+mn-lt"/>
              </a:defRPr>
            </a:lvl1pPr>
          </a:lstStyle>
          <a:p>
            <a:pPr>
              <a:defRPr/>
            </a:pPr>
            <a:endParaRPr lang="en-US"/>
          </a:p>
        </p:txBody>
      </p:sp>
      <p:sp>
        <p:nvSpPr>
          <p:cNvPr id="227358" name="Rectangle 30"/>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b="0" i="1">
                <a:solidFill>
                  <a:schemeClr val="tx1"/>
                </a:solidFill>
                <a:latin typeface="+mn-lt"/>
              </a:defRPr>
            </a:lvl1pPr>
          </a:lstStyle>
          <a:p>
            <a:pPr>
              <a:defRPr/>
            </a:pPr>
            <a:endParaRPr lang="en-US"/>
          </a:p>
        </p:txBody>
      </p:sp>
      <p:sp>
        <p:nvSpPr>
          <p:cNvPr id="227359" name="Rectangle 31"/>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i="1">
                <a:solidFill>
                  <a:schemeClr val="tx1"/>
                </a:solidFill>
                <a:latin typeface="Arial Narrow" panose="020B0606020202030204" pitchFamily="34" charset="0"/>
              </a:defRPr>
            </a:lvl1pPr>
          </a:lstStyle>
          <a:p>
            <a:pPr>
              <a:defRPr/>
            </a:pPr>
            <a:fld id="{A1FF5687-F735-4942-81F5-22B2CD0DC31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0434" r:id="rId1"/>
    <p:sldLayoutId id="2147490358" r:id="rId2"/>
    <p:sldLayoutId id="2147490359" r:id="rId3"/>
    <p:sldLayoutId id="2147490360" r:id="rId4"/>
    <p:sldLayoutId id="2147490361" r:id="rId5"/>
    <p:sldLayoutId id="2147490362" r:id="rId6"/>
    <p:sldLayoutId id="2147490363" r:id="rId7"/>
    <p:sldLayoutId id="2147490364" r:id="rId8"/>
    <p:sldLayoutId id="2147490365" r:id="rId9"/>
    <p:sldLayoutId id="2147490366" r:id="rId10"/>
    <p:sldLayoutId id="2147490367" r:id="rId11"/>
    <p:sldLayoutId id="2147490368" r:id="rId12"/>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7356">
                                            <p:txEl>
                                              <p:pRg st="0" end="0"/>
                                            </p:txEl>
                                          </p:spTgt>
                                        </p:tgtEl>
                                        <p:attrNameLst>
                                          <p:attrName>style.visibility</p:attrName>
                                        </p:attrNameLst>
                                      </p:cBhvr>
                                      <p:to>
                                        <p:strVal val="visible"/>
                                      </p:to>
                                    </p:set>
                                    <p:animEffect transition="in" filter="fade">
                                      <p:cBhvr>
                                        <p:cTn id="7" dur="500"/>
                                        <p:tgtEl>
                                          <p:spTgt spid="22735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7356">
                                            <p:txEl>
                                              <p:pRg st="1" end="1"/>
                                            </p:txEl>
                                          </p:spTgt>
                                        </p:tgtEl>
                                        <p:attrNameLst>
                                          <p:attrName>style.visibility</p:attrName>
                                        </p:attrNameLst>
                                      </p:cBhvr>
                                      <p:to>
                                        <p:strVal val="visible"/>
                                      </p:to>
                                    </p:set>
                                    <p:animEffect transition="in" filter="fade">
                                      <p:cBhvr>
                                        <p:cTn id="10" dur="500"/>
                                        <p:tgtEl>
                                          <p:spTgt spid="22735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7356">
                                            <p:txEl>
                                              <p:pRg st="2" end="2"/>
                                            </p:txEl>
                                          </p:spTgt>
                                        </p:tgtEl>
                                        <p:attrNameLst>
                                          <p:attrName>style.visibility</p:attrName>
                                        </p:attrNameLst>
                                      </p:cBhvr>
                                      <p:to>
                                        <p:strVal val="visible"/>
                                      </p:to>
                                    </p:set>
                                    <p:animEffect transition="in" filter="fade">
                                      <p:cBhvr>
                                        <p:cTn id="13" dur="500"/>
                                        <p:tgtEl>
                                          <p:spTgt spid="22735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7356">
                                            <p:txEl>
                                              <p:pRg st="3" end="3"/>
                                            </p:txEl>
                                          </p:spTgt>
                                        </p:tgtEl>
                                        <p:attrNameLst>
                                          <p:attrName>style.visibility</p:attrName>
                                        </p:attrNameLst>
                                      </p:cBhvr>
                                      <p:to>
                                        <p:strVal val="visible"/>
                                      </p:to>
                                    </p:set>
                                    <p:animEffect transition="in" filter="fade">
                                      <p:cBhvr>
                                        <p:cTn id="16" dur="500"/>
                                        <p:tgtEl>
                                          <p:spTgt spid="22735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7356">
                                            <p:txEl>
                                              <p:pRg st="4" end="4"/>
                                            </p:txEl>
                                          </p:spTgt>
                                        </p:tgtEl>
                                        <p:attrNameLst>
                                          <p:attrName>style.visibility</p:attrName>
                                        </p:attrNameLst>
                                      </p:cBhvr>
                                      <p:to>
                                        <p:strVal val="visible"/>
                                      </p:to>
                                    </p:set>
                                    <p:animEffect transition="in" filter="fade">
                                      <p:cBhvr>
                                        <p:cTn id="19" dur="500"/>
                                        <p:tgtEl>
                                          <p:spTgt spid="2273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56" grpId="0" build="p">
        <p:tmplLst>
          <p:tmpl lvl="1">
            <p:tnLst>
              <p:par>
                <p:cTn presetID="10" presetClass="entr" presetSubtype="0" fill="hold" nodeType="clickEffect">
                  <p:stCondLst>
                    <p:cond delay="0"/>
                  </p:stCondLst>
                  <p:childTnLst>
                    <p:set>
                      <p:cBhvr>
                        <p:cTn dur="1" fill="hold">
                          <p:stCondLst>
                            <p:cond delay="0"/>
                          </p:stCondLst>
                        </p:cTn>
                        <p:tgtEl>
                          <p:spTgt spid="227356"/>
                        </p:tgtEl>
                        <p:attrNameLst>
                          <p:attrName>style.visibility</p:attrName>
                        </p:attrNameLst>
                      </p:cBhvr>
                      <p:to>
                        <p:strVal val="visible"/>
                      </p:to>
                    </p:set>
                    <p:animEffect transition="in" filter="fade">
                      <p:cBhvr>
                        <p:cTn dur="500"/>
                        <p:tgtEl>
                          <p:spTgt spid="22735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7356"/>
                        </p:tgtEl>
                        <p:attrNameLst>
                          <p:attrName>style.visibility</p:attrName>
                        </p:attrNameLst>
                      </p:cBhvr>
                      <p:to>
                        <p:strVal val="visible"/>
                      </p:to>
                    </p:set>
                    <p:animEffect transition="in" filter="fade">
                      <p:cBhvr>
                        <p:cTn dur="500"/>
                        <p:tgtEl>
                          <p:spTgt spid="22735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27356"/>
                        </p:tgtEl>
                        <p:attrNameLst>
                          <p:attrName>style.visibility</p:attrName>
                        </p:attrNameLst>
                      </p:cBhvr>
                      <p:to>
                        <p:strVal val="visible"/>
                      </p:to>
                    </p:set>
                    <p:animEffect transition="in" filter="fade">
                      <p:cBhvr>
                        <p:cTn dur="500"/>
                        <p:tgtEl>
                          <p:spTgt spid="22735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27356"/>
                        </p:tgtEl>
                        <p:attrNameLst>
                          <p:attrName>style.visibility</p:attrName>
                        </p:attrNameLst>
                      </p:cBhvr>
                      <p:to>
                        <p:strVal val="visible"/>
                      </p:to>
                    </p:set>
                    <p:animEffect transition="in" filter="fade">
                      <p:cBhvr>
                        <p:cTn dur="500"/>
                        <p:tgtEl>
                          <p:spTgt spid="22735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27356"/>
                        </p:tgtEl>
                        <p:attrNameLst>
                          <p:attrName>style.visibility</p:attrName>
                        </p:attrNameLst>
                      </p:cBhvr>
                      <p:to>
                        <p:strVal val="visible"/>
                      </p:to>
                    </p:set>
                    <p:animEffect transition="in" filter="fade">
                      <p:cBhvr>
                        <p:cTn dur="500"/>
                        <p:tgtEl>
                          <p:spTgt spid="227356"/>
                        </p:tgtEl>
                      </p:cBhvr>
                    </p:animEffect>
                  </p:childTnLst>
                </p:cTn>
              </p:par>
            </p:tnLst>
          </p:tmpl>
        </p:tmplLst>
      </p:bldP>
    </p:bld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defRPr>
      </a:lvl2pPr>
      <a:lvl3pPr algn="l" rtl="0" eaLnBrk="0" fontAlgn="base" hangingPunct="0">
        <a:spcBef>
          <a:spcPct val="0"/>
        </a:spcBef>
        <a:spcAft>
          <a:spcPct val="0"/>
        </a:spcAft>
        <a:defRPr sz="4400">
          <a:solidFill>
            <a:schemeClr val="tx2"/>
          </a:solidFill>
          <a:latin typeface="Arial Narrow" pitchFamily="34" charset="0"/>
        </a:defRPr>
      </a:lvl3pPr>
      <a:lvl4pPr algn="l" rtl="0" eaLnBrk="0" fontAlgn="base" hangingPunct="0">
        <a:spcBef>
          <a:spcPct val="0"/>
        </a:spcBef>
        <a:spcAft>
          <a:spcPct val="0"/>
        </a:spcAft>
        <a:defRPr sz="4400">
          <a:solidFill>
            <a:schemeClr val="tx2"/>
          </a:solidFill>
          <a:latin typeface="Arial Narrow" pitchFamily="34" charset="0"/>
        </a:defRPr>
      </a:lvl4pPr>
      <a:lvl5pPr algn="l" rtl="0" eaLnBrk="0" fontAlgn="base" hangingPunct="0">
        <a:spcBef>
          <a:spcPct val="0"/>
        </a:spcBef>
        <a:spcAft>
          <a:spcPct val="0"/>
        </a:spcAft>
        <a:defRPr sz="4400">
          <a:solidFill>
            <a:schemeClr val="tx2"/>
          </a:solidFill>
          <a:latin typeface="Arial Narrow" pitchFamily="34" charset="0"/>
        </a:defRPr>
      </a:lvl5pPr>
      <a:lvl6pPr marL="457200" algn="l" rtl="0" eaLnBrk="0" fontAlgn="base" hangingPunct="0">
        <a:spcBef>
          <a:spcPct val="0"/>
        </a:spcBef>
        <a:spcAft>
          <a:spcPct val="0"/>
        </a:spcAft>
        <a:defRPr sz="4400">
          <a:solidFill>
            <a:schemeClr val="tx2"/>
          </a:solidFill>
          <a:latin typeface="Arial Narrow" pitchFamily="34" charset="0"/>
        </a:defRPr>
      </a:lvl6pPr>
      <a:lvl7pPr marL="914400" algn="l" rtl="0" eaLnBrk="0" fontAlgn="base" hangingPunct="0">
        <a:spcBef>
          <a:spcPct val="0"/>
        </a:spcBef>
        <a:spcAft>
          <a:spcPct val="0"/>
        </a:spcAft>
        <a:defRPr sz="4400">
          <a:solidFill>
            <a:schemeClr val="tx2"/>
          </a:solidFill>
          <a:latin typeface="Arial Narrow" pitchFamily="34" charset="0"/>
        </a:defRPr>
      </a:lvl7pPr>
      <a:lvl8pPr marL="1371600" algn="l" rtl="0" eaLnBrk="0" fontAlgn="base" hangingPunct="0">
        <a:spcBef>
          <a:spcPct val="0"/>
        </a:spcBef>
        <a:spcAft>
          <a:spcPct val="0"/>
        </a:spcAft>
        <a:defRPr sz="4400">
          <a:solidFill>
            <a:schemeClr val="tx2"/>
          </a:solidFill>
          <a:latin typeface="Arial Narrow" pitchFamily="34" charset="0"/>
        </a:defRPr>
      </a:lvl8pPr>
      <a:lvl9pPr marL="1828800" algn="l" rtl="0" eaLnBrk="0" fontAlgn="base" hangingPunct="0">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Blip>
          <a:blip r:embed="rId16"/>
        </a:buBlip>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bwMode="auto">
          <a:xfrm>
            <a:off x="897467" y="171450"/>
            <a:ext cx="10337800" cy="11239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254979"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4980"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0">
                <a:solidFill>
                  <a:schemeClr val="tx1"/>
                </a:solidFill>
                <a:latin typeface="+mn-lt"/>
              </a:defRPr>
            </a:lvl1pPr>
          </a:lstStyle>
          <a:p>
            <a:pPr>
              <a:defRPr/>
            </a:pPr>
            <a:endParaRPr lang="en-US"/>
          </a:p>
        </p:txBody>
      </p:sp>
      <p:sp>
        <p:nvSpPr>
          <p:cNvPr id="254981"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chemeClr val="tx1"/>
                </a:solidFill>
                <a:latin typeface="+mn-lt"/>
              </a:defRPr>
            </a:lvl1pPr>
          </a:lstStyle>
          <a:p>
            <a:pPr>
              <a:defRPr/>
            </a:pPr>
            <a:endParaRPr lang="en-US"/>
          </a:p>
        </p:txBody>
      </p:sp>
      <p:sp>
        <p:nvSpPr>
          <p:cNvPr id="254982"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Times New Roman" panose="02020603050405020304" pitchFamily="18" charset="0"/>
              </a:defRPr>
            </a:lvl1pPr>
          </a:lstStyle>
          <a:p>
            <a:pPr>
              <a:defRPr/>
            </a:pPr>
            <a:fld id="{6CFC7FD8-299A-463B-A095-DFEC09C07D00}" type="slidenum">
              <a:rPr lang="en-US" altLang="en-US"/>
              <a:pPr>
                <a:defRPr/>
              </a:pPr>
              <a:t>‹#›</a:t>
            </a:fld>
            <a:endParaRPr lang="en-US" altLang="en-US"/>
          </a:p>
        </p:txBody>
      </p:sp>
      <p:grpSp>
        <p:nvGrpSpPr>
          <p:cNvPr id="11271" name="Group 7"/>
          <p:cNvGrpSpPr>
            <a:grpSpLocks/>
          </p:cNvGrpSpPr>
          <p:nvPr/>
        </p:nvGrpSpPr>
        <p:grpSpPr bwMode="auto">
          <a:xfrm>
            <a:off x="0" y="1447800"/>
            <a:ext cx="11176000" cy="304800"/>
            <a:chOff x="0" y="912"/>
            <a:chExt cx="5280" cy="192"/>
          </a:xfrm>
        </p:grpSpPr>
        <p:sp>
          <p:nvSpPr>
            <p:cNvPr id="11272" name="Rectangle 8"/>
            <p:cNvSpPr>
              <a:spLocks noChangeArrowheads="1"/>
            </p:cNvSpPr>
            <p:nvPr/>
          </p:nvSpPr>
          <p:spPr bwMode="auto">
            <a:xfrm>
              <a:off x="0" y="912"/>
              <a:ext cx="5280" cy="192"/>
            </a:xfrm>
            <a:prstGeom prst="rect">
              <a:avLst/>
            </a:prstGeom>
            <a:gradFill rotWithShape="0">
              <a:gsLst>
                <a:gs pos="0">
                  <a:schemeClr val="accent1"/>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73" name="Rectangle 9"/>
            <p:cNvSpPr>
              <a:spLocks noChangeArrowheads="1"/>
            </p:cNvSpPr>
            <p:nvPr/>
          </p:nvSpPr>
          <p:spPr bwMode="white">
            <a:xfrm>
              <a:off x="2748"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74" name="Rectangle 10"/>
            <p:cNvSpPr>
              <a:spLocks noChangeArrowheads="1"/>
            </p:cNvSpPr>
            <p:nvPr/>
          </p:nvSpPr>
          <p:spPr bwMode="white">
            <a:xfrm>
              <a:off x="3132"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75" name="Rectangle 11"/>
            <p:cNvSpPr>
              <a:spLocks noChangeArrowheads="1"/>
            </p:cNvSpPr>
            <p:nvPr/>
          </p:nvSpPr>
          <p:spPr bwMode="white">
            <a:xfrm>
              <a:off x="3492"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76" name="Rectangle 12"/>
            <p:cNvSpPr>
              <a:spLocks noChangeArrowheads="1"/>
            </p:cNvSpPr>
            <p:nvPr/>
          </p:nvSpPr>
          <p:spPr bwMode="white">
            <a:xfrm>
              <a:off x="3822"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77" name="Rectangle 13"/>
            <p:cNvSpPr>
              <a:spLocks noChangeArrowheads="1"/>
            </p:cNvSpPr>
            <p:nvPr/>
          </p:nvSpPr>
          <p:spPr bwMode="white">
            <a:xfrm>
              <a:off x="4104"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78" name="Rectangle 14"/>
            <p:cNvSpPr>
              <a:spLocks noChangeArrowheads="1"/>
            </p:cNvSpPr>
            <p:nvPr/>
          </p:nvSpPr>
          <p:spPr bwMode="white">
            <a:xfrm>
              <a:off x="4368"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79" name="Rectangle 15"/>
            <p:cNvSpPr>
              <a:spLocks noChangeArrowheads="1"/>
            </p:cNvSpPr>
            <p:nvPr/>
          </p:nvSpPr>
          <p:spPr bwMode="white">
            <a:xfrm>
              <a:off x="4800"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80" name="Rectangle 16"/>
            <p:cNvSpPr>
              <a:spLocks noChangeArrowheads="1"/>
            </p:cNvSpPr>
            <p:nvPr/>
          </p:nvSpPr>
          <p:spPr bwMode="white">
            <a:xfrm>
              <a:off x="4602"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81" name="Rectangle 17"/>
            <p:cNvSpPr>
              <a:spLocks noChangeArrowheads="1"/>
            </p:cNvSpPr>
            <p:nvPr/>
          </p:nvSpPr>
          <p:spPr bwMode="white">
            <a:xfrm>
              <a:off x="4962"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82" name="Rectangle 18"/>
            <p:cNvSpPr>
              <a:spLocks noChangeArrowheads="1"/>
            </p:cNvSpPr>
            <p:nvPr/>
          </p:nvSpPr>
          <p:spPr bwMode="white">
            <a:xfrm>
              <a:off x="5094"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useBgFill="1">
          <p:nvSpPr>
            <p:cNvPr id="11283" name="Rectangle 19"/>
            <p:cNvSpPr>
              <a:spLocks noChangeArrowheads="1"/>
            </p:cNvSpPr>
            <p:nvPr/>
          </p:nvSpPr>
          <p:spPr bwMode="white">
            <a:xfrm>
              <a:off x="5196" y="912"/>
              <a:ext cx="36" cy="1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grpSp>
    </p:spTree>
  </p:cSld>
  <p:clrMap bg1="dk2" tx1="lt1" bg2="dk1" tx2="lt2" accent1="accent1" accent2="accent2" accent3="accent3" accent4="accent4" accent5="accent5" accent6="accent6" hlink="hlink" folHlink="folHlink"/>
  <p:sldLayoutIdLst>
    <p:sldLayoutId id="2147490435" r:id="rId1"/>
    <p:sldLayoutId id="2147490369" r:id="rId2"/>
    <p:sldLayoutId id="2147490370" r:id="rId3"/>
    <p:sldLayoutId id="2147490371" r:id="rId4"/>
    <p:sldLayoutId id="2147490372" r:id="rId5"/>
    <p:sldLayoutId id="2147490373" r:id="rId6"/>
    <p:sldLayoutId id="2147490374" r:id="rId7"/>
    <p:sldLayoutId id="2147490375" r:id="rId8"/>
    <p:sldLayoutId id="2147490376" r:id="rId9"/>
    <p:sldLayoutId id="2147490377" r:id="rId10"/>
    <p:sldLayoutId id="2147490378"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to="" calcmode="lin" valueType="num">
                                      <p:cBhvr>
                                        <p:cTn id="7" dur="1" fill="hold"/>
                                        <p:tgtEl>
                                          <p:spTgt spid="254979">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54979">
                                            <p:txEl>
                                              <p:pRg st="1" end="1"/>
                                            </p:txEl>
                                          </p:spTgt>
                                        </p:tgtEl>
                                        <p:attrNameLst>
                                          <p:attrName>style.visibility</p:attrName>
                                        </p:attrNameLst>
                                      </p:cBhvr>
                                      <p:to>
                                        <p:strVal val="visible"/>
                                      </p:to>
                                    </p:set>
                                    <p:anim to="" calcmode="lin" valueType="num">
                                      <p:cBhvr>
                                        <p:cTn id="10" dur="1" fill="hold"/>
                                        <p:tgtEl>
                                          <p:spTgt spid="254979">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54979">
                                            <p:txEl>
                                              <p:pRg st="2" end="2"/>
                                            </p:txEl>
                                          </p:spTgt>
                                        </p:tgtEl>
                                        <p:attrNameLst>
                                          <p:attrName>style.visibility</p:attrName>
                                        </p:attrNameLst>
                                      </p:cBhvr>
                                      <p:to>
                                        <p:strVal val="visible"/>
                                      </p:to>
                                    </p:set>
                                    <p:anim to="" calcmode="lin" valueType="num">
                                      <p:cBhvr>
                                        <p:cTn id="13" dur="1" fill="hold"/>
                                        <p:tgtEl>
                                          <p:spTgt spid="254979">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54979">
                                            <p:txEl>
                                              <p:pRg st="3" end="3"/>
                                            </p:txEl>
                                          </p:spTgt>
                                        </p:tgtEl>
                                        <p:attrNameLst>
                                          <p:attrName>style.visibility</p:attrName>
                                        </p:attrNameLst>
                                      </p:cBhvr>
                                      <p:to>
                                        <p:strVal val="visible"/>
                                      </p:to>
                                    </p:set>
                                    <p:anim to="" calcmode="lin" valueType="num">
                                      <p:cBhvr>
                                        <p:cTn id="16" dur="1" fill="hold"/>
                                        <p:tgtEl>
                                          <p:spTgt spid="254979">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254979">
                                            <p:txEl>
                                              <p:pRg st="4" end="4"/>
                                            </p:txEl>
                                          </p:spTgt>
                                        </p:tgtEl>
                                        <p:attrNameLst>
                                          <p:attrName>style.visibility</p:attrName>
                                        </p:attrNameLst>
                                      </p:cBhvr>
                                      <p:to>
                                        <p:strVal val="visible"/>
                                      </p:to>
                                    </p:set>
                                    <p:anim to="" calcmode="lin" valueType="num">
                                      <p:cBhvr>
                                        <p:cTn id="19" dur="1" fill="hold"/>
                                        <p:tgtEl>
                                          <p:spTgt spid="25497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p:tmplLst>
          <p:tmpl lvl="1">
            <p:tnLst>
              <p:par>
                <p:cTn presetID="24" presetClass="entr" presetSubtype="0" fill="hold" nodeType="clickEffect">
                  <p:stCondLst>
                    <p:cond delay="0"/>
                  </p:stCondLst>
                  <p:childTnLst>
                    <p:set>
                      <p:cBhvr>
                        <p:cTn dur="1" fill="hold">
                          <p:stCondLst>
                            <p:cond delay="0"/>
                          </p:stCondLst>
                        </p:cTn>
                        <p:tgtEl>
                          <p:spTgt spid="254979"/>
                        </p:tgtEl>
                        <p:attrNameLst>
                          <p:attrName>style.visibility</p:attrName>
                        </p:attrNameLst>
                      </p:cBhvr>
                      <p:to>
                        <p:strVal val="visible"/>
                      </p:to>
                    </p:set>
                    <p:anim to="" calcmode="lin" valueType="num">
                      <p:cBhvr>
                        <p:cTn dur="1" fill="hold"/>
                        <p:tgtEl>
                          <p:spTgt spid="254979"/>
                        </p:tgtEl>
                        <p:attrNameLst>
                          <p:attrName/>
                        </p:attrNameLst>
                      </p:cBhvr>
                    </p:anim>
                  </p:childTnLst>
                </p:cTn>
              </p:par>
            </p:tnLst>
          </p:tmpl>
          <p:tmpl lvl="2">
            <p:tnLst>
              <p:par>
                <p:cTn presetID="24" presetClass="entr" presetSubtype="0" fill="hold" nodeType="withEffect">
                  <p:stCondLst>
                    <p:cond delay="0"/>
                  </p:stCondLst>
                  <p:childTnLst>
                    <p:set>
                      <p:cBhvr>
                        <p:cTn dur="1" fill="hold">
                          <p:stCondLst>
                            <p:cond delay="0"/>
                          </p:stCondLst>
                        </p:cTn>
                        <p:tgtEl>
                          <p:spTgt spid="254979"/>
                        </p:tgtEl>
                        <p:attrNameLst>
                          <p:attrName>style.visibility</p:attrName>
                        </p:attrNameLst>
                      </p:cBhvr>
                      <p:to>
                        <p:strVal val="visible"/>
                      </p:to>
                    </p:set>
                    <p:anim to="" calcmode="lin" valueType="num">
                      <p:cBhvr>
                        <p:cTn dur="1" fill="hold"/>
                        <p:tgtEl>
                          <p:spTgt spid="254979"/>
                        </p:tgtEl>
                        <p:attrNameLst>
                          <p:attrName/>
                        </p:attrNameLst>
                      </p:cBhvr>
                    </p:anim>
                  </p:childTnLst>
                </p:cTn>
              </p:par>
            </p:tnLst>
          </p:tmpl>
          <p:tmpl lvl="3">
            <p:tnLst>
              <p:par>
                <p:cTn presetID="24" presetClass="entr" presetSubtype="0" fill="hold" nodeType="withEffect">
                  <p:stCondLst>
                    <p:cond delay="0"/>
                  </p:stCondLst>
                  <p:childTnLst>
                    <p:set>
                      <p:cBhvr>
                        <p:cTn dur="1" fill="hold">
                          <p:stCondLst>
                            <p:cond delay="0"/>
                          </p:stCondLst>
                        </p:cTn>
                        <p:tgtEl>
                          <p:spTgt spid="254979"/>
                        </p:tgtEl>
                        <p:attrNameLst>
                          <p:attrName>style.visibility</p:attrName>
                        </p:attrNameLst>
                      </p:cBhvr>
                      <p:to>
                        <p:strVal val="visible"/>
                      </p:to>
                    </p:set>
                    <p:anim to="" calcmode="lin" valueType="num">
                      <p:cBhvr>
                        <p:cTn dur="1" fill="hold"/>
                        <p:tgtEl>
                          <p:spTgt spid="254979"/>
                        </p:tgtEl>
                        <p:attrNameLst>
                          <p:attrName/>
                        </p:attrNameLst>
                      </p:cBhvr>
                    </p:anim>
                  </p:childTnLst>
                </p:cTn>
              </p:par>
            </p:tnLst>
          </p:tmpl>
          <p:tmpl lvl="4">
            <p:tnLst>
              <p:par>
                <p:cTn presetID="24" presetClass="entr" presetSubtype="0" fill="hold" nodeType="withEffect">
                  <p:stCondLst>
                    <p:cond delay="0"/>
                  </p:stCondLst>
                  <p:childTnLst>
                    <p:set>
                      <p:cBhvr>
                        <p:cTn dur="1" fill="hold">
                          <p:stCondLst>
                            <p:cond delay="0"/>
                          </p:stCondLst>
                        </p:cTn>
                        <p:tgtEl>
                          <p:spTgt spid="254979"/>
                        </p:tgtEl>
                        <p:attrNameLst>
                          <p:attrName>style.visibility</p:attrName>
                        </p:attrNameLst>
                      </p:cBhvr>
                      <p:to>
                        <p:strVal val="visible"/>
                      </p:to>
                    </p:set>
                    <p:anim to="" calcmode="lin" valueType="num">
                      <p:cBhvr>
                        <p:cTn dur="1" fill="hold"/>
                        <p:tgtEl>
                          <p:spTgt spid="254979"/>
                        </p:tgtEl>
                        <p:attrNameLst>
                          <p:attrName/>
                        </p:attrNameLst>
                      </p:cBhvr>
                    </p:anim>
                  </p:childTnLst>
                </p:cTn>
              </p:par>
            </p:tnLst>
          </p:tmpl>
          <p:tmpl lvl="5">
            <p:tnLst>
              <p:par>
                <p:cTn presetID="24" presetClass="entr" presetSubtype="0" fill="hold" nodeType="withEffect">
                  <p:stCondLst>
                    <p:cond delay="0"/>
                  </p:stCondLst>
                  <p:childTnLst>
                    <p:set>
                      <p:cBhvr>
                        <p:cTn dur="1" fill="hold">
                          <p:stCondLst>
                            <p:cond delay="0"/>
                          </p:stCondLst>
                        </p:cTn>
                        <p:tgtEl>
                          <p:spTgt spid="254979"/>
                        </p:tgtEl>
                        <p:attrNameLst>
                          <p:attrName>style.visibility</p:attrName>
                        </p:attrNameLst>
                      </p:cBhvr>
                      <p:to>
                        <p:strVal val="visible"/>
                      </p:to>
                    </p:set>
                    <p:anim to="" calcmode="lin" valueType="num">
                      <p:cBhvr>
                        <p:cTn dur="1" fill="hold"/>
                        <p:tgtEl>
                          <p:spTgt spid="254979"/>
                        </p:tgtEl>
                        <p:attrNameLst>
                          <p:attrName/>
                        </p:attrNameLst>
                      </p:cBhvr>
                    </p:anim>
                  </p:childTnLst>
                </p:cTn>
              </p:par>
            </p:tnLst>
          </p:tmpl>
        </p:tmplLst>
      </p:bldP>
    </p:bldLst>
  </p:timing>
  <p:hf hdr="0" ftr="0" dt="0"/>
  <p:txStyles>
    <p:titleStyle>
      <a:lvl1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2438401" y="188913"/>
            <a:ext cx="9436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 style</a:t>
            </a:r>
          </a:p>
        </p:txBody>
      </p:sp>
      <p:sp>
        <p:nvSpPr>
          <p:cNvPr id="270339" name="Rectangle 3"/>
          <p:cNvSpPr>
            <a:spLocks noGrp="1" noChangeArrowheads="1"/>
          </p:cNvSpPr>
          <p:nvPr>
            <p:ph type="body" idx="1"/>
          </p:nvPr>
        </p:nvSpPr>
        <p:spPr bwMode="white">
          <a:xfrm>
            <a:off x="2438401" y="1593850"/>
            <a:ext cx="9436100"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034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chemeClr val="tx1"/>
                </a:solidFill>
                <a:latin typeface="Times New Roman" pitchFamily="18" charset="0"/>
              </a:defRPr>
            </a:lvl1pPr>
          </a:lstStyle>
          <a:p>
            <a:pPr>
              <a:defRPr/>
            </a:pPr>
            <a:endParaRPr lang="en-US"/>
          </a:p>
        </p:txBody>
      </p:sp>
      <p:sp>
        <p:nvSpPr>
          <p:cNvPr id="27034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chemeClr val="tx1"/>
                </a:solidFill>
                <a:latin typeface="Times New Roman" pitchFamily="18" charset="0"/>
              </a:defRPr>
            </a:lvl1pPr>
          </a:lstStyle>
          <a:p>
            <a:pPr>
              <a:defRPr/>
            </a:pPr>
            <a:endParaRPr lang="en-US"/>
          </a:p>
        </p:txBody>
      </p:sp>
      <p:sp>
        <p:nvSpPr>
          <p:cNvPr id="27034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New Roman" panose="02020603050405020304" pitchFamily="18" charset="0"/>
              </a:defRPr>
            </a:lvl1pPr>
          </a:lstStyle>
          <a:p>
            <a:pPr>
              <a:defRPr/>
            </a:pPr>
            <a:fld id="{DE6C055D-4414-4612-AB60-F7E315F06B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436" r:id="rId1"/>
    <p:sldLayoutId id="2147490379" r:id="rId2"/>
    <p:sldLayoutId id="2147490380" r:id="rId3"/>
    <p:sldLayoutId id="2147490381" r:id="rId4"/>
    <p:sldLayoutId id="2147490382" r:id="rId5"/>
    <p:sldLayoutId id="2147490383" r:id="rId6"/>
    <p:sldLayoutId id="2147490384" r:id="rId7"/>
    <p:sldLayoutId id="2147490385" r:id="rId8"/>
    <p:sldLayoutId id="2147490386" r:id="rId9"/>
    <p:sldLayoutId id="2147490387" r:id="rId10"/>
    <p:sldLayoutId id="2147490388"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Effect transition="in" filter="fade">
                                      <p:cBhvr>
                                        <p:cTn id="7" dur="500"/>
                                        <p:tgtEl>
                                          <p:spTgt spid="2703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0339">
                                            <p:txEl>
                                              <p:pRg st="1" end="1"/>
                                            </p:txEl>
                                          </p:spTgt>
                                        </p:tgtEl>
                                        <p:attrNameLst>
                                          <p:attrName>style.visibility</p:attrName>
                                        </p:attrNameLst>
                                      </p:cBhvr>
                                      <p:to>
                                        <p:strVal val="visible"/>
                                      </p:to>
                                    </p:set>
                                    <p:animEffect transition="in" filter="fade">
                                      <p:cBhvr>
                                        <p:cTn id="10" dur="500"/>
                                        <p:tgtEl>
                                          <p:spTgt spid="2703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0339">
                                            <p:txEl>
                                              <p:pRg st="2" end="2"/>
                                            </p:txEl>
                                          </p:spTgt>
                                        </p:tgtEl>
                                        <p:attrNameLst>
                                          <p:attrName>style.visibility</p:attrName>
                                        </p:attrNameLst>
                                      </p:cBhvr>
                                      <p:to>
                                        <p:strVal val="visible"/>
                                      </p:to>
                                    </p:set>
                                    <p:animEffect transition="in" filter="fade">
                                      <p:cBhvr>
                                        <p:cTn id="13" dur="500"/>
                                        <p:tgtEl>
                                          <p:spTgt spid="27033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0339">
                                            <p:txEl>
                                              <p:pRg st="3" end="3"/>
                                            </p:txEl>
                                          </p:spTgt>
                                        </p:tgtEl>
                                        <p:attrNameLst>
                                          <p:attrName>style.visibility</p:attrName>
                                        </p:attrNameLst>
                                      </p:cBhvr>
                                      <p:to>
                                        <p:strVal val="visible"/>
                                      </p:to>
                                    </p:set>
                                    <p:animEffect transition="in" filter="fade">
                                      <p:cBhvr>
                                        <p:cTn id="16" dur="500"/>
                                        <p:tgtEl>
                                          <p:spTgt spid="27033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0339">
                                            <p:txEl>
                                              <p:pRg st="4" end="4"/>
                                            </p:txEl>
                                          </p:spTgt>
                                        </p:tgtEl>
                                        <p:attrNameLst>
                                          <p:attrName>style.visibility</p:attrName>
                                        </p:attrNameLst>
                                      </p:cBhvr>
                                      <p:to>
                                        <p:strVal val="visible"/>
                                      </p:to>
                                    </p:set>
                                    <p:animEffect transition="in" filter="fade">
                                      <p:cBhvr>
                                        <p:cTn id="19" dur="500"/>
                                        <p:tgtEl>
                                          <p:spTgt spid="270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tmplLst>
          <p:tmpl lvl="1">
            <p:tnLst>
              <p:par>
                <p:cTn presetID="10" presetClass="entr" presetSubtype="0" fill="hold" nodeType="clickEffect">
                  <p:stCondLst>
                    <p:cond delay="0"/>
                  </p:stCondLst>
                  <p:childTnLst>
                    <p:set>
                      <p:cBhvr>
                        <p:cTn dur="1" fill="hold">
                          <p:stCondLst>
                            <p:cond delay="0"/>
                          </p:stCondLst>
                        </p:cTn>
                        <p:tgtEl>
                          <p:spTgt spid="270339"/>
                        </p:tgtEl>
                        <p:attrNameLst>
                          <p:attrName>style.visibility</p:attrName>
                        </p:attrNameLst>
                      </p:cBhvr>
                      <p:to>
                        <p:strVal val="visible"/>
                      </p:to>
                    </p:set>
                    <p:animEffect transition="in" filter="fade">
                      <p:cBhvr>
                        <p:cTn dur="500"/>
                        <p:tgtEl>
                          <p:spTgt spid="27033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70339"/>
                        </p:tgtEl>
                        <p:attrNameLst>
                          <p:attrName>style.visibility</p:attrName>
                        </p:attrNameLst>
                      </p:cBhvr>
                      <p:to>
                        <p:strVal val="visible"/>
                      </p:to>
                    </p:set>
                    <p:animEffect transition="in" filter="fade">
                      <p:cBhvr>
                        <p:cTn dur="500"/>
                        <p:tgtEl>
                          <p:spTgt spid="27033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70339"/>
                        </p:tgtEl>
                        <p:attrNameLst>
                          <p:attrName>style.visibility</p:attrName>
                        </p:attrNameLst>
                      </p:cBhvr>
                      <p:to>
                        <p:strVal val="visible"/>
                      </p:to>
                    </p:set>
                    <p:animEffect transition="in" filter="fade">
                      <p:cBhvr>
                        <p:cTn dur="500"/>
                        <p:tgtEl>
                          <p:spTgt spid="27033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70339"/>
                        </p:tgtEl>
                        <p:attrNameLst>
                          <p:attrName>style.visibility</p:attrName>
                        </p:attrNameLst>
                      </p:cBhvr>
                      <p:to>
                        <p:strVal val="visible"/>
                      </p:to>
                    </p:set>
                    <p:animEffect transition="in" filter="fade">
                      <p:cBhvr>
                        <p:cTn dur="500"/>
                        <p:tgtEl>
                          <p:spTgt spid="27033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70339"/>
                        </p:tgtEl>
                        <p:attrNameLst>
                          <p:attrName>style.visibility</p:attrName>
                        </p:attrNameLst>
                      </p:cBhvr>
                      <p:to>
                        <p:strVal val="visible"/>
                      </p:to>
                    </p:set>
                    <p:animEffect transition="in" filter="fade">
                      <p:cBhvr>
                        <p:cTn dur="500"/>
                        <p:tgtEl>
                          <p:spTgt spid="270339"/>
                        </p:tgtEl>
                      </p:cBhvr>
                    </p:animEffect>
                  </p:childTnLst>
                </p:cTn>
              </p:par>
            </p:tnLst>
          </p:tmpl>
        </p:tmplLst>
      </p:bldP>
    </p:bldLst>
  </p:timing>
  <p:hf hdr="0" ftr="0" dt="0"/>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Tahoma" pitchFamily="34" charset="0"/>
        </a:defRPr>
      </a:lvl2pPr>
      <a:lvl3pPr algn="l" rtl="0" eaLnBrk="0" fontAlgn="base" hangingPunct="0">
        <a:spcBef>
          <a:spcPct val="0"/>
        </a:spcBef>
        <a:spcAft>
          <a:spcPct val="0"/>
        </a:spcAft>
        <a:defRPr kumimoji="1" sz="4400">
          <a:solidFill>
            <a:schemeClr val="tx1"/>
          </a:solidFill>
          <a:latin typeface="Tahoma" pitchFamily="34" charset="0"/>
        </a:defRPr>
      </a:lvl3pPr>
      <a:lvl4pPr algn="l" rtl="0" eaLnBrk="0" fontAlgn="base" hangingPunct="0">
        <a:spcBef>
          <a:spcPct val="0"/>
        </a:spcBef>
        <a:spcAft>
          <a:spcPct val="0"/>
        </a:spcAft>
        <a:defRPr kumimoji="1" sz="4400">
          <a:solidFill>
            <a:schemeClr val="tx1"/>
          </a:solidFill>
          <a:latin typeface="Tahoma" pitchFamily="34" charset="0"/>
        </a:defRPr>
      </a:lvl4pPr>
      <a:lvl5pPr algn="l" rtl="0" eaLnBrk="0" fontAlgn="base" hangingPunct="0">
        <a:spcBef>
          <a:spcPct val="0"/>
        </a:spcBef>
        <a:spcAft>
          <a:spcPct val="0"/>
        </a:spcAft>
        <a:defRPr kumimoji="1" sz="4400">
          <a:solidFill>
            <a:schemeClr val="tx1"/>
          </a:solidFill>
          <a:latin typeface="Tahoma" pitchFamily="34" charset="0"/>
        </a:defRPr>
      </a:lvl5pPr>
      <a:lvl6pPr marL="457200" algn="l" rtl="0" eaLnBrk="0" fontAlgn="base" hangingPunct="0">
        <a:spcBef>
          <a:spcPct val="0"/>
        </a:spcBef>
        <a:spcAft>
          <a:spcPct val="0"/>
        </a:spcAft>
        <a:defRPr kumimoji="1" sz="4400">
          <a:solidFill>
            <a:schemeClr val="tx1"/>
          </a:solidFill>
          <a:latin typeface="Tahoma" pitchFamily="34" charset="0"/>
        </a:defRPr>
      </a:lvl6pPr>
      <a:lvl7pPr marL="914400" algn="l" rtl="0" eaLnBrk="0" fontAlgn="base" hangingPunct="0">
        <a:spcBef>
          <a:spcPct val="0"/>
        </a:spcBef>
        <a:spcAft>
          <a:spcPct val="0"/>
        </a:spcAft>
        <a:defRPr kumimoji="1" sz="4400">
          <a:solidFill>
            <a:schemeClr val="tx1"/>
          </a:solidFill>
          <a:latin typeface="Tahoma" pitchFamily="34" charset="0"/>
        </a:defRPr>
      </a:lvl7pPr>
      <a:lvl8pPr marL="1371600" algn="l" rtl="0" eaLnBrk="0" fontAlgn="base" hangingPunct="0">
        <a:spcBef>
          <a:spcPct val="0"/>
        </a:spcBef>
        <a:spcAft>
          <a:spcPct val="0"/>
        </a:spcAft>
        <a:defRPr kumimoji="1" sz="4400">
          <a:solidFill>
            <a:schemeClr val="tx1"/>
          </a:solidFill>
          <a:latin typeface="Tahoma" pitchFamily="34" charset="0"/>
        </a:defRPr>
      </a:lvl8pPr>
      <a:lvl9pPr marL="1828800" algn="l" rtl="0" eaLnBrk="0" fontAlgn="base" hangingPunct="0">
        <a:spcBef>
          <a:spcPct val="0"/>
        </a:spcBef>
        <a:spcAft>
          <a:spcPct val="0"/>
        </a:spcAft>
        <a:defRPr kumimoji="1" sz="4400">
          <a:solidFill>
            <a:schemeClr val="tx1"/>
          </a:solidFill>
          <a:latin typeface="Tahoma" pitchFamily="34" charset="0"/>
        </a:defRPr>
      </a:lvl9pPr>
    </p:titleStyle>
    <p:bodyStyle>
      <a:lvl1pPr marL="342900" indent="-342900" algn="l" rtl="0" eaLnBrk="0" fontAlgn="base" hangingPunct="0">
        <a:spcBef>
          <a:spcPct val="20000"/>
        </a:spcBef>
        <a:spcAft>
          <a:spcPct val="0"/>
        </a:spcAft>
        <a:buClr>
          <a:srgbClr val="5F5F5F"/>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5F5F5F"/>
        </a:buClr>
        <a:buSzPct val="75000"/>
        <a:buFont typeface="Wingdings" panose="05000000000000000000"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5F5F5F"/>
        </a:buClr>
        <a:buSzPct val="75000"/>
        <a:buFont typeface="Wingdings" panose="05000000000000000000"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5067300" y="1789114"/>
            <a:ext cx="7120467" cy="5056187"/>
            <a:chOff x="2394" y="1127"/>
            <a:chExt cx="3364" cy="3185"/>
          </a:xfrm>
        </p:grpSpPr>
        <p:sp>
          <p:nvSpPr>
            <p:cNvPr id="27648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48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27648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48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48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48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48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49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49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49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49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49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defRPr/>
              </a:pPr>
              <a:endParaRPr lang="en-US" sz="3200"/>
            </a:p>
          </p:txBody>
        </p:sp>
        <p:sp>
          <p:nvSpPr>
            <p:cNvPr id="27649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27649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49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49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49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0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0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0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0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27650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0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0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0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defRPr/>
              </a:pPr>
              <a:endParaRPr lang="en-US" sz="3200"/>
            </a:p>
          </p:txBody>
        </p:sp>
        <p:sp>
          <p:nvSpPr>
            <p:cNvPr id="27650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27650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defRPr/>
              </a:pPr>
              <a:endParaRPr lang="en-US" sz="3200"/>
            </a:p>
          </p:txBody>
        </p:sp>
        <p:sp>
          <p:nvSpPr>
            <p:cNvPr id="27651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1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27651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defRPr/>
              </a:pPr>
              <a:endParaRPr lang="en-US" sz="3200"/>
            </a:p>
          </p:txBody>
        </p:sp>
        <p:sp>
          <p:nvSpPr>
            <p:cNvPr id="27651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27651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27651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sz="3200"/>
            </a:p>
          </p:txBody>
        </p:sp>
        <p:sp>
          <p:nvSpPr>
            <p:cNvPr id="27651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grpSp>
      <p:sp>
        <p:nvSpPr>
          <p:cNvPr id="276517" name="Rectangle 37"/>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8" name="Rectangle 38"/>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19" name="Rectangle 39"/>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mn-lt"/>
              </a:defRPr>
            </a:lvl1pPr>
          </a:lstStyle>
          <a:p>
            <a:pPr>
              <a:defRPr/>
            </a:pPr>
            <a:endParaRPr lang="en-US"/>
          </a:p>
        </p:txBody>
      </p:sp>
      <p:sp>
        <p:nvSpPr>
          <p:cNvPr id="276520" name="Rectangle 40"/>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solidFill>
                  <a:schemeClr val="tx1"/>
                </a:solidFill>
                <a:latin typeface="+mn-lt"/>
              </a:defRPr>
            </a:lvl1pPr>
          </a:lstStyle>
          <a:p>
            <a:pPr>
              <a:defRPr/>
            </a:pPr>
            <a:endParaRPr lang="en-US"/>
          </a:p>
        </p:txBody>
      </p:sp>
      <p:sp>
        <p:nvSpPr>
          <p:cNvPr id="276521" name="Rectangle 41"/>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Tahoma" panose="020B0604030504040204" pitchFamily="34" charset="0"/>
              </a:defRPr>
            </a:lvl1pPr>
          </a:lstStyle>
          <a:p>
            <a:pPr>
              <a:defRPr/>
            </a:pPr>
            <a:fld id="{1DC2AE8E-51DA-4A63-B801-42C1F2DE1EE3}"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0437" r:id="rId1"/>
    <p:sldLayoutId id="2147490389" r:id="rId2"/>
    <p:sldLayoutId id="2147490390" r:id="rId3"/>
    <p:sldLayoutId id="2147490391" r:id="rId4"/>
    <p:sldLayoutId id="2147490392" r:id="rId5"/>
    <p:sldLayoutId id="2147490393" r:id="rId6"/>
    <p:sldLayoutId id="2147490394" r:id="rId7"/>
    <p:sldLayoutId id="2147490395" r:id="rId8"/>
    <p:sldLayoutId id="2147490396" r:id="rId9"/>
    <p:sldLayoutId id="2147490397" r:id="rId10"/>
    <p:sldLayoutId id="2147490398"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6517"/>
                                        </p:tgtEl>
                                        <p:attrNameLst>
                                          <p:attrName>style.visibility</p:attrName>
                                        </p:attrNameLst>
                                      </p:cBhvr>
                                      <p:to>
                                        <p:strVal val="visible"/>
                                      </p:to>
                                    </p:set>
                                    <p:animEffect transition="in" filter="randombar(horizontal)">
                                      <p:cBhvr>
                                        <p:cTn id="7" dur="600">
                                          <p:stCondLst>
                                            <p:cond delay="0"/>
                                          </p:stCondLst>
                                        </p:cTn>
                                        <p:tgtEl>
                                          <p:spTgt spid="276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6518">
                                            <p:txEl>
                                              <p:pRg st="0" end="0"/>
                                            </p:txEl>
                                          </p:spTgt>
                                        </p:tgtEl>
                                        <p:attrNameLst>
                                          <p:attrName>style.visibility</p:attrName>
                                        </p:attrNameLst>
                                      </p:cBhvr>
                                      <p:to>
                                        <p:strVal val="visible"/>
                                      </p:to>
                                    </p:set>
                                    <p:animEffect transition="in" filter="randombar(horizontal)">
                                      <p:cBhvr>
                                        <p:cTn id="12" dur="500"/>
                                        <p:tgtEl>
                                          <p:spTgt spid="2765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6518">
                                            <p:txEl>
                                              <p:pRg st="1" end="1"/>
                                            </p:txEl>
                                          </p:spTgt>
                                        </p:tgtEl>
                                        <p:attrNameLst>
                                          <p:attrName>style.visibility</p:attrName>
                                        </p:attrNameLst>
                                      </p:cBhvr>
                                      <p:to>
                                        <p:strVal val="visible"/>
                                      </p:to>
                                    </p:set>
                                    <p:animEffect transition="in" filter="randombar(horizontal)">
                                      <p:cBhvr>
                                        <p:cTn id="17" dur="500"/>
                                        <p:tgtEl>
                                          <p:spTgt spid="276518">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76518">
                                            <p:txEl>
                                              <p:pRg st="2" end="2"/>
                                            </p:txEl>
                                          </p:spTgt>
                                        </p:tgtEl>
                                        <p:attrNameLst>
                                          <p:attrName>style.visibility</p:attrName>
                                        </p:attrNameLst>
                                      </p:cBhvr>
                                      <p:to>
                                        <p:strVal val="visible"/>
                                      </p:to>
                                    </p:set>
                                    <p:animEffect transition="in" filter="randombar(horizontal)">
                                      <p:cBhvr>
                                        <p:cTn id="20" dur="500"/>
                                        <p:tgtEl>
                                          <p:spTgt spid="276518">
                                            <p:txEl>
                                              <p:pRg st="2" end="2"/>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76518">
                                            <p:txEl>
                                              <p:pRg st="3" end="3"/>
                                            </p:txEl>
                                          </p:spTgt>
                                        </p:tgtEl>
                                        <p:attrNameLst>
                                          <p:attrName>style.visibility</p:attrName>
                                        </p:attrNameLst>
                                      </p:cBhvr>
                                      <p:to>
                                        <p:strVal val="visible"/>
                                      </p:to>
                                    </p:set>
                                    <p:animEffect transition="in" filter="randombar(horizontal)">
                                      <p:cBhvr>
                                        <p:cTn id="23" dur="500"/>
                                        <p:tgtEl>
                                          <p:spTgt spid="276518">
                                            <p:txEl>
                                              <p:pRg st="3" end="3"/>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76518">
                                            <p:txEl>
                                              <p:pRg st="4" end="4"/>
                                            </p:txEl>
                                          </p:spTgt>
                                        </p:tgtEl>
                                        <p:attrNameLst>
                                          <p:attrName>style.visibility</p:attrName>
                                        </p:attrNameLst>
                                      </p:cBhvr>
                                      <p:to>
                                        <p:strVal val="visible"/>
                                      </p:to>
                                    </p:set>
                                    <p:animEffect transition="in" filter="randombar(horizontal)">
                                      <p:cBhvr>
                                        <p:cTn id="26" dur="500"/>
                                        <p:tgtEl>
                                          <p:spTgt spid="2765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7" grpId="0"/>
      <p:bldP spid="276518" grpId="0" build="p">
        <p:tmplLst>
          <p:tmpl lvl="1">
            <p:tnLst>
              <p:par>
                <p:cTn presetID="14" presetClass="entr" presetSubtype="10" fill="hold" nodeType="clickEffect">
                  <p:stCondLst>
                    <p:cond delay="0"/>
                  </p:stCondLst>
                  <p:childTnLst>
                    <p:set>
                      <p:cBhvr>
                        <p:cTn dur="1" fill="hold">
                          <p:stCondLst>
                            <p:cond delay="0"/>
                          </p:stCondLst>
                        </p:cTn>
                        <p:tgtEl>
                          <p:spTgt spid="276518"/>
                        </p:tgtEl>
                        <p:attrNameLst>
                          <p:attrName>style.visibility</p:attrName>
                        </p:attrNameLst>
                      </p:cBhvr>
                      <p:to>
                        <p:strVal val="visible"/>
                      </p:to>
                    </p:set>
                    <p:animEffect transition="in" filter="randombar(horizontal)">
                      <p:cBhvr>
                        <p:cTn dur="500"/>
                        <p:tgtEl>
                          <p:spTgt spid="276518"/>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276518"/>
                        </p:tgtEl>
                        <p:attrNameLst>
                          <p:attrName>style.visibility</p:attrName>
                        </p:attrNameLst>
                      </p:cBhvr>
                      <p:to>
                        <p:strVal val="visible"/>
                      </p:to>
                    </p:set>
                    <p:animEffect transition="in" filter="randombar(horizontal)">
                      <p:cBhvr>
                        <p:cTn dur="500"/>
                        <p:tgtEl>
                          <p:spTgt spid="276518"/>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276518"/>
                        </p:tgtEl>
                        <p:attrNameLst>
                          <p:attrName>style.visibility</p:attrName>
                        </p:attrNameLst>
                      </p:cBhvr>
                      <p:to>
                        <p:strVal val="visible"/>
                      </p:to>
                    </p:set>
                    <p:animEffect transition="in" filter="randombar(horizontal)">
                      <p:cBhvr>
                        <p:cTn dur="500"/>
                        <p:tgtEl>
                          <p:spTgt spid="276518"/>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276518"/>
                        </p:tgtEl>
                        <p:attrNameLst>
                          <p:attrName>style.visibility</p:attrName>
                        </p:attrNameLst>
                      </p:cBhvr>
                      <p:to>
                        <p:strVal val="visible"/>
                      </p:to>
                    </p:set>
                    <p:animEffect transition="in" filter="randombar(horizontal)">
                      <p:cBhvr>
                        <p:cTn dur="500"/>
                        <p:tgtEl>
                          <p:spTgt spid="276518"/>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276518"/>
                        </p:tgtEl>
                        <p:attrNameLst>
                          <p:attrName>style.visibility</p:attrName>
                        </p:attrNameLst>
                      </p:cBhvr>
                      <p:to>
                        <p:strVal val="visible"/>
                      </p:to>
                    </p:set>
                    <p:animEffect transition="in" filter="randombar(horizontal)">
                      <p:cBhvr>
                        <p:cTn dur="500"/>
                        <p:tgtEl>
                          <p:spTgt spid="276518"/>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4673600" y="0"/>
            <a:ext cx="7518400" cy="814388"/>
            <a:chOff x="1488" y="0"/>
            <a:chExt cx="4272" cy="816"/>
          </a:xfrm>
        </p:grpSpPr>
        <p:grpSp>
          <p:nvGrpSpPr>
            <p:cNvPr id="14345" name="Group 3"/>
            <p:cNvGrpSpPr>
              <a:grpSpLocks/>
            </p:cNvGrpSpPr>
            <p:nvPr userDrawn="1"/>
          </p:nvGrpSpPr>
          <p:grpSpPr bwMode="auto">
            <a:xfrm>
              <a:off x="1488" y="0"/>
              <a:ext cx="4272" cy="48"/>
              <a:chOff x="1488" y="0"/>
              <a:chExt cx="4272" cy="48"/>
            </a:xfrm>
          </p:grpSpPr>
          <p:sp>
            <p:nvSpPr>
              <p:cNvPr id="14378" name="Rectangle 4"/>
              <p:cNvSpPr>
                <a:spLocks noChangeArrowheads="1"/>
              </p:cNvSpPr>
              <p:nvPr userDrawn="1"/>
            </p:nvSpPr>
            <p:spPr bwMode="ltGray">
              <a:xfrm>
                <a:off x="3792" y="0"/>
                <a:ext cx="1968"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9" name="Rectangle 5"/>
              <p:cNvSpPr>
                <a:spLocks noChangeArrowheads="1"/>
              </p:cNvSpPr>
              <p:nvPr userDrawn="1"/>
            </p:nvSpPr>
            <p:spPr bwMode="ltGray">
              <a:xfrm>
                <a:off x="1488" y="0"/>
                <a:ext cx="2304"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grpSp>
        <p:sp>
          <p:nvSpPr>
            <p:cNvPr id="14346" name="Rectangle 6"/>
            <p:cNvSpPr>
              <a:spLocks noChangeArrowheads="1"/>
            </p:cNvSpPr>
            <p:nvPr userDrawn="1"/>
          </p:nvSpPr>
          <p:spPr bwMode="ltGray">
            <a:xfrm>
              <a:off x="4278" y="95"/>
              <a:ext cx="1482" cy="49"/>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47" name="Rectangle 7"/>
            <p:cNvSpPr>
              <a:spLocks noChangeArrowheads="1"/>
            </p:cNvSpPr>
            <p:nvPr userDrawn="1"/>
          </p:nvSpPr>
          <p:spPr bwMode="ltGray">
            <a:xfrm>
              <a:off x="2544" y="95"/>
              <a:ext cx="1734" cy="49"/>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48" name="Rectangle 8"/>
            <p:cNvSpPr>
              <a:spLocks noChangeArrowheads="1"/>
            </p:cNvSpPr>
            <p:nvPr userDrawn="1"/>
          </p:nvSpPr>
          <p:spPr bwMode="ltGray">
            <a:xfrm>
              <a:off x="4809" y="192"/>
              <a:ext cx="951"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49" name="Rectangle 9"/>
            <p:cNvSpPr>
              <a:spLocks noChangeArrowheads="1"/>
            </p:cNvSpPr>
            <p:nvPr userDrawn="1"/>
          </p:nvSpPr>
          <p:spPr bwMode="ltGray">
            <a:xfrm>
              <a:off x="3696" y="192"/>
              <a:ext cx="1113"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0" name="Rectangle 10"/>
            <p:cNvSpPr>
              <a:spLocks noChangeArrowheads="1"/>
            </p:cNvSpPr>
            <p:nvPr userDrawn="1"/>
          </p:nvSpPr>
          <p:spPr bwMode="ltGray">
            <a:xfrm>
              <a:off x="5097" y="288"/>
              <a:ext cx="663"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1" name="Rectangle 11"/>
            <p:cNvSpPr>
              <a:spLocks noChangeArrowheads="1"/>
            </p:cNvSpPr>
            <p:nvPr userDrawn="1"/>
          </p:nvSpPr>
          <p:spPr bwMode="ltGray">
            <a:xfrm>
              <a:off x="4320" y="288"/>
              <a:ext cx="777"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2" name="Rectangle 12"/>
            <p:cNvSpPr>
              <a:spLocks noChangeArrowheads="1"/>
            </p:cNvSpPr>
            <p:nvPr userDrawn="1"/>
          </p:nvSpPr>
          <p:spPr bwMode="ltGray">
            <a:xfrm>
              <a:off x="5362" y="383"/>
              <a:ext cx="398" cy="49"/>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3" name="Rectangle 13"/>
            <p:cNvSpPr>
              <a:spLocks noChangeArrowheads="1"/>
            </p:cNvSpPr>
            <p:nvPr userDrawn="1"/>
          </p:nvSpPr>
          <p:spPr bwMode="ltGray">
            <a:xfrm>
              <a:off x="4896" y="383"/>
              <a:ext cx="463" cy="49"/>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4" name="Rectangle 14"/>
            <p:cNvSpPr>
              <a:spLocks noChangeArrowheads="1"/>
            </p:cNvSpPr>
            <p:nvPr userDrawn="1"/>
          </p:nvSpPr>
          <p:spPr bwMode="ltGray">
            <a:xfrm>
              <a:off x="5539" y="480"/>
              <a:ext cx="221"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5" name="Rectangle 15"/>
            <p:cNvSpPr>
              <a:spLocks noChangeArrowheads="1"/>
            </p:cNvSpPr>
            <p:nvPr userDrawn="1"/>
          </p:nvSpPr>
          <p:spPr bwMode="ltGray">
            <a:xfrm>
              <a:off x="5280" y="480"/>
              <a:ext cx="259"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6" name="Rectangle 16"/>
            <p:cNvSpPr>
              <a:spLocks noChangeArrowheads="1"/>
            </p:cNvSpPr>
            <p:nvPr userDrawn="1"/>
          </p:nvSpPr>
          <p:spPr bwMode="ltGray">
            <a:xfrm>
              <a:off x="5649" y="576"/>
              <a:ext cx="111"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7" name="Rectangle 17"/>
            <p:cNvSpPr>
              <a:spLocks noChangeArrowheads="1"/>
            </p:cNvSpPr>
            <p:nvPr userDrawn="1"/>
          </p:nvSpPr>
          <p:spPr bwMode="ltGray">
            <a:xfrm>
              <a:off x="5519" y="576"/>
              <a:ext cx="130"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8" name="Rectangle 18"/>
            <p:cNvSpPr>
              <a:spLocks noChangeArrowheads="1"/>
            </p:cNvSpPr>
            <p:nvPr userDrawn="1"/>
          </p:nvSpPr>
          <p:spPr bwMode="ltGray">
            <a:xfrm>
              <a:off x="5694" y="671"/>
              <a:ext cx="66" cy="49"/>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59" name="Rectangle 19"/>
            <p:cNvSpPr>
              <a:spLocks noChangeArrowheads="1"/>
            </p:cNvSpPr>
            <p:nvPr userDrawn="1"/>
          </p:nvSpPr>
          <p:spPr bwMode="ltGray">
            <a:xfrm>
              <a:off x="5616" y="671"/>
              <a:ext cx="78" cy="49"/>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0" name="Rectangle 20"/>
            <p:cNvSpPr>
              <a:spLocks noChangeArrowheads="1"/>
            </p:cNvSpPr>
            <p:nvPr userDrawn="1"/>
          </p:nvSpPr>
          <p:spPr bwMode="ltGray">
            <a:xfrm>
              <a:off x="4012" y="48"/>
              <a:ext cx="1748"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1" name="Rectangle 21"/>
            <p:cNvSpPr>
              <a:spLocks noChangeArrowheads="1"/>
            </p:cNvSpPr>
            <p:nvPr userDrawn="1"/>
          </p:nvSpPr>
          <p:spPr bwMode="ltGray">
            <a:xfrm>
              <a:off x="1968" y="48"/>
              <a:ext cx="2045"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2" name="Rectangle 22"/>
            <p:cNvSpPr>
              <a:spLocks noChangeArrowheads="1"/>
            </p:cNvSpPr>
            <p:nvPr userDrawn="1"/>
          </p:nvSpPr>
          <p:spPr bwMode="ltGray">
            <a:xfrm>
              <a:off x="4589" y="145"/>
              <a:ext cx="1171"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3" name="Rectangle 23"/>
            <p:cNvSpPr>
              <a:spLocks noChangeArrowheads="1"/>
            </p:cNvSpPr>
            <p:nvPr userDrawn="1"/>
          </p:nvSpPr>
          <p:spPr bwMode="ltGray">
            <a:xfrm>
              <a:off x="3216" y="145"/>
              <a:ext cx="1372"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4" name="Rectangle 24"/>
            <p:cNvSpPr>
              <a:spLocks noChangeArrowheads="1"/>
            </p:cNvSpPr>
            <p:nvPr userDrawn="1"/>
          </p:nvSpPr>
          <p:spPr bwMode="ltGray">
            <a:xfrm>
              <a:off x="4964" y="240"/>
              <a:ext cx="796"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5" name="Rectangle 25"/>
            <p:cNvSpPr>
              <a:spLocks noChangeArrowheads="1"/>
            </p:cNvSpPr>
            <p:nvPr userDrawn="1"/>
          </p:nvSpPr>
          <p:spPr bwMode="ltGray">
            <a:xfrm>
              <a:off x="4032" y="240"/>
              <a:ext cx="932"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6" name="Rectangle 26"/>
            <p:cNvSpPr>
              <a:spLocks noChangeArrowheads="1"/>
            </p:cNvSpPr>
            <p:nvPr userDrawn="1"/>
          </p:nvSpPr>
          <p:spPr bwMode="ltGray">
            <a:xfrm>
              <a:off x="5274" y="336"/>
              <a:ext cx="486"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7" name="Rectangle 27"/>
            <p:cNvSpPr>
              <a:spLocks noChangeArrowheads="1"/>
            </p:cNvSpPr>
            <p:nvPr userDrawn="1"/>
          </p:nvSpPr>
          <p:spPr bwMode="ltGray">
            <a:xfrm>
              <a:off x="4704" y="336"/>
              <a:ext cx="570"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8" name="Rectangle 28"/>
            <p:cNvSpPr>
              <a:spLocks noChangeArrowheads="1"/>
            </p:cNvSpPr>
            <p:nvPr userDrawn="1"/>
          </p:nvSpPr>
          <p:spPr bwMode="ltGray">
            <a:xfrm>
              <a:off x="5450" y="433"/>
              <a:ext cx="310"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69" name="Rectangle 29"/>
            <p:cNvSpPr>
              <a:spLocks noChangeArrowheads="1"/>
            </p:cNvSpPr>
            <p:nvPr userDrawn="1"/>
          </p:nvSpPr>
          <p:spPr bwMode="ltGray">
            <a:xfrm>
              <a:off x="5088" y="433"/>
              <a:ext cx="362"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0" name="Rectangle 30"/>
            <p:cNvSpPr>
              <a:spLocks noChangeArrowheads="1"/>
            </p:cNvSpPr>
            <p:nvPr userDrawn="1"/>
          </p:nvSpPr>
          <p:spPr bwMode="ltGray">
            <a:xfrm>
              <a:off x="5605" y="528"/>
              <a:ext cx="155"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1" name="Rectangle 31"/>
            <p:cNvSpPr>
              <a:spLocks noChangeArrowheads="1"/>
            </p:cNvSpPr>
            <p:nvPr userDrawn="1"/>
          </p:nvSpPr>
          <p:spPr bwMode="ltGray">
            <a:xfrm>
              <a:off x="5424" y="528"/>
              <a:ext cx="178"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2" name="Rectangle 32"/>
            <p:cNvSpPr>
              <a:spLocks noChangeArrowheads="1"/>
            </p:cNvSpPr>
            <p:nvPr userDrawn="1"/>
          </p:nvSpPr>
          <p:spPr bwMode="ltGray">
            <a:xfrm>
              <a:off x="5672" y="624"/>
              <a:ext cx="88"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3" name="Rectangle 33"/>
            <p:cNvSpPr>
              <a:spLocks noChangeArrowheads="1"/>
            </p:cNvSpPr>
            <p:nvPr userDrawn="1"/>
          </p:nvSpPr>
          <p:spPr bwMode="ltGray">
            <a:xfrm>
              <a:off x="5568" y="624"/>
              <a:ext cx="106"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4" name="Rectangle 34"/>
            <p:cNvSpPr>
              <a:spLocks noChangeArrowheads="1"/>
            </p:cNvSpPr>
            <p:nvPr userDrawn="1"/>
          </p:nvSpPr>
          <p:spPr bwMode="ltGray">
            <a:xfrm>
              <a:off x="5716" y="721"/>
              <a:ext cx="44"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5" name="Rectangle 35"/>
            <p:cNvSpPr>
              <a:spLocks noChangeArrowheads="1"/>
            </p:cNvSpPr>
            <p:nvPr userDrawn="1"/>
          </p:nvSpPr>
          <p:spPr bwMode="ltGray">
            <a:xfrm>
              <a:off x="5664" y="721"/>
              <a:ext cx="52"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6" name="Rectangle 36"/>
            <p:cNvSpPr>
              <a:spLocks noChangeArrowheads="1"/>
            </p:cNvSpPr>
            <p:nvPr userDrawn="1"/>
          </p:nvSpPr>
          <p:spPr bwMode="ltGray">
            <a:xfrm>
              <a:off x="5738" y="768"/>
              <a:ext cx="22" cy="48"/>
            </a:xfrm>
            <a:prstGeom prst="rect">
              <a:avLst/>
            </a:prstGeom>
            <a:gradFill rotWithShape="0">
              <a:gsLst>
                <a:gs pos="0">
                  <a:schemeClr val="folHlink"/>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4377" name="Rectangle 37"/>
            <p:cNvSpPr>
              <a:spLocks noChangeArrowheads="1"/>
            </p:cNvSpPr>
            <p:nvPr userDrawn="1"/>
          </p:nvSpPr>
          <p:spPr bwMode="ltGray">
            <a:xfrm>
              <a:off x="5712" y="768"/>
              <a:ext cx="26" cy="48"/>
            </a:xfrm>
            <a:prstGeom prst="rect">
              <a:avLst/>
            </a:pr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grpSp>
      <p:sp>
        <p:nvSpPr>
          <p:cNvPr id="282662" name="Arc 38"/>
          <p:cNvSpPr>
            <a:spLocks/>
          </p:cNvSpPr>
          <p:nvPr/>
        </p:nvSpPr>
        <p:spPr bwMode="hidden">
          <a:xfrm>
            <a:off x="0" y="1371601"/>
            <a:ext cx="5486400" cy="531813"/>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pPr eaLnBrk="1" hangingPunct="1">
              <a:defRPr/>
            </a:pPr>
            <a:endParaRPr lang="en-US" sz="3200"/>
          </a:p>
        </p:txBody>
      </p:sp>
      <p:sp>
        <p:nvSpPr>
          <p:cNvPr id="282663" name="Rectangle 39"/>
          <p:cNvSpPr>
            <a:spLocks noGrp="1" noChangeArrowheads="1"/>
          </p:cNvSpPr>
          <p:nvPr>
            <p:ph type="title"/>
          </p:nvPr>
        </p:nvSpPr>
        <p:spPr bwMode="auto">
          <a:xfrm>
            <a:off x="4064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2664" name="Rectangle 40"/>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2665" name="Rectangle 41"/>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i="1">
                <a:solidFill>
                  <a:schemeClr val="tx1"/>
                </a:solidFill>
                <a:latin typeface="+mn-lt"/>
              </a:defRPr>
            </a:lvl1pPr>
          </a:lstStyle>
          <a:p>
            <a:pPr>
              <a:defRPr/>
            </a:pPr>
            <a:endParaRPr lang="en-US"/>
          </a:p>
        </p:txBody>
      </p:sp>
      <p:sp>
        <p:nvSpPr>
          <p:cNvPr id="282666" name="Rectangle 42"/>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i="1">
                <a:solidFill>
                  <a:schemeClr val="tx1"/>
                </a:solidFill>
                <a:latin typeface="+mn-lt"/>
              </a:defRPr>
            </a:lvl1pPr>
          </a:lstStyle>
          <a:p>
            <a:pPr>
              <a:defRPr/>
            </a:pPr>
            <a:endParaRPr lang="en-US"/>
          </a:p>
        </p:txBody>
      </p:sp>
      <p:sp>
        <p:nvSpPr>
          <p:cNvPr id="282667" name="Rectangle 43"/>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1">
                <a:solidFill>
                  <a:schemeClr val="tx1"/>
                </a:solidFill>
                <a:latin typeface="Arial" panose="020B0604020202020204" pitchFamily="34" charset="0"/>
              </a:defRPr>
            </a:lvl1pPr>
          </a:lstStyle>
          <a:p>
            <a:pPr>
              <a:defRPr/>
            </a:pPr>
            <a:fld id="{4B95222E-EFC1-48D2-A06F-8A48B09541D5}"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0438" r:id="rId1"/>
    <p:sldLayoutId id="2147490399" r:id="rId2"/>
    <p:sldLayoutId id="2147490400" r:id="rId3"/>
    <p:sldLayoutId id="2147490401" r:id="rId4"/>
    <p:sldLayoutId id="2147490402" r:id="rId5"/>
    <p:sldLayoutId id="2147490403" r:id="rId6"/>
    <p:sldLayoutId id="2147490404" r:id="rId7"/>
    <p:sldLayoutId id="2147490405" r:id="rId8"/>
    <p:sldLayoutId id="2147490406" r:id="rId9"/>
    <p:sldLayoutId id="2147490407" r:id="rId10"/>
    <p:sldLayoutId id="2147490408"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2663"/>
                                        </p:tgtEl>
                                        <p:attrNameLst>
                                          <p:attrName>style.visibility</p:attrName>
                                        </p:attrNameLst>
                                      </p:cBhvr>
                                      <p:to>
                                        <p:strVal val="visible"/>
                                      </p:to>
                                    </p:set>
                                    <p:animEffect transition="in" filter="randombar(horizontal)">
                                      <p:cBhvr>
                                        <p:cTn id="7" dur="600">
                                          <p:stCondLst>
                                            <p:cond delay="0"/>
                                          </p:stCondLst>
                                        </p:cTn>
                                        <p:tgtEl>
                                          <p:spTgt spid="2826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2664">
                                            <p:txEl>
                                              <p:pRg st="0" end="0"/>
                                            </p:txEl>
                                          </p:spTgt>
                                        </p:tgtEl>
                                        <p:attrNameLst>
                                          <p:attrName>style.visibility</p:attrName>
                                        </p:attrNameLst>
                                      </p:cBhvr>
                                      <p:to>
                                        <p:strVal val="visible"/>
                                      </p:to>
                                    </p:set>
                                    <p:animEffect transition="in" filter="randombar(horizontal)">
                                      <p:cBhvr>
                                        <p:cTn id="12" dur="500"/>
                                        <p:tgtEl>
                                          <p:spTgt spid="2826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2664">
                                            <p:txEl>
                                              <p:pRg st="1" end="1"/>
                                            </p:txEl>
                                          </p:spTgt>
                                        </p:tgtEl>
                                        <p:attrNameLst>
                                          <p:attrName>style.visibility</p:attrName>
                                        </p:attrNameLst>
                                      </p:cBhvr>
                                      <p:to>
                                        <p:strVal val="visible"/>
                                      </p:to>
                                    </p:set>
                                    <p:animEffect transition="in" filter="randombar(horizontal)">
                                      <p:cBhvr>
                                        <p:cTn id="17" dur="500"/>
                                        <p:tgtEl>
                                          <p:spTgt spid="282664">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82664">
                                            <p:txEl>
                                              <p:pRg st="2" end="2"/>
                                            </p:txEl>
                                          </p:spTgt>
                                        </p:tgtEl>
                                        <p:attrNameLst>
                                          <p:attrName>style.visibility</p:attrName>
                                        </p:attrNameLst>
                                      </p:cBhvr>
                                      <p:to>
                                        <p:strVal val="visible"/>
                                      </p:to>
                                    </p:set>
                                    <p:animEffect transition="in" filter="randombar(horizontal)">
                                      <p:cBhvr>
                                        <p:cTn id="20" dur="500"/>
                                        <p:tgtEl>
                                          <p:spTgt spid="282664">
                                            <p:txEl>
                                              <p:pRg st="2" end="2"/>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82664">
                                            <p:txEl>
                                              <p:pRg st="3" end="3"/>
                                            </p:txEl>
                                          </p:spTgt>
                                        </p:tgtEl>
                                        <p:attrNameLst>
                                          <p:attrName>style.visibility</p:attrName>
                                        </p:attrNameLst>
                                      </p:cBhvr>
                                      <p:to>
                                        <p:strVal val="visible"/>
                                      </p:to>
                                    </p:set>
                                    <p:animEffect transition="in" filter="randombar(horizontal)">
                                      <p:cBhvr>
                                        <p:cTn id="23" dur="500"/>
                                        <p:tgtEl>
                                          <p:spTgt spid="282664">
                                            <p:txEl>
                                              <p:pRg st="3" end="3"/>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82664">
                                            <p:txEl>
                                              <p:pRg st="4" end="4"/>
                                            </p:txEl>
                                          </p:spTgt>
                                        </p:tgtEl>
                                        <p:attrNameLst>
                                          <p:attrName>style.visibility</p:attrName>
                                        </p:attrNameLst>
                                      </p:cBhvr>
                                      <p:to>
                                        <p:strVal val="visible"/>
                                      </p:to>
                                    </p:set>
                                    <p:animEffect transition="in" filter="randombar(horizontal)">
                                      <p:cBhvr>
                                        <p:cTn id="26" dur="500"/>
                                        <p:tgtEl>
                                          <p:spTgt spid="2826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63" grpId="0"/>
      <p:bldP spid="282664" grpId="0" build="p">
        <p:tmplLst>
          <p:tmpl lvl="1">
            <p:tnLst>
              <p:par>
                <p:cTn presetID="14" presetClass="entr" presetSubtype="10" fill="hold" nodeType="clickEffect">
                  <p:stCondLst>
                    <p:cond delay="0"/>
                  </p:stCondLst>
                  <p:childTnLst>
                    <p:set>
                      <p:cBhvr>
                        <p:cTn dur="1" fill="hold">
                          <p:stCondLst>
                            <p:cond delay="0"/>
                          </p:stCondLst>
                        </p:cTn>
                        <p:tgtEl>
                          <p:spTgt spid="282664"/>
                        </p:tgtEl>
                        <p:attrNameLst>
                          <p:attrName>style.visibility</p:attrName>
                        </p:attrNameLst>
                      </p:cBhvr>
                      <p:to>
                        <p:strVal val="visible"/>
                      </p:to>
                    </p:set>
                    <p:animEffect transition="in" filter="randombar(horizontal)">
                      <p:cBhvr>
                        <p:cTn dur="500"/>
                        <p:tgtEl>
                          <p:spTgt spid="282664"/>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282664"/>
                        </p:tgtEl>
                        <p:attrNameLst>
                          <p:attrName>style.visibility</p:attrName>
                        </p:attrNameLst>
                      </p:cBhvr>
                      <p:to>
                        <p:strVal val="visible"/>
                      </p:to>
                    </p:set>
                    <p:animEffect transition="in" filter="randombar(horizontal)">
                      <p:cBhvr>
                        <p:cTn dur="500"/>
                        <p:tgtEl>
                          <p:spTgt spid="282664"/>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282664"/>
                        </p:tgtEl>
                        <p:attrNameLst>
                          <p:attrName>style.visibility</p:attrName>
                        </p:attrNameLst>
                      </p:cBhvr>
                      <p:to>
                        <p:strVal val="visible"/>
                      </p:to>
                    </p:set>
                    <p:animEffect transition="in" filter="randombar(horizontal)">
                      <p:cBhvr>
                        <p:cTn dur="500"/>
                        <p:tgtEl>
                          <p:spTgt spid="282664"/>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282664"/>
                        </p:tgtEl>
                        <p:attrNameLst>
                          <p:attrName>style.visibility</p:attrName>
                        </p:attrNameLst>
                      </p:cBhvr>
                      <p:to>
                        <p:strVal val="visible"/>
                      </p:to>
                    </p:set>
                    <p:animEffect transition="in" filter="randombar(horizontal)">
                      <p:cBhvr>
                        <p:cTn dur="500"/>
                        <p:tgtEl>
                          <p:spTgt spid="282664"/>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282664"/>
                        </p:tgtEl>
                        <p:attrNameLst>
                          <p:attrName>style.visibility</p:attrName>
                        </p:attrNameLst>
                      </p:cBhvr>
                      <p:to>
                        <p:strVal val="visible"/>
                      </p:to>
                    </p:set>
                    <p:animEffect transition="in" filter="randombar(horizontal)">
                      <p:cBhvr>
                        <p:cTn dur="500"/>
                        <p:tgtEl>
                          <p:spTgt spid="282664"/>
                        </p:tgtEl>
                      </p:cBhvr>
                    </p:animEffect>
                  </p:childTnLst>
                </p:cTn>
              </p:par>
            </p:tnLst>
          </p:tmpl>
        </p:tmplLst>
      </p:bldP>
    </p:bldLst>
  </p:timing>
  <p:hf hdr="0" ftr="0" dt="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Arial Narrow" pitchFamily="34" charset="0"/>
        </a:defRPr>
      </a:lvl2pPr>
      <a:lvl3pPr algn="l" rtl="0" eaLnBrk="0" fontAlgn="base" hangingPunct="0">
        <a:spcBef>
          <a:spcPct val="0"/>
        </a:spcBef>
        <a:spcAft>
          <a:spcPct val="0"/>
        </a:spcAft>
        <a:defRPr sz="4400" i="1">
          <a:solidFill>
            <a:schemeClr val="tx2"/>
          </a:solidFill>
          <a:latin typeface="Arial Narrow" pitchFamily="34" charset="0"/>
        </a:defRPr>
      </a:lvl3pPr>
      <a:lvl4pPr algn="l" rtl="0" eaLnBrk="0" fontAlgn="base" hangingPunct="0">
        <a:spcBef>
          <a:spcPct val="0"/>
        </a:spcBef>
        <a:spcAft>
          <a:spcPct val="0"/>
        </a:spcAft>
        <a:defRPr sz="4400" i="1">
          <a:solidFill>
            <a:schemeClr val="tx2"/>
          </a:solidFill>
          <a:latin typeface="Arial Narrow" pitchFamily="34" charset="0"/>
        </a:defRPr>
      </a:lvl4pPr>
      <a:lvl5pPr algn="l" rtl="0" eaLnBrk="0" fontAlgn="base" hangingPunct="0">
        <a:spcBef>
          <a:spcPct val="0"/>
        </a:spcBef>
        <a:spcAft>
          <a:spcPct val="0"/>
        </a:spcAft>
        <a:defRPr sz="4400" i="1">
          <a:solidFill>
            <a:schemeClr val="tx2"/>
          </a:solidFill>
          <a:latin typeface="Arial Narrow" pitchFamily="34" charset="0"/>
        </a:defRPr>
      </a:lvl5pPr>
      <a:lvl6pPr marL="457200" algn="l" rtl="0" eaLnBrk="0" fontAlgn="base" hangingPunct="0">
        <a:spcBef>
          <a:spcPct val="0"/>
        </a:spcBef>
        <a:spcAft>
          <a:spcPct val="0"/>
        </a:spcAft>
        <a:defRPr sz="4400" i="1">
          <a:solidFill>
            <a:schemeClr val="tx2"/>
          </a:solidFill>
          <a:latin typeface="Arial Narrow" pitchFamily="34" charset="0"/>
        </a:defRPr>
      </a:lvl6pPr>
      <a:lvl7pPr marL="914400" algn="l" rtl="0" eaLnBrk="0" fontAlgn="base" hangingPunct="0">
        <a:spcBef>
          <a:spcPct val="0"/>
        </a:spcBef>
        <a:spcAft>
          <a:spcPct val="0"/>
        </a:spcAft>
        <a:defRPr sz="4400" i="1">
          <a:solidFill>
            <a:schemeClr val="tx2"/>
          </a:solidFill>
          <a:latin typeface="Arial Narrow" pitchFamily="34" charset="0"/>
        </a:defRPr>
      </a:lvl7pPr>
      <a:lvl8pPr marL="1371600" algn="l" rtl="0" eaLnBrk="0" fontAlgn="base" hangingPunct="0">
        <a:spcBef>
          <a:spcPct val="0"/>
        </a:spcBef>
        <a:spcAft>
          <a:spcPct val="0"/>
        </a:spcAft>
        <a:defRPr sz="4400" i="1">
          <a:solidFill>
            <a:schemeClr val="tx2"/>
          </a:solidFill>
          <a:latin typeface="Arial Narrow" pitchFamily="34" charset="0"/>
        </a:defRPr>
      </a:lvl8pPr>
      <a:lvl9pPr marL="1828800" algn="l" rtl="0" eaLnBrk="0" fontAlgn="base" hangingPunct="0">
        <a:spcBef>
          <a:spcPct val="0"/>
        </a:spcBef>
        <a:spcAft>
          <a:spcPct val="0"/>
        </a:spcAft>
        <a:defRPr sz="4400" i="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9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65000"/>
        <a:buFont typeface="Wingdings" panose="05000000000000000000" pitchFamily="2" charset="2"/>
        <a:buChar char="u"/>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SzPct val="90000"/>
        <a:buChar char="•"/>
        <a:defRPr sz="2000">
          <a:solidFill>
            <a:schemeClr val="tx1"/>
          </a:solidFill>
          <a:latin typeface="+mn-lt"/>
        </a:defRPr>
      </a:lvl5pPr>
      <a:lvl6pPr marL="2514600" indent="-228600" algn="l" rtl="0" eaLnBrk="0" fontAlgn="base" hangingPunct="0">
        <a:spcBef>
          <a:spcPct val="20000"/>
        </a:spcBef>
        <a:spcAft>
          <a:spcPct val="0"/>
        </a:spcAft>
        <a:buSzPct val="90000"/>
        <a:buChar char="•"/>
        <a:defRPr sz="2000">
          <a:solidFill>
            <a:schemeClr val="tx1"/>
          </a:solidFill>
          <a:latin typeface="+mn-lt"/>
        </a:defRPr>
      </a:lvl6pPr>
      <a:lvl7pPr marL="2971800" indent="-228600" algn="l" rtl="0" eaLnBrk="0" fontAlgn="base" hangingPunct="0">
        <a:spcBef>
          <a:spcPct val="20000"/>
        </a:spcBef>
        <a:spcAft>
          <a:spcPct val="0"/>
        </a:spcAft>
        <a:buSzPct val="90000"/>
        <a:buChar char="•"/>
        <a:defRPr sz="2000">
          <a:solidFill>
            <a:schemeClr val="tx1"/>
          </a:solidFill>
          <a:latin typeface="+mn-lt"/>
        </a:defRPr>
      </a:lvl7pPr>
      <a:lvl8pPr marL="3429000" indent="-228600" algn="l" rtl="0" eaLnBrk="0" fontAlgn="base" hangingPunct="0">
        <a:spcBef>
          <a:spcPct val="20000"/>
        </a:spcBef>
        <a:spcAft>
          <a:spcPct val="0"/>
        </a:spcAft>
        <a:buSzPct val="90000"/>
        <a:buChar char="•"/>
        <a:defRPr sz="2000">
          <a:solidFill>
            <a:schemeClr val="tx1"/>
          </a:solidFill>
          <a:latin typeface="+mn-lt"/>
        </a:defRPr>
      </a:lvl8pPr>
      <a:lvl9pPr marL="3886200" indent="-228600" algn="l" rtl="0" eaLnBrk="0" fontAlgn="base" hangingPunct="0">
        <a:spcBef>
          <a:spcPct val="20000"/>
        </a:spcBef>
        <a:spcAft>
          <a:spcPct val="0"/>
        </a:spcAft>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bwMode="auto">
          <a:xfrm>
            <a:off x="1625600" y="152400"/>
            <a:ext cx="9855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 style</a:t>
            </a:r>
          </a:p>
        </p:txBody>
      </p:sp>
      <p:sp>
        <p:nvSpPr>
          <p:cNvPr id="288771" name="Rectangle 3"/>
          <p:cNvSpPr>
            <a:spLocks noGrp="1" noChangeArrowheads="1"/>
          </p:cNvSpPr>
          <p:nvPr>
            <p:ph type="body" idx="1"/>
          </p:nvPr>
        </p:nvSpPr>
        <p:spPr bwMode="auto">
          <a:xfrm>
            <a:off x="1625600" y="1676400"/>
            <a:ext cx="9855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877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Times New Roman" panose="02020603050405020304" pitchFamily="18" charset="0"/>
              </a:defRPr>
            </a:lvl1pPr>
          </a:lstStyle>
          <a:p>
            <a:pPr>
              <a:defRPr/>
            </a:pPr>
            <a:fld id="{704EEA3C-7CCB-42EA-A4DB-3C0566D68D0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439" r:id="rId1"/>
    <p:sldLayoutId id="2147490409" r:id="rId2"/>
    <p:sldLayoutId id="2147490410" r:id="rId3"/>
    <p:sldLayoutId id="2147490411" r:id="rId4"/>
    <p:sldLayoutId id="2147490412" r:id="rId5"/>
    <p:sldLayoutId id="2147490413" r:id="rId6"/>
    <p:sldLayoutId id="2147490414" r:id="rId7"/>
    <p:sldLayoutId id="2147490415" r:id="rId8"/>
    <p:sldLayoutId id="2147490416" r:id="rId9"/>
    <p:sldLayoutId id="2147490417" r:id="rId10"/>
    <p:sldLayoutId id="2147490418" r:id="rId11"/>
  </p:sldLayoutIdLst>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Effect transition="in" filter="fade">
                                      <p:cBhvr>
                                        <p:cTn id="7" dur="500"/>
                                        <p:tgtEl>
                                          <p:spTgt spid="288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8771">
                                            <p:txEl>
                                              <p:pRg st="1" end="1"/>
                                            </p:txEl>
                                          </p:spTgt>
                                        </p:tgtEl>
                                        <p:attrNameLst>
                                          <p:attrName>style.visibility</p:attrName>
                                        </p:attrNameLst>
                                      </p:cBhvr>
                                      <p:to>
                                        <p:strVal val="visible"/>
                                      </p:to>
                                    </p:set>
                                    <p:animEffect transition="in" filter="fade">
                                      <p:cBhvr>
                                        <p:cTn id="10" dur="500"/>
                                        <p:tgtEl>
                                          <p:spTgt spid="2887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8771">
                                            <p:txEl>
                                              <p:pRg st="2" end="2"/>
                                            </p:txEl>
                                          </p:spTgt>
                                        </p:tgtEl>
                                        <p:attrNameLst>
                                          <p:attrName>style.visibility</p:attrName>
                                        </p:attrNameLst>
                                      </p:cBhvr>
                                      <p:to>
                                        <p:strVal val="visible"/>
                                      </p:to>
                                    </p:set>
                                    <p:animEffect transition="in" filter="fade">
                                      <p:cBhvr>
                                        <p:cTn id="13" dur="500"/>
                                        <p:tgtEl>
                                          <p:spTgt spid="2887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8771">
                                            <p:txEl>
                                              <p:pRg st="3" end="3"/>
                                            </p:txEl>
                                          </p:spTgt>
                                        </p:tgtEl>
                                        <p:attrNameLst>
                                          <p:attrName>style.visibility</p:attrName>
                                        </p:attrNameLst>
                                      </p:cBhvr>
                                      <p:to>
                                        <p:strVal val="visible"/>
                                      </p:to>
                                    </p:set>
                                    <p:animEffect transition="in" filter="fade">
                                      <p:cBhvr>
                                        <p:cTn id="16" dur="500"/>
                                        <p:tgtEl>
                                          <p:spTgt spid="2887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8771">
                                            <p:txEl>
                                              <p:pRg st="4" end="4"/>
                                            </p:txEl>
                                          </p:spTgt>
                                        </p:tgtEl>
                                        <p:attrNameLst>
                                          <p:attrName>style.visibility</p:attrName>
                                        </p:attrNameLst>
                                      </p:cBhvr>
                                      <p:to>
                                        <p:strVal val="visible"/>
                                      </p:to>
                                    </p:set>
                                    <p:animEffect transition="in" filter="fade">
                                      <p:cBhvr>
                                        <p:cTn id="19" dur="500"/>
                                        <p:tgtEl>
                                          <p:spTgt spid="288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p:tmplLst>
          <p:tmpl lvl="1">
            <p:tnLst>
              <p:par>
                <p:cTn presetID="10" presetClass="entr" presetSubtype="0" fill="hold" nodeType="clickEffect">
                  <p:stCondLst>
                    <p:cond delay="0"/>
                  </p:stCondLst>
                  <p:childTnLst>
                    <p:set>
                      <p:cBhvr>
                        <p:cTn dur="1" fill="hold">
                          <p:stCondLst>
                            <p:cond delay="0"/>
                          </p:stCondLst>
                        </p:cTn>
                        <p:tgtEl>
                          <p:spTgt spid="288771"/>
                        </p:tgtEl>
                        <p:attrNameLst>
                          <p:attrName>style.visibility</p:attrName>
                        </p:attrNameLst>
                      </p:cBhvr>
                      <p:to>
                        <p:strVal val="visible"/>
                      </p:to>
                    </p:set>
                    <p:animEffect transition="in" filter="fade">
                      <p:cBhvr>
                        <p:cTn dur="500"/>
                        <p:tgtEl>
                          <p:spTgt spid="28877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88771"/>
                        </p:tgtEl>
                        <p:attrNameLst>
                          <p:attrName>style.visibility</p:attrName>
                        </p:attrNameLst>
                      </p:cBhvr>
                      <p:to>
                        <p:strVal val="visible"/>
                      </p:to>
                    </p:set>
                    <p:animEffect transition="in" filter="fade">
                      <p:cBhvr>
                        <p:cTn dur="500"/>
                        <p:tgtEl>
                          <p:spTgt spid="28877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88771"/>
                        </p:tgtEl>
                        <p:attrNameLst>
                          <p:attrName>style.visibility</p:attrName>
                        </p:attrNameLst>
                      </p:cBhvr>
                      <p:to>
                        <p:strVal val="visible"/>
                      </p:to>
                    </p:set>
                    <p:animEffect transition="in" filter="fade">
                      <p:cBhvr>
                        <p:cTn dur="500"/>
                        <p:tgtEl>
                          <p:spTgt spid="28877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88771"/>
                        </p:tgtEl>
                        <p:attrNameLst>
                          <p:attrName>style.visibility</p:attrName>
                        </p:attrNameLst>
                      </p:cBhvr>
                      <p:to>
                        <p:strVal val="visible"/>
                      </p:to>
                    </p:set>
                    <p:animEffect transition="in" filter="fade">
                      <p:cBhvr>
                        <p:cTn dur="500"/>
                        <p:tgtEl>
                          <p:spTgt spid="28877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88771"/>
                        </p:tgtEl>
                        <p:attrNameLst>
                          <p:attrName>style.visibility</p:attrName>
                        </p:attrNameLst>
                      </p:cBhvr>
                      <p:to>
                        <p:strVal val="visible"/>
                      </p:to>
                    </p:set>
                    <p:animEffect transition="in" filter="fade">
                      <p:cBhvr>
                        <p:cTn dur="500"/>
                        <p:tgtEl>
                          <p:spTgt spid="288771"/>
                        </p:tgtEl>
                      </p:cBhvr>
                    </p:animEffect>
                  </p:childTnLst>
                </p:cTn>
              </p:par>
            </p:tnLst>
          </p:tmpl>
        </p:tmplLst>
      </p:bldP>
    </p:bldLst>
  </p:timing>
  <p:hf hdr="0" ftr="0" dt="0"/>
  <p:txStyles>
    <p:titleStyle>
      <a:lvl1pPr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kumimoji="1" sz="4400">
          <a:solidFill>
            <a:schemeClr val="folHlink"/>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1" y="1422400"/>
            <a:ext cx="12196233" cy="5435600"/>
            <a:chOff x="0" y="896"/>
            <a:chExt cx="5762" cy="3424"/>
          </a:xfrm>
        </p:grpSpPr>
        <p:grpSp>
          <p:nvGrpSpPr>
            <p:cNvPr id="16392" name="Group 3"/>
            <p:cNvGrpSpPr>
              <a:grpSpLocks/>
            </p:cNvGrpSpPr>
            <p:nvPr userDrawn="1"/>
          </p:nvGrpSpPr>
          <p:grpSpPr bwMode="auto">
            <a:xfrm>
              <a:off x="20" y="896"/>
              <a:ext cx="5742" cy="3424"/>
              <a:chOff x="20" y="896"/>
              <a:chExt cx="5742" cy="3424"/>
            </a:xfrm>
          </p:grpSpPr>
          <p:sp>
            <p:nvSpPr>
              <p:cNvPr id="1652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3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4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sp>
            <p:nvSpPr>
              <p:cNvPr id="1654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3200"/>
              </a:p>
            </p:txBody>
          </p:sp>
        </p:grpSp>
        <p:grpSp>
          <p:nvGrpSpPr>
            <p:cNvPr id="16393" name="Group 17"/>
            <p:cNvGrpSpPr>
              <a:grpSpLocks/>
            </p:cNvGrpSpPr>
            <p:nvPr userDrawn="1"/>
          </p:nvGrpSpPr>
          <p:grpSpPr bwMode="auto">
            <a:xfrm>
              <a:off x="0" y="2291"/>
              <a:ext cx="1385" cy="1702"/>
              <a:chOff x="0" y="2291"/>
              <a:chExt cx="1385" cy="1702"/>
            </a:xfrm>
          </p:grpSpPr>
          <p:sp>
            <p:nvSpPr>
              <p:cNvPr id="1639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39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39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39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39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39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0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1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2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3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4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45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5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6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7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8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49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0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1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1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1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1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1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1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1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1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1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1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2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2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2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2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2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78"/>
                    </a:solidFill>
                    <a:latin typeface="Verdana" pitchFamily="34" charset="0"/>
                  </a:defRPr>
                </a:lvl1pPr>
                <a:lvl2pPr marL="742950" indent="-285750" eaLnBrk="0" hangingPunct="0">
                  <a:defRPr sz="3200" b="1">
                    <a:solidFill>
                      <a:srgbClr val="000078"/>
                    </a:solidFill>
                    <a:latin typeface="Verdana" pitchFamily="34" charset="0"/>
                  </a:defRPr>
                </a:lvl2pPr>
                <a:lvl3pPr marL="1143000" indent="-228600" eaLnBrk="0" hangingPunct="0">
                  <a:defRPr sz="3200" b="1">
                    <a:solidFill>
                      <a:srgbClr val="000078"/>
                    </a:solidFill>
                    <a:latin typeface="Verdana" pitchFamily="34" charset="0"/>
                  </a:defRPr>
                </a:lvl3pPr>
                <a:lvl4pPr marL="1600200" indent="-228600" eaLnBrk="0" hangingPunct="0">
                  <a:defRPr sz="3200" b="1">
                    <a:solidFill>
                      <a:srgbClr val="000078"/>
                    </a:solidFill>
                    <a:latin typeface="Verdana" pitchFamily="34" charset="0"/>
                  </a:defRPr>
                </a:lvl4pPr>
                <a:lvl5pPr marL="2057400" indent="-228600" eaLnBrk="0" hangingPunct="0">
                  <a:defRPr sz="3200" b="1">
                    <a:solidFill>
                      <a:srgbClr val="000078"/>
                    </a:solidFill>
                    <a:latin typeface="Verdana" pitchFamily="34" charset="0"/>
                  </a:defRPr>
                </a:lvl5pPr>
                <a:lvl6pPr marL="2514600" indent="-228600" eaLnBrk="0" fontAlgn="base" hangingPunct="0">
                  <a:spcBef>
                    <a:spcPct val="0"/>
                  </a:spcBef>
                  <a:spcAft>
                    <a:spcPct val="0"/>
                  </a:spcAft>
                  <a:defRPr sz="3200" b="1">
                    <a:solidFill>
                      <a:srgbClr val="000078"/>
                    </a:solidFill>
                    <a:latin typeface="Verdana" pitchFamily="34" charset="0"/>
                  </a:defRPr>
                </a:lvl6pPr>
                <a:lvl7pPr marL="2971800" indent="-228600" eaLnBrk="0" fontAlgn="base" hangingPunct="0">
                  <a:spcBef>
                    <a:spcPct val="0"/>
                  </a:spcBef>
                  <a:spcAft>
                    <a:spcPct val="0"/>
                  </a:spcAft>
                  <a:defRPr sz="3200" b="1">
                    <a:solidFill>
                      <a:srgbClr val="000078"/>
                    </a:solidFill>
                    <a:latin typeface="Verdana" pitchFamily="34" charset="0"/>
                  </a:defRPr>
                </a:lvl7pPr>
                <a:lvl8pPr marL="3429000" indent="-228600" eaLnBrk="0" fontAlgn="base" hangingPunct="0">
                  <a:spcBef>
                    <a:spcPct val="0"/>
                  </a:spcBef>
                  <a:spcAft>
                    <a:spcPct val="0"/>
                  </a:spcAft>
                  <a:defRPr sz="3200" b="1">
                    <a:solidFill>
                      <a:srgbClr val="000078"/>
                    </a:solidFill>
                    <a:latin typeface="Verdana" pitchFamily="34" charset="0"/>
                  </a:defRPr>
                </a:lvl8pPr>
                <a:lvl9pPr marL="3886200" indent="-228600" eaLnBrk="0" fontAlgn="base" hangingPunct="0">
                  <a:spcBef>
                    <a:spcPct val="0"/>
                  </a:spcBef>
                  <a:spcAft>
                    <a:spcPct val="0"/>
                  </a:spcAft>
                  <a:defRPr sz="3200" b="1">
                    <a:solidFill>
                      <a:srgbClr val="000078"/>
                    </a:solidFill>
                    <a:latin typeface="Verdana" pitchFamily="34" charset="0"/>
                  </a:defRPr>
                </a:lvl9pPr>
              </a:lstStyle>
              <a:p>
                <a:pPr eaLnBrk="1" hangingPunct="1">
                  <a:defRPr/>
                </a:pPr>
                <a:endParaRPr lang="en-US" altLang="en-US" sz="3200"/>
              </a:p>
            </p:txBody>
          </p:sp>
          <p:sp>
            <p:nvSpPr>
              <p:cNvPr id="1652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6526"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29096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sz="3200"/>
              </a:p>
            </p:txBody>
          </p:sp>
          <p:sp>
            <p:nvSpPr>
              <p:cNvPr id="29096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sz="3200"/>
              </a:p>
            </p:txBody>
          </p:sp>
        </p:grpSp>
      </p:grpSp>
      <p:sp>
        <p:nvSpPr>
          <p:cNvPr id="290969" name="Rectangle 153"/>
          <p:cNvSpPr>
            <a:spLocks noGrp="1" noRot="1" noChangeArrowheads="1"/>
          </p:cNvSpPr>
          <p:nvPr>
            <p:ph type="title"/>
          </p:nvPr>
        </p:nvSpPr>
        <p:spPr bwMode="auto">
          <a:xfrm>
            <a:off x="402167" y="228600"/>
            <a:ext cx="113876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0970" name="Rectangle 154"/>
          <p:cNvSpPr>
            <a:spLocks noGrp="1" noChangeArrowheads="1"/>
          </p:cNvSpPr>
          <p:nvPr>
            <p:ph type="dt" sz="half" idx="2"/>
          </p:nvPr>
        </p:nvSpPr>
        <p:spPr bwMode="auto">
          <a:xfrm>
            <a:off x="402167"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chemeClr val="tx1"/>
                </a:solidFill>
                <a:latin typeface="Arial" charset="0"/>
              </a:defRPr>
            </a:lvl1pPr>
          </a:lstStyle>
          <a:p>
            <a:pPr>
              <a:defRPr/>
            </a:pPr>
            <a:endParaRPr lang="en-US"/>
          </a:p>
        </p:txBody>
      </p:sp>
      <p:sp>
        <p:nvSpPr>
          <p:cNvPr id="290971" name="Rectangle 15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solidFill>
                  <a:schemeClr val="tx1"/>
                </a:solidFill>
                <a:latin typeface="Arial" charset="0"/>
              </a:defRPr>
            </a:lvl1pPr>
          </a:lstStyle>
          <a:p>
            <a:pPr>
              <a:defRPr/>
            </a:pPr>
            <a:endParaRPr lang="en-US"/>
          </a:p>
        </p:txBody>
      </p:sp>
      <p:sp>
        <p:nvSpPr>
          <p:cNvPr id="290972" name="Rectangle 156"/>
          <p:cNvSpPr>
            <a:spLocks noGrp="1" noChangeArrowheads="1"/>
          </p:cNvSpPr>
          <p:nvPr>
            <p:ph type="sldNum" sz="quarter" idx="4"/>
          </p:nvPr>
        </p:nvSpPr>
        <p:spPr bwMode="auto">
          <a:xfrm>
            <a:off x="8737601"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chemeClr val="tx1"/>
                </a:solidFill>
                <a:latin typeface="Arial" panose="020B0604020202020204" pitchFamily="34" charset="0"/>
              </a:defRPr>
            </a:lvl1pPr>
          </a:lstStyle>
          <a:p>
            <a:pPr>
              <a:defRPr/>
            </a:pPr>
            <a:fld id="{AE481FD5-226B-4A32-8B07-ABB9A967D53B}" type="slidenum">
              <a:rPr lang="en-US" altLang="en-US"/>
              <a:pPr>
                <a:defRPr/>
              </a:pPr>
              <a:t>‹#›</a:t>
            </a:fld>
            <a:endParaRPr lang="en-US" altLang="en-US"/>
          </a:p>
        </p:txBody>
      </p:sp>
      <p:sp>
        <p:nvSpPr>
          <p:cNvPr id="290973" name="Rectangle 157"/>
          <p:cNvSpPr>
            <a:spLocks noGrp="1" noRot="1" noChangeArrowheads="1"/>
          </p:cNvSpPr>
          <p:nvPr>
            <p:ph type="body" idx="1"/>
          </p:nvPr>
        </p:nvSpPr>
        <p:spPr bwMode="auto">
          <a:xfrm>
            <a:off x="402167" y="1600200"/>
            <a:ext cx="1138766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90440" r:id="rId1"/>
    <p:sldLayoutId id="2147490419" r:id="rId2"/>
    <p:sldLayoutId id="2147490420" r:id="rId3"/>
    <p:sldLayoutId id="2147490421" r:id="rId4"/>
    <p:sldLayoutId id="2147490422" r:id="rId5"/>
    <p:sldLayoutId id="2147490423" r:id="rId6"/>
    <p:sldLayoutId id="2147490424" r:id="rId7"/>
    <p:sldLayoutId id="2147490425" r:id="rId8"/>
    <p:sldLayoutId id="2147490426" r:id="rId9"/>
    <p:sldLayoutId id="2147490427" r:id="rId10"/>
    <p:sldLayoutId id="2147490428"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90969"/>
                                        </p:tgtEl>
                                        <p:attrNameLst>
                                          <p:attrName>style.visibility</p:attrName>
                                        </p:attrNameLst>
                                      </p:cBhvr>
                                      <p:to>
                                        <p:strVal val="visible"/>
                                      </p:to>
                                    </p:set>
                                    <p:animEffect transition="in" filter="randombar(horizontal)">
                                      <p:cBhvr>
                                        <p:cTn id="7" dur="600">
                                          <p:stCondLst>
                                            <p:cond delay="0"/>
                                          </p:stCondLst>
                                        </p:cTn>
                                        <p:tgtEl>
                                          <p:spTgt spid="2909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0973">
                                            <p:txEl>
                                              <p:pRg st="0" end="0"/>
                                            </p:txEl>
                                          </p:spTgt>
                                        </p:tgtEl>
                                        <p:attrNameLst>
                                          <p:attrName>style.visibility</p:attrName>
                                        </p:attrNameLst>
                                      </p:cBhvr>
                                      <p:to>
                                        <p:strVal val="visible"/>
                                      </p:to>
                                    </p:set>
                                    <p:animEffect transition="in" filter="randombar(horizontal)">
                                      <p:cBhvr>
                                        <p:cTn id="12" dur="500"/>
                                        <p:tgtEl>
                                          <p:spTgt spid="29097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90973">
                                            <p:txEl>
                                              <p:pRg st="1" end="1"/>
                                            </p:txEl>
                                          </p:spTgt>
                                        </p:tgtEl>
                                        <p:attrNameLst>
                                          <p:attrName>style.visibility</p:attrName>
                                        </p:attrNameLst>
                                      </p:cBhvr>
                                      <p:to>
                                        <p:strVal val="visible"/>
                                      </p:to>
                                    </p:set>
                                    <p:animEffect transition="in" filter="randombar(horizontal)">
                                      <p:cBhvr>
                                        <p:cTn id="15" dur="500"/>
                                        <p:tgtEl>
                                          <p:spTgt spid="29097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0973">
                                            <p:txEl>
                                              <p:pRg st="2" end="2"/>
                                            </p:txEl>
                                          </p:spTgt>
                                        </p:tgtEl>
                                        <p:attrNameLst>
                                          <p:attrName>style.visibility</p:attrName>
                                        </p:attrNameLst>
                                      </p:cBhvr>
                                      <p:to>
                                        <p:strVal val="visible"/>
                                      </p:to>
                                    </p:set>
                                    <p:animEffect transition="in" filter="randombar(horizontal)">
                                      <p:cBhvr>
                                        <p:cTn id="18" dur="500"/>
                                        <p:tgtEl>
                                          <p:spTgt spid="29097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90973">
                                            <p:txEl>
                                              <p:pRg st="3" end="3"/>
                                            </p:txEl>
                                          </p:spTgt>
                                        </p:tgtEl>
                                        <p:attrNameLst>
                                          <p:attrName>style.visibility</p:attrName>
                                        </p:attrNameLst>
                                      </p:cBhvr>
                                      <p:to>
                                        <p:strVal val="visible"/>
                                      </p:to>
                                    </p:set>
                                    <p:animEffect transition="in" filter="randombar(horizontal)">
                                      <p:cBhvr>
                                        <p:cTn id="21" dur="500"/>
                                        <p:tgtEl>
                                          <p:spTgt spid="290973">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90973">
                                            <p:txEl>
                                              <p:pRg st="4" end="4"/>
                                            </p:txEl>
                                          </p:spTgt>
                                        </p:tgtEl>
                                        <p:attrNameLst>
                                          <p:attrName>style.visibility</p:attrName>
                                        </p:attrNameLst>
                                      </p:cBhvr>
                                      <p:to>
                                        <p:strVal val="visible"/>
                                      </p:to>
                                    </p:set>
                                    <p:animEffect transition="in" filter="randombar(horizontal)">
                                      <p:cBhvr>
                                        <p:cTn id="24" dur="500"/>
                                        <p:tgtEl>
                                          <p:spTgt spid="2909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969" grpId="0"/>
      <p:bldP spid="290973" grpId="0" build="p">
        <p:tmplLst>
          <p:tmpl lvl="1">
            <p:tnLst>
              <p:par>
                <p:cTn presetID="14" presetClass="entr" presetSubtype="10" fill="hold" nodeType="clickEffect">
                  <p:stCondLst>
                    <p:cond delay="0"/>
                  </p:stCondLst>
                  <p:childTnLst>
                    <p:set>
                      <p:cBhvr>
                        <p:cTn dur="1" fill="hold">
                          <p:stCondLst>
                            <p:cond delay="0"/>
                          </p:stCondLst>
                        </p:cTn>
                        <p:tgtEl>
                          <p:spTgt spid="290973"/>
                        </p:tgtEl>
                        <p:attrNameLst>
                          <p:attrName>style.visibility</p:attrName>
                        </p:attrNameLst>
                      </p:cBhvr>
                      <p:to>
                        <p:strVal val="visible"/>
                      </p:to>
                    </p:set>
                    <p:animEffect transition="in" filter="randombar(horizontal)">
                      <p:cBhvr>
                        <p:cTn dur="500"/>
                        <p:tgtEl>
                          <p:spTgt spid="290973"/>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290973"/>
                        </p:tgtEl>
                        <p:attrNameLst>
                          <p:attrName>style.visibility</p:attrName>
                        </p:attrNameLst>
                      </p:cBhvr>
                      <p:to>
                        <p:strVal val="visible"/>
                      </p:to>
                    </p:set>
                    <p:animEffect transition="in" filter="randombar(horizontal)">
                      <p:cBhvr>
                        <p:cTn dur="500"/>
                        <p:tgtEl>
                          <p:spTgt spid="290973"/>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290973"/>
                        </p:tgtEl>
                        <p:attrNameLst>
                          <p:attrName>style.visibility</p:attrName>
                        </p:attrNameLst>
                      </p:cBhvr>
                      <p:to>
                        <p:strVal val="visible"/>
                      </p:to>
                    </p:set>
                    <p:animEffect transition="in" filter="randombar(horizontal)">
                      <p:cBhvr>
                        <p:cTn dur="500"/>
                        <p:tgtEl>
                          <p:spTgt spid="290973"/>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290973"/>
                        </p:tgtEl>
                        <p:attrNameLst>
                          <p:attrName>style.visibility</p:attrName>
                        </p:attrNameLst>
                      </p:cBhvr>
                      <p:to>
                        <p:strVal val="visible"/>
                      </p:to>
                    </p:set>
                    <p:animEffect transition="in" filter="randombar(horizontal)">
                      <p:cBhvr>
                        <p:cTn dur="500"/>
                        <p:tgtEl>
                          <p:spTgt spid="290973"/>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290973"/>
                        </p:tgtEl>
                        <p:attrNameLst>
                          <p:attrName>style.visibility</p:attrName>
                        </p:attrNameLst>
                      </p:cBhvr>
                      <p:to>
                        <p:strVal val="visible"/>
                      </p:to>
                    </p:set>
                    <p:animEffect transition="in" filter="randombar(horizontal)">
                      <p:cBhvr>
                        <p:cTn dur="500"/>
                        <p:tgtEl>
                          <p:spTgt spid="290973"/>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b="0">
                <a:solidFill>
                  <a:prstClr val="black">
                    <a:tint val="75000"/>
                  </a:prstClr>
                </a:solidFill>
                <a:latin typeface="Arial" charset="0"/>
                <a:cs typeface="Arial" charset="0"/>
              </a:defRPr>
            </a:lvl1pPr>
          </a:lstStyle>
          <a:p>
            <a:pPr>
              <a:defRPr/>
            </a:pPr>
            <a:fld id="{D813C3DE-55F2-48E0-9CCD-869A0A822845}" type="datetimeFigureOut">
              <a:rPr lang="en-US"/>
              <a:pPr>
                <a:defRPr/>
              </a:pPr>
              <a:t>2/9/2021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b="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Arial" panose="020B0604020202020204" pitchFamily="34" charset="0"/>
                <a:cs typeface="Arial" panose="020B0604020202020204" pitchFamily="34" charset="0"/>
              </a:defRPr>
            </a:lvl1pPr>
          </a:lstStyle>
          <a:p>
            <a:pPr>
              <a:defRPr/>
            </a:pPr>
            <a:fld id="{F2001B52-2782-43C6-85E4-647DD117C0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441" r:id="rId1"/>
    <p:sldLayoutId id="2147490442" r:id="rId2"/>
    <p:sldLayoutId id="2147490443" r:id="rId3"/>
    <p:sldLayoutId id="2147490444" r:id="rId4"/>
    <p:sldLayoutId id="2147490445" r:id="rId5"/>
    <p:sldLayoutId id="2147490446" r:id="rId6"/>
    <p:sldLayoutId id="2147490447" r:id="rId7"/>
    <p:sldLayoutId id="2147490448" r:id="rId8"/>
    <p:sldLayoutId id="2147490449" r:id="rId9"/>
    <p:sldLayoutId id="2147490450" r:id="rId10"/>
    <p:sldLayoutId id="2147490451" r:id="rId11"/>
  </p:sldLayoutIdLst>
  <p:transition>
    <p:fade thruBlk="1"/>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4C4C4C"/>
            </a:gs>
            <a:gs pos="50000">
              <a:srgbClr val="262626"/>
            </a:gs>
            <a:gs pos="100000">
              <a:srgbClr val="000000"/>
            </a:gs>
          </a:gsLst>
          <a:lin ang="5400000"/>
        </a:gra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b="0">
                <a:solidFill>
                  <a:prstClr val="white">
                    <a:tint val="75000"/>
                  </a:prstClr>
                </a:solidFill>
                <a:latin typeface="Calibri" panose="020F0502020204030204"/>
              </a:defRPr>
            </a:lvl1pPr>
          </a:lstStyle>
          <a:p>
            <a:pPr>
              <a:defRPr/>
            </a:pPr>
            <a:fld id="{691159BD-AE47-4E91-ABB4-5FF581478611}" type="datetimeFigureOut">
              <a:rPr lang="en-US"/>
              <a:pPr>
                <a:defRPr/>
              </a:pPr>
              <a:t>2/9/2021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b="0">
                <a:solidFill>
                  <a:prstClr val="white">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b="0">
                <a:solidFill>
                  <a:prstClr val="white">
                    <a:tint val="75000"/>
                  </a:prstClr>
                </a:solidFill>
                <a:latin typeface="Calibri" panose="020F0502020204030204"/>
              </a:defRPr>
            </a:lvl1pPr>
          </a:lstStyle>
          <a:p>
            <a:pPr>
              <a:defRPr/>
            </a:pPr>
            <a:fld id="{A1FBB33B-BB21-4697-922E-84AC83CED45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90452" r:id="rId1"/>
    <p:sldLayoutId id="2147490453" r:id="rId2"/>
    <p:sldLayoutId id="2147490454" r:id="rId3"/>
    <p:sldLayoutId id="2147490455" r:id="rId4"/>
    <p:sldLayoutId id="2147490456" r:id="rId5"/>
    <p:sldLayoutId id="2147490457" r:id="rId6"/>
    <p:sldLayoutId id="2147490458" r:id="rId7"/>
    <p:sldLayoutId id="2147490459" r:id="rId8"/>
    <p:sldLayoutId id="2147490460" r:id="rId9"/>
    <p:sldLayoutId id="2147490461" r:id="rId10"/>
    <p:sldLayoutId id="2147490462" r:id="rId11"/>
    <p:sldLayoutId id="2147490463" r:id="rId12"/>
  </p:sldLayoutIdLst>
  <p:transition>
    <p:fade thruBlk="1"/>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CF3F8"/>
            </a:gs>
            <a:gs pos="58000">
              <a:srgbClr val="D9E6F2"/>
            </a:gs>
            <a:gs pos="100000">
              <a:srgbClr val="A1C1DE"/>
            </a:gs>
          </a:gsLst>
          <a:lin ang="17400000"/>
        </a:gra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609600" y="5105400"/>
            <a:ext cx="1097491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9459" name="Text Placeholder 2"/>
          <p:cNvSpPr>
            <a:spLocks noGrp="1"/>
          </p:cNvSpPr>
          <p:nvPr>
            <p:ph type="body" idx="1"/>
          </p:nvPr>
        </p:nvSpPr>
        <p:spPr bwMode="auto">
          <a:xfrm>
            <a:off x="1293285" y="685800"/>
            <a:ext cx="1029123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b="0">
                <a:solidFill>
                  <a:srgbClr val="8C8C8C"/>
                </a:solidFill>
                <a:latin typeface="Corbel"/>
              </a:defRPr>
            </a:lvl1pPr>
          </a:lstStyle>
          <a:p>
            <a:pPr>
              <a:defRPr/>
            </a:pPr>
            <a:fld id="{A6FC8325-6AC2-4F00-8A21-11C0AC947C55}" type="datetimeFigureOut">
              <a:rPr lang="en-US"/>
              <a:pPr>
                <a:defRPr/>
              </a:pPr>
              <a:t>2/9/2021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b="0">
                <a:solidFill>
                  <a:srgbClr val="8C8C8C"/>
                </a:solidFill>
                <a:latin typeface="Corbe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b="0">
                <a:solidFill>
                  <a:srgbClr val="8C8C8C"/>
                </a:solidFill>
                <a:latin typeface="Corbel"/>
              </a:defRPr>
            </a:lvl1pPr>
          </a:lstStyle>
          <a:p>
            <a:pPr>
              <a:defRPr/>
            </a:pPr>
            <a:fld id="{3E5FFA63-7D76-4A64-8FE9-F5FA82CB76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64" r:id="rId1"/>
    <p:sldLayoutId id="2147490465" r:id="rId2"/>
    <p:sldLayoutId id="2147490466" r:id="rId3"/>
    <p:sldLayoutId id="2147490467" r:id="rId4"/>
    <p:sldLayoutId id="2147490468" r:id="rId5"/>
    <p:sldLayoutId id="2147490469" r:id="rId6"/>
    <p:sldLayoutId id="2147490470" r:id="rId7"/>
    <p:sldLayoutId id="2147490471" r:id="rId8"/>
    <p:sldLayoutId id="2147490472" r:id="rId9"/>
    <p:sldLayoutId id="2147490473" r:id="rId10"/>
    <p:sldLayoutId id="2147490474" r:id="rId11"/>
  </p:sldLayoutIdLst>
  <p:transition>
    <p:fade thruBlk="1"/>
  </p:transition>
  <p:txStyles>
    <p:titleStyle>
      <a:lvl1pPr algn="l" defTabSz="685800" rtl="0" eaLnBrk="0" fontAlgn="base" hangingPunct="0">
        <a:lnSpc>
          <a:spcPct val="80000"/>
        </a:lnSpc>
        <a:spcBef>
          <a:spcPct val="0"/>
        </a:spcBef>
        <a:spcAft>
          <a:spcPct val="0"/>
        </a:spcAft>
        <a:defRPr sz="2700" kern="1200">
          <a:solidFill>
            <a:schemeClr val="accent1"/>
          </a:solidFill>
          <a:latin typeface="+mj-lt"/>
          <a:ea typeface="+mj-ea"/>
          <a:cs typeface="+mj-cs"/>
        </a:defRPr>
      </a:lvl1pPr>
      <a:lvl2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2pPr>
      <a:lvl3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3pPr>
      <a:lvl4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4pPr>
      <a:lvl5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5pPr>
      <a:lvl6pPr marL="457200" algn="l" defTabSz="685800" rtl="0" fontAlgn="base">
        <a:lnSpc>
          <a:spcPct val="80000"/>
        </a:lnSpc>
        <a:spcBef>
          <a:spcPct val="0"/>
        </a:spcBef>
        <a:spcAft>
          <a:spcPct val="0"/>
        </a:spcAft>
        <a:defRPr sz="2700">
          <a:solidFill>
            <a:schemeClr val="accent1"/>
          </a:solidFill>
          <a:latin typeface="Corbel" panose="020B0503020204020204" pitchFamily="34" charset="0"/>
        </a:defRPr>
      </a:lvl6pPr>
      <a:lvl7pPr marL="914400" algn="l" defTabSz="685800" rtl="0" fontAlgn="base">
        <a:lnSpc>
          <a:spcPct val="80000"/>
        </a:lnSpc>
        <a:spcBef>
          <a:spcPct val="0"/>
        </a:spcBef>
        <a:spcAft>
          <a:spcPct val="0"/>
        </a:spcAft>
        <a:defRPr sz="2700">
          <a:solidFill>
            <a:schemeClr val="accent1"/>
          </a:solidFill>
          <a:latin typeface="Corbel" panose="020B0503020204020204" pitchFamily="34" charset="0"/>
        </a:defRPr>
      </a:lvl7pPr>
      <a:lvl8pPr marL="1371600" algn="l" defTabSz="685800" rtl="0" fontAlgn="base">
        <a:lnSpc>
          <a:spcPct val="80000"/>
        </a:lnSpc>
        <a:spcBef>
          <a:spcPct val="0"/>
        </a:spcBef>
        <a:spcAft>
          <a:spcPct val="0"/>
        </a:spcAft>
        <a:defRPr sz="2700">
          <a:solidFill>
            <a:schemeClr val="accent1"/>
          </a:solidFill>
          <a:latin typeface="Corbel" panose="020B0503020204020204" pitchFamily="34" charset="0"/>
        </a:defRPr>
      </a:lvl8pPr>
      <a:lvl9pPr marL="1828800" algn="l" defTabSz="685800" rtl="0" fontAlgn="base">
        <a:lnSpc>
          <a:spcPct val="80000"/>
        </a:lnSpc>
        <a:spcBef>
          <a:spcPct val="0"/>
        </a:spcBef>
        <a:spcAft>
          <a:spcPct val="0"/>
        </a:spcAft>
        <a:defRPr sz="2700">
          <a:solidFill>
            <a:schemeClr val="accent1"/>
          </a:solidFill>
          <a:latin typeface="Corbel" panose="020B0503020204020204" pitchFamily="34" charset="0"/>
        </a:defRPr>
      </a:lvl9pPr>
    </p:titleStyle>
    <p:bodyStyle>
      <a:lvl1pPr marL="171450" indent="-171450" algn="l" defTabSz="685800" rtl="0" eaLnBrk="0" fontAlgn="base" hangingPunct="0">
        <a:lnSpc>
          <a:spcPct val="90000"/>
        </a:lnSpc>
        <a:spcBef>
          <a:spcPts val="1350"/>
        </a:spcBef>
        <a:spcAft>
          <a:spcPct val="0"/>
        </a:spcAft>
        <a:buClr>
          <a:schemeClr val="tx1"/>
        </a:buClr>
        <a:buSzPct val="80000"/>
        <a:buFont typeface="Arial" panose="020B0604020202020204" pitchFamily="34" charset="0"/>
        <a:buChar char="•"/>
        <a:defRPr sz="2100" kern="1200">
          <a:solidFill>
            <a:schemeClr val="tx1"/>
          </a:solidFill>
          <a:latin typeface="+mn-lt"/>
          <a:ea typeface="+mn-ea"/>
          <a:cs typeface="+mn-cs"/>
        </a:defRPr>
      </a:lvl1pPr>
      <a:lvl2pPr marL="461963" indent="-214313" algn="l" defTabSz="685800" rtl="0" eaLnBrk="0" fontAlgn="base" hangingPunct="0">
        <a:lnSpc>
          <a:spcPct val="90000"/>
        </a:lnSpc>
        <a:spcBef>
          <a:spcPts val="450"/>
        </a:spcBef>
        <a:spcAft>
          <a:spcPct val="0"/>
        </a:spcAft>
        <a:buSzPct val="80000"/>
        <a:buFont typeface="Corbel" panose="020B0503020204020204" pitchFamily="34" charset="0"/>
        <a:buChar char="–"/>
        <a:defRPr kern="1200">
          <a:solidFill>
            <a:schemeClr val="tx1"/>
          </a:solidFill>
          <a:latin typeface="+mn-lt"/>
          <a:ea typeface="+mn-ea"/>
          <a:cs typeface="+mn-cs"/>
        </a:defRPr>
      </a:lvl2pPr>
      <a:lvl3pPr marL="747713" indent="-171450" algn="l" defTabSz="685800" rtl="0" eaLnBrk="0" fontAlgn="base" hangingPunct="0">
        <a:lnSpc>
          <a:spcPct val="90000"/>
        </a:lnSpc>
        <a:spcBef>
          <a:spcPts val="450"/>
        </a:spcBef>
        <a:spcAft>
          <a:spcPct val="0"/>
        </a:spcAft>
        <a:buClr>
          <a:schemeClr val="tx1"/>
        </a:buClr>
        <a:buSzPct val="80000"/>
        <a:buFont typeface="Arial" panose="020B0604020202020204" pitchFamily="34" charset="0"/>
        <a:buChar char="•"/>
        <a:defRPr sz="1500" kern="1200">
          <a:solidFill>
            <a:schemeClr val="tx1"/>
          </a:solidFill>
          <a:latin typeface="+mn-lt"/>
          <a:ea typeface="+mn-ea"/>
          <a:cs typeface="+mn-cs"/>
        </a:defRPr>
      </a:lvl3pPr>
      <a:lvl4pPr marL="1035050" indent="-211138" algn="l" defTabSz="685800" rtl="0" eaLnBrk="0" fontAlgn="base" hangingPunct="0">
        <a:lnSpc>
          <a:spcPct val="90000"/>
        </a:lnSpc>
        <a:spcBef>
          <a:spcPts val="450"/>
        </a:spcBef>
        <a:spcAft>
          <a:spcPct val="0"/>
        </a:spcAft>
        <a:buFont typeface="Corbel" panose="020B0503020204020204" pitchFamily="34" charset="0"/>
        <a:buChar char="–"/>
        <a:defRPr sz="1300" kern="1200">
          <a:solidFill>
            <a:schemeClr val="tx1"/>
          </a:solidFill>
          <a:latin typeface="+mn-lt"/>
          <a:ea typeface="+mn-ea"/>
          <a:cs typeface="+mn-cs"/>
        </a:defRPr>
      </a:lvl4pPr>
      <a:lvl5pPr marL="1322388" indent="-171450" algn="l" defTabSz="685800" rtl="0" eaLnBrk="0" fontAlgn="base" hangingPunct="0">
        <a:lnSpc>
          <a:spcPct val="90000"/>
        </a:lnSpc>
        <a:spcBef>
          <a:spcPts val="450"/>
        </a:spcBef>
        <a:spcAft>
          <a:spcPct val="0"/>
        </a:spcAft>
        <a:buClr>
          <a:schemeClr val="tx1"/>
        </a:buClr>
        <a:buSzPct val="80000"/>
        <a:buFont typeface="Arial" panose="020B0604020202020204" pitchFamily="34" charset="0"/>
        <a:buChar char="•"/>
        <a:defRPr sz="1300" kern="1200">
          <a:solidFill>
            <a:schemeClr val="tx1"/>
          </a:solidFill>
          <a:latin typeface="+mn-lt"/>
          <a:ea typeface="+mn-ea"/>
          <a:cs typeface="+mn-cs"/>
        </a:defRPr>
      </a:lvl5pPr>
      <a:lvl6pPr marL="1612060" indent="-212655" algn="l" defTabSz="685983" rtl="0" eaLnBrk="1" latinLnBrk="0" hangingPunct="1">
        <a:lnSpc>
          <a:spcPct val="90000"/>
        </a:lnSpc>
        <a:spcBef>
          <a:spcPts val="450"/>
        </a:spcBef>
        <a:buFont typeface="Corbel" pitchFamily="34" charset="0"/>
        <a:buChar char="–"/>
        <a:defRPr sz="1350" kern="1200" baseline="0">
          <a:solidFill>
            <a:schemeClr val="tx1"/>
          </a:solidFill>
          <a:latin typeface="+mn-lt"/>
          <a:ea typeface="+mn-ea"/>
          <a:cs typeface="+mn-cs"/>
        </a:defRPr>
      </a:lvl6pPr>
      <a:lvl7pPr marL="1900173" indent="-171496" algn="l" defTabSz="685983" rtl="0" eaLnBrk="1" latinLnBrk="0" hangingPunct="1">
        <a:lnSpc>
          <a:spcPct val="90000"/>
        </a:lnSpc>
        <a:spcBef>
          <a:spcPts val="450"/>
        </a:spcBef>
        <a:buSzPct val="80000"/>
        <a:buFont typeface="Arial" pitchFamily="34" charset="0"/>
        <a:buChar char="•"/>
        <a:defRPr sz="1350" kern="1200" baseline="0">
          <a:solidFill>
            <a:schemeClr val="tx1"/>
          </a:solidFill>
          <a:latin typeface="+mn-lt"/>
          <a:ea typeface="+mn-ea"/>
          <a:cs typeface="+mn-cs"/>
        </a:defRPr>
      </a:lvl7pPr>
      <a:lvl8pPr marL="2188285" indent="-212655" algn="l" defTabSz="685983" rtl="0" eaLnBrk="1" latinLnBrk="0" hangingPunct="1">
        <a:lnSpc>
          <a:spcPct val="90000"/>
        </a:lnSpc>
        <a:spcBef>
          <a:spcPts val="450"/>
        </a:spcBef>
        <a:buFont typeface="Corbel" pitchFamily="34" charset="0"/>
        <a:buChar char="–"/>
        <a:defRPr sz="1350" kern="1200" baseline="0">
          <a:solidFill>
            <a:schemeClr val="tx1"/>
          </a:solidFill>
          <a:latin typeface="+mn-lt"/>
          <a:ea typeface="+mn-ea"/>
          <a:cs typeface="+mn-cs"/>
        </a:defRPr>
      </a:lvl8pPr>
      <a:lvl9pPr marL="2476398" indent="-171496" algn="l" defTabSz="685983" rtl="0" eaLnBrk="1" latinLnBrk="0" hangingPunct="1">
        <a:lnSpc>
          <a:spcPct val="90000"/>
        </a:lnSpc>
        <a:spcBef>
          <a:spcPts val="450"/>
        </a:spcBef>
        <a:buSzPct val="80000"/>
        <a:buFont typeface="Arial" pitchFamily="34" charset="0"/>
        <a:buChar char="•"/>
        <a:defRPr sz="135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5067300" y="1789114"/>
            <a:ext cx="7120467" cy="5056187"/>
            <a:chOff x="2394" y="1127"/>
            <a:chExt cx="3364" cy="3185"/>
          </a:xfrm>
        </p:grpSpPr>
        <p:sp>
          <p:nvSpPr>
            <p:cNvPr id="3174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4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3174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5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5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5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5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5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5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5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5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5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defRPr/>
              </a:pPr>
              <a:endParaRPr lang="en-US" sz="3200"/>
            </a:p>
          </p:txBody>
        </p:sp>
        <p:sp>
          <p:nvSpPr>
            <p:cNvPr id="3175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3176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sp>
          <p:nvSpPr>
            <p:cNvPr id="3176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6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7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7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defRPr/>
              </a:pPr>
              <a:endParaRPr lang="en-US" sz="3200"/>
            </a:p>
          </p:txBody>
        </p:sp>
        <p:sp>
          <p:nvSpPr>
            <p:cNvPr id="3177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3177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defRPr/>
              </a:pPr>
              <a:endParaRPr lang="en-US" sz="3200"/>
            </a:p>
          </p:txBody>
        </p:sp>
        <p:sp>
          <p:nvSpPr>
            <p:cNvPr id="3177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7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sz="3200"/>
            </a:p>
          </p:txBody>
        </p:sp>
        <p:sp>
          <p:nvSpPr>
            <p:cNvPr id="3177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defRPr/>
              </a:pPr>
              <a:endParaRPr lang="en-US" sz="3200"/>
            </a:p>
          </p:txBody>
        </p:sp>
        <p:sp>
          <p:nvSpPr>
            <p:cNvPr id="3177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sz="3200"/>
            </a:p>
          </p:txBody>
        </p:sp>
        <p:sp>
          <p:nvSpPr>
            <p:cNvPr id="3177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sz="3200"/>
            </a:p>
          </p:txBody>
        </p:sp>
        <p:sp>
          <p:nvSpPr>
            <p:cNvPr id="3177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sz="3200"/>
            </a:p>
          </p:txBody>
        </p:sp>
        <p:sp>
          <p:nvSpPr>
            <p:cNvPr id="3178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sz="3200"/>
            </a:p>
          </p:txBody>
        </p:sp>
      </p:grpSp>
      <p:sp>
        <p:nvSpPr>
          <p:cNvPr id="31781" name="Rectangle 37"/>
          <p:cNvSpPr>
            <a:spLocks noGrp="1" noChangeArrowheads="1"/>
          </p:cNvSpPr>
          <p:nvPr>
            <p:ph type="title"/>
          </p:nvPr>
        </p:nvSpPr>
        <p:spPr bwMode="auto">
          <a:xfrm>
            <a:off x="38608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782" name="Rectangle 38"/>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83" name="Rectangle 39"/>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mn-lt"/>
              </a:defRPr>
            </a:lvl1pPr>
          </a:lstStyle>
          <a:p>
            <a:pPr>
              <a:defRPr/>
            </a:pPr>
            <a:endParaRPr lang="en-US"/>
          </a:p>
        </p:txBody>
      </p:sp>
      <p:sp>
        <p:nvSpPr>
          <p:cNvPr id="31784" name="Rectangle 40"/>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solidFill>
                  <a:schemeClr val="tx1"/>
                </a:solidFill>
                <a:latin typeface="+mn-lt"/>
              </a:defRPr>
            </a:lvl1pPr>
          </a:lstStyle>
          <a:p>
            <a:pPr>
              <a:defRPr/>
            </a:pPr>
            <a:endParaRPr lang="en-US"/>
          </a:p>
        </p:txBody>
      </p:sp>
      <p:sp>
        <p:nvSpPr>
          <p:cNvPr id="31785" name="Rectangle 41"/>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Tahoma" panose="020B0604030504040204" pitchFamily="34" charset="0"/>
              </a:defRPr>
            </a:lvl1pPr>
          </a:lstStyle>
          <a:p>
            <a:pPr>
              <a:defRPr/>
            </a:pPr>
            <a:fld id="{4882A3F5-6E3A-42ED-888E-B62D6F37AC5C}"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0429" r:id="rId1"/>
    <p:sldLayoutId id="2147490274" r:id="rId2"/>
    <p:sldLayoutId id="2147490275" r:id="rId3"/>
    <p:sldLayoutId id="2147490276" r:id="rId4"/>
    <p:sldLayoutId id="2147490277" r:id="rId5"/>
    <p:sldLayoutId id="2147490278" r:id="rId6"/>
    <p:sldLayoutId id="2147490279" r:id="rId7"/>
    <p:sldLayoutId id="2147490280" r:id="rId8"/>
    <p:sldLayoutId id="2147490281" r:id="rId9"/>
    <p:sldLayoutId id="2147490282" r:id="rId10"/>
    <p:sldLayoutId id="2147490283"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1782">
                                            <p:txEl>
                                              <p:pRg st="0" end="0"/>
                                            </p:txEl>
                                          </p:spTgt>
                                        </p:tgtEl>
                                        <p:attrNameLst>
                                          <p:attrName>style.visibility</p:attrName>
                                        </p:attrNameLst>
                                      </p:cBhvr>
                                      <p:to>
                                        <p:strVal val="visible"/>
                                      </p:to>
                                    </p:set>
                                    <p:anim to="" calcmode="lin" valueType="num">
                                      <p:cBhvr>
                                        <p:cTn id="7" dur="1" fill="hold"/>
                                        <p:tgtEl>
                                          <p:spTgt spid="31782">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1782">
                                            <p:txEl>
                                              <p:pRg st="1" end="1"/>
                                            </p:txEl>
                                          </p:spTgt>
                                        </p:tgtEl>
                                        <p:attrNameLst>
                                          <p:attrName>style.visibility</p:attrName>
                                        </p:attrNameLst>
                                      </p:cBhvr>
                                      <p:to>
                                        <p:strVal val="visible"/>
                                      </p:to>
                                    </p:set>
                                    <p:anim to="" calcmode="lin" valueType="num">
                                      <p:cBhvr>
                                        <p:cTn id="12" dur="1" fill="hold"/>
                                        <p:tgtEl>
                                          <p:spTgt spid="31782">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1782">
                                            <p:txEl>
                                              <p:pRg st="2" end="2"/>
                                            </p:txEl>
                                          </p:spTgt>
                                        </p:tgtEl>
                                        <p:attrNameLst>
                                          <p:attrName>style.visibility</p:attrName>
                                        </p:attrNameLst>
                                      </p:cBhvr>
                                      <p:to>
                                        <p:strVal val="visible"/>
                                      </p:to>
                                    </p:set>
                                    <p:anim to="" calcmode="lin" valueType="num">
                                      <p:cBhvr>
                                        <p:cTn id="17" dur="1" fill="hold"/>
                                        <p:tgtEl>
                                          <p:spTgt spid="31782">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1782">
                                            <p:txEl>
                                              <p:pRg st="3" end="3"/>
                                            </p:txEl>
                                          </p:spTgt>
                                        </p:tgtEl>
                                        <p:attrNameLst>
                                          <p:attrName>style.visibility</p:attrName>
                                        </p:attrNameLst>
                                      </p:cBhvr>
                                      <p:to>
                                        <p:strVal val="visible"/>
                                      </p:to>
                                    </p:set>
                                    <p:anim to="" calcmode="lin" valueType="num">
                                      <p:cBhvr>
                                        <p:cTn id="22" dur="1" fill="hold"/>
                                        <p:tgtEl>
                                          <p:spTgt spid="31782">
                                            <p:txEl>
                                              <p:pRg st="3" end="3"/>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1782">
                                            <p:txEl>
                                              <p:pRg st="4" end="4"/>
                                            </p:txEl>
                                          </p:spTgt>
                                        </p:tgtEl>
                                        <p:attrNameLst>
                                          <p:attrName>style.visibility</p:attrName>
                                        </p:attrNameLst>
                                      </p:cBhvr>
                                      <p:to>
                                        <p:strVal val="visible"/>
                                      </p:to>
                                    </p:set>
                                    <p:anim to="" calcmode="lin" valueType="num">
                                      <p:cBhvr>
                                        <p:cTn id="25" dur="1" fill="hold"/>
                                        <p:tgtEl>
                                          <p:spTgt spid="3178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2" grpId="0" build="p">
        <p:tmplLst>
          <p:tmpl lvl="1">
            <p:tnLst>
              <p:par>
                <p:cTn presetID="24" presetClass="entr" presetSubtype="0" fill="hold" nodeType="clickEffect">
                  <p:stCondLst>
                    <p:cond delay="0"/>
                  </p:stCondLst>
                  <p:childTnLst>
                    <p:set>
                      <p:cBhvr>
                        <p:cTn dur="1" fill="hold">
                          <p:stCondLst>
                            <p:cond delay="0"/>
                          </p:stCondLst>
                        </p:cTn>
                        <p:tgtEl>
                          <p:spTgt spid="31782"/>
                        </p:tgtEl>
                        <p:attrNameLst>
                          <p:attrName>style.visibility</p:attrName>
                        </p:attrNameLst>
                      </p:cBhvr>
                      <p:to>
                        <p:strVal val="visible"/>
                      </p:to>
                    </p:set>
                    <p:anim to="" calcmode="lin" valueType="num">
                      <p:cBhvr>
                        <p:cTn dur="1" fill="hold"/>
                        <p:tgtEl>
                          <p:spTgt spid="31782"/>
                        </p:tgtEl>
                        <p:attrNameLst>
                          <p:attrName/>
                        </p:attrNameLst>
                      </p:cBhvr>
                    </p:anim>
                  </p:childTnLst>
                </p:cTn>
              </p:par>
            </p:tnLst>
          </p:tmpl>
          <p:tmpl lvl="2">
            <p:tnLst>
              <p:par>
                <p:cTn presetID="24" presetClass="entr" presetSubtype="0" fill="hold" nodeType="clickEffect">
                  <p:stCondLst>
                    <p:cond delay="0"/>
                  </p:stCondLst>
                  <p:childTnLst>
                    <p:set>
                      <p:cBhvr>
                        <p:cTn dur="1" fill="hold">
                          <p:stCondLst>
                            <p:cond delay="0"/>
                          </p:stCondLst>
                        </p:cTn>
                        <p:tgtEl>
                          <p:spTgt spid="31782"/>
                        </p:tgtEl>
                        <p:attrNameLst>
                          <p:attrName>style.visibility</p:attrName>
                        </p:attrNameLst>
                      </p:cBhvr>
                      <p:to>
                        <p:strVal val="visible"/>
                      </p:to>
                    </p:set>
                    <p:anim to="" calcmode="lin" valueType="num">
                      <p:cBhvr>
                        <p:cTn dur="1" fill="hold"/>
                        <p:tgtEl>
                          <p:spTgt spid="31782"/>
                        </p:tgtEl>
                        <p:attrNameLst>
                          <p:attrName/>
                        </p:attrNameLst>
                      </p:cBhvr>
                    </p:anim>
                  </p:childTnLst>
                </p:cTn>
              </p:par>
            </p:tnLst>
          </p:tmpl>
          <p:tmpl lvl="3">
            <p:tnLst>
              <p:par>
                <p:cTn presetID="24" presetClass="entr" presetSubtype="0" fill="hold" nodeType="clickEffect">
                  <p:stCondLst>
                    <p:cond delay="0"/>
                  </p:stCondLst>
                  <p:childTnLst>
                    <p:set>
                      <p:cBhvr>
                        <p:cTn dur="1" fill="hold">
                          <p:stCondLst>
                            <p:cond delay="0"/>
                          </p:stCondLst>
                        </p:cTn>
                        <p:tgtEl>
                          <p:spTgt spid="31782"/>
                        </p:tgtEl>
                        <p:attrNameLst>
                          <p:attrName>style.visibility</p:attrName>
                        </p:attrNameLst>
                      </p:cBhvr>
                      <p:to>
                        <p:strVal val="visible"/>
                      </p:to>
                    </p:set>
                    <p:anim to="" calcmode="lin" valueType="num">
                      <p:cBhvr>
                        <p:cTn dur="1" fill="hold"/>
                        <p:tgtEl>
                          <p:spTgt spid="31782"/>
                        </p:tgtEl>
                        <p:attrNameLst>
                          <p:attrName/>
                        </p:attrNameLst>
                      </p:cBhvr>
                    </p:anim>
                  </p:childTnLst>
                </p:cTn>
              </p:par>
            </p:tnLst>
          </p:tmpl>
          <p:tmpl lvl="4">
            <p:tnLst>
              <p:par>
                <p:cTn presetID="24" presetClass="entr" presetSubtype="0" fill="hold" nodeType="clickEffect">
                  <p:stCondLst>
                    <p:cond delay="0"/>
                  </p:stCondLst>
                  <p:childTnLst>
                    <p:set>
                      <p:cBhvr>
                        <p:cTn dur="1" fill="hold">
                          <p:stCondLst>
                            <p:cond delay="0"/>
                          </p:stCondLst>
                        </p:cTn>
                        <p:tgtEl>
                          <p:spTgt spid="31782"/>
                        </p:tgtEl>
                        <p:attrNameLst>
                          <p:attrName>style.visibility</p:attrName>
                        </p:attrNameLst>
                      </p:cBhvr>
                      <p:to>
                        <p:strVal val="visible"/>
                      </p:to>
                    </p:set>
                    <p:anim to="" calcmode="lin" valueType="num">
                      <p:cBhvr>
                        <p:cTn dur="1" fill="hold"/>
                        <p:tgtEl>
                          <p:spTgt spid="31782"/>
                        </p:tgtEl>
                        <p:attrNameLst>
                          <p:attrName/>
                        </p:attrNameLst>
                      </p:cBhvr>
                    </p:anim>
                  </p:childTnLst>
                </p:cTn>
              </p:par>
            </p:tnLst>
          </p:tmpl>
          <p:tmpl lvl="5">
            <p:tnLst>
              <p:par>
                <p:cTn presetID="24" presetClass="entr" presetSubtype="0" fill="hold" nodeType="withEffect">
                  <p:stCondLst>
                    <p:cond delay="0"/>
                  </p:stCondLst>
                  <p:childTnLst>
                    <p:set>
                      <p:cBhvr>
                        <p:cTn dur="1" fill="hold">
                          <p:stCondLst>
                            <p:cond delay="0"/>
                          </p:stCondLst>
                        </p:cTn>
                        <p:tgtEl>
                          <p:spTgt spid="31782"/>
                        </p:tgtEl>
                        <p:attrNameLst>
                          <p:attrName>style.visibility</p:attrName>
                        </p:attrNameLst>
                      </p:cBhvr>
                      <p:to>
                        <p:strVal val="visible"/>
                      </p:to>
                    </p:set>
                    <p:anim to="" calcmode="lin" valueType="num">
                      <p:cBhvr>
                        <p:cTn dur="1" fill="hold"/>
                        <p:tgtEl>
                          <p:spTgt spid="31782"/>
                        </p:tgtEl>
                        <p:attrNameLst>
                          <p:attrName/>
                        </p:attrNameLst>
                      </p:cBhvr>
                    </p:anim>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CF3F8"/>
            </a:gs>
            <a:gs pos="58000">
              <a:srgbClr val="D9E6F2"/>
            </a:gs>
            <a:gs pos="100000">
              <a:srgbClr val="A1C1DE"/>
            </a:gs>
          </a:gsLst>
          <a:lin ang="17400000"/>
        </a:grad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609600" y="5105400"/>
            <a:ext cx="1097491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483" name="Text Placeholder 2"/>
          <p:cNvSpPr>
            <a:spLocks noGrp="1"/>
          </p:cNvSpPr>
          <p:nvPr>
            <p:ph type="body" idx="1"/>
          </p:nvPr>
        </p:nvSpPr>
        <p:spPr bwMode="auto">
          <a:xfrm>
            <a:off x="1293285" y="685800"/>
            <a:ext cx="1029123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b="0">
                <a:solidFill>
                  <a:srgbClr val="8C8C8C"/>
                </a:solidFill>
                <a:latin typeface="Corbel"/>
              </a:defRPr>
            </a:lvl1pPr>
          </a:lstStyle>
          <a:p>
            <a:pPr>
              <a:defRPr/>
            </a:pPr>
            <a:fld id="{6CF9A44A-DB10-4672-9ADB-722FB863BCB8}" type="datetimeFigureOut">
              <a:rPr lang="en-US"/>
              <a:pPr>
                <a:defRPr/>
              </a:pPr>
              <a:t>2/9/2021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b="0">
                <a:solidFill>
                  <a:srgbClr val="8C8C8C"/>
                </a:solidFill>
                <a:latin typeface="Corbe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b="0">
                <a:solidFill>
                  <a:srgbClr val="8C8C8C"/>
                </a:solidFill>
                <a:latin typeface="Corbel"/>
              </a:defRPr>
            </a:lvl1pPr>
          </a:lstStyle>
          <a:p>
            <a:pPr>
              <a:defRPr/>
            </a:pPr>
            <a:fld id="{D205AF86-4B0B-4E8A-885C-7A4C655330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75" r:id="rId1"/>
    <p:sldLayoutId id="2147490476" r:id="rId2"/>
    <p:sldLayoutId id="2147490477" r:id="rId3"/>
    <p:sldLayoutId id="2147490478" r:id="rId4"/>
    <p:sldLayoutId id="2147490479" r:id="rId5"/>
    <p:sldLayoutId id="2147490480" r:id="rId6"/>
    <p:sldLayoutId id="2147490481" r:id="rId7"/>
    <p:sldLayoutId id="2147490482" r:id="rId8"/>
    <p:sldLayoutId id="2147490483" r:id="rId9"/>
    <p:sldLayoutId id="2147490484" r:id="rId10"/>
    <p:sldLayoutId id="2147490485" r:id="rId11"/>
  </p:sldLayoutIdLst>
  <p:transition>
    <p:fade thruBlk="1"/>
  </p:transition>
  <p:txStyles>
    <p:titleStyle>
      <a:lvl1pPr algn="l" defTabSz="685800" rtl="0" eaLnBrk="0" fontAlgn="base" hangingPunct="0">
        <a:lnSpc>
          <a:spcPct val="80000"/>
        </a:lnSpc>
        <a:spcBef>
          <a:spcPct val="0"/>
        </a:spcBef>
        <a:spcAft>
          <a:spcPct val="0"/>
        </a:spcAft>
        <a:defRPr sz="2700" kern="1200">
          <a:solidFill>
            <a:schemeClr val="accent1"/>
          </a:solidFill>
          <a:latin typeface="+mj-lt"/>
          <a:ea typeface="+mj-ea"/>
          <a:cs typeface="+mj-cs"/>
        </a:defRPr>
      </a:lvl1pPr>
      <a:lvl2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2pPr>
      <a:lvl3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3pPr>
      <a:lvl4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4pPr>
      <a:lvl5pPr algn="l" defTabSz="685800" rtl="0" eaLnBrk="0" fontAlgn="base" hangingPunct="0">
        <a:lnSpc>
          <a:spcPct val="80000"/>
        </a:lnSpc>
        <a:spcBef>
          <a:spcPct val="0"/>
        </a:spcBef>
        <a:spcAft>
          <a:spcPct val="0"/>
        </a:spcAft>
        <a:defRPr sz="2700">
          <a:solidFill>
            <a:schemeClr val="accent1"/>
          </a:solidFill>
          <a:latin typeface="Corbel" panose="020B0503020204020204" pitchFamily="34" charset="0"/>
        </a:defRPr>
      </a:lvl5pPr>
      <a:lvl6pPr marL="457200" algn="l" defTabSz="685800" rtl="0" fontAlgn="base">
        <a:lnSpc>
          <a:spcPct val="80000"/>
        </a:lnSpc>
        <a:spcBef>
          <a:spcPct val="0"/>
        </a:spcBef>
        <a:spcAft>
          <a:spcPct val="0"/>
        </a:spcAft>
        <a:defRPr sz="2700">
          <a:solidFill>
            <a:schemeClr val="accent1"/>
          </a:solidFill>
          <a:latin typeface="Corbel" panose="020B0503020204020204" pitchFamily="34" charset="0"/>
        </a:defRPr>
      </a:lvl6pPr>
      <a:lvl7pPr marL="914400" algn="l" defTabSz="685800" rtl="0" fontAlgn="base">
        <a:lnSpc>
          <a:spcPct val="80000"/>
        </a:lnSpc>
        <a:spcBef>
          <a:spcPct val="0"/>
        </a:spcBef>
        <a:spcAft>
          <a:spcPct val="0"/>
        </a:spcAft>
        <a:defRPr sz="2700">
          <a:solidFill>
            <a:schemeClr val="accent1"/>
          </a:solidFill>
          <a:latin typeface="Corbel" panose="020B0503020204020204" pitchFamily="34" charset="0"/>
        </a:defRPr>
      </a:lvl7pPr>
      <a:lvl8pPr marL="1371600" algn="l" defTabSz="685800" rtl="0" fontAlgn="base">
        <a:lnSpc>
          <a:spcPct val="80000"/>
        </a:lnSpc>
        <a:spcBef>
          <a:spcPct val="0"/>
        </a:spcBef>
        <a:spcAft>
          <a:spcPct val="0"/>
        </a:spcAft>
        <a:defRPr sz="2700">
          <a:solidFill>
            <a:schemeClr val="accent1"/>
          </a:solidFill>
          <a:latin typeface="Corbel" panose="020B0503020204020204" pitchFamily="34" charset="0"/>
        </a:defRPr>
      </a:lvl8pPr>
      <a:lvl9pPr marL="1828800" algn="l" defTabSz="685800" rtl="0" fontAlgn="base">
        <a:lnSpc>
          <a:spcPct val="80000"/>
        </a:lnSpc>
        <a:spcBef>
          <a:spcPct val="0"/>
        </a:spcBef>
        <a:spcAft>
          <a:spcPct val="0"/>
        </a:spcAft>
        <a:defRPr sz="2700">
          <a:solidFill>
            <a:schemeClr val="accent1"/>
          </a:solidFill>
          <a:latin typeface="Corbel" panose="020B0503020204020204" pitchFamily="34" charset="0"/>
        </a:defRPr>
      </a:lvl9pPr>
    </p:titleStyle>
    <p:bodyStyle>
      <a:lvl1pPr marL="171450" indent="-171450" algn="l" defTabSz="685800" rtl="0" eaLnBrk="0" fontAlgn="base" hangingPunct="0">
        <a:lnSpc>
          <a:spcPct val="90000"/>
        </a:lnSpc>
        <a:spcBef>
          <a:spcPts val="1350"/>
        </a:spcBef>
        <a:spcAft>
          <a:spcPct val="0"/>
        </a:spcAft>
        <a:buClr>
          <a:schemeClr val="tx1"/>
        </a:buClr>
        <a:buSzPct val="80000"/>
        <a:buFont typeface="Arial" panose="020B0604020202020204" pitchFamily="34" charset="0"/>
        <a:buChar char="•"/>
        <a:defRPr sz="2100" kern="1200">
          <a:solidFill>
            <a:schemeClr val="tx1"/>
          </a:solidFill>
          <a:latin typeface="+mn-lt"/>
          <a:ea typeface="+mn-ea"/>
          <a:cs typeface="+mn-cs"/>
        </a:defRPr>
      </a:lvl1pPr>
      <a:lvl2pPr marL="461963" indent="-214313" algn="l" defTabSz="685800" rtl="0" eaLnBrk="0" fontAlgn="base" hangingPunct="0">
        <a:lnSpc>
          <a:spcPct val="90000"/>
        </a:lnSpc>
        <a:spcBef>
          <a:spcPts val="450"/>
        </a:spcBef>
        <a:spcAft>
          <a:spcPct val="0"/>
        </a:spcAft>
        <a:buSzPct val="80000"/>
        <a:buFont typeface="Corbel" panose="020B0503020204020204" pitchFamily="34" charset="0"/>
        <a:buChar char="–"/>
        <a:defRPr kern="1200">
          <a:solidFill>
            <a:schemeClr val="tx1"/>
          </a:solidFill>
          <a:latin typeface="+mn-lt"/>
          <a:ea typeface="+mn-ea"/>
          <a:cs typeface="+mn-cs"/>
        </a:defRPr>
      </a:lvl2pPr>
      <a:lvl3pPr marL="747713" indent="-171450" algn="l" defTabSz="685800" rtl="0" eaLnBrk="0" fontAlgn="base" hangingPunct="0">
        <a:lnSpc>
          <a:spcPct val="90000"/>
        </a:lnSpc>
        <a:spcBef>
          <a:spcPts val="450"/>
        </a:spcBef>
        <a:spcAft>
          <a:spcPct val="0"/>
        </a:spcAft>
        <a:buClr>
          <a:schemeClr val="tx1"/>
        </a:buClr>
        <a:buSzPct val="80000"/>
        <a:buFont typeface="Arial" panose="020B0604020202020204" pitchFamily="34" charset="0"/>
        <a:buChar char="•"/>
        <a:defRPr sz="1500" kern="1200">
          <a:solidFill>
            <a:schemeClr val="tx1"/>
          </a:solidFill>
          <a:latin typeface="+mn-lt"/>
          <a:ea typeface="+mn-ea"/>
          <a:cs typeface="+mn-cs"/>
        </a:defRPr>
      </a:lvl3pPr>
      <a:lvl4pPr marL="1035050" indent="-211138" algn="l" defTabSz="685800" rtl="0" eaLnBrk="0" fontAlgn="base" hangingPunct="0">
        <a:lnSpc>
          <a:spcPct val="90000"/>
        </a:lnSpc>
        <a:spcBef>
          <a:spcPts val="450"/>
        </a:spcBef>
        <a:spcAft>
          <a:spcPct val="0"/>
        </a:spcAft>
        <a:buFont typeface="Corbel" panose="020B0503020204020204" pitchFamily="34" charset="0"/>
        <a:buChar char="–"/>
        <a:defRPr sz="1300" kern="1200">
          <a:solidFill>
            <a:schemeClr val="tx1"/>
          </a:solidFill>
          <a:latin typeface="+mn-lt"/>
          <a:ea typeface="+mn-ea"/>
          <a:cs typeface="+mn-cs"/>
        </a:defRPr>
      </a:lvl4pPr>
      <a:lvl5pPr marL="1322388" indent="-171450" algn="l" defTabSz="685800" rtl="0" eaLnBrk="0" fontAlgn="base" hangingPunct="0">
        <a:lnSpc>
          <a:spcPct val="90000"/>
        </a:lnSpc>
        <a:spcBef>
          <a:spcPts val="450"/>
        </a:spcBef>
        <a:spcAft>
          <a:spcPct val="0"/>
        </a:spcAft>
        <a:buClr>
          <a:schemeClr val="tx1"/>
        </a:buClr>
        <a:buSzPct val="80000"/>
        <a:buFont typeface="Arial" panose="020B0604020202020204" pitchFamily="34" charset="0"/>
        <a:buChar char="•"/>
        <a:defRPr sz="1300" kern="1200">
          <a:solidFill>
            <a:schemeClr val="tx1"/>
          </a:solidFill>
          <a:latin typeface="+mn-lt"/>
          <a:ea typeface="+mn-ea"/>
          <a:cs typeface="+mn-cs"/>
        </a:defRPr>
      </a:lvl5pPr>
      <a:lvl6pPr marL="1612060" indent="-212655" algn="l" defTabSz="685983" rtl="0" eaLnBrk="1" latinLnBrk="0" hangingPunct="1">
        <a:lnSpc>
          <a:spcPct val="90000"/>
        </a:lnSpc>
        <a:spcBef>
          <a:spcPts val="450"/>
        </a:spcBef>
        <a:buFont typeface="Corbel" pitchFamily="34" charset="0"/>
        <a:buChar char="–"/>
        <a:defRPr sz="1350" kern="1200" baseline="0">
          <a:solidFill>
            <a:schemeClr val="tx1"/>
          </a:solidFill>
          <a:latin typeface="+mn-lt"/>
          <a:ea typeface="+mn-ea"/>
          <a:cs typeface="+mn-cs"/>
        </a:defRPr>
      </a:lvl6pPr>
      <a:lvl7pPr marL="1900173" indent="-171496" algn="l" defTabSz="685983" rtl="0" eaLnBrk="1" latinLnBrk="0" hangingPunct="1">
        <a:lnSpc>
          <a:spcPct val="90000"/>
        </a:lnSpc>
        <a:spcBef>
          <a:spcPts val="450"/>
        </a:spcBef>
        <a:buSzPct val="80000"/>
        <a:buFont typeface="Arial" pitchFamily="34" charset="0"/>
        <a:buChar char="•"/>
        <a:defRPr sz="1350" kern="1200" baseline="0">
          <a:solidFill>
            <a:schemeClr val="tx1"/>
          </a:solidFill>
          <a:latin typeface="+mn-lt"/>
          <a:ea typeface="+mn-ea"/>
          <a:cs typeface="+mn-cs"/>
        </a:defRPr>
      </a:lvl7pPr>
      <a:lvl8pPr marL="2188285" indent="-212655" algn="l" defTabSz="685983" rtl="0" eaLnBrk="1" latinLnBrk="0" hangingPunct="1">
        <a:lnSpc>
          <a:spcPct val="90000"/>
        </a:lnSpc>
        <a:spcBef>
          <a:spcPts val="450"/>
        </a:spcBef>
        <a:buFont typeface="Corbel" pitchFamily="34" charset="0"/>
        <a:buChar char="–"/>
        <a:defRPr sz="1350" kern="1200" baseline="0">
          <a:solidFill>
            <a:schemeClr val="tx1"/>
          </a:solidFill>
          <a:latin typeface="+mn-lt"/>
          <a:ea typeface="+mn-ea"/>
          <a:cs typeface="+mn-cs"/>
        </a:defRPr>
      </a:lvl8pPr>
      <a:lvl9pPr marL="2476398" indent="-171496" algn="l" defTabSz="685983" rtl="0" eaLnBrk="1" latinLnBrk="0" hangingPunct="1">
        <a:lnSpc>
          <a:spcPct val="90000"/>
        </a:lnSpc>
        <a:spcBef>
          <a:spcPts val="450"/>
        </a:spcBef>
        <a:buSzPct val="80000"/>
        <a:buFont typeface="Arial" pitchFamily="34" charset="0"/>
        <a:buChar char="•"/>
        <a:defRPr sz="135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914400" y="304800"/>
            <a:ext cx="103632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8915" name="Rectangle 3"/>
          <p:cNvSpPr>
            <a:spLocks noGrp="1" noChangeArrowheads="1"/>
          </p:cNvSpPr>
          <p:nvPr>
            <p:ph type="body" idx="1"/>
          </p:nvPr>
        </p:nvSpPr>
        <p:spPr bwMode="auto">
          <a:xfrm>
            <a:off x="914400" y="1905000"/>
            <a:ext cx="10363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891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defRPr>
            </a:lvl1pPr>
          </a:lstStyle>
          <a:p>
            <a:pPr>
              <a:defRPr/>
            </a:pPr>
            <a:endParaRPr lang="en-US"/>
          </a:p>
        </p:txBody>
      </p:sp>
      <p:sp>
        <p:nvSpPr>
          <p:cNvPr id="3891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defRPr>
            </a:lvl1pPr>
          </a:lstStyle>
          <a:p>
            <a:pPr>
              <a:defRPr/>
            </a:pPr>
            <a:endParaRPr lang="en-US"/>
          </a:p>
        </p:txBody>
      </p:sp>
      <p:sp>
        <p:nvSpPr>
          <p:cNvPr id="3891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Times New Roman" panose="02020603050405020304" pitchFamily="18" charset="0"/>
              </a:defRPr>
            </a:lvl1pPr>
          </a:lstStyle>
          <a:p>
            <a:pPr>
              <a:defRPr/>
            </a:pPr>
            <a:fld id="{E91396C0-CD71-45AB-9A3B-1908BB8349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430" r:id="rId1"/>
    <p:sldLayoutId id="2147490284" r:id="rId2"/>
    <p:sldLayoutId id="2147490285" r:id="rId3"/>
    <p:sldLayoutId id="2147490286" r:id="rId4"/>
    <p:sldLayoutId id="2147490287" r:id="rId5"/>
    <p:sldLayoutId id="2147490288" r:id="rId6"/>
    <p:sldLayoutId id="2147490289" r:id="rId7"/>
    <p:sldLayoutId id="2147490290" r:id="rId8"/>
    <p:sldLayoutId id="2147490291" r:id="rId9"/>
    <p:sldLayoutId id="2147490292" r:id="rId10"/>
    <p:sldLayoutId id="2147490293"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randombar(horizontal)">
                                      <p:cBhvr>
                                        <p:cTn id="7" dur="600">
                                          <p:stCondLst>
                                            <p:cond delay="0"/>
                                          </p:stCondLst>
                                        </p:cTn>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randombar(horizontal)">
                                      <p:cBhvr>
                                        <p:cTn id="12" dur="500"/>
                                        <p:tgtEl>
                                          <p:spTgt spid="389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randombar(horizontal)">
                                      <p:cBhvr>
                                        <p:cTn id="17" dur="500"/>
                                        <p:tgtEl>
                                          <p:spTgt spid="389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8915">
                                            <p:txEl>
                                              <p:pRg st="2" end="2"/>
                                            </p:txEl>
                                          </p:spTgt>
                                        </p:tgtEl>
                                        <p:attrNameLst>
                                          <p:attrName>style.visibility</p:attrName>
                                        </p:attrNameLst>
                                      </p:cBhvr>
                                      <p:to>
                                        <p:strVal val="visible"/>
                                      </p:to>
                                    </p:set>
                                    <p:animEffect transition="in" filter="randombar(horizontal)">
                                      <p:cBhvr>
                                        <p:cTn id="22" dur="500"/>
                                        <p:tgtEl>
                                          <p:spTgt spid="389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8915">
                                            <p:txEl>
                                              <p:pRg st="3" end="3"/>
                                            </p:txEl>
                                          </p:spTgt>
                                        </p:tgtEl>
                                        <p:attrNameLst>
                                          <p:attrName>style.visibility</p:attrName>
                                        </p:attrNameLst>
                                      </p:cBhvr>
                                      <p:to>
                                        <p:strVal val="visible"/>
                                      </p:to>
                                    </p:set>
                                    <p:animEffect transition="in" filter="randombar(horizontal)">
                                      <p:cBhvr>
                                        <p:cTn id="27" dur="500"/>
                                        <p:tgtEl>
                                          <p:spTgt spid="38915">
                                            <p:txEl>
                                              <p:pRg st="3" end="3"/>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8915">
                                            <p:txEl>
                                              <p:pRg st="4" end="4"/>
                                            </p:txEl>
                                          </p:spTgt>
                                        </p:tgtEl>
                                        <p:attrNameLst>
                                          <p:attrName>style.visibility</p:attrName>
                                        </p:attrNameLst>
                                      </p:cBhvr>
                                      <p:to>
                                        <p:strVal val="visible"/>
                                      </p:to>
                                    </p:set>
                                    <p:animEffect transition="in" filter="randombar(horizontal)">
                                      <p:cBhvr>
                                        <p:cTn id="30"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tmplLst>
          <p:tmpl lvl="1">
            <p:tnLst>
              <p:par>
                <p:cTn presetID="14" presetClass="entr" presetSubtype="10" fill="hold" nodeType="click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randombar(horizontal)">
                      <p:cBhvr>
                        <p:cTn dur="500"/>
                        <p:tgtEl>
                          <p:spTgt spid="38915"/>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randombar(horizontal)">
                      <p:cBhvr>
                        <p:cTn dur="500"/>
                        <p:tgtEl>
                          <p:spTgt spid="38915"/>
                        </p:tgtEl>
                      </p:cBhvr>
                    </p:animEffect>
                  </p:childTnLst>
                </p:cTn>
              </p:par>
            </p:tnLst>
          </p:tmpl>
          <p:tmpl lvl="3">
            <p:tnLst>
              <p:par>
                <p:cTn presetID="14" presetClass="entr" presetSubtype="10" fill="hold" nodeType="click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randombar(horizontal)">
                      <p:cBhvr>
                        <p:cTn dur="500"/>
                        <p:tgtEl>
                          <p:spTgt spid="38915"/>
                        </p:tgtEl>
                      </p:cBhvr>
                    </p:animEffect>
                  </p:childTnLst>
                </p:cTn>
              </p:par>
            </p:tnLst>
          </p:tmpl>
          <p:tmpl lvl="4">
            <p:tnLst>
              <p:par>
                <p:cTn presetID="14" presetClass="entr" presetSubtype="10" fill="hold" nodeType="click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randombar(horizontal)">
                      <p:cBhvr>
                        <p:cTn dur="500"/>
                        <p:tgtEl>
                          <p:spTgt spid="38915"/>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randombar(horizontal)">
                      <p:cBhvr>
                        <p:cTn dur="500"/>
                        <p:tgtEl>
                          <p:spTgt spid="38915"/>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Impact" pitchFamily="34" charset="0"/>
        </a:defRPr>
      </a:lvl2pPr>
      <a:lvl3pPr algn="ctr" rtl="0" eaLnBrk="0" fontAlgn="base" hangingPunct="0">
        <a:spcBef>
          <a:spcPct val="0"/>
        </a:spcBef>
        <a:spcAft>
          <a:spcPct val="0"/>
        </a:spcAft>
        <a:defRPr sz="4400">
          <a:solidFill>
            <a:schemeClr val="bg1"/>
          </a:solidFill>
          <a:latin typeface="Impact" pitchFamily="34" charset="0"/>
        </a:defRPr>
      </a:lvl3pPr>
      <a:lvl4pPr algn="ctr" rtl="0" eaLnBrk="0" fontAlgn="base" hangingPunct="0">
        <a:spcBef>
          <a:spcPct val="0"/>
        </a:spcBef>
        <a:spcAft>
          <a:spcPct val="0"/>
        </a:spcAft>
        <a:defRPr sz="4400">
          <a:solidFill>
            <a:schemeClr val="bg1"/>
          </a:solidFill>
          <a:latin typeface="Impact" pitchFamily="34" charset="0"/>
        </a:defRPr>
      </a:lvl4pPr>
      <a:lvl5pPr algn="ctr" rtl="0" eaLnBrk="0" fontAlgn="base" hangingPunct="0">
        <a:spcBef>
          <a:spcPct val="0"/>
        </a:spcBef>
        <a:spcAft>
          <a:spcPct val="0"/>
        </a:spcAft>
        <a:defRPr sz="4400">
          <a:solidFill>
            <a:schemeClr val="bg1"/>
          </a:solidFill>
          <a:latin typeface="Impact" pitchFamily="34" charset="0"/>
        </a:defRPr>
      </a:lvl5pPr>
      <a:lvl6pPr marL="457200" algn="ctr" rtl="0" fontAlgn="base">
        <a:spcBef>
          <a:spcPct val="0"/>
        </a:spcBef>
        <a:spcAft>
          <a:spcPct val="0"/>
        </a:spcAft>
        <a:defRPr sz="4400">
          <a:solidFill>
            <a:schemeClr val="bg1"/>
          </a:solidFill>
          <a:latin typeface="Impact" pitchFamily="34" charset="0"/>
        </a:defRPr>
      </a:lvl6pPr>
      <a:lvl7pPr marL="914400" algn="ctr" rtl="0" fontAlgn="base">
        <a:spcBef>
          <a:spcPct val="0"/>
        </a:spcBef>
        <a:spcAft>
          <a:spcPct val="0"/>
        </a:spcAft>
        <a:defRPr sz="4400">
          <a:solidFill>
            <a:schemeClr val="bg1"/>
          </a:solidFill>
          <a:latin typeface="Impact" pitchFamily="34" charset="0"/>
        </a:defRPr>
      </a:lvl7pPr>
      <a:lvl8pPr marL="1371600" algn="ctr" rtl="0" fontAlgn="base">
        <a:spcBef>
          <a:spcPct val="0"/>
        </a:spcBef>
        <a:spcAft>
          <a:spcPct val="0"/>
        </a:spcAft>
        <a:defRPr sz="4400">
          <a:solidFill>
            <a:schemeClr val="bg1"/>
          </a:solidFill>
          <a:latin typeface="Impact" pitchFamily="34" charset="0"/>
        </a:defRPr>
      </a:lvl8pPr>
      <a:lvl9pPr marL="1828800" algn="ctr" rtl="0" fontAlgn="base">
        <a:spcBef>
          <a:spcPct val="0"/>
        </a:spcBef>
        <a:spcAft>
          <a:spcPct val="0"/>
        </a:spcAft>
        <a:defRPr sz="4400">
          <a:solidFill>
            <a:schemeClr val="bg1"/>
          </a:solidFill>
          <a:latin typeface="Impact" pitchFamily="34" charset="0"/>
        </a:defRPr>
      </a:lvl9pPr>
    </p:titleStyle>
    <p:bodyStyle>
      <a:lvl1pPr marL="342900" indent="-342900" algn="l" rtl="0" eaLnBrk="0" fontAlgn="base" hangingPunct="0">
        <a:spcBef>
          <a:spcPct val="20000"/>
        </a:spcBef>
        <a:spcAft>
          <a:spcPct val="0"/>
        </a:spcAft>
        <a:buClr>
          <a:srgbClr val="FF5050"/>
        </a:buClr>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CC99"/>
        </a:buClr>
        <a:buChar char="–"/>
        <a:defRPr sz="2400" b="1" i="1">
          <a:solidFill>
            <a:schemeClr val="bg1"/>
          </a:solidFill>
          <a:latin typeface="+mn-lt"/>
        </a:defRPr>
      </a:lvl2pPr>
      <a:lvl3pPr marL="1143000" indent="-228600" algn="l" rtl="0" eaLnBrk="0" fontAlgn="base" hangingPunct="0">
        <a:spcBef>
          <a:spcPct val="20000"/>
        </a:spcBef>
        <a:spcAft>
          <a:spcPct val="0"/>
        </a:spcAft>
        <a:buClr>
          <a:srgbClr val="FF5050"/>
        </a:buClr>
        <a:buChar char="•"/>
        <a:defRPr sz="2400" b="1">
          <a:solidFill>
            <a:schemeClr val="bg1"/>
          </a:solidFill>
          <a:latin typeface="+mn-lt"/>
        </a:defRPr>
      </a:lvl3pPr>
      <a:lvl4pPr marL="1600200" indent="-228600" algn="l" rtl="0" eaLnBrk="0" fontAlgn="base" hangingPunct="0">
        <a:spcBef>
          <a:spcPct val="20000"/>
        </a:spcBef>
        <a:spcAft>
          <a:spcPct val="0"/>
        </a:spcAft>
        <a:buClr>
          <a:srgbClr val="FF5050"/>
        </a:buClr>
        <a:buChar char="–"/>
        <a:defRPr sz="2000" b="1">
          <a:solidFill>
            <a:schemeClr val="bg1"/>
          </a:solidFill>
          <a:latin typeface="+mn-lt"/>
        </a:defRPr>
      </a:lvl4pPr>
      <a:lvl5pPr marL="2057400" indent="-228600" algn="l" rtl="0" eaLnBrk="0" fontAlgn="base" hangingPunct="0">
        <a:spcBef>
          <a:spcPct val="20000"/>
        </a:spcBef>
        <a:spcAft>
          <a:spcPct val="0"/>
        </a:spcAft>
        <a:buClr>
          <a:srgbClr val="FF5050"/>
        </a:buClr>
        <a:buChar char="»"/>
        <a:defRPr sz="2000" b="1">
          <a:solidFill>
            <a:schemeClr val="bg1"/>
          </a:solidFill>
          <a:latin typeface="+mn-lt"/>
        </a:defRPr>
      </a:lvl5pPr>
      <a:lvl6pPr marL="2514600" indent="-228600" algn="l" rtl="0" fontAlgn="base">
        <a:spcBef>
          <a:spcPct val="20000"/>
        </a:spcBef>
        <a:spcAft>
          <a:spcPct val="0"/>
        </a:spcAft>
        <a:buClr>
          <a:srgbClr val="FF5050"/>
        </a:buClr>
        <a:buChar char="»"/>
        <a:defRPr sz="2000" b="1">
          <a:solidFill>
            <a:schemeClr val="bg1"/>
          </a:solidFill>
          <a:latin typeface="+mn-lt"/>
        </a:defRPr>
      </a:lvl6pPr>
      <a:lvl7pPr marL="2971800" indent="-228600" algn="l" rtl="0" fontAlgn="base">
        <a:spcBef>
          <a:spcPct val="20000"/>
        </a:spcBef>
        <a:spcAft>
          <a:spcPct val="0"/>
        </a:spcAft>
        <a:buClr>
          <a:srgbClr val="FF5050"/>
        </a:buClr>
        <a:buChar char="»"/>
        <a:defRPr sz="2000" b="1">
          <a:solidFill>
            <a:schemeClr val="bg1"/>
          </a:solidFill>
          <a:latin typeface="+mn-lt"/>
        </a:defRPr>
      </a:lvl7pPr>
      <a:lvl8pPr marL="3429000" indent="-228600" algn="l" rtl="0" fontAlgn="base">
        <a:spcBef>
          <a:spcPct val="20000"/>
        </a:spcBef>
        <a:spcAft>
          <a:spcPct val="0"/>
        </a:spcAft>
        <a:buClr>
          <a:srgbClr val="FF5050"/>
        </a:buClr>
        <a:buChar char="»"/>
        <a:defRPr sz="2000" b="1">
          <a:solidFill>
            <a:schemeClr val="bg1"/>
          </a:solidFill>
          <a:latin typeface="+mn-lt"/>
        </a:defRPr>
      </a:lvl8pPr>
      <a:lvl9pPr marL="3886200" indent="-228600" algn="l" rtl="0" fontAlgn="base">
        <a:spcBef>
          <a:spcPct val="20000"/>
        </a:spcBef>
        <a:spcAft>
          <a:spcPct val="0"/>
        </a:spcAft>
        <a:buClr>
          <a:srgbClr val="FF5050"/>
        </a:buClr>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121920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88" name="Rectangle 4"/>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9" name="Rectangle 5"/>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chemeClr val="bg1"/>
                </a:solidFill>
                <a:latin typeface="+mn-lt"/>
              </a:defRPr>
            </a:lvl1pPr>
          </a:lstStyle>
          <a:p>
            <a:pPr>
              <a:defRPr/>
            </a:pPr>
            <a:endParaRPr lang="en-US" altLang="en-US"/>
          </a:p>
        </p:txBody>
      </p:sp>
      <p:sp>
        <p:nvSpPr>
          <p:cNvPr id="41990"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chemeClr val="bg1"/>
                </a:solidFill>
                <a:latin typeface="+mn-lt"/>
              </a:defRPr>
            </a:lvl1pPr>
          </a:lstStyle>
          <a:p>
            <a:pPr>
              <a:defRPr/>
            </a:pPr>
            <a:endParaRPr lang="en-US" altLang="en-US"/>
          </a:p>
        </p:txBody>
      </p:sp>
      <p:sp>
        <p:nvSpPr>
          <p:cNvPr id="41991" name="Rectangle 7"/>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Arial" panose="020B0604020202020204" pitchFamily="34" charset="0"/>
              </a:defRPr>
            </a:lvl1pPr>
          </a:lstStyle>
          <a:p>
            <a:pPr>
              <a:defRPr/>
            </a:pPr>
            <a:fld id="{39EBA982-7B59-4752-8BD7-5106E835D1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294" r:id="rId1"/>
    <p:sldLayoutId id="2147490295" r:id="rId2"/>
    <p:sldLayoutId id="2147490296" r:id="rId3"/>
    <p:sldLayoutId id="2147490297" r:id="rId4"/>
    <p:sldLayoutId id="2147490298" r:id="rId5"/>
    <p:sldLayoutId id="2147490299" r:id="rId6"/>
    <p:sldLayoutId id="2147490300" r:id="rId7"/>
    <p:sldLayoutId id="2147490301" r:id="rId8"/>
    <p:sldLayoutId id="2147490302" r:id="rId9"/>
    <p:sldLayoutId id="2147490303" r:id="rId10"/>
    <p:sldLayoutId id="2147490304"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randombar(horizontal)">
                                      <p:cBhvr>
                                        <p:cTn id="7" dur="600">
                                          <p:stCondLst>
                                            <p:cond delay="0"/>
                                          </p:stCondLst>
                                        </p:cTn>
                                        <p:tgtEl>
                                          <p:spTgt spid="41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988">
                                            <p:txEl>
                                              <p:pRg st="0" end="0"/>
                                            </p:txEl>
                                          </p:spTgt>
                                        </p:tgtEl>
                                        <p:attrNameLst>
                                          <p:attrName>style.visibility</p:attrName>
                                        </p:attrNameLst>
                                      </p:cBhvr>
                                      <p:to>
                                        <p:strVal val="visible"/>
                                      </p:to>
                                    </p:set>
                                    <p:animEffect transition="in" filter="randombar(horizontal)">
                                      <p:cBhvr>
                                        <p:cTn id="12" dur="500"/>
                                        <p:tgtEl>
                                          <p:spTgt spid="4198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1988">
                                            <p:txEl>
                                              <p:pRg st="1" end="1"/>
                                            </p:txEl>
                                          </p:spTgt>
                                        </p:tgtEl>
                                        <p:attrNameLst>
                                          <p:attrName>style.visibility</p:attrName>
                                        </p:attrNameLst>
                                      </p:cBhvr>
                                      <p:to>
                                        <p:strVal val="visible"/>
                                      </p:to>
                                    </p:set>
                                    <p:animEffect transition="in" filter="randombar(horizontal)">
                                      <p:cBhvr>
                                        <p:cTn id="17" dur="500"/>
                                        <p:tgtEl>
                                          <p:spTgt spid="4198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988">
                                            <p:txEl>
                                              <p:pRg st="2" end="2"/>
                                            </p:txEl>
                                          </p:spTgt>
                                        </p:tgtEl>
                                        <p:attrNameLst>
                                          <p:attrName>style.visibility</p:attrName>
                                        </p:attrNameLst>
                                      </p:cBhvr>
                                      <p:to>
                                        <p:strVal val="visible"/>
                                      </p:to>
                                    </p:set>
                                    <p:animEffect transition="in" filter="randombar(horizontal)">
                                      <p:cBhvr>
                                        <p:cTn id="22" dur="500"/>
                                        <p:tgtEl>
                                          <p:spTgt spid="4198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988">
                                            <p:txEl>
                                              <p:pRg st="3" end="3"/>
                                            </p:txEl>
                                          </p:spTgt>
                                        </p:tgtEl>
                                        <p:attrNameLst>
                                          <p:attrName>style.visibility</p:attrName>
                                        </p:attrNameLst>
                                      </p:cBhvr>
                                      <p:to>
                                        <p:strVal val="visible"/>
                                      </p:to>
                                    </p:set>
                                    <p:animEffect transition="in" filter="randombar(horizontal)">
                                      <p:cBhvr>
                                        <p:cTn id="27" dur="500"/>
                                        <p:tgtEl>
                                          <p:spTgt spid="41988">
                                            <p:txEl>
                                              <p:pRg st="3" end="3"/>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1988">
                                            <p:txEl>
                                              <p:pRg st="4" end="4"/>
                                            </p:txEl>
                                          </p:spTgt>
                                        </p:tgtEl>
                                        <p:attrNameLst>
                                          <p:attrName>style.visibility</p:attrName>
                                        </p:attrNameLst>
                                      </p:cBhvr>
                                      <p:to>
                                        <p:strVal val="visible"/>
                                      </p:to>
                                    </p:set>
                                    <p:animEffect transition="in" filter="randombar(horizontal)">
                                      <p:cBhvr>
                                        <p:cTn id="30" dur="500"/>
                                        <p:tgtEl>
                                          <p:spTgt spid="419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build="p">
        <p:tmplLst>
          <p:tmpl lvl="1">
            <p:tnLst>
              <p:par>
                <p:cTn presetID="14" presetClass="entr" presetSubtype="10" fill="hold" nodeType="clickEffect">
                  <p:stCondLst>
                    <p:cond delay="0"/>
                  </p:stCondLst>
                  <p:childTnLst>
                    <p:set>
                      <p:cBhvr>
                        <p:cTn dur="1" fill="hold">
                          <p:stCondLst>
                            <p:cond delay="0"/>
                          </p:stCondLst>
                        </p:cTn>
                        <p:tgtEl>
                          <p:spTgt spid="41988"/>
                        </p:tgtEl>
                        <p:attrNameLst>
                          <p:attrName>style.visibility</p:attrName>
                        </p:attrNameLst>
                      </p:cBhvr>
                      <p:to>
                        <p:strVal val="visible"/>
                      </p:to>
                    </p:set>
                    <p:animEffect transition="in" filter="randombar(horizontal)">
                      <p:cBhvr>
                        <p:cTn dur="500"/>
                        <p:tgtEl>
                          <p:spTgt spid="41988"/>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41988"/>
                        </p:tgtEl>
                        <p:attrNameLst>
                          <p:attrName>style.visibility</p:attrName>
                        </p:attrNameLst>
                      </p:cBhvr>
                      <p:to>
                        <p:strVal val="visible"/>
                      </p:to>
                    </p:set>
                    <p:animEffect transition="in" filter="randombar(horizontal)">
                      <p:cBhvr>
                        <p:cTn dur="500"/>
                        <p:tgtEl>
                          <p:spTgt spid="41988"/>
                        </p:tgtEl>
                      </p:cBhvr>
                    </p:animEffect>
                  </p:childTnLst>
                </p:cTn>
              </p:par>
            </p:tnLst>
          </p:tmpl>
          <p:tmpl lvl="3">
            <p:tnLst>
              <p:par>
                <p:cTn presetID="14" presetClass="entr" presetSubtype="10" fill="hold" nodeType="clickEffect">
                  <p:stCondLst>
                    <p:cond delay="0"/>
                  </p:stCondLst>
                  <p:childTnLst>
                    <p:set>
                      <p:cBhvr>
                        <p:cTn dur="1" fill="hold">
                          <p:stCondLst>
                            <p:cond delay="0"/>
                          </p:stCondLst>
                        </p:cTn>
                        <p:tgtEl>
                          <p:spTgt spid="41988"/>
                        </p:tgtEl>
                        <p:attrNameLst>
                          <p:attrName>style.visibility</p:attrName>
                        </p:attrNameLst>
                      </p:cBhvr>
                      <p:to>
                        <p:strVal val="visible"/>
                      </p:to>
                    </p:set>
                    <p:animEffect transition="in" filter="randombar(horizontal)">
                      <p:cBhvr>
                        <p:cTn dur="500"/>
                        <p:tgtEl>
                          <p:spTgt spid="41988"/>
                        </p:tgtEl>
                      </p:cBhvr>
                    </p:animEffect>
                  </p:childTnLst>
                </p:cTn>
              </p:par>
            </p:tnLst>
          </p:tmpl>
          <p:tmpl lvl="4">
            <p:tnLst>
              <p:par>
                <p:cTn presetID="14" presetClass="entr" presetSubtype="10" fill="hold" nodeType="clickEffect">
                  <p:stCondLst>
                    <p:cond delay="0"/>
                  </p:stCondLst>
                  <p:childTnLst>
                    <p:set>
                      <p:cBhvr>
                        <p:cTn dur="1" fill="hold">
                          <p:stCondLst>
                            <p:cond delay="0"/>
                          </p:stCondLst>
                        </p:cTn>
                        <p:tgtEl>
                          <p:spTgt spid="41988"/>
                        </p:tgtEl>
                        <p:attrNameLst>
                          <p:attrName>style.visibility</p:attrName>
                        </p:attrNameLst>
                      </p:cBhvr>
                      <p:to>
                        <p:strVal val="visible"/>
                      </p:to>
                    </p:set>
                    <p:animEffect transition="in" filter="randombar(horizontal)">
                      <p:cBhvr>
                        <p:cTn dur="500"/>
                        <p:tgtEl>
                          <p:spTgt spid="41988"/>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41988"/>
                        </p:tgtEl>
                        <p:attrNameLst>
                          <p:attrName>style.visibility</p:attrName>
                        </p:attrNameLst>
                      </p:cBhvr>
                      <p:to>
                        <p:strVal val="visible"/>
                      </p:to>
                    </p:set>
                    <p:animEffect transition="in" filter="randombar(horizontal)">
                      <p:cBhvr>
                        <p:cTn dur="500"/>
                        <p:tgtEl>
                          <p:spTgt spid="41988"/>
                        </p:tgtEl>
                      </p:cBhvr>
                    </p:animEffect>
                  </p:childTnLst>
                </p:cTn>
              </p:par>
            </p:tnLst>
          </p:tmpl>
        </p:tmplLst>
      </p:bldP>
    </p:bldLst>
  </p:timing>
  <p:hf hdr="0" ftr="0" dt="0"/>
  <p:txStyles>
    <p:titleStyle>
      <a:lvl1pPr algn="ctr" rtl="0" eaLnBrk="0" fontAlgn="base" hangingPunct="0">
        <a:spcBef>
          <a:spcPct val="0"/>
        </a:spcBef>
        <a:spcAft>
          <a:spcPct val="0"/>
        </a:spcAft>
        <a:defRPr sz="4000" b="1">
          <a:solidFill>
            <a:srgbClr val="FF9933"/>
          </a:solidFill>
          <a:latin typeface="+mj-lt"/>
          <a:ea typeface="+mj-ea"/>
          <a:cs typeface="+mj-cs"/>
        </a:defRPr>
      </a:lvl1pPr>
      <a:lvl2pPr algn="ctr" rtl="0" eaLnBrk="0" fontAlgn="base" hangingPunct="0">
        <a:spcBef>
          <a:spcPct val="0"/>
        </a:spcBef>
        <a:spcAft>
          <a:spcPct val="0"/>
        </a:spcAft>
        <a:defRPr sz="4000" b="1">
          <a:solidFill>
            <a:srgbClr val="FF9933"/>
          </a:solidFill>
          <a:latin typeface="Arial" charset="0"/>
        </a:defRPr>
      </a:lvl2pPr>
      <a:lvl3pPr algn="ctr" rtl="0" eaLnBrk="0" fontAlgn="base" hangingPunct="0">
        <a:spcBef>
          <a:spcPct val="0"/>
        </a:spcBef>
        <a:spcAft>
          <a:spcPct val="0"/>
        </a:spcAft>
        <a:defRPr sz="4000" b="1">
          <a:solidFill>
            <a:srgbClr val="FF9933"/>
          </a:solidFill>
          <a:latin typeface="Arial" charset="0"/>
        </a:defRPr>
      </a:lvl3pPr>
      <a:lvl4pPr algn="ctr" rtl="0" eaLnBrk="0" fontAlgn="base" hangingPunct="0">
        <a:spcBef>
          <a:spcPct val="0"/>
        </a:spcBef>
        <a:spcAft>
          <a:spcPct val="0"/>
        </a:spcAft>
        <a:defRPr sz="4000" b="1">
          <a:solidFill>
            <a:srgbClr val="FF9933"/>
          </a:solidFill>
          <a:latin typeface="Arial" charset="0"/>
        </a:defRPr>
      </a:lvl4pPr>
      <a:lvl5pPr algn="ctr" rtl="0" eaLnBrk="0" fontAlgn="base" hangingPunct="0">
        <a:spcBef>
          <a:spcPct val="0"/>
        </a:spcBef>
        <a:spcAft>
          <a:spcPct val="0"/>
        </a:spcAft>
        <a:defRPr sz="4000" b="1">
          <a:solidFill>
            <a:srgbClr val="FF9933"/>
          </a:solidFill>
          <a:latin typeface="Arial" charset="0"/>
        </a:defRPr>
      </a:lvl5pPr>
      <a:lvl6pPr marL="457200" algn="ctr" rtl="0" eaLnBrk="0" fontAlgn="base" hangingPunct="0">
        <a:spcBef>
          <a:spcPct val="0"/>
        </a:spcBef>
        <a:spcAft>
          <a:spcPct val="0"/>
        </a:spcAft>
        <a:defRPr sz="4000" b="1">
          <a:solidFill>
            <a:srgbClr val="FF9933"/>
          </a:solidFill>
          <a:latin typeface="Arial" charset="0"/>
        </a:defRPr>
      </a:lvl6pPr>
      <a:lvl7pPr marL="914400" algn="ctr" rtl="0" eaLnBrk="0" fontAlgn="base" hangingPunct="0">
        <a:spcBef>
          <a:spcPct val="0"/>
        </a:spcBef>
        <a:spcAft>
          <a:spcPct val="0"/>
        </a:spcAft>
        <a:defRPr sz="4000" b="1">
          <a:solidFill>
            <a:srgbClr val="FF9933"/>
          </a:solidFill>
          <a:latin typeface="Arial" charset="0"/>
        </a:defRPr>
      </a:lvl7pPr>
      <a:lvl8pPr marL="1371600" algn="ctr" rtl="0" eaLnBrk="0" fontAlgn="base" hangingPunct="0">
        <a:spcBef>
          <a:spcPct val="0"/>
        </a:spcBef>
        <a:spcAft>
          <a:spcPct val="0"/>
        </a:spcAft>
        <a:defRPr sz="4000" b="1">
          <a:solidFill>
            <a:srgbClr val="FF9933"/>
          </a:solidFill>
          <a:latin typeface="Arial" charset="0"/>
        </a:defRPr>
      </a:lvl8pPr>
      <a:lvl9pPr marL="1828800" algn="ctr" rtl="0" eaLnBrk="0" fontAlgn="base" hangingPunct="0">
        <a:spcBef>
          <a:spcPct val="0"/>
        </a:spcBef>
        <a:spcAft>
          <a:spcPct val="0"/>
        </a:spcAft>
        <a:defRPr sz="4000" b="1">
          <a:solidFill>
            <a:srgbClr val="FF9933"/>
          </a:solidFill>
          <a:latin typeface="Arial" charset="0"/>
        </a:defRPr>
      </a:lvl9pPr>
    </p:titleStyle>
    <p:bodyStyle>
      <a:lvl1pPr marL="342900" indent="-342900" algn="l" rtl="0" eaLnBrk="0" fontAlgn="base" hangingPunct="0">
        <a:spcBef>
          <a:spcPct val="20000"/>
        </a:spcBef>
        <a:spcAft>
          <a:spcPct val="0"/>
        </a:spcAft>
        <a:buChar char="•"/>
        <a:defRPr sz="3200">
          <a:solidFill>
            <a:srgbClr val="FFFF66"/>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66"/>
          </a:solidFill>
          <a:latin typeface="+mn-lt"/>
        </a:defRPr>
      </a:lvl2pPr>
      <a:lvl3pPr marL="1143000" indent="-228600" algn="l" rtl="0" eaLnBrk="0" fontAlgn="base" hangingPunct="0">
        <a:spcBef>
          <a:spcPct val="20000"/>
        </a:spcBef>
        <a:spcAft>
          <a:spcPct val="0"/>
        </a:spcAft>
        <a:buChar char="•"/>
        <a:defRPr sz="2400">
          <a:solidFill>
            <a:srgbClr val="FFFF66"/>
          </a:solidFill>
          <a:latin typeface="+mn-lt"/>
        </a:defRPr>
      </a:lvl3pPr>
      <a:lvl4pPr marL="1600200" indent="-228600" algn="l" rtl="0" eaLnBrk="0" fontAlgn="base" hangingPunct="0">
        <a:spcBef>
          <a:spcPct val="20000"/>
        </a:spcBef>
        <a:spcAft>
          <a:spcPct val="0"/>
        </a:spcAft>
        <a:buChar char="–"/>
        <a:defRPr sz="2000">
          <a:solidFill>
            <a:srgbClr val="FFFF66"/>
          </a:solidFill>
          <a:latin typeface="+mn-lt"/>
        </a:defRPr>
      </a:lvl4pPr>
      <a:lvl5pPr marL="2057400" indent="-228600" algn="l" rtl="0" eaLnBrk="0" fontAlgn="base" hangingPunct="0">
        <a:spcBef>
          <a:spcPct val="20000"/>
        </a:spcBef>
        <a:spcAft>
          <a:spcPct val="0"/>
        </a:spcAft>
        <a:buChar char="»"/>
        <a:defRPr sz="2000">
          <a:solidFill>
            <a:srgbClr val="FFFF66"/>
          </a:solidFill>
          <a:latin typeface="+mn-lt"/>
        </a:defRPr>
      </a:lvl5pPr>
      <a:lvl6pPr marL="2514600" indent="-228600" algn="l" rtl="0" eaLnBrk="0" fontAlgn="base" hangingPunct="0">
        <a:spcBef>
          <a:spcPct val="20000"/>
        </a:spcBef>
        <a:spcAft>
          <a:spcPct val="0"/>
        </a:spcAft>
        <a:buChar char="»"/>
        <a:defRPr sz="2000">
          <a:solidFill>
            <a:srgbClr val="FFFF66"/>
          </a:solidFill>
          <a:latin typeface="+mn-lt"/>
        </a:defRPr>
      </a:lvl6pPr>
      <a:lvl7pPr marL="2971800" indent="-228600" algn="l" rtl="0" eaLnBrk="0" fontAlgn="base" hangingPunct="0">
        <a:spcBef>
          <a:spcPct val="20000"/>
        </a:spcBef>
        <a:spcAft>
          <a:spcPct val="0"/>
        </a:spcAft>
        <a:buChar char="»"/>
        <a:defRPr sz="2000">
          <a:solidFill>
            <a:srgbClr val="FFFF66"/>
          </a:solidFill>
          <a:latin typeface="+mn-lt"/>
        </a:defRPr>
      </a:lvl7pPr>
      <a:lvl8pPr marL="3429000" indent="-228600" algn="l" rtl="0" eaLnBrk="0" fontAlgn="base" hangingPunct="0">
        <a:spcBef>
          <a:spcPct val="20000"/>
        </a:spcBef>
        <a:spcAft>
          <a:spcPct val="0"/>
        </a:spcAft>
        <a:buChar char="»"/>
        <a:defRPr sz="2000">
          <a:solidFill>
            <a:srgbClr val="FFFF66"/>
          </a:solidFill>
          <a:latin typeface="+mn-lt"/>
        </a:defRPr>
      </a:lvl8pPr>
      <a:lvl9pPr marL="3886200" indent="-228600" algn="l" rtl="0" eaLnBrk="0" fontAlgn="base" hangingPunct="0">
        <a:spcBef>
          <a:spcPct val="20000"/>
        </a:spcBef>
        <a:spcAft>
          <a:spcPct val="0"/>
        </a:spcAft>
        <a:buChar char="»"/>
        <a:defRPr sz="2000">
          <a:solidFill>
            <a:srgbClr val="FFFF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7107" name="Rectangle 3"/>
          <p:cNvSpPr>
            <a:spLocks noGrp="1" noChangeArrowheads="1"/>
          </p:cNvSpPr>
          <p:nvPr>
            <p:ph type="body" idx="1"/>
          </p:nvPr>
        </p:nvSpPr>
        <p:spPr bwMode="auto">
          <a:xfrm>
            <a:off x="914400" y="19812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90305" r:id="rId1"/>
    <p:sldLayoutId id="2147490306" r:id="rId2"/>
    <p:sldLayoutId id="2147490307" r:id="rId3"/>
    <p:sldLayoutId id="2147490308" r:id="rId4"/>
    <p:sldLayoutId id="2147490309" r:id="rId5"/>
    <p:sldLayoutId id="2147490310" r:id="rId6"/>
    <p:sldLayoutId id="2147490311" r:id="rId7"/>
    <p:sldLayoutId id="2147490312" r:id="rId8"/>
    <p:sldLayoutId id="2147490313" r:id="rId9"/>
    <p:sldLayoutId id="2147490314" r:id="rId10"/>
    <p:sldLayoutId id="2147490315" r:id="rId11"/>
    <p:sldLayoutId id="2147490316" r:id="rId12"/>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randombar(horizontal)">
                                      <p:cBhvr>
                                        <p:cTn id="7" dur="600">
                                          <p:stCondLst>
                                            <p:cond delay="0"/>
                                          </p:stCondLst>
                                        </p:cTn>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randombar(horizontal)">
                                      <p:cBhvr>
                                        <p:cTn id="12" dur="500"/>
                                        <p:tgtEl>
                                          <p:spTgt spid="47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randombar(horizontal)">
                                      <p:cBhvr>
                                        <p:cTn id="17" dur="500"/>
                                        <p:tgtEl>
                                          <p:spTgt spid="471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7107">
                                            <p:txEl>
                                              <p:pRg st="2" end="2"/>
                                            </p:txEl>
                                          </p:spTgt>
                                        </p:tgtEl>
                                        <p:attrNameLst>
                                          <p:attrName>style.visibility</p:attrName>
                                        </p:attrNameLst>
                                      </p:cBhvr>
                                      <p:to>
                                        <p:strVal val="visible"/>
                                      </p:to>
                                    </p:set>
                                    <p:animEffect transition="in" filter="randombar(horizontal)">
                                      <p:cBhvr>
                                        <p:cTn id="22" dur="500"/>
                                        <p:tgtEl>
                                          <p:spTgt spid="471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7107">
                                            <p:txEl>
                                              <p:pRg st="3" end="3"/>
                                            </p:txEl>
                                          </p:spTgt>
                                        </p:tgtEl>
                                        <p:attrNameLst>
                                          <p:attrName>style.visibility</p:attrName>
                                        </p:attrNameLst>
                                      </p:cBhvr>
                                      <p:to>
                                        <p:strVal val="visible"/>
                                      </p:to>
                                    </p:set>
                                    <p:animEffect transition="in" filter="randombar(horizontal)">
                                      <p:cBhvr>
                                        <p:cTn id="27" dur="500"/>
                                        <p:tgtEl>
                                          <p:spTgt spid="47107">
                                            <p:txEl>
                                              <p:pRg st="3" end="3"/>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7107">
                                            <p:txEl>
                                              <p:pRg st="4" end="4"/>
                                            </p:txEl>
                                          </p:spTgt>
                                        </p:tgtEl>
                                        <p:attrNameLst>
                                          <p:attrName>style.visibility</p:attrName>
                                        </p:attrNameLst>
                                      </p:cBhvr>
                                      <p:to>
                                        <p:strVal val="visible"/>
                                      </p:to>
                                    </p:set>
                                    <p:animEffect transition="in" filter="randombar(horizontal)">
                                      <p:cBhvr>
                                        <p:cTn id="30"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tmplLst>
          <p:tmpl lvl="1">
            <p:tnLst>
              <p:par>
                <p:cTn presetID="14" presetClass="entr" presetSubtype="10" fill="hold" nodeType="clickEffect">
                  <p:stCondLst>
                    <p:cond delay="0"/>
                  </p:stCondLst>
                  <p:childTnLst>
                    <p:set>
                      <p:cBhvr>
                        <p:cTn dur="1" fill="hold">
                          <p:stCondLst>
                            <p:cond delay="0"/>
                          </p:stCondLst>
                        </p:cTn>
                        <p:tgtEl>
                          <p:spTgt spid="47107"/>
                        </p:tgtEl>
                        <p:attrNameLst>
                          <p:attrName>style.visibility</p:attrName>
                        </p:attrNameLst>
                      </p:cBhvr>
                      <p:to>
                        <p:strVal val="visible"/>
                      </p:to>
                    </p:set>
                    <p:animEffect transition="in" filter="randombar(horizontal)">
                      <p:cBhvr>
                        <p:cTn dur="500"/>
                        <p:tgtEl>
                          <p:spTgt spid="47107"/>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47107"/>
                        </p:tgtEl>
                        <p:attrNameLst>
                          <p:attrName>style.visibility</p:attrName>
                        </p:attrNameLst>
                      </p:cBhvr>
                      <p:to>
                        <p:strVal val="visible"/>
                      </p:to>
                    </p:set>
                    <p:animEffect transition="in" filter="randombar(horizontal)">
                      <p:cBhvr>
                        <p:cTn dur="500"/>
                        <p:tgtEl>
                          <p:spTgt spid="47107"/>
                        </p:tgtEl>
                      </p:cBhvr>
                    </p:animEffect>
                  </p:childTnLst>
                </p:cTn>
              </p:par>
            </p:tnLst>
          </p:tmpl>
          <p:tmpl lvl="3">
            <p:tnLst>
              <p:par>
                <p:cTn presetID="14" presetClass="entr" presetSubtype="10" fill="hold" nodeType="clickEffect">
                  <p:stCondLst>
                    <p:cond delay="0"/>
                  </p:stCondLst>
                  <p:childTnLst>
                    <p:set>
                      <p:cBhvr>
                        <p:cTn dur="1" fill="hold">
                          <p:stCondLst>
                            <p:cond delay="0"/>
                          </p:stCondLst>
                        </p:cTn>
                        <p:tgtEl>
                          <p:spTgt spid="47107"/>
                        </p:tgtEl>
                        <p:attrNameLst>
                          <p:attrName>style.visibility</p:attrName>
                        </p:attrNameLst>
                      </p:cBhvr>
                      <p:to>
                        <p:strVal val="visible"/>
                      </p:to>
                    </p:set>
                    <p:animEffect transition="in" filter="randombar(horizontal)">
                      <p:cBhvr>
                        <p:cTn dur="500"/>
                        <p:tgtEl>
                          <p:spTgt spid="47107"/>
                        </p:tgtEl>
                      </p:cBhvr>
                    </p:animEffect>
                  </p:childTnLst>
                </p:cTn>
              </p:par>
            </p:tnLst>
          </p:tmpl>
          <p:tmpl lvl="4">
            <p:tnLst>
              <p:par>
                <p:cTn presetID="14" presetClass="entr" presetSubtype="10" fill="hold" nodeType="clickEffect">
                  <p:stCondLst>
                    <p:cond delay="0"/>
                  </p:stCondLst>
                  <p:childTnLst>
                    <p:set>
                      <p:cBhvr>
                        <p:cTn dur="1" fill="hold">
                          <p:stCondLst>
                            <p:cond delay="0"/>
                          </p:stCondLst>
                        </p:cTn>
                        <p:tgtEl>
                          <p:spTgt spid="47107"/>
                        </p:tgtEl>
                        <p:attrNameLst>
                          <p:attrName>style.visibility</p:attrName>
                        </p:attrNameLst>
                      </p:cBhvr>
                      <p:to>
                        <p:strVal val="visible"/>
                      </p:to>
                    </p:set>
                    <p:animEffect transition="in" filter="randombar(horizontal)">
                      <p:cBhvr>
                        <p:cTn dur="500"/>
                        <p:tgtEl>
                          <p:spTgt spid="47107"/>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47107"/>
                        </p:tgtEl>
                        <p:attrNameLst>
                          <p:attrName>style.visibility</p:attrName>
                        </p:attrNameLst>
                      </p:cBhvr>
                      <p:to>
                        <p:strVal val="visible"/>
                      </p:to>
                    </p:set>
                    <p:animEffect transition="in" filter="randombar(horizontal)">
                      <p:cBhvr>
                        <p:cTn dur="500"/>
                        <p:tgtEl>
                          <p:spTgt spid="4710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eaLnBrk="0" fontAlgn="base" hangingPunct="0">
        <a:spcBef>
          <a:spcPct val="0"/>
        </a:spcBef>
        <a:spcAft>
          <a:spcPct val="0"/>
        </a:spcAft>
        <a:defRPr sz="4400">
          <a:solidFill>
            <a:schemeClr val="tx2"/>
          </a:solidFill>
          <a:latin typeface="Lucida Sans" pitchFamily="34" charset="0"/>
        </a:defRPr>
      </a:lvl6pPr>
      <a:lvl7pPr marL="914400" algn="ctr" rtl="0" eaLnBrk="0" fontAlgn="base" hangingPunct="0">
        <a:spcBef>
          <a:spcPct val="0"/>
        </a:spcBef>
        <a:spcAft>
          <a:spcPct val="0"/>
        </a:spcAft>
        <a:defRPr sz="4400">
          <a:solidFill>
            <a:schemeClr val="tx2"/>
          </a:solidFill>
          <a:latin typeface="Lucida Sans" pitchFamily="34" charset="0"/>
        </a:defRPr>
      </a:lvl7pPr>
      <a:lvl8pPr marL="1371600" algn="ctr" rtl="0" eaLnBrk="0" fontAlgn="base" hangingPunct="0">
        <a:spcBef>
          <a:spcPct val="0"/>
        </a:spcBef>
        <a:spcAft>
          <a:spcPct val="0"/>
        </a:spcAft>
        <a:defRPr sz="4400">
          <a:solidFill>
            <a:schemeClr val="tx2"/>
          </a:solidFill>
          <a:latin typeface="Lucida Sans" pitchFamily="34" charset="0"/>
        </a:defRPr>
      </a:lvl8pPr>
      <a:lvl9pPr marL="1828800" algn="ctr" rtl="0" eaLnBrk="0" fontAlgn="base" hangingPunct="0">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SzPct val="9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65000"/>
        <a:buFont typeface="Monotype Sorts" pitchFamily="2" charset="2"/>
        <a:buChar char="m"/>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6288618" y="5345114"/>
            <a:ext cx="5903383" cy="1512887"/>
            <a:chOff x="2971" y="3367"/>
            <a:chExt cx="2789" cy="953"/>
          </a:xfrm>
        </p:grpSpPr>
        <p:sp>
          <p:nvSpPr>
            <p:cNvPr id="6152" name="Freeform 3"/>
            <p:cNvSpPr>
              <a:spLocks/>
            </p:cNvSpPr>
            <p:nvPr/>
          </p:nvSpPr>
          <p:spPr bwMode="ltGray">
            <a:xfrm>
              <a:off x="2971" y="3367"/>
              <a:ext cx="2789" cy="953"/>
            </a:xfrm>
            <a:custGeom>
              <a:avLst/>
              <a:gdLst>
                <a:gd name="T0" fmla="*/ 2930 w 2780"/>
                <a:gd name="T1" fmla="*/ 18 h 953"/>
                <a:gd name="T2" fmla="*/ 2840 w 2780"/>
                <a:gd name="T3" fmla="*/ 24 h 953"/>
                <a:gd name="T4" fmla="*/ 2773 w 2780"/>
                <a:gd name="T5" fmla="*/ 102 h 953"/>
                <a:gd name="T6" fmla="*/ 2658 w 2780"/>
                <a:gd name="T7" fmla="*/ 156 h 953"/>
                <a:gd name="T8" fmla="*/ 2651 w 2780"/>
                <a:gd name="T9" fmla="*/ 222 h 953"/>
                <a:gd name="T10" fmla="*/ 2631 w 2780"/>
                <a:gd name="T11" fmla="*/ 246 h 953"/>
                <a:gd name="T12" fmla="*/ 2613 w 2780"/>
                <a:gd name="T13" fmla="*/ 252 h 953"/>
                <a:gd name="T14" fmla="*/ 2541 w 2780"/>
                <a:gd name="T15" fmla="*/ 210 h 953"/>
                <a:gd name="T16" fmla="*/ 2395 w 2780"/>
                <a:gd name="T17" fmla="*/ 192 h 953"/>
                <a:gd name="T18" fmla="*/ 2368 w 2780"/>
                <a:gd name="T19" fmla="*/ 186 h 953"/>
                <a:gd name="T20" fmla="*/ 2347 w 2780"/>
                <a:gd name="T21" fmla="*/ 192 h 953"/>
                <a:gd name="T22" fmla="*/ 2272 w 2780"/>
                <a:gd name="T23" fmla="*/ 228 h 953"/>
                <a:gd name="T24" fmla="*/ 2236 w 2780"/>
                <a:gd name="T25" fmla="*/ 240 h 953"/>
                <a:gd name="T26" fmla="*/ 2212 w 2780"/>
                <a:gd name="T27" fmla="*/ 246 h 953"/>
                <a:gd name="T28" fmla="*/ 2200 w 2780"/>
                <a:gd name="T29" fmla="*/ 258 h 953"/>
                <a:gd name="T30" fmla="*/ 2200 w 2780"/>
                <a:gd name="T31" fmla="*/ 276 h 953"/>
                <a:gd name="T32" fmla="*/ 2177 w 2780"/>
                <a:gd name="T33" fmla="*/ 300 h 953"/>
                <a:gd name="T34" fmla="*/ 2159 w 2780"/>
                <a:gd name="T35" fmla="*/ 312 h 953"/>
                <a:gd name="T36" fmla="*/ 2147 w 2780"/>
                <a:gd name="T37" fmla="*/ 324 h 953"/>
                <a:gd name="T38" fmla="*/ 2135 w 2780"/>
                <a:gd name="T39" fmla="*/ 336 h 953"/>
                <a:gd name="T40" fmla="*/ 2100 w 2780"/>
                <a:gd name="T41" fmla="*/ 342 h 953"/>
                <a:gd name="T42" fmla="*/ 2023 w 2780"/>
                <a:gd name="T43" fmla="*/ 336 h 953"/>
                <a:gd name="T44" fmla="*/ 1985 w 2780"/>
                <a:gd name="T45" fmla="*/ 330 h 953"/>
                <a:gd name="T46" fmla="*/ 1973 w 2780"/>
                <a:gd name="T47" fmla="*/ 342 h 953"/>
                <a:gd name="T48" fmla="*/ 1961 w 2780"/>
                <a:gd name="T49" fmla="*/ 354 h 953"/>
                <a:gd name="T50" fmla="*/ 1931 w 2780"/>
                <a:gd name="T51" fmla="*/ 360 h 953"/>
                <a:gd name="T52" fmla="*/ 1872 w 2780"/>
                <a:gd name="T53" fmla="*/ 342 h 953"/>
                <a:gd name="T54" fmla="*/ 1848 w 2780"/>
                <a:gd name="T55" fmla="*/ 342 h 953"/>
                <a:gd name="T56" fmla="*/ 1824 w 2780"/>
                <a:gd name="T57" fmla="*/ 354 h 953"/>
                <a:gd name="T58" fmla="*/ 1755 w 2780"/>
                <a:gd name="T59" fmla="*/ 425 h 953"/>
                <a:gd name="T60" fmla="*/ 1705 w 2780"/>
                <a:gd name="T61" fmla="*/ 569 h 953"/>
                <a:gd name="T62" fmla="*/ 1705 w 2780"/>
                <a:gd name="T63" fmla="*/ 593 h 953"/>
                <a:gd name="T64" fmla="*/ 1712 w 2780"/>
                <a:gd name="T65" fmla="*/ 641 h 953"/>
                <a:gd name="T66" fmla="*/ 1733 w 2780"/>
                <a:gd name="T67" fmla="*/ 659 h 953"/>
                <a:gd name="T68" fmla="*/ 1726 w 2780"/>
                <a:gd name="T69" fmla="*/ 671 h 953"/>
                <a:gd name="T70" fmla="*/ 1712 w 2780"/>
                <a:gd name="T71" fmla="*/ 683 h 953"/>
                <a:gd name="T72" fmla="*/ 1632 w 2780"/>
                <a:gd name="T73" fmla="*/ 689 h 953"/>
                <a:gd name="T74" fmla="*/ 1555 w 2780"/>
                <a:gd name="T75" fmla="*/ 629 h 953"/>
                <a:gd name="T76" fmla="*/ 1408 w 2780"/>
                <a:gd name="T77" fmla="*/ 587 h 953"/>
                <a:gd name="T78" fmla="*/ 1256 w 2780"/>
                <a:gd name="T79" fmla="*/ 671 h 953"/>
                <a:gd name="T80" fmla="*/ 1070 w 2780"/>
                <a:gd name="T81" fmla="*/ 731 h 953"/>
                <a:gd name="T82" fmla="*/ 867 w 2780"/>
                <a:gd name="T83" fmla="*/ 743 h 953"/>
                <a:gd name="T84" fmla="*/ 664 w 2780"/>
                <a:gd name="T85" fmla="*/ 701 h 953"/>
                <a:gd name="T86" fmla="*/ 604 w 2780"/>
                <a:gd name="T87" fmla="*/ 695 h 953"/>
                <a:gd name="T88" fmla="*/ 592 w 2780"/>
                <a:gd name="T89" fmla="*/ 701 h 953"/>
                <a:gd name="T90" fmla="*/ 556 w 2780"/>
                <a:gd name="T91" fmla="*/ 731 h 953"/>
                <a:gd name="T92" fmla="*/ 454 w 2780"/>
                <a:gd name="T93" fmla="*/ 809 h 953"/>
                <a:gd name="T94" fmla="*/ 424 w 2780"/>
                <a:gd name="T95" fmla="*/ 821 h 953"/>
                <a:gd name="T96" fmla="*/ 400 w 2780"/>
                <a:gd name="T97" fmla="*/ 821 h 953"/>
                <a:gd name="T98" fmla="*/ 353 w 2780"/>
                <a:gd name="T99" fmla="*/ 827 h 953"/>
                <a:gd name="T100" fmla="*/ 227 w 2780"/>
                <a:gd name="T101" fmla="*/ 851 h 953"/>
                <a:gd name="T102" fmla="*/ 191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942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sz="3200"/>
            </a:p>
          </p:txBody>
        </p:sp>
        <p:sp>
          <p:nvSpPr>
            <p:cNvPr id="7578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8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9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9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9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sp>
          <p:nvSpPr>
            <p:cNvPr id="7579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sz="3200"/>
            </a:p>
          </p:txBody>
        </p:sp>
      </p:grpSp>
      <p:sp>
        <p:nvSpPr>
          <p:cNvPr id="75794" name="Rectangle 18"/>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5795" name="Rectangle 19"/>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outerShdw blurRad="38100" dist="38100" dir="2700000" algn="tl">
                    <a:srgbClr val="000000"/>
                  </a:outerShdw>
                </a:effectLst>
              </a:defRPr>
            </a:lvl1pPr>
          </a:lstStyle>
          <a:p>
            <a:pPr>
              <a:defRPr/>
            </a:pPr>
            <a:endParaRPr lang="en-US"/>
          </a:p>
        </p:txBody>
      </p:sp>
      <p:sp>
        <p:nvSpPr>
          <p:cNvPr id="75796" name="Rectangle 20"/>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solidFill>
                  <a:schemeClr val="tx1"/>
                </a:solidFill>
                <a:effectLst>
                  <a:outerShdw blurRad="38100" dist="38100" dir="2700000" algn="tl">
                    <a:srgbClr val="000000"/>
                  </a:outerShdw>
                </a:effectLst>
              </a:defRPr>
            </a:lvl1pPr>
          </a:lstStyle>
          <a:p>
            <a:pPr>
              <a:defRPr/>
            </a:pPr>
            <a:endParaRPr lang="en-US"/>
          </a:p>
        </p:txBody>
      </p:sp>
      <p:sp>
        <p:nvSpPr>
          <p:cNvPr id="75797" name="Rectangle 21"/>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effectLst>
                  <a:outerShdw blurRad="38100" dist="38100" dir="2700000" algn="tl">
                    <a:srgbClr val="000000"/>
                  </a:outerShdw>
                </a:effectLst>
              </a:defRPr>
            </a:lvl1pPr>
          </a:lstStyle>
          <a:p>
            <a:pPr>
              <a:defRPr/>
            </a:pPr>
            <a:fld id="{B2555140-475E-426A-87C5-B85D46384EA1}" type="slidenum">
              <a:rPr lang="en-US" altLang="en-US"/>
              <a:pPr>
                <a:defRPr/>
              </a:pPr>
              <a:t>‹#›</a:t>
            </a:fld>
            <a:endParaRPr lang="en-US" altLang="en-US"/>
          </a:p>
        </p:txBody>
      </p:sp>
      <p:sp>
        <p:nvSpPr>
          <p:cNvPr id="75798" name="Rectangle 22"/>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90431" r:id="rId1"/>
    <p:sldLayoutId id="2147490317" r:id="rId2"/>
    <p:sldLayoutId id="2147490318" r:id="rId3"/>
    <p:sldLayoutId id="2147490319" r:id="rId4"/>
    <p:sldLayoutId id="2147490320" r:id="rId5"/>
    <p:sldLayoutId id="2147490321" r:id="rId6"/>
    <p:sldLayoutId id="2147490322" r:id="rId7"/>
    <p:sldLayoutId id="2147490323" r:id="rId8"/>
    <p:sldLayoutId id="2147490324" r:id="rId9"/>
    <p:sldLayoutId id="2147490325" r:id="rId10"/>
    <p:sldLayoutId id="2147490326"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5794"/>
                                        </p:tgtEl>
                                        <p:attrNameLst>
                                          <p:attrName>style.visibility</p:attrName>
                                        </p:attrNameLst>
                                      </p:cBhvr>
                                      <p:to>
                                        <p:strVal val="visible"/>
                                      </p:to>
                                    </p:set>
                                    <p:animEffect transition="in" filter="randombar(horizontal)">
                                      <p:cBhvr>
                                        <p:cTn id="7" dur="600">
                                          <p:stCondLst>
                                            <p:cond delay="0"/>
                                          </p:stCondLst>
                                        </p:cTn>
                                        <p:tgtEl>
                                          <p:spTgt spid="75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5798">
                                            <p:txEl>
                                              <p:pRg st="0" end="0"/>
                                            </p:txEl>
                                          </p:spTgt>
                                        </p:tgtEl>
                                        <p:attrNameLst>
                                          <p:attrName>style.visibility</p:attrName>
                                        </p:attrNameLst>
                                      </p:cBhvr>
                                      <p:to>
                                        <p:strVal val="visible"/>
                                      </p:to>
                                    </p:set>
                                    <p:animEffect transition="in" filter="randombar(horizontal)">
                                      <p:cBhvr>
                                        <p:cTn id="12" dur="500"/>
                                        <p:tgtEl>
                                          <p:spTgt spid="7579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5798">
                                            <p:txEl>
                                              <p:pRg st="1" end="1"/>
                                            </p:txEl>
                                          </p:spTgt>
                                        </p:tgtEl>
                                        <p:attrNameLst>
                                          <p:attrName>style.visibility</p:attrName>
                                        </p:attrNameLst>
                                      </p:cBhvr>
                                      <p:to>
                                        <p:strVal val="visible"/>
                                      </p:to>
                                    </p:set>
                                    <p:animEffect transition="in" filter="randombar(horizontal)">
                                      <p:cBhvr>
                                        <p:cTn id="17" dur="500"/>
                                        <p:tgtEl>
                                          <p:spTgt spid="7579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5798">
                                            <p:txEl>
                                              <p:pRg st="2" end="2"/>
                                            </p:txEl>
                                          </p:spTgt>
                                        </p:tgtEl>
                                        <p:attrNameLst>
                                          <p:attrName>style.visibility</p:attrName>
                                        </p:attrNameLst>
                                      </p:cBhvr>
                                      <p:to>
                                        <p:strVal val="visible"/>
                                      </p:to>
                                    </p:set>
                                    <p:animEffect transition="in" filter="randombar(horizontal)">
                                      <p:cBhvr>
                                        <p:cTn id="22" dur="500"/>
                                        <p:tgtEl>
                                          <p:spTgt spid="7579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5798">
                                            <p:txEl>
                                              <p:pRg st="3" end="3"/>
                                            </p:txEl>
                                          </p:spTgt>
                                        </p:tgtEl>
                                        <p:attrNameLst>
                                          <p:attrName>style.visibility</p:attrName>
                                        </p:attrNameLst>
                                      </p:cBhvr>
                                      <p:to>
                                        <p:strVal val="visible"/>
                                      </p:to>
                                    </p:set>
                                    <p:animEffect transition="in" filter="randombar(horizontal)">
                                      <p:cBhvr>
                                        <p:cTn id="27" dur="500"/>
                                        <p:tgtEl>
                                          <p:spTgt spid="7579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5798">
                                            <p:txEl>
                                              <p:pRg st="4" end="4"/>
                                            </p:txEl>
                                          </p:spTgt>
                                        </p:tgtEl>
                                        <p:attrNameLst>
                                          <p:attrName>style.visibility</p:attrName>
                                        </p:attrNameLst>
                                      </p:cBhvr>
                                      <p:to>
                                        <p:strVal val="visible"/>
                                      </p:to>
                                    </p:set>
                                    <p:animEffect transition="in" filter="randombar(horizontal)">
                                      <p:cBhvr>
                                        <p:cTn id="32" dur="500"/>
                                        <p:tgtEl>
                                          <p:spTgt spid="757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4" grpId="0"/>
      <p:bldP spid="75798" grpId="0" build="p">
        <p:tmplLst>
          <p:tmpl lvl="1">
            <p:tnLst>
              <p:par>
                <p:cTn presetID="14" presetClass="entr" presetSubtype="10" fill="hold" nodeType="clickEffect">
                  <p:stCondLst>
                    <p:cond delay="0"/>
                  </p:stCondLst>
                  <p:childTnLst>
                    <p:set>
                      <p:cBhvr>
                        <p:cTn dur="1" fill="hold">
                          <p:stCondLst>
                            <p:cond delay="0"/>
                          </p:stCondLst>
                        </p:cTn>
                        <p:tgtEl>
                          <p:spTgt spid="75798"/>
                        </p:tgtEl>
                        <p:attrNameLst>
                          <p:attrName>style.visibility</p:attrName>
                        </p:attrNameLst>
                      </p:cBhvr>
                      <p:to>
                        <p:strVal val="visible"/>
                      </p:to>
                    </p:set>
                    <p:animEffect transition="in" filter="randombar(horizontal)">
                      <p:cBhvr>
                        <p:cTn dur="500"/>
                        <p:tgtEl>
                          <p:spTgt spid="75798"/>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75798"/>
                        </p:tgtEl>
                        <p:attrNameLst>
                          <p:attrName>style.visibility</p:attrName>
                        </p:attrNameLst>
                      </p:cBhvr>
                      <p:to>
                        <p:strVal val="visible"/>
                      </p:to>
                    </p:set>
                    <p:animEffect transition="in" filter="randombar(horizontal)">
                      <p:cBhvr>
                        <p:cTn dur="500"/>
                        <p:tgtEl>
                          <p:spTgt spid="75798"/>
                        </p:tgtEl>
                      </p:cBhvr>
                    </p:animEffect>
                  </p:childTnLst>
                </p:cTn>
              </p:par>
            </p:tnLst>
          </p:tmpl>
          <p:tmpl lvl="3">
            <p:tnLst>
              <p:par>
                <p:cTn presetID="14" presetClass="entr" presetSubtype="10" fill="hold" nodeType="clickEffect">
                  <p:stCondLst>
                    <p:cond delay="0"/>
                  </p:stCondLst>
                  <p:childTnLst>
                    <p:set>
                      <p:cBhvr>
                        <p:cTn dur="1" fill="hold">
                          <p:stCondLst>
                            <p:cond delay="0"/>
                          </p:stCondLst>
                        </p:cTn>
                        <p:tgtEl>
                          <p:spTgt spid="75798"/>
                        </p:tgtEl>
                        <p:attrNameLst>
                          <p:attrName>style.visibility</p:attrName>
                        </p:attrNameLst>
                      </p:cBhvr>
                      <p:to>
                        <p:strVal val="visible"/>
                      </p:to>
                    </p:set>
                    <p:animEffect transition="in" filter="randombar(horizontal)">
                      <p:cBhvr>
                        <p:cTn dur="500"/>
                        <p:tgtEl>
                          <p:spTgt spid="75798"/>
                        </p:tgtEl>
                      </p:cBhvr>
                    </p:animEffect>
                  </p:childTnLst>
                </p:cTn>
              </p:par>
            </p:tnLst>
          </p:tmpl>
          <p:tmpl lvl="4">
            <p:tnLst>
              <p:par>
                <p:cTn presetID="14" presetClass="entr" presetSubtype="10" fill="hold" nodeType="clickEffect">
                  <p:stCondLst>
                    <p:cond delay="0"/>
                  </p:stCondLst>
                  <p:childTnLst>
                    <p:set>
                      <p:cBhvr>
                        <p:cTn dur="1" fill="hold">
                          <p:stCondLst>
                            <p:cond delay="0"/>
                          </p:stCondLst>
                        </p:cTn>
                        <p:tgtEl>
                          <p:spTgt spid="75798"/>
                        </p:tgtEl>
                        <p:attrNameLst>
                          <p:attrName>style.visibility</p:attrName>
                        </p:attrNameLst>
                      </p:cBhvr>
                      <p:to>
                        <p:strVal val="visible"/>
                      </p:to>
                    </p:set>
                    <p:animEffect transition="in" filter="randombar(horizontal)">
                      <p:cBhvr>
                        <p:cTn dur="500"/>
                        <p:tgtEl>
                          <p:spTgt spid="75798"/>
                        </p:tgtEl>
                      </p:cBhvr>
                    </p:animEffect>
                  </p:childTnLst>
                </p:cTn>
              </p:par>
            </p:tnLst>
          </p:tmpl>
          <p:tmpl lvl="5">
            <p:tnLst>
              <p:par>
                <p:cTn presetID="14" presetClass="entr" presetSubtype="10" fill="hold" nodeType="clickEffect">
                  <p:stCondLst>
                    <p:cond delay="0"/>
                  </p:stCondLst>
                  <p:childTnLst>
                    <p:set>
                      <p:cBhvr>
                        <p:cTn dur="1" fill="hold">
                          <p:stCondLst>
                            <p:cond delay="0"/>
                          </p:stCondLst>
                        </p:cTn>
                        <p:tgtEl>
                          <p:spTgt spid="75798"/>
                        </p:tgtEl>
                        <p:attrNameLst>
                          <p:attrName>style.visibility</p:attrName>
                        </p:attrNameLst>
                      </p:cBhvr>
                      <p:to>
                        <p:strVal val="visible"/>
                      </p:to>
                    </p:set>
                    <p:animEffect transition="in" filter="randombar(horizontal)">
                      <p:cBhvr>
                        <p:cTn dur="500"/>
                        <p:tgtEl>
                          <p:spTgt spid="75798"/>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Grp="1" noChangeArrowheads="1"/>
          </p:cNvSpPr>
          <p:nvPr>
            <p:ph type="title"/>
          </p:nvPr>
        </p:nvSpPr>
        <p:spPr bwMode="auto">
          <a:xfrm>
            <a:off x="203200" y="17145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3972" name="Rectangle 4"/>
          <p:cNvSpPr>
            <a:spLocks noGrp="1" noChangeArrowheads="1"/>
          </p:cNvSpPr>
          <p:nvPr>
            <p:ph type="body" idx="1"/>
          </p:nvPr>
        </p:nvSpPr>
        <p:spPr bwMode="auto">
          <a:xfrm>
            <a:off x="914400" y="14478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3973" name="Rectangle 5"/>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chemeClr val="tx1"/>
                </a:solidFill>
                <a:latin typeface="+mn-lt"/>
              </a:defRPr>
            </a:lvl1pPr>
          </a:lstStyle>
          <a:p>
            <a:pPr>
              <a:defRPr/>
            </a:pPr>
            <a:endParaRPr lang="en-US" altLang="en-US"/>
          </a:p>
        </p:txBody>
      </p:sp>
      <p:sp>
        <p:nvSpPr>
          <p:cNvPr id="83974"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chemeClr val="tx1"/>
                </a:solidFill>
                <a:latin typeface="+mn-lt"/>
              </a:defRPr>
            </a:lvl1pPr>
          </a:lstStyle>
          <a:p>
            <a:pPr>
              <a:defRPr/>
            </a:pPr>
            <a:endParaRPr lang="en-US" altLang="en-US"/>
          </a:p>
        </p:txBody>
      </p:sp>
      <p:sp>
        <p:nvSpPr>
          <p:cNvPr id="83975" name="Rectangle 7"/>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panose="02020603050405020304" pitchFamily="18" charset="0"/>
              </a:defRPr>
            </a:lvl1pPr>
          </a:lstStyle>
          <a:p>
            <a:pPr>
              <a:defRPr/>
            </a:pPr>
            <a:fld id="{9EB60EFF-AFC4-48BE-A35C-54F2D90D838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432" r:id="rId1"/>
    <p:sldLayoutId id="2147490327" r:id="rId2"/>
    <p:sldLayoutId id="2147490328" r:id="rId3"/>
    <p:sldLayoutId id="2147490329" r:id="rId4"/>
    <p:sldLayoutId id="2147490330" r:id="rId5"/>
    <p:sldLayoutId id="2147490331" r:id="rId6"/>
    <p:sldLayoutId id="2147490332" r:id="rId7"/>
    <p:sldLayoutId id="2147490333" r:id="rId8"/>
    <p:sldLayoutId id="2147490334" r:id="rId9"/>
    <p:sldLayoutId id="2147490335" r:id="rId10"/>
    <p:sldLayoutId id="2147490336"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randombar(horizontal)">
                                      <p:cBhvr>
                                        <p:cTn id="7" dur="600">
                                          <p:stCondLst>
                                            <p:cond delay="0"/>
                                          </p:stCondLst>
                                        </p:cTn>
                                        <p:tgtEl>
                                          <p:spTgt spid="839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3972">
                                            <p:txEl>
                                              <p:pRg st="0" end="0"/>
                                            </p:txEl>
                                          </p:spTgt>
                                        </p:tgtEl>
                                        <p:attrNameLst>
                                          <p:attrName>style.visibility</p:attrName>
                                        </p:attrNameLst>
                                      </p:cBhvr>
                                      <p:to>
                                        <p:strVal val="visible"/>
                                      </p:to>
                                    </p:set>
                                    <p:animEffect transition="in" filter="randombar(horizontal)">
                                      <p:cBhvr>
                                        <p:cTn id="12" dur="500"/>
                                        <p:tgtEl>
                                          <p:spTgt spid="8397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3972">
                                            <p:txEl>
                                              <p:pRg st="1" end="1"/>
                                            </p:txEl>
                                          </p:spTgt>
                                        </p:tgtEl>
                                        <p:attrNameLst>
                                          <p:attrName>style.visibility</p:attrName>
                                        </p:attrNameLst>
                                      </p:cBhvr>
                                      <p:to>
                                        <p:strVal val="visible"/>
                                      </p:to>
                                    </p:set>
                                    <p:animEffect transition="in" filter="randombar(horizontal)">
                                      <p:cBhvr>
                                        <p:cTn id="17" dur="500"/>
                                        <p:tgtEl>
                                          <p:spTgt spid="8397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3972">
                                            <p:txEl>
                                              <p:pRg st="2" end="2"/>
                                            </p:txEl>
                                          </p:spTgt>
                                        </p:tgtEl>
                                        <p:attrNameLst>
                                          <p:attrName>style.visibility</p:attrName>
                                        </p:attrNameLst>
                                      </p:cBhvr>
                                      <p:to>
                                        <p:strVal val="visible"/>
                                      </p:to>
                                    </p:set>
                                    <p:animEffect transition="in" filter="randombar(horizontal)">
                                      <p:cBhvr>
                                        <p:cTn id="22" dur="500"/>
                                        <p:tgtEl>
                                          <p:spTgt spid="83972">
                                            <p:txEl>
                                              <p:pRg st="2" end="2"/>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3972">
                                            <p:txEl>
                                              <p:pRg st="3" end="3"/>
                                            </p:txEl>
                                          </p:spTgt>
                                        </p:tgtEl>
                                        <p:attrNameLst>
                                          <p:attrName>style.visibility</p:attrName>
                                        </p:attrNameLst>
                                      </p:cBhvr>
                                      <p:to>
                                        <p:strVal val="visible"/>
                                      </p:to>
                                    </p:set>
                                    <p:animEffect transition="in" filter="randombar(horizontal)">
                                      <p:cBhvr>
                                        <p:cTn id="25" dur="500"/>
                                        <p:tgtEl>
                                          <p:spTgt spid="83972">
                                            <p:txEl>
                                              <p:pRg st="3" end="3"/>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3972">
                                            <p:txEl>
                                              <p:pRg st="4" end="4"/>
                                            </p:txEl>
                                          </p:spTgt>
                                        </p:tgtEl>
                                        <p:attrNameLst>
                                          <p:attrName>style.visibility</p:attrName>
                                        </p:attrNameLst>
                                      </p:cBhvr>
                                      <p:to>
                                        <p:strVal val="visible"/>
                                      </p:to>
                                    </p:set>
                                    <p:animEffect transition="in" filter="randombar(horizontal)">
                                      <p:cBhvr>
                                        <p:cTn id="28" dur="500"/>
                                        <p:tgtEl>
                                          <p:spTgt spid="839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72" grpId="0" build="p">
        <p:tmplLst>
          <p:tmpl lvl="1">
            <p:tnLst>
              <p:par>
                <p:cTn presetID="14" presetClass="entr" presetSubtype="10" fill="hold" nodeType="clickEffect">
                  <p:stCondLst>
                    <p:cond delay="0"/>
                  </p:stCondLst>
                  <p:childTnLst>
                    <p:set>
                      <p:cBhvr>
                        <p:cTn dur="1" fill="hold">
                          <p:stCondLst>
                            <p:cond delay="0"/>
                          </p:stCondLst>
                        </p:cTn>
                        <p:tgtEl>
                          <p:spTgt spid="83972"/>
                        </p:tgtEl>
                        <p:attrNameLst>
                          <p:attrName>style.visibility</p:attrName>
                        </p:attrNameLst>
                      </p:cBhvr>
                      <p:to>
                        <p:strVal val="visible"/>
                      </p:to>
                    </p:set>
                    <p:animEffect transition="in" filter="randombar(horizontal)">
                      <p:cBhvr>
                        <p:cTn dur="500"/>
                        <p:tgtEl>
                          <p:spTgt spid="83972"/>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83972"/>
                        </p:tgtEl>
                        <p:attrNameLst>
                          <p:attrName>style.visibility</p:attrName>
                        </p:attrNameLst>
                      </p:cBhvr>
                      <p:to>
                        <p:strVal val="visible"/>
                      </p:to>
                    </p:set>
                    <p:animEffect transition="in" filter="randombar(horizontal)">
                      <p:cBhvr>
                        <p:cTn dur="500"/>
                        <p:tgtEl>
                          <p:spTgt spid="83972"/>
                        </p:tgtEl>
                      </p:cBhvr>
                    </p:animEffect>
                  </p:childTnLst>
                </p:cTn>
              </p:par>
            </p:tnLst>
          </p:tmpl>
          <p:tmpl lvl="3">
            <p:tnLst>
              <p:par>
                <p:cTn presetID="14" presetClass="entr" presetSubtype="10" fill="hold" nodeType="clickEffect">
                  <p:stCondLst>
                    <p:cond delay="0"/>
                  </p:stCondLst>
                  <p:childTnLst>
                    <p:set>
                      <p:cBhvr>
                        <p:cTn dur="1" fill="hold">
                          <p:stCondLst>
                            <p:cond delay="0"/>
                          </p:stCondLst>
                        </p:cTn>
                        <p:tgtEl>
                          <p:spTgt spid="83972"/>
                        </p:tgtEl>
                        <p:attrNameLst>
                          <p:attrName>style.visibility</p:attrName>
                        </p:attrNameLst>
                      </p:cBhvr>
                      <p:to>
                        <p:strVal val="visible"/>
                      </p:to>
                    </p:set>
                    <p:animEffect transition="in" filter="randombar(horizontal)">
                      <p:cBhvr>
                        <p:cTn dur="500"/>
                        <p:tgtEl>
                          <p:spTgt spid="83972"/>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83972"/>
                        </p:tgtEl>
                        <p:attrNameLst>
                          <p:attrName>style.visibility</p:attrName>
                        </p:attrNameLst>
                      </p:cBhvr>
                      <p:to>
                        <p:strVal val="visible"/>
                      </p:to>
                    </p:set>
                    <p:animEffect transition="in" filter="randombar(horizontal)">
                      <p:cBhvr>
                        <p:cTn dur="500"/>
                        <p:tgtEl>
                          <p:spTgt spid="83972"/>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83972"/>
                        </p:tgtEl>
                        <p:attrNameLst>
                          <p:attrName>style.visibility</p:attrName>
                        </p:attrNameLst>
                      </p:cBhvr>
                      <p:to>
                        <p:strVal val="visible"/>
                      </p:to>
                    </p:set>
                    <p:animEffect transition="in" filter="randombar(horizontal)">
                      <p:cBhvr>
                        <p:cTn dur="500"/>
                        <p:tgtEl>
                          <p:spTgt spid="83972"/>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charset="0"/>
        </a:defRPr>
      </a:lvl2pPr>
      <a:lvl3pPr algn="ctr" rtl="0" eaLnBrk="0" fontAlgn="base" hangingPunct="0">
        <a:spcBef>
          <a:spcPct val="0"/>
        </a:spcBef>
        <a:spcAft>
          <a:spcPct val="0"/>
        </a:spcAft>
        <a:defRPr sz="4400">
          <a:solidFill>
            <a:schemeClr val="bg1"/>
          </a:solidFill>
          <a:latin typeface="Times" charset="0"/>
        </a:defRPr>
      </a:lvl3pPr>
      <a:lvl4pPr algn="ctr" rtl="0" eaLnBrk="0" fontAlgn="base" hangingPunct="0">
        <a:spcBef>
          <a:spcPct val="0"/>
        </a:spcBef>
        <a:spcAft>
          <a:spcPct val="0"/>
        </a:spcAft>
        <a:defRPr sz="4400">
          <a:solidFill>
            <a:schemeClr val="bg1"/>
          </a:solidFill>
          <a:latin typeface="Times" charset="0"/>
        </a:defRPr>
      </a:lvl4pPr>
      <a:lvl5pPr algn="ctr" rtl="0" eaLnBrk="0" fontAlgn="base" hangingPunct="0">
        <a:spcBef>
          <a:spcPct val="0"/>
        </a:spcBef>
        <a:spcAft>
          <a:spcPct val="0"/>
        </a:spcAft>
        <a:defRPr sz="4400">
          <a:solidFill>
            <a:schemeClr val="bg1"/>
          </a:solidFill>
          <a:latin typeface="Times" charset="0"/>
        </a:defRPr>
      </a:lvl5pPr>
      <a:lvl6pPr marL="457200" algn="ctr" rtl="0" eaLnBrk="0" fontAlgn="base" hangingPunct="0">
        <a:spcBef>
          <a:spcPct val="0"/>
        </a:spcBef>
        <a:spcAft>
          <a:spcPct val="0"/>
        </a:spcAft>
        <a:defRPr sz="4400">
          <a:solidFill>
            <a:schemeClr val="bg1"/>
          </a:solidFill>
          <a:latin typeface="Times" charset="0"/>
        </a:defRPr>
      </a:lvl6pPr>
      <a:lvl7pPr marL="914400" algn="ctr" rtl="0" eaLnBrk="0" fontAlgn="base" hangingPunct="0">
        <a:spcBef>
          <a:spcPct val="0"/>
        </a:spcBef>
        <a:spcAft>
          <a:spcPct val="0"/>
        </a:spcAft>
        <a:defRPr sz="4400">
          <a:solidFill>
            <a:schemeClr val="bg1"/>
          </a:solidFill>
          <a:latin typeface="Times" charset="0"/>
        </a:defRPr>
      </a:lvl7pPr>
      <a:lvl8pPr marL="1371600" algn="ctr" rtl="0" eaLnBrk="0" fontAlgn="base" hangingPunct="0">
        <a:spcBef>
          <a:spcPct val="0"/>
        </a:spcBef>
        <a:spcAft>
          <a:spcPct val="0"/>
        </a:spcAft>
        <a:defRPr sz="4400">
          <a:solidFill>
            <a:schemeClr val="bg1"/>
          </a:solidFill>
          <a:latin typeface="Times" charset="0"/>
        </a:defRPr>
      </a:lvl8pPr>
      <a:lvl9pPr marL="1828800" algn="ctr" rtl="0" eaLnBrk="0" fontAlgn="base" hangingPunct="0">
        <a:spcBef>
          <a:spcPct val="0"/>
        </a:spcBef>
        <a:spcAft>
          <a:spcPct val="0"/>
        </a:spcAft>
        <a:defRPr sz="4400">
          <a:solidFill>
            <a:schemeClr val="bg1"/>
          </a:solidFill>
          <a:latin typeface="Times"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660066"/>
        </a:solidFill>
        <a:effectLst/>
      </p:bgPr>
    </p:bg>
    <p:spTree>
      <p:nvGrpSpPr>
        <p:cNvPr id="1" name=""/>
        <p:cNvGrpSpPr/>
        <p:nvPr/>
      </p:nvGrpSpPr>
      <p:grpSpPr>
        <a:xfrm>
          <a:off x="0" y="0"/>
          <a:ext cx="0" cy="0"/>
          <a:chOff x="0" y="0"/>
          <a:chExt cx="0" cy="0"/>
        </a:xfrm>
      </p:grpSpPr>
      <p:pic>
        <p:nvPicPr>
          <p:cNvPr id="8194" name="Picture 2" descr="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12200467"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title"/>
          </p:nvPr>
        </p:nvSpPr>
        <p:spPr bwMode="auto">
          <a:xfrm>
            <a:off x="2641600" y="381000"/>
            <a:ext cx="9652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4" name="Rectangle 4"/>
          <p:cNvSpPr>
            <a:spLocks noGrp="1" noChangeArrowheads="1"/>
          </p:cNvSpPr>
          <p:nvPr>
            <p:ph type="body" idx="1"/>
          </p:nvPr>
        </p:nvSpPr>
        <p:spPr bwMode="auto">
          <a:xfrm>
            <a:off x="2641600" y="1752600"/>
            <a:ext cx="90424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45" name="Rectangle 5"/>
          <p:cNvSpPr>
            <a:spLocks noGrp="1" noChangeArrowheads="1"/>
          </p:cNvSpPr>
          <p:nvPr>
            <p:ph type="dt" sz="half" idx="2"/>
          </p:nvPr>
        </p:nvSpPr>
        <p:spPr bwMode="auto">
          <a:xfrm>
            <a:off x="2641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defRPr>
            </a:lvl1pPr>
          </a:lstStyle>
          <a:p>
            <a:pPr>
              <a:defRPr/>
            </a:pPr>
            <a:endParaRPr lang="en-US"/>
          </a:p>
        </p:txBody>
      </p:sp>
      <p:sp>
        <p:nvSpPr>
          <p:cNvPr id="87046" name="Rectangle 6"/>
          <p:cNvSpPr>
            <a:spLocks noGrp="1" noChangeArrowheads="1"/>
          </p:cNvSpPr>
          <p:nvPr>
            <p:ph type="ftr" sz="quarter" idx="3"/>
          </p:nvPr>
        </p:nvSpPr>
        <p:spPr bwMode="auto">
          <a:xfrm>
            <a:off x="5181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Times New Roman" pitchFamily="18" charset="0"/>
              </a:defRPr>
            </a:lvl1pPr>
          </a:lstStyle>
          <a:p>
            <a:pPr>
              <a:defRPr/>
            </a:pPr>
            <a:endParaRPr lang="en-US"/>
          </a:p>
        </p:txBody>
      </p:sp>
      <p:sp>
        <p:nvSpPr>
          <p:cNvPr id="87047" name="Rectangle 7"/>
          <p:cNvSpPr>
            <a:spLocks noGrp="1" noChangeArrowheads="1"/>
          </p:cNvSpPr>
          <p:nvPr>
            <p:ph type="sldNum" sz="quarter" idx="4"/>
          </p:nvPr>
        </p:nvSpPr>
        <p:spPr bwMode="auto">
          <a:xfrm>
            <a:off x="91440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Times New Roman" panose="02020603050405020304" pitchFamily="18" charset="0"/>
              </a:defRPr>
            </a:lvl1pPr>
          </a:lstStyle>
          <a:p>
            <a:pPr>
              <a:defRPr/>
            </a:pPr>
            <a:fld id="{CAEFDB66-518E-477D-B6FF-892D863260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337" r:id="rId1"/>
    <p:sldLayoutId id="2147490338" r:id="rId2"/>
    <p:sldLayoutId id="2147490339" r:id="rId3"/>
    <p:sldLayoutId id="2147490340" r:id="rId4"/>
    <p:sldLayoutId id="2147490341" r:id="rId5"/>
    <p:sldLayoutId id="2147490342" r:id="rId6"/>
    <p:sldLayoutId id="2147490343" r:id="rId7"/>
    <p:sldLayoutId id="2147490344" r:id="rId8"/>
    <p:sldLayoutId id="2147490345" r:id="rId9"/>
    <p:sldLayoutId id="2147490346" r:id="rId10"/>
    <p:sldLayoutId id="2147490347" r:id="rId11"/>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randombar(horizontal)">
                                      <p:cBhvr>
                                        <p:cTn id="7" dur="600">
                                          <p:stCondLst>
                                            <p:cond delay="0"/>
                                          </p:stCondLst>
                                        </p:cTn>
                                        <p:tgtEl>
                                          <p:spTgt spid="87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7044">
                                            <p:txEl>
                                              <p:pRg st="0" end="0"/>
                                            </p:txEl>
                                          </p:spTgt>
                                        </p:tgtEl>
                                        <p:attrNameLst>
                                          <p:attrName>style.visibility</p:attrName>
                                        </p:attrNameLst>
                                      </p:cBhvr>
                                      <p:to>
                                        <p:strVal val="visible"/>
                                      </p:to>
                                    </p:set>
                                    <p:animEffect transition="in" filter="randombar(horizontal)">
                                      <p:cBhvr>
                                        <p:cTn id="12" dur="500"/>
                                        <p:tgtEl>
                                          <p:spTgt spid="8704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7044">
                                            <p:txEl>
                                              <p:pRg st="1" end="1"/>
                                            </p:txEl>
                                          </p:spTgt>
                                        </p:tgtEl>
                                        <p:attrNameLst>
                                          <p:attrName>style.visibility</p:attrName>
                                        </p:attrNameLst>
                                      </p:cBhvr>
                                      <p:to>
                                        <p:strVal val="visible"/>
                                      </p:to>
                                    </p:set>
                                    <p:animEffect transition="in" filter="randombar(horizontal)">
                                      <p:cBhvr>
                                        <p:cTn id="17" dur="500"/>
                                        <p:tgtEl>
                                          <p:spTgt spid="8704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7044">
                                            <p:txEl>
                                              <p:pRg st="2" end="2"/>
                                            </p:txEl>
                                          </p:spTgt>
                                        </p:tgtEl>
                                        <p:attrNameLst>
                                          <p:attrName>style.visibility</p:attrName>
                                        </p:attrNameLst>
                                      </p:cBhvr>
                                      <p:to>
                                        <p:strVal val="visible"/>
                                      </p:to>
                                    </p:set>
                                    <p:animEffect transition="in" filter="randombar(horizontal)">
                                      <p:cBhvr>
                                        <p:cTn id="22" dur="500"/>
                                        <p:tgtEl>
                                          <p:spTgt spid="8704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7044">
                                            <p:txEl>
                                              <p:pRg st="3" end="3"/>
                                            </p:txEl>
                                          </p:spTgt>
                                        </p:tgtEl>
                                        <p:attrNameLst>
                                          <p:attrName>style.visibility</p:attrName>
                                        </p:attrNameLst>
                                      </p:cBhvr>
                                      <p:to>
                                        <p:strVal val="visible"/>
                                      </p:to>
                                    </p:set>
                                    <p:animEffect transition="in" filter="randombar(horizontal)">
                                      <p:cBhvr>
                                        <p:cTn id="27" dur="500"/>
                                        <p:tgtEl>
                                          <p:spTgt spid="8704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7044">
                                            <p:txEl>
                                              <p:pRg st="4" end="4"/>
                                            </p:txEl>
                                          </p:spTgt>
                                        </p:tgtEl>
                                        <p:attrNameLst>
                                          <p:attrName>style.visibility</p:attrName>
                                        </p:attrNameLst>
                                      </p:cBhvr>
                                      <p:to>
                                        <p:strVal val="visible"/>
                                      </p:to>
                                    </p:set>
                                    <p:animEffect transition="in" filter="randombar(horizontal)">
                                      <p:cBhvr>
                                        <p:cTn id="32" dur="500"/>
                                        <p:tgtEl>
                                          <p:spTgt spid="870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p:bldP spid="87044" grpId="0" build="p">
        <p:tmplLst>
          <p:tmpl lvl="1">
            <p:tnLst>
              <p:par>
                <p:cTn presetID="14" presetClass="entr" presetSubtype="10" fill="hold" nodeType="clickEffect">
                  <p:stCondLst>
                    <p:cond delay="0"/>
                  </p:stCondLst>
                  <p:childTnLst>
                    <p:set>
                      <p:cBhvr>
                        <p:cTn dur="1" fill="hold">
                          <p:stCondLst>
                            <p:cond delay="0"/>
                          </p:stCondLst>
                        </p:cTn>
                        <p:tgtEl>
                          <p:spTgt spid="87044"/>
                        </p:tgtEl>
                        <p:attrNameLst>
                          <p:attrName>style.visibility</p:attrName>
                        </p:attrNameLst>
                      </p:cBhvr>
                      <p:to>
                        <p:strVal val="visible"/>
                      </p:to>
                    </p:set>
                    <p:animEffect transition="in" filter="randombar(horizontal)">
                      <p:cBhvr>
                        <p:cTn dur="500"/>
                        <p:tgtEl>
                          <p:spTgt spid="87044"/>
                        </p:tgtEl>
                      </p:cBhvr>
                    </p:animEffect>
                  </p:childTnLst>
                </p:cTn>
              </p:par>
            </p:tnLst>
          </p:tmpl>
          <p:tmpl lvl="2">
            <p:tnLst>
              <p:par>
                <p:cTn presetID="14" presetClass="entr" presetSubtype="10" fill="hold" nodeType="clickEffect">
                  <p:stCondLst>
                    <p:cond delay="0"/>
                  </p:stCondLst>
                  <p:childTnLst>
                    <p:set>
                      <p:cBhvr>
                        <p:cTn dur="1" fill="hold">
                          <p:stCondLst>
                            <p:cond delay="0"/>
                          </p:stCondLst>
                        </p:cTn>
                        <p:tgtEl>
                          <p:spTgt spid="87044"/>
                        </p:tgtEl>
                        <p:attrNameLst>
                          <p:attrName>style.visibility</p:attrName>
                        </p:attrNameLst>
                      </p:cBhvr>
                      <p:to>
                        <p:strVal val="visible"/>
                      </p:to>
                    </p:set>
                    <p:animEffect transition="in" filter="randombar(horizontal)">
                      <p:cBhvr>
                        <p:cTn dur="500"/>
                        <p:tgtEl>
                          <p:spTgt spid="87044"/>
                        </p:tgtEl>
                      </p:cBhvr>
                    </p:animEffect>
                  </p:childTnLst>
                </p:cTn>
              </p:par>
            </p:tnLst>
          </p:tmpl>
          <p:tmpl lvl="3">
            <p:tnLst>
              <p:par>
                <p:cTn presetID="14" presetClass="entr" presetSubtype="10" fill="hold" nodeType="clickEffect">
                  <p:stCondLst>
                    <p:cond delay="0"/>
                  </p:stCondLst>
                  <p:childTnLst>
                    <p:set>
                      <p:cBhvr>
                        <p:cTn dur="1" fill="hold">
                          <p:stCondLst>
                            <p:cond delay="0"/>
                          </p:stCondLst>
                        </p:cTn>
                        <p:tgtEl>
                          <p:spTgt spid="87044"/>
                        </p:tgtEl>
                        <p:attrNameLst>
                          <p:attrName>style.visibility</p:attrName>
                        </p:attrNameLst>
                      </p:cBhvr>
                      <p:to>
                        <p:strVal val="visible"/>
                      </p:to>
                    </p:set>
                    <p:animEffect transition="in" filter="randombar(horizontal)">
                      <p:cBhvr>
                        <p:cTn dur="500"/>
                        <p:tgtEl>
                          <p:spTgt spid="87044"/>
                        </p:tgtEl>
                      </p:cBhvr>
                    </p:animEffect>
                  </p:childTnLst>
                </p:cTn>
              </p:par>
            </p:tnLst>
          </p:tmpl>
          <p:tmpl lvl="4">
            <p:tnLst>
              <p:par>
                <p:cTn presetID="14" presetClass="entr" presetSubtype="10" fill="hold" nodeType="clickEffect">
                  <p:stCondLst>
                    <p:cond delay="0"/>
                  </p:stCondLst>
                  <p:childTnLst>
                    <p:set>
                      <p:cBhvr>
                        <p:cTn dur="1" fill="hold">
                          <p:stCondLst>
                            <p:cond delay="0"/>
                          </p:stCondLst>
                        </p:cTn>
                        <p:tgtEl>
                          <p:spTgt spid="87044"/>
                        </p:tgtEl>
                        <p:attrNameLst>
                          <p:attrName>style.visibility</p:attrName>
                        </p:attrNameLst>
                      </p:cBhvr>
                      <p:to>
                        <p:strVal val="visible"/>
                      </p:to>
                    </p:set>
                    <p:animEffect transition="in" filter="randombar(horizontal)">
                      <p:cBhvr>
                        <p:cTn dur="500"/>
                        <p:tgtEl>
                          <p:spTgt spid="87044"/>
                        </p:tgtEl>
                      </p:cBhvr>
                    </p:animEffect>
                  </p:childTnLst>
                </p:cTn>
              </p:par>
            </p:tnLst>
          </p:tmpl>
          <p:tmpl lvl="5">
            <p:tnLst>
              <p:par>
                <p:cTn presetID="14" presetClass="entr" presetSubtype="10" fill="hold" nodeType="clickEffect">
                  <p:stCondLst>
                    <p:cond delay="0"/>
                  </p:stCondLst>
                  <p:childTnLst>
                    <p:set>
                      <p:cBhvr>
                        <p:cTn dur="1" fill="hold">
                          <p:stCondLst>
                            <p:cond delay="0"/>
                          </p:stCondLst>
                        </p:cTn>
                        <p:tgtEl>
                          <p:spTgt spid="87044"/>
                        </p:tgtEl>
                        <p:attrNameLst>
                          <p:attrName>style.visibility</p:attrName>
                        </p:attrNameLst>
                      </p:cBhvr>
                      <p:to>
                        <p:strVal val="visible"/>
                      </p:to>
                    </p:set>
                    <p:animEffect transition="in" filter="randombar(horizontal)">
                      <p:cBhvr>
                        <p:cTn dur="500"/>
                        <p:tgtEl>
                          <p:spTgt spid="87044"/>
                        </p:tgtEl>
                      </p:cBhvr>
                    </p:animEffect>
                  </p:childTnLst>
                </p:cTn>
              </p:par>
            </p:tnLst>
          </p:tmpl>
        </p:tmplLst>
      </p:bldP>
    </p:bldLst>
  </p:timing>
  <p:hf hdr="0" ftr="0" dt="0"/>
  <p:txStyles>
    <p:titleStyle>
      <a:lvl1pPr algn="l" rtl="0" eaLnBrk="0" fontAlgn="base" hangingPunct="0">
        <a:spcBef>
          <a:spcPct val="0"/>
        </a:spcBef>
        <a:spcAft>
          <a:spcPct val="0"/>
        </a:spcAft>
        <a:defRPr sz="3600">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a:solidFill>
            <a:schemeClr val="bg1"/>
          </a:solidFill>
          <a:effectLst>
            <a:outerShdw blurRad="38100" dist="38100" dir="2700000" algn="tl">
              <a:srgbClr val="000000"/>
            </a:outerShdw>
          </a:effectLst>
          <a:latin typeface="Verdana" pitchFamily="34" charset="0"/>
        </a:defRPr>
      </a:lvl2pPr>
      <a:lvl3pPr algn="l" rtl="0" eaLnBrk="0" fontAlgn="base" hangingPunct="0">
        <a:spcBef>
          <a:spcPct val="0"/>
        </a:spcBef>
        <a:spcAft>
          <a:spcPct val="0"/>
        </a:spcAft>
        <a:defRPr sz="3600">
          <a:solidFill>
            <a:schemeClr val="bg1"/>
          </a:solidFill>
          <a:effectLst>
            <a:outerShdw blurRad="38100" dist="38100" dir="2700000" algn="tl">
              <a:srgbClr val="000000"/>
            </a:outerShdw>
          </a:effectLst>
          <a:latin typeface="Verdana" pitchFamily="34" charset="0"/>
        </a:defRPr>
      </a:lvl3pPr>
      <a:lvl4pPr algn="l" rtl="0" eaLnBrk="0" fontAlgn="base" hangingPunct="0">
        <a:spcBef>
          <a:spcPct val="0"/>
        </a:spcBef>
        <a:spcAft>
          <a:spcPct val="0"/>
        </a:spcAft>
        <a:defRPr sz="3600">
          <a:solidFill>
            <a:schemeClr val="bg1"/>
          </a:solidFill>
          <a:effectLst>
            <a:outerShdw blurRad="38100" dist="38100" dir="2700000" algn="tl">
              <a:srgbClr val="000000"/>
            </a:outerShdw>
          </a:effectLst>
          <a:latin typeface="Verdana" pitchFamily="34" charset="0"/>
        </a:defRPr>
      </a:lvl4pPr>
      <a:lvl5pPr algn="l" rtl="0" eaLnBrk="0" fontAlgn="base" hangingPunct="0">
        <a:spcBef>
          <a:spcPct val="0"/>
        </a:spcBef>
        <a:spcAft>
          <a:spcPct val="0"/>
        </a:spcAft>
        <a:defRPr sz="3600">
          <a:solidFill>
            <a:schemeClr val="bg1"/>
          </a:solidFill>
          <a:effectLst>
            <a:outerShdw blurRad="38100" dist="38100" dir="2700000" algn="tl">
              <a:srgbClr val="000000"/>
            </a:outerShdw>
          </a:effectLst>
          <a:latin typeface="Verdana" pitchFamily="34" charset="0"/>
        </a:defRPr>
      </a:lvl5pPr>
      <a:lvl6pPr marL="457200" algn="l" rtl="0" fontAlgn="base">
        <a:spcBef>
          <a:spcPct val="0"/>
        </a:spcBef>
        <a:spcAft>
          <a:spcPct val="0"/>
        </a:spcAft>
        <a:defRPr sz="3600">
          <a:solidFill>
            <a:schemeClr val="bg1"/>
          </a:solidFill>
          <a:effectLst>
            <a:outerShdw blurRad="38100" dist="38100" dir="2700000" algn="tl">
              <a:srgbClr val="000000"/>
            </a:outerShdw>
          </a:effectLst>
          <a:latin typeface="Verdana" pitchFamily="34" charset="0"/>
        </a:defRPr>
      </a:lvl6pPr>
      <a:lvl7pPr marL="914400" algn="l" rtl="0" fontAlgn="base">
        <a:spcBef>
          <a:spcPct val="0"/>
        </a:spcBef>
        <a:spcAft>
          <a:spcPct val="0"/>
        </a:spcAft>
        <a:defRPr sz="3600">
          <a:solidFill>
            <a:schemeClr val="bg1"/>
          </a:solidFill>
          <a:effectLst>
            <a:outerShdw blurRad="38100" dist="38100" dir="2700000" algn="tl">
              <a:srgbClr val="000000"/>
            </a:outerShdw>
          </a:effectLst>
          <a:latin typeface="Verdana" pitchFamily="34" charset="0"/>
        </a:defRPr>
      </a:lvl7pPr>
      <a:lvl8pPr marL="1371600" algn="l" rtl="0" fontAlgn="base">
        <a:spcBef>
          <a:spcPct val="0"/>
        </a:spcBef>
        <a:spcAft>
          <a:spcPct val="0"/>
        </a:spcAft>
        <a:defRPr sz="3600">
          <a:solidFill>
            <a:schemeClr val="bg1"/>
          </a:solidFill>
          <a:effectLst>
            <a:outerShdw blurRad="38100" dist="38100" dir="2700000" algn="tl">
              <a:srgbClr val="000000"/>
            </a:outerShdw>
          </a:effectLst>
          <a:latin typeface="Verdana" pitchFamily="34" charset="0"/>
        </a:defRPr>
      </a:lvl8pPr>
      <a:lvl9pPr marL="1828800" algn="l" rtl="0" fontAlgn="base">
        <a:spcBef>
          <a:spcPct val="0"/>
        </a:spcBef>
        <a:spcAft>
          <a:spcPct val="0"/>
        </a:spcAft>
        <a:defRPr sz="3600">
          <a:solidFill>
            <a:schemeClr val="bg1"/>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30400" y="0"/>
            <a:ext cx="1026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1930400" y="838200"/>
            <a:ext cx="10261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7396" name="Rectangle 4"/>
          <p:cNvSpPr>
            <a:spLocks noGrp="1" noChangeArrowheads="1"/>
          </p:cNvSpPr>
          <p:nvPr>
            <p:ph type="dt" sz="half" idx="2"/>
          </p:nvPr>
        </p:nvSpPr>
        <p:spPr bwMode="auto">
          <a:xfrm>
            <a:off x="0" y="6629400"/>
            <a:ext cx="2540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chemeClr val="tx1"/>
                </a:solidFill>
                <a:latin typeface="Impact" pitchFamily="34" charset="0"/>
              </a:defRPr>
            </a:lvl1pPr>
          </a:lstStyle>
          <a:p>
            <a:pPr>
              <a:defRPr/>
            </a:pPr>
            <a:endParaRPr lang="en-US"/>
          </a:p>
        </p:txBody>
      </p:sp>
      <p:sp>
        <p:nvSpPr>
          <p:cNvPr id="187397" name="Rectangle 5"/>
          <p:cNvSpPr>
            <a:spLocks noGrp="1" noChangeArrowheads="1"/>
          </p:cNvSpPr>
          <p:nvPr>
            <p:ph type="ftr" sz="quarter" idx="3"/>
          </p:nvPr>
        </p:nvSpPr>
        <p:spPr bwMode="auto">
          <a:xfrm>
            <a:off x="4165600" y="6629400"/>
            <a:ext cx="3860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solidFill>
                  <a:schemeClr val="tx1"/>
                </a:solidFill>
                <a:latin typeface="Impact" pitchFamily="34" charset="0"/>
              </a:defRPr>
            </a:lvl1pPr>
          </a:lstStyle>
          <a:p>
            <a:pPr>
              <a:defRPr/>
            </a:pPr>
            <a:endParaRPr lang="en-US"/>
          </a:p>
        </p:txBody>
      </p:sp>
      <p:sp>
        <p:nvSpPr>
          <p:cNvPr id="187398" name="Rectangle 6"/>
          <p:cNvSpPr>
            <a:spLocks noGrp="1" noChangeArrowheads="1"/>
          </p:cNvSpPr>
          <p:nvPr>
            <p:ph type="sldNum" sz="quarter" idx="4"/>
          </p:nvPr>
        </p:nvSpPr>
        <p:spPr bwMode="auto">
          <a:xfrm>
            <a:off x="9652000" y="6629400"/>
            <a:ext cx="2540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chemeClr val="tx1"/>
                </a:solidFill>
                <a:latin typeface="Impact" panose="020B0806030902050204" pitchFamily="34" charset="0"/>
              </a:defRPr>
            </a:lvl1pPr>
          </a:lstStyle>
          <a:p>
            <a:pPr>
              <a:defRPr/>
            </a:pPr>
            <a:fld id="{DDA9F530-EFD2-4D86-A035-818880C66FD0}"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0433" r:id="rId1"/>
    <p:sldLayoutId id="2147490348" r:id="rId2"/>
    <p:sldLayoutId id="2147490349" r:id="rId3"/>
    <p:sldLayoutId id="2147490350" r:id="rId4"/>
    <p:sldLayoutId id="2147490351" r:id="rId5"/>
    <p:sldLayoutId id="2147490352" r:id="rId6"/>
    <p:sldLayoutId id="2147490353" r:id="rId7"/>
    <p:sldLayoutId id="2147490354" r:id="rId8"/>
    <p:sldLayoutId id="2147490355" r:id="rId9"/>
    <p:sldLayoutId id="2147490356" r:id="rId10"/>
    <p:sldLayoutId id="2147490357" r:id="rId11"/>
  </p:sldLayoutIdLst>
  <p:transition>
    <p:fade thruBlk="1"/>
  </p:transition>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0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8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0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7.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1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8.xml"/></Relationships>
</file>

<file path=ppt/slides/_rels/slide7.xml.rels><?xml version="1.0" encoding="UTF-8" standalone="yes"?>
<Relationships xmlns="http://schemas.openxmlformats.org/package/2006/relationships"><Relationship Id="rId2" Type="http://schemas.openxmlformats.org/officeDocument/2006/relationships/hyperlink" Target="https://answersingenesis.org/jesus-christ/resurrection/the-sequence-of-christs-post-resurrection-appearances/" TargetMode="External"/><Relationship Id="rId1" Type="http://schemas.openxmlformats.org/officeDocument/2006/relationships/slideLayout" Target="../slideLayouts/slideLayout2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9.xml"/></Relationships>
</file>

<file path=ppt/slides/_rels/slide75.xml.rels><?xml version="1.0" encoding="UTF-8" standalone="yes"?>
<Relationships xmlns="http://schemas.openxmlformats.org/package/2006/relationships"><Relationship Id="rId3" Type="http://schemas.openxmlformats.org/officeDocument/2006/relationships/hyperlink" Target="http://www.rmni.org/urban-ministries/inner-city-evangelism/evangelism-outline.html" TargetMode="External"/><Relationship Id="rId2" Type="http://schemas.openxmlformats.org/officeDocument/2006/relationships/notesSlide" Target="../notesSlides/notesSlide67.xml"/><Relationship Id="rId1" Type="http://schemas.openxmlformats.org/officeDocument/2006/relationships/slideLayout" Target="../slideLayouts/slideLayout169.xml"/><Relationship Id="rId4" Type="http://schemas.openxmlformats.org/officeDocument/2006/relationships/hyperlink" Target="http://www.rmni.org/teaching-resources/evangelism-a-discipleship/color-coded-verses-for-witnessing.html"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1.xml"/></Relationships>
</file>

<file path=ppt/slides/_rels/slide78.xml.rels><?xml version="1.0" encoding="UTF-8" standalone="yes"?>
<Relationships xmlns="http://schemas.openxmlformats.org/package/2006/relationships"><Relationship Id="rId3" Type="http://schemas.openxmlformats.org/officeDocument/2006/relationships/hyperlink" Target="http://www.rmni.org/teaching-resources/evangelism-a-discipleship/follow-up.html" TargetMode="External"/><Relationship Id="rId2" Type="http://schemas.openxmlformats.org/officeDocument/2006/relationships/notesSlide" Target="../notesSlides/notesSlide70.xml"/><Relationship Id="rId1" Type="http://schemas.openxmlformats.org/officeDocument/2006/relationships/slideLayout" Target="../slideLayouts/slideLayout91.xml"/></Relationships>
</file>

<file path=ppt/slides/_rels/slide79.xml.rels><?xml version="1.0" encoding="UTF-8" standalone="yes"?>
<Relationships xmlns="http://schemas.openxmlformats.org/package/2006/relationships"><Relationship Id="rId3" Type="http://schemas.openxmlformats.org/officeDocument/2006/relationships/hyperlink" Target="http://www.rmni.org/teaching-resources/evangelism-a-discipleship/follow-up.html" TargetMode="External"/><Relationship Id="rId2" Type="http://schemas.openxmlformats.org/officeDocument/2006/relationships/notesSlide" Target="../notesSlides/notesSlide71.xml"/><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2.xml"/><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hyperlink" Target="http://www.barna.org/barna-update/article/21-transformation/252-barna-survey-examines-changes-in-worldview-among-christians-over-the-past-13-years?q=worldview" TargetMode="External"/><Relationship Id="rId2" Type="http://schemas.openxmlformats.org/officeDocument/2006/relationships/notesSlide" Target="../notesSlides/notesSlide82.xml"/><Relationship Id="rId1" Type="http://schemas.openxmlformats.org/officeDocument/2006/relationships/slideLayout" Target="../slideLayouts/slideLayout4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6.xml"/></Relationships>
</file>

<file path=ppt/slides/_rels/slide93.xml.rels><?xml version="1.0" encoding="UTF-8" standalone="yes"?>
<Relationships xmlns="http://schemas.openxmlformats.org/package/2006/relationships"><Relationship Id="rId3" Type="http://schemas.openxmlformats.org/officeDocument/2006/relationships/hyperlink" Target="http://www.barna.org/barna-update/article/21-transformation/252-barna-survey-examines-changes-in-worldview-among-christians-over-the-past-13-years?q=worldview" TargetMode="External"/><Relationship Id="rId2" Type="http://schemas.openxmlformats.org/officeDocument/2006/relationships/notesSlide" Target="../notesSlides/notesSlide85.xml"/><Relationship Id="rId1"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1BF16331-0052-463B-A9AB-43146F2A10E1}" type="slidenum">
              <a:rPr lang="en-US" altLang="en-US" sz="1000" b="0">
                <a:latin typeface="Impact" panose="020B0806030902050204" pitchFamily="34" charset="0"/>
              </a:rPr>
              <a:pPr>
                <a:spcBef>
                  <a:spcPct val="0"/>
                </a:spcBef>
                <a:buFontTx/>
                <a:buNone/>
              </a:pPr>
              <a:t>1</a:t>
            </a:fld>
            <a:endParaRPr lang="en-US" altLang="en-US" sz="1000" b="0">
              <a:latin typeface="Impact" panose="020B0806030902050204" pitchFamily="34" charset="0"/>
            </a:endParaRPr>
          </a:p>
        </p:txBody>
      </p:sp>
      <p:sp>
        <p:nvSpPr>
          <p:cNvPr id="80899" name="Rectangle 2"/>
          <p:cNvSpPr>
            <a:spLocks noGrp="1" noChangeArrowheads="1"/>
          </p:cNvSpPr>
          <p:nvPr>
            <p:ph type="ctrTitle"/>
          </p:nvPr>
        </p:nvSpPr>
        <p:spPr>
          <a:xfrm>
            <a:off x="2590800" y="2895600"/>
            <a:ext cx="7772400" cy="1143000"/>
          </a:xfrm>
        </p:spPr>
        <p:txBody>
          <a:bodyPr/>
          <a:lstStyle/>
          <a:p>
            <a:pPr eaLnBrk="1" hangingPunct="1"/>
            <a:r>
              <a:rPr lang="en-US" altLang="en-US" sz="4800" dirty="0">
                <a:solidFill>
                  <a:srgbClr val="FF0000"/>
                </a:solidFill>
              </a:rPr>
              <a:t>Becoming an Agent of Reconciliation</a:t>
            </a:r>
          </a:p>
        </p:txBody>
      </p:sp>
      <p:sp>
        <p:nvSpPr>
          <p:cNvPr id="80900" name="Rectangle 3"/>
          <p:cNvSpPr>
            <a:spLocks noGrp="1" noChangeArrowheads="1"/>
          </p:cNvSpPr>
          <p:nvPr>
            <p:ph type="subTitle" idx="1"/>
          </p:nvPr>
        </p:nvSpPr>
        <p:spPr>
          <a:xfrm>
            <a:off x="533400" y="4952722"/>
            <a:ext cx="7543800" cy="1524000"/>
          </a:xfrm>
        </p:spPr>
        <p:txBody>
          <a:bodyPr/>
          <a:lstStyle/>
          <a:p>
            <a:pPr algn="l" eaLnBrk="1" hangingPunct="1">
              <a:lnSpc>
                <a:spcPct val="90000"/>
              </a:lnSpc>
            </a:pPr>
            <a:r>
              <a:rPr lang="en-US" altLang="en-US" dirty="0">
                <a:latin typeface="Calibri" panose="020F0502020204030204" pitchFamily="34" charset="0"/>
                <a:ea typeface="Calibri" panose="020F0502020204030204" pitchFamily="34" charset="0"/>
                <a:cs typeface="Calibri" panose="020F0502020204030204" pitchFamily="34" charset="0"/>
              </a:rPr>
              <a:t>Jim Sutherland</a:t>
            </a:r>
          </a:p>
          <a:p>
            <a:pPr algn="l" eaLnBrk="1" hangingPunct="1">
              <a:lnSpc>
                <a:spcPct val="90000"/>
              </a:lnSpc>
            </a:pPr>
            <a:r>
              <a:rPr lang="en-US" altLang="en-US" sz="3200" b="0" dirty="0">
                <a:latin typeface="Calibri" panose="020F0502020204030204" pitchFamily="34" charset="0"/>
                <a:ea typeface="Calibri" panose="020F0502020204030204" pitchFamily="34" charset="0"/>
                <a:cs typeface="Calibri" panose="020F0502020204030204" pitchFamily="34" charset="0"/>
              </a:rPr>
              <a:t>Reconciliation Ministries Network</a:t>
            </a:r>
          </a:p>
          <a:p>
            <a:pPr algn="l" eaLnBrk="1" hangingPunct="1">
              <a:lnSpc>
                <a:spcPct val="90000"/>
              </a:lnSpc>
            </a:pPr>
            <a:r>
              <a:rPr lang="en-US" altLang="en-US" b="0" dirty="0">
                <a:latin typeface="Calibri" panose="020F0502020204030204" pitchFamily="34" charset="0"/>
                <a:ea typeface="Calibri" panose="020F0502020204030204" pitchFamily="34" charset="0"/>
                <a:cs typeface="Calibri" panose="020F0502020204030204" pitchFamily="34" charset="0"/>
              </a:rPr>
              <a:t>www.RMNI.org</a:t>
            </a:r>
          </a:p>
        </p:txBody>
      </p:sp>
      <p:pic>
        <p:nvPicPr>
          <p:cNvPr id="3" name="Picture 2" descr="Logo&#10;&#10;Description automatically generated">
            <a:extLst>
              <a:ext uri="{FF2B5EF4-FFF2-40B4-BE49-F238E27FC236}">
                <a16:creationId xmlns:a16="http://schemas.microsoft.com/office/drawing/2014/main" id="{F0EA3965-7587-42C7-9255-F9DFA6303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5181322"/>
            <a:ext cx="4087803" cy="1448078"/>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3"/>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A8A87F99-0000-4A41-A3F9-B74661E61481}" type="slidenum">
              <a:rPr lang="en-US" altLang="en-US" sz="1400"/>
              <a:pPr>
                <a:spcBef>
                  <a:spcPct val="0"/>
                </a:spcBef>
                <a:buClrTx/>
                <a:buSzTx/>
                <a:buFontTx/>
                <a:buNone/>
              </a:pPr>
              <a:t>10</a:t>
            </a:fld>
            <a:endParaRPr lang="en-US" altLang="en-US" sz="1400"/>
          </a:p>
        </p:txBody>
      </p:sp>
      <p:sp>
        <p:nvSpPr>
          <p:cNvPr id="96259" name="Rectangle 2"/>
          <p:cNvSpPr>
            <a:spLocks noGrp="1" noChangeArrowheads="1"/>
          </p:cNvSpPr>
          <p:nvPr>
            <p:ph type="title"/>
          </p:nvPr>
        </p:nvSpPr>
        <p:spPr>
          <a:xfrm>
            <a:off x="2743200" y="304800"/>
            <a:ext cx="6858000" cy="1371600"/>
          </a:xfrm>
        </p:spPr>
        <p:txBody>
          <a:bodyPr/>
          <a:lstStyle/>
          <a:p>
            <a:r>
              <a:rPr lang="en-US" altLang="en-US"/>
              <a:t>Is </a:t>
            </a:r>
            <a:r>
              <a:rPr lang="en-US" altLang="en-US" u="sng"/>
              <a:t>everyone</a:t>
            </a:r>
            <a:r>
              <a:rPr lang="en-US" altLang="en-US"/>
              <a:t> guilty before God?</a:t>
            </a:r>
            <a:endParaRPr lang="en-US" altLang="en-US" u="sng">
              <a:solidFill>
                <a:srgbClr val="CC0000"/>
              </a:solidFill>
            </a:endParaRPr>
          </a:p>
        </p:txBody>
      </p:sp>
      <p:sp>
        <p:nvSpPr>
          <p:cNvPr id="96260" name="Rectangle 3"/>
          <p:cNvSpPr>
            <a:spLocks noGrp="1" noChangeArrowheads="1"/>
          </p:cNvSpPr>
          <p:nvPr>
            <p:ph type="body" sz="half" idx="1"/>
          </p:nvPr>
        </p:nvSpPr>
        <p:spPr>
          <a:xfrm>
            <a:off x="990600" y="2057400"/>
            <a:ext cx="9448800" cy="4495800"/>
          </a:xfrm>
        </p:spPr>
        <p:txBody>
          <a:bodyPr/>
          <a:lstStyle/>
          <a:p>
            <a:r>
              <a:rPr lang="en-US" altLang="en-US" sz="2800" dirty="0">
                <a:latin typeface="Tahoma" panose="020B0604030504040204" pitchFamily="34" charset="0"/>
              </a:rPr>
              <a:t>Everyone sins</a:t>
            </a:r>
          </a:p>
          <a:p>
            <a:pPr lvl="1"/>
            <a:r>
              <a:rPr lang="en-US" altLang="en-US" sz="2400" dirty="0">
                <a:latin typeface="Tahoma" panose="020B0604030504040204" pitchFamily="34" charset="0"/>
              </a:rPr>
              <a:t>Rom. 3:23 </a:t>
            </a:r>
            <a:r>
              <a:rPr lang="en-US" altLang="en-US" sz="2400" b="1" dirty="0"/>
              <a:t>“</a:t>
            </a:r>
            <a:r>
              <a:rPr lang="en-US" altLang="en-US" sz="2400" dirty="0"/>
              <a:t>for </a:t>
            </a:r>
            <a:r>
              <a:rPr lang="en-US" altLang="en-US" sz="2400" u="sng" dirty="0"/>
              <a:t>all</a:t>
            </a:r>
            <a:r>
              <a:rPr lang="en-US" altLang="en-US" sz="2400" dirty="0"/>
              <a:t> have sinned and fall short of the glory of God”</a:t>
            </a:r>
            <a:r>
              <a:rPr lang="en-US" altLang="en-US" sz="2400" dirty="0">
                <a:latin typeface="Tahoma" panose="020B0604030504040204" pitchFamily="34" charset="0"/>
              </a:rPr>
              <a:t>, </a:t>
            </a:r>
          </a:p>
          <a:p>
            <a:pPr lvl="1"/>
            <a:r>
              <a:rPr lang="en-US" altLang="en-US" sz="2400" dirty="0">
                <a:latin typeface="Tahoma" panose="020B0604030504040204" pitchFamily="34" charset="0"/>
              </a:rPr>
              <a:t>Rom. 3:11-12 “</a:t>
            </a:r>
            <a:r>
              <a:rPr lang="en-US" altLang="en-US" sz="2400" dirty="0"/>
              <a:t>As it is written: "There is no one righteous, </a:t>
            </a:r>
            <a:r>
              <a:rPr lang="en-US" altLang="en-US" sz="2400" u="sng" dirty="0"/>
              <a:t>not even one</a:t>
            </a:r>
            <a:r>
              <a:rPr lang="en-US" altLang="en-US" sz="2400" dirty="0"/>
              <a:t>;  </a:t>
            </a:r>
            <a:r>
              <a:rPr lang="en-US" altLang="en-US" sz="2400" baseline="30000" dirty="0"/>
              <a:t>11</a:t>
            </a:r>
            <a:r>
              <a:rPr lang="en-US" altLang="en-US" sz="2400" dirty="0"/>
              <a:t> there is no one who understands, no one who seeks God.  </a:t>
            </a:r>
            <a:r>
              <a:rPr lang="en-US" altLang="en-US" sz="2400" baseline="30000" dirty="0"/>
              <a:t>12</a:t>
            </a:r>
            <a:r>
              <a:rPr lang="en-US" altLang="en-US" sz="2400" dirty="0"/>
              <a:t> All have turned away, they have together become worthless; there is no one who does good, not even one."</a:t>
            </a:r>
            <a:endParaRPr lang="en-US" altLang="en-US" sz="2400" dirty="0">
              <a:latin typeface="Tahoma" panose="020B0604030504040204" pitchFamily="34" charset="0"/>
            </a:endParaRPr>
          </a:p>
          <a:p>
            <a:pPr lvl="1"/>
            <a:r>
              <a:rPr lang="en-US" altLang="en-US" sz="2400" dirty="0">
                <a:latin typeface="Tahoma" panose="020B0604030504040204" pitchFamily="34" charset="0"/>
              </a:rPr>
              <a:t>John 6:44 </a:t>
            </a:r>
            <a:r>
              <a:rPr lang="en-US" altLang="en-US" sz="2400" dirty="0"/>
              <a:t> “No one can come to me unless the Father who sent me draws him”</a:t>
            </a:r>
            <a:endParaRPr lang="en-US" altLang="en-US" sz="2400" dirty="0">
              <a:latin typeface="Tahoma" panose="020B0604030504040204" pitchFamily="34" charset="0"/>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3"/>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6B1B4BBB-8CE0-4CAA-B81E-275122580818}" type="slidenum">
              <a:rPr lang="en-US" altLang="en-US" sz="1400"/>
              <a:pPr>
                <a:spcBef>
                  <a:spcPct val="0"/>
                </a:spcBef>
                <a:buClrTx/>
                <a:buSzTx/>
                <a:buFontTx/>
                <a:buNone/>
              </a:pPr>
              <a:t>11</a:t>
            </a:fld>
            <a:endParaRPr lang="en-US" altLang="en-US" sz="1400"/>
          </a:p>
        </p:txBody>
      </p:sp>
      <p:sp>
        <p:nvSpPr>
          <p:cNvPr id="98307" name="Rectangle 2"/>
          <p:cNvSpPr>
            <a:spLocks noGrp="1" noChangeArrowheads="1"/>
          </p:cNvSpPr>
          <p:nvPr>
            <p:ph type="title"/>
          </p:nvPr>
        </p:nvSpPr>
        <p:spPr>
          <a:xfrm>
            <a:off x="2743200" y="304800"/>
            <a:ext cx="6858000" cy="1371600"/>
          </a:xfrm>
        </p:spPr>
        <p:txBody>
          <a:bodyPr/>
          <a:lstStyle/>
          <a:p>
            <a:r>
              <a:rPr lang="en-US" altLang="en-US"/>
              <a:t>What do we do with even limited knowledge of God?</a:t>
            </a:r>
            <a:endParaRPr lang="en-US" altLang="en-US" u="sng">
              <a:solidFill>
                <a:srgbClr val="CC0000"/>
              </a:solidFill>
            </a:endParaRPr>
          </a:p>
        </p:txBody>
      </p:sp>
      <p:sp>
        <p:nvSpPr>
          <p:cNvPr id="98308" name="Rectangle 3"/>
          <p:cNvSpPr>
            <a:spLocks noGrp="1" noChangeArrowheads="1"/>
          </p:cNvSpPr>
          <p:nvPr>
            <p:ph type="body" sz="half" idx="1"/>
          </p:nvPr>
        </p:nvSpPr>
        <p:spPr>
          <a:xfrm>
            <a:off x="1143000" y="2057400"/>
            <a:ext cx="9296400" cy="4495800"/>
          </a:xfrm>
        </p:spPr>
        <p:txBody>
          <a:bodyPr/>
          <a:lstStyle/>
          <a:p>
            <a:pPr lvl="1">
              <a:lnSpc>
                <a:spcPct val="90000"/>
              </a:lnSpc>
            </a:pPr>
            <a:r>
              <a:rPr lang="en-US" altLang="en-US" sz="2400" dirty="0">
                <a:latin typeface="Tahoma" panose="020B0604030504040204" pitchFamily="34" charset="0"/>
              </a:rPr>
              <a:t>Pagans </a:t>
            </a:r>
            <a:r>
              <a:rPr lang="en-US" altLang="en-US" sz="2400" u="sng" dirty="0">
                <a:latin typeface="Tahoma" panose="020B0604030504040204" pitchFamily="34" charset="0"/>
              </a:rPr>
              <a:t>suppress</a:t>
            </a:r>
            <a:r>
              <a:rPr lang="en-US" altLang="en-US" sz="2400" dirty="0">
                <a:latin typeface="Tahoma" panose="020B0604030504040204" pitchFamily="34" charset="0"/>
              </a:rPr>
              <a:t> knowledge. They don’t accept the light </a:t>
            </a:r>
            <a:r>
              <a:rPr lang="en-US" altLang="en-US" sz="2400" u="sng" dirty="0">
                <a:latin typeface="Tahoma" panose="020B0604030504040204" pitchFamily="34" charset="0"/>
              </a:rPr>
              <a:t>already given</a:t>
            </a:r>
            <a:r>
              <a:rPr lang="en-US" altLang="en-US" sz="2400" dirty="0">
                <a:latin typeface="Tahoma" panose="020B0604030504040204" pitchFamily="34" charset="0"/>
              </a:rPr>
              <a:t>.  </a:t>
            </a:r>
          </a:p>
          <a:p>
            <a:pPr lvl="1">
              <a:lnSpc>
                <a:spcPct val="90000"/>
              </a:lnSpc>
            </a:pPr>
            <a:r>
              <a:rPr lang="en-US" altLang="en-US" sz="2400" b="1" dirty="0"/>
              <a:t>Romans 1:18-20  “</a:t>
            </a:r>
            <a:r>
              <a:rPr lang="en-US" altLang="en-US" sz="2400" dirty="0"/>
              <a:t>The wrath of God is being revealed from heaven against all the godlessness and wickedness of men who </a:t>
            </a:r>
            <a:r>
              <a:rPr lang="en-US" altLang="en-US" sz="2400" u="sng" dirty="0"/>
              <a:t>suppress the truth</a:t>
            </a:r>
            <a:r>
              <a:rPr lang="en-US" altLang="en-US" sz="2400" dirty="0"/>
              <a:t> by their wickedness,  </a:t>
            </a:r>
            <a:r>
              <a:rPr lang="en-US" altLang="en-US" sz="2400" baseline="30000" dirty="0"/>
              <a:t>19</a:t>
            </a:r>
            <a:r>
              <a:rPr lang="en-US" altLang="en-US" sz="2400" dirty="0"/>
              <a:t> since what may be known about God is plain to them, because God has made it plain to them.  </a:t>
            </a:r>
            <a:r>
              <a:rPr lang="en-US" altLang="en-US" sz="2400" baseline="30000" dirty="0"/>
              <a:t>20</a:t>
            </a:r>
            <a:r>
              <a:rPr lang="en-US" altLang="en-US" sz="2400" dirty="0"/>
              <a:t> For since the creation of the world God's invisible qualities-- his </a:t>
            </a:r>
            <a:r>
              <a:rPr lang="en-US" altLang="en-US" sz="2400" u="sng" dirty="0"/>
              <a:t>eternal power and divine nature</a:t>
            </a:r>
            <a:r>
              <a:rPr lang="en-US" altLang="en-US" sz="2400" dirty="0"/>
              <a:t>-- have been clearly seen, being understood from what has been made, so that </a:t>
            </a:r>
            <a:r>
              <a:rPr lang="en-US" altLang="en-US" sz="2400" u="sng" dirty="0"/>
              <a:t>men are without excuse</a:t>
            </a:r>
            <a:r>
              <a:rPr lang="en-US" altLang="en-US" sz="2400" dirty="0"/>
              <a:t>.” </a:t>
            </a:r>
            <a:endParaRPr lang="en-US" altLang="en-US" sz="2400" dirty="0">
              <a:latin typeface="Tahoma" panose="020B0604030504040204" pitchFamily="34" charset="0"/>
            </a:endParaRPr>
          </a:p>
          <a:p>
            <a:pPr>
              <a:lnSpc>
                <a:spcPct val="90000"/>
              </a:lnSpc>
              <a:buFont typeface="Wingdings" panose="05000000000000000000" pitchFamily="2" charset="2"/>
              <a:buNone/>
            </a:pPr>
            <a:endParaRPr lang="en-US" altLang="en-US" sz="2800" dirty="0">
              <a:latin typeface="Tahoma" panose="020B0604030504040204" pitchFamily="34"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3"/>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A27D4A7C-FAC9-4A66-AECA-A0A34F78C9A3}" type="slidenum">
              <a:rPr lang="en-US" altLang="en-US" sz="1400"/>
              <a:pPr>
                <a:spcBef>
                  <a:spcPct val="0"/>
                </a:spcBef>
                <a:buClrTx/>
                <a:buSzTx/>
                <a:buFontTx/>
                <a:buNone/>
              </a:pPr>
              <a:t>12</a:t>
            </a:fld>
            <a:endParaRPr lang="en-US" altLang="en-US" sz="1400"/>
          </a:p>
        </p:txBody>
      </p:sp>
      <p:sp>
        <p:nvSpPr>
          <p:cNvPr id="100355" name="Rectangle 2"/>
          <p:cNvSpPr>
            <a:spLocks noGrp="1" noChangeArrowheads="1"/>
          </p:cNvSpPr>
          <p:nvPr>
            <p:ph type="title"/>
          </p:nvPr>
        </p:nvSpPr>
        <p:spPr>
          <a:xfrm>
            <a:off x="2324100" y="152400"/>
            <a:ext cx="7620000" cy="1905000"/>
          </a:xfrm>
        </p:spPr>
        <p:txBody>
          <a:bodyPr/>
          <a:lstStyle/>
          <a:p>
            <a:r>
              <a:rPr lang="en-US" altLang="en-US" sz="3600"/>
              <a:t>If a person does not know God’s standards of right and wrong in the Bible, is the person guilty of trespasses?</a:t>
            </a:r>
            <a:endParaRPr lang="en-US" altLang="en-US" sz="3600" u="sng">
              <a:solidFill>
                <a:srgbClr val="CC0000"/>
              </a:solidFill>
            </a:endParaRPr>
          </a:p>
        </p:txBody>
      </p:sp>
      <p:sp>
        <p:nvSpPr>
          <p:cNvPr id="100356" name="Rectangle 3"/>
          <p:cNvSpPr>
            <a:spLocks noGrp="1" noChangeArrowheads="1"/>
          </p:cNvSpPr>
          <p:nvPr>
            <p:ph type="body" sz="half" idx="1"/>
          </p:nvPr>
        </p:nvSpPr>
        <p:spPr>
          <a:xfrm>
            <a:off x="1143000" y="2286000"/>
            <a:ext cx="9067800" cy="4267200"/>
          </a:xfrm>
        </p:spPr>
        <p:txBody>
          <a:bodyPr/>
          <a:lstStyle/>
          <a:p>
            <a:r>
              <a:rPr lang="en-US" altLang="en-US" sz="2800" dirty="0">
                <a:latin typeface="Tahoma" panose="020B0604030504040204" pitchFamily="34" charset="0"/>
              </a:rPr>
              <a:t>We all violate our </a:t>
            </a:r>
            <a:r>
              <a:rPr lang="en-US" altLang="en-US" sz="2800" u="sng" dirty="0">
                <a:latin typeface="Tahoma" panose="020B0604030504040204" pitchFamily="34" charset="0"/>
              </a:rPr>
              <a:t>own</a:t>
            </a:r>
            <a:r>
              <a:rPr lang="en-US" altLang="en-US" sz="2800" b="1" dirty="0">
                <a:latin typeface="Tahoma" panose="020B0604030504040204" pitchFamily="34" charset="0"/>
              </a:rPr>
              <a:t> </a:t>
            </a:r>
            <a:r>
              <a:rPr lang="en-US" altLang="en-US" sz="2800" dirty="0">
                <a:latin typeface="Tahoma" panose="020B0604030504040204" pitchFamily="34" charset="0"/>
              </a:rPr>
              <a:t>moral standards– thus condemning </a:t>
            </a:r>
            <a:r>
              <a:rPr lang="en-US" altLang="en-US" sz="2800" u="sng" dirty="0">
                <a:latin typeface="Tahoma" panose="020B0604030504040204" pitchFamily="34" charset="0"/>
              </a:rPr>
              <a:t>ourselves.</a:t>
            </a:r>
            <a:r>
              <a:rPr lang="en-US" altLang="en-US" sz="2800" dirty="0">
                <a:latin typeface="Tahoma" panose="020B0604030504040204" pitchFamily="34" charset="0"/>
              </a:rPr>
              <a:t> </a:t>
            </a:r>
          </a:p>
          <a:p>
            <a:pPr lvl="1"/>
            <a:r>
              <a:rPr lang="en-US" altLang="en-US" sz="2400" dirty="0">
                <a:latin typeface="Tahoma" panose="020B0604030504040204" pitchFamily="34" charset="0"/>
              </a:rPr>
              <a:t>Rom. 2:14-15</a:t>
            </a:r>
            <a:r>
              <a:rPr lang="en-US" altLang="en-US" sz="2400" dirty="0"/>
              <a:t> (Indeed, when Gentiles, who do not have the law, do by nature things required by the law, they are a law for themselves, even though they do not have the law,  </a:t>
            </a:r>
            <a:r>
              <a:rPr lang="en-US" altLang="en-US" sz="2400" baseline="30000" dirty="0"/>
              <a:t>15</a:t>
            </a:r>
            <a:r>
              <a:rPr lang="en-US" altLang="en-US" sz="2400" dirty="0"/>
              <a:t> since they show that the requirements of the law are written on their hearts, their consciences also bearing witness, and </a:t>
            </a:r>
            <a:r>
              <a:rPr lang="en-US" altLang="en-US" sz="2400" u="sng" dirty="0"/>
              <a:t>their thoughts now accusing</a:t>
            </a:r>
            <a:r>
              <a:rPr lang="en-US" altLang="en-US" sz="2400" dirty="0"/>
              <a:t>, now even defending them.) </a:t>
            </a:r>
          </a:p>
          <a:p>
            <a:pPr lvl="1"/>
            <a:r>
              <a:rPr lang="en-US" altLang="en-US" sz="2400" dirty="0">
                <a:latin typeface="Tahoma" panose="020B0604030504040204" pitchFamily="34" charset="0"/>
              </a:rPr>
              <a:t>No matter how simple our ethic, we will violate it, probably quickly.</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5"/>
          <p:cNvSpPr>
            <a:spLocks noGrp="1"/>
          </p:cNvSpPr>
          <p:nvPr>
            <p:ph type="title"/>
          </p:nvPr>
        </p:nvSpPr>
        <p:spPr/>
        <p:txBody>
          <a:bodyPr/>
          <a:lstStyle/>
          <a:p>
            <a:r>
              <a:rPr lang="en-US" altLang="en-US"/>
              <a:t>Can a person be guilty without knowing God’s laws?</a:t>
            </a:r>
          </a:p>
        </p:txBody>
      </p:sp>
      <p:sp>
        <p:nvSpPr>
          <p:cNvPr id="102403" name="Content Placeholder 6"/>
          <p:cNvSpPr>
            <a:spLocks noGrp="1"/>
          </p:cNvSpPr>
          <p:nvPr>
            <p:ph idx="1"/>
          </p:nvPr>
        </p:nvSpPr>
        <p:spPr>
          <a:xfrm>
            <a:off x="1143000" y="1981200"/>
            <a:ext cx="8839200" cy="4800600"/>
          </a:xfrm>
        </p:spPr>
        <p:txBody>
          <a:bodyPr/>
          <a:lstStyle/>
          <a:p>
            <a:r>
              <a:rPr lang="en-US" altLang="en-US" dirty="0"/>
              <a:t>Before the 10 Commandments, God held Sodom and Gomorrah and the Canaanites guilty enough to warrant total destruction. </a:t>
            </a:r>
          </a:p>
          <a:p>
            <a:r>
              <a:rPr lang="en-US" altLang="en-US" dirty="0"/>
              <a:t>In the New Covenant:</a:t>
            </a:r>
            <a:r>
              <a:rPr lang="en-US" altLang="en-US" sz="2400" dirty="0"/>
              <a:t> </a:t>
            </a:r>
            <a:r>
              <a:rPr lang="en-US" altLang="en-US" sz="2400" baseline="30000" dirty="0"/>
              <a:t>47</a:t>
            </a:r>
            <a:r>
              <a:rPr lang="en-US" altLang="en-US" sz="2400" dirty="0"/>
              <a:t> “That servant who knows his master's will and does not get ready or does not do what his master wants will be beaten with many blows. </a:t>
            </a:r>
            <a:r>
              <a:rPr lang="en-US" altLang="en-US" sz="2400" baseline="30000" dirty="0"/>
              <a:t>48</a:t>
            </a:r>
            <a:r>
              <a:rPr lang="en-US" altLang="en-US" sz="2400" dirty="0"/>
              <a:t> But </a:t>
            </a:r>
            <a:r>
              <a:rPr lang="en-US" altLang="en-US" sz="2400" dirty="0">
                <a:solidFill>
                  <a:srgbClr val="FF0000"/>
                </a:solidFill>
              </a:rPr>
              <a:t>the one who does not know </a:t>
            </a:r>
            <a:r>
              <a:rPr lang="en-US" altLang="en-US" sz="2400" dirty="0"/>
              <a:t>and does things deserving punishment </a:t>
            </a:r>
            <a:r>
              <a:rPr lang="en-US" altLang="en-US" sz="2400" dirty="0">
                <a:solidFill>
                  <a:srgbClr val="FF0000"/>
                </a:solidFill>
              </a:rPr>
              <a:t>will be beaten with few blows</a:t>
            </a:r>
            <a:r>
              <a:rPr lang="en-US" altLang="en-US" sz="2400" dirty="0"/>
              <a:t>. From everyone who has been given much, much will be demanded” (</a:t>
            </a:r>
            <a:r>
              <a:rPr lang="en-US" altLang="en-US" sz="2400" dirty="0" err="1"/>
              <a:t>Luk</a:t>
            </a:r>
            <a:r>
              <a:rPr lang="en-US" altLang="en-US" sz="2400" dirty="0"/>
              <a:t> 12:47-48 NIV)</a:t>
            </a:r>
          </a:p>
        </p:txBody>
      </p:sp>
      <p:sp>
        <p:nvSpPr>
          <p:cNvPr id="1024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8F36ADDB-637C-428A-841E-53B794895E46}" type="slidenum">
              <a:rPr lang="en-US" altLang="en-US" sz="1400"/>
              <a:pPr>
                <a:spcBef>
                  <a:spcPct val="0"/>
                </a:spcBef>
                <a:buClrTx/>
                <a:buSzTx/>
                <a:buFontTx/>
                <a:buNone/>
              </a:pPr>
              <a:t>13</a:t>
            </a:fld>
            <a:endParaRPr lang="en-US" altLang="en-US" sz="140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3"/>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F785F4AB-37EB-4A08-8564-301747D51E4E}" type="slidenum">
              <a:rPr lang="en-US" altLang="en-US" sz="1400"/>
              <a:pPr>
                <a:spcBef>
                  <a:spcPct val="0"/>
                </a:spcBef>
                <a:buClrTx/>
                <a:buSzTx/>
                <a:buFontTx/>
                <a:buNone/>
              </a:pPr>
              <a:t>14</a:t>
            </a:fld>
            <a:endParaRPr lang="en-US" altLang="en-US" sz="1400"/>
          </a:p>
        </p:txBody>
      </p:sp>
      <p:sp>
        <p:nvSpPr>
          <p:cNvPr id="103427" name="Rectangle 2"/>
          <p:cNvSpPr>
            <a:spLocks noGrp="1" noChangeArrowheads="1"/>
          </p:cNvSpPr>
          <p:nvPr>
            <p:ph type="title"/>
          </p:nvPr>
        </p:nvSpPr>
        <p:spPr>
          <a:xfrm>
            <a:off x="2743200" y="304800"/>
            <a:ext cx="7086600" cy="1143000"/>
          </a:xfrm>
        </p:spPr>
        <p:txBody>
          <a:bodyPr/>
          <a:lstStyle/>
          <a:p>
            <a:r>
              <a:rPr lang="en-US" altLang="en-US"/>
              <a:t>What if somehow I did not sin?</a:t>
            </a:r>
            <a:endParaRPr lang="en-US" altLang="en-US" u="sng">
              <a:solidFill>
                <a:srgbClr val="CC0000"/>
              </a:solidFill>
            </a:endParaRPr>
          </a:p>
        </p:txBody>
      </p:sp>
      <p:sp>
        <p:nvSpPr>
          <p:cNvPr id="103428" name="Rectangle 3"/>
          <p:cNvSpPr>
            <a:spLocks noGrp="1" noChangeArrowheads="1"/>
          </p:cNvSpPr>
          <p:nvPr>
            <p:ph type="body" sz="half" idx="1"/>
          </p:nvPr>
        </p:nvSpPr>
        <p:spPr>
          <a:xfrm>
            <a:off x="1828800" y="1981200"/>
            <a:ext cx="8077200" cy="4876800"/>
          </a:xfrm>
        </p:spPr>
        <p:txBody>
          <a:bodyPr/>
          <a:lstStyle/>
          <a:p>
            <a:pPr>
              <a:lnSpc>
                <a:spcPct val="80000"/>
              </a:lnSpc>
            </a:pPr>
            <a:r>
              <a:rPr lang="en-US" altLang="en-US" sz="2800">
                <a:latin typeface="Tahoma" panose="020B0604030504040204" pitchFamily="34" charset="0"/>
              </a:rPr>
              <a:t>Everyone comes into this world condemned by Adam’s sin </a:t>
            </a:r>
          </a:p>
          <a:p>
            <a:pPr lvl="1">
              <a:lnSpc>
                <a:spcPct val="80000"/>
              </a:lnSpc>
            </a:pPr>
            <a:r>
              <a:rPr lang="en-US" altLang="en-US" sz="2400">
                <a:latin typeface="Tahoma" panose="020B0604030504040204" pitchFamily="34" charset="0"/>
              </a:rPr>
              <a:t>Romans 5:18 </a:t>
            </a:r>
            <a:r>
              <a:rPr lang="en-US" altLang="en-US" sz="2400"/>
              <a:t>Consequently, just as the result of one trespass was </a:t>
            </a:r>
            <a:r>
              <a:rPr lang="en-US" altLang="en-US" sz="2400" u="sng"/>
              <a:t>condemnation for all men</a:t>
            </a:r>
            <a:r>
              <a:rPr lang="en-US" altLang="en-US" sz="2400"/>
              <a:t>, so also the result of one act of righteousness was justification that brings life for all men. </a:t>
            </a:r>
            <a:r>
              <a:rPr lang="en-US" altLang="en-US" sz="2400">
                <a:latin typeface="Tahoma" panose="020B0604030504040204" pitchFamily="34" charset="0"/>
              </a:rPr>
              <a:t>  </a:t>
            </a:r>
          </a:p>
          <a:p>
            <a:pPr>
              <a:lnSpc>
                <a:spcPct val="80000"/>
              </a:lnSpc>
            </a:pPr>
            <a:r>
              <a:rPr lang="en-US" altLang="en-US" sz="2800">
                <a:latin typeface="Tahoma" panose="020B0604030504040204" pitchFamily="34" charset="0"/>
              </a:rPr>
              <a:t>Forgiveness comes by repentance and faith in Christ </a:t>
            </a:r>
          </a:p>
          <a:p>
            <a:pPr lvl="1">
              <a:lnSpc>
                <a:spcPct val="80000"/>
              </a:lnSpc>
            </a:pPr>
            <a:r>
              <a:rPr lang="en-US" altLang="en-US" sz="2400"/>
              <a:t>Repent, then, and turn to God, so that your sins may be wiped out, that times of refreshing may come from the Lord (Act 3:19 NIV)</a:t>
            </a:r>
            <a:endParaRPr lang="en-US" altLang="en-US" sz="2400">
              <a:latin typeface="Tahoma" panose="020B0604030504040204" pitchFamily="34" charset="0"/>
            </a:endParaRPr>
          </a:p>
          <a:p>
            <a:pPr lvl="1">
              <a:lnSpc>
                <a:spcPct val="80000"/>
              </a:lnSpc>
            </a:pPr>
            <a:r>
              <a:rPr lang="en-US" altLang="en-US" sz="2400">
                <a:latin typeface="Tahoma" panose="020B0604030504040204" pitchFamily="34" charset="0"/>
              </a:rPr>
              <a:t>Acts 10:43</a:t>
            </a:r>
            <a:r>
              <a:rPr lang="en-US" altLang="en-US" sz="2400"/>
              <a:t> All the prophets testify about him that everyone who believes in him receives forgiveness of sins through his name.“</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3"/>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3CC9029B-A11F-4923-B2F5-453EFFF8C89B}" type="slidenum">
              <a:rPr lang="en-US" altLang="en-US" sz="1400"/>
              <a:pPr>
                <a:spcBef>
                  <a:spcPct val="0"/>
                </a:spcBef>
                <a:buClrTx/>
                <a:buSzTx/>
                <a:buFontTx/>
                <a:buNone/>
              </a:pPr>
              <a:t>15</a:t>
            </a:fld>
            <a:endParaRPr lang="en-US" altLang="en-US" sz="1400"/>
          </a:p>
        </p:txBody>
      </p:sp>
      <p:sp>
        <p:nvSpPr>
          <p:cNvPr id="105475" name="Rectangle 2"/>
          <p:cNvSpPr>
            <a:spLocks noGrp="1" noChangeArrowheads="1"/>
          </p:cNvSpPr>
          <p:nvPr>
            <p:ph type="title"/>
          </p:nvPr>
        </p:nvSpPr>
        <p:spPr>
          <a:xfrm>
            <a:off x="2743200" y="304800"/>
            <a:ext cx="7086600" cy="1143000"/>
          </a:xfrm>
        </p:spPr>
        <p:txBody>
          <a:bodyPr/>
          <a:lstStyle/>
          <a:p>
            <a:r>
              <a:rPr lang="en-US" altLang="en-US"/>
              <a:t>Are Those Who Don’t Hear Of Jesus </a:t>
            </a:r>
            <a:r>
              <a:rPr lang="en-US" altLang="en-US" u="sng"/>
              <a:t>Really</a:t>
            </a:r>
            <a:r>
              <a:rPr lang="en-US" altLang="en-US"/>
              <a:t> Lost ?  </a:t>
            </a:r>
            <a:endParaRPr lang="en-US" altLang="en-US" u="sng">
              <a:solidFill>
                <a:srgbClr val="CC0000"/>
              </a:solidFill>
            </a:endParaRPr>
          </a:p>
        </p:txBody>
      </p:sp>
      <p:sp>
        <p:nvSpPr>
          <p:cNvPr id="105476" name="Rectangle 3"/>
          <p:cNvSpPr>
            <a:spLocks noGrp="1" noChangeArrowheads="1"/>
          </p:cNvSpPr>
          <p:nvPr>
            <p:ph type="body" sz="half" idx="1"/>
          </p:nvPr>
        </p:nvSpPr>
        <p:spPr>
          <a:xfrm>
            <a:off x="1828800" y="1752600"/>
            <a:ext cx="8077200" cy="5029200"/>
          </a:xfrm>
        </p:spPr>
        <p:txBody>
          <a:bodyPr/>
          <a:lstStyle/>
          <a:p>
            <a:pPr>
              <a:lnSpc>
                <a:spcPct val="80000"/>
              </a:lnSpc>
            </a:pPr>
            <a:r>
              <a:rPr lang="en-US" altLang="en-US" sz="2800">
                <a:latin typeface="Tahoma" panose="020B0604030504040204" pitchFamily="34" charset="0"/>
              </a:rPr>
              <a:t>Forgiveness and salvation do not come automatically by the death of Christ on the cross. We must trust that death to pay for our personal sins.</a:t>
            </a:r>
          </a:p>
          <a:p>
            <a:pPr>
              <a:lnSpc>
                <a:spcPct val="80000"/>
              </a:lnSpc>
            </a:pPr>
            <a:r>
              <a:rPr lang="en-US" altLang="en-US" sz="2800">
                <a:latin typeface="Tahoma" panose="020B0604030504040204" pitchFamily="34" charset="0"/>
              </a:rPr>
              <a:t>Romans 10:9-10 </a:t>
            </a:r>
            <a:r>
              <a:rPr lang="en-US" altLang="en-US" sz="2800"/>
              <a:t>That if you </a:t>
            </a:r>
            <a:r>
              <a:rPr lang="en-US" altLang="en-US" sz="2800" u="sng"/>
              <a:t>confess with your mouth</a:t>
            </a:r>
            <a:r>
              <a:rPr lang="en-US" altLang="en-US" sz="2800"/>
              <a:t>, "Jesus is Lord," and </a:t>
            </a:r>
            <a:r>
              <a:rPr lang="en-US" altLang="en-US" sz="2800" u="sng"/>
              <a:t>believe in your heart </a:t>
            </a:r>
            <a:r>
              <a:rPr lang="en-US" altLang="en-US" sz="2800"/>
              <a:t>that God raised him from the dead, you will be saved.  10 For it is with your heart that you believe and are justified, and it is with your mouth that you confess and are saved. </a:t>
            </a:r>
            <a:r>
              <a:rPr lang="en-US" altLang="en-US" sz="2800">
                <a:latin typeface="Tahoma" panose="020B0604030504040204" pitchFamily="34" charset="0"/>
              </a:rPr>
              <a:t>  </a:t>
            </a:r>
          </a:p>
          <a:p>
            <a:pPr>
              <a:lnSpc>
                <a:spcPct val="80000"/>
              </a:lnSpc>
            </a:pPr>
            <a:r>
              <a:rPr lang="en-US" altLang="en-US" sz="2800">
                <a:latin typeface="Tahoma" panose="020B0604030504040204" pitchFamily="34" charset="0"/>
              </a:rPr>
              <a:t>God in His mercy has appeared many times in dreams and visions to those who have not been evangelized.</a:t>
            </a:r>
          </a:p>
          <a:p>
            <a:pPr lvl="1">
              <a:lnSpc>
                <a:spcPct val="80000"/>
              </a:lnSpc>
            </a:pPr>
            <a:r>
              <a:rPr lang="en-US" altLang="en-US" sz="2000">
                <a:latin typeface="Tahoma" panose="020B0604030504040204" pitchFamily="34" charset="0"/>
              </a:rPr>
              <a:t>Tom Doyle, </a:t>
            </a:r>
            <a:r>
              <a:rPr lang="en-US" altLang="en-US" sz="2000" i="1">
                <a:latin typeface="Tahoma" panose="020B0604030504040204" pitchFamily="34" charset="0"/>
              </a:rPr>
              <a:t>Dreams and Visions: Is Jesus Awakening the Muslim World?  </a:t>
            </a:r>
            <a:r>
              <a:rPr lang="en-US" altLang="en-US" sz="2000">
                <a:latin typeface="Tahoma" panose="020B0604030504040204" pitchFamily="34" charset="0"/>
              </a:rPr>
              <a:t>ISBN: 978-0849947209</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3"/>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F96A77C1-0BC1-453A-B42D-095FABC6DFF2}" type="slidenum">
              <a:rPr lang="en-US" altLang="en-US" sz="1400">
                <a:solidFill>
                  <a:srgbClr val="EAEAEA"/>
                </a:solidFill>
              </a:rPr>
              <a:pPr>
                <a:spcBef>
                  <a:spcPct val="0"/>
                </a:spcBef>
                <a:buClrTx/>
                <a:buSzTx/>
                <a:buFontTx/>
                <a:buNone/>
              </a:pPr>
              <a:t>16</a:t>
            </a:fld>
            <a:endParaRPr lang="en-US" altLang="en-US" sz="1400">
              <a:solidFill>
                <a:srgbClr val="EAEAEA"/>
              </a:solidFill>
            </a:endParaRPr>
          </a:p>
        </p:txBody>
      </p:sp>
      <p:sp>
        <p:nvSpPr>
          <p:cNvPr id="107523" name="Rectangle 2"/>
          <p:cNvSpPr>
            <a:spLocks noGrp="1" noChangeArrowheads="1"/>
          </p:cNvSpPr>
          <p:nvPr>
            <p:ph type="title"/>
          </p:nvPr>
        </p:nvSpPr>
        <p:spPr>
          <a:xfrm>
            <a:off x="2743200" y="304800"/>
            <a:ext cx="7086600" cy="1143000"/>
          </a:xfrm>
        </p:spPr>
        <p:txBody>
          <a:bodyPr/>
          <a:lstStyle/>
          <a:p>
            <a:r>
              <a:rPr lang="en-US" altLang="en-US"/>
              <a:t>SO, Are Those Who Don’t Hear Of Jesus </a:t>
            </a:r>
            <a:r>
              <a:rPr lang="en-US" altLang="en-US" u="sng"/>
              <a:t>Really</a:t>
            </a:r>
            <a:r>
              <a:rPr lang="en-US" altLang="en-US"/>
              <a:t> Lost ?  </a:t>
            </a:r>
            <a:r>
              <a:rPr lang="en-US" altLang="en-US">
                <a:solidFill>
                  <a:srgbClr val="FF0000"/>
                </a:solidFill>
              </a:rPr>
              <a:t>YES</a:t>
            </a:r>
            <a:endParaRPr lang="en-US" altLang="en-US" u="sng">
              <a:solidFill>
                <a:srgbClr val="FF0000"/>
              </a:solidFill>
            </a:endParaRPr>
          </a:p>
        </p:txBody>
      </p:sp>
      <p:sp>
        <p:nvSpPr>
          <p:cNvPr id="107524" name="Rectangle 3"/>
          <p:cNvSpPr>
            <a:spLocks noGrp="1" noChangeArrowheads="1"/>
          </p:cNvSpPr>
          <p:nvPr>
            <p:ph type="body" sz="half" idx="1"/>
          </p:nvPr>
        </p:nvSpPr>
        <p:spPr>
          <a:xfrm>
            <a:off x="2247900" y="2057400"/>
            <a:ext cx="8077200" cy="4102100"/>
          </a:xfrm>
        </p:spPr>
        <p:txBody>
          <a:bodyPr/>
          <a:lstStyle/>
          <a:p>
            <a:pPr>
              <a:lnSpc>
                <a:spcPct val="80000"/>
              </a:lnSpc>
            </a:pPr>
            <a:r>
              <a:rPr lang="en-US" altLang="en-US" sz="2800">
                <a:latin typeface="Tahoma" panose="020B0604030504040204" pitchFamily="34" charset="0"/>
              </a:rPr>
              <a:t>Everyone sins.</a:t>
            </a:r>
          </a:p>
          <a:p>
            <a:pPr>
              <a:lnSpc>
                <a:spcPct val="80000"/>
              </a:lnSpc>
            </a:pPr>
            <a:r>
              <a:rPr lang="en-US" altLang="en-US" sz="2800">
                <a:latin typeface="Tahoma" panose="020B0604030504040204" pitchFamily="34" charset="0"/>
              </a:rPr>
              <a:t>We suppress what knowledge we have of God.</a:t>
            </a:r>
          </a:p>
          <a:p>
            <a:pPr>
              <a:lnSpc>
                <a:spcPct val="80000"/>
              </a:lnSpc>
            </a:pPr>
            <a:r>
              <a:rPr lang="en-US" altLang="en-US" sz="2800">
                <a:latin typeface="Tahoma" panose="020B0604030504040204" pitchFamily="34" charset="0"/>
              </a:rPr>
              <a:t>We violate our own moral standards.</a:t>
            </a:r>
          </a:p>
          <a:p>
            <a:pPr>
              <a:lnSpc>
                <a:spcPct val="80000"/>
              </a:lnSpc>
            </a:pPr>
            <a:r>
              <a:rPr lang="en-US" altLang="en-US" sz="2800">
                <a:latin typeface="Tahoma" panose="020B0604030504040204" pitchFamily="34" charset="0"/>
              </a:rPr>
              <a:t>We inherit the condemnation for the sin of Adam.</a:t>
            </a:r>
          </a:p>
          <a:p>
            <a:pPr>
              <a:lnSpc>
                <a:spcPct val="80000"/>
              </a:lnSpc>
            </a:pPr>
            <a:r>
              <a:rPr lang="en-US" altLang="en-US" sz="2800">
                <a:latin typeface="Tahoma" panose="020B0604030504040204" pitchFamily="34" charset="0"/>
              </a:rPr>
              <a:t>Salvation is not universal, but particular, requiring calling upon the Lord (Rom. 10:13), personal faith and trust in Christ as our savior.</a:t>
            </a:r>
          </a:p>
          <a:p>
            <a:pPr>
              <a:lnSpc>
                <a:spcPct val="80000"/>
              </a:lnSpc>
            </a:pPr>
            <a:r>
              <a:rPr lang="en-US" altLang="en-US" sz="2800">
                <a:latin typeface="Tahoma" panose="020B0604030504040204" pitchFamily="34" charset="0"/>
              </a:rPr>
              <a:t>On what grounds, then, could a person be saved who has not heard of Christ?</a:t>
            </a:r>
            <a:r>
              <a:rPr lang="en-US" altLang="en-US" sz="2800"/>
              <a:t> </a:t>
            </a:r>
            <a:r>
              <a:rPr lang="en-US" altLang="en-US" sz="2800">
                <a:latin typeface="Tahoma" panose="020B0604030504040204" pitchFamily="34" charset="0"/>
              </a:rPr>
              <a:t>  </a:t>
            </a:r>
            <a:endParaRPr lang="en-US" altLang="en-US" sz="2400">
              <a:latin typeface="Tahoma" panose="020B0604030504040204" pitchFamily="34" charset="0"/>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fld id="{7FE5D8D8-4FF6-4114-B594-D6E3F775ED31}" type="slidenum">
              <a:rPr lang="en-US" altLang="en-US" sz="1400"/>
              <a:pPr>
                <a:spcBef>
                  <a:spcPct val="0"/>
                </a:spcBef>
                <a:buClrTx/>
                <a:buFontTx/>
                <a:buNone/>
              </a:pPr>
              <a:t>17</a:t>
            </a:fld>
            <a:endParaRPr lang="en-US" altLang="en-US" sz="1400"/>
          </a:p>
        </p:txBody>
      </p:sp>
      <p:sp>
        <p:nvSpPr>
          <p:cNvPr id="65538" name="Rectangle 2"/>
          <p:cNvSpPr>
            <a:spLocks noGrp="1" noChangeArrowheads="1"/>
          </p:cNvSpPr>
          <p:nvPr>
            <p:ph type="title"/>
          </p:nvPr>
        </p:nvSpPr>
        <p:spPr>
          <a:xfrm>
            <a:off x="2133600" y="381000"/>
            <a:ext cx="7315200" cy="838200"/>
          </a:xfrm>
        </p:spPr>
        <p:txBody>
          <a:bodyPr/>
          <a:lstStyle/>
          <a:p>
            <a:pPr>
              <a:defRPr/>
            </a:pPr>
            <a:r>
              <a:rPr lang="en-US">
                <a:latin typeface="Tahoma" pitchFamily="34" charset="0"/>
              </a:rPr>
              <a:t>What Happens to the Lost?</a:t>
            </a:r>
          </a:p>
        </p:txBody>
      </p:sp>
      <p:sp>
        <p:nvSpPr>
          <p:cNvPr id="65539" name="Rectangle 3"/>
          <p:cNvSpPr>
            <a:spLocks noGrp="1" noChangeArrowheads="1"/>
          </p:cNvSpPr>
          <p:nvPr>
            <p:ph type="body" idx="1"/>
          </p:nvPr>
        </p:nvSpPr>
        <p:spPr>
          <a:xfrm>
            <a:off x="685800" y="2017005"/>
            <a:ext cx="10439400" cy="4876800"/>
          </a:xfrm>
        </p:spPr>
        <p:txBody>
          <a:bodyPr/>
          <a:lstStyle/>
          <a:p>
            <a:pPr>
              <a:defRPr/>
            </a:pPr>
            <a:r>
              <a:rPr lang="en-US" dirty="0">
                <a:latin typeface="Tahoma" pitchFamily="34" charset="0"/>
              </a:rPr>
              <a:t>They will pay for their own sin, resulting in conscious, eternal torment, away from God’s presence</a:t>
            </a:r>
          </a:p>
          <a:p>
            <a:pPr lvl="1">
              <a:defRPr/>
            </a:pPr>
            <a:r>
              <a:rPr lang="en-US" dirty="0">
                <a:latin typeface="Tahoma" pitchFamily="34" charset="0"/>
              </a:rPr>
              <a:t> (49) This is how it will be at the end of the age. The angels will come and separate the wicked from the righteous (50) and throw them into the fiery furnace, where there will be weeping and gnashing of teeth. (Matt. 13:49-50; 25:41; Luke 16:19-26; 2 Thess. 1:7-9; Rev. 20:10-15). “It is a dreadful thing to fall into the hands of the living God.” (Heb. 10:31, NIV).</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500"/>
                                        <p:tgtEl>
                                          <p:spTgt spid="655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9">
                                            <p:txEl>
                                              <p:pRg st="1" end="1"/>
                                            </p:txEl>
                                          </p:spTgt>
                                        </p:tgtEl>
                                        <p:attrNameLst>
                                          <p:attrName>style.visibility</p:attrName>
                                        </p:attrNameLst>
                                      </p:cBhvr>
                                      <p:to>
                                        <p:strVal val="visible"/>
                                      </p:to>
                                    </p:set>
                                    <p:animEffect transition="in" filter="fade">
                                      <p:cBhvr>
                                        <p:cTn id="10" dur="5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Left Picture Placeholder" descr="Field with silos.&#10;&#10;Picture courtesy of Bill Staples."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p:pic>
      <p:pic>
        <p:nvPicPr>
          <p:cNvPr id="17" name="Center Picture Placeholder" descr="Old barn with weathervane.&#10;&#10;Picture courtesy of Bill Staples." title="Sample picture"/>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pic>
        <p:nvPicPr>
          <p:cNvPr id="24" name="Right Picture Placeholder" descr="Rolling field with tractor tracks.&#10;&#10;Picture courtesy of Bill Staples." title="Sample picture"/>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a:stretch>
            <a:fillRect/>
          </a:stretch>
        </p:blipFill>
        <p:spPr>
          <a:xfrm>
            <a:off x="1358462" y="-3040117"/>
            <a:ext cx="9703676" cy="12938234"/>
          </a:xfrm>
        </p:spPr>
      </p:pic>
      <p:sp>
        <p:nvSpPr>
          <p:cNvPr id="111621" name="Left Text Placeholder"/>
          <p:cNvSpPr>
            <a:spLocks noGrp="1"/>
          </p:cNvSpPr>
          <p:nvPr>
            <p:ph type="body" sz="quarter" idx="16"/>
          </p:nvPr>
        </p:nvSpPr>
        <p:spPr>
          <a:xfrm>
            <a:off x="3429000" y="685800"/>
            <a:ext cx="4572000" cy="4419600"/>
          </a:xfrm>
          <a:solidFill>
            <a:schemeClr val="bg1">
              <a:alpha val="56078"/>
            </a:schemeClr>
          </a:solidFill>
        </p:spPr>
        <p:txBody>
          <a:bodyPr/>
          <a:lstStyle/>
          <a:p>
            <a:pPr eaLnBrk="1" hangingPunct="1"/>
            <a:r>
              <a:rPr lang="en-US" altLang="en-US" sz="3200" b="1" dirty="0">
                <a:latin typeface="Gill Sans MT" panose="020B0502020104020203" pitchFamily="34" charset="0"/>
              </a:rPr>
              <a:t>If all are saved who </a:t>
            </a:r>
            <a:r>
              <a:rPr lang="en-US" altLang="en-US" sz="3200" b="1" u="sng" dirty="0">
                <a:latin typeface="Gill Sans MT" panose="020B0502020104020203" pitchFamily="34" charset="0"/>
              </a:rPr>
              <a:t>don’t</a:t>
            </a:r>
            <a:r>
              <a:rPr lang="en-US" altLang="en-US" sz="3200" b="1" dirty="0">
                <a:latin typeface="Gill Sans MT" panose="020B0502020104020203" pitchFamily="34" charset="0"/>
              </a:rPr>
              <a:t> hear of Christ, the best strategy is to immediately withdraw </a:t>
            </a:r>
            <a:r>
              <a:rPr lang="en-US" altLang="en-US" sz="3200" b="1" u="sng" dirty="0">
                <a:latin typeface="Gill Sans MT" panose="020B0502020104020203" pitchFamily="34" charset="0"/>
              </a:rPr>
              <a:t>all</a:t>
            </a:r>
            <a:r>
              <a:rPr lang="en-US" altLang="en-US" sz="3200" b="1" dirty="0">
                <a:latin typeface="Gill Sans MT" panose="020B0502020104020203" pitchFamily="34" charset="0"/>
              </a:rPr>
              <a:t> missionaries, so that all will be saved </a:t>
            </a:r>
          </a:p>
          <a:p>
            <a:pPr eaLnBrk="1" hangingPunct="1"/>
            <a:endParaRPr lang="en-US" altLang="en-US" sz="2400" b="1" dirty="0">
              <a:latin typeface="Gill Sans MT" panose="020B0502020104020203" pitchFamily="34" charset="0"/>
            </a:endParaRPr>
          </a:p>
          <a:p>
            <a:pPr eaLnBrk="1" hangingPunct="1"/>
            <a:endParaRPr lang="en-US" altLang="en-US" sz="1800" b="1" dirty="0">
              <a:latin typeface="Gill Sans MT" panose="020B0502020104020203" pitchFamily="34" charset="0"/>
            </a:endParaRPr>
          </a:p>
          <a:p>
            <a:pPr eaLnBrk="1" hangingPunct="1"/>
            <a:r>
              <a:rPr lang="en-US" altLang="en-US" sz="1800" b="1" dirty="0">
                <a:latin typeface="Gill Sans MT" panose="020B0502020104020203" pitchFamily="34" charset="0"/>
              </a:rPr>
              <a:t>	D.  James Kennedy</a:t>
            </a:r>
            <a:endParaRPr lang="en-US" altLang="en-US" dirty="0"/>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1981200" y="274638"/>
            <a:ext cx="8229600" cy="563562"/>
          </a:xfrm>
        </p:spPr>
        <p:txBody>
          <a:bodyPr/>
          <a:lstStyle/>
          <a:p>
            <a:pPr eaLnBrk="1" hangingPunct="1"/>
            <a:r>
              <a:rPr lang="en-US" altLang="en-US"/>
              <a:t>Worlds A, B &amp; C, 2010</a:t>
            </a:r>
          </a:p>
        </p:txBody>
      </p:sp>
      <p:pic>
        <p:nvPicPr>
          <p:cNvPr id="11264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19238" y="1163638"/>
            <a:ext cx="9148763" cy="5681662"/>
          </a:xfrm>
        </p:spPr>
      </p:pic>
      <p:sp>
        <p:nvSpPr>
          <p:cNvPr id="1126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242FD3-D522-41FE-BA26-310764ECB301}" type="slidenum">
              <a:rPr lang="en-US" altLang="en-US" sz="1200">
                <a:solidFill>
                  <a:srgbClr val="898989"/>
                </a:solidFill>
                <a:latin typeface="Verdana" panose="020B0604030504040204" pitchFamily="34" charset="0"/>
              </a:rPr>
              <a:pPr>
                <a:spcBef>
                  <a:spcPct val="0"/>
                </a:spcBef>
                <a:buFontTx/>
                <a:buNone/>
              </a:pPr>
              <a:t>19</a:t>
            </a:fld>
            <a:endParaRPr lang="en-US" altLang="en-US" sz="1200">
              <a:solidFill>
                <a:srgbClr val="898989"/>
              </a:solidFill>
              <a:latin typeface="Verdana" panose="020B0604030504040204" pitchFamily="34" charset="0"/>
            </a:endParaRPr>
          </a:p>
        </p:txBody>
      </p:sp>
      <p:sp>
        <p:nvSpPr>
          <p:cNvPr id="112645" name="Rectangle 5"/>
          <p:cNvSpPr>
            <a:spLocks noChangeArrowheads="1"/>
          </p:cNvSpPr>
          <p:nvPr/>
        </p:nvSpPr>
        <p:spPr bwMode="auto">
          <a:xfrm>
            <a:off x="5715000" y="6119814"/>
            <a:ext cx="4572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0">
                <a:solidFill>
                  <a:srgbClr val="000000"/>
                </a:solidFill>
                <a:latin typeface="Arial" panose="020B0604020202020204" pitchFamily="34" charset="0"/>
                <a:cs typeface="Arial" panose="020B0604020202020204" pitchFamily="34" charset="0"/>
              </a:rPr>
              <a:t>Todd M. Johnson, Kenneth R. Ross, eds., </a:t>
            </a:r>
            <a:r>
              <a:rPr lang="en-US" altLang="en-US" sz="1400" b="0" i="1">
                <a:solidFill>
                  <a:srgbClr val="000000"/>
                </a:solidFill>
                <a:latin typeface="Arial" panose="020B0604020202020204" pitchFamily="34" charset="0"/>
                <a:cs typeface="Arial" panose="020B0604020202020204" pitchFamily="34" charset="0"/>
              </a:rPr>
              <a:t>Atlas of Global Christianity</a:t>
            </a:r>
            <a:r>
              <a:rPr lang="en-US" altLang="en-US" sz="1400" b="0">
                <a:solidFill>
                  <a:srgbClr val="000000"/>
                </a:solidFill>
                <a:latin typeface="Arial" panose="020B0604020202020204" pitchFamily="34" charset="0"/>
                <a:cs typeface="Arial" panose="020B0604020202020204" pitchFamily="34" charset="0"/>
              </a:rPr>
              <a:t>, 2009, pp. 312-13, ISBN: 9780748632671</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AFCB8C22-BEEF-408C-98C4-F4CFEF82B10F}" type="slidenum">
              <a:rPr lang="en-US" altLang="en-US" sz="1000" b="0">
                <a:latin typeface="Impact" panose="020B0806030902050204" pitchFamily="34" charset="0"/>
              </a:rPr>
              <a:pPr>
                <a:spcBef>
                  <a:spcPct val="0"/>
                </a:spcBef>
                <a:buFontTx/>
                <a:buNone/>
              </a:pPr>
              <a:t>2</a:t>
            </a:fld>
            <a:endParaRPr lang="en-US" altLang="en-US" sz="1000" b="0">
              <a:latin typeface="Impact" panose="020B0806030902050204" pitchFamily="34" charset="0"/>
            </a:endParaRPr>
          </a:p>
        </p:txBody>
      </p:sp>
      <p:sp>
        <p:nvSpPr>
          <p:cNvPr id="82947" name="Rectangle 4"/>
          <p:cNvSpPr>
            <a:spLocks noGrp="1" noChangeArrowheads="1"/>
          </p:cNvSpPr>
          <p:nvPr>
            <p:ph type="ctrTitle"/>
          </p:nvPr>
        </p:nvSpPr>
        <p:spPr>
          <a:xfrm>
            <a:off x="2438400" y="2819401"/>
            <a:ext cx="8001000" cy="1241425"/>
          </a:xfrm>
        </p:spPr>
        <p:txBody>
          <a:bodyPr/>
          <a:lstStyle/>
          <a:p>
            <a:pPr eaLnBrk="1" hangingPunct="1"/>
            <a:r>
              <a:rPr lang="en-US" altLang="en-US" u="sng">
                <a:solidFill>
                  <a:srgbClr val="FF0000"/>
                </a:solidFill>
              </a:rPr>
              <a:t>Why Evangelize</a:t>
            </a:r>
            <a:r>
              <a:rPr lang="en-US" altLang="en-US">
                <a:solidFill>
                  <a:srgbClr val="FF0000"/>
                </a:solidFill>
              </a:rPr>
              <a:t>  ?</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altLang="en-US" sz="3200">
                <a:solidFill>
                  <a:srgbClr val="FF0000"/>
                </a:solidFill>
              </a:rPr>
              <a:t>Worlds A, B &amp; C</a:t>
            </a:r>
          </a:p>
        </p:txBody>
      </p:sp>
      <p:sp>
        <p:nvSpPr>
          <p:cNvPr id="58371" name="Rectangle 3"/>
          <p:cNvSpPr>
            <a:spLocks noGrp="1" noChangeArrowheads="1"/>
          </p:cNvSpPr>
          <p:nvPr>
            <p:ph idx="1"/>
          </p:nvPr>
        </p:nvSpPr>
        <p:spPr/>
        <p:txBody>
          <a:bodyPr rtlCol="0">
            <a:normAutofit fontScale="92500" lnSpcReduction="10000"/>
          </a:bodyPr>
          <a:lstStyle/>
          <a:p>
            <a:pPr marL="171496" indent="-171496" defTabSz="685983" eaLnBrk="1" fontAlgn="auto" hangingPunct="1">
              <a:spcAft>
                <a:spcPts val="0"/>
              </a:spcAft>
              <a:defRPr/>
            </a:pPr>
            <a:r>
              <a:rPr lang="en-US" altLang="en-US" sz="2800" dirty="0"/>
              <a:t>World A </a:t>
            </a:r>
          </a:p>
          <a:p>
            <a:pPr marL="462086" lvl="1" indent="-214370" defTabSz="685983" eaLnBrk="1" fontAlgn="auto" hangingPunct="1">
              <a:spcAft>
                <a:spcPts val="0"/>
              </a:spcAft>
              <a:defRPr/>
            </a:pPr>
            <a:r>
              <a:rPr lang="en-US" altLang="en-US" sz="2600" dirty="0"/>
              <a:t>The unevangelized world</a:t>
            </a:r>
          </a:p>
          <a:p>
            <a:pPr marL="747721" lvl="2" indent="-171496" defTabSz="685983" eaLnBrk="1" fontAlgn="auto" hangingPunct="1">
              <a:spcAft>
                <a:spcPts val="0"/>
              </a:spcAft>
              <a:defRPr/>
            </a:pPr>
            <a:r>
              <a:rPr lang="en-US" altLang="en-US" sz="2800" dirty="0"/>
              <a:t>=2,124,216,000 as of mid-2015, or 29% of Earth’s  population</a:t>
            </a:r>
          </a:p>
          <a:p>
            <a:pPr marL="171496" indent="-171496" defTabSz="685983" eaLnBrk="1" fontAlgn="auto" hangingPunct="1">
              <a:spcAft>
                <a:spcPts val="0"/>
              </a:spcAft>
              <a:defRPr/>
            </a:pPr>
            <a:r>
              <a:rPr lang="en-US" altLang="en-US" sz="2800" dirty="0"/>
              <a:t>World B</a:t>
            </a:r>
          </a:p>
          <a:p>
            <a:pPr marL="462086" lvl="1" indent="-214370" defTabSz="685983" eaLnBrk="1" fontAlgn="auto" hangingPunct="1">
              <a:spcAft>
                <a:spcPts val="0"/>
              </a:spcAft>
              <a:defRPr/>
            </a:pPr>
            <a:r>
              <a:rPr lang="en-US" altLang="en-US" sz="2600" dirty="0"/>
              <a:t>The evangelized non-Christian world</a:t>
            </a:r>
          </a:p>
          <a:p>
            <a:pPr marL="747721" lvl="2" indent="-171496" defTabSz="685983" eaLnBrk="1" fontAlgn="auto" hangingPunct="1">
              <a:spcAft>
                <a:spcPts val="0"/>
              </a:spcAft>
              <a:defRPr/>
            </a:pPr>
            <a:r>
              <a:rPr lang="en-US" altLang="en-US" sz="2800" dirty="0"/>
              <a:t>= 2,781,345,000 in mid-2014, or 38%</a:t>
            </a:r>
          </a:p>
          <a:p>
            <a:pPr marL="171496" indent="-171496" defTabSz="685983" eaLnBrk="1" fontAlgn="auto" hangingPunct="1">
              <a:spcAft>
                <a:spcPts val="0"/>
              </a:spcAft>
              <a:defRPr/>
            </a:pPr>
            <a:r>
              <a:rPr lang="en-US" altLang="en-US" sz="2800" dirty="0"/>
              <a:t>World C</a:t>
            </a:r>
          </a:p>
          <a:p>
            <a:pPr marL="462086" lvl="1" indent="-214370" defTabSz="685983" eaLnBrk="1" fontAlgn="auto" hangingPunct="1">
              <a:spcAft>
                <a:spcPts val="0"/>
              </a:spcAft>
              <a:defRPr/>
            </a:pPr>
            <a:r>
              <a:rPr lang="en-US" altLang="en-US" sz="2600" dirty="0"/>
              <a:t>The Christian world</a:t>
            </a:r>
          </a:p>
          <a:p>
            <a:pPr marL="747721" lvl="2" indent="-171496" defTabSz="685983" eaLnBrk="1" fontAlgn="auto" hangingPunct="1">
              <a:spcAft>
                <a:spcPts val="0"/>
              </a:spcAft>
              <a:defRPr/>
            </a:pPr>
            <a:r>
              <a:rPr lang="en-US" altLang="en-US" sz="2800" dirty="0"/>
              <a:t>=2,419,221,000 in mid-2015 or 33%</a:t>
            </a:r>
            <a:endParaRPr lang="en-US" altLang="en-US" sz="1200" dirty="0"/>
          </a:p>
          <a:p>
            <a:pPr marL="171496" indent="-171496" defTabSz="685983" eaLnBrk="1" fontAlgn="auto" hangingPunct="1">
              <a:spcAft>
                <a:spcPts val="0"/>
              </a:spcAft>
              <a:defRPr/>
            </a:pPr>
            <a:r>
              <a:rPr lang="en-US" altLang="en-US" sz="1200" dirty="0">
                <a:latin typeface="Arial" panose="020B0604020202020204" pitchFamily="34" charset="0"/>
              </a:rPr>
              <a:t>Source:  Todd M.  Johnson &amp; Peter F.  Crossing, et al,  “Christianity 2015: Religious Diversity and Personal Contact”, </a:t>
            </a:r>
            <a:r>
              <a:rPr lang="en-US" altLang="en-US" sz="1200" i="1" dirty="0">
                <a:latin typeface="Arial" panose="020B0604020202020204" pitchFamily="34" charset="0"/>
              </a:rPr>
              <a:t>International Bulletin of Missionary Research</a:t>
            </a:r>
            <a:r>
              <a:rPr lang="en-US" altLang="en-US" sz="1200" dirty="0">
                <a:latin typeface="Arial" panose="020B0604020202020204" pitchFamily="34" charset="0"/>
              </a:rPr>
              <a:t>, January 2015, p. 29</a:t>
            </a:r>
            <a:endParaRPr lang="en-US" altLang="en-US" sz="2101" dirty="0"/>
          </a:p>
        </p:txBody>
      </p:sp>
      <p:sp>
        <p:nvSpPr>
          <p:cNvPr id="1146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b="1">
                <a:solidFill>
                  <a:srgbClr val="000078"/>
                </a:solidFill>
                <a:latin typeface="Verdana" panose="020B0604030504040204" pitchFamily="34" charset="0"/>
              </a:defRPr>
            </a:lvl1pPr>
            <a:lvl2pPr marL="742950" indent="-285750">
              <a:defRPr sz="3200" b="1">
                <a:solidFill>
                  <a:srgbClr val="000078"/>
                </a:solidFill>
                <a:latin typeface="Verdana" panose="020B0604030504040204" pitchFamily="34" charset="0"/>
              </a:defRPr>
            </a:lvl2pPr>
            <a:lvl3pPr marL="1143000" indent="-228600">
              <a:defRPr sz="3200" b="1">
                <a:solidFill>
                  <a:srgbClr val="000078"/>
                </a:solidFill>
                <a:latin typeface="Verdana" panose="020B0604030504040204" pitchFamily="34" charset="0"/>
              </a:defRPr>
            </a:lvl3pPr>
            <a:lvl4pPr marL="1600200" indent="-228600">
              <a:defRPr sz="3200" b="1">
                <a:solidFill>
                  <a:srgbClr val="000078"/>
                </a:solidFill>
                <a:latin typeface="Verdana" panose="020B0604030504040204" pitchFamily="34" charset="0"/>
              </a:defRPr>
            </a:lvl4pPr>
            <a:lvl5pPr marL="2057400" indent="-22860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918B6B8A-2D65-44B1-9E33-510DE2FA554C}" type="slidenum">
              <a:rPr lang="en-US" altLang="en-US" smtClean="0">
                <a:solidFill>
                  <a:schemeClr val="tx1"/>
                </a:solidFill>
                <a:latin typeface="Times New Roman" panose="02020603050405020304" pitchFamily="18" charset="0"/>
              </a:rPr>
              <a:pPr eaLnBrk="1" hangingPunct="1"/>
              <a:t>20</a:t>
            </a:fld>
            <a:endParaRPr lang="en-US" altLang="en-US">
              <a:solidFill>
                <a:schemeClr val="tx1"/>
              </a:solidFill>
              <a:latin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xEl>
                                              <p:pRg st="3" end="3"/>
                                            </p:txEl>
                                          </p:spTgt>
                                        </p:tgtEl>
                                        <p:attrNameLst>
                                          <p:attrName>style.visibility</p:attrName>
                                        </p:attrNameLst>
                                      </p:cBhvr>
                                      <p:to>
                                        <p:strVal val="visible"/>
                                      </p:to>
                                    </p:set>
                                    <p:animEffect transition="in" filter="fade">
                                      <p:cBhvr>
                                        <p:cTn id="7" dur="500"/>
                                        <p:tgtEl>
                                          <p:spTgt spid="5837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371">
                                            <p:txEl>
                                              <p:pRg st="4" end="4"/>
                                            </p:txEl>
                                          </p:spTgt>
                                        </p:tgtEl>
                                        <p:attrNameLst>
                                          <p:attrName>style.visibility</p:attrName>
                                        </p:attrNameLst>
                                      </p:cBhvr>
                                      <p:to>
                                        <p:strVal val="visible"/>
                                      </p:to>
                                    </p:set>
                                    <p:animEffect transition="in" filter="fade">
                                      <p:cBhvr>
                                        <p:cTn id="10" dur="500"/>
                                        <p:tgtEl>
                                          <p:spTgt spid="58371">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8371">
                                            <p:txEl>
                                              <p:pRg st="5" end="5"/>
                                            </p:txEl>
                                          </p:spTgt>
                                        </p:tgtEl>
                                        <p:attrNameLst>
                                          <p:attrName>style.visibility</p:attrName>
                                        </p:attrNameLst>
                                      </p:cBhvr>
                                      <p:to>
                                        <p:strVal val="visible"/>
                                      </p:to>
                                    </p:set>
                                    <p:animEffect transition="in" filter="fade">
                                      <p:cBhvr>
                                        <p:cTn id="13" dur="500"/>
                                        <p:tgtEl>
                                          <p:spTgt spid="58371">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8371">
                                            <p:txEl>
                                              <p:pRg st="6" end="6"/>
                                            </p:txEl>
                                          </p:spTgt>
                                        </p:tgtEl>
                                        <p:attrNameLst>
                                          <p:attrName>style.visibility</p:attrName>
                                        </p:attrNameLst>
                                      </p:cBhvr>
                                      <p:to>
                                        <p:strVal val="visible"/>
                                      </p:to>
                                    </p:set>
                                    <p:animEffect transition="in" filter="fade">
                                      <p:cBhvr>
                                        <p:cTn id="18" dur="500"/>
                                        <p:tgtEl>
                                          <p:spTgt spid="58371">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8371">
                                            <p:txEl>
                                              <p:pRg st="7" end="7"/>
                                            </p:txEl>
                                          </p:spTgt>
                                        </p:tgtEl>
                                        <p:attrNameLst>
                                          <p:attrName>style.visibility</p:attrName>
                                        </p:attrNameLst>
                                      </p:cBhvr>
                                      <p:to>
                                        <p:strVal val="visible"/>
                                      </p:to>
                                    </p:set>
                                    <p:animEffect transition="in" filter="fade">
                                      <p:cBhvr>
                                        <p:cTn id="21" dur="500"/>
                                        <p:tgtEl>
                                          <p:spTgt spid="58371">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8371">
                                            <p:txEl>
                                              <p:pRg st="8" end="8"/>
                                            </p:txEl>
                                          </p:spTgt>
                                        </p:tgtEl>
                                        <p:attrNameLst>
                                          <p:attrName>style.visibility</p:attrName>
                                        </p:attrNameLst>
                                      </p:cBhvr>
                                      <p:to>
                                        <p:strVal val="visible"/>
                                      </p:to>
                                    </p:set>
                                    <p:animEffect transition="in" filter="fade">
                                      <p:cBhvr>
                                        <p:cTn id="24" dur="500"/>
                                        <p:tgtEl>
                                          <p:spTgt spid="583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7CD75B-18C6-4F29-8D57-653C0F87317E}" type="slidenum">
              <a:rPr lang="en-US" altLang="en-US" sz="1200">
                <a:solidFill>
                  <a:srgbClr val="898989"/>
                </a:solidFill>
                <a:latin typeface="Verdana" panose="020B0604030504040204" pitchFamily="34" charset="0"/>
              </a:rPr>
              <a:pPr>
                <a:spcBef>
                  <a:spcPct val="0"/>
                </a:spcBef>
                <a:buFontTx/>
                <a:buNone/>
              </a:pPr>
              <a:t>21</a:t>
            </a:fld>
            <a:endParaRPr lang="en-US" altLang="en-US" sz="1200">
              <a:solidFill>
                <a:srgbClr val="898989"/>
              </a:solidFill>
              <a:latin typeface="Verdana" panose="020B0604030504040204" pitchFamily="34" charset="0"/>
            </a:endParaRPr>
          </a:p>
        </p:txBody>
      </p:sp>
      <p:sp>
        <p:nvSpPr>
          <p:cNvPr id="116739" name="TextBox 3"/>
          <p:cNvSpPr txBox="1">
            <a:spLocks noChangeArrowheads="1"/>
          </p:cNvSpPr>
          <p:nvPr/>
        </p:nvSpPr>
        <p:spPr bwMode="auto">
          <a:xfrm>
            <a:off x="3886200" y="1"/>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a:solidFill>
                  <a:srgbClr val="000078"/>
                </a:solidFill>
                <a:latin typeface="Verdana" panose="020B0604030504040204" pitchFamily="34" charset="0"/>
              </a:rPr>
              <a:t>2015</a:t>
            </a:r>
          </a:p>
        </p:txBody>
      </p:sp>
      <p:sp>
        <p:nvSpPr>
          <p:cNvPr id="116740" name="TextBox 4"/>
          <p:cNvSpPr txBox="1">
            <a:spLocks noChangeArrowheads="1"/>
          </p:cNvSpPr>
          <p:nvPr/>
        </p:nvSpPr>
        <p:spPr bwMode="auto">
          <a:xfrm>
            <a:off x="1828800" y="6273801"/>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solidFill>
                  <a:srgbClr val="000000"/>
                </a:solidFill>
                <a:latin typeface="Arial" panose="020B0604020202020204" pitchFamily="34" charset="0"/>
              </a:rPr>
              <a:t>Source:  Todd M.  Johnson &amp; Peter F.  Crossing, et al,  “Christianity 2015: Religious Diversity and Personal Contact”, </a:t>
            </a:r>
            <a:r>
              <a:rPr lang="en-US" altLang="en-US" sz="1200" i="1">
                <a:solidFill>
                  <a:srgbClr val="000000"/>
                </a:solidFill>
                <a:latin typeface="Arial" panose="020B0604020202020204" pitchFamily="34" charset="0"/>
              </a:rPr>
              <a:t>International Bulletin of Missionary Research</a:t>
            </a:r>
            <a:r>
              <a:rPr lang="en-US" altLang="en-US" sz="1200">
                <a:solidFill>
                  <a:srgbClr val="000000"/>
                </a:solidFill>
                <a:latin typeface="Arial" panose="020B0604020202020204" pitchFamily="34" charset="0"/>
              </a:rPr>
              <a:t>, January 2015, p. 29.</a:t>
            </a:r>
          </a:p>
        </p:txBody>
      </p:sp>
      <p:pic>
        <p:nvPicPr>
          <p:cNvPr id="1167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4638" y="795338"/>
            <a:ext cx="9123362"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sz="3200">
                <a:solidFill>
                  <a:srgbClr val="FF0000"/>
                </a:solidFill>
                <a:cs typeface="Arial" panose="020B0604020202020204" pitchFamily="34" charset="0"/>
              </a:rPr>
              <a:t>World Religions by Population—Mid-2015</a:t>
            </a:r>
          </a:p>
        </p:txBody>
      </p:sp>
      <p:sp>
        <p:nvSpPr>
          <p:cNvPr id="11776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b="1">
                <a:solidFill>
                  <a:srgbClr val="000078"/>
                </a:solidFill>
                <a:latin typeface="Verdana" panose="020B0604030504040204" pitchFamily="34" charset="0"/>
              </a:defRPr>
            </a:lvl1pPr>
            <a:lvl2pPr marL="742950" indent="-285750">
              <a:defRPr sz="3200" b="1">
                <a:solidFill>
                  <a:srgbClr val="000078"/>
                </a:solidFill>
                <a:latin typeface="Verdana" panose="020B0604030504040204" pitchFamily="34" charset="0"/>
              </a:defRPr>
            </a:lvl2pPr>
            <a:lvl3pPr marL="1143000" indent="-228600">
              <a:defRPr sz="3200" b="1">
                <a:solidFill>
                  <a:srgbClr val="000078"/>
                </a:solidFill>
                <a:latin typeface="Verdana" panose="020B0604030504040204" pitchFamily="34" charset="0"/>
              </a:defRPr>
            </a:lvl3pPr>
            <a:lvl4pPr marL="1600200" indent="-228600">
              <a:defRPr sz="3200" b="1">
                <a:solidFill>
                  <a:srgbClr val="000078"/>
                </a:solidFill>
                <a:latin typeface="Verdana" panose="020B0604030504040204" pitchFamily="34" charset="0"/>
              </a:defRPr>
            </a:lvl4pPr>
            <a:lvl5pPr marL="2057400" indent="-22860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fld id="{7558B538-AB72-4ED5-9482-73A15E2ED0CF}" type="slidenum">
              <a:rPr lang="en-US" altLang="en-US" sz="1200">
                <a:solidFill>
                  <a:srgbClr val="898989"/>
                </a:solidFill>
                <a:latin typeface="Calibri" panose="020F0502020204030204" pitchFamily="34" charset="0"/>
              </a:rPr>
              <a:pPr eaLnBrk="1" hangingPunct="1"/>
              <a:t>22</a:t>
            </a:fld>
            <a:endParaRPr lang="en-US" altLang="en-US" sz="1200">
              <a:solidFill>
                <a:srgbClr val="898989"/>
              </a:solidFill>
              <a:latin typeface="Calibri" panose="020F0502020204030204" pitchFamily="34" charset="0"/>
            </a:endParaRPr>
          </a:p>
        </p:txBody>
      </p:sp>
      <p:sp>
        <p:nvSpPr>
          <p:cNvPr id="117764" name="TextBox 5"/>
          <p:cNvSpPr txBox="1">
            <a:spLocks noChangeArrowheads="1"/>
          </p:cNvSpPr>
          <p:nvPr/>
        </p:nvSpPr>
        <p:spPr bwMode="auto">
          <a:xfrm>
            <a:off x="2286000" y="6096001"/>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78"/>
                </a:solidFill>
                <a:latin typeface="Verdana" panose="020B0604030504040204" pitchFamily="34" charset="0"/>
              </a:defRPr>
            </a:lvl1pPr>
            <a:lvl2pPr marL="742950" indent="-285750">
              <a:defRPr sz="3200" b="1">
                <a:solidFill>
                  <a:srgbClr val="000078"/>
                </a:solidFill>
                <a:latin typeface="Verdana" panose="020B0604030504040204" pitchFamily="34" charset="0"/>
              </a:defRPr>
            </a:lvl2pPr>
            <a:lvl3pPr marL="1143000" indent="-228600">
              <a:defRPr sz="3200" b="1">
                <a:solidFill>
                  <a:srgbClr val="000078"/>
                </a:solidFill>
                <a:latin typeface="Verdana" panose="020B0604030504040204" pitchFamily="34" charset="0"/>
              </a:defRPr>
            </a:lvl3pPr>
            <a:lvl4pPr marL="1600200" indent="-228600">
              <a:defRPr sz="3200" b="1">
                <a:solidFill>
                  <a:srgbClr val="000078"/>
                </a:solidFill>
                <a:latin typeface="Verdana" panose="020B0604030504040204" pitchFamily="34" charset="0"/>
              </a:defRPr>
            </a:lvl4pPr>
            <a:lvl5pPr marL="2057400" indent="-22860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pPr eaLnBrk="1" hangingPunct="1">
              <a:buSzPct val="90000"/>
            </a:pPr>
            <a:r>
              <a:rPr lang="en-US" altLang="en-US" sz="1400">
                <a:solidFill>
                  <a:schemeClr val="tx1"/>
                </a:solidFill>
                <a:latin typeface="Arial" panose="020B0604020202020204" pitchFamily="34" charset="0"/>
              </a:rPr>
              <a:t>Source:  Todd M.  Johnson &amp; Peter F.  Crossing, et al,  “Christianity 2015: Religious Diversity and Personal Contact”, </a:t>
            </a:r>
            <a:r>
              <a:rPr lang="en-US" altLang="en-US" sz="1400" i="1">
                <a:solidFill>
                  <a:schemeClr val="tx1"/>
                </a:solidFill>
                <a:latin typeface="Arial" panose="020B0604020202020204" pitchFamily="34" charset="0"/>
              </a:rPr>
              <a:t>International Bulletin of Missionary Research</a:t>
            </a:r>
            <a:r>
              <a:rPr lang="en-US" altLang="en-US" sz="1400">
                <a:solidFill>
                  <a:schemeClr val="tx1"/>
                </a:solidFill>
                <a:latin typeface="Arial" panose="020B0604020202020204" pitchFamily="34" charset="0"/>
              </a:rPr>
              <a:t>, January 2015, p. 29</a:t>
            </a:r>
            <a:r>
              <a:rPr lang="en-US" altLang="en-US" sz="1400">
                <a:solidFill>
                  <a:srgbClr val="000000"/>
                </a:solidFill>
                <a:latin typeface="Arial" panose="020B0604020202020204" pitchFamily="34" charset="0"/>
              </a:rPr>
              <a:t>.</a:t>
            </a:r>
          </a:p>
        </p:txBody>
      </p:sp>
      <p:graphicFrame>
        <p:nvGraphicFramePr>
          <p:cNvPr id="9" name="Table 8"/>
          <p:cNvGraphicFramePr>
            <a:graphicFrameLocks noGrp="1"/>
          </p:cNvGraphicFramePr>
          <p:nvPr/>
        </p:nvGraphicFramePr>
        <p:xfrm>
          <a:off x="3886200" y="762000"/>
          <a:ext cx="3962400" cy="3995736"/>
        </p:xfrm>
        <a:graphic>
          <a:graphicData uri="http://schemas.openxmlformats.org/drawingml/2006/table">
            <a:tbl>
              <a:tblPr/>
              <a:tblGrid>
                <a:gridCol w="2438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Christians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2,419,221,000</a:t>
                      </a:r>
                    </a:p>
                  </a:txBody>
                  <a:tcPr marL="9525" marR="9525" marT="9524" marB="0" anchor="b">
                    <a:lnL>
                      <a:noFill/>
                    </a:lnL>
                    <a:lnR>
                      <a:noFill/>
                    </a:lnR>
                    <a:lnT>
                      <a:noFill/>
                    </a:lnT>
                    <a:lnB>
                      <a:noFill/>
                    </a:lnB>
                  </a:tcPr>
                </a:tc>
                <a:extLst>
                  <a:ext uri="{0D108BD9-81ED-4DB2-BD59-A6C34878D82A}">
                    <a16:rowId xmlns:a16="http://schemas.microsoft.com/office/drawing/2014/main" val="10000"/>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Muslims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1,703,146,000</a:t>
                      </a:r>
                    </a:p>
                  </a:txBody>
                  <a:tcPr marL="9525" marR="9525" marT="9524" marB="0" anchor="b">
                    <a:lnL>
                      <a:noFill/>
                    </a:lnL>
                    <a:lnR>
                      <a:noFill/>
                    </a:lnR>
                    <a:lnT>
                      <a:noFill/>
                    </a:lnT>
                    <a:lnB>
                      <a:noFill/>
                    </a:lnB>
                  </a:tcPr>
                </a:tc>
                <a:extLst>
                  <a:ext uri="{0D108BD9-81ED-4DB2-BD59-A6C34878D82A}">
                    <a16:rowId xmlns:a16="http://schemas.microsoft.com/office/drawing/2014/main" val="10001"/>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Hindus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984,532,000</a:t>
                      </a:r>
                    </a:p>
                  </a:txBody>
                  <a:tcPr marL="9525" marR="9525" marT="9524" marB="0" anchor="b">
                    <a:lnL>
                      <a:noFill/>
                    </a:lnL>
                    <a:lnR>
                      <a:noFill/>
                    </a:lnR>
                    <a:lnT>
                      <a:noFill/>
                    </a:lnT>
                    <a:lnB>
                      <a:noFill/>
                    </a:lnB>
                  </a:tcPr>
                </a:tc>
                <a:extLst>
                  <a:ext uri="{0D108BD9-81ED-4DB2-BD59-A6C34878D82A}">
                    <a16:rowId xmlns:a16="http://schemas.microsoft.com/office/drawing/2014/main" val="10002"/>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Nonreligious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831,267,000</a:t>
                      </a:r>
                    </a:p>
                  </a:txBody>
                  <a:tcPr marL="9525" marR="9525" marT="9524" marB="0" anchor="b">
                    <a:lnL>
                      <a:noFill/>
                    </a:lnL>
                    <a:lnR>
                      <a:noFill/>
                    </a:lnR>
                    <a:lnT>
                      <a:noFill/>
                    </a:lnT>
                    <a:lnB>
                      <a:noFill/>
                    </a:lnB>
                  </a:tcPr>
                </a:tc>
                <a:extLst>
                  <a:ext uri="{0D108BD9-81ED-4DB2-BD59-A6C34878D82A}">
                    <a16:rowId xmlns:a16="http://schemas.microsoft.com/office/drawing/2014/main" val="10003"/>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Buddhists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520,002,000</a:t>
                      </a:r>
                    </a:p>
                  </a:txBody>
                  <a:tcPr marL="9525" marR="9525" marT="9524" marB="0" anchor="b">
                    <a:lnL>
                      <a:noFill/>
                    </a:lnL>
                    <a:lnR>
                      <a:noFill/>
                    </a:lnR>
                    <a:lnT>
                      <a:noFill/>
                    </a:lnT>
                    <a:lnB>
                      <a:noFill/>
                    </a:lnB>
                  </a:tcPr>
                </a:tc>
                <a:extLst>
                  <a:ext uri="{0D108BD9-81ED-4DB2-BD59-A6C34878D82A}">
                    <a16:rowId xmlns:a16="http://schemas.microsoft.com/office/drawing/2014/main" val="10004"/>
                  </a:ext>
                </a:extLst>
              </a:tr>
              <a:tr h="609600">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Chinese</a:t>
                      </a:r>
                      <a:r>
                        <a:rPr lang="en-US" sz="2000" b="0" i="0" u="none" strike="noStrike" baseline="0" dirty="0">
                          <a:solidFill>
                            <a:schemeClr val="tx2"/>
                          </a:solidFill>
                          <a:latin typeface="Arial" panose="020B0604020202020204" pitchFamily="34" charset="0"/>
                          <a:cs typeface="Arial" panose="020B0604020202020204" pitchFamily="34" charset="0"/>
                        </a:rPr>
                        <a:t> folk religionists</a:t>
                      </a:r>
                      <a:endParaRPr lang="en-US" sz="2000" b="0" i="0" u="none" strike="noStrike" dirty="0">
                        <a:solidFill>
                          <a:schemeClr val="tx2"/>
                        </a:solidFill>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453,868,000</a:t>
                      </a:r>
                    </a:p>
                  </a:txBody>
                  <a:tcPr marL="9525" marR="9525" marT="9524" marB="0" anchor="b">
                    <a:lnL>
                      <a:noFill/>
                    </a:lnL>
                    <a:lnR>
                      <a:noFill/>
                    </a:lnR>
                    <a:lnT>
                      <a:noFill/>
                    </a:lnT>
                    <a:lnB>
                      <a:noFill/>
                    </a:lnB>
                  </a:tcPr>
                </a:tc>
                <a:extLst>
                  <a:ext uri="{0D108BD9-81ED-4DB2-BD59-A6C34878D82A}">
                    <a16:rowId xmlns:a16="http://schemas.microsoft.com/office/drawing/2014/main" val="10005"/>
                  </a:ext>
                </a:extLst>
              </a:tr>
              <a:tr h="423267">
                <a:tc>
                  <a:txBody>
                    <a:bodyPr/>
                    <a:lstStyle/>
                    <a:p>
                      <a:pPr algn="l" fontAlgn="b"/>
                      <a:r>
                        <a:rPr lang="en-US" sz="2000" b="0" i="0" u="none" strike="noStrike">
                          <a:solidFill>
                            <a:schemeClr val="tx2"/>
                          </a:solidFill>
                          <a:latin typeface="Arial" panose="020B0604020202020204" pitchFamily="34" charset="0"/>
                          <a:cs typeface="Arial" panose="020B0604020202020204" pitchFamily="34" charset="0"/>
                        </a:rPr>
                        <a:t>Ethnoreligionists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260,240,000</a:t>
                      </a:r>
                    </a:p>
                  </a:txBody>
                  <a:tcPr marL="9525" marR="9525" marT="9524" marB="0" anchor="b">
                    <a:lnL>
                      <a:noFill/>
                    </a:lnL>
                    <a:lnR>
                      <a:noFill/>
                    </a:lnR>
                    <a:lnT>
                      <a:noFill/>
                    </a:lnT>
                    <a:lnB>
                      <a:noFill/>
                    </a:lnB>
                  </a:tcPr>
                </a:tc>
                <a:extLst>
                  <a:ext uri="{0D108BD9-81ED-4DB2-BD59-A6C34878D82A}">
                    <a16:rowId xmlns:a16="http://schemas.microsoft.com/office/drawing/2014/main" val="10006"/>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Other</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152,506,000</a:t>
                      </a:r>
                    </a:p>
                  </a:txBody>
                  <a:tcPr marL="9525" marR="9525" marT="9524" marB="0" anchor="b">
                    <a:lnL>
                      <a:noFill/>
                    </a:lnL>
                    <a:lnR>
                      <a:noFill/>
                    </a:lnR>
                    <a:lnT>
                      <a:noFill/>
                    </a:lnT>
                    <a:lnB>
                      <a:noFill/>
                    </a:lnB>
                  </a:tcPr>
                </a:tc>
                <a:extLst>
                  <a:ext uri="{0D108BD9-81ED-4DB2-BD59-A6C34878D82A}">
                    <a16:rowId xmlns:a16="http://schemas.microsoft.com/office/drawing/2014/main" val="10007"/>
                  </a:ext>
                </a:extLst>
              </a:tr>
              <a:tr h="423267">
                <a:tc>
                  <a:txBody>
                    <a:bodyPr/>
                    <a:lstStyle/>
                    <a:p>
                      <a:pPr algn="l" fontAlgn="b"/>
                      <a:endParaRPr lang="en-US" sz="2000" b="0" i="0" u="none" strike="noStrike" dirty="0">
                        <a:solidFill>
                          <a:schemeClr val="tx2"/>
                        </a:solidFill>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US" sz="18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4" marB="0" anchor="b">
                    <a:lnL>
                      <a:noFill/>
                    </a:lnL>
                    <a:lnR>
                      <a:noFill/>
                    </a:lnR>
                    <a:lnT>
                      <a:noFill/>
                    </a:lnT>
                    <a:lnB>
                      <a:noFill/>
                    </a:lnB>
                  </a:tcPr>
                </a:tc>
                <a:extLst>
                  <a:ext uri="{0D108BD9-81ED-4DB2-BD59-A6C34878D82A}">
                    <a16:rowId xmlns:a16="http://schemas.microsoft.com/office/drawing/2014/main" val="10008"/>
                  </a:ext>
                </a:extLst>
              </a:tr>
            </a:tbl>
          </a:graphicData>
        </a:graphic>
      </p:graphicFrame>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979614" y="2590800"/>
            <a:ext cx="6173787" cy="2819400"/>
          </a:xfrm>
        </p:spPr>
        <p:txBody>
          <a:bodyPr/>
          <a:lstStyle/>
          <a:p>
            <a:pPr eaLnBrk="1" hangingPunct="1"/>
            <a:r>
              <a:rPr lang="en-US" altLang="en-US" sz="4000" b="1"/>
              <a:t>Our Responsibility</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863725" y="5638800"/>
            <a:ext cx="8229600" cy="1066800"/>
          </a:xfrm>
        </p:spPr>
        <p:txBody>
          <a:bodyPr/>
          <a:lstStyle/>
          <a:p>
            <a:pPr eaLnBrk="1" hangingPunct="1"/>
            <a:r>
              <a:rPr lang="en-US" altLang="en-US" sz="3600" b="1"/>
              <a:t>Why Witness  ?</a:t>
            </a:r>
          </a:p>
        </p:txBody>
      </p:sp>
      <p:pic>
        <p:nvPicPr>
          <p:cNvPr id="121859" name="Picture 4" descr="PH01601J"/>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220200" y="-15875"/>
            <a:ext cx="1443038" cy="2179638"/>
          </a:xfrm>
          <a:noFill/>
        </p:spPr>
      </p:pic>
      <p:sp>
        <p:nvSpPr>
          <p:cNvPr id="121860" name="Rectangle 3"/>
          <p:cNvSpPr>
            <a:spLocks noGrp="1" noChangeArrowheads="1"/>
          </p:cNvSpPr>
          <p:nvPr>
            <p:ph type="body" sz="half" idx="4294967295"/>
          </p:nvPr>
        </p:nvSpPr>
        <p:spPr>
          <a:xfrm>
            <a:off x="1524000" y="1295400"/>
            <a:ext cx="8001000" cy="5410200"/>
          </a:xfrm>
        </p:spPr>
        <p:txBody>
          <a:bodyPr/>
          <a:lstStyle/>
          <a:p>
            <a:pPr eaLnBrk="1" hangingPunct="1"/>
            <a:r>
              <a:rPr lang="en-US" altLang="en-US" sz="2800">
                <a:latin typeface="Tahoma" panose="020B0604030504040204" pitchFamily="34" charset="0"/>
              </a:rPr>
              <a:t>In the </a:t>
            </a:r>
            <a:r>
              <a:rPr lang="en-US" altLang="en-US" sz="2800" u="sng">
                <a:latin typeface="Tahoma" panose="020B0604030504040204" pitchFamily="34" charset="0"/>
              </a:rPr>
              <a:t>New Testament</a:t>
            </a:r>
            <a:r>
              <a:rPr lang="en-US" altLang="en-US" sz="2800">
                <a:latin typeface="Tahoma" panose="020B0604030504040204" pitchFamily="34" charset="0"/>
              </a:rPr>
              <a:t> the Son of Man came </a:t>
            </a:r>
            <a:r>
              <a:rPr lang="en-US" altLang="en-US" sz="2800" u="sng">
                <a:latin typeface="Tahoma" panose="020B0604030504040204" pitchFamily="34" charset="0"/>
              </a:rPr>
              <a:t>to seek and save</a:t>
            </a:r>
            <a:r>
              <a:rPr lang="en-US" altLang="en-US" sz="2800">
                <a:latin typeface="Tahoma" panose="020B0604030504040204" pitchFamily="34" charset="0"/>
              </a:rPr>
              <a:t> the lost (Luke 19:10). </a:t>
            </a:r>
          </a:p>
          <a:p>
            <a:pPr eaLnBrk="1" hangingPunct="1"/>
            <a:r>
              <a:rPr lang="en-US" altLang="en-US" sz="2400"/>
              <a:t> </a:t>
            </a:r>
            <a:r>
              <a:rPr lang="en-US" altLang="en-US" sz="2400" baseline="30000"/>
              <a:t>14</a:t>
            </a:r>
            <a:r>
              <a:rPr lang="en-US" altLang="en-US" sz="2400"/>
              <a:t> How, then, can they call on the one they have not believed in? And how can they believe in the one of whom they have not heard? And how can they hear without someone preaching to them?  </a:t>
            </a:r>
            <a:r>
              <a:rPr lang="en-US" altLang="en-US" sz="2400" baseline="30000"/>
              <a:t>15</a:t>
            </a:r>
            <a:r>
              <a:rPr lang="en-US" altLang="en-US" sz="2400"/>
              <a:t> And how can they preach unless they are sent? As it is written, "How beautiful are the feet of those who bring good news!“  (Rom 10:14-15 NIV)</a:t>
            </a:r>
            <a:endParaRPr lang="en-US" altLang="en-US" sz="6600">
              <a:latin typeface="Tahoma" panose="020B0604030504040204" pitchFamily="34" charset="0"/>
            </a:endParaRPr>
          </a:p>
          <a:p>
            <a:pPr eaLnBrk="1" hangingPunct="1"/>
            <a:r>
              <a:rPr lang="en-US" altLang="en-US" sz="2800">
                <a:latin typeface="Tahoma" panose="020B0604030504040204" pitchFamily="34" charset="0"/>
              </a:rPr>
              <a:t>Christians are now mediators (priests) between God and unbelievers (Rom. 15:16; 1 Pet. 2:9).</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altLang="en-US" sz="4000" b="1"/>
              <a:t>Our Responsibility: Try to Rescue</a:t>
            </a:r>
          </a:p>
        </p:txBody>
      </p:sp>
      <p:sp>
        <p:nvSpPr>
          <p:cNvPr id="103427" name="Rectangle 3"/>
          <p:cNvSpPr>
            <a:spLocks noGrp="1" noChangeArrowheads="1"/>
          </p:cNvSpPr>
          <p:nvPr>
            <p:ph idx="1"/>
          </p:nvPr>
        </p:nvSpPr>
        <p:spPr/>
        <p:txBody>
          <a:bodyPr rtlCol="0">
            <a:normAutofit/>
          </a:bodyPr>
          <a:lstStyle/>
          <a:p>
            <a:pPr marL="171496" indent="-171496" defTabSz="685983" eaLnBrk="1" fontAlgn="auto" hangingPunct="1">
              <a:spcAft>
                <a:spcPts val="0"/>
              </a:spcAft>
              <a:defRPr/>
            </a:pPr>
            <a:r>
              <a:rPr lang="en-US" altLang="en-US" sz="2101" dirty="0"/>
              <a:t> </a:t>
            </a:r>
            <a:r>
              <a:rPr lang="en-US" altLang="en-US" sz="2800" b="1" dirty="0"/>
              <a:t>Proverbs 24:11 Rescue those being led away to death; hold back those staggering toward slaughter. 12 If you say, "But we knew nothing about this,“ does not he who weighs the heart perceive it?</a:t>
            </a:r>
          </a:p>
          <a:p>
            <a:pPr marL="171496" indent="-171496" defTabSz="685983" eaLnBrk="1" fontAlgn="auto" hangingPunct="1">
              <a:spcAft>
                <a:spcPts val="0"/>
              </a:spcAft>
              <a:buNone/>
              <a:defRPr/>
            </a:pPr>
            <a:r>
              <a:rPr lang="en-US" altLang="en-US" sz="2800" b="1" dirty="0"/>
              <a:t>	Does not he who guards your life know it?</a:t>
            </a:r>
          </a:p>
          <a:p>
            <a:pPr marL="171496" indent="-171496" defTabSz="685983" eaLnBrk="1" fontAlgn="auto" hangingPunct="1">
              <a:spcAft>
                <a:spcPts val="0"/>
              </a:spcAft>
              <a:buNone/>
              <a:defRPr/>
            </a:pPr>
            <a:r>
              <a:rPr lang="en-US" altLang="en-US" sz="2800" b="1" dirty="0"/>
              <a:t>	Will he not repay each person according to what he has done?</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981200" y="5791200"/>
            <a:ext cx="8231188" cy="685800"/>
          </a:xfrm>
        </p:spPr>
        <p:txBody>
          <a:bodyPr rtlCol="0">
            <a:normAutofit/>
          </a:bodyPr>
          <a:lstStyle/>
          <a:p>
            <a:pPr defTabSz="685983" eaLnBrk="1" fontAlgn="auto" hangingPunct="1">
              <a:spcAft>
                <a:spcPts val="0"/>
              </a:spcAft>
              <a:defRPr/>
            </a:pPr>
            <a:r>
              <a:rPr lang="en-US" altLang="en-US" sz="2701" b="1" dirty="0"/>
              <a:t>Our Part: Going</a:t>
            </a:r>
          </a:p>
        </p:txBody>
      </p:sp>
      <p:sp>
        <p:nvSpPr>
          <p:cNvPr id="107523" name="Rectangle 3"/>
          <p:cNvSpPr>
            <a:spLocks noGrp="1" noChangeArrowheads="1"/>
          </p:cNvSpPr>
          <p:nvPr>
            <p:ph idx="1"/>
          </p:nvPr>
        </p:nvSpPr>
        <p:spPr>
          <a:xfrm>
            <a:off x="2362200" y="685800"/>
            <a:ext cx="7850188" cy="4800600"/>
          </a:xfrm>
        </p:spPr>
        <p:txBody>
          <a:bodyPr rtlCol="0">
            <a:normAutofit fontScale="92500" lnSpcReduction="20000"/>
          </a:bodyPr>
          <a:lstStyle/>
          <a:p>
            <a:pPr marL="171496" indent="-171496" defTabSz="685983" eaLnBrk="1" fontAlgn="auto" hangingPunct="1">
              <a:spcAft>
                <a:spcPts val="0"/>
              </a:spcAft>
              <a:defRPr/>
            </a:pPr>
            <a:r>
              <a:rPr lang="en-US" altLang="en-US" sz="2800" dirty="0"/>
              <a:t>Theologian A.H. Strong is quoted as wondering not what will happen to the heathen who have never heard, but what will happen to the Christians because the heathen never heard.</a:t>
            </a:r>
            <a:r>
              <a:rPr lang="en-US" altLang="en-US" sz="2101" dirty="0"/>
              <a:t>	 </a:t>
            </a:r>
            <a:r>
              <a:rPr lang="en-US" altLang="en-US" sz="2000" dirty="0"/>
              <a:t>Dr.</a:t>
            </a:r>
            <a:r>
              <a:rPr lang="en-US" altLang="en-US" sz="2101" dirty="0"/>
              <a:t> </a:t>
            </a:r>
            <a:r>
              <a:rPr lang="en-US" altLang="en-US" sz="2000" dirty="0"/>
              <a:t>John Gerstner</a:t>
            </a:r>
          </a:p>
          <a:p>
            <a:pPr marL="171496" indent="-171496" algn="just" defTabSz="685983" eaLnBrk="1" fontAlgn="auto" hangingPunct="1">
              <a:spcAft>
                <a:spcPts val="0"/>
              </a:spcAft>
              <a:defRPr/>
            </a:pPr>
            <a:r>
              <a:rPr lang="en-US" altLang="en-US" sz="2800" dirty="0"/>
              <a:t>“…Christianity is so intolerant, that it will bear no other religion; it seeks to overthrow every other system. If it would have admitted the claims of other religions, it would have escaped persecution. But no; it denounced every other system and mode of worship as hateful to God, and destructive to the soul. And it made every disciple a </a:t>
            </a:r>
            <a:r>
              <a:rPr lang="en-US" altLang="en-US" sz="2800" i="1" dirty="0" err="1"/>
              <a:t>proselyter</a:t>
            </a:r>
            <a:r>
              <a:rPr lang="en-US" altLang="en-US" sz="2800" dirty="0"/>
              <a:t>. And every one now, whether male or female, bond or free, Jew or Greek, who professes Christianity, takes upon himself or herself the obligation to convert others to Christianity.”</a:t>
            </a:r>
            <a:r>
              <a:rPr lang="en-US" altLang="en-US" sz="1800" dirty="0"/>
              <a:t> </a:t>
            </a:r>
          </a:p>
          <a:p>
            <a:pPr marL="171496" indent="-171496" algn="just" defTabSz="685983" eaLnBrk="1" fontAlgn="auto" hangingPunct="1">
              <a:spcAft>
                <a:spcPts val="0"/>
              </a:spcAft>
              <a:defRPr/>
            </a:pPr>
            <a:r>
              <a:rPr lang="en-US" altLang="en-US" sz="1800" dirty="0"/>
              <a:t>Archibald .A. Alexander, quoted in Jeremy Walker, </a:t>
            </a:r>
            <a:r>
              <a:rPr lang="en-US" altLang="en-US" sz="1800" i="1" dirty="0"/>
              <a:t>The Brokenhearted Evangelist</a:t>
            </a:r>
            <a:r>
              <a:rPr lang="en-US" altLang="en-US" sz="1800" dirty="0"/>
              <a:t>, ISBN: 978-1601781611, p. 21.</a:t>
            </a:r>
            <a:endParaRPr lang="en-US" altLang="en-US" sz="2800" dirty="0"/>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altLang="en-US" sz="4000" b="1"/>
              <a:t>Our Part: Diligence</a:t>
            </a:r>
          </a:p>
        </p:txBody>
      </p:sp>
      <p:sp>
        <p:nvSpPr>
          <p:cNvPr id="105475" name="Rectangle 3"/>
          <p:cNvSpPr>
            <a:spLocks noGrp="1" noChangeArrowheads="1"/>
          </p:cNvSpPr>
          <p:nvPr>
            <p:ph idx="1"/>
          </p:nvPr>
        </p:nvSpPr>
        <p:spPr/>
        <p:txBody>
          <a:bodyPr rtlCol="0">
            <a:normAutofit/>
          </a:bodyPr>
          <a:lstStyle/>
          <a:p>
            <a:pPr marL="171496" indent="-171496" defTabSz="685983" eaLnBrk="1" fontAlgn="auto" hangingPunct="1">
              <a:spcAft>
                <a:spcPts val="0"/>
              </a:spcAft>
              <a:defRPr/>
            </a:pPr>
            <a:r>
              <a:rPr lang="en-US" altLang="en-US" sz="2800" dirty="0"/>
              <a:t>“We are under orders to devote ourselves to spreading the good news, and to use all our ingenuity and enterprise to bring it to the notice of the whole world. The Christian, therefore, must constantly be searching his conscience, asking himself if he is doing all that he might be doing in this field.” </a:t>
            </a:r>
          </a:p>
          <a:p>
            <a:pPr marL="171496" indent="-171496" defTabSz="685983" eaLnBrk="1" fontAlgn="auto" hangingPunct="1">
              <a:spcAft>
                <a:spcPts val="0"/>
              </a:spcAft>
              <a:buNone/>
              <a:defRPr/>
            </a:pPr>
            <a:r>
              <a:rPr lang="en-US" altLang="en-US" sz="2101" dirty="0"/>
              <a:t>	</a:t>
            </a:r>
            <a:r>
              <a:rPr lang="en-US" altLang="en-US" sz="2000" dirty="0"/>
              <a:t>JI Packer, </a:t>
            </a:r>
            <a:r>
              <a:rPr lang="en-US" altLang="en-US" sz="2000" i="1" dirty="0"/>
              <a:t>Evangelism and the Sovereignty of God</a:t>
            </a:r>
            <a:r>
              <a:rPr lang="en-US" altLang="en-US" sz="2000" dirty="0"/>
              <a:t>, p. 26-27</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981200" y="5791200"/>
            <a:ext cx="8231188" cy="609600"/>
          </a:xfrm>
        </p:spPr>
        <p:txBody>
          <a:bodyPr rtlCol="0">
            <a:normAutofit/>
          </a:bodyPr>
          <a:lstStyle/>
          <a:p>
            <a:pPr defTabSz="685983" eaLnBrk="1" fontAlgn="auto" hangingPunct="1">
              <a:spcAft>
                <a:spcPts val="0"/>
              </a:spcAft>
              <a:defRPr/>
            </a:pPr>
            <a:r>
              <a:rPr lang="en-US" altLang="en-US" sz="2701" dirty="0"/>
              <a:t>Our Responsibility: Love</a:t>
            </a:r>
          </a:p>
        </p:txBody>
      </p:sp>
      <p:sp>
        <p:nvSpPr>
          <p:cNvPr id="109571" name="Content Placeholder 2"/>
          <p:cNvSpPr>
            <a:spLocks noGrp="1"/>
          </p:cNvSpPr>
          <p:nvPr>
            <p:ph idx="1"/>
          </p:nvPr>
        </p:nvSpPr>
        <p:spPr>
          <a:xfrm>
            <a:off x="2493964" y="685800"/>
            <a:ext cx="7718425" cy="4724400"/>
          </a:xfrm>
        </p:spPr>
        <p:txBody>
          <a:bodyPr rtlCol="0">
            <a:normAutofit fontScale="85000" lnSpcReduction="10000"/>
          </a:bodyPr>
          <a:lstStyle/>
          <a:p>
            <a:pPr marL="171496" indent="-171496" defTabSz="685983" eaLnBrk="1" fontAlgn="auto" hangingPunct="1">
              <a:spcAft>
                <a:spcPts val="0"/>
              </a:spcAft>
              <a:defRPr/>
            </a:pPr>
            <a:r>
              <a:rPr lang="en-US" altLang="en-US" sz="2800" dirty="0"/>
              <a:t>Introducing a person to Christ is the most loving act possible. They meet love by meeting God and it brings new life now and eternal life later. The person should be able to discern our love, and that love enables us to probe.</a:t>
            </a:r>
          </a:p>
          <a:p>
            <a:pPr marL="171496" indent="-171496" defTabSz="685983" eaLnBrk="1" fontAlgn="auto" hangingPunct="1">
              <a:spcAft>
                <a:spcPts val="0"/>
              </a:spcAft>
              <a:defRPr/>
            </a:pPr>
            <a:r>
              <a:rPr lang="en-US" altLang="en-US" sz="2800" dirty="0"/>
              <a:t>Dear friends, since God so loved us, we also ought to love one another. (1Jo 4:11 NIV)</a:t>
            </a:r>
          </a:p>
          <a:p>
            <a:pPr marL="171496" indent="-171496" defTabSz="685983" eaLnBrk="1" fontAlgn="auto" hangingPunct="1">
              <a:spcAft>
                <a:spcPts val="0"/>
              </a:spcAft>
              <a:defRPr/>
            </a:pPr>
            <a:r>
              <a:rPr lang="en-US" altLang="en-US" sz="2800" dirty="0"/>
              <a:t>If we are loving, people will listen to hard truths from us.</a:t>
            </a:r>
          </a:p>
          <a:p>
            <a:pPr marL="171496" indent="-171496" defTabSz="685983" eaLnBrk="1" fontAlgn="auto" hangingPunct="1">
              <a:spcAft>
                <a:spcPts val="0"/>
              </a:spcAft>
              <a:defRPr/>
            </a:pPr>
            <a:r>
              <a:rPr lang="en-US" altLang="en-US" sz="2800" dirty="0"/>
              <a:t>“Our responsibility lies where our sovereign God has put us, in the sphere to which He has called us. It is there we are to conduct ourselves as brokenhearted evangelists and pursue our calling as Christians, embracing our vocation—whatever it may be—as those who desire and intend to make Christ known to others.”  </a:t>
            </a:r>
            <a:r>
              <a:rPr lang="en-US" altLang="en-US" sz="2400" dirty="0"/>
              <a:t>Jeremy Walker, p. 17</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828800" y="5943600"/>
            <a:ext cx="8231188" cy="685800"/>
          </a:xfrm>
        </p:spPr>
        <p:txBody>
          <a:bodyPr/>
          <a:lstStyle/>
          <a:p>
            <a:pPr eaLnBrk="1" hangingPunct="1"/>
            <a:r>
              <a:rPr lang="en-US" altLang="en-US"/>
              <a:t>Fear of People</a:t>
            </a:r>
          </a:p>
        </p:txBody>
      </p:sp>
      <p:sp>
        <p:nvSpPr>
          <p:cNvPr id="3" name="Content Placeholder 2"/>
          <p:cNvSpPr>
            <a:spLocks noGrp="1"/>
          </p:cNvSpPr>
          <p:nvPr>
            <p:ph idx="1"/>
          </p:nvPr>
        </p:nvSpPr>
        <p:spPr>
          <a:xfrm>
            <a:off x="2084389" y="685800"/>
            <a:ext cx="7718425" cy="4800600"/>
          </a:xfrm>
        </p:spPr>
        <p:txBody>
          <a:bodyPr rtlCol="0">
            <a:normAutofit fontScale="92500" lnSpcReduction="20000"/>
          </a:bodyPr>
          <a:lstStyle/>
          <a:p>
            <a:pPr eaLnBrk="1" hangingPunct="1">
              <a:defRPr/>
            </a:pPr>
            <a:r>
              <a:rPr lang="en-US" sz="2600" dirty="0"/>
              <a:t>“But how to set about the good work is what perplexes me. It seems so difficult and delicate an affair. There are so many considerations of prudence and propriety to be taken into account; so many snares into which I may fall, or mistakes which I may commit; so much risk of doing more harm than good; --I am so sensitively alive to the charge of ostentation and hypocrisy, or the appearance of hypocrisy, and see so clearly how worldly friends may be offended by injudicious zeal and the unreasonable intrusion of spiritual topics; I have such an impression of the sacredness of the ark of God, and such a shrinking dread of handling it, with the best intentions, unworthily or unwisely;--that I am rather disposed to keep silence, and leave it to more advanced Christians, experienced veterans, to vindicate God’s ways, and rebuke men’s sins, and win their souls!”  Robert </a:t>
            </a:r>
            <a:r>
              <a:rPr lang="en-US" sz="2600" dirty="0" err="1"/>
              <a:t>Candlish</a:t>
            </a:r>
            <a:endParaRPr lang="en-US" sz="2600" dirty="0"/>
          </a:p>
          <a:p>
            <a:pPr eaLnBrk="1" hangingPunct="1">
              <a:defRPr/>
            </a:pPr>
            <a:r>
              <a:rPr lang="en-US" sz="2000" dirty="0"/>
              <a:t>https://ia802604.us.archive.org/16/items/prayerabrokenhe00candgoog/prayerabrokenhe00candgoog.pdf</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8E039260-AAA2-4666-816F-DE63FDAAC6F8}" type="slidenum">
              <a:rPr lang="en-US" altLang="en-US" sz="1000" b="0">
                <a:latin typeface="Impact" panose="020B0806030902050204" pitchFamily="34" charset="0"/>
              </a:rPr>
              <a:pPr>
                <a:spcBef>
                  <a:spcPct val="0"/>
                </a:spcBef>
                <a:buFontTx/>
                <a:buNone/>
              </a:pPr>
              <a:t>3</a:t>
            </a:fld>
            <a:endParaRPr lang="en-US" altLang="en-US" sz="1000" b="0">
              <a:latin typeface="Impact" panose="020B0806030902050204" pitchFamily="34" charset="0"/>
            </a:endParaRPr>
          </a:p>
        </p:txBody>
      </p:sp>
      <p:sp>
        <p:nvSpPr>
          <p:cNvPr id="84995" name="Rectangle 2"/>
          <p:cNvSpPr>
            <a:spLocks noGrp="1" noChangeArrowheads="1"/>
          </p:cNvSpPr>
          <p:nvPr>
            <p:ph type="title"/>
          </p:nvPr>
        </p:nvSpPr>
        <p:spPr>
          <a:xfrm>
            <a:off x="2362200" y="304800"/>
            <a:ext cx="7696200" cy="685800"/>
          </a:xfrm>
        </p:spPr>
        <p:txBody>
          <a:bodyPr/>
          <a:lstStyle/>
          <a:p>
            <a:pPr eaLnBrk="1" hangingPunct="1"/>
            <a:r>
              <a:rPr lang="en-US" altLang="en-US">
                <a:solidFill>
                  <a:srgbClr val="FF0000"/>
                </a:solidFill>
              </a:rPr>
              <a:t>First, What is Evangelism?</a:t>
            </a:r>
          </a:p>
        </p:txBody>
      </p:sp>
      <p:sp>
        <p:nvSpPr>
          <p:cNvPr id="84996" name="Rectangle 3"/>
          <p:cNvSpPr>
            <a:spLocks noGrp="1" noChangeArrowheads="1"/>
          </p:cNvSpPr>
          <p:nvPr>
            <p:ph type="body" idx="1"/>
          </p:nvPr>
        </p:nvSpPr>
        <p:spPr>
          <a:xfrm>
            <a:off x="1828800" y="1066800"/>
            <a:ext cx="8610600" cy="5486400"/>
          </a:xfrm>
        </p:spPr>
        <p:txBody>
          <a:bodyPr/>
          <a:lstStyle/>
          <a:p>
            <a:pPr eaLnBrk="1" hangingPunct="1"/>
            <a:r>
              <a:rPr lang="en-US" altLang="en-US" dirty="0"/>
              <a:t>The word comes directly from the Greek (</a:t>
            </a:r>
            <a:r>
              <a:rPr lang="en-US" altLang="en-US" i="1" dirty="0" err="1"/>
              <a:t>euangelion</a:t>
            </a:r>
            <a:r>
              <a:rPr lang="en-US" altLang="en-US" dirty="0"/>
              <a:t>), meaning “good news,” or “gospel.”</a:t>
            </a:r>
          </a:p>
          <a:p>
            <a:pPr eaLnBrk="1" hangingPunct="1"/>
            <a:r>
              <a:rPr lang="en-US" altLang="en-US" dirty="0"/>
              <a:t>In 1 Cor. 15:3-5 the essential parts of the great news we share are listed:</a:t>
            </a:r>
          </a:p>
          <a:p>
            <a:pPr lvl="1" eaLnBrk="1" hangingPunct="1"/>
            <a:r>
              <a:rPr lang="en-US" altLang="en-US" dirty="0"/>
              <a:t>“Christ </a:t>
            </a:r>
            <a:r>
              <a:rPr lang="en-US" altLang="en-US" b="0" dirty="0"/>
              <a:t>died</a:t>
            </a:r>
            <a:r>
              <a:rPr lang="en-US" altLang="en-US" dirty="0"/>
              <a:t> for </a:t>
            </a:r>
            <a:r>
              <a:rPr lang="en-US" altLang="en-US" b="0" dirty="0"/>
              <a:t>our</a:t>
            </a:r>
            <a:r>
              <a:rPr lang="en-US" altLang="en-US" dirty="0"/>
              <a:t> </a:t>
            </a:r>
            <a:r>
              <a:rPr lang="en-US" altLang="en-US" b="0" dirty="0"/>
              <a:t>sins</a:t>
            </a:r>
            <a:r>
              <a:rPr lang="en-US" altLang="en-US" dirty="0"/>
              <a:t>…he was buried” (NIV)</a:t>
            </a:r>
          </a:p>
          <a:p>
            <a:pPr lvl="1" eaLnBrk="1" hangingPunct="1"/>
            <a:r>
              <a:rPr lang="en-US" altLang="en-US" dirty="0"/>
              <a:t>“he was </a:t>
            </a:r>
            <a:r>
              <a:rPr lang="en-US" altLang="en-US" b="0" dirty="0"/>
              <a:t>raised</a:t>
            </a:r>
            <a:r>
              <a:rPr lang="en-US" altLang="en-US" dirty="0"/>
              <a:t> on the third day, according to the Scriptures”</a:t>
            </a:r>
          </a:p>
          <a:p>
            <a:pPr lvl="1" eaLnBrk="1" hangingPunct="1"/>
            <a:r>
              <a:rPr lang="en-US" altLang="en-US" dirty="0"/>
              <a:t>“</a:t>
            </a:r>
            <a:r>
              <a:rPr lang="en-US" altLang="en-US" b="0" dirty="0"/>
              <a:t>he appeared</a:t>
            </a:r>
            <a:r>
              <a:rPr lang="en-US" altLang="en-US" dirty="0"/>
              <a:t>” to followers—as many as 500 at once, verifying the resurrection</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fld id="{898A9C40-8923-4CF0-B92A-494E0A93412E}" type="slidenum">
              <a:rPr lang="en-US" altLang="en-US" sz="1200"/>
              <a:pPr>
                <a:spcBef>
                  <a:spcPct val="0"/>
                </a:spcBef>
                <a:buClrTx/>
                <a:buSzTx/>
                <a:buFontTx/>
                <a:buNone/>
                <a:defRPr/>
              </a:pPr>
              <a:t>30</a:t>
            </a:fld>
            <a:endParaRPr lang="en-US" altLang="en-US" sz="1200"/>
          </a:p>
        </p:txBody>
      </p:sp>
      <p:sp>
        <p:nvSpPr>
          <p:cNvPr id="15362" name="Rectangle 2"/>
          <p:cNvSpPr>
            <a:spLocks noGrp="1" noChangeArrowheads="1"/>
          </p:cNvSpPr>
          <p:nvPr>
            <p:ph type="title"/>
          </p:nvPr>
        </p:nvSpPr>
        <p:spPr>
          <a:xfrm>
            <a:off x="1524000" y="2438400"/>
            <a:ext cx="8686800" cy="990600"/>
          </a:xfrm>
        </p:spPr>
        <p:txBody>
          <a:bodyPr/>
          <a:lstStyle/>
          <a:p>
            <a:pPr eaLnBrk="1" hangingPunct="1">
              <a:defRPr/>
            </a:pPr>
            <a:r>
              <a:rPr lang="en-US" sz="4000" dirty="0"/>
              <a:t>God the Father’s Work</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fld id="{6658342C-2F53-4D06-9571-53C271E90B8E}" type="slidenum">
              <a:rPr lang="en-US" altLang="en-US" sz="1200"/>
              <a:pPr>
                <a:spcBef>
                  <a:spcPct val="0"/>
                </a:spcBef>
                <a:buClrTx/>
                <a:buSzTx/>
                <a:buFontTx/>
                <a:buNone/>
                <a:defRPr/>
              </a:pPr>
              <a:t>31</a:t>
            </a:fld>
            <a:endParaRPr lang="en-US" altLang="en-US" sz="1200"/>
          </a:p>
        </p:txBody>
      </p:sp>
      <p:sp>
        <p:nvSpPr>
          <p:cNvPr id="15362" name="Rectangle 2"/>
          <p:cNvSpPr>
            <a:spLocks noGrp="1" noChangeArrowheads="1"/>
          </p:cNvSpPr>
          <p:nvPr>
            <p:ph type="title"/>
          </p:nvPr>
        </p:nvSpPr>
        <p:spPr>
          <a:xfrm>
            <a:off x="1752600" y="228600"/>
            <a:ext cx="8686800" cy="990600"/>
          </a:xfrm>
        </p:spPr>
        <p:txBody>
          <a:bodyPr/>
          <a:lstStyle/>
          <a:p>
            <a:pPr eaLnBrk="1" hangingPunct="1">
              <a:defRPr/>
            </a:pPr>
            <a:r>
              <a:rPr lang="en-US" sz="4000"/>
              <a:t>“Ordo Salutis”—</a:t>
            </a:r>
            <a:br>
              <a:rPr lang="en-US" sz="4000"/>
            </a:br>
            <a:r>
              <a:rPr lang="en-US" sz="4000"/>
              <a:t>The Order of Salvation—God’s Work</a:t>
            </a:r>
          </a:p>
        </p:txBody>
      </p:sp>
      <p:sp>
        <p:nvSpPr>
          <p:cNvPr id="15363" name="Rectangle 3"/>
          <p:cNvSpPr>
            <a:spLocks noGrp="1" noChangeArrowheads="1"/>
          </p:cNvSpPr>
          <p:nvPr>
            <p:ph type="body" idx="1"/>
          </p:nvPr>
        </p:nvSpPr>
        <p:spPr>
          <a:xfrm>
            <a:off x="1905000" y="1524000"/>
            <a:ext cx="8229600" cy="3124200"/>
          </a:xfrm>
        </p:spPr>
        <p:txBody>
          <a:bodyPr/>
          <a:lstStyle/>
          <a:p>
            <a:pPr eaLnBrk="1" hangingPunct="1">
              <a:lnSpc>
                <a:spcPct val="80000"/>
              </a:lnSpc>
              <a:defRPr/>
            </a:pPr>
            <a:r>
              <a:rPr lang="en-US" dirty="0"/>
              <a:t>The classic passage on this subject is Romans 8:28-30 in which the “order” is:</a:t>
            </a:r>
          </a:p>
          <a:p>
            <a:pPr lvl="1" eaLnBrk="1" hangingPunct="1">
              <a:lnSpc>
                <a:spcPct val="80000"/>
              </a:lnSpc>
              <a:defRPr/>
            </a:pPr>
            <a:r>
              <a:rPr lang="en-US" dirty="0"/>
              <a:t>Foreknowledge of God (v. 29)</a:t>
            </a:r>
          </a:p>
          <a:p>
            <a:pPr lvl="1" eaLnBrk="1" hangingPunct="1">
              <a:lnSpc>
                <a:spcPct val="80000"/>
              </a:lnSpc>
              <a:defRPr/>
            </a:pPr>
            <a:r>
              <a:rPr lang="en-US" dirty="0"/>
              <a:t>Predestination by God (Eph. 1:4)</a:t>
            </a:r>
          </a:p>
          <a:p>
            <a:pPr lvl="2" eaLnBrk="1" hangingPunct="1">
              <a:lnSpc>
                <a:spcPct val="80000"/>
              </a:lnSpc>
              <a:defRPr/>
            </a:pPr>
            <a:r>
              <a:rPr lang="en-US" dirty="0"/>
              <a:t>Fore-</a:t>
            </a:r>
            <a:r>
              <a:rPr lang="en-US" u="sng" dirty="0"/>
              <a:t>knowledge</a:t>
            </a:r>
            <a:r>
              <a:rPr lang="en-US" dirty="0"/>
              <a:t> differs from a </a:t>
            </a:r>
            <a:r>
              <a:rPr lang="en-US" u="sng" dirty="0"/>
              <a:t>predetermination, </a:t>
            </a:r>
            <a:r>
              <a:rPr lang="en-US" dirty="0"/>
              <a:t>which simply means to know in advance.</a:t>
            </a:r>
          </a:p>
          <a:p>
            <a:pPr lvl="2" eaLnBrk="1" hangingPunct="1">
              <a:lnSpc>
                <a:spcPct val="80000"/>
              </a:lnSpc>
              <a:defRPr/>
            </a:pPr>
            <a:r>
              <a:rPr lang="en-US" u="sng" dirty="0"/>
              <a:t>Predestination means to </a:t>
            </a:r>
            <a:r>
              <a:rPr lang="en-US" b="1" dirty="0"/>
              <a:t>“</a:t>
            </a:r>
            <a:r>
              <a:rPr lang="en-US" dirty="0"/>
              <a:t>decide on beforehand, determine in advance”  </a:t>
            </a:r>
            <a:r>
              <a:rPr lang="en-US" dirty="0" err="1"/>
              <a:t>Friberg</a:t>
            </a:r>
            <a:r>
              <a:rPr lang="en-US" dirty="0"/>
              <a:t> Lexicon</a:t>
            </a:r>
            <a:endParaRPr lang="en-US" u="sng" dirty="0"/>
          </a:p>
          <a:p>
            <a:pPr lvl="1" eaLnBrk="1" hangingPunct="1">
              <a:lnSpc>
                <a:spcPct val="80000"/>
              </a:lnSpc>
              <a:defRPr/>
            </a:pPr>
            <a:r>
              <a:rPr lang="en-US" dirty="0"/>
              <a:t>Calling of God</a:t>
            </a:r>
          </a:p>
          <a:p>
            <a:pPr lvl="2" eaLnBrk="1" hangingPunct="1">
              <a:lnSpc>
                <a:spcPct val="80000"/>
              </a:lnSpc>
              <a:defRPr/>
            </a:pPr>
            <a:r>
              <a:rPr lang="en-US" dirty="0"/>
              <a:t>God calls through messengers </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fld id="{24847AA8-88A8-4E3A-A12F-218623F9D567}" type="slidenum">
              <a:rPr lang="en-US" altLang="en-US" sz="1200"/>
              <a:pPr>
                <a:spcBef>
                  <a:spcPct val="0"/>
                </a:spcBef>
                <a:buClrTx/>
                <a:buSzTx/>
                <a:buFontTx/>
                <a:buNone/>
                <a:defRPr/>
              </a:pPr>
              <a:t>32</a:t>
            </a:fld>
            <a:endParaRPr lang="en-US" altLang="en-US" sz="1200"/>
          </a:p>
        </p:txBody>
      </p:sp>
      <p:sp>
        <p:nvSpPr>
          <p:cNvPr id="330754" name="Rectangle 2"/>
          <p:cNvSpPr>
            <a:spLocks noGrp="1" noChangeArrowheads="1"/>
          </p:cNvSpPr>
          <p:nvPr>
            <p:ph type="title"/>
          </p:nvPr>
        </p:nvSpPr>
        <p:spPr>
          <a:xfrm>
            <a:off x="1752600" y="228600"/>
            <a:ext cx="8686800" cy="990600"/>
          </a:xfrm>
        </p:spPr>
        <p:txBody>
          <a:bodyPr/>
          <a:lstStyle/>
          <a:p>
            <a:pPr eaLnBrk="1" hangingPunct="1">
              <a:defRPr/>
            </a:pPr>
            <a:r>
              <a:rPr lang="en-US" sz="4000"/>
              <a:t>“Ordo Salutis”—</a:t>
            </a:r>
            <a:br>
              <a:rPr lang="en-US" sz="4000"/>
            </a:br>
            <a:r>
              <a:rPr lang="en-US" sz="4000"/>
              <a:t>The Order of Salvation—God’s Work</a:t>
            </a:r>
          </a:p>
        </p:txBody>
      </p:sp>
      <p:sp>
        <p:nvSpPr>
          <p:cNvPr id="330755" name="Rectangle 3"/>
          <p:cNvSpPr>
            <a:spLocks noGrp="1" noChangeArrowheads="1"/>
          </p:cNvSpPr>
          <p:nvPr>
            <p:ph type="body" idx="1"/>
          </p:nvPr>
        </p:nvSpPr>
        <p:spPr>
          <a:xfrm>
            <a:off x="1828800" y="1600200"/>
            <a:ext cx="8229600" cy="3962400"/>
          </a:xfrm>
        </p:spPr>
        <p:txBody>
          <a:bodyPr/>
          <a:lstStyle/>
          <a:p>
            <a:pPr eaLnBrk="1" hangingPunct="1">
              <a:lnSpc>
                <a:spcPct val="80000"/>
              </a:lnSpc>
              <a:defRPr/>
            </a:pPr>
            <a:r>
              <a:rPr lang="en-US"/>
              <a:t>Justification by God</a:t>
            </a:r>
          </a:p>
          <a:p>
            <a:pPr lvl="2" eaLnBrk="1" hangingPunct="1">
              <a:lnSpc>
                <a:spcPct val="80000"/>
              </a:lnSpc>
              <a:defRPr/>
            </a:pPr>
            <a:r>
              <a:rPr lang="en-US"/>
              <a:t>I Cor. 6:11--“But you were washed, you were sanctified [made holy], you were justified [made righteous before God] in the name of the Lord Jesus Christ and by the Spirit of our God.”</a:t>
            </a:r>
          </a:p>
          <a:p>
            <a:pPr lvl="1" eaLnBrk="1" hangingPunct="1">
              <a:lnSpc>
                <a:spcPct val="80000"/>
              </a:lnSpc>
              <a:defRPr/>
            </a:pPr>
            <a:r>
              <a:rPr lang="en-US"/>
              <a:t>Glorified by God—this has primary reference, it seems, to our resurrected state, spoken of as “already”—an escatological statement of the “already/not yet” (S.B. Fergueson).</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fld id="{06185ED7-EA40-4C68-8F20-EB3D4BB3D2FD}" type="slidenum">
              <a:rPr lang="en-US" altLang="en-US" sz="1200"/>
              <a:pPr>
                <a:spcBef>
                  <a:spcPct val="0"/>
                </a:spcBef>
                <a:buClrTx/>
                <a:buSzTx/>
                <a:buFontTx/>
                <a:buNone/>
                <a:defRPr/>
              </a:pPr>
              <a:t>33</a:t>
            </a:fld>
            <a:endParaRPr lang="en-US" altLang="en-US" sz="1200"/>
          </a:p>
        </p:txBody>
      </p:sp>
      <p:sp>
        <p:nvSpPr>
          <p:cNvPr id="17410" name="Rectangle 2"/>
          <p:cNvSpPr>
            <a:spLocks noGrp="1" noChangeArrowheads="1"/>
          </p:cNvSpPr>
          <p:nvPr>
            <p:ph type="title"/>
          </p:nvPr>
        </p:nvSpPr>
        <p:spPr/>
        <p:txBody>
          <a:bodyPr/>
          <a:lstStyle/>
          <a:p>
            <a:pPr eaLnBrk="1" hangingPunct="1">
              <a:defRPr/>
            </a:pPr>
            <a:r>
              <a:rPr lang="en-US"/>
              <a:t>God the Father’s Work</a:t>
            </a:r>
          </a:p>
        </p:txBody>
      </p:sp>
      <p:sp>
        <p:nvSpPr>
          <p:cNvPr id="17411" name="Rectangle 3"/>
          <p:cNvSpPr>
            <a:spLocks noGrp="1" noChangeArrowheads="1"/>
          </p:cNvSpPr>
          <p:nvPr>
            <p:ph type="body" idx="1"/>
          </p:nvPr>
        </p:nvSpPr>
        <p:spPr>
          <a:xfrm>
            <a:off x="1828800" y="1752600"/>
            <a:ext cx="8382000" cy="4114800"/>
          </a:xfrm>
        </p:spPr>
        <p:txBody>
          <a:bodyPr/>
          <a:lstStyle/>
          <a:p>
            <a:pPr eaLnBrk="1" hangingPunct="1">
              <a:defRPr/>
            </a:pPr>
            <a:r>
              <a:rPr lang="en-US" sz="2400" dirty="0"/>
              <a:t>The Father sent the Son into the world (John 5:36) to save all those the Father has given him John 6:39</a:t>
            </a:r>
            <a:r>
              <a:rPr lang="en-US" sz="2400" b="1" dirty="0"/>
              <a:t> “</a:t>
            </a:r>
            <a:r>
              <a:rPr lang="en-US" sz="2400" dirty="0"/>
              <a:t>And this is the will of him who sent me, that I shall lose none of all that he has given me, but raise them up at the last day.”</a:t>
            </a:r>
          </a:p>
          <a:p>
            <a:pPr eaLnBrk="1" hangingPunct="1">
              <a:defRPr/>
            </a:pPr>
            <a:r>
              <a:rPr lang="en-US" sz="2400" dirty="0"/>
              <a:t>God draws people to Christ--John 17:2 “For you granted him authority over all people that he might give eternal life to all those you have given him.”  None can come to Christ otherwise. </a:t>
            </a:r>
          </a:p>
          <a:p>
            <a:pPr lvl="1" eaLnBrk="1" hangingPunct="1">
              <a:defRPr/>
            </a:pPr>
            <a:r>
              <a:rPr lang="en-US" sz="2000" dirty="0"/>
              <a:t>How does this impact your evangelism?</a:t>
            </a:r>
          </a:p>
          <a:p>
            <a:pPr lvl="1" eaLnBrk="1" hangingPunct="1">
              <a:defRPr/>
            </a:pPr>
            <a:r>
              <a:rPr lang="en-US" sz="2000" dirty="0"/>
              <a:t>This  humbles</a:t>
            </a:r>
          </a:p>
          <a:p>
            <a:pPr lvl="1" eaLnBrk="1" hangingPunct="1">
              <a:defRPr/>
            </a:pPr>
            <a:r>
              <a:rPr lang="en-US" sz="2000" dirty="0"/>
              <a:t>This should encourage.</a:t>
            </a: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fld id="{08A4A08F-0204-432D-A2BD-6DB6E6A2EAFA}" type="slidenum">
              <a:rPr lang="en-US" altLang="en-US" sz="1200"/>
              <a:pPr>
                <a:spcBef>
                  <a:spcPct val="0"/>
                </a:spcBef>
                <a:buClrTx/>
                <a:buSzTx/>
                <a:buFontTx/>
                <a:buNone/>
                <a:defRPr/>
              </a:pPr>
              <a:t>34</a:t>
            </a:fld>
            <a:endParaRPr lang="en-US" altLang="en-US" sz="1200"/>
          </a:p>
        </p:txBody>
      </p:sp>
      <p:sp>
        <p:nvSpPr>
          <p:cNvPr id="332802" name="Rectangle 2"/>
          <p:cNvSpPr>
            <a:spLocks noGrp="1" noChangeArrowheads="1"/>
          </p:cNvSpPr>
          <p:nvPr>
            <p:ph type="title"/>
          </p:nvPr>
        </p:nvSpPr>
        <p:spPr>
          <a:xfrm>
            <a:off x="1981200" y="277814"/>
            <a:ext cx="8229600" cy="788987"/>
          </a:xfrm>
        </p:spPr>
        <p:txBody>
          <a:bodyPr/>
          <a:lstStyle/>
          <a:p>
            <a:pPr eaLnBrk="1" hangingPunct="1">
              <a:defRPr/>
            </a:pPr>
            <a:r>
              <a:rPr lang="en-US"/>
              <a:t>God the Father’s Work</a:t>
            </a:r>
          </a:p>
        </p:txBody>
      </p:sp>
      <p:sp>
        <p:nvSpPr>
          <p:cNvPr id="332803" name="Rectangle 3"/>
          <p:cNvSpPr>
            <a:spLocks noGrp="1" noChangeArrowheads="1"/>
          </p:cNvSpPr>
          <p:nvPr>
            <p:ph type="body" idx="1"/>
          </p:nvPr>
        </p:nvSpPr>
        <p:spPr>
          <a:xfrm>
            <a:off x="1828800" y="1219200"/>
            <a:ext cx="8382000" cy="5334000"/>
          </a:xfrm>
        </p:spPr>
        <p:txBody>
          <a:bodyPr/>
          <a:lstStyle/>
          <a:p>
            <a:pPr eaLnBrk="1" hangingPunct="1">
              <a:lnSpc>
                <a:spcPct val="90000"/>
              </a:lnSpc>
              <a:defRPr/>
            </a:pPr>
            <a:r>
              <a:rPr lang="en-US" dirty="0"/>
              <a:t>Is God unjust </a:t>
            </a:r>
            <a:r>
              <a:rPr lang="en-US" u="sng" dirty="0"/>
              <a:t>not</a:t>
            </a:r>
            <a:r>
              <a:rPr lang="en-US" dirty="0"/>
              <a:t> to call everyone? </a:t>
            </a:r>
          </a:p>
          <a:p>
            <a:pPr lvl="1" eaLnBrk="1" hangingPunct="1">
              <a:lnSpc>
                <a:spcPct val="90000"/>
              </a:lnSpc>
              <a:defRPr/>
            </a:pPr>
            <a:r>
              <a:rPr lang="en-US" dirty="0"/>
              <a:t>Rom. 9:14-20 What then shall we say? Is God unjust? Not at all!  15 For he says to Moses, "I will have mercy on whom I have mercy, and I will have compassion on whom I have compassion." 16 </a:t>
            </a:r>
            <a:r>
              <a:rPr lang="en-US" u="sng" dirty="0"/>
              <a:t>It does not, therefore, depend on man's desire or effort, but on God's mercy.</a:t>
            </a:r>
          </a:p>
          <a:p>
            <a:pPr lvl="1" eaLnBrk="1" hangingPunct="1">
              <a:lnSpc>
                <a:spcPct val="90000"/>
              </a:lnSpc>
              <a:defRPr/>
            </a:pPr>
            <a:r>
              <a:rPr lang="en-US" dirty="0"/>
              <a:t>We all deserve hell Is. 53:6 “We all, like sheep, have gone astray, each of us has turned to his own way; and the LORD has laid on him the iniquity of us all.” (Rom. 3:23; 6:23)</a:t>
            </a: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fld id="{B5E706E0-150C-48F4-91F7-E459957F8FA9}" type="slidenum">
              <a:rPr lang="en-US" altLang="en-US" sz="1200"/>
              <a:pPr>
                <a:spcBef>
                  <a:spcPct val="0"/>
                </a:spcBef>
                <a:buClrTx/>
                <a:buSzTx/>
                <a:buFontTx/>
                <a:buNone/>
                <a:defRPr/>
              </a:pPr>
              <a:t>35</a:t>
            </a:fld>
            <a:endParaRPr lang="en-US" altLang="en-US" sz="1200"/>
          </a:p>
        </p:txBody>
      </p:sp>
      <p:sp>
        <p:nvSpPr>
          <p:cNvPr id="26626" name="Rectangle 2"/>
          <p:cNvSpPr>
            <a:spLocks noGrp="1" noChangeArrowheads="1"/>
          </p:cNvSpPr>
          <p:nvPr>
            <p:ph type="title"/>
          </p:nvPr>
        </p:nvSpPr>
        <p:spPr/>
        <p:txBody>
          <a:bodyPr/>
          <a:lstStyle/>
          <a:p>
            <a:pPr eaLnBrk="1" hangingPunct="1">
              <a:defRPr/>
            </a:pPr>
            <a:r>
              <a:rPr lang="en-US"/>
              <a:t>God’s Grace and Mercy</a:t>
            </a:r>
          </a:p>
        </p:txBody>
      </p:sp>
      <p:sp>
        <p:nvSpPr>
          <p:cNvPr id="26627" name="Rectangle 3"/>
          <p:cNvSpPr>
            <a:spLocks noGrp="1" noChangeArrowheads="1"/>
          </p:cNvSpPr>
          <p:nvPr>
            <p:ph type="body" idx="1"/>
          </p:nvPr>
        </p:nvSpPr>
        <p:spPr>
          <a:xfrm>
            <a:off x="1981200" y="1600200"/>
            <a:ext cx="8229600" cy="4953000"/>
          </a:xfrm>
        </p:spPr>
        <p:txBody>
          <a:bodyPr/>
          <a:lstStyle/>
          <a:p>
            <a:pPr eaLnBrk="1" hangingPunct="1">
              <a:lnSpc>
                <a:spcPct val="90000"/>
              </a:lnSpc>
              <a:defRPr/>
            </a:pPr>
            <a:r>
              <a:rPr lang="en-US" sz="2400" dirty="0"/>
              <a:t>Only by God’s mercy is anyone saved (1 Cor. 7:14)</a:t>
            </a:r>
          </a:p>
          <a:p>
            <a:pPr eaLnBrk="1" hangingPunct="1">
              <a:lnSpc>
                <a:spcPct val="90000"/>
              </a:lnSpc>
              <a:defRPr/>
            </a:pPr>
            <a:r>
              <a:rPr lang="en-US" sz="2400" dirty="0"/>
              <a:t>Eph. 2:8 For it is </a:t>
            </a:r>
            <a:r>
              <a:rPr lang="en-US" sz="2400" u="sng" dirty="0"/>
              <a:t>by grace</a:t>
            </a:r>
            <a:r>
              <a:rPr lang="en-US" sz="2400" dirty="0"/>
              <a:t> you have been saved, </a:t>
            </a:r>
            <a:r>
              <a:rPr lang="en-US" sz="2400" u="sng" dirty="0"/>
              <a:t>through faith</a:t>
            </a:r>
            <a:r>
              <a:rPr lang="en-US" sz="2400" dirty="0"/>
              <a:t>--and this not from yourselves, it is the gift of God-- 9 not by works, so that no one can boast. </a:t>
            </a:r>
          </a:p>
          <a:p>
            <a:pPr eaLnBrk="1" hangingPunct="1">
              <a:lnSpc>
                <a:spcPct val="90000"/>
              </a:lnSpc>
              <a:defRPr/>
            </a:pPr>
            <a:r>
              <a:rPr lang="en-US" sz="2400" dirty="0"/>
              <a:t>“Grace” means “gift.”  Salvation is a gift of God.  </a:t>
            </a:r>
          </a:p>
          <a:p>
            <a:pPr eaLnBrk="1" hangingPunct="1">
              <a:lnSpc>
                <a:spcPct val="90000"/>
              </a:lnSpc>
              <a:defRPr/>
            </a:pPr>
            <a:r>
              <a:rPr lang="en-US" sz="2400" dirty="0"/>
              <a:t>Salvation is by the mercy of God </a:t>
            </a:r>
          </a:p>
          <a:p>
            <a:pPr lvl="1" eaLnBrk="1" hangingPunct="1">
              <a:lnSpc>
                <a:spcPct val="90000"/>
              </a:lnSpc>
              <a:defRPr/>
            </a:pPr>
            <a:r>
              <a:rPr lang="en-US" sz="2000" dirty="0"/>
              <a:t>Titus 3:5 He saved us, </a:t>
            </a:r>
            <a:r>
              <a:rPr lang="en-US" sz="2000" b="1" dirty="0"/>
              <a:t>not because of righteous things we had done</a:t>
            </a:r>
            <a:r>
              <a:rPr lang="en-US" sz="2000" dirty="0"/>
              <a:t>, </a:t>
            </a:r>
            <a:r>
              <a:rPr lang="en-US" sz="2000" b="1" dirty="0"/>
              <a:t>but </a:t>
            </a:r>
            <a:r>
              <a:rPr lang="en-US" sz="2000" b="1" i="1" u="sng" dirty="0"/>
              <a:t>because of his mercy</a:t>
            </a:r>
            <a:r>
              <a:rPr lang="en-US" sz="2000" dirty="0"/>
              <a:t>. He saved us through the washing of rebirth and renewal by the Holy Spirit, 6 whom he poured out on us generously through Jesus Christ our Savior, 7 so that, having been </a:t>
            </a:r>
            <a:r>
              <a:rPr lang="en-US" sz="2000" b="1" i="1" u="sng" dirty="0"/>
              <a:t>justified by his grace</a:t>
            </a:r>
            <a:r>
              <a:rPr lang="en-US" sz="2000" dirty="0"/>
              <a:t>, we might become heirs having the hope of eternal life. </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752600" y="6005513"/>
            <a:ext cx="8231188" cy="533400"/>
          </a:xfrm>
        </p:spPr>
        <p:txBody>
          <a:bodyPr/>
          <a:lstStyle/>
          <a:p>
            <a:pPr eaLnBrk="1" hangingPunct="1"/>
            <a:r>
              <a:rPr lang="en-US" altLang="en-US">
                <a:latin typeface="Tahoma" panose="020B0604030504040204" pitchFamily="34" charset="0"/>
              </a:rPr>
              <a:t>To Whom Do We Witness?</a:t>
            </a:r>
          </a:p>
        </p:txBody>
      </p:sp>
      <p:sp>
        <p:nvSpPr>
          <p:cNvPr id="314371" name="Rectangle 3"/>
          <p:cNvSpPr>
            <a:spLocks noGrp="1" noChangeArrowheads="1"/>
          </p:cNvSpPr>
          <p:nvPr>
            <p:ph idx="1"/>
          </p:nvPr>
        </p:nvSpPr>
        <p:spPr/>
        <p:txBody>
          <a:bodyPr rtlCol="0">
            <a:normAutofit/>
          </a:bodyPr>
          <a:lstStyle/>
          <a:p>
            <a:pPr eaLnBrk="1" hangingPunct="1">
              <a:defRPr/>
            </a:pPr>
            <a:r>
              <a:rPr lang="en-US" sz="2800" dirty="0">
                <a:latin typeface="Tahoma" pitchFamily="34" charset="0"/>
              </a:rPr>
              <a:t>We do not know whom God is saving—only God knows. Therefore, we witness as if everyone will be saved.</a:t>
            </a:r>
          </a:p>
          <a:p>
            <a:pPr eaLnBrk="1" hangingPunct="1">
              <a:defRPr/>
            </a:pPr>
            <a:r>
              <a:rPr lang="en-US" sz="2800" dirty="0">
                <a:latin typeface="Tahoma" pitchFamily="34" charset="0"/>
              </a:rPr>
              <a:t>Follow the promptings of the Spirit, even if uncomfortable. </a:t>
            </a:r>
          </a:p>
          <a:p>
            <a:pPr eaLnBrk="1" hangingPunct="1">
              <a:defRPr/>
            </a:pPr>
            <a:r>
              <a:rPr lang="en-US" sz="2800" dirty="0">
                <a:latin typeface="Tahoma" pitchFamily="34" charset="0"/>
              </a:rPr>
              <a:t>Anyone who is not saved needs the Gospel.</a:t>
            </a:r>
          </a:p>
          <a:p>
            <a:pPr eaLnBrk="1" hangingPunct="1">
              <a:defRPr/>
            </a:pPr>
            <a:r>
              <a:rPr lang="en-US" sz="2800" dirty="0">
                <a:latin typeface="Tahoma" pitchFamily="34" charset="0"/>
              </a:rPr>
              <a:t>We witness to family, spouse, fellow workers, contacts, friends, relatives, etc. Ask God for divine appointments.</a:t>
            </a:r>
          </a:p>
          <a:p>
            <a:pPr marL="0" indent="0" eaLnBrk="1" hangingPunct="1">
              <a:buNone/>
              <a:defRPr/>
            </a:pPr>
            <a:endParaRPr lang="en-US" sz="2800" dirty="0">
              <a:latin typeface="Tahoma" pitchFamily="34" charset="0"/>
            </a:endParaRPr>
          </a:p>
        </p:txBody>
      </p:sp>
      <p:sp>
        <p:nvSpPr>
          <p:cNvPr id="1454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350"/>
              </a:spcBef>
              <a:buClr>
                <a:schemeClr val="tx1"/>
              </a:buClr>
              <a:buSzPct val="80000"/>
              <a:buFont typeface="Arial" panose="020B0604020202020204" pitchFamily="34" charset="0"/>
              <a:buChar char="•"/>
              <a:defRPr sz="2100">
                <a:solidFill>
                  <a:schemeClr val="tx1"/>
                </a:solidFill>
                <a:latin typeface="Corbel" panose="020B0503020204020204" pitchFamily="34" charset="0"/>
              </a:defRPr>
            </a:lvl1pPr>
            <a:lvl2pPr marL="742950" indent="-285750">
              <a:lnSpc>
                <a:spcPct val="90000"/>
              </a:lnSpc>
              <a:spcBef>
                <a:spcPts val="450"/>
              </a:spcBef>
              <a:buSzPct val="80000"/>
              <a:buFont typeface="Corbel" panose="020B0503020204020204" pitchFamily="34" charset="0"/>
              <a:buChar char="–"/>
              <a:defRPr>
                <a:solidFill>
                  <a:schemeClr val="tx1"/>
                </a:solidFill>
                <a:latin typeface="Corbel" panose="020B0503020204020204" pitchFamily="34" charset="0"/>
              </a:defRPr>
            </a:lvl2pPr>
            <a:lvl3pPr marL="1143000" indent="-228600">
              <a:lnSpc>
                <a:spcPct val="90000"/>
              </a:lnSpc>
              <a:spcBef>
                <a:spcPts val="450"/>
              </a:spcBef>
              <a:buClr>
                <a:schemeClr val="tx1"/>
              </a:buClr>
              <a:buSzPct val="80000"/>
              <a:buFont typeface="Arial" panose="020B0604020202020204" pitchFamily="34" charset="0"/>
              <a:buChar char="•"/>
              <a:defRPr sz="1500">
                <a:solidFill>
                  <a:schemeClr val="tx1"/>
                </a:solidFill>
                <a:latin typeface="Corbel" panose="020B0503020204020204" pitchFamily="34" charset="0"/>
              </a:defRPr>
            </a:lvl3pPr>
            <a:lvl4pPr marL="1600200" indent="-228600">
              <a:lnSpc>
                <a:spcPct val="90000"/>
              </a:lnSpc>
              <a:spcBef>
                <a:spcPts val="450"/>
              </a:spcBef>
              <a:buFont typeface="Corbel" panose="020B0503020204020204" pitchFamily="34" charset="0"/>
              <a:buChar char="–"/>
              <a:defRPr sz="1300">
                <a:solidFill>
                  <a:schemeClr val="tx1"/>
                </a:solidFill>
                <a:latin typeface="Corbel" panose="020B0503020204020204" pitchFamily="34" charset="0"/>
              </a:defRPr>
            </a:lvl4pPr>
            <a:lvl5pPr marL="2057400" indent="-228600">
              <a:lnSpc>
                <a:spcPct val="90000"/>
              </a:lnSpc>
              <a:spcBef>
                <a:spcPts val="450"/>
              </a:spcBef>
              <a:buClr>
                <a:schemeClr val="tx1"/>
              </a:buClr>
              <a:buSzPct val="80000"/>
              <a:buFont typeface="Arial" panose="020B0604020202020204" pitchFamily="34" charset="0"/>
              <a:buChar char="•"/>
              <a:defRPr sz="1300">
                <a:solidFill>
                  <a:schemeClr val="tx1"/>
                </a:solidFill>
                <a:latin typeface="Corbel" panose="020B0503020204020204" pitchFamily="34" charset="0"/>
              </a:defRPr>
            </a:lvl5pPr>
            <a:lvl6pPr marL="25146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6pPr>
            <a:lvl7pPr marL="29718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7pPr>
            <a:lvl8pPr marL="34290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8pPr>
            <a:lvl9pPr marL="38862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9pPr>
          </a:lstStyle>
          <a:p>
            <a:pPr>
              <a:lnSpc>
                <a:spcPct val="100000"/>
              </a:lnSpc>
              <a:spcBef>
                <a:spcPct val="0"/>
              </a:spcBef>
              <a:buClrTx/>
              <a:buSzTx/>
              <a:buFontTx/>
              <a:buNone/>
            </a:pPr>
            <a:fld id="{C59A6617-7CA1-4108-A8D0-97892927E26B}" type="slidenum">
              <a:rPr lang="en-US" altLang="en-US" sz="1400">
                <a:latin typeface="Times New Roman" panose="02020603050405020304" pitchFamily="18" charset="0"/>
              </a:rPr>
              <a:pPr>
                <a:lnSpc>
                  <a:spcPct val="100000"/>
                </a:lnSpc>
                <a:spcBef>
                  <a:spcPct val="0"/>
                </a:spcBef>
                <a:buClrTx/>
                <a:buSzTx/>
                <a:buFontTx/>
                <a:buNone/>
              </a:pPr>
              <a:t>36</a:t>
            </a:fld>
            <a:endParaRPr lang="en-US" altLang="en-US" sz="1400">
              <a:latin typeface="Times New Roman" panose="02020603050405020304" pitchFamily="18" charset="0"/>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altLang="en-US">
                <a:latin typeface="Tahoma" panose="020B0604030504040204" pitchFamily="34" charset="0"/>
              </a:rPr>
              <a:t>To Whom Do We Witness?</a:t>
            </a:r>
          </a:p>
        </p:txBody>
      </p:sp>
      <p:sp>
        <p:nvSpPr>
          <p:cNvPr id="334851" name="Rectangle 3"/>
          <p:cNvSpPr>
            <a:spLocks noGrp="1" noChangeArrowheads="1"/>
          </p:cNvSpPr>
          <p:nvPr>
            <p:ph idx="1"/>
          </p:nvPr>
        </p:nvSpPr>
        <p:spPr/>
        <p:txBody>
          <a:bodyPr rtlCol="0">
            <a:normAutofit lnSpcReduction="10000"/>
          </a:bodyPr>
          <a:lstStyle/>
          <a:p>
            <a:pPr eaLnBrk="1" hangingPunct="1">
              <a:defRPr/>
            </a:pPr>
            <a:r>
              <a:rPr lang="en-US" b="1" dirty="0">
                <a:latin typeface="Tahoma" pitchFamily="34" charset="0"/>
              </a:rPr>
              <a:t>Witnessing to your husband:</a:t>
            </a:r>
          </a:p>
          <a:p>
            <a:pPr lvl="1" eaLnBrk="1" hangingPunct="1">
              <a:defRPr/>
            </a:pPr>
            <a:r>
              <a:rPr lang="en-US" sz="2800" b="1" dirty="0">
                <a:latin typeface="Tahoma" pitchFamily="34" charset="0"/>
              </a:rPr>
              <a:t>1 Peter 3:1-4 </a:t>
            </a:r>
            <a:r>
              <a:rPr lang="en-US" sz="2800" dirty="0">
                <a:latin typeface="Tahoma" pitchFamily="34" charset="0"/>
              </a:rPr>
              <a:t> Wives, in the same way be submissive to your husbands so that, if any of them do not believe the word, they may be won over </a:t>
            </a:r>
            <a:r>
              <a:rPr lang="en-US" sz="2800" b="1" dirty="0">
                <a:latin typeface="Tahoma" pitchFamily="34" charset="0"/>
              </a:rPr>
              <a:t>without words</a:t>
            </a:r>
            <a:r>
              <a:rPr lang="en-US" sz="2800" dirty="0">
                <a:latin typeface="Tahoma" pitchFamily="34" charset="0"/>
              </a:rPr>
              <a:t> by the </a:t>
            </a:r>
            <a:r>
              <a:rPr lang="en-US" sz="2800" b="1" dirty="0">
                <a:latin typeface="Tahoma" pitchFamily="34" charset="0"/>
              </a:rPr>
              <a:t>behavior</a:t>
            </a:r>
            <a:r>
              <a:rPr lang="en-US" sz="2800" dirty="0">
                <a:latin typeface="Tahoma" pitchFamily="34" charset="0"/>
              </a:rPr>
              <a:t> of their wives,  2 when they see the </a:t>
            </a:r>
            <a:r>
              <a:rPr lang="en-US" sz="2800" b="1" dirty="0">
                <a:latin typeface="Tahoma" pitchFamily="34" charset="0"/>
              </a:rPr>
              <a:t>purity</a:t>
            </a:r>
            <a:r>
              <a:rPr lang="en-US" sz="2800" dirty="0">
                <a:latin typeface="Tahoma" pitchFamily="34" charset="0"/>
              </a:rPr>
              <a:t> and </a:t>
            </a:r>
            <a:r>
              <a:rPr lang="en-US" sz="2800" b="1" dirty="0">
                <a:latin typeface="Tahoma" pitchFamily="34" charset="0"/>
              </a:rPr>
              <a:t>reverence</a:t>
            </a:r>
            <a:r>
              <a:rPr lang="en-US" sz="2800" dirty="0">
                <a:latin typeface="Tahoma" pitchFamily="34" charset="0"/>
              </a:rPr>
              <a:t> of your lives.  3 Your beauty should not come from outward adornment, such as braided hair and the wearing of gold jewelry and fine clothes.  4 Instead, it should be that of your inner self, the unfading beauty of a </a:t>
            </a:r>
            <a:r>
              <a:rPr lang="en-US" sz="2800" b="1" dirty="0">
                <a:latin typeface="Tahoma" pitchFamily="34" charset="0"/>
              </a:rPr>
              <a:t>gentle and quiet spirit</a:t>
            </a:r>
            <a:r>
              <a:rPr lang="en-US" sz="2800" dirty="0">
                <a:latin typeface="Tahoma" pitchFamily="34" charset="0"/>
              </a:rPr>
              <a:t>, which is of great worth in God's sight.</a:t>
            </a:r>
          </a:p>
        </p:txBody>
      </p:sp>
      <p:sp>
        <p:nvSpPr>
          <p:cNvPr id="1474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350"/>
              </a:spcBef>
              <a:buClr>
                <a:schemeClr val="tx1"/>
              </a:buClr>
              <a:buSzPct val="80000"/>
              <a:buFont typeface="Arial" panose="020B0604020202020204" pitchFamily="34" charset="0"/>
              <a:buChar char="•"/>
              <a:defRPr sz="2100">
                <a:solidFill>
                  <a:schemeClr val="tx1"/>
                </a:solidFill>
                <a:latin typeface="Corbel" panose="020B0503020204020204" pitchFamily="34" charset="0"/>
              </a:defRPr>
            </a:lvl1pPr>
            <a:lvl2pPr marL="742950" indent="-285750">
              <a:lnSpc>
                <a:spcPct val="90000"/>
              </a:lnSpc>
              <a:spcBef>
                <a:spcPts val="450"/>
              </a:spcBef>
              <a:buSzPct val="80000"/>
              <a:buFont typeface="Corbel" panose="020B0503020204020204" pitchFamily="34" charset="0"/>
              <a:buChar char="–"/>
              <a:defRPr>
                <a:solidFill>
                  <a:schemeClr val="tx1"/>
                </a:solidFill>
                <a:latin typeface="Corbel" panose="020B0503020204020204" pitchFamily="34" charset="0"/>
              </a:defRPr>
            </a:lvl2pPr>
            <a:lvl3pPr marL="1143000" indent="-228600">
              <a:lnSpc>
                <a:spcPct val="90000"/>
              </a:lnSpc>
              <a:spcBef>
                <a:spcPts val="450"/>
              </a:spcBef>
              <a:buClr>
                <a:schemeClr val="tx1"/>
              </a:buClr>
              <a:buSzPct val="80000"/>
              <a:buFont typeface="Arial" panose="020B0604020202020204" pitchFamily="34" charset="0"/>
              <a:buChar char="•"/>
              <a:defRPr sz="1500">
                <a:solidFill>
                  <a:schemeClr val="tx1"/>
                </a:solidFill>
                <a:latin typeface="Corbel" panose="020B0503020204020204" pitchFamily="34" charset="0"/>
              </a:defRPr>
            </a:lvl3pPr>
            <a:lvl4pPr marL="1600200" indent="-228600">
              <a:lnSpc>
                <a:spcPct val="90000"/>
              </a:lnSpc>
              <a:spcBef>
                <a:spcPts val="450"/>
              </a:spcBef>
              <a:buFont typeface="Corbel" panose="020B0503020204020204" pitchFamily="34" charset="0"/>
              <a:buChar char="–"/>
              <a:defRPr sz="1300">
                <a:solidFill>
                  <a:schemeClr val="tx1"/>
                </a:solidFill>
                <a:latin typeface="Corbel" panose="020B0503020204020204" pitchFamily="34" charset="0"/>
              </a:defRPr>
            </a:lvl4pPr>
            <a:lvl5pPr marL="2057400" indent="-228600">
              <a:lnSpc>
                <a:spcPct val="90000"/>
              </a:lnSpc>
              <a:spcBef>
                <a:spcPts val="450"/>
              </a:spcBef>
              <a:buClr>
                <a:schemeClr val="tx1"/>
              </a:buClr>
              <a:buSzPct val="80000"/>
              <a:buFont typeface="Arial" panose="020B0604020202020204" pitchFamily="34" charset="0"/>
              <a:buChar char="•"/>
              <a:defRPr sz="1300">
                <a:solidFill>
                  <a:schemeClr val="tx1"/>
                </a:solidFill>
                <a:latin typeface="Corbel" panose="020B0503020204020204" pitchFamily="34" charset="0"/>
              </a:defRPr>
            </a:lvl5pPr>
            <a:lvl6pPr marL="25146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6pPr>
            <a:lvl7pPr marL="29718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7pPr>
            <a:lvl8pPr marL="34290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8pPr>
            <a:lvl9pPr marL="3886200" indent="-228600" eaLnBrk="0" fontAlgn="base" hangingPunct="0">
              <a:lnSpc>
                <a:spcPct val="90000"/>
              </a:lnSpc>
              <a:spcBef>
                <a:spcPts val="450"/>
              </a:spcBef>
              <a:spcAft>
                <a:spcPct val="0"/>
              </a:spcAft>
              <a:buClr>
                <a:schemeClr val="tx1"/>
              </a:buClr>
              <a:buSzPct val="80000"/>
              <a:buFont typeface="Arial" panose="020B0604020202020204" pitchFamily="34" charset="0"/>
              <a:buChar char="•"/>
              <a:defRPr sz="1300">
                <a:solidFill>
                  <a:schemeClr val="tx1"/>
                </a:solidFill>
                <a:latin typeface="Corbel" panose="020B0503020204020204" pitchFamily="34" charset="0"/>
              </a:defRPr>
            </a:lvl9pPr>
          </a:lstStyle>
          <a:p>
            <a:pPr>
              <a:lnSpc>
                <a:spcPct val="100000"/>
              </a:lnSpc>
              <a:spcBef>
                <a:spcPct val="0"/>
              </a:spcBef>
              <a:buClrTx/>
              <a:buSzTx/>
              <a:buFontTx/>
              <a:buNone/>
            </a:pPr>
            <a:fld id="{DE84C30C-E079-49BC-9512-40708931750A}" type="slidenum">
              <a:rPr lang="en-US" altLang="en-US" sz="1400">
                <a:latin typeface="Times New Roman" panose="02020603050405020304" pitchFamily="18" charset="0"/>
              </a:rPr>
              <a:pPr>
                <a:lnSpc>
                  <a:spcPct val="100000"/>
                </a:lnSpc>
                <a:spcBef>
                  <a:spcPct val="0"/>
                </a:spcBef>
                <a:buClrTx/>
                <a:buSzTx/>
                <a:buFontTx/>
                <a:buNone/>
              </a:pPr>
              <a:t>37</a:t>
            </a:fld>
            <a:endParaRPr lang="en-US" altLang="en-US" sz="1400">
              <a:latin typeface="Times New Roman" panose="02020603050405020304" pitchFamily="18" charset="0"/>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616740F-0CCE-4904-910E-3F8F14372FDC}" type="slidenum">
              <a:rPr lang="en-US" altLang="en-US" sz="1200"/>
              <a:pPr>
                <a:spcBef>
                  <a:spcPct val="0"/>
                </a:spcBef>
                <a:buClrTx/>
                <a:buSzTx/>
                <a:buFontTx/>
                <a:buNone/>
              </a:pPr>
              <a:t>38</a:t>
            </a:fld>
            <a:endParaRPr lang="en-US" altLang="en-US" sz="1200"/>
          </a:p>
        </p:txBody>
      </p:sp>
      <p:sp>
        <p:nvSpPr>
          <p:cNvPr id="18434" name="Rectangle 2"/>
          <p:cNvSpPr>
            <a:spLocks noGrp="1" noChangeArrowheads="1"/>
          </p:cNvSpPr>
          <p:nvPr>
            <p:ph type="title"/>
          </p:nvPr>
        </p:nvSpPr>
        <p:spPr/>
        <p:txBody>
          <a:bodyPr/>
          <a:lstStyle/>
          <a:p>
            <a:pPr eaLnBrk="1" hangingPunct="1">
              <a:defRPr/>
            </a:pPr>
            <a:r>
              <a:rPr lang="en-US"/>
              <a:t>Repentance</a:t>
            </a:r>
          </a:p>
        </p:txBody>
      </p:sp>
      <p:sp>
        <p:nvSpPr>
          <p:cNvPr id="18435" name="Rectangle 3"/>
          <p:cNvSpPr>
            <a:spLocks noGrp="1" noChangeArrowheads="1"/>
          </p:cNvSpPr>
          <p:nvPr>
            <p:ph type="body" idx="1"/>
          </p:nvPr>
        </p:nvSpPr>
        <p:spPr>
          <a:xfrm>
            <a:off x="1905000" y="1295401"/>
            <a:ext cx="8229600" cy="4530725"/>
          </a:xfrm>
        </p:spPr>
        <p:txBody>
          <a:bodyPr/>
          <a:lstStyle/>
          <a:p>
            <a:pPr eaLnBrk="1" hangingPunct="1">
              <a:lnSpc>
                <a:spcPct val="90000"/>
              </a:lnSpc>
              <a:defRPr/>
            </a:pPr>
            <a:r>
              <a:rPr lang="en-US" dirty="0"/>
              <a:t>God commands everyone to repent (which means to make a 180</a:t>
            </a:r>
            <a:r>
              <a:rPr lang="en-US" dirty="0">
                <a:cs typeface="Arial" charset="0"/>
              </a:rPr>
              <a:t>° turn from the life of darkness, toward the light).</a:t>
            </a:r>
          </a:p>
          <a:p>
            <a:pPr lvl="1" eaLnBrk="1" hangingPunct="1">
              <a:lnSpc>
                <a:spcPct val="90000"/>
              </a:lnSpc>
              <a:defRPr/>
            </a:pPr>
            <a:r>
              <a:rPr lang="en-US" dirty="0"/>
              <a:t>“In the past God overlooked such ignorance, but now he </a:t>
            </a:r>
            <a:r>
              <a:rPr lang="en-US" b="1" i="1" dirty="0"/>
              <a:t>commands</a:t>
            </a:r>
            <a:r>
              <a:rPr lang="en-US" i="1" dirty="0"/>
              <a:t> </a:t>
            </a:r>
            <a:r>
              <a:rPr lang="en-US" b="1" i="1" dirty="0"/>
              <a:t>all people everywhere</a:t>
            </a:r>
            <a:r>
              <a:rPr lang="en-US" i="1" dirty="0"/>
              <a:t> to repent</a:t>
            </a:r>
            <a:r>
              <a:rPr lang="en-US" dirty="0"/>
              <a:t>.  For he has set a day when he will judge the world with justice by the man he has appointed.” Acts 17:30-31</a:t>
            </a:r>
          </a:p>
          <a:p>
            <a:pPr lvl="1" eaLnBrk="1" hangingPunct="1">
              <a:lnSpc>
                <a:spcPct val="90000"/>
              </a:lnSpc>
              <a:defRPr/>
            </a:pPr>
            <a:r>
              <a:rPr lang="en-US" dirty="0"/>
              <a:t>God grants the </a:t>
            </a:r>
            <a:r>
              <a:rPr lang="en-US" u="sng" dirty="0"/>
              <a:t>gift of repentance</a:t>
            </a:r>
            <a:r>
              <a:rPr lang="en-US" dirty="0"/>
              <a:t> (Acts. 11:18) to those </a:t>
            </a:r>
            <a:r>
              <a:rPr lang="en-US" b="1" dirty="0"/>
              <a:t>being</a:t>
            </a:r>
            <a:r>
              <a:rPr lang="en-US" dirty="0"/>
              <a:t> saved.</a:t>
            </a:r>
          </a:p>
          <a:p>
            <a:pPr lvl="2" eaLnBrk="1" hangingPunct="1">
              <a:lnSpc>
                <a:spcPct val="90000"/>
              </a:lnSpc>
              <a:defRPr/>
            </a:pPr>
            <a:r>
              <a:rPr lang="en-US" b="1" dirty="0"/>
              <a:t>Acts 11:18 </a:t>
            </a:r>
            <a:r>
              <a:rPr lang="en-US" dirty="0"/>
              <a:t> "So then, God has granted even the Gentiles repentance unto life." </a:t>
            </a: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1CD6D95-85B4-4B51-9B67-E26142D4E781}" type="slidenum">
              <a:rPr lang="en-US" altLang="en-US" sz="1200"/>
              <a:pPr>
                <a:spcBef>
                  <a:spcPct val="0"/>
                </a:spcBef>
                <a:buClrTx/>
                <a:buSzTx/>
                <a:buFontTx/>
                <a:buNone/>
              </a:pPr>
              <a:t>39</a:t>
            </a:fld>
            <a:endParaRPr lang="en-US" altLang="en-US" sz="1200"/>
          </a:p>
        </p:txBody>
      </p:sp>
      <p:sp>
        <p:nvSpPr>
          <p:cNvPr id="106498" name="Rectangle 2"/>
          <p:cNvSpPr>
            <a:spLocks noGrp="1" noChangeArrowheads="1"/>
          </p:cNvSpPr>
          <p:nvPr>
            <p:ph type="title"/>
          </p:nvPr>
        </p:nvSpPr>
        <p:spPr>
          <a:xfrm>
            <a:off x="1981200" y="277814"/>
            <a:ext cx="8229600" cy="712787"/>
          </a:xfrm>
        </p:spPr>
        <p:txBody>
          <a:bodyPr/>
          <a:lstStyle/>
          <a:p>
            <a:pPr eaLnBrk="1" hangingPunct="1">
              <a:defRPr/>
            </a:pPr>
            <a:r>
              <a:rPr lang="en-US" sz="4000" dirty="0"/>
              <a:t>Repentance </a:t>
            </a:r>
            <a:r>
              <a:rPr lang="en-US" sz="4000" dirty="0">
                <a:sym typeface="Wingdings" pitchFamily="2" charset="2"/>
              </a:rPr>
              <a:t> </a:t>
            </a:r>
            <a:r>
              <a:rPr lang="en-US" sz="4000" dirty="0"/>
              <a:t>Good Works</a:t>
            </a:r>
          </a:p>
        </p:txBody>
      </p:sp>
      <p:sp>
        <p:nvSpPr>
          <p:cNvPr id="106499" name="Rectangle 3"/>
          <p:cNvSpPr>
            <a:spLocks noGrp="1" noChangeArrowheads="1"/>
          </p:cNvSpPr>
          <p:nvPr>
            <p:ph type="body" idx="1"/>
          </p:nvPr>
        </p:nvSpPr>
        <p:spPr>
          <a:xfrm>
            <a:off x="1752600" y="1219200"/>
            <a:ext cx="8686800" cy="5257800"/>
          </a:xfrm>
        </p:spPr>
        <p:txBody>
          <a:bodyPr/>
          <a:lstStyle/>
          <a:p>
            <a:pPr eaLnBrk="1" hangingPunct="1">
              <a:lnSpc>
                <a:spcPct val="80000"/>
              </a:lnSpc>
              <a:defRPr/>
            </a:pPr>
            <a:r>
              <a:rPr lang="en-US" sz="2400" dirty="0"/>
              <a:t>We’re saved by faith, for the purpose of glorifying God (1 Cor. 10:31).</a:t>
            </a:r>
          </a:p>
          <a:p>
            <a:pPr eaLnBrk="1" hangingPunct="1">
              <a:lnSpc>
                <a:spcPct val="80000"/>
              </a:lnSpc>
              <a:defRPr/>
            </a:pPr>
            <a:r>
              <a:rPr lang="en-US" sz="2400" dirty="0"/>
              <a:t>Titus 3:8 gives God’s desire for new believers, just after stressing salvation by God’s mercy: “This is a trustworthy saying. And I want you to stress these things, so that those who have trusted in God may be </a:t>
            </a:r>
            <a:r>
              <a:rPr lang="en-US" sz="2400" dirty="0">
                <a:solidFill>
                  <a:srgbClr val="FFFF00"/>
                </a:solidFill>
              </a:rPr>
              <a:t>careful to devote themselves to doing what is good</a:t>
            </a:r>
            <a:r>
              <a:rPr lang="en-US" sz="2400" dirty="0">
                <a:solidFill>
                  <a:srgbClr val="002060"/>
                </a:solidFill>
              </a:rPr>
              <a:t>. </a:t>
            </a:r>
            <a:r>
              <a:rPr lang="en-US" sz="2400" dirty="0"/>
              <a:t>These things are excellent and profitable for everyone.”  See Eph. 2:8-10 for the same progression of salvation by faith for good deeds.</a:t>
            </a:r>
          </a:p>
          <a:p>
            <a:pPr eaLnBrk="1" hangingPunct="1">
              <a:lnSpc>
                <a:spcPct val="80000"/>
              </a:lnSpc>
              <a:defRPr/>
            </a:pPr>
            <a:r>
              <a:rPr lang="en-US" sz="2400" dirty="0"/>
              <a:t>"Everyone who confesses the name of the Lord </a:t>
            </a:r>
            <a:r>
              <a:rPr lang="en-US" sz="2400" dirty="0">
                <a:solidFill>
                  <a:srgbClr val="FFFF00"/>
                </a:solidFill>
              </a:rPr>
              <a:t>must turn away from wickedness</a:t>
            </a:r>
            <a:r>
              <a:rPr lang="en-US" sz="2400" dirty="0"/>
              <a:t>.“ 2 Timothy 2:19</a:t>
            </a:r>
          </a:p>
          <a:p>
            <a:pPr eaLnBrk="1" hangingPunct="1">
              <a:lnSpc>
                <a:spcPct val="80000"/>
              </a:lnSpc>
              <a:defRPr/>
            </a:pPr>
            <a:r>
              <a:rPr lang="en-US" sz="2400" dirty="0"/>
              <a:t>Therefore we stress that Christians, by the Spirit’s power (Rom. 8:13), strive to please God by good deeds. A sinner cannot please God, except by confessing sin.  Once saved, we try to please God  (1 Thess. 4:1).</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F781EAA2-06D3-4AD7-B41C-5746496D6905}" type="slidenum">
              <a:rPr lang="en-US" altLang="en-US" sz="1000" b="0">
                <a:latin typeface="Impact" panose="020B0806030902050204" pitchFamily="34" charset="0"/>
              </a:rPr>
              <a:pPr>
                <a:spcBef>
                  <a:spcPct val="0"/>
                </a:spcBef>
                <a:buFontTx/>
                <a:buNone/>
              </a:pPr>
              <a:t>4</a:t>
            </a:fld>
            <a:endParaRPr lang="en-US" altLang="en-US" sz="1000" b="0">
              <a:latin typeface="Impact" panose="020B0806030902050204" pitchFamily="34" charset="0"/>
            </a:endParaRPr>
          </a:p>
        </p:txBody>
      </p:sp>
      <p:sp>
        <p:nvSpPr>
          <p:cNvPr id="87043" name="Rectangle 2"/>
          <p:cNvSpPr>
            <a:spLocks noGrp="1" noChangeArrowheads="1"/>
          </p:cNvSpPr>
          <p:nvPr>
            <p:ph type="title"/>
          </p:nvPr>
        </p:nvSpPr>
        <p:spPr>
          <a:xfrm>
            <a:off x="1752600" y="0"/>
            <a:ext cx="8915400" cy="1600200"/>
          </a:xfrm>
        </p:spPr>
        <p:txBody>
          <a:bodyPr/>
          <a:lstStyle/>
          <a:p>
            <a:pPr eaLnBrk="1" hangingPunct="1"/>
            <a:r>
              <a:rPr lang="en-US" altLang="en-US">
                <a:solidFill>
                  <a:srgbClr val="FF0000"/>
                </a:solidFill>
              </a:rPr>
              <a:t>John 3:16-18 Is The Heart of God’s Great News [or bad news]</a:t>
            </a:r>
          </a:p>
        </p:txBody>
      </p:sp>
      <p:sp>
        <p:nvSpPr>
          <p:cNvPr id="87044" name="Rectangle 3"/>
          <p:cNvSpPr>
            <a:spLocks noGrp="1" noChangeArrowheads="1"/>
          </p:cNvSpPr>
          <p:nvPr>
            <p:ph type="body" idx="1"/>
          </p:nvPr>
        </p:nvSpPr>
        <p:spPr>
          <a:xfrm>
            <a:off x="1828800" y="1600200"/>
            <a:ext cx="8153400" cy="4495800"/>
          </a:xfrm>
        </p:spPr>
        <p:txBody>
          <a:bodyPr/>
          <a:lstStyle/>
          <a:p>
            <a:pPr eaLnBrk="1" hangingPunct="1">
              <a:lnSpc>
                <a:spcPct val="80000"/>
              </a:lnSpc>
            </a:pPr>
            <a:r>
              <a:rPr lang="en-US" altLang="en-US" dirty="0"/>
              <a:t>“</a:t>
            </a:r>
            <a:r>
              <a:rPr lang="en-US" altLang="en-US" u="sng" dirty="0"/>
              <a:t>For God so loved</a:t>
            </a:r>
            <a:r>
              <a:rPr lang="en-US" altLang="en-US" b="0" dirty="0"/>
              <a:t> the world</a:t>
            </a:r>
            <a:r>
              <a:rPr lang="en-US" altLang="en-US" dirty="0"/>
              <a:t> that </a:t>
            </a:r>
            <a:r>
              <a:rPr lang="en-US" altLang="en-US" b="0" dirty="0"/>
              <a:t>he gave his one and only Son</a:t>
            </a:r>
            <a:r>
              <a:rPr lang="en-US" altLang="en-US" dirty="0"/>
              <a:t>, that </a:t>
            </a:r>
            <a:r>
              <a:rPr lang="en-US" altLang="en-US" b="0" dirty="0"/>
              <a:t>whoever believes in him</a:t>
            </a:r>
            <a:r>
              <a:rPr lang="en-US" altLang="en-US" dirty="0"/>
              <a:t> shall not perish but </a:t>
            </a:r>
            <a:r>
              <a:rPr lang="en-US" altLang="en-US" b="0" dirty="0"/>
              <a:t>have eternal life</a:t>
            </a:r>
            <a:r>
              <a:rPr lang="en-US" altLang="en-US" dirty="0"/>
              <a:t>. </a:t>
            </a:r>
            <a:r>
              <a:rPr lang="en-US" altLang="en-US" baseline="30000" dirty="0"/>
              <a:t>17</a:t>
            </a:r>
            <a:r>
              <a:rPr lang="en-US" altLang="en-US" dirty="0"/>
              <a:t> </a:t>
            </a:r>
            <a:r>
              <a:rPr lang="en-US" altLang="en-US" u="sng" dirty="0"/>
              <a:t>For God did not send his Son into the world to condemn the world</a:t>
            </a:r>
            <a:r>
              <a:rPr lang="en-US" altLang="en-US" dirty="0"/>
              <a:t>, but </a:t>
            </a:r>
            <a:r>
              <a:rPr lang="en-US" altLang="en-US" b="0" dirty="0"/>
              <a:t>to save the world through him</a:t>
            </a:r>
            <a:r>
              <a:rPr lang="en-US" altLang="en-US" dirty="0"/>
              <a:t>. </a:t>
            </a:r>
            <a:r>
              <a:rPr lang="en-US" altLang="en-US" baseline="30000" dirty="0"/>
              <a:t>18</a:t>
            </a:r>
            <a:r>
              <a:rPr lang="en-US" altLang="en-US" dirty="0"/>
              <a:t> </a:t>
            </a:r>
            <a:r>
              <a:rPr lang="en-US" altLang="en-US" b="0" dirty="0"/>
              <a:t>Whoever believes in him is not condemned</a:t>
            </a:r>
            <a:r>
              <a:rPr lang="en-US" altLang="en-US" dirty="0"/>
              <a:t>, </a:t>
            </a:r>
            <a:r>
              <a:rPr lang="en-US" altLang="en-US" u="sng" dirty="0"/>
              <a:t>but whoever does not believe stands condemned already because he has not believed in the name of God's one and only Son.”</a:t>
            </a:r>
            <a:r>
              <a:rPr lang="en-US" altLang="en-US" dirty="0"/>
              <a:t> </a:t>
            </a: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p:txBody>
          <a:bodyPr/>
          <a:lstStyle/>
          <a:p>
            <a:pPr algn="ctr"/>
            <a:r>
              <a:rPr lang="en-US" altLang="en-US" sz="4000"/>
              <a:t>The Work of God the Son</a:t>
            </a:r>
          </a:p>
        </p:txBody>
      </p:sp>
      <p:sp>
        <p:nvSpPr>
          <p:cNvPr id="153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F5F5F"/>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rgbClr val="5F5F5F"/>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rgbClr val="5F5F5F"/>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2BCFA207-4566-495E-B8E1-2C74258510DA}" type="slidenum">
              <a:rPr kumimoji="0" lang="en-US" altLang="en-US" sz="1400">
                <a:latin typeface="Times New Roman" panose="02020603050405020304" pitchFamily="18" charset="0"/>
              </a:rPr>
              <a:pPr>
                <a:spcBef>
                  <a:spcPct val="0"/>
                </a:spcBef>
                <a:buClrTx/>
                <a:buSzTx/>
                <a:buFontTx/>
                <a:buNone/>
              </a:pPr>
              <a:t>40</a:t>
            </a:fld>
            <a:endParaRPr kumimoji="0" lang="en-US" altLang="en-US" sz="1400">
              <a:latin typeface="Times New Roman" panose="02020603050405020304" pitchFamily="18" charset="0"/>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F5F5F"/>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rgbClr val="5F5F5F"/>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rgbClr val="5F5F5F"/>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F56E3A73-27D1-4161-969E-CFBB10A6FFF9}" type="slidenum">
              <a:rPr kumimoji="0" lang="en-US" altLang="en-US" sz="1400">
                <a:latin typeface="Times New Roman" panose="02020603050405020304" pitchFamily="18" charset="0"/>
              </a:rPr>
              <a:pPr>
                <a:spcBef>
                  <a:spcPct val="0"/>
                </a:spcBef>
                <a:buClrTx/>
                <a:buSzTx/>
                <a:buFontTx/>
                <a:buNone/>
              </a:pPr>
              <a:t>41</a:t>
            </a:fld>
            <a:endParaRPr kumimoji="0" lang="en-US" altLang="en-US" sz="1400">
              <a:latin typeface="Times New Roman" panose="02020603050405020304" pitchFamily="18" charset="0"/>
            </a:endParaRPr>
          </a:p>
        </p:txBody>
      </p:sp>
      <p:sp>
        <p:nvSpPr>
          <p:cNvPr id="155651" name="Rectangle 2"/>
          <p:cNvSpPr>
            <a:spLocks noGrp="1" noChangeArrowheads="1"/>
          </p:cNvSpPr>
          <p:nvPr>
            <p:ph type="title"/>
          </p:nvPr>
        </p:nvSpPr>
        <p:spPr>
          <a:xfrm>
            <a:off x="3200400" y="228600"/>
            <a:ext cx="7467600" cy="914400"/>
          </a:xfrm>
        </p:spPr>
        <p:txBody>
          <a:bodyPr/>
          <a:lstStyle/>
          <a:p>
            <a:r>
              <a:rPr lang="en-US" altLang="en-US" sz="4000"/>
              <a:t>The Work of Christ: Sinless life</a:t>
            </a:r>
          </a:p>
        </p:txBody>
      </p:sp>
      <p:sp>
        <p:nvSpPr>
          <p:cNvPr id="155652" name="Rectangle 3"/>
          <p:cNvSpPr>
            <a:spLocks noGrp="1" noChangeArrowheads="1"/>
          </p:cNvSpPr>
          <p:nvPr>
            <p:ph type="body" idx="1"/>
          </p:nvPr>
        </p:nvSpPr>
        <p:spPr>
          <a:xfrm>
            <a:off x="1981200" y="1600201"/>
            <a:ext cx="8229600" cy="4525963"/>
          </a:xfrm>
        </p:spPr>
        <p:txBody>
          <a:bodyPr/>
          <a:lstStyle/>
          <a:p>
            <a:pPr>
              <a:lnSpc>
                <a:spcPct val="80000"/>
              </a:lnSpc>
            </a:pPr>
            <a:r>
              <a:rPr lang="en-US" altLang="en-US" sz="2400"/>
              <a:t>Jesus came to earth specifically to save people “For the Son of Man came to seek and to save what was lost” (Luke 19:10).</a:t>
            </a:r>
          </a:p>
          <a:p>
            <a:pPr>
              <a:lnSpc>
                <a:spcPct val="80000"/>
              </a:lnSpc>
            </a:pPr>
            <a:r>
              <a:rPr lang="en-US" altLang="en-US" sz="2400"/>
              <a:t>He resisted every temptation (Heb. 4:15) to live a completely sinless life (1 Pet. 2:22).  </a:t>
            </a:r>
          </a:p>
          <a:p>
            <a:pPr>
              <a:lnSpc>
                <a:spcPct val="80000"/>
              </a:lnSpc>
            </a:pPr>
            <a:r>
              <a:rPr lang="en-US" altLang="en-US" sz="2400"/>
              <a:t>As a spotless person (like the spotless lamb of the OT), He was qualified to make payment, as our substitute, for our sins on the cross (John 1:29; Rom. 3:23-24; 2 Cor. 5:21; 1 Pet. 2:24).</a:t>
            </a:r>
          </a:p>
          <a:p>
            <a:pPr lvl="1">
              <a:lnSpc>
                <a:spcPct val="80000"/>
              </a:lnSpc>
            </a:pPr>
            <a:r>
              <a:rPr lang="en-US" altLang="en-US" sz="2000"/>
              <a:t>So He satisfied [propitiated] God’s anger against our sins, becoming the </a:t>
            </a:r>
            <a:r>
              <a:rPr lang="en-US" altLang="en-US" sz="2000" i="1"/>
              <a:t>only possible</a:t>
            </a:r>
            <a:r>
              <a:rPr lang="en-US" altLang="en-US" sz="2000"/>
              <a:t> mediator between God and man </a:t>
            </a:r>
            <a:br>
              <a:rPr lang="en-US" altLang="en-US" sz="2000"/>
            </a:br>
            <a:r>
              <a:rPr lang="en-US" altLang="en-US" sz="2000"/>
              <a:t>(1 Tim. 2:5-6).</a:t>
            </a:r>
          </a:p>
          <a:p>
            <a:pPr lvl="1">
              <a:lnSpc>
                <a:spcPct val="80000"/>
              </a:lnSpc>
            </a:pPr>
            <a:r>
              <a:rPr lang="en-US" altLang="en-US" sz="2000"/>
              <a:t>He became our High Priest, bringing His own blood as our sacrifice (Heb. 13:11-12).</a:t>
            </a:r>
          </a:p>
          <a:p>
            <a:pPr>
              <a:lnSpc>
                <a:spcPct val="80000"/>
              </a:lnSpc>
            </a:pPr>
            <a:endParaRPr lang="en-US" altLang="en-US" sz="2400"/>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F5F5F"/>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rgbClr val="5F5F5F"/>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rgbClr val="5F5F5F"/>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A0CC9E49-A988-4B91-89BD-BEAAD0940BC4}" type="slidenum">
              <a:rPr kumimoji="0" lang="en-US" altLang="en-US" sz="1400">
                <a:latin typeface="Times New Roman" panose="02020603050405020304" pitchFamily="18" charset="0"/>
              </a:rPr>
              <a:pPr>
                <a:spcBef>
                  <a:spcPct val="0"/>
                </a:spcBef>
                <a:buClrTx/>
                <a:buSzTx/>
                <a:buFontTx/>
                <a:buNone/>
              </a:pPr>
              <a:t>42</a:t>
            </a:fld>
            <a:endParaRPr kumimoji="0" lang="en-US" altLang="en-US" sz="1400">
              <a:latin typeface="Times New Roman" panose="02020603050405020304" pitchFamily="18" charset="0"/>
            </a:endParaRPr>
          </a:p>
        </p:txBody>
      </p:sp>
      <p:sp>
        <p:nvSpPr>
          <p:cNvPr id="157699" name="Rectangle 2"/>
          <p:cNvSpPr>
            <a:spLocks noGrp="1" noChangeArrowheads="1"/>
          </p:cNvSpPr>
          <p:nvPr>
            <p:ph type="title"/>
          </p:nvPr>
        </p:nvSpPr>
        <p:spPr>
          <a:xfrm>
            <a:off x="3581400" y="304800"/>
            <a:ext cx="6629400" cy="990600"/>
          </a:xfrm>
        </p:spPr>
        <p:txBody>
          <a:bodyPr/>
          <a:lstStyle/>
          <a:p>
            <a:r>
              <a:rPr lang="en-US" altLang="en-US" sz="4000"/>
              <a:t>The Work of Christ: Death</a:t>
            </a:r>
          </a:p>
        </p:txBody>
      </p:sp>
      <p:sp>
        <p:nvSpPr>
          <p:cNvPr id="157700" name="Rectangle 3"/>
          <p:cNvSpPr>
            <a:spLocks noGrp="1" noChangeArrowheads="1"/>
          </p:cNvSpPr>
          <p:nvPr>
            <p:ph type="body" idx="1"/>
          </p:nvPr>
        </p:nvSpPr>
        <p:spPr>
          <a:xfrm>
            <a:off x="2362201" y="1676400"/>
            <a:ext cx="8067675" cy="4992688"/>
          </a:xfrm>
        </p:spPr>
        <p:txBody>
          <a:bodyPr/>
          <a:lstStyle/>
          <a:p>
            <a:r>
              <a:rPr lang="en-US" altLang="en-US"/>
              <a:t>His major work was not preaching and healing, which was His earthly ministry to the Jews. It was His sacrificial death on the cross, which made salvation for anyone possible.</a:t>
            </a:r>
          </a:p>
          <a:p>
            <a:pPr lvl="1"/>
            <a:r>
              <a:rPr lang="en-US" altLang="en-US"/>
              <a:t>Mark 10:45 “For even the Son of Man did not come to be served, but to serve, and to give his life as a ransom for many.”</a:t>
            </a: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F5F5F"/>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rgbClr val="5F5F5F"/>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rgbClr val="5F5F5F"/>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5F5F5F"/>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D13B0F1F-4071-4190-8B22-34345DAFCDCA}" type="slidenum">
              <a:rPr kumimoji="0" lang="en-US" altLang="en-US" sz="1400">
                <a:latin typeface="Times New Roman" panose="02020603050405020304" pitchFamily="18" charset="0"/>
              </a:rPr>
              <a:pPr>
                <a:spcBef>
                  <a:spcPct val="0"/>
                </a:spcBef>
                <a:buClrTx/>
                <a:buSzTx/>
                <a:buFontTx/>
                <a:buNone/>
              </a:pPr>
              <a:t>43</a:t>
            </a:fld>
            <a:endParaRPr kumimoji="0" lang="en-US" altLang="en-US" sz="1400">
              <a:latin typeface="Times New Roman" panose="02020603050405020304" pitchFamily="18" charset="0"/>
            </a:endParaRPr>
          </a:p>
        </p:txBody>
      </p:sp>
      <p:sp>
        <p:nvSpPr>
          <p:cNvPr id="159747" name="Rectangle 2"/>
          <p:cNvSpPr>
            <a:spLocks noGrp="1" noChangeArrowheads="1"/>
          </p:cNvSpPr>
          <p:nvPr>
            <p:ph type="title"/>
          </p:nvPr>
        </p:nvSpPr>
        <p:spPr>
          <a:xfrm>
            <a:off x="3581400" y="304800"/>
            <a:ext cx="6629400" cy="990600"/>
          </a:xfrm>
        </p:spPr>
        <p:txBody>
          <a:bodyPr/>
          <a:lstStyle/>
          <a:p>
            <a:r>
              <a:rPr lang="en-US" altLang="en-US" sz="4000"/>
              <a:t>The Work of Christ: Death</a:t>
            </a:r>
          </a:p>
        </p:txBody>
      </p:sp>
      <p:sp>
        <p:nvSpPr>
          <p:cNvPr id="159748" name="Rectangle 3"/>
          <p:cNvSpPr>
            <a:spLocks noGrp="1" noChangeArrowheads="1"/>
          </p:cNvSpPr>
          <p:nvPr>
            <p:ph type="body" idx="1"/>
          </p:nvPr>
        </p:nvSpPr>
        <p:spPr>
          <a:xfrm>
            <a:off x="1524001" y="1828800"/>
            <a:ext cx="8905875" cy="4840288"/>
          </a:xfrm>
        </p:spPr>
        <p:txBody>
          <a:bodyPr/>
          <a:lstStyle/>
          <a:p>
            <a:r>
              <a:rPr lang="en-US" altLang="en-US" sz="2400"/>
              <a:t>Hebrews 10:5-10   </a:t>
            </a:r>
            <a:r>
              <a:rPr lang="en-US" altLang="en-US" sz="2400" baseline="30000"/>
              <a:t>5</a:t>
            </a:r>
            <a:r>
              <a:rPr lang="en-US" altLang="en-US" sz="2400"/>
              <a:t> Therefore, when Christ came into the world, he said: "Sacrifice and offering you did not desire, but a body you prepared for me;  </a:t>
            </a:r>
            <a:r>
              <a:rPr lang="en-US" altLang="en-US" sz="2400" baseline="30000"/>
              <a:t>6</a:t>
            </a:r>
            <a:r>
              <a:rPr lang="en-US" altLang="en-US" sz="2400"/>
              <a:t> with burnt offerings and sin offerings you were not pleased.  </a:t>
            </a:r>
            <a:r>
              <a:rPr lang="en-US" altLang="en-US" sz="2400" baseline="30000"/>
              <a:t>7</a:t>
            </a:r>
            <a:r>
              <a:rPr lang="en-US" altLang="en-US" sz="2400"/>
              <a:t> Then I said, 'Here I am-- it is written about me in the scroll-- I have come to do your will, O God.'"  </a:t>
            </a:r>
            <a:r>
              <a:rPr lang="en-US" altLang="en-US" sz="2400" baseline="30000"/>
              <a:t>8</a:t>
            </a:r>
            <a:r>
              <a:rPr lang="en-US" altLang="en-US" sz="2400"/>
              <a:t> First he said, "Sacrifices and offerings, burnt offerings and sin offerings you did not desire, nor were you pleased with them" (although the law required them to be made).  </a:t>
            </a:r>
            <a:r>
              <a:rPr lang="en-US" altLang="en-US" sz="2400" baseline="30000"/>
              <a:t>9</a:t>
            </a:r>
            <a:r>
              <a:rPr lang="en-US" altLang="en-US" sz="2400"/>
              <a:t> Then he said, "Here I am, I have come to do your will." He sets aside the first to establish the second.  </a:t>
            </a:r>
            <a:r>
              <a:rPr lang="en-US" altLang="en-US" sz="2400" baseline="30000"/>
              <a:t>10</a:t>
            </a:r>
            <a:r>
              <a:rPr lang="en-US" altLang="en-US" sz="2400"/>
              <a:t> And by that will, we have been made holy through the sacrifice of the body of Jesus Christ once for all.</a:t>
            </a:r>
            <a:endParaRPr lang="en-US" altLang="en-US"/>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u"/>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SzPct val="9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9pPr>
          </a:lstStyle>
          <a:p>
            <a:pPr>
              <a:spcBef>
                <a:spcPct val="0"/>
              </a:spcBef>
              <a:buClrTx/>
              <a:buSzTx/>
              <a:buFontTx/>
              <a:buNone/>
            </a:pPr>
            <a:fld id="{8A405049-791A-49F6-BB27-00BFFFBBB7A2}" type="slidenum">
              <a:rPr lang="en-US" altLang="en-US" sz="1400"/>
              <a:pPr>
                <a:spcBef>
                  <a:spcPct val="0"/>
                </a:spcBef>
                <a:buClrTx/>
                <a:buSzTx/>
                <a:buFontTx/>
                <a:buNone/>
              </a:pPr>
              <a:t>44</a:t>
            </a:fld>
            <a:endParaRPr lang="en-US" altLang="en-US" sz="1400"/>
          </a:p>
        </p:txBody>
      </p:sp>
      <p:sp>
        <p:nvSpPr>
          <p:cNvPr id="161795" name="Rectangle 2"/>
          <p:cNvSpPr>
            <a:spLocks noGrp="1" noChangeArrowheads="1"/>
          </p:cNvSpPr>
          <p:nvPr>
            <p:ph type="title"/>
          </p:nvPr>
        </p:nvSpPr>
        <p:spPr>
          <a:xfrm>
            <a:off x="2209800" y="2819400"/>
            <a:ext cx="7924800" cy="1143000"/>
          </a:xfrm>
        </p:spPr>
        <p:txBody>
          <a:bodyPr/>
          <a:lstStyle/>
          <a:p>
            <a:pPr algn="ctr"/>
            <a:r>
              <a:rPr lang="en-US" altLang="en-US" sz="4000"/>
              <a:t>God The Spirit’s Work</a:t>
            </a: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u"/>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SzPct val="9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9pPr>
          </a:lstStyle>
          <a:p>
            <a:pPr>
              <a:spcBef>
                <a:spcPct val="0"/>
              </a:spcBef>
              <a:buClrTx/>
              <a:buSzTx/>
              <a:buFontTx/>
              <a:buNone/>
            </a:pPr>
            <a:fld id="{6F6B9CC6-1DCB-464B-B714-BE6D9C7E0F0F}" type="slidenum">
              <a:rPr lang="en-US" altLang="en-US" sz="1400"/>
              <a:pPr>
                <a:spcBef>
                  <a:spcPct val="0"/>
                </a:spcBef>
                <a:buClrTx/>
                <a:buSzTx/>
                <a:buFontTx/>
                <a:buNone/>
              </a:pPr>
              <a:t>45</a:t>
            </a:fld>
            <a:endParaRPr lang="en-US" altLang="en-US" sz="1400"/>
          </a:p>
        </p:txBody>
      </p:sp>
      <p:sp>
        <p:nvSpPr>
          <p:cNvPr id="163843" name="Rectangle 2"/>
          <p:cNvSpPr>
            <a:spLocks noGrp="1" noChangeArrowheads="1"/>
          </p:cNvSpPr>
          <p:nvPr>
            <p:ph type="title"/>
          </p:nvPr>
        </p:nvSpPr>
        <p:spPr>
          <a:xfrm>
            <a:off x="2286000" y="228600"/>
            <a:ext cx="7924800" cy="1143000"/>
          </a:xfrm>
        </p:spPr>
        <p:txBody>
          <a:bodyPr/>
          <a:lstStyle/>
          <a:p>
            <a:r>
              <a:rPr lang="en-US" altLang="en-US" sz="4000"/>
              <a:t>The </a:t>
            </a:r>
            <a:r>
              <a:rPr lang="en-US" altLang="en-US" sz="4000" b="1"/>
              <a:t>Spirit’s</a:t>
            </a:r>
            <a:r>
              <a:rPr lang="en-US" altLang="en-US" sz="4000"/>
              <a:t> Work: E</a:t>
            </a:r>
            <a:r>
              <a:rPr lang="en-US" altLang="en-US" sz="4000" b="1"/>
              <a:t>m</a:t>
            </a:r>
            <a:r>
              <a:rPr lang="en-US" altLang="en-US" sz="4000"/>
              <a:t>powerment and life</a:t>
            </a:r>
          </a:p>
        </p:txBody>
      </p:sp>
      <p:sp>
        <p:nvSpPr>
          <p:cNvPr id="163844" name="Rectangle 3"/>
          <p:cNvSpPr>
            <a:spLocks noGrp="1" noChangeArrowheads="1"/>
          </p:cNvSpPr>
          <p:nvPr>
            <p:ph type="body" idx="1"/>
          </p:nvPr>
        </p:nvSpPr>
        <p:spPr>
          <a:xfrm>
            <a:off x="2133600" y="1828800"/>
            <a:ext cx="8077200" cy="4724400"/>
          </a:xfrm>
        </p:spPr>
        <p:txBody>
          <a:bodyPr/>
          <a:lstStyle/>
          <a:p>
            <a:r>
              <a:rPr lang="en-US" altLang="en-US"/>
              <a:t> LK 4:18-19 "The Spirit of the Lord is on me, because </a:t>
            </a:r>
            <a:r>
              <a:rPr lang="en-US" altLang="en-US" u="sng"/>
              <a:t>he has anointed me</a:t>
            </a:r>
            <a:r>
              <a:rPr lang="en-US" altLang="en-US"/>
              <a:t> to preach good news to the poor. He has sent me to proclaim freedom for the prisoners and recovery of sight for the blind, to release the oppressed, to proclaim the year of the Lord's favor.“</a:t>
            </a:r>
          </a:p>
          <a:p>
            <a:pPr>
              <a:buClr>
                <a:schemeClr val="tx1"/>
              </a:buClr>
            </a:pPr>
            <a:r>
              <a:rPr lang="en-US" altLang="en-US"/>
              <a:t>The Spirit alone gives life to the lost (John 6:63). The evangelist cannot give life.</a:t>
            </a: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u"/>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SzPct val="9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9pPr>
          </a:lstStyle>
          <a:p>
            <a:pPr>
              <a:spcBef>
                <a:spcPct val="0"/>
              </a:spcBef>
              <a:buClrTx/>
              <a:buSzTx/>
              <a:buFontTx/>
              <a:buNone/>
            </a:pPr>
            <a:fld id="{6D739A6F-AFE3-407E-8FC8-3935CCA89B96}" type="slidenum">
              <a:rPr lang="en-US" altLang="en-US" sz="1400"/>
              <a:pPr>
                <a:spcBef>
                  <a:spcPct val="0"/>
                </a:spcBef>
                <a:buClrTx/>
                <a:buSzTx/>
                <a:buFontTx/>
                <a:buNone/>
              </a:pPr>
              <a:t>46</a:t>
            </a:fld>
            <a:endParaRPr lang="en-US" altLang="en-US" sz="1400"/>
          </a:p>
        </p:txBody>
      </p:sp>
      <p:sp>
        <p:nvSpPr>
          <p:cNvPr id="165891" name="Rectangle 2"/>
          <p:cNvSpPr>
            <a:spLocks noGrp="1" noChangeArrowheads="1"/>
          </p:cNvSpPr>
          <p:nvPr>
            <p:ph type="title"/>
          </p:nvPr>
        </p:nvSpPr>
        <p:spPr>
          <a:xfrm>
            <a:off x="1828800" y="457200"/>
            <a:ext cx="7772400" cy="914400"/>
          </a:xfrm>
        </p:spPr>
        <p:txBody>
          <a:bodyPr/>
          <a:lstStyle/>
          <a:p>
            <a:r>
              <a:rPr lang="en-US" altLang="en-US"/>
              <a:t>The Work of the Spirit: Conviction</a:t>
            </a:r>
          </a:p>
        </p:txBody>
      </p:sp>
      <p:sp>
        <p:nvSpPr>
          <p:cNvPr id="165892" name="Rectangle 3"/>
          <p:cNvSpPr>
            <a:spLocks noGrp="1" noChangeArrowheads="1"/>
          </p:cNvSpPr>
          <p:nvPr>
            <p:ph type="body" idx="1"/>
          </p:nvPr>
        </p:nvSpPr>
        <p:spPr>
          <a:xfrm>
            <a:off x="2209800" y="2397126"/>
            <a:ext cx="7772400" cy="3698875"/>
          </a:xfrm>
        </p:spPr>
        <p:txBody>
          <a:bodyPr/>
          <a:lstStyle/>
          <a:p>
            <a:pPr>
              <a:lnSpc>
                <a:spcPct val="90000"/>
              </a:lnSpc>
              <a:buClr>
                <a:schemeClr val="tx1"/>
              </a:buClr>
            </a:pPr>
            <a:r>
              <a:rPr lang="en-US" altLang="en-US"/>
              <a:t>The Spirit convicts of sin [of not believing in Christ], righteousness [of Christ], and the coming judgment [upon Satan] (John 16:8).  </a:t>
            </a:r>
          </a:p>
          <a:p>
            <a:pPr lvl="1">
              <a:lnSpc>
                <a:spcPct val="90000"/>
              </a:lnSpc>
              <a:buClr>
                <a:schemeClr val="tx1"/>
              </a:buClr>
            </a:pPr>
            <a:r>
              <a:rPr lang="en-US" altLang="en-US"/>
              <a:t>Without a conviction of sin, a person will not sense a need to be saved. I’ve never seen anyone come to Christ without being convicted of sin.</a:t>
            </a:r>
          </a:p>
          <a:p>
            <a:pPr>
              <a:lnSpc>
                <a:spcPct val="90000"/>
              </a:lnSpc>
            </a:pPr>
            <a:endParaRPr lang="en-US" altLang="en-US"/>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u"/>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SzPct val="9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9pPr>
          </a:lstStyle>
          <a:p>
            <a:pPr>
              <a:spcBef>
                <a:spcPct val="0"/>
              </a:spcBef>
              <a:buClrTx/>
              <a:buSzTx/>
              <a:buFontTx/>
              <a:buNone/>
            </a:pPr>
            <a:fld id="{66B21A67-562D-4FA9-B426-E946179CDEEB}" type="slidenum">
              <a:rPr lang="en-US" altLang="en-US" sz="1400"/>
              <a:pPr>
                <a:spcBef>
                  <a:spcPct val="0"/>
                </a:spcBef>
                <a:buClrTx/>
                <a:buSzTx/>
                <a:buFontTx/>
                <a:buNone/>
              </a:pPr>
              <a:t>47</a:t>
            </a:fld>
            <a:endParaRPr lang="en-US" altLang="en-US" sz="1400"/>
          </a:p>
        </p:txBody>
      </p:sp>
      <p:sp>
        <p:nvSpPr>
          <p:cNvPr id="167939" name="Rectangle 2"/>
          <p:cNvSpPr>
            <a:spLocks noGrp="1" noChangeArrowheads="1"/>
          </p:cNvSpPr>
          <p:nvPr>
            <p:ph type="title"/>
          </p:nvPr>
        </p:nvSpPr>
        <p:spPr>
          <a:xfrm>
            <a:off x="1905000" y="228600"/>
            <a:ext cx="8382000" cy="990600"/>
          </a:xfrm>
        </p:spPr>
        <p:txBody>
          <a:bodyPr/>
          <a:lstStyle/>
          <a:p>
            <a:r>
              <a:rPr lang="en-US" altLang="en-US"/>
              <a:t>The Work of the Spirit: Fielding workers</a:t>
            </a:r>
          </a:p>
        </p:txBody>
      </p:sp>
      <p:sp>
        <p:nvSpPr>
          <p:cNvPr id="167940" name="Rectangle 3"/>
          <p:cNvSpPr>
            <a:spLocks noGrp="1" noChangeArrowheads="1"/>
          </p:cNvSpPr>
          <p:nvPr>
            <p:ph type="body" idx="1"/>
          </p:nvPr>
        </p:nvSpPr>
        <p:spPr>
          <a:xfrm>
            <a:off x="2133600" y="1905000"/>
            <a:ext cx="8077200" cy="4724400"/>
          </a:xfrm>
        </p:spPr>
        <p:txBody>
          <a:bodyPr/>
          <a:lstStyle/>
          <a:p>
            <a:pPr>
              <a:lnSpc>
                <a:spcPct val="90000"/>
              </a:lnSpc>
            </a:pPr>
            <a:r>
              <a:rPr lang="en-US" altLang="en-US"/>
              <a:t>The Holy Spirit also fields workers to gather in God’s harvest of the redeemed (Luke 10:2).  He does this in response to the worker’s prayer.</a:t>
            </a:r>
          </a:p>
          <a:p>
            <a:pPr>
              <a:lnSpc>
                <a:spcPct val="90000"/>
              </a:lnSpc>
            </a:pPr>
            <a:r>
              <a:rPr lang="en-US" altLang="en-US"/>
              <a:t>The Apostles were instructed to wait for the power of the Holy Spirit before beginning their international ministries (Acts 1:8). So we must be filled with the Spirit to accomplish any significant evangelistic ministry.</a:t>
            </a: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u"/>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SzPct val="9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90000"/>
              <a:buChar char="•"/>
              <a:defRPr sz="2000">
                <a:solidFill>
                  <a:schemeClr val="tx1"/>
                </a:solidFill>
                <a:latin typeface="Arial" panose="020B0604020202020204" pitchFamily="34" charset="0"/>
              </a:defRPr>
            </a:lvl9pPr>
          </a:lstStyle>
          <a:p>
            <a:pPr>
              <a:spcBef>
                <a:spcPct val="0"/>
              </a:spcBef>
              <a:buClrTx/>
              <a:buSzTx/>
              <a:buFontTx/>
              <a:buNone/>
            </a:pPr>
            <a:fld id="{4EC22F66-6CB8-412F-9C88-3E88168ED4F5}" type="slidenum">
              <a:rPr lang="en-US" altLang="en-US" sz="1400"/>
              <a:pPr>
                <a:spcBef>
                  <a:spcPct val="0"/>
                </a:spcBef>
                <a:buClrTx/>
                <a:buSzTx/>
                <a:buFontTx/>
                <a:buNone/>
              </a:pPr>
              <a:t>48</a:t>
            </a:fld>
            <a:endParaRPr lang="en-US" altLang="en-US" sz="1400"/>
          </a:p>
        </p:txBody>
      </p:sp>
      <p:sp>
        <p:nvSpPr>
          <p:cNvPr id="169987" name="Rectangle 4"/>
          <p:cNvSpPr>
            <a:spLocks noGrp="1" noChangeArrowheads="1"/>
          </p:cNvSpPr>
          <p:nvPr>
            <p:ph type="title"/>
          </p:nvPr>
        </p:nvSpPr>
        <p:spPr>
          <a:xfrm>
            <a:off x="6934200" y="533400"/>
            <a:ext cx="3581400" cy="2590800"/>
          </a:xfrm>
        </p:spPr>
        <p:txBody>
          <a:bodyPr/>
          <a:lstStyle/>
          <a:p>
            <a:r>
              <a:rPr lang="en-US" altLang="en-US" dirty="0"/>
              <a:t>The Process of “Being Saved”</a:t>
            </a:r>
          </a:p>
        </p:txBody>
      </p:sp>
      <p:pic>
        <p:nvPicPr>
          <p:cNvPr id="169988" name="Picture 6" descr="Evangelism Proces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6667" r="1003"/>
          <a:stretch>
            <a:fillRect/>
          </a:stretch>
        </p:blipFill>
        <p:spPr>
          <a:xfrm>
            <a:off x="1524000" y="0"/>
            <a:ext cx="5334000" cy="6858000"/>
          </a:xfrm>
          <a:noFill/>
          <a:ln w="12700">
            <a:solidFill>
              <a:srgbClr val="FF0000"/>
            </a:solidFill>
            <a:miter lim="800000"/>
            <a:headEnd/>
            <a:tailEnd/>
          </a:ln>
        </p:spPr>
      </p:pic>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13BAC518-E961-4943-BB2F-F38E65AE7119}" type="slidenum">
              <a:rPr lang="en-US" altLang="en-US" sz="1000" b="0">
                <a:latin typeface="Impact" panose="020B0806030902050204" pitchFamily="34" charset="0"/>
              </a:rPr>
              <a:pPr>
                <a:spcBef>
                  <a:spcPct val="0"/>
                </a:spcBef>
                <a:buFontTx/>
                <a:buNone/>
              </a:pPr>
              <a:t>49</a:t>
            </a:fld>
            <a:endParaRPr lang="en-US" altLang="en-US" sz="1000" b="0">
              <a:latin typeface="Impact" panose="020B0806030902050204" pitchFamily="34" charset="0"/>
            </a:endParaRPr>
          </a:p>
        </p:txBody>
      </p:sp>
      <p:sp>
        <p:nvSpPr>
          <p:cNvPr id="24578" name="Rectangle 2"/>
          <p:cNvSpPr>
            <a:spLocks noGrp="1" noChangeArrowheads="1"/>
          </p:cNvSpPr>
          <p:nvPr>
            <p:ph type="title"/>
          </p:nvPr>
        </p:nvSpPr>
        <p:spPr>
          <a:xfrm>
            <a:off x="2362200" y="2667000"/>
            <a:ext cx="7696200" cy="685800"/>
          </a:xfrm>
        </p:spPr>
        <p:txBody>
          <a:bodyPr/>
          <a:lstStyle/>
          <a:p>
            <a:pPr algn="ctr" eaLnBrk="1" hangingPunct="1"/>
            <a:r>
              <a:rPr lang="en-US" altLang="en-US" dirty="0"/>
              <a:t>The Evangelist’s Work</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5CA2EAD7-6098-46E0-8162-243994446932}" type="slidenum">
              <a:rPr lang="en-US" altLang="en-US" sz="1000" b="0">
                <a:latin typeface="Impact" panose="020B0806030902050204" pitchFamily="34" charset="0"/>
              </a:rPr>
              <a:pPr>
                <a:spcBef>
                  <a:spcPct val="0"/>
                </a:spcBef>
                <a:buFontTx/>
                <a:buNone/>
              </a:pPr>
              <a:t>5</a:t>
            </a:fld>
            <a:endParaRPr lang="en-US" altLang="en-US" sz="1000" b="0">
              <a:latin typeface="Impact" panose="020B0806030902050204" pitchFamily="34" charset="0"/>
            </a:endParaRPr>
          </a:p>
        </p:txBody>
      </p:sp>
      <p:sp>
        <p:nvSpPr>
          <p:cNvPr id="89091" name="Rectangle 2"/>
          <p:cNvSpPr>
            <a:spLocks noGrp="1" noChangeArrowheads="1"/>
          </p:cNvSpPr>
          <p:nvPr>
            <p:ph type="title"/>
          </p:nvPr>
        </p:nvSpPr>
        <p:spPr>
          <a:xfrm>
            <a:off x="2286000" y="228600"/>
            <a:ext cx="8153400" cy="1143000"/>
          </a:xfrm>
        </p:spPr>
        <p:txBody>
          <a:bodyPr/>
          <a:lstStyle/>
          <a:p>
            <a:pPr eaLnBrk="1" hangingPunct="1"/>
            <a:r>
              <a:rPr lang="en-US" altLang="en-US">
                <a:solidFill>
                  <a:srgbClr val="FF0000"/>
                </a:solidFill>
              </a:rPr>
              <a:t>WHAT IS A </a:t>
            </a:r>
            <a:r>
              <a:rPr lang="en-US" altLang="en-US" b="1">
                <a:solidFill>
                  <a:srgbClr val="FF0000"/>
                </a:solidFill>
              </a:rPr>
              <a:t>Christian</a:t>
            </a:r>
            <a:br>
              <a:rPr lang="en-US" altLang="en-US" u="sng">
                <a:solidFill>
                  <a:srgbClr val="FF0000"/>
                </a:solidFill>
              </a:rPr>
            </a:br>
            <a:r>
              <a:rPr lang="en-US" altLang="en-US" u="sng">
                <a:solidFill>
                  <a:srgbClr val="FF0000"/>
                </a:solidFill>
              </a:rPr>
              <a:t>Evangelist/Witness</a:t>
            </a:r>
            <a:r>
              <a:rPr lang="en-US" altLang="en-US"/>
              <a:t> </a:t>
            </a:r>
            <a:r>
              <a:rPr lang="en-US" altLang="en-US">
                <a:solidFill>
                  <a:srgbClr val="FF0000"/>
                </a:solidFill>
              </a:rPr>
              <a:t>?</a:t>
            </a:r>
          </a:p>
        </p:txBody>
      </p:sp>
      <p:sp>
        <p:nvSpPr>
          <p:cNvPr id="89092" name="Rectangle 3"/>
          <p:cNvSpPr>
            <a:spLocks noGrp="1" noChangeArrowheads="1"/>
          </p:cNvSpPr>
          <p:nvPr>
            <p:ph type="body" idx="1"/>
          </p:nvPr>
        </p:nvSpPr>
        <p:spPr>
          <a:xfrm>
            <a:off x="2057400" y="1752600"/>
            <a:ext cx="8229600" cy="4495800"/>
          </a:xfrm>
        </p:spPr>
        <p:txBody>
          <a:bodyPr/>
          <a:lstStyle/>
          <a:p>
            <a:pPr eaLnBrk="1" hangingPunct="1"/>
            <a:r>
              <a:rPr lang="en-US" altLang="en-US" sz="3600"/>
              <a:t>A Christian witness is God’s ambassador bringing the message of salvation in Christ alone, so that unbelievers will come to love God with all their heart, soul, mind and strength, and their neighbors as themselves (that is--become disciples).</a:t>
            </a: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1C66FEAF-236D-4EC4-BADA-951BBEEFDB84}" type="slidenum">
              <a:rPr lang="en-US" altLang="en-US" sz="1000" b="0">
                <a:latin typeface="Impact" panose="020B0806030902050204" pitchFamily="34" charset="0"/>
              </a:rPr>
              <a:pPr>
                <a:spcBef>
                  <a:spcPct val="0"/>
                </a:spcBef>
                <a:buFontTx/>
                <a:buNone/>
              </a:pPr>
              <a:t>50</a:t>
            </a:fld>
            <a:endParaRPr lang="en-US" altLang="en-US" sz="1000" b="0">
              <a:latin typeface="Impact" panose="020B0806030902050204" pitchFamily="34" charset="0"/>
            </a:endParaRPr>
          </a:p>
        </p:txBody>
      </p:sp>
      <p:sp>
        <p:nvSpPr>
          <p:cNvPr id="24578" name="Rectangle 2"/>
          <p:cNvSpPr>
            <a:spLocks noGrp="1" noChangeArrowheads="1"/>
          </p:cNvSpPr>
          <p:nvPr>
            <p:ph type="title"/>
          </p:nvPr>
        </p:nvSpPr>
        <p:spPr>
          <a:xfrm>
            <a:off x="2590800" y="152400"/>
            <a:ext cx="7696200" cy="685800"/>
          </a:xfrm>
        </p:spPr>
        <p:txBody>
          <a:bodyPr/>
          <a:lstStyle/>
          <a:p>
            <a:pPr eaLnBrk="1" hangingPunct="1"/>
            <a:r>
              <a:rPr lang="en-US" altLang="en-US" dirty="0"/>
              <a:t>The Evangelist’s Confidence</a:t>
            </a:r>
          </a:p>
        </p:txBody>
      </p:sp>
      <p:sp>
        <p:nvSpPr>
          <p:cNvPr id="24579" name="Rectangle 3"/>
          <p:cNvSpPr>
            <a:spLocks noGrp="1" noChangeArrowheads="1"/>
          </p:cNvSpPr>
          <p:nvPr>
            <p:ph type="body" idx="1"/>
          </p:nvPr>
        </p:nvSpPr>
        <p:spPr>
          <a:xfrm>
            <a:off x="2057400" y="1295400"/>
            <a:ext cx="8001000" cy="5029200"/>
          </a:xfrm>
        </p:spPr>
        <p:txBody>
          <a:bodyPr/>
          <a:lstStyle/>
          <a:p>
            <a:pPr eaLnBrk="1" hangingPunct="1"/>
            <a:r>
              <a:rPr lang="en-US" altLang="en-US"/>
              <a:t>God makes the evangelist to be adequate.	</a:t>
            </a:r>
          </a:p>
          <a:p>
            <a:pPr lvl="1" eaLnBrk="1" hangingPunct="1"/>
            <a:r>
              <a:rPr lang="en-US" altLang="en-US"/>
              <a:t>2 Corinthians 3:5-6   </a:t>
            </a:r>
            <a:r>
              <a:rPr lang="en-US" altLang="en-US" baseline="30000"/>
              <a:t>5</a:t>
            </a:r>
            <a:r>
              <a:rPr lang="en-US" altLang="en-US"/>
              <a:t> Not that we are competent in ourselves to claim anything for ourselves, but </a:t>
            </a:r>
            <a:r>
              <a:rPr lang="en-US" altLang="en-US" u="sng"/>
              <a:t>our competence comes from God</a:t>
            </a:r>
            <a:r>
              <a:rPr lang="en-US" altLang="en-US"/>
              <a:t>.  </a:t>
            </a:r>
            <a:r>
              <a:rPr lang="en-US" altLang="en-US" baseline="30000"/>
              <a:t>6</a:t>
            </a:r>
            <a:r>
              <a:rPr lang="en-US" altLang="en-US"/>
              <a:t> He has made us competent as ministers of a new covenant-- not of the letter but of the Spirit; for the letter kills, but the Spirit gives life.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fade">
                                      <p:cBhvr>
                                        <p:cTn id="10"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D47B900E-131E-4288-AA38-26E1C90638FA}" type="slidenum">
              <a:rPr lang="en-US" altLang="en-US" sz="1000" b="0">
                <a:latin typeface="Impact" panose="020B0806030902050204" pitchFamily="34" charset="0"/>
              </a:rPr>
              <a:pPr>
                <a:spcBef>
                  <a:spcPct val="0"/>
                </a:spcBef>
                <a:buFontTx/>
                <a:buNone/>
              </a:pPr>
              <a:t>51</a:t>
            </a:fld>
            <a:endParaRPr lang="en-US" altLang="en-US" sz="1000" b="0">
              <a:latin typeface="Impact" panose="020B0806030902050204" pitchFamily="34" charset="0"/>
            </a:endParaRPr>
          </a:p>
        </p:txBody>
      </p:sp>
      <p:sp>
        <p:nvSpPr>
          <p:cNvPr id="24578" name="Rectangle 2"/>
          <p:cNvSpPr>
            <a:spLocks noGrp="1" noChangeArrowheads="1"/>
          </p:cNvSpPr>
          <p:nvPr>
            <p:ph type="title"/>
          </p:nvPr>
        </p:nvSpPr>
        <p:spPr>
          <a:xfrm>
            <a:off x="2590800" y="152400"/>
            <a:ext cx="7696200" cy="685800"/>
          </a:xfrm>
        </p:spPr>
        <p:txBody>
          <a:bodyPr/>
          <a:lstStyle/>
          <a:p>
            <a:pPr eaLnBrk="1" hangingPunct="1"/>
            <a:r>
              <a:rPr lang="en-US" altLang="en-US" dirty="0"/>
              <a:t>The Evangelist’s Preparation</a:t>
            </a:r>
          </a:p>
        </p:txBody>
      </p:sp>
      <p:sp>
        <p:nvSpPr>
          <p:cNvPr id="24579" name="Rectangle 3"/>
          <p:cNvSpPr>
            <a:spLocks noGrp="1" noChangeArrowheads="1"/>
          </p:cNvSpPr>
          <p:nvPr>
            <p:ph type="body" idx="1"/>
          </p:nvPr>
        </p:nvSpPr>
        <p:spPr>
          <a:xfrm>
            <a:off x="2362200" y="1295400"/>
            <a:ext cx="7391400" cy="5029200"/>
          </a:xfrm>
        </p:spPr>
        <p:txBody>
          <a:bodyPr/>
          <a:lstStyle/>
          <a:p>
            <a:pPr eaLnBrk="1" hangingPunct="1"/>
            <a:r>
              <a:rPr lang="en-US" altLang="en-US"/>
              <a:t>The evangelist needs to understand basic truths about God, Christ, the Holy Spirit and human beings.  The evangelist needs to understand what salvation is and how it is clearly conveyed (Col. 4:4). If the witness is confused, confusion will result, although a person might be saved anyway.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7"/>
          <p:cNvSpPr>
            <a:spLocks noGrp="1"/>
          </p:cNvSpPr>
          <p:nvPr>
            <p:ph type="title"/>
          </p:nvPr>
        </p:nvSpPr>
        <p:spPr>
          <a:xfrm>
            <a:off x="1981200" y="76200"/>
            <a:ext cx="8382000" cy="685800"/>
          </a:xfrm>
        </p:spPr>
        <p:txBody>
          <a:bodyPr/>
          <a:lstStyle/>
          <a:p>
            <a:r>
              <a:rPr lang="en-US" altLang="en-US" i="1" dirty="0"/>
              <a:t>Personal</a:t>
            </a:r>
            <a:r>
              <a:rPr lang="en-US" altLang="en-US" dirty="0"/>
              <a:t> Evangelism is Personal</a:t>
            </a:r>
          </a:p>
        </p:txBody>
      </p:sp>
      <p:sp>
        <p:nvSpPr>
          <p:cNvPr id="178179" name="Content Placeholder 8"/>
          <p:cNvSpPr>
            <a:spLocks noGrp="1"/>
          </p:cNvSpPr>
          <p:nvPr>
            <p:ph idx="1"/>
          </p:nvPr>
        </p:nvSpPr>
        <p:spPr>
          <a:xfrm>
            <a:off x="1676400" y="1066800"/>
            <a:ext cx="8610600" cy="5638800"/>
          </a:xfrm>
        </p:spPr>
        <p:txBody>
          <a:bodyPr/>
          <a:lstStyle/>
          <a:p>
            <a:r>
              <a:rPr lang="en-US" altLang="en-US" dirty="0"/>
              <a:t>God uses all personality types to witness.</a:t>
            </a:r>
          </a:p>
          <a:p>
            <a:pPr lvl="1"/>
            <a:r>
              <a:rPr lang="en-US" altLang="en-US" sz="2400" dirty="0"/>
              <a:t>“Consider the character and gifts of Paul, Peter, John, and other men whose personalities decorate the pages of the Scriptures that they were inspired to write. Think of Isaiah, Jeremiah, or Ezekiel….Their characters were different, their constitutions were different, and so they were employed to carry messages with a different tone or emphasis.” </a:t>
            </a:r>
            <a:r>
              <a:rPr lang="en-US" altLang="en-US" sz="1600" dirty="0"/>
              <a:t>Jeremy Walker, </a:t>
            </a:r>
            <a:r>
              <a:rPr lang="en-US" altLang="en-US" sz="1600" i="1" dirty="0"/>
              <a:t>The Brokenhearted Evangelist, </a:t>
            </a:r>
            <a:r>
              <a:rPr lang="en-US" altLang="en-US" sz="1600" dirty="0"/>
              <a:t>ISBN: 9781601781611, p. 51.</a:t>
            </a:r>
          </a:p>
          <a:p>
            <a:pPr lvl="1"/>
            <a:r>
              <a:rPr lang="en-US" altLang="en-US" sz="2400" dirty="0"/>
              <a:t>Some witnesses are highly confrontational. Others are full of mercy and diplomacy. Some are linear (“Four spiritual laws”), others global in approach (</a:t>
            </a:r>
            <a:r>
              <a:rPr lang="en-US" altLang="en-US" sz="2400" dirty="0" err="1"/>
              <a:t>Soularium</a:t>
            </a:r>
            <a:r>
              <a:rPr lang="en-US" altLang="en-US" sz="2400" dirty="0"/>
              <a:t>). You may be an extrovert or introvert.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fade">
                                      <p:cBhvr>
                                        <p:cTn id="7" dur="500"/>
                                        <p:tgtEl>
                                          <p:spTgt spid="1781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8179">
                                            <p:txEl>
                                              <p:pRg st="1" end="1"/>
                                            </p:txEl>
                                          </p:spTgt>
                                        </p:tgtEl>
                                        <p:attrNameLst>
                                          <p:attrName>style.visibility</p:attrName>
                                        </p:attrNameLst>
                                      </p:cBhvr>
                                      <p:to>
                                        <p:strVal val="visible"/>
                                      </p:to>
                                    </p:set>
                                    <p:animEffect transition="in" filter="fade">
                                      <p:cBhvr>
                                        <p:cTn id="10" dur="500"/>
                                        <p:tgtEl>
                                          <p:spTgt spid="17817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8179">
                                            <p:txEl>
                                              <p:pRg st="2" end="2"/>
                                            </p:txEl>
                                          </p:spTgt>
                                        </p:tgtEl>
                                        <p:attrNameLst>
                                          <p:attrName>style.visibility</p:attrName>
                                        </p:attrNameLst>
                                      </p:cBhvr>
                                      <p:to>
                                        <p:strVal val="visible"/>
                                      </p:to>
                                    </p:set>
                                    <p:animEffect transition="in" filter="fade">
                                      <p:cBhvr>
                                        <p:cTn id="13" dur="500"/>
                                        <p:tgtEl>
                                          <p:spTgt spid="178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altLang="en-US" dirty="0"/>
              <a:t>The Evangelist’s Attitude</a:t>
            </a:r>
          </a:p>
        </p:txBody>
      </p:sp>
      <p:sp>
        <p:nvSpPr>
          <p:cNvPr id="179203" name="Content Placeholder 2"/>
          <p:cNvSpPr>
            <a:spLocks noGrp="1"/>
          </p:cNvSpPr>
          <p:nvPr>
            <p:ph idx="1"/>
          </p:nvPr>
        </p:nvSpPr>
        <p:spPr>
          <a:xfrm>
            <a:off x="1905000" y="838200"/>
            <a:ext cx="8763000" cy="6019800"/>
          </a:xfrm>
        </p:spPr>
        <p:txBody>
          <a:bodyPr/>
          <a:lstStyle/>
          <a:p>
            <a:r>
              <a:rPr lang="en-US" altLang="en-US" sz="2800" dirty="0"/>
              <a:t>“Since a saint’s gloom reflects unkindness on God Himself, how can we recommend His satisfying love if it does not satisfy us? The world thinks the Christian life is depressing anyway, a dry meal where very little wine of joy is tasted. Why will you confirm their deception, Christian? Why should they have your example as evidence against Jesus and His Word, which promise peace and joy to everyone who comes to the table?....They can believe it is good news when they can read it clearly in a cheerful life.” circa 1655                                                                </a:t>
            </a:r>
            <a:r>
              <a:rPr lang="en-US" altLang="en-US" sz="1600" dirty="0"/>
              <a:t>William </a:t>
            </a:r>
            <a:r>
              <a:rPr lang="en-US" altLang="en-US" sz="1600" dirty="0" err="1"/>
              <a:t>Gurnall</a:t>
            </a:r>
            <a:r>
              <a:rPr lang="en-US" altLang="en-US" sz="1600" dirty="0"/>
              <a:t>, </a:t>
            </a:r>
            <a:r>
              <a:rPr lang="en-US" altLang="en-US" sz="1600" i="1" dirty="0"/>
              <a:t>The Christian in Complete </a:t>
            </a:r>
            <a:r>
              <a:rPr lang="en-US" altLang="en-US" sz="1600" i="1" dirty="0" err="1"/>
              <a:t>Armour</a:t>
            </a:r>
            <a:r>
              <a:rPr lang="en-US" altLang="en-US" sz="1600" dirty="0"/>
              <a:t>, Vol. 2, p. 258. ISBN: 0851515150</a:t>
            </a:r>
          </a:p>
        </p:txBody>
      </p:sp>
      <p:sp>
        <p:nvSpPr>
          <p:cNvPr id="1792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83BB9A1F-AA9D-41EC-A60E-AA8BB446B73C}" type="slidenum">
              <a:rPr lang="en-US" altLang="en-US" sz="1000" b="0">
                <a:latin typeface="Impact" panose="020B0806030902050204" pitchFamily="34" charset="0"/>
              </a:rPr>
              <a:pPr>
                <a:spcBef>
                  <a:spcPct val="0"/>
                </a:spcBef>
                <a:buFontTx/>
                <a:buNone/>
              </a:pPr>
              <a:t>53</a:t>
            </a:fld>
            <a:endParaRPr lang="en-US" altLang="en-US" sz="1000" b="0">
              <a:latin typeface="Impact" panose="020B080603090205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fade">
                                      <p:cBhvr>
                                        <p:cTn id="7" dur="500"/>
                                        <p:tgtEl>
                                          <p:spTgt spid="179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959B332B-733C-457E-AD89-FF19CF03D4D0}" type="slidenum">
              <a:rPr lang="en-US" altLang="en-US" sz="1000" b="0">
                <a:latin typeface="Impact" panose="020B0806030902050204" pitchFamily="34" charset="0"/>
              </a:rPr>
              <a:pPr>
                <a:spcBef>
                  <a:spcPct val="0"/>
                </a:spcBef>
                <a:buFontTx/>
                <a:buNone/>
              </a:pPr>
              <a:t>54</a:t>
            </a:fld>
            <a:endParaRPr lang="en-US" altLang="en-US" sz="1000" b="0">
              <a:latin typeface="Impact" panose="020B0806030902050204" pitchFamily="34" charset="0"/>
            </a:endParaRPr>
          </a:p>
        </p:txBody>
      </p:sp>
      <p:sp>
        <p:nvSpPr>
          <p:cNvPr id="24578" name="Rectangle 2"/>
          <p:cNvSpPr>
            <a:spLocks noGrp="1" noChangeArrowheads="1"/>
          </p:cNvSpPr>
          <p:nvPr>
            <p:ph type="title"/>
          </p:nvPr>
        </p:nvSpPr>
        <p:spPr>
          <a:xfrm>
            <a:off x="2590800" y="152400"/>
            <a:ext cx="7696200" cy="685800"/>
          </a:xfrm>
        </p:spPr>
        <p:txBody>
          <a:bodyPr/>
          <a:lstStyle/>
          <a:p>
            <a:pPr eaLnBrk="1" hangingPunct="1"/>
            <a:r>
              <a:rPr lang="en-US" altLang="en-US" dirty="0"/>
              <a:t>The Evangelist’s Preparation</a:t>
            </a:r>
          </a:p>
        </p:txBody>
      </p:sp>
      <p:sp>
        <p:nvSpPr>
          <p:cNvPr id="24579" name="Rectangle 3"/>
          <p:cNvSpPr>
            <a:spLocks noGrp="1" noChangeArrowheads="1"/>
          </p:cNvSpPr>
          <p:nvPr>
            <p:ph type="body" idx="1"/>
          </p:nvPr>
        </p:nvSpPr>
        <p:spPr>
          <a:xfrm>
            <a:off x="1905000" y="914400"/>
            <a:ext cx="8382000" cy="5943600"/>
          </a:xfrm>
        </p:spPr>
        <p:txBody>
          <a:bodyPr/>
          <a:lstStyle/>
          <a:p>
            <a:pPr eaLnBrk="1" hangingPunct="1"/>
            <a:r>
              <a:rPr lang="en-US" altLang="en-US" sz="2900" dirty="0"/>
              <a:t>2 Corinthians 4:2  Rather, we have renounced secret and shameful ways; we do not use deception, nor do we distort the word of God. </a:t>
            </a:r>
          </a:p>
          <a:p>
            <a:pPr lvl="1" eaLnBrk="1" hangingPunct="1"/>
            <a:r>
              <a:rPr lang="en-US" altLang="en-US" sz="2900" dirty="0"/>
              <a:t>We don’t claim that we’re taking a survey if we’re not taking one</a:t>
            </a:r>
          </a:p>
          <a:p>
            <a:pPr eaLnBrk="1" hangingPunct="1"/>
            <a:r>
              <a:rPr lang="en-US" altLang="en-US" sz="2900" dirty="0"/>
              <a:t>On the contrary, by setting forth the truth plainly we commend ourselves to every man's conscience in the sight of God. </a:t>
            </a:r>
          </a:p>
          <a:p>
            <a:pPr lvl="1" eaLnBrk="1" hangingPunct="1"/>
            <a:r>
              <a:rPr lang="en-US" altLang="en-US" sz="2900" dirty="0"/>
              <a:t>Colossians 4:4  Pray that I may proclaim [the mystery of Christ] clearly, as I should.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fade">
                                      <p:cBhvr>
                                        <p:cTn id="10" dur="500"/>
                                        <p:tgtEl>
                                          <p:spTgt spid="2457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fade">
                                      <p:cBhvr>
                                        <p:cTn id="15" dur="500"/>
                                        <p:tgtEl>
                                          <p:spTgt spid="2457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579">
                                            <p:txEl>
                                              <p:pRg st="3" end="3"/>
                                            </p:txEl>
                                          </p:spTgt>
                                        </p:tgtEl>
                                        <p:attrNameLst>
                                          <p:attrName>style.visibility</p:attrName>
                                        </p:attrNameLst>
                                      </p:cBhvr>
                                      <p:to>
                                        <p:strVal val="visible"/>
                                      </p:to>
                                    </p:set>
                                    <p:animEffect transition="in" filter="fade">
                                      <p:cBhvr>
                                        <p:cTn id="18"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2B712D29-171A-491F-8631-2C6B6F053F7B}" type="slidenum">
              <a:rPr lang="en-US" altLang="en-US" sz="1000" b="0">
                <a:latin typeface="Impact" panose="020B0806030902050204" pitchFamily="34" charset="0"/>
              </a:rPr>
              <a:pPr>
                <a:spcBef>
                  <a:spcPct val="0"/>
                </a:spcBef>
                <a:buFontTx/>
                <a:buNone/>
              </a:pPr>
              <a:t>55</a:t>
            </a:fld>
            <a:endParaRPr lang="en-US" altLang="en-US" sz="1000" b="0">
              <a:latin typeface="Impact" panose="020B0806030902050204" pitchFamily="34" charset="0"/>
            </a:endParaRPr>
          </a:p>
        </p:txBody>
      </p:sp>
      <p:sp>
        <p:nvSpPr>
          <p:cNvPr id="316418" name="Rectangle 2"/>
          <p:cNvSpPr>
            <a:spLocks noGrp="1" noChangeArrowheads="1"/>
          </p:cNvSpPr>
          <p:nvPr>
            <p:ph type="title"/>
          </p:nvPr>
        </p:nvSpPr>
        <p:spPr>
          <a:xfrm>
            <a:off x="2590800" y="152400"/>
            <a:ext cx="7696200" cy="685800"/>
          </a:xfrm>
        </p:spPr>
        <p:txBody>
          <a:bodyPr/>
          <a:lstStyle/>
          <a:p>
            <a:pPr eaLnBrk="1" hangingPunct="1"/>
            <a:r>
              <a:rPr lang="en-US" altLang="en-US" dirty="0"/>
              <a:t>The Evangelist’s Preparation</a:t>
            </a:r>
          </a:p>
        </p:txBody>
      </p:sp>
      <p:sp>
        <p:nvSpPr>
          <p:cNvPr id="316419" name="Rectangle 3"/>
          <p:cNvSpPr>
            <a:spLocks noGrp="1" noChangeArrowheads="1"/>
          </p:cNvSpPr>
          <p:nvPr>
            <p:ph type="body" idx="1"/>
          </p:nvPr>
        </p:nvSpPr>
        <p:spPr>
          <a:xfrm>
            <a:off x="2362200" y="1295400"/>
            <a:ext cx="7391400" cy="5029200"/>
          </a:xfrm>
        </p:spPr>
        <p:txBody>
          <a:bodyPr/>
          <a:lstStyle/>
          <a:p>
            <a:pPr eaLnBrk="1" hangingPunct="1">
              <a:lnSpc>
                <a:spcPct val="90000"/>
              </a:lnSpc>
            </a:pPr>
            <a:r>
              <a:rPr lang="en-US" altLang="en-US" dirty="0"/>
              <a:t>We need to pray for boldness (Acts 28:31; Eph. 6:19-20) and the fullness of God’s Spirit (Eph. 5:18). We need to pray for love for the lost (Gal. 5:6b) and a servant’s spirit. If I feel myself to be superior to the “sinner,” that is pride (</a:t>
            </a:r>
            <a:r>
              <a:rPr lang="en-US" altLang="en-US" dirty="0" err="1"/>
              <a:t>Lk</a:t>
            </a:r>
            <a:r>
              <a:rPr lang="en-US" altLang="en-US" dirty="0"/>
              <a:t>. 18:11). Confess your sins, restoring the joy of your salvation (Ps. 51:12-13), before instructing other sinners.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animEffect transition="in" filter="fade">
                                      <p:cBhvr>
                                        <p:cTn id="7" dur="500"/>
                                        <p:tgtEl>
                                          <p:spTgt spid="316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28DBBC0F-7852-47D1-8657-9FE796C645DA}" type="slidenum">
              <a:rPr lang="en-US" altLang="en-US" sz="1000" b="0">
                <a:latin typeface="Impact" panose="020B0806030902050204" pitchFamily="34" charset="0"/>
              </a:rPr>
              <a:pPr>
                <a:spcBef>
                  <a:spcPct val="0"/>
                </a:spcBef>
                <a:buFontTx/>
                <a:buNone/>
              </a:pPr>
              <a:t>56</a:t>
            </a:fld>
            <a:endParaRPr lang="en-US" altLang="en-US" sz="1000" b="0">
              <a:latin typeface="Impact" panose="020B0806030902050204" pitchFamily="34" charset="0"/>
            </a:endParaRPr>
          </a:p>
        </p:txBody>
      </p:sp>
      <p:sp>
        <p:nvSpPr>
          <p:cNvPr id="2" name="Rectangle 2"/>
          <p:cNvSpPr>
            <a:spLocks noGrp="1" noChangeArrowheads="1"/>
          </p:cNvSpPr>
          <p:nvPr>
            <p:ph type="title"/>
          </p:nvPr>
        </p:nvSpPr>
        <p:spPr>
          <a:xfrm>
            <a:off x="2514600" y="152400"/>
            <a:ext cx="7696200" cy="685800"/>
          </a:xfrm>
        </p:spPr>
        <p:txBody>
          <a:bodyPr/>
          <a:lstStyle/>
          <a:p>
            <a:pPr eaLnBrk="1" hangingPunct="1"/>
            <a:r>
              <a:rPr lang="en-US" altLang="en-US" dirty="0"/>
              <a:t>The Evangelist’s Preparation</a:t>
            </a:r>
          </a:p>
        </p:txBody>
      </p:sp>
      <p:sp>
        <p:nvSpPr>
          <p:cNvPr id="103427" name="Rectangle 3"/>
          <p:cNvSpPr>
            <a:spLocks noGrp="1" noChangeArrowheads="1"/>
          </p:cNvSpPr>
          <p:nvPr>
            <p:ph type="body" idx="1"/>
          </p:nvPr>
        </p:nvSpPr>
        <p:spPr>
          <a:xfrm>
            <a:off x="1981200" y="914400"/>
            <a:ext cx="8458200" cy="5943600"/>
          </a:xfrm>
        </p:spPr>
        <p:txBody>
          <a:bodyPr/>
          <a:lstStyle/>
          <a:p>
            <a:pPr eaLnBrk="1" hangingPunct="1">
              <a:lnSpc>
                <a:spcPct val="80000"/>
              </a:lnSpc>
            </a:pPr>
            <a:r>
              <a:rPr lang="en-US" altLang="en-US" dirty="0"/>
              <a:t>We need to put on the full armor of God (Eph. 6:10-18), part of which is prayer. Part of this armor is defensive, and part offensive (the Sword of the Spirit, by which Jesus defeated Himself against Satan’s attack (Matt. 4:1-11).</a:t>
            </a:r>
          </a:p>
          <a:p>
            <a:pPr eaLnBrk="1" hangingPunct="1">
              <a:lnSpc>
                <a:spcPct val="80000"/>
              </a:lnSpc>
            </a:pPr>
            <a:r>
              <a:rPr lang="en-US" altLang="en-US" dirty="0"/>
              <a:t>Go with someone else. The work is much easier with a co-worker.</a:t>
            </a:r>
          </a:p>
          <a:p>
            <a:pPr eaLnBrk="1" hangingPunct="1">
              <a:lnSpc>
                <a:spcPct val="80000"/>
              </a:lnSpc>
            </a:pPr>
            <a:r>
              <a:rPr lang="en-US" altLang="en-US" dirty="0"/>
              <a:t>Colossians 4:5-6 Be wise in the way you act toward outsiders; make the most of every opportunity.  </a:t>
            </a:r>
            <a:r>
              <a:rPr lang="en-US" altLang="en-US" baseline="30000" dirty="0"/>
              <a:t>6</a:t>
            </a:r>
            <a:r>
              <a:rPr lang="en-US" altLang="en-US" dirty="0"/>
              <a:t> Let your conversation be always full of grace, seasoned with salt, so that you may know how to answer everyone.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500"/>
                                        <p:tgtEl>
                                          <p:spTgt spid="103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427">
                                            <p:txEl>
                                              <p:pRg st="1" end="1"/>
                                            </p:txEl>
                                          </p:spTgt>
                                        </p:tgtEl>
                                        <p:attrNameLst>
                                          <p:attrName>style.visibility</p:attrName>
                                        </p:attrNameLst>
                                      </p:cBhvr>
                                      <p:to>
                                        <p:strVal val="visible"/>
                                      </p:to>
                                    </p:set>
                                    <p:animEffect transition="in" filter="fade">
                                      <p:cBhvr>
                                        <p:cTn id="12" dur="500"/>
                                        <p:tgtEl>
                                          <p:spTgt spid="103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427">
                                            <p:txEl>
                                              <p:pRg st="2" end="2"/>
                                            </p:txEl>
                                          </p:spTgt>
                                        </p:tgtEl>
                                        <p:attrNameLst>
                                          <p:attrName>style.visibility</p:attrName>
                                        </p:attrNameLst>
                                      </p:cBhvr>
                                      <p:to>
                                        <p:strVal val="visible"/>
                                      </p:to>
                                    </p:set>
                                    <p:animEffect transition="in" filter="fade">
                                      <p:cBhvr>
                                        <p:cTn id="17" dur="500"/>
                                        <p:tgtEl>
                                          <p:spTgt spid="103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AFB4992D-DF18-4B4F-8DF1-8A16AD15365C}" type="slidenum">
              <a:rPr lang="en-US" altLang="en-US" sz="1000" b="0">
                <a:latin typeface="Impact" panose="020B0806030902050204" pitchFamily="34" charset="0"/>
              </a:rPr>
              <a:pPr>
                <a:spcBef>
                  <a:spcPct val="0"/>
                </a:spcBef>
                <a:buFontTx/>
                <a:buNone/>
              </a:pPr>
              <a:t>57</a:t>
            </a:fld>
            <a:endParaRPr lang="en-US" altLang="en-US" sz="1000" b="0">
              <a:latin typeface="Impact" panose="020B0806030902050204" pitchFamily="34" charset="0"/>
            </a:endParaRPr>
          </a:p>
        </p:txBody>
      </p:sp>
      <p:sp>
        <p:nvSpPr>
          <p:cNvPr id="16386" name="Rectangle 2"/>
          <p:cNvSpPr>
            <a:spLocks noGrp="1" noChangeArrowheads="1"/>
          </p:cNvSpPr>
          <p:nvPr>
            <p:ph type="title"/>
          </p:nvPr>
        </p:nvSpPr>
        <p:spPr>
          <a:xfrm>
            <a:off x="1905000" y="304800"/>
            <a:ext cx="8382000" cy="685800"/>
          </a:xfrm>
        </p:spPr>
        <p:txBody>
          <a:bodyPr/>
          <a:lstStyle/>
          <a:p>
            <a:pPr eaLnBrk="1" hangingPunct="1"/>
            <a:r>
              <a:rPr lang="en-US" altLang="en-US" dirty="0"/>
              <a:t>The Work of the Evangelist: GO</a:t>
            </a:r>
          </a:p>
        </p:txBody>
      </p:sp>
      <p:sp>
        <p:nvSpPr>
          <p:cNvPr id="16387" name="Rectangle 3"/>
          <p:cNvSpPr>
            <a:spLocks noGrp="1" noChangeArrowheads="1"/>
          </p:cNvSpPr>
          <p:nvPr>
            <p:ph type="body" idx="1"/>
          </p:nvPr>
        </p:nvSpPr>
        <p:spPr>
          <a:xfrm>
            <a:off x="1905000" y="1295400"/>
            <a:ext cx="8458200" cy="4648200"/>
          </a:xfrm>
        </p:spPr>
        <p:txBody>
          <a:bodyPr/>
          <a:lstStyle/>
          <a:p>
            <a:pPr eaLnBrk="1" hangingPunct="1"/>
            <a:r>
              <a:rPr lang="en-US" altLang="en-US" dirty="0"/>
              <a:t> How, then, can they call on the one they have not believed in? And how can they believe in the one of whom they have not heard? And how can they hear without someone preaching to them? 15 And how can they preach unless they are sent? As it is written, “How beautiful are the feet of those who bring good news!” Romans 10:14-15</a:t>
            </a:r>
          </a:p>
          <a:p>
            <a:pPr eaLnBrk="1" hangingPunct="1"/>
            <a:endParaRPr lang="en-US"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C7D53CF7-B77C-442F-A67E-2E87F66217F0}" type="slidenum">
              <a:rPr lang="en-US" altLang="en-US" sz="1000" b="0">
                <a:latin typeface="Impact" panose="020B0806030902050204" pitchFamily="34" charset="0"/>
              </a:rPr>
              <a:pPr>
                <a:spcBef>
                  <a:spcPct val="0"/>
                </a:spcBef>
                <a:buFontTx/>
                <a:buNone/>
              </a:pPr>
              <a:t>58</a:t>
            </a:fld>
            <a:endParaRPr lang="en-US" altLang="en-US" sz="1000" b="0">
              <a:latin typeface="Impact" panose="020B0806030902050204" pitchFamily="34" charset="0"/>
            </a:endParaRPr>
          </a:p>
        </p:txBody>
      </p:sp>
      <p:sp>
        <p:nvSpPr>
          <p:cNvPr id="16386" name="Rectangle 2"/>
          <p:cNvSpPr>
            <a:spLocks noGrp="1" noChangeArrowheads="1"/>
          </p:cNvSpPr>
          <p:nvPr>
            <p:ph type="title"/>
          </p:nvPr>
        </p:nvSpPr>
        <p:spPr>
          <a:xfrm>
            <a:off x="2362200" y="304800"/>
            <a:ext cx="7696200" cy="1143000"/>
          </a:xfrm>
        </p:spPr>
        <p:txBody>
          <a:bodyPr/>
          <a:lstStyle/>
          <a:p>
            <a:pPr algn="ctr" eaLnBrk="1" hangingPunct="1"/>
            <a:r>
              <a:rPr lang="en-US" altLang="en-US" dirty="0"/>
              <a:t>The Work of the Evangelist: Prayer Against Fear</a:t>
            </a:r>
          </a:p>
        </p:txBody>
      </p:sp>
      <p:sp>
        <p:nvSpPr>
          <p:cNvPr id="16387" name="Rectangle 3"/>
          <p:cNvSpPr>
            <a:spLocks noGrp="1" noChangeArrowheads="1"/>
          </p:cNvSpPr>
          <p:nvPr>
            <p:ph type="body" idx="1"/>
          </p:nvPr>
        </p:nvSpPr>
        <p:spPr>
          <a:xfrm>
            <a:off x="1905000" y="2133600"/>
            <a:ext cx="8458200" cy="4038600"/>
          </a:xfrm>
        </p:spPr>
        <p:txBody>
          <a:bodyPr/>
          <a:lstStyle/>
          <a:p>
            <a:pPr eaLnBrk="1" hangingPunct="1"/>
            <a:r>
              <a:rPr lang="en-US" altLang="en-US" dirty="0"/>
              <a:t>Ephesians 6:19-20  Pray also for me, that whenever I open my mouth, words may be given me so that I will </a:t>
            </a:r>
            <a:r>
              <a:rPr lang="en-US" altLang="en-US" dirty="0">
                <a:solidFill>
                  <a:srgbClr val="FF0000"/>
                </a:solidFill>
              </a:rPr>
              <a:t>fearlessly</a:t>
            </a:r>
            <a:r>
              <a:rPr lang="en-US" altLang="en-US" dirty="0"/>
              <a:t> make known the mystery of the gospel,  </a:t>
            </a:r>
            <a:r>
              <a:rPr lang="en-US" altLang="en-US" baseline="30000" dirty="0"/>
              <a:t>20</a:t>
            </a:r>
            <a:r>
              <a:rPr lang="en-US" altLang="en-US" dirty="0"/>
              <a:t> for which I am an ambassador in chains. Pray that I may declare it </a:t>
            </a:r>
            <a:r>
              <a:rPr lang="en-US" altLang="en-US" dirty="0">
                <a:solidFill>
                  <a:srgbClr val="FF0000"/>
                </a:solidFill>
              </a:rPr>
              <a:t>fearlessly</a:t>
            </a:r>
            <a:r>
              <a:rPr lang="en-US" altLang="en-US" dirty="0"/>
              <a:t>, as I should.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90B3579E-69AA-4841-ACFF-1AE2039E4F55}" type="slidenum">
              <a:rPr lang="en-US" altLang="en-US" sz="1000" b="0">
                <a:latin typeface="Impact" panose="020B0806030902050204" pitchFamily="34" charset="0"/>
              </a:rPr>
              <a:pPr>
                <a:spcBef>
                  <a:spcPct val="0"/>
                </a:spcBef>
                <a:buFontTx/>
                <a:buNone/>
              </a:pPr>
              <a:t>59</a:t>
            </a:fld>
            <a:endParaRPr lang="en-US" altLang="en-US" sz="1000" b="0">
              <a:latin typeface="Impact" panose="020B0806030902050204" pitchFamily="34" charset="0"/>
            </a:endParaRPr>
          </a:p>
        </p:txBody>
      </p:sp>
      <p:sp>
        <p:nvSpPr>
          <p:cNvPr id="16386" name="Rectangle 2"/>
          <p:cNvSpPr>
            <a:spLocks noGrp="1" noChangeArrowheads="1"/>
          </p:cNvSpPr>
          <p:nvPr>
            <p:ph type="title"/>
          </p:nvPr>
        </p:nvSpPr>
        <p:spPr>
          <a:xfrm>
            <a:off x="2362200" y="304800"/>
            <a:ext cx="7696200" cy="1524000"/>
          </a:xfrm>
        </p:spPr>
        <p:txBody>
          <a:bodyPr/>
          <a:lstStyle/>
          <a:p>
            <a:pPr algn="ctr" eaLnBrk="1" hangingPunct="1"/>
            <a:r>
              <a:rPr lang="en-US" altLang="en-US" dirty="0"/>
              <a:t>Prayer for the Spread of the Gospel and for Protection</a:t>
            </a:r>
          </a:p>
        </p:txBody>
      </p:sp>
      <p:sp>
        <p:nvSpPr>
          <p:cNvPr id="16387" name="Rectangle 3"/>
          <p:cNvSpPr>
            <a:spLocks noGrp="1" noChangeArrowheads="1"/>
          </p:cNvSpPr>
          <p:nvPr>
            <p:ph type="body" idx="1"/>
          </p:nvPr>
        </p:nvSpPr>
        <p:spPr>
          <a:xfrm>
            <a:off x="1905000" y="2362200"/>
            <a:ext cx="8458200" cy="3810000"/>
          </a:xfrm>
        </p:spPr>
        <p:txBody>
          <a:bodyPr/>
          <a:lstStyle/>
          <a:p>
            <a:pPr eaLnBrk="1" hangingPunct="1"/>
            <a:r>
              <a:rPr lang="en-US" altLang="en-US" dirty="0"/>
              <a:t>2 Thessalonians 3:1-2 Finally, brothers, pray for us that the message of the Lord may spread rapidly and be honored, just as it was with you.  </a:t>
            </a:r>
            <a:r>
              <a:rPr lang="en-US" altLang="en-US" baseline="30000" dirty="0"/>
              <a:t>2</a:t>
            </a:r>
            <a:r>
              <a:rPr lang="en-US" altLang="en-US" dirty="0"/>
              <a:t> And pray that we may be delivered from wicked and evil men, for not everyone has faith.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normAutofit/>
          </a:bodyPr>
          <a:lstStyle/>
          <a:p>
            <a:pPr defTabSz="685983" eaLnBrk="1" fontAlgn="auto" hangingPunct="1">
              <a:spcAft>
                <a:spcPts val="0"/>
              </a:spcAft>
              <a:defRPr/>
            </a:pPr>
            <a:r>
              <a:rPr lang="en-US" altLang="en-US" sz="2701" dirty="0">
                <a:latin typeface="Gill Sans MT" panose="020B0502020104020203" pitchFamily="34" charset="0"/>
              </a:rPr>
              <a:t>Distinguishing Traits of a Missionary</a:t>
            </a:r>
            <a:endParaRPr lang="en-US" sz="2701" dirty="0"/>
          </a:p>
        </p:txBody>
      </p:sp>
      <p:sp>
        <p:nvSpPr>
          <p:cNvPr id="91139" name="Content Placeholder 13"/>
          <p:cNvSpPr>
            <a:spLocks noGrp="1"/>
          </p:cNvSpPr>
          <p:nvPr>
            <p:ph idx="1"/>
          </p:nvPr>
        </p:nvSpPr>
        <p:spPr/>
        <p:txBody>
          <a:bodyPr/>
          <a:lstStyle/>
          <a:p>
            <a:pPr eaLnBrk="1" hangingPunct="1"/>
            <a:r>
              <a:rPr lang="en-US" altLang="en-US" sz="2800">
                <a:latin typeface="Gill Sans MT" panose="020B0502020104020203" pitchFamily="34" charset="0"/>
              </a:rPr>
              <a:t>A missionary is someone sent by God on a task.  The word “missionary” is the Latin equivalent of the Greek “apostle,” or “</a:t>
            </a:r>
            <a:r>
              <a:rPr lang="en-US" altLang="en-US" sz="2800" u="sng">
                <a:latin typeface="Gill Sans MT" panose="020B0502020104020203" pitchFamily="34" charset="0"/>
              </a:rPr>
              <a:t>sent</a:t>
            </a:r>
            <a:r>
              <a:rPr lang="en-US" altLang="en-US" sz="2800">
                <a:latin typeface="Gill Sans MT" panose="020B0502020104020203" pitchFamily="34" charset="0"/>
              </a:rPr>
              <a:t> one.”</a:t>
            </a:r>
          </a:p>
          <a:p>
            <a:pPr eaLnBrk="1" hangingPunct="1"/>
            <a:r>
              <a:rPr lang="en-US" altLang="en-US" sz="2800">
                <a:latin typeface="Gill Sans MT" panose="020B0502020104020203" pitchFamily="34" charset="0"/>
              </a:rPr>
              <a:t>A missionary usually goes to a </a:t>
            </a:r>
            <a:r>
              <a:rPr lang="en-US" altLang="en-US" sz="2800" i="1">
                <a:latin typeface="Gill Sans MT" panose="020B0502020104020203" pitchFamily="34" charset="0"/>
              </a:rPr>
              <a:t>different </a:t>
            </a:r>
            <a:r>
              <a:rPr lang="en-US" altLang="en-US" sz="2800">
                <a:latin typeface="Gill Sans MT" panose="020B0502020104020203" pitchFamily="34" charset="0"/>
              </a:rPr>
              <a:t>culture and ethnic group.  Paul went to Gentiles, but Peter to his own people, the Jews (Gal. 2:8).</a:t>
            </a:r>
          </a:p>
        </p:txBody>
      </p:sp>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8CB8A83A-53CF-4364-8958-2CF3EB1144C0}" type="slidenum">
              <a:rPr lang="en-US" altLang="en-US" sz="1000" b="0">
                <a:latin typeface="Impact" panose="020B0806030902050204" pitchFamily="34" charset="0"/>
              </a:rPr>
              <a:pPr>
                <a:spcBef>
                  <a:spcPct val="0"/>
                </a:spcBef>
                <a:buFontTx/>
                <a:buNone/>
              </a:pPr>
              <a:t>60</a:t>
            </a:fld>
            <a:endParaRPr lang="en-US" altLang="en-US" sz="1000" b="0">
              <a:latin typeface="Impact" panose="020B0806030902050204" pitchFamily="34" charset="0"/>
            </a:endParaRPr>
          </a:p>
        </p:txBody>
      </p:sp>
      <p:sp>
        <p:nvSpPr>
          <p:cNvPr id="16386" name="Rectangle 2"/>
          <p:cNvSpPr>
            <a:spLocks noGrp="1" noChangeArrowheads="1"/>
          </p:cNvSpPr>
          <p:nvPr>
            <p:ph type="title"/>
          </p:nvPr>
        </p:nvSpPr>
        <p:spPr>
          <a:xfrm>
            <a:off x="2362200" y="304800"/>
            <a:ext cx="7696200" cy="1524000"/>
          </a:xfrm>
        </p:spPr>
        <p:txBody>
          <a:bodyPr/>
          <a:lstStyle/>
          <a:p>
            <a:pPr algn="ctr" eaLnBrk="1" hangingPunct="1"/>
            <a:r>
              <a:rPr lang="en-US" altLang="en-US" dirty="0"/>
              <a:t>Prayer That We Will Actively Evangelize</a:t>
            </a:r>
          </a:p>
        </p:txBody>
      </p:sp>
      <p:sp>
        <p:nvSpPr>
          <p:cNvPr id="16387" name="Rectangle 3"/>
          <p:cNvSpPr>
            <a:spLocks noGrp="1" noChangeArrowheads="1"/>
          </p:cNvSpPr>
          <p:nvPr>
            <p:ph type="body" idx="1"/>
          </p:nvPr>
        </p:nvSpPr>
        <p:spPr>
          <a:xfrm>
            <a:off x="1905000" y="1981200"/>
            <a:ext cx="8458200" cy="4876800"/>
          </a:xfrm>
        </p:spPr>
        <p:txBody>
          <a:bodyPr/>
          <a:lstStyle/>
          <a:p>
            <a:pPr eaLnBrk="1" hangingPunct="1"/>
            <a:r>
              <a:rPr lang="en-US" altLang="en-US" dirty="0"/>
              <a:t>Philemon 1:6  I pray that you may be active in sharing your faith, so that you will have a full understanding of every good thing we have in Christ. </a:t>
            </a:r>
          </a:p>
          <a:p>
            <a:pPr lvl="1" eaLnBrk="1" hangingPunct="1"/>
            <a:r>
              <a:rPr lang="en-US" altLang="en-US" dirty="0"/>
              <a:t>Evangelists will gain a deeper appreciation of what they have in Christ, as they tell others.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4E5B3720-EB29-4358-A412-13EE4DAA766C}" type="slidenum">
              <a:rPr kumimoji="0" lang="en-US" altLang="en-US" sz="1400">
                <a:latin typeface="Times New Roman" panose="02020603050405020304" pitchFamily="18" charset="0"/>
              </a:rPr>
              <a:pPr>
                <a:spcBef>
                  <a:spcPct val="0"/>
                </a:spcBef>
                <a:buClrTx/>
                <a:buSzTx/>
                <a:buFontTx/>
                <a:buNone/>
              </a:pPr>
              <a:t>61</a:t>
            </a:fld>
            <a:endParaRPr kumimoji="0" lang="en-US" altLang="en-US" sz="1400">
              <a:latin typeface="Times New Roman" panose="02020603050405020304" pitchFamily="18" charset="0"/>
            </a:endParaRPr>
          </a:p>
        </p:txBody>
      </p:sp>
      <p:sp>
        <p:nvSpPr>
          <p:cNvPr id="99330" name="Rectangle 2"/>
          <p:cNvSpPr>
            <a:spLocks noGrp="1" noChangeArrowheads="1"/>
          </p:cNvSpPr>
          <p:nvPr>
            <p:ph type="title"/>
          </p:nvPr>
        </p:nvSpPr>
        <p:spPr/>
        <p:txBody>
          <a:bodyPr/>
          <a:lstStyle/>
          <a:p>
            <a:pPr>
              <a:defRPr/>
            </a:pPr>
            <a:r>
              <a:rPr lang="en-US" dirty="0"/>
              <a:t>Physicians of the Soul</a:t>
            </a:r>
          </a:p>
        </p:txBody>
      </p:sp>
      <p:sp>
        <p:nvSpPr>
          <p:cNvPr id="99331" name="Rectangle 3"/>
          <p:cNvSpPr>
            <a:spLocks noGrp="1" noChangeArrowheads="1"/>
          </p:cNvSpPr>
          <p:nvPr>
            <p:ph type="body" idx="1"/>
          </p:nvPr>
        </p:nvSpPr>
        <p:spPr>
          <a:xfrm>
            <a:off x="1905000" y="1676400"/>
            <a:ext cx="8382000" cy="5029200"/>
          </a:xfrm>
        </p:spPr>
        <p:txBody>
          <a:bodyPr/>
          <a:lstStyle/>
          <a:p>
            <a:pPr>
              <a:defRPr/>
            </a:pPr>
            <a:r>
              <a:rPr lang="en-US" dirty="0"/>
              <a:t>Jesus did not approach each person in precisely the same way.  He approached the Rich Young Ruler and identified his love of money. He identified the Samaritan woman’s immorality. One He “lost,” and the other He “won.”</a:t>
            </a:r>
          </a:p>
          <a:p>
            <a:pPr>
              <a:defRPr/>
            </a:pPr>
            <a:r>
              <a:rPr lang="en-US" dirty="0"/>
              <a:t>We come to a person much as a doctor comes to a patient. We diagnose the problem before prescribing the remedy.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5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9643EDA8-397F-45FD-B10F-D6C8125E8E05}" type="slidenum">
              <a:rPr kumimoji="0" lang="en-US" altLang="en-US" sz="1400">
                <a:latin typeface="Times New Roman" panose="02020603050405020304" pitchFamily="18" charset="0"/>
              </a:rPr>
              <a:pPr>
                <a:spcBef>
                  <a:spcPct val="0"/>
                </a:spcBef>
                <a:buClrTx/>
                <a:buSzTx/>
                <a:buFontTx/>
                <a:buNone/>
              </a:pPr>
              <a:t>62</a:t>
            </a:fld>
            <a:endParaRPr kumimoji="0" lang="en-US" altLang="en-US" sz="1400">
              <a:latin typeface="Times New Roman" panose="02020603050405020304" pitchFamily="18" charset="0"/>
            </a:endParaRPr>
          </a:p>
        </p:txBody>
      </p:sp>
      <p:sp>
        <p:nvSpPr>
          <p:cNvPr id="100354" name="Rectangle 2"/>
          <p:cNvSpPr>
            <a:spLocks noGrp="1" noChangeArrowheads="1"/>
          </p:cNvSpPr>
          <p:nvPr>
            <p:ph type="title"/>
          </p:nvPr>
        </p:nvSpPr>
        <p:spPr/>
        <p:txBody>
          <a:bodyPr/>
          <a:lstStyle/>
          <a:p>
            <a:pPr>
              <a:defRPr/>
            </a:pPr>
            <a:r>
              <a:rPr lang="en-US" dirty="0"/>
              <a:t>Physicians of the Soul: Probe</a:t>
            </a:r>
          </a:p>
        </p:txBody>
      </p:sp>
      <p:sp>
        <p:nvSpPr>
          <p:cNvPr id="100355" name="Rectangle 3"/>
          <p:cNvSpPr>
            <a:spLocks noGrp="1" noChangeArrowheads="1"/>
          </p:cNvSpPr>
          <p:nvPr>
            <p:ph type="body" idx="1"/>
          </p:nvPr>
        </p:nvSpPr>
        <p:spPr>
          <a:xfrm>
            <a:off x="1905000" y="1682750"/>
            <a:ext cx="8305800" cy="5029200"/>
          </a:xfrm>
        </p:spPr>
        <p:txBody>
          <a:bodyPr/>
          <a:lstStyle/>
          <a:p>
            <a:pPr>
              <a:defRPr/>
            </a:pPr>
            <a:r>
              <a:rPr lang="en-US" sz="3000" dirty="0"/>
              <a:t>Only a bad doctor would immediately write a prescription without hearing the symptoms.  So we need first to listen and listen well  to the person in order to (1 identify and then (2 begin to refute the errors the person believes.  We suit the remedy to the need.  We show the freedom that the Gospel provides for the particular enslavement to sin.  By listening, we also earn the right to speak (James 1:19).</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500"/>
                                        <p:tgtEl>
                                          <p:spTgt spid="100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12D43C00-28C0-4FC5-BC87-6F134494379B}" type="slidenum">
              <a:rPr kumimoji="0" lang="en-US" altLang="en-US" sz="1400">
                <a:latin typeface="Times New Roman" panose="02020603050405020304" pitchFamily="18" charset="0"/>
              </a:rPr>
              <a:pPr>
                <a:spcBef>
                  <a:spcPct val="0"/>
                </a:spcBef>
                <a:buClrTx/>
                <a:buSzTx/>
                <a:buFontTx/>
                <a:buNone/>
              </a:pPr>
              <a:t>63</a:t>
            </a:fld>
            <a:endParaRPr kumimoji="0" lang="en-US" altLang="en-US" sz="1400">
              <a:latin typeface="Times New Roman" panose="02020603050405020304" pitchFamily="18" charset="0"/>
            </a:endParaRPr>
          </a:p>
        </p:txBody>
      </p:sp>
      <p:sp>
        <p:nvSpPr>
          <p:cNvPr id="101378" name="Rectangle 2"/>
          <p:cNvSpPr>
            <a:spLocks noGrp="1" noChangeArrowheads="1"/>
          </p:cNvSpPr>
          <p:nvPr>
            <p:ph type="title"/>
          </p:nvPr>
        </p:nvSpPr>
        <p:spPr/>
        <p:txBody>
          <a:bodyPr/>
          <a:lstStyle/>
          <a:p>
            <a:pPr>
              <a:defRPr/>
            </a:pPr>
            <a:r>
              <a:rPr lang="en-US" sz="4000" dirty="0"/>
              <a:t>Physicians of the Soul: </a:t>
            </a:r>
            <a:br>
              <a:rPr lang="en-US" sz="4000" dirty="0"/>
            </a:br>
            <a:r>
              <a:rPr lang="en-US" sz="4000" dirty="0"/>
              <a:t>Spiritual scalpels</a:t>
            </a:r>
          </a:p>
        </p:txBody>
      </p:sp>
      <p:sp>
        <p:nvSpPr>
          <p:cNvPr id="101379" name="Rectangle 3"/>
          <p:cNvSpPr>
            <a:spLocks noGrp="1" noChangeArrowheads="1"/>
          </p:cNvSpPr>
          <p:nvPr>
            <p:ph type="body" idx="1"/>
          </p:nvPr>
        </p:nvSpPr>
        <p:spPr>
          <a:xfrm>
            <a:off x="1524000" y="1676400"/>
            <a:ext cx="9144000" cy="5181600"/>
          </a:xfrm>
        </p:spPr>
        <p:txBody>
          <a:bodyPr/>
          <a:lstStyle/>
          <a:p>
            <a:pPr>
              <a:defRPr/>
            </a:pPr>
            <a:r>
              <a:rPr lang="en-US" dirty="0"/>
              <a:t>2 Cor. 10:4-5, NIV “The weapons we fight with are not the weapons of the world. On the contrary, they have divine power to demolish strongholds. We demolish arguments and every pretension that sets itself up against the knowledge of God, and we take captive every thought to make it obedient to Christ.”</a:t>
            </a:r>
          </a:p>
          <a:p>
            <a:pPr>
              <a:defRPr/>
            </a:pPr>
            <a:r>
              <a:rPr lang="en-US" dirty="0"/>
              <a:t>For this we need to use the Sword of the Spirit (Eph. 6:17). Memorized, it is more useful.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500"/>
                                        <p:tgtEl>
                                          <p:spTgt spid="101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fade">
                                      <p:cBhvr>
                                        <p:cTn id="12" dur="500"/>
                                        <p:tgtEl>
                                          <p:spTgt spid="101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BE8F5194-7349-4A7A-847D-92728D3EB960}" type="slidenum">
              <a:rPr kumimoji="0" lang="en-US" altLang="en-US" sz="1400">
                <a:latin typeface="Times New Roman" panose="02020603050405020304" pitchFamily="18" charset="0"/>
              </a:rPr>
              <a:pPr>
                <a:spcBef>
                  <a:spcPct val="0"/>
                </a:spcBef>
                <a:buClrTx/>
                <a:buSzTx/>
                <a:buFontTx/>
                <a:buNone/>
              </a:pPr>
              <a:t>64</a:t>
            </a:fld>
            <a:endParaRPr kumimoji="0" lang="en-US" altLang="en-US" sz="1400">
              <a:latin typeface="Times New Roman" panose="02020603050405020304" pitchFamily="18" charset="0"/>
            </a:endParaRPr>
          </a:p>
        </p:txBody>
      </p:sp>
      <p:sp>
        <p:nvSpPr>
          <p:cNvPr id="102402" name="Rectangle 2"/>
          <p:cNvSpPr>
            <a:spLocks noGrp="1" noChangeArrowheads="1"/>
          </p:cNvSpPr>
          <p:nvPr>
            <p:ph type="title"/>
          </p:nvPr>
        </p:nvSpPr>
        <p:spPr/>
        <p:txBody>
          <a:bodyPr/>
          <a:lstStyle/>
          <a:p>
            <a:pPr>
              <a:defRPr/>
            </a:pPr>
            <a:r>
              <a:rPr lang="en-US" sz="4000" dirty="0"/>
              <a:t>Physicians of the Soul: </a:t>
            </a:r>
            <a:br>
              <a:rPr lang="en-US" sz="4000" dirty="0"/>
            </a:br>
            <a:r>
              <a:rPr lang="en-US" sz="4000" dirty="0"/>
              <a:t>First tear down</a:t>
            </a:r>
          </a:p>
        </p:txBody>
      </p:sp>
      <p:sp>
        <p:nvSpPr>
          <p:cNvPr id="102403" name="Rectangle 3"/>
          <p:cNvSpPr>
            <a:spLocks noGrp="1" noChangeArrowheads="1"/>
          </p:cNvSpPr>
          <p:nvPr>
            <p:ph type="body" idx="1"/>
          </p:nvPr>
        </p:nvSpPr>
        <p:spPr>
          <a:xfrm>
            <a:off x="1981200" y="2286000"/>
            <a:ext cx="8305800" cy="4419600"/>
          </a:xfrm>
        </p:spPr>
        <p:txBody>
          <a:bodyPr/>
          <a:lstStyle/>
          <a:p>
            <a:pPr>
              <a:lnSpc>
                <a:spcPct val="80000"/>
              </a:lnSpc>
              <a:defRPr/>
            </a:pPr>
            <a:r>
              <a:rPr lang="en-US" dirty="0"/>
              <a:t>We first must destroy the elements of false beliefs before we build on the good foundation of Christ (1 Cor. 3:10-11). They need to know that their righteousness is as filthy rags (Is. 64:6). This is offensive to some. They need to know they cannot save themselves, even if they are better than others—even 99% of others.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fade">
                                      <p:cBhvr>
                                        <p:cTn id="7" dur="500"/>
                                        <p:tgtEl>
                                          <p:spTgt spid="102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8236E898-44D4-4050-89F2-D3EF6B07929C}" type="slidenum">
              <a:rPr kumimoji="0" lang="en-US" altLang="en-US" sz="1400">
                <a:latin typeface="Times New Roman" panose="02020603050405020304" pitchFamily="18" charset="0"/>
              </a:rPr>
              <a:pPr>
                <a:spcBef>
                  <a:spcPct val="0"/>
                </a:spcBef>
                <a:buClrTx/>
                <a:buSzTx/>
                <a:buFontTx/>
                <a:buNone/>
              </a:pPr>
              <a:t>65</a:t>
            </a:fld>
            <a:endParaRPr kumimoji="0" lang="en-US" altLang="en-US" sz="1400">
              <a:latin typeface="Times New Roman" panose="02020603050405020304" pitchFamily="18" charset="0"/>
            </a:endParaRPr>
          </a:p>
        </p:txBody>
      </p:sp>
      <p:sp>
        <p:nvSpPr>
          <p:cNvPr id="318466" name="Rectangle 2"/>
          <p:cNvSpPr>
            <a:spLocks noGrp="1" noChangeArrowheads="1"/>
          </p:cNvSpPr>
          <p:nvPr>
            <p:ph type="title"/>
          </p:nvPr>
        </p:nvSpPr>
        <p:spPr/>
        <p:txBody>
          <a:bodyPr/>
          <a:lstStyle/>
          <a:p>
            <a:pPr>
              <a:defRPr/>
            </a:pPr>
            <a:r>
              <a:rPr lang="en-US" sz="4000" dirty="0"/>
              <a:t>Physicians of the Soul: </a:t>
            </a:r>
            <a:br>
              <a:rPr lang="en-US" sz="4000" dirty="0"/>
            </a:br>
            <a:r>
              <a:rPr lang="en-US" sz="4000" dirty="0"/>
              <a:t>First tear down</a:t>
            </a:r>
          </a:p>
        </p:txBody>
      </p:sp>
      <p:sp>
        <p:nvSpPr>
          <p:cNvPr id="318467" name="Rectangle 3"/>
          <p:cNvSpPr>
            <a:spLocks noGrp="1" noChangeArrowheads="1"/>
          </p:cNvSpPr>
          <p:nvPr>
            <p:ph type="body" idx="1"/>
          </p:nvPr>
        </p:nvSpPr>
        <p:spPr>
          <a:xfrm>
            <a:off x="1981200" y="1905000"/>
            <a:ext cx="8305800" cy="4648200"/>
          </a:xfrm>
        </p:spPr>
        <p:txBody>
          <a:bodyPr/>
          <a:lstStyle/>
          <a:p>
            <a:pPr>
              <a:lnSpc>
                <a:spcPct val="80000"/>
              </a:lnSpc>
              <a:defRPr/>
            </a:pPr>
            <a:r>
              <a:rPr lang="en-US" dirty="0"/>
              <a:t>This is painful both to the person addressed and for the evangelist. The Gospel, and the evangelist, may be rejected. The Gospel may have to be presented several times by different people before a person understands. It took me about 19 years before I grasped it, after being saved. We may plant, water, or reap (1 Cor. 3:6-8), and are rewarded according to our labor.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animEffect transition="in" filter="fade">
                                      <p:cBhvr>
                                        <p:cTn id="7" dur="500"/>
                                        <p:tgtEl>
                                          <p:spTgt spid="318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287709BA-009D-400B-A8A3-8F472E3F96D7}" type="slidenum">
              <a:rPr kumimoji="0" lang="en-US" altLang="en-US" sz="1400">
                <a:latin typeface="Times New Roman" panose="02020603050405020304" pitchFamily="18" charset="0"/>
              </a:rPr>
              <a:pPr>
                <a:spcBef>
                  <a:spcPct val="0"/>
                </a:spcBef>
                <a:buClrTx/>
                <a:buSzTx/>
                <a:buFontTx/>
                <a:buNone/>
              </a:pPr>
              <a:t>66</a:t>
            </a:fld>
            <a:endParaRPr kumimoji="0" lang="en-US" altLang="en-US" sz="1400">
              <a:latin typeface="Times New Roman" panose="02020603050405020304" pitchFamily="18" charset="0"/>
            </a:endParaRPr>
          </a:p>
        </p:txBody>
      </p:sp>
      <p:sp>
        <p:nvSpPr>
          <p:cNvPr id="107522" name="Rectangle 2"/>
          <p:cNvSpPr>
            <a:spLocks noGrp="1" noChangeArrowheads="1"/>
          </p:cNvSpPr>
          <p:nvPr>
            <p:ph type="title"/>
          </p:nvPr>
        </p:nvSpPr>
        <p:spPr>
          <a:xfrm>
            <a:off x="3048000" y="228600"/>
            <a:ext cx="7239000" cy="1143000"/>
          </a:xfrm>
        </p:spPr>
        <p:txBody>
          <a:bodyPr/>
          <a:lstStyle/>
          <a:p>
            <a:pPr>
              <a:defRPr/>
            </a:pPr>
            <a:r>
              <a:rPr lang="en-US" dirty="0"/>
              <a:t>“Jesus is the Answer”</a:t>
            </a:r>
            <a:br>
              <a:rPr lang="en-US" dirty="0"/>
            </a:br>
            <a:r>
              <a:rPr lang="en-US" dirty="0"/>
              <a:t>—What’s the question?</a:t>
            </a:r>
          </a:p>
        </p:txBody>
      </p:sp>
      <p:sp>
        <p:nvSpPr>
          <p:cNvPr id="107523" name="Rectangle 3"/>
          <p:cNvSpPr>
            <a:spLocks noGrp="1" noChangeArrowheads="1"/>
          </p:cNvSpPr>
          <p:nvPr>
            <p:ph type="body" idx="1"/>
          </p:nvPr>
        </p:nvSpPr>
        <p:spPr>
          <a:xfrm>
            <a:off x="2057400" y="1752600"/>
            <a:ext cx="8458200" cy="5105400"/>
          </a:xfrm>
        </p:spPr>
        <p:txBody>
          <a:bodyPr/>
          <a:lstStyle/>
          <a:p>
            <a:pPr>
              <a:lnSpc>
                <a:spcPct val="90000"/>
              </a:lnSpc>
              <a:defRPr/>
            </a:pPr>
            <a:r>
              <a:rPr lang="en-US" dirty="0"/>
              <a:t>The unsaved ask a variety of questions. Generations may ask similar questions.  </a:t>
            </a:r>
          </a:p>
          <a:p>
            <a:pPr lvl="1">
              <a:lnSpc>
                <a:spcPct val="90000"/>
              </a:lnSpc>
              <a:defRPr/>
            </a:pPr>
            <a:r>
              <a:rPr lang="en-US" dirty="0"/>
              <a:t>“How do I get to heaven?”</a:t>
            </a:r>
          </a:p>
          <a:p>
            <a:pPr lvl="1">
              <a:lnSpc>
                <a:spcPct val="90000"/>
              </a:lnSpc>
              <a:defRPr/>
            </a:pPr>
            <a:r>
              <a:rPr lang="en-US" dirty="0"/>
              <a:t>“How can I be delivered from bondage?”</a:t>
            </a:r>
          </a:p>
          <a:p>
            <a:pPr lvl="1">
              <a:lnSpc>
                <a:spcPct val="90000"/>
              </a:lnSpc>
              <a:defRPr/>
            </a:pPr>
            <a:r>
              <a:rPr lang="en-US" dirty="0"/>
              <a:t>“How can I survive or be secure?”</a:t>
            </a:r>
          </a:p>
          <a:p>
            <a:pPr lvl="1">
              <a:lnSpc>
                <a:spcPct val="90000"/>
              </a:lnSpc>
              <a:defRPr/>
            </a:pPr>
            <a:r>
              <a:rPr lang="en-US" dirty="0"/>
              <a:t>“How can I find real friends?”</a:t>
            </a:r>
          </a:p>
          <a:p>
            <a:pPr lvl="1">
              <a:lnSpc>
                <a:spcPct val="90000"/>
              </a:lnSpc>
              <a:defRPr/>
            </a:pPr>
            <a:r>
              <a:rPr lang="en-US" dirty="0"/>
              <a:t>“How can I find love?”</a:t>
            </a:r>
          </a:p>
          <a:p>
            <a:pPr lvl="1">
              <a:lnSpc>
                <a:spcPct val="90000"/>
              </a:lnSpc>
              <a:defRPr/>
            </a:pPr>
            <a:r>
              <a:rPr lang="en-US" dirty="0"/>
              <a:t>“How can I make sense of death and wickedness?”</a:t>
            </a:r>
          </a:p>
          <a:p>
            <a:pPr lvl="1">
              <a:lnSpc>
                <a:spcPct val="90000"/>
              </a:lnSpc>
              <a:defRPr/>
            </a:pPr>
            <a:r>
              <a:rPr lang="en-US" dirty="0"/>
              <a:t>“How can I find peace?”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fade">
                                      <p:cBhvr>
                                        <p:cTn id="7" dur="500"/>
                                        <p:tgtEl>
                                          <p:spTgt spid="107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fade">
                                      <p:cBhvr>
                                        <p:cTn id="12" dur="500"/>
                                        <p:tgtEl>
                                          <p:spTgt spid="1075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fade">
                                      <p:cBhvr>
                                        <p:cTn id="17" dur="500"/>
                                        <p:tgtEl>
                                          <p:spTgt spid="1075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7523">
                                            <p:txEl>
                                              <p:pRg st="3" end="3"/>
                                            </p:txEl>
                                          </p:spTgt>
                                        </p:tgtEl>
                                        <p:attrNameLst>
                                          <p:attrName>style.visibility</p:attrName>
                                        </p:attrNameLst>
                                      </p:cBhvr>
                                      <p:to>
                                        <p:strVal val="visible"/>
                                      </p:to>
                                    </p:set>
                                    <p:animEffect transition="in" filter="fade">
                                      <p:cBhvr>
                                        <p:cTn id="22" dur="500"/>
                                        <p:tgtEl>
                                          <p:spTgt spid="1075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7523">
                                            <p:txEl>
                                              <p:pRg st="4" end="4"/>
                                            </p:txEl>
                                          </p:spTgt>
                                        </p:tgtEl>
                                        <p:attrNameLst>
                                          <p:attrName>style.visibility</p:attrName>
                                        </p:attrNameLst>
                                      </p:cBhvr>
                                      <p:to>
                                        <p:strVal val="visible"/>
                                      </p:to>
                                    </p:set>
                                    <p:animEffect transition="in" filter="fade">
                                      <p:cBhvr>
                                        <p:cTn id="27" dur="500"/>
                                        <p:tgtEl>
                                          <p:spTgt spid="1075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7523">
                                            <p:txEl>
                                              <p:pRg st="5" end="5"/>
                                            </p:txEl>
                                          </p:spTgt>
                                        </p:tgtEl>
                                        <p:attrNameLst>
                                          <p:attrName>style.visibility</p:attrName>
                                        </p:attrNameLst>
                                      </p:cBhvr>
                                      <p:to>
                                        <p:strVal val="visible"/>
                                      </p:to>
                                    </p:set>
                                    <p:animEffect transition="in" filter="fade">
                                      <p:cBhvr>
                                        <p:cTn id="32" dur="500"/>
                                        <p:tgtEl>
                                          <p:spTgt spid="1075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7523">
                                            <p:txEl>
                                              <p:pRg st="6" end="6"/>
                                            </p:txEl>
                                          </p:spTgt>
                                        </p:tgtEl>
                                        <p:attrNameLst>
                                          <p:attrName>style.visibility</p:attrName>
                                        </p:attrNameLst>
                                      </p:cBhvr>
                                      <p:to>
                                        <p:strVal val="visible"/>
                                      </p:to>
                                    </p:set>
                                    <p:animEffect transition="in" filter="fade">
                                      <p:cBhvr>
                                        <p:cTn id="37" dur="500"/>
                                        <p:tgtEl>
                                          <p:spTgt spid="1075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7523">
                                            <p:txEl>
                                              <p:pRg st="7" end="7"/>
                                            </p:txEl>
                                          </p:spTgt>
                                        </p:tgtEl>
                                        <p:attrNameLst>
                                          <p:attrName>style.visibility</p:attrName>
                                        </p:attrNameLst>
                                      </p:cBhvr>
                                      <p:to>
                                        <p:strVal val="visible"/>
                                      </p:to>
                                    </p:set>
                                    <p:animEffect transition="in" filter="fade">
                                      <p:cBhvr>
                                        <p:cTn id="42" dur="500"/>
                                        <p:tgtEl>
                                          <p:spTgt spid="1075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53C21B38-7334-48F5-94A9-1EDA16FF01E9}" type="slidenum">
              <a:rPr kumimoji="0" lang="en-US" altLang="en-US" sz="1400">
                <a:latin typeface="Times New Roman" panose="02020603050405020304" pitchFamily="18" charset="0"/>
              </a:rPr>
              <a:pPr>
                <a:spcBef>
                  <a:spcPct val="0"/>
                </a:spcBef>
                <a:buClrTx/>
                <a:buSzTx/>
                <a:buFontTx/>
                <a:buNone/>
              </a:pPr>
              <a:t>67</a:t>
            </a:fld>
            <a:endParaRPr kumimoji="0" lang="en-US" altLang="en-US" sz="1400">
              <a:latin typeface="Times New Roman" panose="02020603050405020304" pitchFamily="18" charset="0"/>
            </a:endParaRPr>
          </a:p>
        </p:txBody>
      </p:sp>
      <p:sp>
        <p:nvSpPr>
          <p:cNvPr id="108546" name="Rectangle 2"/>
          <p:cNvSpPr>
            <a:spLocks noGrp="1" noChangeArrowheads="1"/>
          </p:cNvSpPr>
          <p:nvPr>
            <p:ph type="title"/>
          </p:nvPr>
        </p:nvSpPr>
        <p:spPr/>
        <p:txBody>
          <a:bodyPr/>
          <a:lstStyle/>
          <a:p>
            <a:pPr>
              <a:defRPr/>
            </a:pPr>
            <a:r>
              <a:rPr lang="en-US" dirty="0"/>
              <a:t>Sample Diagnostic Questions</a:t>
            </a:r>
          </a:p>
        </p:txBody>
      </p:sp>
      <p:sp>
        <p:nvSpPr>
          <p:cNvPr id="108547" name="Rectangle 3"/>
          <p:cNvSpPr>
            <a:spLocks noGrp="1" noChangeArrowheads="1"/>
          </p:cNvSpPr>
          <p:nvPr>
            <p:ph type="body" idx="1"/>
          </p:nvPr>
        </p:nvSpPr>
        <p:spPr>
          <a:xfrm>
            <a:off x="1828800" y="1905000"/>
            <a:ext cx="8610600" cy="4648200"/>
          </a:xfrm>
        </p:spPr>
        <p:txBody>
          <a:bodyPr/>
          <a:lstStyle/>
          <a:p>
            <a:pPr>
              <a:defRPr/>
            </a:pPr>
            <a:r>
              <a:rPr lang="en-US" dirty="0"/>
              <a:t>“Could I ask you what your idea of God is?”</a:t>
            </a:r>
          </a:p>
          <a:p>
            <a:pPr lvl="1">
              <a:defRPr/>
            </a:pPr>
            <a:r>
              <a:rPr lang="en-US" dirty="0"/>
              <a:t>If we meet an atheist, we could begin with why the person is an atheist. Often it’s due to deep hurt or grief. The “problem of evil” is often the issue. God is not at fault for sin--Satan and sinners are.</a:t>
            </a:r>
          </a:p>
          <a:p>
            <a:pPr lvl="1">
              <a:defRPr/>
            </a:pPr>
            <a:r>
              <a:rPr lang="en-US" dirty="0"/>
              <a:t>We could mention that it is impossible to prove a universal negative (that God is in no place, since none can be everywhere at the same time to prove it).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500"/>
                                        <p:tgtEl>
                                          <p:spTgt spid="10854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547">
                                            <p:txEl>
                                              <p:pRg st="1" end="1"/>
                                            </p:txEl>
                                          </p:spTgt>
                                        </p:tgtEl>
                                        <p:attrNameLst>
                                          <p:attrName>style.visibility</p:attrName>
                                        </p:attrNameLst>
                                      </p:cBhvr>
                                      <p:to>
                                        <p:strVal val="visible"/>
                                      </p:to>
                                    </p:set>
                                    <p:animEffect transition="in" filter="fade">
                                      <p:cBhvr>
                                        <p:cTn id="10" dur="500"/>
                                        <p:tgtEl>
                                          <p:spTgt spid="10854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8547">
                                            <p:txEl>
                                              <p:pRg st="2" end="2"/>
                                            </p:txEl>
                                          </p:spTgt>
                                        </p:tgtEl>
                                        <p:attrNameLst>
                                          <p:attrName>style.visibility</p:attrName>
                                        </p:attrNameLst>
                                      </p:cBhvr>
                                      <p:to>
                                        <p:strVal val="visible"/>
                                      </p:to>
                                    </p:set>
                                    <p:animEffect transition="in" filter="fade">
                                      <p:cBhvr>
                                        <p:cTn id="13" dur="500"/>
                                        <p:tgtEl>
                                          <p:spTgt spid="108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FCFD150D-61F1-46CF-8BF2-7DCFCC755831}" type="slidenum">
              <a:rPr kumimoji="0" lang="en-US" altLang="en-US" sz="1400">
                <a:latin typeface="Times New Roman" panose="02020603050405020304" pitchFamily="18" charset="0"/>
              </a:rPr>
              <a:pPr>
                <a:spcBef>
                  <a:spcPct val="0"/>
                </a:spcBef>
                <a:buClrTx/>
                <a:buSzTx/>
                <a:buFontTx/>
                <a:buNone/>
              </a:pPr>
              <a:t>68</a:t>
            </a:fld>
            <a:endParaRPr kumimoji="0" lang="en-US" altLang="en-US" sz="1400">
              <a:latin typeface="Times New Roman" panose="02020603050405020304" pitchFamily="18" charset="0"/>
            </a:endParaRPr>
          </a:p>
        </p:txBody>
      </p:sp>
      <p:sp>
        <p:nvSpPr>
          <p:cNvPr id="320514" name="Rectangle 2"/>
          <p:cNvSpPr>
            <a:spLocks noGrp="1" noChangeArrowheads="1"/>
          </p:cNvSpPr>
          <p:nvPr>
            <p:ph type="title"/>
          </p:nvPr>
        </p:nvSpPr>
        <p:spPr/>
        <p:txBody>
          <a:bodyPr/>
          <a:lstStyle/>
          <a:p>
            <a:pPr>
              <a:defRPr/>
            </a:pPr>
            <a:r>
              <a:rPr lang="en-US" dirty="0"/>
              <a:t>Sample Diagnostic Questions</a:t>
            </a:r>
          </a:p>
        </p:txBody>
      </p:sp>
      <p:sp>
        <p:nvSpPr>
          <p:cNvPr id="320515" name="Rectangle 3"/>
          <p:cNvSpPr>
            <a:spLocks noGrp="1" noChangeArrowheads="1"/>
          </p:cNvSpPr>
          <p:nvPr>
            <p:ph type="body" idx="1"/>
          </p:nvPr>
        </p:nvSpPr>
        <p:spPr>
          <a:xfrm>
            <a:off x="1828800" y="2209800"/>
            <a:ext cx="8610600" cy="4343400"/>
          </a:xfrm>
        </p:spPr>
        <p:txBody>
          <a:bodyPr/>
          <a:lstStyle/>
          <a:p>
            <a:pPr lvl="1">
              <a:defRPr/>
            </a:pPr>
            <a:r>
              <a:rPr lang="en-US" dirty="0"/>
              <a:t>If we meet an agnostic (someone unsure of God’s existence), we could talk about natural revelation—the evidence of intelligent design in nature and the presence of a basic universal moral code. </a:t>
            </a:r>
          </a:p>
          <a:p>
            <a:pPr lvl="1">
              <a:defRPr/>
            </a:pPr>
            <a:r>
              <a:rPr lang="en-US" dirty="0"/>
              <a:t>We could ask if the person has ever met someone who made a dramatic life change due to meeting Jesus.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animEffect transition="in" filter="fade">
                                      <p:cBhvr>
                                        <p:cTn id="7" dur="500"/>
                                        <p:tgtEl>
                                          <p:spTgt spid="3205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0515">
                                            <p:txEl>
                                              <p:pRg st="1" end="1"/>
                                            </p:txEl>
                                          </p:spTgt>
                                        </p:tgtEl>
                                        <p:attrNameLst>
                                          <p:attrName>style.visibility</p:attrName>
                                        </p:attrNameLst>
                                      </p:cBhvr>
                                      <p:to>
                                        <p:strVal val="visible"/>
                                      </p:to>
                                    </p:set>
                                    <p:animEffect transition="in" filter="fade">
                                      <p:cBhvr>
                                        <p:cTn id="10" dur="500"/>
                                        <p:tgtEl>
                                          <p:spTgt spid="320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F5C8F6F4-D32F-42B9-98DD-27FA0340B12F}" type="slidenum">
              <a:rPr kumimoji="0" lang="en-US" altLang="en-US" sz="1400">
                <a:latin typeface="Times New Roman" panose="02020603050405020304" pitchFamily="18" charset="0"/>
              </a:rPr>
              <a:pPr>
                <a:spcBef>
                  <a:spcPct val="0"/>
                </a:spcBef>
                <a:buClrTx/>
                <a:buSzTx/>
                <a:buFontTx/>
                <a:buNone/>
              </a:pPr>
              <a:t>69</a:t>
            </a:fld>
            <a:endParaRPr kumimoji="0" lang="en-US" altLang="en-US" sz="1400">
              <a:latin typeface="Times New Roman" panose="02020603050405020304" pitchFamily="18" charset="0"/>
            </a:endParaRPr>
          </a:p>
        </p:txBody>
      </p:sp>
      <p:sp>
        <p:nvSpPr>
          <p:cNvPr id="109570" name="Rectangle 2"/>
          <p:cNvSpPr>
            <a:spLocks noGrp="1" noChangeArrowheads="1"/>
          </p:cNvSpPr>
          <p:nvPr>
            <p:ph type="title"/>
          </p:nvPr>
        </p:nvSpPr>
        <p:spPr/>
        <p:txBody>
          <a:bodyPr/>
          <a:lstStyle/>
          <a:p>
            <a:pPr>
              <a:defRPr/>
            </a:pPr>
            <a:r>
              <a:rPr lang="en-US" dirty="0"/>
              <a:t>More Diagnostic Questions</a:t>
            </a:r>
          </a:p>
        </p:txBody>
      </p:sp>
      <p:sp>
        <p:nvSpPr>
          <p:cNvPr id="109571" name="Rectangle 3"/>
          <p:cNvSpPr>
            <a:spLocks noGrp="1" noChangeArrowheads="1"/>
          </p:cNvSpPr>
          <p:nvPr>
            <p:ph type="body" idx="1"/>
          </p:nvPr>
        </p:nvSpPr>
        <p:spPr>
          <a:xfrm>
            <a:off x="1905000" y="1752600"/>
            <a:ext cx="8763000" cy="4572000"/>
          </a:xfrm>
        </p:spPr>
        <p:txBody>
          <a:bodyPr/>
          <a:lstStyle/>
          <a:p>
            <a:pPr>
              <a:lnSpc>
                <a:spcPct val="80000"/>
              </a:lnSpc>
              <a:defRPr/>
            </a:pPr>
            <a:r>
              <a:rPr lang="en-US" sz="2400" dirty="0"/>
              <a:t>As soon as some rapport is built, ask for the person’s first name, then use it.</a:t>
            </a:r>
          </a:p>
          <a:p>
            <a:pPr>
              <a:lnSpc>
                <a:spcPct val="80000"/>
              </a:lnSpc>
              <a:defRPr/>
            </a:pPr>
            <a:r>
              <a:rPr lang="en-US" sz="2400" dirty="0"/>
              <a:t>“Who is Jesus Christ, in your estimation? Is he the Son of God, God the Son, a good man, or a good teacher, or who?” Of course, Christology is key to salvation. If they pray, go to church and read the Bible—good, but they must confess Jesus as Lord (Rom. 10:9-10) to be saved.</a:t>
            </a:r>
          </a:p>
          <a:p>
            <a:pPr>
              <a:lnSpc>
                <a:spcPct val="80000"/>
              </a:lnSpc>
              <a:defRPr/>
            </a:pPr>
            <a:r>
              <a:rPr lang="en-US" sz="2400" dirty="0"/>
              <a:t>“If you were to die tonight and stand before God and He were to ask you, ‘Why should I let you into My heaven?,’ what would you say?” (Evangelism Explosion). </a:t>
            </a:r>
          </a:p>
          <a:p>
            <a:pPr lvl="1">
              <a:lnSpc>
                <a:spcPct val="80000"/>
              </a:lnSpc>
              <a:defRPr/>
            </a:pPr>
            <a:r>
              <a:rPr lang="en-US" dirty="0">
                <a:solidFill>
                  <a:srgbClr val="FF0000"/>
                </a:solidFill>
              </a:rPr>
              <a:t>Do you receive an answer focusing upon what good things the person we’re talking with has done, or is their focus upon what Christ has done for them?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fade">
                                      <p:cBhvr>
                                        <p:cTn id="7" dur="5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fade">
                                      <p:cBhvr>
                                        <p:cTn id="12" dur="500"/>
                                        <p:tgtEl>
                                          <p:spTgt spid="109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fade">
                                      <p:cBhvr>
                                        <p:cTn id="17" dur="500"/>
                                        <p:tgtEl>
                                          <p:spTgt spid="10957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9571">
                                            <p:txEl>
                                              <p:pRg st="3" end="3"/>
                                            </p:txEl>
                                          </p:spTgt>
                                        </p:tgtEl>
                                        <p:attrNameLst>
                                          <p:attrName>style.visibility</p:attrName>
                                        </p:attrNameLst>
                                      </p:cBhvr>
                                      <p:to>
                                        <p:strVal val="visible"/>
                                      </p:to>
                                    </p:set>
                                    <p:animEffect transition="in" filter="fade">
                                      <p:cBhvr>
                                        <p:cTn id="20" dur="500"/>
                                        <p:tgtEl>
                                          <p:spTgt spid="109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52600" y="5943600"/>
            <a:ext cx="8231188" cy="609600"/>
          </a:xfrm>
        </p:spPr>
        <p:txBody>
          <a:bodyPr rtlCol="0">
            <a:normAutofit/>
          </a:bodyPr>
          <a:lstStyle/>
          <a:p>
            <a:pPr defTabSz="685983" eaLnBrk="1" fontAlgn="auto" hangingPunct="1">
              <a:spcAft>
                <a:spcPts val="0"/>
              </a:spcAft>
              <a:defRPr/>
            </a:pPr>
            <a:r>
              <a:rPr lang="en-US" altLang="en-US" sz="2701" dirty="0">
                <a:latin typeface="Gill Sans MT" panose="020B0502020104020203" pitchFamily="34" charset="0"/>
              </a:rPr>
              <a:t>Distinguishing Traits of a Missionary</a:t>
            </a:r>
            <a:endParaRPr lang="en-US" sz="2701" dirty="0"/>
          </a:p>
        </p:txBody>
      </p:sp>
      <p:sp>
        <p:nvSpPr>
          <p:cNvPr id="14" name="Content Placeholder 13"/>
          <p:cNvSpPr>
            <a:spLocks noGrp="1"/>
          </p:cNvSpPr>
          <p:nvPr>
            <p:ph idx="1"/>
          </p:nvPr>
        </p:nvSpPr>
        <p:spPr>
          <a:xfrm>
            <a:off x="2493964" y="685800"/>
            <a:ext cx="7718425" cy="5105400"/>
          </a:xfrm>
        </p:spPr>
        <p:txBody>
          <a:bodyPr rtlCol="0">
            <a:normAutofit lnSpcReduction="10000"/>
          </a:bodyPr>
          <a:lstStyle/>
          <a:p>
            <a:pPr marL="462086" lvl="1" indent="-214370" defTabSz="685983" eaLnBrk="1" fontAlgn="auto" hangingPunct="1">
              <a:spcAft>
                <a:spcPts val="0"/>
              </a:spcAft>
              <a:defRPr/>
            </a:pPr>
            <a:r>
              <a:rPr lang="en-US" altLang="en-US" sz="3200" dirty="0">
                <a:latin typeface="Gill Sans MT" panose="020B0502020104020203" pitchFamily="34" charset="0"/>
              </a:rPr>
              <a:t>A missionary is a witness, but all witnesses may not be missionaries. Jesus appeared to at least 5 women and to over 500 at one time</a:t>
            </a:r>
            <a:r>
              <a:rPr lang="en-US" altLang="en-US" sz="3200" baseline="30000" dirty="0">
                <a:latin typeface="Gill Sans MT" panose="020B0502020104020203" pitchFamily="34" charset="0"/>
              </a:rPr>
              <a:t>1</a:t>
            </a:r>
            <a:r>
              <a:rPr lang="en-US" altLang="en-US" sz="3200" dirty="0">
                <a:latin typeface="Gill Sans MT" panose="020B0502020104020203" pitchFamily="34" charset="0"/>
              </a:rPr>
              <a:t>.</a:t>
            </a:r>
          </a:p>
          <a:p>
            <a:pPr marL="747721" lvl="2" indent="-171496" defTabSz="685983" eaLnBrk="1" fontAlgn="auto" hangingPunct="1">
              <a:spcAft>
                <a:spcPts val="0"/>
              </a:spcAft>
              <a:defRPr/>
            </a:pPr>
            <a:r>
              <a:rPr lang="en-US" altLang="en-US" sz="2400" dirty="0"/>
              <a:t>But God raised him from the dead, 31 and for many days he was seen by those who had traveled with him from Galilee to Jerusalem. They are now </a:t>
            </a:r>
            <a:r>
              <a:rPr lang="en-US" altLang="en-US" sz="2400" b="1" dirty="0"/>
              <a:t>his witnesses</a:t>
            </a:r>
            <a:r>
              <a:rPr lang="en-US" altLang="en-US" sz="2400" dirty="0"/>
              <a:t> to </a:t>
            </a:r>
            <a:r>
              <a:rPr lang="en-US" altLang="en-US" sz="2400" b="1" dirty="0"/>
              <a:t>our</a:t>
            </a:r>
            <a:r>
              <a:rPr lang="en-US" altLang="en-US" sz="2400" dirty="0"/>
              <a:t> people. Acts 13:30-31 NIV</a:t>
            </a:r>
          </a:p>
          <a:p>
            <a:pPr marL="462086" lvl="1" indent="-214370" defTabSz="685983" eaLnBrk="1" fontAlgn="auto" hangingPunct="1">
              <a:spcAft>
                <a:spcPts val="0"/>
              </a:spcAft>
              <a:defRPr/>
            </a:pPr>
            <a:r>
              <a:rPr lang="en-US" altLang="en-US" sz="3200" dirty="0">
                <a:latin typeface="Gill Sans MT" panose="020B0502020104020203" pitchFamily="34" charset="0"/>
              </a:rPr>
              <a:t> Local evangelists hopefully have the gift of evangelism </a:t>
            </a:r>
          </a:p>
          <a:p>
            <a:pPr marL="747721" lvl="2" indent="-171496" defTabSz="685983" eaLnBrk="1" fontAlgn="auto" hangingPunct="1">
              <a:spcAft>
                <a:spcPts val="0"/>
              </a:spcAft>
              <a:defRPr/>
            </a:pPr>
            <a:r>
              <a:rPr lang="en-US" altLang="en-US" sz="2400" dirty="0"/>
              <a:t>It was he who gave some to be apostles, some to be prophets, some to be evangelists, and some to be pastors and teachers…Eph. 4:11NIV</a:t>
            </a:r>
            <a:r>
              <a:rPr lang="en-US" altLang="en-US" sz="2400" dirty="0">
                <a:latin typeface="Gill Sans MT" panose="020B0502020104020203" pitchFamily="34" charset="0"/>
              </a:rPr>
              <a:t>.</a:t>
            </a:r>
          </a:p>
        </p:txBody>
      </p:sp>
      <p:sp>
        <p:nvSpPr>
          <p:cNvPr id="92164" name="TextBox 1"/>
          <p:cNvSpPr txBox="1">
            <a:spLocks noChangeArrowheads="1"/>
          </p:cNvSpPr>
          <p:nvPr/>
        </p:nvSpPr>
        <p:spPr bwMode="auto">
          <a:xfrm>
            <a:off x="4038600" y="18288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78"/>
                </a:solidFill>
                <a:latin typeface="Verdana" panose="020B0604030504040204" pitchFamily="34" charset="0"/>
              </a:defRPr>
            </a:lvl1pPr>
            <a:lvl2pPr marL="742950" indent="-285750">
              <a:defRPr sz="3200" b="1">
                <a:solidFill>
                  <a:srgbClr val="000078"/>
                </a:solidFill>
                <a:latin typeface="Verdana" panose="020B0604030504040204" pitchFamily="34" charset="0"/>
              </a:defRPr>
            </a:lvl2pPr>
            <a:lvl3pPr marL="1143000" indent="-228600">
              <a:defRPr sz="3200" b="1">
                <a:solidFill>
                  <a:srgbClr val="000078"/>
                </a:solidFill>
                <a:latin typeface="Verdana" panose="020B0604030504040204" pitchFamily="34" charset="0"/>
              </a:defRPr>
            </a:lvl3pPr>
            <a:lvl4pPr marL="1600200" indent="-228600">
              <a:defRPr sz="3200" b="1">
                <a:solidFill>
                  <a:srgbClr val="000078"/>
                </a:solidFill>
                <a:latin typeface="Verdana" panose="020B0604030504040204" pitchFamily="34" charset="0"/>
              </a:defRPr>
            </a:lvl4pPr>
            <a:lvl5pPr marL="2057400" indent="-228600">
              <a:defRPr sz="3200" b="1">
                <a:solidFill>
                  <a:srgbClr val="000078"/>
                </a:solidFill>
                <a:latin typeface="Verdana" panose="020B0604030504040204" pitchFamily="34" charset="0"/>
              </a:defRPr>
            </a:lvl5pPr>
            <a:lvl6pPr marL="2514600" indent="-228600" eaLnBrk="0" fontAlgn="base" hangingPunct="0">
              <a:spcBef>
                <a:spcPct val="0"/>
              </a:spcBef>
              <a:spcAft>
                <a:spcPct val="0"/>
              </a:spcAft>
              <a:defRPr sz="3200" b="1">
                <a:solidFill>
                  <a:srgbClr val="000078"/>
                </a:solidFill>
                <a:latin typeface="Verdana" panose="020B0604030504040204" pitchFamily="34" charset="0"/>
              </a:defRPr>
            </a:lvl6pPr>
            <a:lvl7pPr marL="2971800" indent="-228600" eaLnBrk="0" fontAlgn="base" hangingPunct="0">
              <a:spcBef>
                <a:spcPct val="0"/>
              </a:spcBef>
              <a:spcAft>
                <a:spcPct val="0"/>
              </a:spcAft>
              <a:defRPr sz="3200" b="1">
                <a:solidFill>
                  <a:srgbClr val="000078"/>
                </a:solidFill>
                <a:latin typeface="Verdana" panose="020B0604030504040204" pitchFamily="34" charset="0"/>
              </a:defRPr>
            </a:lvl7pPr>
            <a:lvl8pPr marL="3429000" indent="-228600" eaLnBrk="0" fontAlgn="base" hangingPunct="0">
              <a:spcBef>
                <a:spcPct val="0"/>
              </a:spcBef>
              <a:spcAft>
                <a:spcPct val="0"/>
              </a:spcAft>
              <a:defRPr sz="3200" b="1">
                <a:solidFill>
                  <a:srgbClr val="000078"/>
                </a:solidFill>
                <a:latin typeface="Verdana" panose="020B0604030504040204" pitchFamily="34" charset="0"/>
              </a:defRPr>
            </a:lvl8pPr>
            <a:lvl9pPr marL="3886200" indent="-228600" eaLnBrk="0" fontAlgn="base" hangingPunct="0">
              <a:spcBef>
                <a:spcPct val="0"/>
              </a:spcBef>
              <a:spcAft>
                <a:spcPct val="0"/>
              </a:spcAft>
              <a:defRPr sz="3200" b="1">
                <a:solidFill>
                  <a:srgbClr val="000078"/>
                </a:solidFill>
                <a:latin typeface="Verdana" panose="020B0604030504040204" pitchFamily="34" charset="0"/>
              </a:defRPr>
            </a:lvl9pPr>
          </a:lstStyle>
          <a:p>
            <a:r>
              <a:rPr lang="en-US" altLang="en-US" sz="1600">
                <a:solidFill>
                  <a:schemeClr val="tx1"/>
                </a:solidFill>
                <a:latin typeface="Centaur" panose="02030504050205020304" pitchFamily="18" charset="0"/>
              </a:rPr>
              <a:t>1 </a:t>
            </a:r>
            <a:r>
              <a:rPr lang="en-US" altLang="en-US" sz="1600">
                <a:solidFill>
                  <a:schemeClr val="tx1"/>
                </a:solidFill>
                <a:latin typeface="Centaur" panose="02030504050205020304" pitchFamily="18" charset="0"/>
                <a:hlinkClick r:id="rId2"/>
              </a:rPr>
              <a:t>https://answersingenesis.org/jesus-christ/resurrection/the-sequence-of-christs-post-resurrection-appearances/</a:t>
            </a:r>
            <a:endParaRPr lang="en-US" altLang="en-US"/>
          </a:p>
        </p:txBody>
      </p:sp>
    </p:spTree>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71713" y="152400"/>
            <a:ext cx="8382000" cy="1066800"/>
          </a:xfrm>
        </p:spPr>
        <p:txBody>
          <a:bodyPr/>
          <a:lstStyle/>
          <a:p>
            <a:pPr>
              <a:defRPr/>
            </a:pPr>
            <a:r>
              <a:rPr lang="en-US" dirty="0"/>
              <a:t>“Does life make sense to you?”</a:t>
            </a:r>
          </a:p>
        </p:txBody>
      </p:sp>
      <p:sp>
        <p:nvSpPr>
          <p:cNvPr id="3" name="Content Placeholder 2"/>
          <p:cNvSpPr>
            <a:spLocks noGrp="1"/>
          </p:cNvSpPr>
          <p:nvPr>
            <p:ph idx="1"/>
          </p:nvPr>
        </p:nvSpPr>
        <p:spPr>
          <a:xfrm>
            <a:off x="2286000" y="1676400"/>
            <a:ext cx="7848600" cy="5181600"/>
          </a:xfrm>
        </p:spPr>
        <p:txBody>
          <a:bodyPr/>
          <a:lstStyle/>
          <a:p>
            <a:pPr lvl="1">
              <a:defRPr/>
            </a:pPr>
            <a:r>
              <a:rPr lang="en-US" dirty="0"/>
              <a:t>When our life is centered around God, and when we study His word, we understand life as it is meant to be lived. </a:t>
            </a:r>
          </a:p>
          <a:p>
            <a:pPr lvl="2">
              <a:defRPr/>
            </a:pPr>
            <a:r>
              <a:rPr lang="en-US" dirty="0"/>
              <a:t>We learn the consequences of not living according to God’s will. Usually the Bible helps us understand life better.</a:t>
            </a:r>
          </a:p>
          <a:p>
            <a:pPr lvl="2">
              <a:defRPr/>
            </a:pPr>
            <a:r>
              <a:rPr lang="en-US" dirty="0"/>
              <a:t>We learn that making something or someone else the center leads to confusion. </a:t>
            </a:r>
          </a:p>
          <a:p>
            <a:pPr lvl="2">
              <a:defRPr/>
            </a:pPr>
            <a:r>
              <a:rPr lang="en-US" dirty="0"/>
              <a:t>Christians and non-Christians have given opposite answers, so it may help us to determine with whom we’re talking.</a:t>
            </a:r>
          </a:p>
          <a:p>
            <a:pPr lvl="2">
              <a:defRPr/>
            </a:pPr>
            <a:endParaRPr lang="en-US" dirty="0"/>
          </a:p>
        </p:txBody>
      </p:sp>
      <p:sp>
        <p:nvSpPr>
          <p:cNvPr id="2140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B5632F25-4B2D-4473-9FC0-F4BAFBC36250}" type="slidenum">
              <a:rPr kumimoji="0" lang="en-US" altLang="en-US" sz="1400">
                <a:latin typeface="Times New Roman" panose="02020603050405020304" pitchFamily="18" charset="0"/>
              </a:rPr>
              <a:pPr>
                <a:spcBef>
                  <a:spcPct val="0"/>
                </a:spcBef>
                <a:buClrTx/>
                <a:buSzTx/>
                <a:buFontTx/>
                <a:buNone/>
              </a:pPr>
              <a:t>70</a:t>
            </a:fld>
            <a:endParaRPr kumimoji="0" lang="en-US" altLang="en-US" sz="1400">
              <a:latin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2F697234-506B-4E4A-BC79-AD6532D57725}" type="slidenum">
              <a:rPr kumimoji="0" lang="en-US" altLang="en-US" sz="1400">
                <a:latin typeface="Times New Roman" panose="02020603050405020304" pitchFamily="18" charset="0"/>
              </a:rPr>
              <a:pPr>
                <a:spcBef>
                  <a:spcPct val="0"/>
                </a:spcBef>
                <a:buClrTx/>
                <a:buSzTx/>
                <a:buFontTx/>
                <a:buNone/>
              </a:pPr>
              <a:t>71</a:t>
            </a:fld>
            <a:endParaRPr kumimoji="0" lang="en-US" altLang="en-US" sz="1400">
              <a:latin typeface="Times New Roman" panose="02020603050405020304" pitchFamily="18" charset="0"/>
            </a:endParaRPr>
          </a:p>
        </p:txBody>
      </p:sp>
      <p:sp>
        <p:nvSpPr>
          <p:cNvPr id="110594" name="Rectangle 2"/>
          <p:cNvSpPr>
            <a:spLocks noGrp="1" noChangeArrowheads="1"/>
          </p:cNvSpPr>
          <p:nvPr>
            <p:ph type="title"/>
          </p:nvPr>
        </p:nvSpPr>
        <p:spPr/>
        <p:txBody>
          <a:bodyPr/>
          <a:lstStyle/>
          <a:p>
            <a:pPr>
              <a:defRPr/>
            </a:pPr>
            <a:r>
              <a:rPr lang="en-US" dirty="0"/>
              <a:t>Another Diagnostic Question</a:t>
            </a:r>
          </a:p>
        </p:txBody>
      </p:sp>
      <p:sp>
        <p:nvSpPr>
          <p:cNvPr id="110595" name="Rectangle 3"/>
          <p:cNvSpPr>
            <a:spLocks noGrp="1" noChangeArrowheads="1"/>
          </p:cNvSpPr>
          <p:nvPr>
            <p:ph type="body" idx="1"/>
          </p:nvPr>
        </p:nvSpPr>
        <p:spPr/>
        <p:txBody>
          <a:bodyPr/>
          <a:lstStyle/>
          <a:p>
            <a:pPr>
              <a:defRPr/>
            </a:pPr>
            <a:r>
              <a:rPr lang="en-US" dirty="0"/>
              <a:t>“What are you really looking for in life?”  (Carl Ellis’ question).  </a:t>
            </a:r>
          </a:p>
          <a:p>
            <a:pPr lvl="1">
              <a:defRPr/>
            </a:pPr>
            <a:r>
              <a:rPr lang="en-US" dirty="0"/>
              <a:t>Then we fit the truths of the Gospel to show how God can and does meet that need in the proper way, and in balance with the rest of life and eternity.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500"/>
                                        <p:tgtEl>
                                          <p:spTgt spid="1105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595">
                                            <p:txEl>
                                              <p:pRg st="1" end="1"/>
                                            </p:txEl>
                                          </p:spTgt>
                                        </p:tgtEl>
                                        <p:attrNameLst>
                                          <p:attrName>style.visibility</p:attrName>
                                        </p:attrNameLst>
                                      </p:cBhvr>
                                      <p:to>
                                        <p:strVal val="visible"/>
                                      </p:to>
                                    </p:set>
                                    <p:animEffect transition="in" filter="fade">
                                      <p:cBhvr>
                                        <p:cTn id="10" dur="500"/>
                                        <p:tgtEl>
                                          <p:spTgt spid="1105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a:t>Distractions—TV, radio, etc.</a:t>
            </a:r>
          </a:p>
        </p:txBody>
      </p:sp>
      <p:sp>
        <p:nvSpPr>
          <p:cNvPr id="116739" name="Rectangle 3"/>
          <p:cNvSpPr>
            <a:spLocks noGrp="1" noChangeArrowheads="1"/>
          </p:cNvSpPr>
          <p:nvPr>
            <p:ph idx="1"/>
          </p:nvPr>
        </p:nvSpPr>
        <p:spPr/>
        <p:txBody>
          <a:bodyPr/>
          <a:lstStyle/>
          <a:p>
            <a:pPr eaLnBrk="1" hangingPunct="1">
              <a:lnSpc>
                <a:spcPct val="90000"/>
              </a:lnSpc>
              <a:buFont typeface="Arial" charset="0"/>
              <a:buChar char="►"/>
              <a:defRPr/>
            </a:pPr>
            <a:r>
              <a:rPr lang="en-US" dirty="0"/>
              <a:t>Many will not attempt to turn down noise from a TV, etc., continuing to watch it.</a:t>
            </a:r>
          </a:p>
          <a:p>
            <a:pPr eaLnBrk="1" hangingPunct="1">
              <a:lnSpc>
                <a:spcPct val="90000"/>
              </a:lnSpc>
              <a:buFont typeface="Arial" charset="0"/>
              <a:buChar char="►"/>
              <a:defRPr/>
            </a:pPr>
            <a:r>
              <a:rPr lang="en-US" dirty="0"/>
              <a:t>Politely say that the TV is distracting to YOU, and that YOU find it difficult to concentrate. Ask if they will MUTE or turn off the TV while you talk. If they offer to turn it off, take it. Satan will use any distraction possible—phone calls, unexpected visitors, etc. Share the gospel with the unexpected visitors too! </a:t>
            </a:r>
          </a:p>
        </p:txBody>
      </p:sp>
      <p:sp>
        <p:nvSpPr>
          <p:cNvPr id="2181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8E04D3DC-3FF5-4A7B-B07C-6F499112D21D}" type="slidenum">
              <a:rPr lang="en-US" altLang="en-US" sz="1000">
                <a:latin typeface="Arial" panose="020B0604020202020204" pitchFamily="34" charset="0"/>
              </a:rPr>
              <a:pPr>
                <a:spcBef>
                  <a:spcPct val="0"/>
                </a:spcBef>
                <a:buClrTx/>
                <a:buSzTx/>
                <a:buFontTx/>
                <a:buNone/>
              </a:pPr>
              <a:t>72</a:t>
            </a:fld>
            <a:endParaRPr lang="en-US" altLang="en-US" sz="1000">
              <a:latin typeface="Arial" panose="020B0604020202020204" pitchFamily="34" charset="0"/>
            </a:endParaRPr>
          </a:p>
        </p:txBody>
      </p:sp>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FC9BC484-FA09-4446-B793-49920B506821}" type="slidenum">
              <a:rPr lang="en-US" altLang="en-US" sz="1000">
                <a:latin typeface="Arial" panose="020B0604020202020204" pitchFamily="34" charset="0"/>
              </a:rPr>
              <a:pPr>
                <a:spcBef>
                  <a:spcPct val="0"/>
                </a:spcBef>
                <a:buClrTx/>
                <a:buSzTx/>
                <a:buFontTx/>
                <a:buNone/>
              </a:pPr>
              <a:t>73</a:t>
            </a:fld>
            <a:endParaRPr lang="en-US" altLang="en-US" sz="1000">
              <a:latin typeface="Arial" panose="020B0604020202020204" pitchFamily="34" charset="0"/>
            </a:endParaRPr>
          </a:p>
        </p:txBody>
      </p:sp>
      <p:sp>
        <p:nvSpPr>
          <p:cNvPr id="115714" name="Rectangle 2"/>
          <p:cNvSpPr>
            <a:spLocks noGrp="1" noRot="1" noChangeArrowheads="1"/>
          </p:cNvSpPr>
          <p:nvPr>
            <p:ph type="title"/>
          </p:nvPr>
        </p:nvSpPr>
        <p:spPr>
          <a:xfrm>
            <a:off x="1825625" y="228600"/>
            <a:ext cx="8540750" cy="838200"/>
          </a:xfrm>
        </p:spPr>
        <p:txBody>
          <a:bodyPr/>
          <a:lstStyle/>
          <a:p>
            <a:pPr eaLnBrk="1" hangingPunct="1">
              <a:defRPr/>
            </a:pPr>
            <a:r>
              <a:rPr lang="en-US"/>
              <a:t>Contact Evangelism</a:t>
            </a:r>
          </a:p>
        </p:txBody>
      </p:sp>
      <p:sp>
        <p:nvSpPr>
          <p:cNvPr id="115715" name="Rectangle 3"/>
          <p:cNvSpPr>
            <a:spLocks noGrp="1" noRot="1" noChangeArrowheads="1"/>
          </p:cNvSpPr>
          <p:nvPr>
            <p:ph type="body" idx="1"/>
          </p:nvPr>
        </p:nvSpPr>
        <p:spPr>
          <a:xfrm>
            <a:off x="1905001" y="1066800"/>
            <a:ext cx="8435975" cy="5638800"/>
          </a:xfrm>
        </p:spPr>
        <p:txBody>
          <a:bodyPr/>
          <a:lstStyle/>
          <a:p>
            <a:pPr eaLnBrk="1" hangingPunct="1">
              <a:lnSpc>
                <a:spcPct val="90000"/>
              </a:lnSpc>
              <a:buFont typeface="Arial" charset="0"/>
              <a:buChar char="►"/>
              <a:defRPr/>
            </a:pPr>
            <a:r>
              <a:rPr lang="en-US" sz="2400" dirty="0"/>
              <a:t>People will accept the message better if they accept the messenger. Try to dress similarly to those you’re reaching. </a:t>
            </a:r>
          </a:p>
          <a:p>
            <a:pPr eaLnBrk="1" hangingPunct="1">
              <a:lnSpc>
                <a:spcPct val="90000"/>
              </a:lnSpc>
              <a:buFont typeface="Arial" charset="0"/>
              <a:buChar char="►"/>
              <a:defRPr/>
            </a:pPr>
            <a:r>
              <a:rPr lang="en-US" sz="2400" dirty="0"/>
              <a:t>Don’t be condemnatory—give the next evangelist a break! </a:t>
            </a:r>
          </a:p>
          <a:p>
            <a:pPr eaLnBrk="1" hangingPunct="1">
              <a:lnSpc>
                <a:spcPct val="90000"/>
              </a:lnSpc>
              <a:buFont typeface="Arial" charset="0"/>
              <a:buChar char="►"/>
              <a:defRPr/>
            </a:pPr>
            <a:r>
              <a:rPr lang="en-US" sz="2400" dirty="0"/>
              <a:t>Try to establish rapport—a “bridge” into their life—as quickly as possible. You may not bring up the gospel for a while. Asking if they attend church is often a useful transition into spiritual issues. This IS your business, since we are commissioned by God as priests. The Spirit will often give you a creative transition.</a:t>
            </a:r>
          </a:p>
          <a:p>
            <a:pPr eaLnBrk="1" hangingPunct="1">
              <a:lnSpc>
                <a:spcPct val="90000"/>
              </a:lnSpc>
              <a:buFont typeface="Arial" charset="0"/>
              <a:buChar char="►"/>
              <a:defRPr/>
            </a:pPr>
            <a:r>
              <a:rPr lang="en-US" sz="2400" dirty="0"/>
              <a:t>Giving a gift, such as a New Testament, tract or other item “opens a way” (Prov. 18:16) for the evangelist. Their response gives clues as to how receptive they might be to the gospel. After giving a NT, you might ask, “By the way, may I ask you a question?—suppose you were to die tonight…”</a:t>
            </a:r>
          </a:p>
        </p:txBody>
      </p:sp>
    </p:spTree>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152400"/>
            <a:ext cx="8540750" cy="762000"/>
          </a:xfrm>
        </p:spPr>
        <p:txBody>
          <a:bodyPr/>
          <a:lstStyle/>
          <a:p>
            <a:pPr>
              <a:defRPr/>
            </a:pPr>
            <a:r>
              <a:rPr lang="en-US" dirty="0"/>
              <a:t>Street Evangelism</a:t>
            </a:r>
          </a:p>
        </p:txBody>
      </p:sp>
      <p:sp>
        <p:nvSpPr>
          <p:cNvPr id="3" name="Content Placeholder 2"/>
          <p:cNvSpPr>
            <a:spLocks noGrp="1"/>
          </p:cNvSpPr>
          <p:nvPr>
            <p:ph idx="1"/>
          </p:nvPr>
        </p:nvSpPr>
        <p:spPr>
          <a:xfrm>
            <a:off x="1825625" y="1066800"/>
            <a:ext cx="8540750" cy="6172200"/>
          </a:xfrm>
        </p:spPr>
        <p:txBody>
          <a:bodyPr/>
          <a:lstStyle/>
          <a:p>
            <a:pPr>
              <a:buFont typeface="Arial" charset="0"/>
              <a:buChar char="►"/>
              <a:defRPr/>
            </a:pPr>
            <a:r>
              <a:rPr lang="en-US" sz="2800" dirty="0"/>
              <a:t>Street preachers in Chattanooga, Tenn., USA made snap judgments as people walked by.</a:t>
            </a:r>
          </a:p>
          <a:p>
            <a:pPr lvl="1">
              <a:defRPr/>
            </a:pPr>
            <a:r>
              <a:rPr lang="en-US" sz="2400" dirty="0"/>
              <a:t>According to a newspaper article</a:t>
            </a:r>
            <a:r>
              <a:rPr lang="en-US" sz="2000" dirty="0"/>
              <a:t>*</a:t>
            </a:r>
            <a:r>
              <a:rPr lang="en-US" sz="2400" dirty="0"/>
              <a:t>, when an “evangelist” saw two teens holding hands, he called them “fornicators.”</a:t>
            </a:r>
          </a:p>
          <a:p>
            <a:pPr lvl="1">
              <a:defRPr/>
            </a:pPr>
            <a:r>
              <a:rPr lang="en-US" sz="2400" dirty="0"/>
              <a:t>A man with long hair was pointed out as doomed to hell for looking effeminate.</a:t>
            </a:r>
          </a:p>
          <a:p>
            <a:pPr>
              <a:buFont typeface="Arial" charset="0"/>
              <a:buChar char="►"/>
              <a:defRPr/>
            </a:pPr>
            <a:r>
              <a:rPr lang="en-US" sz="2800" dirty="0"/>
              <a:t>“The real Gospel, as it should be preached, will offend some people. The Gospel will always come between the sinner and the sin they love so much, and that’s the problem.”</a:t>
            </a:r>
            <a:br>
              <a:rPr lang="en-US" sz="2800" dirty="0"/>
            </a:br>
            <a:r>
              <a:rPr lang="en-US" dirty="0"/>
              <a:t>-</a:t>
            </a:r>
            <a:r>
              <a:rPr lang="en-US" sz="2000" dirty="0"/>
              <a:t>Evangelist Patrick O’Connell.</a:t>
            </a:r>
          </a:p>
        </p:txBody>
      </p:sp>
      <p:sp>
        <p:nvSpPr>
          <p:cNvPr id="2222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1AC5109E-F9E9-438C-9ACD-F6C19863B62F}" type="slidenum">
              <a:rPr lang="en-US" altLang="en-US" sz="1000">
                <a:latin typeface="Arial" panose="020B0604020202020204" pitchFamily="34" charset="0"/>
              </a:rPr>
              <a:pPr>
                <a:spcBef>
                  <a:spcPct val="0"/>
                </a:spcBef>
                <a:buClrTx/>
                <a:buSzTx/>
                <a:buFontTx/>
                <a:buNone/>
              </a:pPr>
              <a:t>74</a:t>
            </a:fld>
            <a:endParaRPr lang="en-US" altLang="en-US" sz="1000">
              <a:latin typeface="Arial" panose="020B0604020202020204" pitchFamily="34" charset="0"/>
            </a:endParaRPr>
          </a:p>
        </p:txBody>
      </p:sp>
      <p:sp>
        <p:nvSpPr>
          <p:cNvPr id="222213" name="TextBox 4"/>
          <p:cNvSpPr txBox="1">
            <a:spLocks noChangeArrowheads="1"/>
          </p:cNvSpPr>
          <p:nvPr/>
        </p:nvSpPr>
        <p:spPr bwMode="auto">
          <a:xfrm>
            <a:off x="1828800" y="6223001"/>
            <a:ext cx="868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200">
                <a:solidFill>
                  <a:srgbClr val="000078"/>
                </a:solidFill>
                <a:latin typeface="Verdana" panose="020B0604030504040204" pitchFamily="34" charset="0"/>
              </a:rPr>
              <a:t>*Adam Crisp, “Streetside Salvation,” Chattanooga News Free Press, 6/13/09, p. A1,7</a:t>
            </a:r>
            <a:r>
              <a:rPr lang="en-US" altLang="en-US" sz="1400">
                <a:solidFill>
                  <a:srgbClr val="000078"/>
                </a:solidFill>
                <a:latin typeface="Verdana" panose="020B0604030504040204" pitchFamily="34" charset="0"/>
              </a:rPr>
              <a:t>.</a:t>
            </a:r>
          </a:p>
        </p:txBody>
      </p:sp>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D6B8A78A-BC7D-4492-B639-720875908D93}" type="slidenum">
              <a:rPr lang="en-US" altLang="en-US" sz="1000">
                <a:latin typeface="Arial" panose="020B0604020202020204" pitchFamily="34" charset="0"/>
              </a:rPr>
              <a:pPr>
                <a:spcBef>
                  <a:spcPct val="0"/>
                </a:spcBef>
                <a:buClrTx/>
                <a:buSzTx/>
                <a:buFontTx/>
                <a:buNone/>
              </a:pPr>
              <a:t>75</a:t>
            </a:fld>
            <a:endParaRPr lang="en-US" altLang="en-US" sz="1000">
              <a:latin typeface="Arial" panose="020B0604020202020204" pitchFamily="34" charset="0"/>
            </a:endParaRPr>
          </a:p>
        </p:txBody>
      </p:sp>
      <p:sp>
        <p:nvSpPr>
          <p:cNvPr id="111618" name="Rectangle 2"/>
          <p:cNvSpPr>
            <a:spLocks noGrp="1" noRot="1" noChangeArrowheads="1"/>
          </p:cNvSpPr>
          <p:nvPr>
            <p:ph type="title"/>
          </p:nvPr>
        </p:nvSpPr>
        <p:spPr/>
        <p:txBody>
          <a:bodyPr/>
          <a:lstStyle/>
          <a:p>
            <a:pPr eaLnBrk="1" hangingPunct="1">
              <a:defRPr/>
            </a:pPr>
            <a:r>
              <a:rPr lang="en-US"/>
              <a:t>Gospel Presentations</a:t>
            </a:r>
          </a:p>
        </p:txBody>
      </p:sp>
      <p:sp>
        <p:nvSpPr>
          <p:cNvPr id="111619" name="Rectangle 3"/>
          <p:cNvSpPr>
            <a:spLocks noGrp="1" noRot="1" noChangeArrowheads="1"/>
          </p:cNvSpPr>
          <p:nvPr>
            <p:ph type="body" idx="1"/>
          </p:nvPr>
        </p:nvSpPr>
        <p:spPr>
          <a:xfrm>
            <a:off x="1676400" y="1530350"/>
            <a:ext cx="8839200" cy="4953000"/>
          </a:xfrm>
        </p:spPr>
        <p:txBody>
          <a:bodyPr/>
          <a:lstStyle/>
          <a:p>
            <a:pPr eaLnBrk="1" hangingPunct="1">
              <a:buFont typeface="Arial" charset="0"/>
              <a:buChar char="►"/>
              <a:defRPr/>
            </a:pPr>
            <a:r>
              <a:rPr lang="en-US" dirty="0"/>
              <a:t>For an example of a gospel presentation for an American inner-city context, please download it at:</a:t>
            </a:r>
            <a:br>
              <a:rPr lang="en-US" dirty="0"/>
            </a:br>
            <a:r>
              <a:rPr lang="en-US" dirty="0">
                <a:hlinkClick r:id="rId3"/>
              </a:rPr>
              <a:t>http://www.rmni.org/urban-ministries/inner-city-evangelism/evangelism-outline.html</a:t>
            </a:r>
            <a:r>
              <a:rPr lang="en-US" dirty="0"/>
              <a:t> </a:t>
            </a:r>
          </a:p>
          <a:p>
            <a:pPr eaLnBrk="1" hangingPunct="1">
              <a:buFont typeface="Arial" charset="0"/>
              <a:buChar char="►"/>
              <a:defRPr/>
            </a:pPr>
            <a:r>
              <a:rPr lang="en-US" dirty="0"/>
              <a:t>A color-coded Bible verse list for evangelists is at: </a:t>
            </a:r>
            <a:r>
              <a:rPr lang="en-US" dirty="0">
                <a:hlinkClick r:id="rId4"/>
              </a:rPr>
              <a:t>http://www.rmni.org/teaching-resources/evangelism-a-discipleship/color-coded-verses-for-witnessing.html</a:t>
            </a:r>
            <a:endParaRPr lang="en-US" dirty="0"/>
          </a:p>
        </p:txBody>
      </p:sp>
    </p:spTree>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7C4240C7-4FED-4D15-A9E1-65B70449C768}" type="slidenum">
              <a:rPr lang="en-US" altLang="en-US" sz="1000" b="0">
                <a:latin typeface="Impact" panose="020B0806030902050204" pitchFamily="34" charset="0"/>
              </a:rPr>
              <a:pPr>
                <a:spcBef>
                  <a:spcPct val="0"/>
                </a:spcBef>
                <a:buFontTx/>
                <a:buNone/>
              </a:pPr>
              <a:t>76</a:t>
            </a:fld>
            <a:endParaRPr lang="en-US" altLang="en-US" sz="1000" b="0">
              <a:latin typeface="Impact" panose="020B0806030902050204" pitchFamily="34" charset="0"/>
            </a:endParaRPr>
          </a:p>
        </p:txBody>
      </p:sp>
      <p:sp>
        <p:nvSpPr>
          <p:cNvPr id="226307" name="Rectangle 2"/>
          <p:cNvSpPr>
            <a:spLocks noGrp="1" noChangeArrowheads="1"/>
          </p:cNvSpPr>
          <p:nvPr>
            <p:ph type="title"/>
          </p:nvPr>
        </p:nvSpPr>
        <p:spPr>
          <a:xfrm>
            <a:off x="2971800" y="381001"/>
            <a:ext cx="7696200" cy="411163"/>
          </a:xfrm>
        </p:spPr>
        <p:txBody>
          <a:bodyPr/>
          <a:lstStyle/>
          <a:p>
            <a:pPr eaLnBrk="1" hangingPunct="1"/>
            <a:r>
              <a:rPr lang="en-US" altLang="en-US"/>
              <a:t>The “Work” of the Sinner</a:t>
            </a:r>
          </a:p>
        </p:txBody>
      </p:sp>
      <p:sp>
        <p:nvSpPr>
          <p:cNvPr id="226308" name="Rectangle 3"/>
          <p:cNvSpPr>
            <a:spLocks noGrp="1" noChangeArrowheads="1"/>
          </p:cNvSpPr>
          <p:nvPr>
            <p:ph type="body" idx="1"/>
          </p:nvPr>
        </p:nvSpPr>
        <p:spPr>
          <a:xfrm>
            <a:off x="2057400" y="1371600"/>
            <a:ext cx="8229600" cy="5029200"/>
          </a:xfrm>
        </p:spPr>
        <p:txBody>
          <a:bodyPr/>
          <a:lstStyle/>
          <a:p>
            <a:pPr eaLnBrk="1" hangingPunct="1">
              <a:lnSpc>
                <a:spcPct val="80000"/>
              </a:lnSpc>
            </a:pPr>
            <a:r>
              <a:rPr lang="en-US" altLang="en-US"/>
              <a:t>“If you confess with your mouth, ‘Jesus is Lord’ [that he </a:t>
            </a:r>
            <a:r>
              <a:rPr lang="en-US" altLang="en-US" i="1"/>
              <a:t>is</a:t>
            </a:r>
            <a:r>
              <a:rPr lang="en-US" altLang="en-US"/>
              <a:t> resurrected and reigning] and believe in your heart that God raised him from the dead, [the sign Jesus gave that He was the Messiah, Matt. 12:39-40], you will be saved. For it is with your heart that you believe and are justified, and it is  with your mouth that you confess and are saved. As the Scripture says, ‘Anyone who trusts in him will never be put to shame.’” Romans 10:9-10</a:t>
            </a:r>
          </a:p>
        </p:txBody>
      </p:sp>
    </p:spTree>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8DE1B6E3-3EFF-4B2A-8F14-335697841346}" type="slidenum">
              <a:rPr lang="en-US" altLang="en-US" sz="1000" b="0">
                <a:latin typeface="Impact" panose="020B0806030902050204" pitchFamily="34" charset="0"/>
              </a:rPr>
              <a:pPr>
                <a:spcBef>
                  <a:spcPct val="0"/>
                </a:spcBef>
                <a:buFontTx/>
                <a:buNone/>
              </a:pPr>
              <a:t>77</a:t>
            </a:fld>
            <a:endParaRPr lang="en-US" altLang="en-US" sz="1000" b="0">
              <a:latin typeface="Impact" panose="020B0806030902050204" pitchFamily="34" charset="0"/>
            </a:endParaRPr>
          </a:p>
        </p:txBody>
      </p:sp>
      <p:sp>
        <p:nvSpPr>
          <p:cNvPr id="228355" name="Rectangle 2"/>
          <p:cNvSpPr>
            <a:spLocks noGrp="1" noChangeArrowheads="1"/>
          </p:cNvSpPr>
          <p:nvPr>
            <p:ph type="title"/>
          </p:nvPr>
        </p:nvSpPr>
        <p:spPr>
          <a:xfrm>
            <a:off x="2971800" y="381001"/>
            <a:ext cx="7696200" cy="411163"/>
          </a:xfrm>
        </p:spPr>
        <p:txBody>
          <a:bodyPr/>
          <a:lstStyle/>
          <a:p>
            <a:pPr eaLnBrk="1" hangingPunct="1"/>
            <a:r>
              <a:rPr lang="en-US" altLang="en-US"/>
              <a:t>The “Work” of the Sinner</a:t>
            </a:r>
          </a:p>
        </p:txBody>
      </p:sp>
      <p:sp>
        <p:nvSpPr>
          <p:cNvPr id="228356" name="Rectangle 3"/>
          <p:cNvSpPr>
            <a:spLocks noGrp="1" noChangeArrowheads="1"/>
          </p:cNvSpPr>
          <p:nvPr>
            <p:ph type="body" idx="1"/>
          </p:nvPr>
        </p:nvSpPr>
        <p:spPr>
          <a:xfrm>
            <a:off x="2057400" y="1752600"/>
            <a:ext cx="8229600" cy="4648200"/>
          </a:xfrm>
        </p:spPr>
        <p:txBody>
          <a:bodyPr/>
          <a:lstStyle/>
          <a:p>
            <a:pPr eaLnBrk="1" hangingPunct="1">
              <a:lnSpc>
                <a:spcPct val="80000"/>
              </a:lnSpc>
            </a:pPr>
            <a:r>
              <a:rPr lang="en-US" altLang="en-US"/>
              <a:t>Then they asked him, "What must we do to do the works God requires?" Jesus answered, "The work of God is this: to believe in the one he has sent.“ (John 6:28-29)</a:t>
            </a:r>
          </a:p>
        </p:txBody>
      </p:sp>
    </p:spTree>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1F122C6F-FEEC-4D41-A064-73564F6C18E6}" type="slidenum">
              <a:rPr lang="en-US" altLang="en-US" sz="1000" b="0">
                <a:latin typeface="Impact" panose="020B0806030902050204" pitchFamily="34" charset="0"/>
              </a:rPr>
              <a:pPr>
                <a:spcBef>
                  <a:spcPct val="0"/>
                </a:spcBef>
                <a:buFontTx/>
                <a:buNone/>
              </a:pPr>
              <a:t>78</a:t>
            </a:fld>
            <a:endParaRPr lang="en-US" altLang="en-US" sz="1000" b="0">
              <a:latin typeface="Impact" panose="020B0806030902050204" pitchFamily="34" charset="0"/>
            </a:endParaRPr>
          </a:p>
        </p:txBody>
      </p:sp>
      <p:sp>
        <p:nvSpPr>
          <p:cNvPr id="230403" name="Rectangle 2"/>
          <p:cNvSpPr>
            <a:spLocks noGrp="1" noChangeArrowheads="1"/>
          </p:cNvSpPr>
          <p:nvPr>
            <p:ph type="title"/>
          </p:nvPr>
        </p:nvSpPr>
        <p:spPr>
          <a:xfrm>
            <a:off x="3657600" y="0"/>
            <a:ext cx="7010400" cy="685800"/>
          </a:xfrm>
        </p:spPr>
        <p:txBody>
          <a:bodyPr/>
          <a:lstStyle/>
          <a:p>
            <a:pPr eaLnBrk="1" hangingPunct="1"/>
            <a:r>
              <a:rPr lang="en-US" altLang="en-US"/>
              <a:t>Follow-up --immediate</a:t>
            </a:r>
          </a:p>
        </p:txBody>
      </p:sp>
      <p:sp>
        <p:nvSpPr>
          <p:cNvPr id="230404" name="Rectangle 3"/>
          <p:cNvSpPr>
            <a:spLocks noGrp="1" noChangeArrowheads="1"/>
          </p:cNvSpPr>
          <p:nvPr>
            <p:ph type="body" idx="1"/>
          </p:nvPr>
        </p:nvSpPr>
        <p:spPr>
          <a:xfrm>
            <a:off x="1524000" y="762000"/>
            <a:ext cx="9144000" cy="6096000"/>
          </a:xfrm>
        </p:spPr>
        <p:txBody>
          <a:bodyPr/>
          <a:lstStyle/>
          <a:p>
            <a:pPr eaLnBrk="1" hangingPunct="1"/>
            <a:r>
              <a:rPr lang="en-US" altLang="en-US"/>
              <a:t>Immediately after a profession of faith (it is simply that—a profession—a changed life is the proof—2 Cor. 5:17), give some guidance.</a:t>
            </a:r>
          </a:p>
          <a:p>
            <a:pPr lvl="1" eaLnBrk="1" hangingPunct="1"/>
            <a:r>
              <a:rPr lang="en-US" altLang="en-US"/>
              <a:t>Encourage finding a Bible-believing, loving church.</a:t>
            </a:r>
          </a:p>
          <a:p>
            <a:pPr lvl="1" eaLnBrk="1" hangingPunct="1"/>
            <a:r>
              <a:rPr lang="en-US" altLang="en-US"/>
              <a:t>Note that sinning doesn’t mean we aren’t Christians (1 John. 1:9; 2:1).</a:t>
            </a:r>
          </a:p>
          <a:p>
            <a:pPr lvl="1" eaLnBrk="1" hangingPunct="1"/>
            <a:r>
              <a:rPr lang="en-US" altLang="en-US"/>
              <a:t>Teach them about God’s armor (Eph. 6:10-18).</a:t>
            </a:r>
          </a:p>
          <a:p>
            <a:pPr lvl="1" eaLnBrk="1" hangingPunct="1"/>
            <a:r>
              <a:rPr lang="en-US" altLang="en-US"/>
              <a:t>Show them the Lord’s prayer (Luke 11)</a:t>
            </a:r>
          </a:p>
          <a:p>
            <a:pPr lvl="1" eaLnBrk="1" hangingPunct="1"/>
            <a:r>
              <a:rPr lang="en-US" altLang="en-US"/>
              <a:t>See this information for followup:</a:t>
            </a:r>
          </a:p>
          <a:p>
            <a:pPr lvl="2" eaLnBrk="1" hangingPunct="1"/>
            <a:r>
              <a:rPr lang="en-US" altLang="en-US">
                <a:hlinkClick r:id="rId3"/>
              </a:rPr>
              <a:t>http://www.rmni.org/teaching-resources/evangelism-a-discipleship/follow-up.html</a:t>
            </a:r>
            <a:endParaRPr lang="en-US" altLang="en-US"/>
          </a:p>
        </p:txBody>
      </p:sp>
    </p:spTree>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EE952410-527A-41DF-9836-C4D980628E12}" type="slidenum">
              <a:rPr lang="en-US" altLang="en-US" sz="1000" b="0">
                <a:latin typeface="Impact" panose="020B0806030902050204" pitchFamily="34" charset="0"/>
              </a:rPr>
              <a:pPr>
                <a:spcBef>
                  <a:spcPct val="0"/>
                </a:spcBef>
                <a:buFontTx/>
                <a:buNone/>
              </a:pPr>
              <a:t>79</a:t>
            </a:fld>
            <a:endParaRPr lang="en-US" altLang="en-US" sz="1000" b="0">
              <a:latin typeface="Impact" panose="020B0806030902050204" pitchFamily="34" charset="0"/>
            </a:endParaRPr>
          </a:p>
        </p:txBody>
      </p:sp>
      <p:sp>
        <p:nvSpPr>
          <p:cNvPr id="232451" name="Rectangle 2"/>
          <p:cNvSpPr>
            <a:spLocks noGrp="1" noChangeArrowheads="1"/>
          </p:cNvSpPr>
          <p:nvPr>
            <p:ph type="title"/>
          </p:nvPr>
        </p:nvSpPr>
        <p:spPr>
          <a:xfrm>
            <a:off x="2743200" y="381000"/>
            <a:ext cx="7696200" cy="685800"/>
          </a:xfrm>
        </p:spPr>
        <p:txBody>
          <a:bodyPr/>
          <a:lstStyle/>
          <a:p>
            <a:pPr eaLnBrk="1" hangingPunct="1"/>
            <a:r>
              <a:rPr lang="en-US" altLang="en-US"/>
              <a:t>Followup –Bible’s importance</a:t>
            </a:r>
          </a:p>
        </p:txBody>
      </p:sp>
      <p:sp>
        <p:nvSpPr>
          <p:cNvPr id="232452" name="Rectangle 3"/>
          <p:cNvSpPr>
            <a:spLocks noGrp="1" noChangeArrowheads="1"/>
          </p:cNvSpPr>
          <p:nvPr>
            <p:ph type="body" idx="1"/>
          </p:nvPr>
        </p:nvSpPr>
        <p:spPr>
          <a:xfrm>
            <a:off x="1828800" y="1143000"/>
            <a:ext cx="8686800" cy="4876800"/>
          </a:xfrm>
        </p:spPr>
        <p:txBody>
          <a:bodyPr/>
          <a:lstStyle/>
          <a:p>
            <a:pPr lvl="1" eaLnBrk="1" hangingPunct="1">
              <a:lnSpc>
                <a:spcPct val="90000"/>
              </a:lnSpc>
            </a:pPr>
            <a:r>
              <a:rPr lang="en-US" altLang="en-US"/>
              <a:t>Read the Bible—Gospel of John (for salvation reinforcement), Psalms (to learn to pray), Proverbs (to know how to live). Give a New Testament or Bible. The English Standard Version costs about $2 in bulk from from Crossway.  Offer a modern language Bible, or you make the Bible needlessly difficult to read. It has the plan of salvation included.</a:t>
            </a:r>
          </a:p>
          <a:p>
            <a:pPr eaLnBrk="1" hangingPunct="1">
              <a:lnSpc>
                <a:spcPct val="90000"/>
              </a:lnSpc>
            </a:pPr>
            <a:r>
              <a:rPr lang="en-US" altLang="en-US"/>
              <a:t>A follow-up sheet can be printed from </a:t>
            </a:r>
            <a:r>
              <a:rPr lang="en-US" altLang="en-US">
                <a:hlinkClick r:id="rId3"/>
              </a:rPr>
              <a:t>http://www.rmni.org/teaching-resources/evangelism-a-discipleship/follow-up.html</a:t>
            </a:r>
            <a:r>
              <a:rPr lang="en-US" altLang="en-US"/>
              <a:t> and given to the one professing Christ.</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7"/>
          <p:cNvSpPr>
            <a:spLocks noGrp="1"/>
          </p:cNvSpPr>
          <p:nvPr>
            <p:ph type="title"/>
          </p:nvPr>
        </p:nvSpPr>
        <p:spPr>
          <a:xfrm>
            <a:off x="2209800" y="381000"/>
            <a:ext cx="7772400" cy="838200"/>
          </a:xfrm>
        </p:spPr>
        <p:txBody>
          <a:bodyPr/>
          <a:lstStyle/>
          <a:p>
            <a:r>
              <a:rPr lang="en-US" altLang="en-US"/>
              <a:t>First, we help them get lost.</a:t>
            </a:r>
          </a:p>
        </p:txBody>
      </p:sp>
      <p:sp>
        <p:nvSpPr>
          <p:cNvPr id="93187" name="Content Placeholder 8"/>
          <p:cNvSpPr>
            <a:spLocks noGrp="1"/>
          </p:cNvSpPr>
          <p:nvPr>
            <p:ph idx="1"/>
          </p:nvPr>
        </p:nvSpPr>
        <p:spPr>
          <a:xfrm>
            <a:off x="2182813" y="1219200"/>
            <a:ext cx="8153400" cy="5410200"/>
          </a:xfrm>
        </p:spPr>
        <p:txBody>
          <a:bodyPr/>
          <a:lstStyle/>
          <a:p>
            <a:r>
              <a:rPr lang="en-US" altLang="en-US" dirty="0"/>
              <a:t>Post-moderns love to deconstruct. We need to demonstrate the need for salvation to some that sense no need for repentance. We try to tear down a frequently deficient understanding of where we stand with God.</a:t>
            </a:r>
          </a:p>
          <a:p>
            <a:r>
              <a:rPr lang="en-US" altLang="en-US" dirty="0"/>
              <a:t>If we say that God loves us just as we are, that He could not love us more, and fail to mention that our sin separates us from God, we give a half truth, and the Good News is not as good.</a:t>
            </a:r>
          </a:p>
          <a:p>
            <a:pPr lvl="1"/>
            <a:r>
              <a:rPr lang="en-US" altLang="en-US" dirty="0"/>
              <a:t>Some think that people already know that they sin and don’t think it’s helpful to mention sin or repentance. </a:t>
            </a:r>
          </a:p>
        </p:txBody>
      </p:sp>
      <p:sp>
        <p:nvSpPr>
          <p:cNvPr id="931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2B01135A-8159-4115-8AA9-C6EF42AC4A6B}" type="slidenum">
              <a:rPr lang="en-US" altLang="en-US" sz="1400"/>
              <a:pPr>
                <a:spcBef>
                  <a:spcPct val="0"/>
                </a:spcBef>
                <a:buClrTx/>
                <a:buSzTx/>
                <a:buFontTx/>
                <a:buNone/>
              </a:pPr>
              <a:t>8</a:t>
            </a:fld>
            <a:endParaRPr lang="en-US" altLang="en-US" sz="1400"/>
          </a:p>
        </p:txBody>
      </p:sp>
    </p:spTree>
  </p:cSld>
  <p:clrMapOvr>
    <a:masterClrMapping/>
  </p:clrMapOvr>
  <p:transition>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ED07E855-682F-41E6-A15C-C1F8660EDE95}" type="slidenum">
              <a:rPr lang="en-US" altLang="en-US" sz="1000" b="0">
                <a:latin typeface="Impact" panose="020B0806030902050204" pitchFamily="34" charset="0"/>
              </a:rPr>
              <a:pPr>
                <a:spcBef>
                  <a:spcPct val="0"/>
                </a:spcBef>
                <a:buFontTx/>
                <a:buNone/>
              </a:pPr>
              <a:t>80</a:t>
            </a:fld>
            <a:endParaRPr lang="en-US" altLang="en-US" sz="1000" b="0">
              <a:latin typeface="Impact" panose="020B0806030902050204" pitchFamily="34" charset="0"/>
            </a:endParaRPr>
          </a:p>
        </p:txBody>
      </p:sp>
      <p:sp>
        <p:nvSpPr>
          <p:cNvPr id="234499" name="Rectangle 2"/>
          <p:cNvSpPr>
            <a:spLocks noGrp="1" noChangeArrowheads="1"/>
          </p:cNvSpPr>
          <p:nvPr>
            <p:ph type="title"/>
          </p:nvPr>
        </p:nvSpPr>
        <p:spPr>
          <a:xfrm>
            <a:off x="2667000" y="152400"/>
            <a:ext cx="7696200" cy="685800"/>
          </a:xfrm>
        </p:spPr>
        <p:txBody>
          <a:bodyPr/>
          <a:lstStyle/>
          <a:p>
            <a:pPr eaLnBrk="1" hangingPunct="1"/>
            <a:r>
              <a:rPr lang="en-US" altLang="en-US"/>
              <a:t>Follow-up –further contact</a:t>
            </a:r>
          </a:p>
        </p:txBody>
      </p:sp>
      <p:sp>
        <p:nvSpPr>
          <p:cNvPr id="234500" name="Rectangle 3"/>
          <p:cNvSpPr>
            <a:spLocks noGrp="1" noChangeArrowheads="1"/>
          </p:cNvSpPr>
          <p:nvPr>
            <p:ph type="body" idx="1"/>
          </p:nvPr>
        </p:nvSpPr>
        <p:spPr>
          <a:xfrm>
            <a:off x="1828800" y="762000"/>
            <a:ext cx="8382000" cy="5638800"/>
          </a:xfrm>
        </p:spPr>
        <p:txBody>
          <a:bodyPr/>
          <a:lstStyle/>
          <a:p>
            <a:pPr eaLnBrk="1" hangingPunct="1">
              <a:lnSpc>
                <a:spcPct val="90000"/>
              </a:lnSpc>
            </a:pPr>
            <a:r>
              <a:rPr lang="en-US" altLang="en-US" sz="2800"/>
              <a:t>Get contact information from the person—address and cell phone number. Try to return within 24 hours.</a:t>
            </a:r>
          </a:p>
          <a:p>
            <a:pPr eaLnBrk="1" hangingPunct="1">
              <a:lnSpc>
                <a:spcPct val="90000"/>
              </a:lnSpc>
            </a:pPr>
            <a:r>
              <a:rPr lang="en-US" altLang="en-US" sz="2800"/>
              <a:t>On the second visit, again ask the diagnostic question of what they would say to God about why He should let them into heaven. Evangelize again if a “works” answer is given.</a:t>
            </a:r>
          </a:p>
          <a:p>
            <a:pPr eaLnBrk="1" hangingPunct="1">
              <a:lnSpc>
                <a:spcPct val="90000"/>
              </a:lnSpc>
            </a:pPr>
            <a:r>
              <a:rPr lang="en-US" altLang="en-US" sz="2800"/>
              <a:t>Pray for the person’s growth. Try to provide a ride to church if needed. Put a discipler into contact with the one professing Christ if the person is of the opposite gender.</a:t>
            </a:r>
          </a:p>
          <a:p>
            <a:pPr eaLnBrk="1" hangingPunct="1">
              <a:lnSpc>
                <a:spcPct val="90000"/>
              </a:lnSpc>
            </a:pPr>
            <a:r>
              <a:rPr lang="en-US" altLang="en-US" sz="2800"/>
              <a:t>Use “interruptions” in the Gospel presentation as a “divine appointment” to share with others who show up.</a:t>
            </a:r>
          </a:p>
        </p:txBody>
      </p:sp>
    </p:spTree>
  </p:cSld>
  <p:clrMapOvr>
    <a:masterClrMapping/>
  </p:clrMapOvr>
  <p:transition>
    <p:fade thruBlk="1"/>
  </p:transition>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ltLang="en-US"/>
              <a:t>Who is on your heart?</a:t>
            </a:r>
          </a:p>
        </p:txBody>
      </p:sp>
      <p:sp>
        <p:nvSpPr>
          <p:cNvPr id="236547" name="Rectangle 3"/>
          <p:cNvSpPr>
            <a:spLocks noGrp="1" noChangeArrowheads="1"/>
          </p:cNvSpPr>
          <p:nvPr>
            <p:ph idx="1"/>
          </p:nvPr>
        </p:nvSpPr>
        <p:spPr>
          <a:xfrm>
            <a:off x="1905000" y="855663"/>
            <a:ext cx="8229600" cy="5638800"/>
          </a:xfrm>
        </p:spPr>
        <p:txBody>
          <a:bodyPr/>
          <a:lstStyle/>
          <a:p>
            <a:pPr>
              <a:lnSpc>
                <a:spcPct val="90000"/>
              </a:lnSpc>
            </a:pPr>
            <a:r>
              <a:rPr lang="en-US" altLang="en-US"/>
              <a:t>Ask God for a specific opening and opportunity to witness to that person.</a:t>
            </a:r>
          </a:p>
          <a:p>
            <a:pPr>
              <a:lnSpc>
                <a:spcPct val="90000"/>
              </a:lnSpc>
            </a:pPr>
            <a:r>
              <a:rPr lang="en-US" altLang="en-US"/>
              <a:t>You may plant, water, sow, or do all three tasks  (John 4:37-38; 1 Cor. 3:6-8). You will be rewarded for your efforts. It is God’s work to save, but ours to witness.</a:t>
            </a:r>
          </a:p>
          <a:p>
            <a:pPr lvl="1">
              <a:lnSpc>
                <a:spcPct val="90000"/>
              </a:lnSpc>
            </a:pPr>
            <a:r>
              <a:rPr lang="en-US" altLang="en-US"/>
              <a:t>Hebrews 6:10   10 God is not unjust; he will not forget your work and the love you have shown him as you have helped his people and continue to help them. </a:t>
            </a:r>
          </a:p>
        </p:txBody>
      </p:sp>
      <p:sp>
        <p:nvSpPr>
          <p:cNvPr id="2365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4E689D78-F283-420A-8E7A-BE6282F1AC94}" type="slidenum">
              <a:rPr lang="en-US" altLang="en-US" sz="1000" b="0">
                <a:latin typeface="Impact" panose="020B0806030902050204" pitchFamily="34" charset="0"/>
              </a:rPr>
              <a:pPr>
                <a:spcBef>
                  <a:spcPct val="0"/>
                </a:spcBef>
                <a:buFontTx/>
                <a:buNone/>
              </a:pPr>
              <a:t>81</a:t>
            </a:fld>
            <a:endParaRPr lang="en-US" altLang="en-US" sz="1000" b="0">
              <a:latin typeface="Impact" panose="020B0806030902050204" pitchFamily="34" charset="0"/>
            </a:endParaRPr>
          </a:p>
        </p:txBody>
      </p:sp>
    </p:spTree>
  </p:cSld>
  <p:clrMapOvr>
    <a:masterClrMapping/>
  </p:clrMapOvr>
  <p:transition>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t>Inner city evangelism</a:t>
            </a:r>
          </a:p>
        </p:txBody>
      </p:sp>
      <p:sp>
        <p:nvSpPr>
          <p:cNvPr id="238595" name="Text Placeholder 5"/>
          <p:cNvSpPr>
            <a:spLocks noGrp="1"/>
          </p:cNvSpPr>
          <p:nvPr>
            <p:ph type="body" idx="1"/>
          </p:nvPr>
        </p:nvSpPr>
        <p:spPr/>
        <p:txBody>
          <a:bodyPr/>
          <a:lstStyle/>
          <a:p>
            <a:endParaRPr lang="en-US" altLang="en-US"/>
          </a:p>
        </p:txBody>
      </p:sp>
      <p:sp>
        <p:nvSpPr>
          <p:cNvPr id="2385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179828A5-57A7-43EC-AA72-33C27A1AE52B}" type="slidenum">
              <a:rPr lang="en-US" altLang="en-US" sz="1000" b="0">
                <a:latin typeface="Impact" panose="020B0806030902050204" pitchFamily="34" charset="0"/>
              </a:rPr>
              <a:pPr>
                <a:spcBef>
                  <a:spcPct val="0"/>
                </a:spcBef>
                <a:buFontTx/>
                <a:buNone/>
              </a:pPr>
              <a:t>82</a:t>
            </a:fld>
            <a:endParaRPr lang="en-US" altLang="en-US" sz="1000" b="0">
              <a:latin typeface="Impact" panose="020B0806030902050204" pitchFamily="34" charset="0"/>
            </a:endParaRPr>
          </a:p>
        </p:txBody>
      </p:sp>
    </p:spTree>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4"/>
          <p:cNvSpPr>
            <a:spLocks noGrp="1"/>
          </p:cNvSpPr>
          <p:nvPr>
            <p:ph type="title"/>
          </p:nvPr>
        </p:nvSpPr>
        <p:spPr/>
        <p:txBody>
          <a:bodyPr/>
          <a:lstStyle/>
          <a:p>
            <a:r>
              <a:rPr lang="en-US" altLang="en-US"/>
              <a:t>Distinctives</a:t>
            </a:r>
          </a:p>
        </p:txBody>
      </p:sp>
      <p:sp>
        <p:nvSpPr>
          <p:cNvPr id="240643" name="Content Placeholder 5"/>
          <p:cNvSpPr>
            <a:spLocks noGrp="1"/>
          </p:cNvSpPr>
          <p:nvPr>
            <p:ph idx="1"/>
          </p:nvPr>
        </p:nvSpPr>
        <p:spPr>
          <a:xfrm>
            <a:off x="1981200" y="838200"/>
            <a:ext cx="8686800" cy="5638800"/>
          </a:xfrm>
        </p:spPr>
        <p:txBody>
          <a:bodyPr/>
          <a:lstStyle/>
          <a:p>
            <a:r>
              <a:rPr lang="en-US" altLang="en-US"/>
              <a:t>People are very transient. You may never see the person again. Try to leave items to read with the person. </a:t>
            </a:r>
          </a:p>
          <a:p>
            <a:r>
              <a:rPr lang="en-US" altLang="en-US"/>
              <a:t>Most know about and want a “Daily Bread” devotional booklet. This gift opens a way. If the person shows interest, offer also a New Testament. </a:t>
            </a:r>
          </a:p>
          <a:p>
            <a:r>
              <a:rPr lang="en-US" altLang="en-US"/>
              <a:t>Ask God for divine appointments. None come to Christ unless the father draws them. Ask God to put those He is drawing in your path.  </a:t>
            </a:r>
          </a:p>
        </p:txBody>
      </p:sp>
      <p:sp>
        <p:nvSpPr>
          <p:cNvPr id="2406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C7CDD09C-41D9-46E4-8A92-8ADA45C06937}" type="slidenum">
              <a:rPr lang="en-US" altLang="en-US" sz="1000" b="0">
                <a:latin typeface="Impact" panose="020B0806030902050204" pitchFamily="34" charset="0"/>
              </a:rPr>
              <a:pPr>
                <a:spcBef>
                  <a:spcPct val="0"/>
                </a:spcBef>
                <a:buFontTx/>
                <a:buNone/>
              </a:pPr>
              <a:t>83</a:t>
            </a:fld>
            <a:endParaRPr lang="en-US" altLang="en-US" sz="1000" b="0">
              <a:latin typeface="Impact" panose="020B0806030902050204" pitchFamily="34" charset="0"/>
            </a:endParaRPr>
          </a:p>
        </p:txBody>
      </p:sp>
    </p:spTree>
  </p:cSld>
  <p:clrMapOvr>
    <a:masterClrMapping/>
  </p:clrMapOvr>
  <p:transition>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a:lstStyle/>
          <a:p>
            <a:endParaRPr lang="en-US" altLang="en-US"/>
          </a:p>
        </p:txBody>
      </p:sp>
      <p:sp>
        <p:nvSpPr>
          <p:cNvPr id="242691" name="Content Placeholder 2"/>
          <p:cNvSpPr>
            <a:spLocks noGrp="1"/>
          </p:cNvSpPr>
          <p:nvPr>
            <p:ph idx="1"/>
          </p:nvPr>
        </p:nvSpPr>
        <p:spPr>
          <a:xfrm>
            <a:off x="2133600" y="990600"/>
            <a:ext cx="8153400" cy="5638800"/>
          </a:xfrm>
        </p:spPr>
        <p:txBody>
          <a:bodyPr/>
          <a:lstStyle/>
          <a:p>
            <a:r>
              <a:rPr lang="en-US" altLang="en-US"/>
              <a:t>In followup, women work with women and men with men. </a:t>
            </a:r>
          </a:p>
          <a:p>
            <a:r>
              <a:rPr lang="en-US" altLang="en-US"/>
              <a:t>Inner city life is quite chaotic. There is little schedule. TV and radio in the background add to the confusion.  Appointments are often not kept. Phone numbers frequently change. </a:t>
            </a:r>
          </a:p>
          <a:p>
            <a:r>
              <a:rPr lang="en-US" altLang="en-US"/>
              <a:t>As a person is discipled, expect that s/he will move out of the housing project. This is often to get away from ungodly patterns and influences.</a:t>
            </a:r>
          </a:p>
        </p:txBody>
      </p:sp>
      <p:sp>
        <p:nvSpPr>
          <p:cNvPr id="2426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8C47DC9F-4B2D-484A-9A09-89B3D96C69BA}" type="slidenum">
              <a:rPr lang="en-US" altLang="en-US" sz="1000" b="0">
                <a:latin typeface="Impact" panose="020B0806030902050204" pitchFamily="34" charset="0"/>
              </a:rPr>
              <a:pPr>
                <a:spcBef>
                  <a:spcPct val="0"/>
                </a:spcBef>
                <a:buFontTx/>
                <a:buNone/>
              </a:pPr>
              <a:t>84</a:t>
            </a:fld>
            <a:endParaRPr lang="en-US" altLang="en-US" sz="1000" b="0">
              <a:latin typeface="Impact" panose="020B0806030902050204" pitchFamily="34" charset="0"/>
            </a:endParaRPr>
          </a:p>
        </p:txBody>
      </p:sp>
    </p:spTree>
  </p:cSld>
  <p:clrMapOvr>
    <a:masterClrMapping/>
  </p:clrMapOvr>
  <p:transition>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p:txBody>
          <a:bodyPr/>
          <a:lstStyle/>
          <a:p>
            <a:r>
              <a:rPr lang="en-US" altLang="en-US"/>
              <a:t>Consistency</a:t>
            </a:r>
          </a:p>
        </p:txBody>
      </p:sp>
      <p:sp>
        <p:nvSpPr>
          <p:cNvPr id="244739" name="Content Placeholder 2"/>
          <p:cNvSpPr>
            <a:spLocks noGrp="1"/>
          </p:cNvSpPr>
          <p:nvPr>
            <p:ph idx="1"/>
          </p:nvPr>
        </p:nvSpPr>
        <p:spPr>
          <a:xfrm>
            <a:off x="2362200" y="838200"/>
            <a:ext cx="7696200" cy="5638800"/>
          </a:xfrm>
        </p:spPr>
        <p:txBody>
          <a:bodyPr/>
          <a:lstStyle/>
          <a:p>
            <a:r>
              <a:rPr lang="en-US" altLang="en-US"/>
              <a:t>Consistency is almost crucial. Often people have few friends who can be trusted. If you simply show up regularly, call, stop by and be a friend, this is huge.</a:t>
            </a:r>
          </a:p>
          <a:p>
            <a:pPr lvl="1"/>
            <a:r>
              <a:rPr lang="en-US" altLang="en-US"/>
              <a:t>Residents complain that people come and go. They get grant money and leave. They come to receive, not give. Politicians come for photo ops and that’s all. </a:t>
            </a:r>
          </a:p>
        </p:txBody>
      </p:sp>
      <p:sp>
        <p:nvSpPr>
          <p:cNvPr id="2447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FBB8F5F9-0D8C-421A-99D1-334EA199E299}" type="slidenum">
              <a:rPr lang="en-US" altLang="en-US" sz="1000" b="0">
                <a:latin typeface="Impact" panose="020B0806030902050204" pitchFamily="34" charset="0"/>
              </a:rPr>
              <a:pPr>
                <a:spcBef>
                  <a:spcPct val="0"/>
                </a:spcBef>
                <a:buFontTx/>
                <a:buNone/>
              </a:pPr>
              <a:t>85</a:t>
            </a:fld>
            <a:endParaRPr lang="en-US" altLang="en-US" sz="1000" b="0">
              <a:latin typeface="Impact" panose="020B0806030902050204" pitchFamily="34" charset="0"/>
            </a:endParaRPr>
          </a:p>
        </p:txBody>
      </p:sp>
    </p:spTree>
  </p:cSld>
  <p:clrMapOvr>
    <a:masterClrMapping/>
  </p:clrMapOvr>
  <p:transition>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p:txBody>
          <a:bodyPr/>
          <a:lstStyle/>
          <a:p>
            <a:r>
              <a:rPr lang="en-US" altLang="en-US"/>
              <a:t>Leaches</a:t>
            </a:r>
          </a:p>
        </p:txBody>
      </p:sp>
      <p:sp>
        <p:nvSpPr>
          <p:cNvPr id="246787" name="Content Placeholder 2"/>
          <p:cNvSpPr>
            <a:spLocks noGrp="1"/>
          </p:cNvSpPr>
          <p:nvPr>
            <p:ph idx="1"/>
          </p:nvPr>
        </p:nvSpPr>
        <p:spPr>
          <a:xfrm>
            <a:off x="2033588" y="838200"/>
            <a:ext cx="7948612" cy="5638800"/>
          </a:xfrm>
        </p:spPr>
        <p:txBody>
          <a:bodyPr/>
          <a:lstStyle/>
          <a:p>
            <a:r>
              <a:rPr lang="en-US" altLang="en-US"/>
              <a:t>The leech has two daughters. ‘Give! Give!’ they cry. (Prov. 30:15). </a:t>
            </a:r>
          </a:p>
          <a:p>
            <a:pPr lvl="1"/>
            <a:r>
              <a:rPr lang="en-US" altLang="en-US"/>
              <a:t>Some people will take everything they can from you. When you give they come back the next month for more. They are never satisfied.</a:t>
            </a:r>
          </a:p>
          <a:p>
            <a:pPr lvl="2"/>
            <a:r>
              <a:rPr lang="en-US" altLang="en-US"/>
              <a:t>It’s usually right to give to the person who asks of you for the first time (Matt. 5:42). If it would obviously be for something harmful, you may decline. God has not lost the money if what you give is misused. You have your reward and everything belongs to God. </a:t>
            </a:r>
          </a:p>
        </p:txBody>
      </p:sp>
      <p:sp>
        <p:nvSpPr>
          <p:cNvPr id="2467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55898FD6-870A-4B54-94F9-D106BCFF47DD}" type="slidenum">
              <a:rPr lang="en-US" altLang="en-US" sz="1000" b="0">
                <a:latin typeface="Impact" panose="020B0806030902050204" pitchFamily="34" charset="0"/>
              </a:rPr>
              <a:pPr>
                <a:spcBef>
                  <a:spcPct val="0"/>
                </a:spcBef>
                <a:buFontTx/>
                <a:buNone/>
              </a:pPr>
              <a:t>86</a:t>
            </a:fld>
            <a:endParaRPr lang="en-US" altLang="en-US" sz="1000" b="0">
              <a:latin typeface="Impact" panose="020B0806030902050204" pitchFamily="34" charset="0"/>
            </a:endParaRPr>
          </a:p>
        </p:txBody>
      </p:sp>
    </p:spTree>
  </p:cSld>
  <p:clrMapOvr>
    <a:masterClrMapping/>
  </p:clrMapOvr>
  <p:transition>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p:cNvSpPr>
            <a:spLocks noGrp="1"/>
          </p:cNvSpPr>
          <p:nvPr>
            <p:ph type="title"/>
          </p:nvPr>
        </p:nvSpPr>
        <p:spPr/>
        <p:txBody>
          <a:bodyPr/>
          <a:lstStyle/>
          <a:p>
            <a:r>
              <a:rPr lang="en-US" altLang="en-US"/>
              <a:t>Precautions</a:t>
            </a:r>
          </a:p>
        </p:txBody>
      </p:sp>
      <p:sp>
        <p:nvSpPr>
          <p:cNvPr id="248835" name="Content Placeholder 2"/>
          <p:cNvSpPr>
            <a:spLocks noGrp="1"/>
          </p:cNvSpPr>
          <p:nvPr>
            <p:ph idx="1"/>
          </p:nvPr>
        </p:nvSpPr>
        <p:spPr>
          <a:xfrm>
            <a:off x="2209800" y="838200"/>
            <a:ext cx="8458200" cy="5638800"/>
          </a:xfrm>
        </p:spPr>
        <p:txBody>
          <a:bodyPr/>
          <a:lstStyle/>
          <a:p>
            <a:r>
              <a:rPr lang="en-US" altLang="en-US"/>
              <a:t>Realize that fights can erupt at any time. </a:t>
            </a:r>
          </a:p>
          <a:p>
            <a:r>
              <a:rPr lang="en-US" altLang="en-US"/>
              <a:t>You may meet Muslims or atheists who will challenge you.</a:t>
            </a:r>
          </a:p>
          <a:p>
            <a:r>
              <a:rPr lang="en-US" altLang="en-US"/>
              <a:t>There might be violence. You might be caught in the middle of a fight, including a gun fight. Don’t meddle with a fight between strangers.</a:t>
            </a:r>
          </a:p>
          <a:p>
            <a:pPr lvl="1"/>
            <a:r>
              <a:rPr lang="en-US" altLang="en-US" b="0"/>
              <a:t>Like one who seizes a dog by the ears is a passer-by who meddles in a quarrel not his own. (Pro 26:17 NIV)</a:t>
            </a:r>
            <a:endParaRPr lang="en-US" altLang="en-US"/>
          </a:p>
          <a:p>
            <a:endParaRPr lang="en-US" altLang="en-US"/>
          </a:p>
        </p:txBody>
      </p:sp>
      <p:sp>
        <p:nvSpPr>
          <p:cNvPr id="2488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0FD22BE9-B08D-49DC-8947-059CB095BF86}" type="slidenum">
              <a:rPr lang="en-US" altLang="en-US" sz="1000" b="0">
                <a:latin typeface="Impact" panose="020B0806030902050204" pitchFamily="34" charset="0"/>
              </a:rPr>
              <a:pPr>
                <a:spcBef>
                  <a:spcPct val="0"/>
                </a:spcBef>
                <a:buFontTx/>
                <a:buNone/>
              </a:pPr>
              <a:t>87</a:t>
            </a:fld>
            <a:endParaRPr lang="en-US" altLang="en-US" sz="1000" b="0">
              <a:latin typeface="Impact" panose="020B0806030902050204" pitchFamily="34" charset="0"/>
            </a:endParaRPr>
          </a:p>
        </p:txBody>
      </p:sp>
    </p:spTree>
  </p:cSld>
  <p:clrMapOvr>
    <a:masterClrMapping/>
  </p:clrMapOvr>
  <p:transition>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p:nvPr>
        </p:nvSpPr>
        <p:spPr/>
        <p:txBody>
          <a:bodyPr/>
          <a:lstStyle/>
          <a:p>
            <a:r>
              <a:rPr lang="en-US" altLang="en-US"/>
              <a:t>You are not the police</a:t>
            </a:r>
          </a:p>
        </p:txBody>
      </p:sp>
      <p:sp>
        <p:nvSpPr>
          <p:cNvPr id="250883" name="Content Placeholder 2"/>
          <p:cNvSpPr>
            <a:spLocks noGrp="1"/>
          </p:cNvSpPr>
          <p:nvPr>
            <p:ph idx="1"/>
          </p:nvPr>
        </p:nvSpPr>
        <p:spPr>
          <a:xfrm>
            <a:off x="2286000" y="838200"/>
            <a:ext cx="7696200" cy="5638800"/>
          </a:xfrm>
        </p:spPr>
        <p:txBody>
          <a:bodyPr/>
          <a:lstStyle/>
          <a:p>
            <a:r>
              <a:rPr lang="en-US" altLang="en-US"/>
              <a:t>Our job is not to report crime. Our job is to see lives change by the power of the Holy Spirit, which will lead to lower crime.</a:t>
            </a:r>
          </a:p>
          <a:p>
            <a:pPr lvl="1"/>
            <a:r>
              <a:rPr lang="en-US" altLang="en-US"/>
              <a:t>Don’t ask questions about gangs or gang involvement. You may be mistaken for an undercover cop. </a:t>
            </a:r>
          </a:p>
        </p:txBody>
      </p:sp>
      <p:sp>
        <p:nvSpPr>
          <p:cNvPr id="2508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Trebuchet MS" panose="020B0603020202020204" pitchFamily="34" charset="0"/>
              </a:defRPr>
            </a:lvl1pPr>
            <a:lvl2pPr marL="742950" indent="-285750">
              <a:spcBef>
                <a:spcPct val="20000"/>
              </a:spcBef>
              <a:buChar char="–"/>
              <a:defRPr sz="2800" b="1">
                <a:solidFill>
                  <a:schemeClr val="tx1"/>
                </a:solidFill>
                <a:latin typeface="Trebuchet MS" panose="020B0603020202020204" pitchFamily="34" charset="0"/>
              </a:defRPr>
            </a:lvl2pPr>
            <a:lvl3pPr marL="1143000" indent="-228600">
              <a:spcBef>
                <a:spcPct val="20000"/>
              </a:spcBef>
              <a:buChar char="•"/>
              <a:defRPr sz="2400" b="1">
                <a:solidFill>
                  <a:schemeClr val="tx1"/>
                </a:solidFill>
                <a:latin typeface="Trebuchet MS" panose="020B0603020202020204" pitchFamily="34" charset="0"/>
              </a:defRPr>
            </a:lvl3pPr>
            <a:lvl4pPr marL="1600200" indent="-228600">
              <a:spcBef>
                <a:spcPct val="20000"/>
              </a:spcBef>
              <a:buChar char="–"/>
              <a:defRPr sz="2000" b="1">
                <a:solidFill>
                  <a:schemeClr val="tx1"/>
                </a:solidFill>
                <a:latin typeface="Trebuchet MS" panose="020B0603020202020204" pitchFamily="34" charset="0"/>
              </a:defRPr>
            </a:lvl4pPr>
            <a:lvl5pPr marL="2057400" indent="-228600">
              <a:spcBef>
                <a:spcPct val="20000"/>
              </a:spcBef>
              <a:buChar char="»"/>
              <a:defRPr sz="2000" b="1">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b="1">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b="1">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b="1">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b="1">
                <a:solidFill>
                  <a:schemeClr val="tx1"/>
                </a:solidFill>
                <a:latin typeface="Trebuchet MS" panose="020B0603020202020204" pitchFamily="34" charset="0"/>
              </a:defRPr>
            </a:lvl9pPr>
          </a:lstStyle>
          <a:p>
            <a:pPr>
              <a:spcBef>
                <a:spcPct val="0"/>
              </a:spcBef>
              <a:buFontTx/>
              <a:buNone/>
            </a:pPr>
            <a:fld id="{B0078581-711D-42D0-ADFB-66287EF25242}" type="slidenum">
              <a:rPr lang="en-US" altLang="en-US" sz="1000" b="0">
                <a:latin typeface="Impact" panose="020B0806030902050204" pitchFamily="34" charset="0"/>
              </a:rPr>
              <a:pPr>
                <a:spcBef>
                  <a:spcPct val="0"/>
                </a:spcBef>
                <a:buFontTx/>
                <a:buNone/>
              </a:pPr>
              <a:t>88</a:t>
            </a:fld>
            <a:endParaRPr lang="en-US" altLang="en-US" sz="1000" b="0">
              <a:latin typeface="Impact" panose="020B0806030902050204" pitchFamily="34" charset="0"/>
            </a:endParaRPr>
          </a:p>
        </p:txBody>
      </p:sp>
    </p:spTree>
  </p:cSld>
  <p:clrMapOvr>
    <a:masterClrMapping/>
  </p:clrMapOvr>
  <p:transition>
    <p:fade thruBlk="1"/>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4"/>
          <p:cNvSpPr>
            <a:spLocks noGrp="1" noChangeArrowheads="1"/>
          </p:cNvSpPr>
          <p:nvPr>
            <p:ph type="ctrTitle"/>
          </p:nvPr>
        </p:nvSpPr>
        <p:spPr/>
        <p:txBody>
          <a:bodyPr/>
          <a:lstStyle/>
          <a:p>
            <a:r>
              <a:rPr lang="en-US" altLang="en-US"/>
              <a:t>Contextualizing the Gospel: America</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Blip>
                <a:blip r:embed="rId3"/>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spcBef>
                <a:spcPct val="0"/>
              </a:spcBef>
              <a:buClrTx/>
              <a:buSzTx/>
              <a:buFontTx/>
              <a:buNone/>
            </a:pPr>
            <a:fld id="{060EB4AE-765F-4149-884B-95ACF75FC6C8}" type="slidenum">
              <a:rPr lang="en-US" altLang="en-US" sz="1400"/>
              <a:pPr>
                <a:spcBef>
                  <a:spcPct val="0"/>
                </a:spcBef>
                <a:buClrTx/>
                <a:buSzTx/>
                <a:buFontTx/>
                <a:buNone/>
              </a:pPr>
              <a:t>9</a:t>
            </a:fld>
            <a:endParaRPr lang="en-US" altLang="en-US" sz="1400"/>
          </a:p>
        </p:txBody>
      </p:sp>
      <p:sp>
        <p:nvSpPr>
          <p:cNvPr id="94211" name="Rectangle 2"/>
          <p:cNvSpPr>
            <a:spLocks noGrp="1" noChangeArrowheads="1"/>
          </p:cNvSpPr>
          <p:nvPr>
            <p:ph type="title"/>
          </p:nvPr>
        </p:nvSpPr>
        <p:spPr>
          <a:xfrm>
            <a:off x="2743200" y="304800"/>
            <a:ext cx="6858000" cy="1371600"/>
          </a:xfrm>
        </p:spPr>
        <p:txBody>
          <a:bodyPr/>
          <a:lstStyle/>
          <a:p>
            <a:r>
              <a:rPr lang="en-US" altLang="en-US"/>
              <a:t>Are Those Who Reject Jesus </a:t>
            </a:r>
            <a:r>
              <a:rPr lang="en-US" altLang="en-US" u="sng"/>
              <a:t>Really</a:t>
            </a:r>
            <a:r>
              <a:rPr lang="en-US" altLang="en-US"/>
              <a:t> Lost ? </a:t>
            </a:r>
            <a:endParaRPr lang="en-US" altLang="en-US" u="sng">
              <a:solidFill>
                <a:srgbClr val="CC0000"/>
              </a:solidFill>
            </a:endParaRPr>
          </a:p>
        </p:txBody>
      </p:sp>
      <p:sp>
        <p:nvSpPr>
          <p:cNvPr id="94212" name="Rectangle 3"/>
          <p:cNvSpPr>
            <a:spLocks noGrp="1" noChangeArrowheads="1"/>
          </p:cNvSpPr>
          <p:nvPr>
            <p:ph type="body" sz="half" idx="1"/>
          </p:nvPr>
        </p:nvSpPr>
        <p:spPr>
          <a:xfrm>
            <a:off x="1066800" y="2057400"/>
            <a:ext cx="9372600" cy="4495800"/>
          </a:xfrm>
        </p:spPr>
        <p:txBody>
          <a:bodyPr/>
          <a:lstStyle/>
          <a:p>
            <a:r>
              <a:rPr lang="en-US" altLang="en-US" sz="2800" dirty="0">
                <a:latin typeface="Tahoma" panose="020B0604030504040204" pitchFamily="34" charset="0"/>
              </a:rPr>
              <a:t>Clearly, those who do </a:t>
            </a:r>
            <a:r>
              <a:rPr lang="en-US" altLang="en-US" sz="2800" u="sng" dirty="0">
                <a:latin typeface="Tahoma" panose="020B0604030504040204" pitchFamily="34" charset="0"/>
              </a:rPr>
              <a:t>reject</a:t>
            </a:r>
            <a:r>
              <a:rPr lang="en-US" altLang="en-US" sz="2800" dirty="0">
                <a:latin typeface="Tahoma" panose="020B0604030504040204" pitchFamily="34" charset="0"/>
              </a:rPr>
              <a:t> Jesus will not have  eternal life in heaven</a:t>
            </a:r>
          </a:p>
          <a:p>
            <a:pPr lvl="1"/>
            <a:r>
              <a:rPr lang="en-US" altLang="en-US" sz="2400" dirty="0">
                <a:latin typeface="Tahoma" panose="020B0604030504040204" pitchFamily="34" charset="0"/>
              </a:rPr>
              <a:t>John 3:36b </a:t>
            </a:r>
            <a:r>
              <a:rPr lang="en-US" altLang="en-US" sz="2400" dirty="0"/>
              <a:t>“whoever rejects the Son will not see life, for God's wrath remains on him.”</a:t>
            </a:r>
          </a:p>
          <a:p>
            <a:pPr lvl="1"/>
            <a:r>
              <a:rPr lang="en-US" altLang="en-US" sz="2400" dirty="0">
                <a:latin typeface="Tahoma" panose="020B0604030504040204" pitchFamily="34" charset="0"/>
              </a:rPr>
              <a:t>John 12:48 </a:t>
            </a:r>
            <a:r>
              <a:rPr lang="en-US" altLang="en-US" sz="2400" dirty="0"/>
              <a:t>“There is a judge for the one who rejects me and does not accept my words; that very word which I spoke will condemn him at the last day.”</a:t>
            </a:r>
          </a:p>
          <a:p>
            <a:pPr lvl="1"/>
            <a:r>
              <a:rPr lang="en-US" altLang="en-US" sz="2400" b="1" dirty="0"/>
              <a:t>John 14:6 </a:t>
            </a:r>
            <a:r>
              <a:rPr lang="en-US" altLang="en-US" sz="2400" dirty="0"/>
              <a:t> Jesus answered, “I am the way and the truth and the life. No one comes to the Father except through me.”</a:t>
            </a:r>
            <a:endParaRPr lang="en-US" altLang="en-US" sz="2400" dirty="0">
              <a:latin typeface="Tahoma" panose="020B0604030504040204" pitchFamily="34" charset="0"/>
            </a:endParaRPr>
          </a:p>
          <a:p>
            <a:pPr>
              <a:buFont typeface="Wingdings" panose="05000000000000000000" pitchFamily="2" charset="2"/>
              <a:buNone/>
            </a:pPr>
            <a:endParaRPr lang="en-US" altLang="en-US" sz="2800" dirty="0">
              <a:latin typeface="Tahoma" panose="020B0604030504040204" pitchFamily="34" charset="0"/>
            </a:endParaRPr>
          </a:p>
        </p:txBody>
      </p:sp>
    </p:spTree>
  </p:cSld>
  <p:clrMapOvr>
    <a:masterClrMapping/>
  </p:clrMapOvr>
  <p:transition>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a:xfrm>
            <a:off x="2209800" y="22225"/>
            <a:ext cx="7772400" cy="838200"/>
          </a:xfrm>
        </p:spPr>
        <p:txBody>
          <a:bodyPr/>
          <a:lstStyle/>
          <a:p>
            <a:r>
              <a:rPr lang="en-US" altLang="en-US"/>
              <a:t>American Worldview</a:t>
            </a:r>
          </a:p>
        </p:txBody>
      </p:sp>
      <p:sp>
        <p:nvSpPr>
          <p:cNvPr id="3" name="Content Placeholder 2"/>
          <p:cNvSpPr>
            <a:spLocks noGrp="1"/>
          </p:cNvSpPr>
          <p:nvPr>
            <p:ph idx="1"/>
          </p:nvPr>
        </p:nvSpPr>
        <p:spPr>
          <a:xfrm>
            <a:off x="1752600" y="1143000"/>
            <a:ext cx="8915400" cy="5410200"/>
          </a:xfrm>
        </p:spPr>
        <p:txBody>
          <a:bodyPr/>
          <a:lstStyle/>
          <a:p>
            <a:pPr>
              <a:defRPr/>
            </a:pPr>
            <a:r>
              <a:rPr lang="en-US" sz="2800" dirty="0"/>
              <a:t>Only 34% of American adults believe in moral absolutes that are independent of circumstances.</a:t>
            </a:r>
          </a:p>
          <a:p>
            <a:pPr>
              <a:defRPr/>
            </a:pPr>
            <a:r>
              <a:rPr lang="en-US" sz="2800" dirty="0"/>
              <a:t>Half of adults believe the Bible is without error in its principles.</a:t>
            </a:r>
          </a:p>
          <a:p>
            <a:pPr>
              <a:defRPr/>
            </a:pPr>
            <a:r>
              <a:rPr lang="en-US" sz="2800" dirty="0"/>
              <a:t>Just 27% believe that Satan is a “real force.”</a:t>
            </a:r>
          </a:p>
          <a:p>
            <a:pPr>
              <a:defRPr/>
            </a:pPr>
            <a:r>
              <a:rPr lang="en-US" sz="2800" dirty="0"/>
              <a:t>70% believe that God is the omnipotent and omniscient ruler of the world today.</a:t>
            </a:r>
          </a:p>
          <a:p>
            <a:pPr marL="457200" lvl="1" indent="0">
              <a:buNone/>
              <a:defRPr/>
            </a:pPr>
            <a:r>
              <a:rPr lang="en-US" sz="1800" dirty="0"/>
              <a:t>“</a:t>
            </a:r>
            <a:r>
              <a:rPr lang="en-US" sz="1800" dirty="0" err="1"/>
              <a:t>Barna</a:t>
            </a:r>
            <a:r>
              <a:rPr lang="en-US" sz="1800" dirty="0"/>
              <a:t> Survey Examines Changes in Worldview Among Christians over the Past 13 Years,” March 6, 2009  </a:t>
            </a:r>
            <a:r>
              <a:rPr lang="en-US" sz="1800" dirty="0">
                <a:hlinkClick r:id="rId3"/>
              </a:rPr>
              <a:t>http://www.barna.org/barna-update/article/21-transformation/252-barna-survey-examines-changes-in-worldview-among-christians-over-the-past-13-years?q=worldview</a:t>
            </a:r>
            <a:endParaRPr lang="en-US" sz="1800" dirty="0"/>
          </a:p>
          <a:p>
            <a:pPr marL="0" indent="0">
              <a:buNone/>
              <a:defRPr/>
            </a:pPr>
            <a:r>
              <a:rPr lang="en-US" sz="2800" dirty="0"/>
              <a:t>	</a:t>
            </a:r>
          </a:p>
        </p:txBody>
      </p:sp>
    </p:spTree>
  </p:cSld>
  <p:clrMapOvr>
    <a:masterClrMapping/>
  </p:clrMapOvr>
  <p:transition>
    <p:fade thruBlk="1"/>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ltLang="en-US"/>
              <a:t>American Spirituality</a:t>
            </a:r>
          </a:p>
        </p:txBody>
      </p:sp>
      <p:sp>
        <p:nvSpPr>
          <p:cNvPr id="257027" name="Rectangle 3"/>
          <p:cNvSpPr>
            <a:spLocks noGrp="1" noChangeArrowheads="1"/>
          </p:cNvSpPr>
          <p:nvPr>
            <p:ph type="body" idx="1"/>
          </p:nvPr>
        </p:nvSpPr>
        <p:spPr>
          <a:xfrm>
            <a:off x="1981200" y="1600200"/>
            <a:ext cx="8229600" cy="4953000"/>
          </a:xfrm>
        </p:spPr>
        <p:txBody>
          <a:bodyPr/>
          <a:lstStyle/>
          <a:p>
            <a:pPr>
              <a:lnSpc>
                <a:spcPct val="90000"/>
              </a:lnSpc>
            </a:pPr>
            <a:r>
              <a:rPr lang="en-US" altLang="en-US"/>
              <a:t>84% of Americans consider themselves Christians</a:t>
            </a:r>
          </a:p>
          <a:p>
            <a:pPr lvl="1">
              <a:lnSpc>
                <a:spcPct val="90000"/>
              </a:lnSpc>
            </a:pPr>
            <a:r>
              <a:rPr lang="en-US" altLang="en-US"/>
              <a:t>93% of those 57+ so profess</a:t>
            </a:r>
          </a:p>
          <a:p>
            <a:pPr lvl="1">
              <a:lnSpc>
                <a:spcPct val="90000"/>
              </a:lnSpc>
            </a:pPr>
            <a:r>
              <a:rPr lang="en-US" altLang="en-US"/>
              <a:t>80% of those under 57 make that claim</a:t>
            </a:r>
          </a:p>
          <a:p>
            <a:pPr lvl="1">
              <a:lnSpc>
                <a:spcPct val="90000"/>
              </a:lnSpc>
            </a:pPr>
            <a:r>
              <a:rPr lang="en-US" altLang="en-US"/>
              <a:t>How does this impact evangelism?</a:t>
            </a:r>
          </a:p>
          <a:p>
            <a:pPr>
              <a:lnSpc>
                <a:spcPct val="90000"/>
              </a:lnSpc>
            </a:pPr>
            <a:r>
              <a:rPr lang="en-US" altLang="en-US"/>
              <a:t>Atheists/agnostics are 11% of Americans </a:t>
            </a:r>
          </a:p>
          <a:p>
            <a:pPr>
              <a:lnSpc>
                <a:spcPct val="90000"/>
              </a:lnSpc>
            </a:pPr>
            <a:r>
              <a:rPr lang="en-US" altLang="en-US"/>
              <a:t>Those “absolutely committed” to Christianity = 48%</a:t>
            </a:r>
          </a:p>
          <a:p>
            <a:pPr>
              <a:lnSpc>
                <a:spcPct val="90000"/>
              </a:lnSpc>
              <a:buFontTx/>
              <a:buNone/>
            </a:pPr>
            <a:r>
              <a:rPr lang="en-US" altLang="en-US" sz="1800"/>
              <a:t>Source: George Barna, “Is America’s Faith Really Shifting?”, 2/24/03, www.barna.org</a:t>
            </a:r>
          </a:p>
        </p:txBody>
      </p:sp>
    </p:spTree>
  </p:cSld>
  <p:clrMapOvr>
    <a:masterClrMapping/>
  </p:clrMapOvr>
  <p:transition>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2209800" y="304800"/>
            <a:ext cx="7772400" cy="1143000"/>
          </a:xfrm>
        </p:spPr>
        <p:txBody>
          <a:bodyPr/>
          <a:lstStyle/>
          <a:p>
            <a:r>
              <a:rPr lang="en-US" altLang="en-US"/>
              <a:t>American Beliefs </a:t>
            </a:r>
          </a:p>
        </p:txBody>
      </p:sp>
      <p:sp>
        <p:nvSpPr>
          <p:cNvPr id="259075" name="Rectangle 3"/>
          <p:cNvSpPr>
            <a:spLocks noGrp="1" noChangeArrowheads="1"/>
          </p:cNvSpPr>
          <p:nvPr>
            <p:ph type="body" idx="1"/>
          </p:nvPr>
        </p:nvSpPr>
        <p:spPr>
          <a:xfrm>
            <a:off x="1981200" y="1447800"/>
            <a:ext cx="8229600" cy="5105400"/>
          </a:xfrm>
        </p:spPr>
        <p:txBody>
          <a:bodyPr/>
          <a:lstStyle/>
          <a:p>
            <a:r>
              <a:rPr lang="en-US" altLang="en-US"/>
              <a:t>85% of women and 72% of men believe in the Trinity </a:t>
            </a:r>
            <a:r>
              <a:rPr lang="en-US" altLang="en-US" sz="1800"/>
              <a:t>(Barna, “Americans Draw Theological Beliefs From Diverse Points of View,” 10/8/02).</a:t>
            </a:r>
          </a:p>
          <a:p>
            <a:r>
              <a:rPr lang="en-US" altLang="en-US"/>
              <a:t>42% believe that Jesus committed sins (49% of those under 38,  51% of nominal Christians, and 62% of atheists and agnostics) </a:t>
            </a:r>
            <a:r>
              <a:rPr lang="en-US" altLang="en-US" sz="1800"/>
              <a:t>(Barna, 10/8/02).</a:t>
            </a:r>
          </a:p>
          <a:p>
            <a:pPr lvl="1"/>
            <a:r>
              <a:rPr lang="en-US" altLang="en-US"/>
              <a:t>40% believe Jesus lived without sin. </a:t>
            </a:r>
            <a:r>
              <a:rPr lang="en-US" altLang="en-US" sz="1800"/>
              <a:t>(Barna, 3/6/10)</a:t>
            </a:r>
          </a:p>
          <a:p>
            <a:pPr lvl="1"/>
            <a:r>
              <a:rPr lang="en-US" altLang="en-US"/>
              <a:t>What implication does this have for the atonement—Christ’s death on the cross?</a:t>
            </a:r>
          </a:p>
        </p:txBody>
      </p:sp>
    </p:spTree>
  </p:cSld>
  <p:clrMapOvr>
    <a:masterClrMapping/>
  </p:clrMapOvr>
  <p:transition>
    <p:fade thruBlk="1"/>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ltLang="en-US"/>
              <a:t>American “theology”</a:t>
            </a:r>
          </a:p>
        </p:txBody>
      </p:sp>
      <p:sp>
        <p:nvSpPr>
          <p:cNvPr id="261123" name="Rectangle 3"/>
          <p:cNvSpPr>
            <a:spLocks noGrp="1" noChangeArrowheads="1"/>
          </p:cNvSpPr>
          <p:nvPr>
            <p:ph type="body" idx="1"/>
          </p:nvPr>
        </p:nvSpPr>
        <p:spPr>
          <a:xfrm>
            <a:off x="1981200" y="1524000"/>
            <a:ext cx="8458200" cy="5029200"/>
          </a:xfrm>
        </p:spPr>
        <p:txBody>
          <a:bodyPr/>
          <a:lstStyle/>
          <a:p>
            <a:r>
              <a:rPr lang="en-US" altLang="en-US"/>
              <a:t>50% believe that anyone who “is generally good or does enough good things for others during their life will earn a place in Heaven (40% of Protestants believe this). </a:t>
            </a:r>
            <a:r>
              <a:rPr lang="en-US" altLang="en-US" sz="1800"/>
              <a:t>(Barna, 10/8/02)</a:t>
            </a:r>
          </a:p>
          <a:p>
            <a:r>
              <a:rPr lang="en-US" altLang="en-US"/>
              <a:t>Only 28% believe that good works will not save a person. </a:t>
            </a:r>
            <a:r>
              <a:rPr lang="en-US" altLang="en-US" sz="1800"/>
              <a:t>“Barna Survey Examines Changes in Worldview Among Christians over the Past 13 Years,” March 6, 2009</a:t>
            </a:r>
            <a:r>
              <a:rPr lang="en-US" altLang="en-US"/>
              <a:t>  </a:t>
            </a:r>
            <a:r>
              <a:rPr lang="en-US" altLang="en-US" sz="1800">
                <a:hlinkClick r:id="rId3"/>
              </a:rPr>
              <a:t>http://www.barna.org/barna-update/article/21-transformation/252-barna-survey-examines-changes-in-worldview-among-christians-over-the-past-13-years?q=worldview</a:t>
            </a:r>
            <a:endParaRPr lang="en-US" altLang="en-US" sz="1800"/>
          </a:p>
          <a:p>
            <a:endParaRPr lang="en-US" altLang="en-US"/>
          </a:p>
        </p:txBody>
      </p:sp>
    </p:spTree>
  </p:cSld>
  <p:clrMapOvr>
    <a:masterClrMapping/>
  </p:clrMapOvr>
  <p:transition>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altLang="en-US"/>
              <a:t>Sources of Truth</a:t>
            </a:r>
          </a:p>
        </p:txBody>
      </p:sp>
      <p:sp>
        <p:nvSpPr>
          <p:cNvPr id="263171" name="Rectangle 3"/>
          <p:cNvSpPr>
            <a:spLocks noGrp="1" noChangeArrowheads="1"/>
          </p:cNvSpPr>
          <p:nvPr>
            <p:ph type="body" idx="1"/>
          </p:nvPr>
        </p:nvSpPr>
        <p:spPr>
          <a:xfrm>
            <a:off x="1828800" y="1447800"/>
            <a:ext cx="8153400" cy="5105400"/>
          </a:xfrm>
        </p:spPr>
        <p:txBody>
          <a:bodyPr/>
          <a:lstStyle/>
          <a:p>
            <a:r>
              <a:rPr lang="en-US" altLang="en-US" sz="2800"/>
              <a:t>44% of American adults believe that “the Bible, the Koran and the Book of Mormon are all different expressions of the same spiritual truths.” (Barna, 10/8/02)</a:t>
            </a:r>
          </a:p>
          <a:p>
            <a:pPr lvl="1"/>
            <a:r>
              <a:rPr lang="en-US" altLang="en-US"/>
              <a:t>How do the Book of Mormon and the Koran differ from the Bible?</a:t>
            </a:r>
          </a:p>
          <a:p>
            <a:r>
              <a:rPr lang="en-US" altLang="en-US" sz="2800"/>
              <a:t>54% believe “truth can be discovered only through logic, human reasoning and personal experience.” (Barna, 10/8/02)</a:t>
            </a:r>
          </a:p>
          <a:p>
            <a:pPr lvl="1"/>
            <a:r>
              <a:rPr lang="en-US" altLang="en-US"/>
              <a:t>What are truth-sources for the Christian?</a:t>
            </a:r>
          </a:p>
        </p:txBody>
      </p:sp>
    </p:spTree>
  </p:cSld>
  <p:clrMapOvr>
    <a:masterClrMapping/>
  </p:clrMapOvr>
  <p:transition>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ltLang="en-US"/>
              <a:t>Beliefs of Subgroups</a:t>
            </a:r>
          </a:p>
        </p:txBody>
      </p:sp>
      <p:sp>
        <p:nvSpPr>
          <p:cNvPr id="265219" name="Rectangle 3"/>
          <p:cNvSpPr>
            <a:spLocks noGrp="1" noChangeArrowheads="1"/>
          </p:cNvSpPr>
          <p:nvPr>
            <p:ph type="body" idx="1"/>
          </p:nvPr>
        </p:nvSpPr>
        <p:spPr/>
        <p:txBody>
          <a:bodyPr/>
          <a:lstStyle/>
          <a:p>
            <a:r>
              <a:rPr lang="en-US" altLang="en-US"/>
              <a:t>90% of women, 79% of men, and 62% of Baby Busters (19-37) say religious faith is very important.  Does this influence our approach?</a:t>
            </a:r>
          </a:p>
          <a:p>
            <a:r>
              <a:rPr lang="en-US" altLang="en-US"/>
              <a:t>58% of African Americans are “searching for meaning and purpose in life,” compared to whites, yet 45% are born again </a:t>
            </a:r>
            <a:r>
              <a:rPr lang="en-US" altLang="en-US" sz="1600"/>
              <a:t>(Barna, 2001).</a:t>
            </a:r>
          </a:p>
        </p:txBody>
      </p:sp>
    </p:spTree>
  </p:cSld>
  <p:clrMapOvr>
    <a:masterClrMapping/>
  </p:clrMapOvr>
  <p:transition>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altLang="en-US"/>
              <a:t>Beliefs of Subgroups</a:t>
            </a:r>
          </a:p>
        </p:txBody>
      </p:sp>
      <p:sp>
        <p:nvSpPr>
          <p:cNvPr id="267267" name="Rectangle 3"/>
          <p:cNvSpPr>
            <a:spLocks noGrp="1" noChangeArrowheads="1"/>
          </p:cNvSpPr>
          <p:nvPr>
            <p:ph type="body" idx="1"/>
          </p:nvPr>
        </p:nvSpPr>
        <p:spPr/>
        <p:txBody>
          <a:bodyPr/>
          <a:lstStyle/>
          <a:p>
            <a:r>
              <a:rPr lang="en-US" altLang="en-US"/>
              <a:t>10% of African Americans, 15% of Hispanics and 26% of whites believe that moral truth is absolute </a:t>
            </a:r>
            <a:r>
              <a:rPr lang="en-US" altLang="en-US" sz="1600"/>
              <a:t>(Barna, 2/12/2002, “Americans are Most Likely to Base Truth on Feelings”).</a:t>
            </a:r>
          </a:p>
          <a:p>
            <a:r>
              <a:rPr lang="en-US" altLang="en-US"/>
              <a:t>How do these stats affect your particular evangelism efforts?</a:t>
            </a:r>
          </a:p>
        </p:txBody>
      </p:sp>
    </p:spTree>
  </p:cSld>
  <p:clrMapOvr>
    <a:masterClrMapping/>
  </p:clrMapOvr>
  <p:transition>
    <p:fade thruBlk="1"/>
  </p:transition>
</p:sld>
</file>

<file path=ppt/theme/theme1.xml><?xml version="1.0" encoding="utf-8"?>
<a:theme xmlns:a="http://schemas.openxmlformats.org/drawingml/2006/main" name="Fusion[2] extreme color grids">
  <a:themeElements>
    <a:clrScheme name="Fusion[2] extreme color gri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usion[2] extreme color grid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Fusion[2] extreme color grid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usion[2] extreme color gri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usion[2] extreme color grid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usion[2] extreme color grid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usion[2] extreme color gri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usion[2] extreme color gri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usion[2] extreme color gri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01069089">
  <a:themeElements>
    <a:clrScheme name="01069089 1">
      <a:dk1>
        <a:srgbClr val="000000"/>
      </a:dk1>
      <a:lt1>
        <a:srgbClr val="EAEAEA"/>
      </a:lt1>
      <a:dk2>
        <a:srgbClr val="3A585A"/>
      </a:dk2>
      <a:lt2>
        <a:srgbClr val="FFFFCC"/>
      </a:lt2>
      <a:accent1>
        <a:srgbClr val="499EAF"/>
      </a:accent1>
      <a:accent2>
        <a:srgbClr val="589465"/>
      </a:accent2>
      <a:accent3>
        <a:srgbClr val="AEB4B5"/>
      </a:accent3>
      <a:accent4>
        <a:srgbClr val="C8C8C8"/>
      </a:accent4>
      <a:accent5>
        <a:srgbClr val="B1CCD4"/>
      </a:accent5>
      <a:accent6>
        <a:srgbClr val="4F865B"/>
      </a:accent6>
      <a:hlink>
        <a:srgbClr val="A19269"/>
      </a:hlink>
      <a:folHlink>
        <a:srgbClr val="376D6C"/>
      </a:folHlink>
    </a:clrScheme>
    <a:fontScheme name="01069089">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01069089 1">
        <a:dk1>
          <a:srgbClr val="000000"/>
        </a:dk1>
        <a:lt1>
          <a:srgbClr val="EAEAEA"/>
        </a:lt1>
        <a:dk2>
          <a:srgbClr val="3A585A"/>
        </a:dk2>
        <a:lt2>
          <a:srgbClr val="FFFFCC"/>
        </a:lt2>
        <a:accent1>
          <a:srgbClr val="499EAF"/>
        </a:accent1>
        <a:accent2>
          <a:srgbClr val="589465"/>
        </a:accent2>
        <a:accent3>
          <a:srgbClr val="AEB4B5"/>
        </a:accent3>
        <a:accent4>
          <a:srgbClr val="C8C8C8"/>
        </a:accent4>
        <a:accent5>
          <a:srgbClr val="B1CCD4"/>
        </a:accent5>
        <a:accent6>
          <a:srgbClr val="4F865B"/>
        </a:accent6>
        <a:hlink>
          <a:srgbClr val="A19269"/>
        </a:hlink>
        <a:folHlink>
          <a:srgbClr val="376D6C"/>
        </a:folHlink>
      </a:clrScheme>
      <a:clrMap bg1="dk2" tx1="lt1" bg2="dk1" tx2="lt2" accent1="accent1" accent2="accent2" accent3="accent3" accent4="accent4" accent5="accent5" accent6="accent6" hlink="hlink" folHlink="folHlink"/>
    </a:extraClrScheme>
    <a:extraClrScheme>
      <a:clrScheme name="01069089 2">
        <a:dk1>
          <a:srgbClr val="00172E"/>
        </a:dk1>
        <a:lt1>
          <a:srgbClr val="FFFFFF"/>
        </a:lt1>
        <a:dk2>
          <a:srgbClr val="003366"/>
        </a:dk2>
        <a:lt2>
          <a:srgbClr val="B2B2B2"/>
        </a:lt2>
        <a:accent1>
          <a:srgbClr val="91C6D1"/>
        </a:accent1>
        <a:accent2>
          <a:srgbClr val="54959C"/>
        </a:accent2>
        <a:accent3>
          <a:srgbClr val="FFFFFF"/>
        </a:accent3>
        <a:accent4>
          <a:srgbClr val="001226"/>
        </a:accent4>
        <a:accent5>
          <a:srgbClr val="C7DFE5"/>
        </a:accent5>
        <a:accent6>
          <a:srgbClr val="4B878D"/>
        </a:accent6>
        <a:hlink>
          <a:srgbClr val="B3A785"/>
        </a:hlink>
        <a:folHlink>
          <a:srgbClr val="D6E9EE"/>
        </a:folHlink>
      </a:clrScheme>
      <a:clrMap bg1="lt1" tx1="dk1" bg2="lt2" tx2="dk2" accent1="accent1" accent2="accent2" accent3="accent3" accent4="accent4" accent5="accent5" accent6="accent6" hlink="hlink" folHlink="folHlink"/>
    </a:extraClrScheme>
    <a:extraClrScheme>
      <a:clrScheme name="01069089 3">
        <a:dk1>
          <a:srgbClr val="000000"/>
        </a:dk1>
        <a:lt1>
          <a:srgbClr val="FFFFFF"/>
        </a:lt1>
        <a:dk2>
          <a:srgbClr val="333333"/>
        </a:dk2>
        <a:lt2>
          <a:srgbClr val="FFFFFF"/>
        </a:lt2>
        <a:accent1>
          <a:srgbClr val="B2B2B2"/>
        </a:accent1>
        <a:accent2>
          <a:srgbClr val="808080"/>
        </a:accent2>
        <a:accent3>
          <a:srgbClr val="FFFFFF"/>
        </a:accent3>
        <a:accent4>
          <a:srgbClr val="000000"/>
        </a:accent4>
        <a:accent5>
          <a:srgbClr val="D5D5D5"/>
        </a:accent5>
        <a:accent6>
          <a:srgbClr val="737373"/>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01069089 4">
        <a:dk1>
          <a:srgbClr val="333333"/>
        </a:dk1>
        <a:lt1>
          <a:srgbClr val="C0D7D8"/>
        </a:lt1>
        <a:dk2>
          <a:srgbClr val="223C3E"/>
        </a:dk2>
        <a:lt2>
          <a:srgbClr val="809EA2"/>
        </a:lt2>
        <a:accent1>
          <a:srgbClr val="FFFFCC"/>
        </a:accent1>
        <a:accent2>
          <a:srgbClr val="B2B2B2"/>
        </a:accent2>
        <a:accent3>
          <a:srgbClr val="DCE8E9"/>
        </a:accent3>
        <a:accent4>
          <a:srgbClr val="2A2A2A"/>
        </a:accent4>
        <a:accent5>
          <a:srgbClr val="FFFFE2"/>
        </a:accent5>
        <a:accent6>
          <a:srgbClr val="A1A1A1"/>
        </a:accent6>
        <a:hlink>
          <a:srgbClr val="A98FA9"/>
        </a:hlink>
        <a:folHlink>
          <a:srgbClr val="E3ECE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01068990">
  <a:themeElements>
    <a:clrScheme name="01068990 1">
      <a:dk1>
        <a:srgbClr val="000000"/>
      </a:dk1>
      <a:lt1>
        <a:srgbClr val="FFFFFF"/>
      </a:lt1>
      <a:dk2>
        <a:srgbClr val="CC0000"/>
      </a:dk2>
      <a:lt2>
        <a:srgbClr val="FFFFFF"/>
      </a:lt2>
      <a:accent1>
        <a:srgbClr val="FF0033"/>
      </a:accent1>
      <a:accent2>
        <a:srgbClr val="996633"/>
      </a:accent2>
      <a:accent3>
        <a:srgbClr val="E2AAAA"/>
      </a:accent3>
      <a:accent4>
        <a:srgbClr val="DADADA"/>
      </a:accent4>
      <a:accent5>
        <a:srgbClr val="FFAAAD"/>
      </a:accent5>
      <a:accent6>
        <a:srgbClr val="8A5C2D"/>
      </a:accent6>
      <a:hlink>
        <a:srgbClr val="CC9900"/>
      </a:hlink>
      <a:folHlink>
        <a:srgbClr val="FF6699"/>
      </a:folHlink>
    </a:clrScheme>
    <a:fontScheme name="01068990">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01068990 1">
        <a:dk1>
          <a:srgbClr val="000000"/>
        </a:dk1>
        <a:lt1>
          <a:srgbClr val="FFFFFF"/>
        </a:lt1>
        <a:dk2>
          <a:srgbClr val="CC0000"/>
        </a:dk2>
        <a:lt2>
          <a:srgbClr val="FFFFFF"/>
        </a:lt2>
        <a:accent1>
          <a:srgbClr val="FF0033"/>
        </a:accent1>
        <a:accent2>
          <a:srgbClr val="996633"/>
        </a:accent2>
        <a:accent3>
          <a:srgbClr val="E2AAAA"/>
        </a:accent3>
        <a:accent4>
          <a:srgbClr val="DADADA"/>
        </a:accent4>
        <a:accent5>
          <a:srgbClr val="FFAAAD"/>
        </a:accent5>
        <a:accent6>
          <a:srgbClr val="8A5C2D"/>
        </a:accent6>
        <a:hlink>
          <a:srgbClr val="CC9900"/>
        </a:hlink>
        <a:folHlink>
          <a:srgbClr val="FF6699"/>
        </a:folHlink>
      </a:clrScheme>
      <a:clrMap bg1="dk2" tx1="lt1" bg2="dk1" tx2="lt2" accent1="accent1" accent2="accent2" accent3="accent3" accent4="accent4" accent5="accent5" accent6="accent6" hlink="hlink" folHlink="folHlink"/>
    </a:extraClrScheme>
    <a:extraClrScheme>
      <a:clrScheme name="01068990 2">
        <a:dk1>
          <a:srgbClr val="000000"/>
        </a:dk1>
        <a:lt1>
          <a:srgbClr val="FFFFFF"/>
        </a:lt1>
        <a:dk2>
          <a:srgbClr val="0000FF"/>
        </a:dk2>
        <a:lt2>
          <a:srgbClr val="FFFFFF"/>
        </a:lt2>
        <a:accent1>
          <a:srgbClr val="FF00FF"/>
        </a:accent1>
        <a:accent2>
          <a:srgbClr val="FF0000"/>
        </a:accent2>
        <a:accent3>
          <a:srgbClr val="FFFFFF"/>
        </a:accent3>
        <a:accent4>
          <a:srgbClr val="000000"/>
        </a:accent4>
        <a:accent5>
          <a:srgbClr val="FFAAFF"/>
        </a:accent5>
        <a:accent6>
          <a:srgbClr val="E70000"/>
        </a:accent6>
        <a:hlink>
          <a:srgbClr val="00FFFF"/>
        </a:hlink>
        <a:folHlink>
          <a:srgbClr val="C0C0C0"/>
        </a:folHlink>
      </a:clrScheme>
      <a:clrMap bg1="lt1" tx1="dk1" bg2="lt2" tx2="dk2" accent1="accent1" accent2="accent2" accent3="accent3" accent4="accent4" accent5="accent5" accent6="accent6" hlink="hlink" folHlink="folHlink"/>
    </a:extraClrScheme>
    <a:extraClrScheme>
      <a:clrScheme name="01068990 3">
        <a:dk1>
          <a:srgbClr val="000000"/>
        </a:dk1>
        <a:lt1>
          <a:srgbClr val="FFFFFF"/>
        </a:lt1>
        <a:dk2>
          <a:srgbClr val="000000"/>
        </a:dk2>
        <a:lt2>
          <a:srgbClr val="FFFFFF"/>
        </a:lt2>
        <a:accent1>
          <a:srgbClr val="DDDDDD"/>
        </a:accent1>
        <a:accent2>
          <a:srgbClr val="868686"/>
        </a:accent2>
        <a:accent3>
          <a:srgbClr val="FFFFFF"/>
        </a:accent3>
        <a:accent4>
          <a:srgbClr val="000000"/>
        </a:accent4>
        <a:accent5>
          <a:srgbClr val="EBEBEB"/>
        </a:accent5>
        <a:accent6>
          <a:srgbClr val="797979"/>
        </a:accent6>
        <a:hlink>
          <a:srgbClr val="39393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01140842">
  <a:themeElements>
    <a:clrScheme name="01140842 1">
      <a:dk1>
        <a:srgbClr val="080808"/>
      </a:dk1>
      <a:lt1>
        <a:srgbClr val="74C8E6"/>
      </a:lt1>
      <a:dk2>
        <a:srgbClr val="000000"/>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fontScheme name="0114084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01140842 1">
        <a:dk1>
          <a:srgbClr val="080808"/>
        </a:dk1>
        <a:lt1>
          <a:srgbClr val="74C8E6"/>
        </a:lt1>
        <a:dk2>
          <a:srgbClr val="000000"/>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alance">
  <a:themeElements>
    <a:clrScheme name="1_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1_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1_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1_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1_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1_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1_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1_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1_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1_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01069029">
  <a:themeElements>
    <a:clrScheme name="01069029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fontScheme name="01069029">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01069029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01069029 2">
        <a:dk1>
          <a:srgbClr val="000000"/>
        </a:dk1>
        <a:lt1>
          <a:srgbClr val="FFFFFF"/>
        </a:lt1>
        <a:dk2>
          <a:srgbClr val="000000"/>
        </a:dk2>
        <a:lt2>
          <a:srgbClr val="FFFFFF"/>
        </a:lt2>
        <a:accent1>
          <a:srgbClr val="FFFFCC"/>
        </a:accent1>
        <a:accent2>
          <a:srgbClr val="990000"/>
        </a:accent2>
        <a:accent3>
          <a:srgbClr val="FFFFFF"/>
        </a:accent3>
        <a:accent4>
          <a:srgbClr val="000000"/>
        </a:accent4>
        <a:accent5>
          <a:srgbClr val="FFFFE2"/>
        </a:accent5>
        <a:accent6>
          <a:srgbClr val="8A0000"/>
        </a:accent6>
        <a:hlink>
          <a:srgbClr val="FF0066"/>
        </a:hlink>
        <a:folHlink>
          <a:srgbClr val="FFCC00"/>
        </a:folHlink>
      </a:clrScheme>
      <a:clrMap bg1="lt1" tx1="dk1" bg2="lt2" tx2="dk2" accent1="accent1" accent2="accent2" accent3="accent3" accent4="accent4" accent5="accent5" accent6="accent6" hlink="hlink" folHlink="folHlink"/>
    </a:extraClrScheme>
    <a:extraClrScheme>
      <a:clrScheme name="01069029 3">
        <a:dk1>
          <a:srgbClr val="000000"/>
        </a:dk1>
        <a:lt1>
          <a:srgbClr val="FFFFFF"/>
        </a:lt1>
        <a:dk2>
          <a:srgbClr val="000000"/>
        </a:dk2>
        <a:lt2>
          <a:srgbClr val="FFFFFF"/>
        </a:lt2>
        <a:accent1>
          <a:srgbClr val="F8F8F8"/>
        </a:accent1>
        <a:accent2>
          <a:srgbClr val="808080"/>
        </a:accent2>
        <a:accent3>
          <a:srgbClr val="FFFFFF"/>
        </a:accent3>
        <a:accent4>
          <a:srgbClr val="000000"/>
        </a:accent4>
        <a:accent5>
          <a:srgbClr val="FBFBFB"/>
        </a:accent5>
        <a:accent6>
          <a:srgbClr val="737373"/>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01069029 4">
        <a:dk1>
          <a:srgbClr val="240157"/>
        </a:dk1>
        <a:lt1>
          <a:srgbClr val="FFFFFF"/>
        </a:lt1>
        <a:dk2>
          <a:srgbClr val="4601AB"/>
        </a:dk2>
        <a:lt2>
          <a:srgbClr val="FFCC00"/>
        </a:lt2>
        <a:accent1>
          <a:srgbClr val="33CCCC"/>
        </a:accent1>
        <a:accent2>
          <a:srgbClr val="FF00FF"/>
        </a:accent2>
        <a:accent3>
          <a:srgbClr val="B0AAD2"/>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01069029 5">
        <a:dk1>
          <a:srgbClr val="000000"/>
        </a:dk1>
        <a:lt1>
          <a:srgbClr val="FFFFFF"/>
        </a:lt1>
        <a:dk2>
          <a:srgbClr val="660033"/>
        </a:dk2>
        <a:lt2>
          <a:srgbClr val="FFCC00"/>
        </a:lt2>
        <a:accent1>
          <a:srgbClr val="CC9900"/>
        </a:accent1>
        <a:accent2>
          <a:srgbClr val="FF9900"/>
        </a:accent2>
        <a:accent3>
          <a:srgbClr val="B8AAAD"/>
        </a:accent3>
        <a:accent4>
          <a:srgbClr val="DADADA"/>
        </a:accent4>
        <a:accent5>
          <a:srgbClr val="E2CAAA"/>
        </a:accent5>
        <a:accent6>
          <a:srgbClr val="E78A00"/>
        </a:accent6>
        <a:hlink>
          <a:srgbClr val="D60093"/>
        </a:hlink>
        <a:folHlink>
          <a:srgbClr val="FF5050"/>
        </a:folHlink>
      </a:clrScheme>
      <a:clrMap bg1="dk2" tx1="lt1" bg2="dk1" tx2="lt2" accent1="accent1" accent2="accent2" accent3="accent3" accent4="accent4" accent5="accent5" accent6="accent6" hlink="hlink" folHlink="folHlink"/>
    </a:extraClrScheme>
    <a:extraClrScheme>
      <a:clrScheme name="01069029 6">
        <a:dk1>
          <a:srgbClr val="000000"/>
        </a:dk1>
        <a:lt1>
          <a:srgbClr val="717BAD"/>
        </a:lt1>
        <a:dk2>
          <a:srgbClr val="FFFFFF"/>
        </a:dk2>
        <a:lt2>
          <a:srgbClr val="A9AABB"/>
        </a:lt2>
        <a:accent1>
          <a:srgbClr val="8BB6CB"/>
        </a:accent1>
        <a:accent2>
          <a:srgbClr val="DDDDDD"/>
        </a:accent2>
        <a:accent3>
          <a:srgbClr val="BBBFD3"/>
        </a:accent3>
        <a:accent4>
          <a:srgbClr val="000000"/>
        </a:accent4>
        <a:accent5>
          <a:srgbClr val="C4D7E2"/>
        </a:accent5>
        <a:accent6>
          <a:srgbClr val="C8C8C8"/>
        </a:accent6>
        <a:hlink>
          <a:srgbClr val="53628D"/>
        </a:hlink>
        <a:folHlink>
          <a:srgbClr val="989BBA"/>
        </a:folHlink>
      </a:clrScheme>
      <a:clrMap bg1="lt1" tx1="dk1" bg2="lt2" tx2="dk2" accent1="accent1" accent2="accent2" accent3="accent3" accent4="accent4" accent5="accent5" accent6="accent6" hlink="hlink" folHlink="folHlink"/>
    </a:extraClrScheme>
    <a:extraClrScheme>
      <a:clrScheme name="01069029 7">
        <a:dk1>
          <a:srgbClr val="003D50"/>
        </a:dk1>
        <a:lt1>
          <a:srgbClr val="FFFFFF"/>
        </a:lt1>
        <a:dk2>
          <a:srgbClr val="007D7A"/>
        </a:dk2>
        <a:lt2>
          <a:srgbClr val="FFCC66"/>
        </a:lt2>
        <a:accent1>
          <a:srgbClr val="33CCCC"/>
        </a:accent1>
        <a:accent2>
          <a:srgbClr val="00FFFF"/>
        </a:accent2>
        <a:accent3>
          <a:srgbClr val="AABFBE"/>
        </a:accent3>
        <a:accent4>
          <a:srgbClr val="DADADA"/>
        </a:accent4>
        <a:accent5>
          <a:srgbClr val="ADE2E2"/>
        </a:accent5>
        <a:accent6>
          <a:srgbClr val="00E7E7"/>
        </a:accent6>
        <a:hlink>
          <a:srgbClr val="02A3B4"/>
        </a:hlink>
        <a:folHlink>
          <a:srgbClr val="3CB1B4"/>
        </a:folHlink>
      </a:clrScheme>
      <a:clrMap bg1="dk2" tx1="lt1" bg2="dk1" tx2="lt2" accent1="accent1" accent2="accent2" accent3="accent3" accent4="accent4" accent5="accent5" accent6="accent6" hlink="hlink" folHlink="folHlink"/>
    </a:extraClrScheme>
    <a:extraClrScheme>
      <a:clrScheme name="01069029 8">
        <a:dk1>
          <a:srgbClr val="000000"/>
        </a:dk1>
        <a:lt1>
          <a:srgbClr val="FFFFFF"/>
        </a:lt1>
        <a:dk2>
          <a:srgbClr val="666699"/>
        </a:dk2>
        <a:lt2>
          <a:srgbClr val="F9EED3"/>
        </a:lt2>
        <a:accent1>
          <a:srgbClr val="FFFFCC"/>
        </a:accent1>
        <a:accent2>
          <a:srgbClr val="D195A0"/>
        </a:accent2>
        <a:accent3>
          <a:srgbClr val="FFFFFF"/>
        </a:accent3>
        <a:accent4>
          <a:srgbClr val="000000"/>
        </a:accent4>
        <a:accent5>
          <a:srgbClr val="FFFFE2"/>
        </a:accent5>
        <a:accent6>
          <a:srgbClr val="BD8791"/>
        </a:accent6>
        <a:hlink>
          <a:srgbClr val="993366"/>
        </a:hlink>
        <a:folHlink>
          <a:srgbClr val="FFD7CD"/>
        </a:folHlink>
      </a:clrScheme>
      <a:clrMap bg1="lt1" tx1="dk1" bg2="lt2" tx2="dk2" accent1="accent1" accent2="accent2" accent3="accent3" accent4="accent4" accent5="accent5" accent6="accent6" hlink="hlink" folHlink="folHlink"/>
    </a:extraClrScheme>
    <a:extraClrScheme>
      <a:clrScheme name="01069029 9">
        <a:dk1>
          <a:srgbClr val="000000"/>
        </a:dk1>
        <a:lt1>
          <a:srgbClr val="FFFFFF"/>
        </a:lt1>
        <a:dk2>
          <a:srgbClr val="CC0099"/>
        </a:dk2>
        <a:lt2>
          <a:srgbClr val="FFFFFF"/>
        </a:lt2>
        <a:accent1>
          <a:srgbClr val="FFFFCC"/>
        </a:accent1>
        <a:accent2>
          <a:srgbClr val="CCCC00"/>
        </a:accent2>
        <a:accent3>
          <a:srgbClr val="FFFFFF"/>
        </a:accent3>
        <a:accent4>
          <a:srgbClr val="000000"/>
        </a:accent4>
        <a:accent5>
          <a:srgbClr val="FFFFE2"/>
        </a:accent5>
        <a:accent6>
          <a:srgbClr val="B9B900"/>
        </a:accent6>
        <a:hlink>
          <a:srgbClr val="CCFF33"/>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01140827">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01140827">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01140827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ree_Circle_Pictures_Shrink_16x9.potx" id="{E4CFAA27-6FFA-4DF0-9594-8BEB8611941D}" vid="{0342CDA7-504D-43A9-A860-69E1CF462AC9}"/>
    </a:ext>
  </a:extLst>
</a:theme>
</file>

<file path=ppt/theme/theme19.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peed[1]excellent">
  <a:themeElements>
    <a:clrScheme name="Speed[1]excell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ed[1]excellent">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Speed[1]excelle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ed[1]excell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ed[1]excelle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ed[1]excelle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ed[1]excelle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ed[1]excelle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ed[1]excelle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Speed[1]">
  <a:themeElements>
    <a:clrScheme name="BlueSpeed[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ueSpeed[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BlueSpeed[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Speed[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Speed[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Speed[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Speed[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Speed[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Speed[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chGlobe">
  <a:themeElements>
    <a:clrScheme name="">
      <a:dk1>
        <a:srgbClr val="000099"/>
      </a:dk1>
      <a:lt1>
        <a:srgbClr val="FFFFFF"/>
      </a:lt1>
      <a:dk2>
        <a:srgbClr val="000000"/>
      </a:dk2>
      <a:lt2>
        <a:srgbClr val="0099FF"/>
      </a:lt2>
      <a:accent1>
        <a:srgbClr val="0099CC"/>
      </a:accent1>
      <a:accent2>
        <a:srgbClr val="0066FF"/>
      </a:accent2>
      <a:accent3>
        <a:srgbClr val="AAAAAA"/>
      </a:accent3>
      <a:accent4>
        <a:srgbClr val="DADADA"/>
      </a:accent4>
      <a:accent5>
        <a:srgbClr val="AACAE2"/>
      </a:accent5>
      <a:accent6>
        <a:srgbClr val="005CE7"/>
      </a:accent6>
      <a:hlink>
        <a:srgbClr val="3399FF"/>
      </a:hlink>
      <a:folHlink>
        <a:srgbClr val="CCECFF"/>
      </a:folHlink>
    </a:clrScheme>
    <a:fontScheme name="TechGlobe">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TechGlo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chGlo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Glob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chGlob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chGlo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chGlo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chGlo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inesncurves[1] subtle+">
  <a:themeElements>
    <a:clrScheme name="linesncurves[1] subt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inesncurves[1] subtl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linesncurves[1] subt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inesncurves[1] subt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nesncurves[1] subt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nesncurves[1] subt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nesncurves[1] subt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nesncurves[1] subt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nesncurves[1] subt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C people[1]+++">
  <a:themeElements>
    <a:clrScheme name="CC people[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 people[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CC people[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 people[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 people[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 people[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 peopl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 peopl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 peopl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01090292">
  <a:themeElements>
    <a:clrScheme name="01090292 8">
      <a:dk1>
        <a:srgbClr val="666633"/>
      </a:dk1>
      <a:lt1>
        <a:srgbClr val="FCF48C"/>
      </a:lt1>
      <a:dk2>
        <a:srgbClr val="FF9933"/>
      </a:dk2>
      <a:lt2>
        <a:srgbClr val="8A8700"/>
      </a:lt2>
      <a:accent1>
        <a:srgbClr val="339933"/>
      </a:accent1>
      <a:accent2>
        <a:srgbClr val="800000"/>
      </a:accent2>
      <a:accent3>
        <a:srgbClr val="FFCAAD"/>
      </a:accent3>
      <a:accent4>
        <a:srgbClr val="D7D077"/>
      </a:accent4>
      <a:accent5>
        <a:srgbClr val="ADCAAD"/>
      </a:accent5>
      <a:accent6>
        <a:srgbClr val="730000"/>
      </a:accent6>
      <a:hlink>
        <a:srgbClr val="0033CC"/>
      </a:hlink>
      <a:folHlink>
        <a:srgbClr val="FFCC66"/>
      </a:folHlink>
    </a:clrScheme>
    <a:fontScheme name="01090292">
      <a:majorFont>
        <a:latin typeface="Arial Black"/>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78"/>
            </a:solidFill>
            <a:effectLst/>
            <a:latin typeface="Verdana" pitchFamily="34" charset="0"/>
          </a:defRPr>
        </a:defPPr>
      </a:lstStyle>
    </a:lnDef>
  </a:objectDefaults>
  <a:extraClrSchemeLst>
    <a:extraClrScheme>
      <a:clrScheme name="0109029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109029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109029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109029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109029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109029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109029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1090292 8">
        <a:dk1>
          <a:srgbClr val="666633"/>
        </a:dk1>
        <a:lt1>
          <a:srgbClr val="FCF48C"/>
        </a:lt1>
        <a:dk2>
          <a:srgbClr val="FF9933"/>
        </a:dk2>
        <a:lt2>
          <a:srgbClr val="8A8700"/>
        </a:lt2>
        <a:accent1>
          <a:srgbClr val="339933"/>
        </a:accent1>
        <a:accent2>
          <a:srgbClr val="800000"/>
        </a:accent2>
        <a:accent3>
          <a:srgbClr val="FFCAAD"/>
        </a:accent3>
        <a:accent4>
          <a:srgbClr val="D7D077"/>
        </a:accent4>
        <a:accent5>
          <a:srgbClr val="ADCAAD"/>
        </a:accent5>
        <a:accent6>
          <a:srgbClr val="730000"/>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Fusion[2] extreme color grids</Template>
  <TotalTime>3636</TotalTime>
  <Words>8362</Words>
  <Application>Microsoft Office PowerPoint</Application>
  <PresentationFormat>Widescreen</PresentationFormat>
  <Paragraphs>538</Paragraphs>
  <Slides>96</Slides>
  <Notes>88</Notes>
  <HiddenSlides>0</HiddenSlides>
  <MMClips>0</MMClips>
  <ScaleCrop>false</ScaleCrop>
  <HeadingPairs>
    <vt:vector size="6" baseType="variant">
      <vt:variant>
        <vt:lpstr>Fonts Used</vt:lpstr>
      </vt:variant>
      <vt:variant>
        <vt:i4>17</vt:i4>
      </vt:variant>
      <vt:variant>
        <vt:lpstr>Theme</vt:lpstr>
      </vt:variant>
      <vt:variant>
        <vt:i4>20</vt:i4>
      </vt:variant>
      <vt:variant>
        <vt:lpstr>Slide Titles</vt:lpstr>
      </vt:variant>
      <vt:variant>
        <vt:i4>96</vt:i4>
      </vt:variant>
    </vt:vector>
  </HeadingPairs>
  <TitlesOfParts>
    <vt:vector size="133" baseType="lpstr">
      <vt:lpstr>Arial</vt:lpstr>
      <vt:lpstr>Arial Black</vt:lpstr>
      <vt:lpstr>Arial Narrow</vt:lpstr>
      <vt:lpstr>Calibri</vt:lpstr>
      <vt:lpstr>Calibri Light</vt:lpstr>
      <vt:lpstr>Centaur</vt:lpstr>
      <vt:lpstr>Corbel</vt:lpstr>
      <vt:lpstr>Gill Sans MT</vt:lpstr>
      <vt:lpstr>Impact</vt:lpstr>
      <vt:lpstr>Lucida Sans</vt:lpstr>
      <vt:lpstr>Monotype Sorts</vt:lpstr>
      <vt:lpstr>Tahoma</vt:lpstr>
      <vt:lpstr>Times</vt:lpstr>
      <vt:lpstr>Times New Roman</vt:lpstr>
      <vt:lpstr>Trebuchet MS</vt:lpstr>
      <vt:lpstr>Verdana</vt:lpstr>
      <vt:lpstr>Wingdings</vt:lpstr>
      <vt:lpstr>Fusion[2] extreme color grids</vt:lpstr>
      <vt:lpstr>Balance</vt:lpstr>
      <vt:lpstr>Speed[1]excellent</vt:lpstr>
      <vt:lpstr>BlueSpeed[1]</vt:lpstr>
      <vt:lpstr>TechGlobe</vt:lpstr>
      <vt:lpstr>Cliff</vt:lpstr>
      <vt:lpstr>linesncurves[1] subtle+</vt:lpstr>
      <vt:lpstr>CC people[1]+++</vt:lpstr>
      <vt:lpstr>01090292</vt:lpstr>
      <vt:lpstr>01069089</vt:lpstr>
      <vt:lpstr>01068990</vt:lpstr>
      <vt:lpstr>01140842</vt:lpstr>
      <vt:lpstr>1_Balance</vt:lpstr>
      <vt:lpstr>01069029</vt:lpstr>
      <vt:lpstr>01140827</vt:lpstr>
      <vt:lpstr>Compass</vt:lpstr>
      <vt:lpstr>Office Theme</vt:lpstr>
      <vt:lpstr>1_Office Theme</vt:lpstr>
      <vt:lpstr>Marketing 16x9</vt:lpstr>
      <vt:lpstr>1_Marketing 16x9</vt:lpstr>
      <vt:lpstr>Becoming an Agent of Reconciliation</vt:lpstr>
      <vt:lpstr>Why Evangelize  ?</vt:lpstr>
      <vt:lpstr>First, What is Evangelism?</vt:lpstr>
      <vt:lpstr>John 3:16-18 Is The Heart of God’s Great News [or bad news]</vt:lpstr>
      <vt:lpstr>WHAT IS A Christian Evangelist/Witness ?</vt:lpstr>
      <vt:lpstr>Distinguishing Traits of a Missionary</vt:lpstr>
      <vt:lpstr>Distinguishing Traits of a Missionary</vt:lpstr>
      <vt:lpstr>First, we help them get lost.</vt:lpstr>
      <vt:lpstr>Are Those Who Reject Jesus Really Lost ? </vt:lpstr>
      <vt:lpstr>Is everyone guilty before God?</vt:lpstr>
      <vt:lpstr>What do we do with even limited knowledge of God?</vt:lpstr>
      <vt:lpstr>If a person does not know God’s standards of right and wrong in the Bible, is the person guilty of trespasses?</vt:lpstr>
      <vt:lpstr>Can a person be guilty without knowing God’s laws?</vt:lpstr>
      <vt:lpstr>What if somehow I did not sin?</vt:lpstr>
      <vt:lpstr>Are Those Who Don’t Hear Of Jesus Really Lost ?  </vt:lpstr>
      <vt:lpstr>SO, Are Those Who Don’t Hear Of Jesus Really Lost ?  YES</vt:lpstr>
      <vt:lpstr>What Happens to the Lost?</vt:lpstr>
      <vt:lpstr>PowerPoint Presentation</vt:lpstr>
      <vt:lpstr>Worlds A, B &amp; C, 2010</vt:lpstr>
      <vt:lpstr>Worlds A, B &amp; C</vt:lpstr>
      <vt:lpstr>PowerPoint Presentation</vt:lpstr>
      <vt:lpstr>World Religions by Population—Mid-2015</vt:lpstr>
      <vt:lpstr>Our Responsibility</vt:lpstr>
      <vt:lpstr>Why Witness  ?</vt:lpstr>
      <vt:lpstr>Our Responsibility: Try to Rescue</vt:lpstr>
      <vt:lpstr>Our Part: Going</vt:lpstr>
      <vt:lpstr>Our Part: Diligence</vt:lpstr>
      <vt:lpstr>Our Responsibility: Love</vt:lpstr>
      <vt:lpstr>Fear of People</vt:lpstr>
      <vt:lpstr>God the Father’s Work</vt:lpstr>
      <vt:lpstr>“Ordo Salutis”— The Order of Salvation—God’s Work</vt:lpstr>
      <vt:lpstr>“Ordo Salutis”— The Order of Salvation—God’s Work</vt:lpstr>
      <vt:lpstr>God the Father’s Work</vt:lpstr>
      <vt:lpstr>God the Father’s Work</vt:lpstr>
      <vt:lpstr>God’s Grace and Mercy</vt:lpstr>
      <vt:lpstr>To Whom Do We Witness?</vt:lpstr>
      <vt:lpstr>To Whom Do We Witness?</vt:lpstr>
      <vt:lpstr>Repentance</vt:lpstr>
      <vt:lpstr>Repentance  Good Works</vt:lpstr>
      <vt:lpstr>The Work of God the Son</vt:lpstr>
      <vt:lpstr>The Work of Christ: Sinless life</vt:lpstr>
      <vt:lpstr>The Work of Christ: Death</vt:lpstr>
      <vt:lpstr>The Work of Christ: Death</vt:lpstr>
      <vt:lpstr>God The Spirit’s Work</vt:lpstr>
      <vt:lpstr>The Spirit’s Work: Empowerment and life</vt:lpstr>
      <vt:lpstr>The Work of the Spirit: Conviction</vt:lpstr>
      <vt:lpstr>The Work of the Spirit: Fielding workers</vt:lpstr>
      <vt:lpstr>The Process of “Being Saved”</vt:lpstr>
      <vt:lpstr>The Evangelist’s Work</vt:lpstr>
      <vt:lpstr>The Evangelist’s Confidence</vt:lpstr>
      <vt:lpstr>The Evangelist’s Preparation</vt:lpstr>
      <vt:lpstr>Personal Evangelism is Personal</vt:lpstr>
      <vt:lpstr>The Evangelist’s Attitude</vt:lpstr>
      <vt:lpstr>The Evangelist’s Preparation</vt:lpstr>
      <vt:lpstr>The Evangelist’s Preparation</vt:lpstr>
      <vt:lpstr>The Evangelist’s Preparation</vt:lpstr>
      <vt:lpstr>The Work of the Evangelist: GO</vt:lpstr>
      <vt:lpstr>The Work of the Evangelist: Prayer Against Fear</vt:lpstr>
      <vt:lpstr>Prayer for the Spread of the Gospel and for Protection</vt:lpstr>
      <vt:lpstr>Prayer That We Will Actively Evangelize</vt:lpstr>
      <vt:lpstr>Physicians of the Soul</vt:lpstr>
      <vt:lpstr>Physicians of the Soul: Probe</vt:lpstr>
      <vt:lpstr>Physicians of the Soul:  Spiritual scalpels</vt:lpstr>
      <vt:lpstr>Physicians of the Soul:  First tear down</vt:lpstr>
      <vt:lpstr>Physicians of the Soul:  First tear down</vt:lpstr>
      <vt:lpstr>“Jesus is the Answer” —What’s the question?</vt:lpstr>
      <vt:lpstr>Sample Diagnostic Questions</vt:lpstr>
      <vt:lpstr>Sample Diagnostic Questions</vt:lpstr>
      <vt:lpstr>More Diagnostic Questions</vt:lpstr>
      <vt:lpstr>“Does life make sense to you?”</vt:lpstr>
      <vt:lpstr>Another Diagnostic Question</vt:lpstr>
      <vt:lpstr>Distractions—TV, radio, etc.</vt:lpstr>
      <vt:lpstr>Contact Evangelism</vt:lpstr>
      <vt:lpstr>Street Evangelism</vt:lpstr>
      <vt:lpstr>Gospel Presentations</vt:lpstr>
      <vt:lpstr>The “Work” of the Sinner</vt:lpstr>
      <vt:lpstr>The “Work” of the Sinner</vt:lpstr>
      <vt:lpstr>Follow-up --immediate</vt:lpstr>
      <vt:lpstr>Followup –Bible’s importance</vt:lpstr>
      <vt:lpstr>Follow-up –further contact</vt:lpstr>
      <vt:lpstr>Who is on your heart?</vt:lpstr>
      <vt:lpstr>Inner city evangelism</vt:lpstr>
      <vt:lpstr>Distinctives</vt:lpstr>
      <vt:lpstr>PowerPoint Presentation</vt:lpstr>
      <vt:lpstr>Consistency</vt:lpstr>
      <vt:lpstr>Leaches</vt:lpstr>
      <vt:lpstr>Precautions</vt:lpstr>
      <vt:lpstr>You are not the police</vt:lpstr>
      <vt:lpstr>Contextualizing the Gospel: America</vt:lpstr>
      <vt:lpstr>American Worldview</vt:lpstr>
      <vt:lpstr>American Spirituality</vt:lpstr>
      <vt:lpstr>American Beliefs </vt:lpstr>
      <vt:lpstr>American “theology”</vt:lpstr>
      <vt:lpstr>Sources of Truth</vt:lpstr>
      <vt:lpstr>Beliefs of Subgroups</vt:lpstr>
      <vt:lpstr>Beliefs of Subgroups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an Agent of Reconciliation</dc:title>
  <dc:creator>Jim Sutherland</dc:creator>
  <cp:lastModifiedBy>Walt Robertson</cp:lastModifiedBy>
  <cp:revision>277</cp:revision>
  <cp:lastPrinted>2015-04-19T02:37:49Z</cp:lastPrinted>
  <dcterms:created xsi:type="dcterms:W3CDTF">2003-04-24T19:52:55Z</dcterms:created>
  <dcterms:modified xsi:type="dcterms:W3CDTF">2021-02-10T03:56:52Z</dcterms:modified>
</cp:coreProperties>
</file>