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4" r:id="rId3"/>
    <p:sldMasterId id="2147484000" r:id="rId4"/>
    <p:sldMasterId id="2147483698" r:id="rId5"/>
  </p:sldMasterIdLst>
  <p:notesMasterIdLst>
    <p:notesMasterId r:id="rId46"/>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627A-D083-40B5-ABBB-2A77BD78F457}"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8839B-DDEA-430D-9C51-C34CBF8E3290}" type="slidenum">
              <a:rPr lang="en-US" smtClean="0"/>
              <a:t>‹#›</a:t>
            </a:fld>
            <a:endParaRPr lang="en-US"/>
          </a:p>
        </p:txBody>
      </p:sp>
    </p:spTree>
    <p:extLst>
      <p:ext uri="{BB962C8B-B14F-4D97-AF65-F5344CB8AC3E}">
        <p14:creationId xmlns:p14="http://schemas.microsoft.com/office/powerpoint/2010/main" val="251857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888B0DD-C51E-4202-9051-89786E26A16B}"/>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7AEC99BE-8C91-4EB0-8FE2-144A270DFC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D120078D-DC12-4C74-8F0A-0CFE595B6D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3DFAE09-E946-402B-B724-8C0DAD31D6BC}"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38145BE6-E7F2-4548-967C-9FCBDB07FAEA}"/>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4FAAB033-64ED-4DB3-93DD-3D8A17F6C8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1684" name="Slide Number Placeholder 3">
            <a:extLst>
              <a:ext uri="{FF2B5EF4-FFF2-40B4-BE49-F238E27FC236}">
                <a16:creationId xmlns:a16="http://schemas.microsoft.com/office/drawing/2014/main" id="{4D2048D4-E175-4F07-B569-B366EA5067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1CF5BD8-1E9D-470E-B92C-607E30A1B899}" type="slidenum">
              <a:rPr lang="en-US" altLang="en-US">
                <a:solidFill>
                  <a:srgbClr val="000000"/>
                </a:solidFill>
              </a:rPr>
              <a:pPr/>
              <a:t>10</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4949B2B-26F7-41DC-B1D0-44909CC79C12}"/>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1BB10A4F-97F0-4EA7-AAEC-EC9268261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2708" name="Slide Number Placeholder 3">
            <a:extLst>
              <a:ext uri="{FF2B5EF4-FFF2-40B4-BE49-F238E27FC236}">
                <a16:creationId xmlns:a16="http://schemas.microsoft.com/office/drawing/2014/main" id="{3F6E9253-2165-440D-ABA6-6942679CE6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8A00061-367B-4C08-9B8A-7E0E6AD7971A}" type="slidenum">
              <a:rPr lang="en-US" altLang="en-US">
                <a:solidFill>
                  <a:srgbClr val="000000"/>
                </a:solidFill>
              </a:rPr>
              <a:pPr/>
              <a:t>11</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62E5CE0-AD16-4A50-9C8D-E5AE3C6E67F0}"/>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F3FA62F1-3D55-4CCE-B6E0-12E710D0B9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3732" name="Slide Number Placeholder 3">
            <a:extLst>
              <a:ext uri="{FF2B5EF4-FFF2-40B4-BE49-F238E27FC236}">
                <a16:creationId xmlns:a16="http://schemas.microsoft.com/office/drawing/2014/main" id="{7F54CCC4-B8E6-4F68-AD1E-6224006391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A6A9EB1-C3AC-4CD7-8C7B-0EB1B5EE41A4}" type="slidenum">
              <a:rPr lang="en-US" altLang="en-US">
                <a:solidFill>
                  <a:srgbClr val="000000"/>
                </a:solidFill>
              </a:rPr>
              <a:pPr/>
              <a:t>12</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82CB6D4-5EB6-4227-A911-B8856A48F710}"/>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4FBB57E0-EB08-4BED-A9FC-9173E10310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Add on prostitution</a:t>
            </a:r>
          </a:p>
        </p:txBody>
      </p:sp>
      <p:sp>
        <p:nvSpPr>
          <p:cNvPr id="74756" name="Slide Number Placeholder 3">
            <a:extLst>
              <a:ext uri="{FF2B5EF4-FFF2-40B4-BE49-F238E27FC236}">
                <a16:creationId xmlns:a16="http://schemas.microsoft.com/office/drawing/2014/main" id="{CD335C71-3C0F-46A7-9A7F-B69559C70B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69FC23D-0E88-4535-80DD-23A7564DC6BD}" type="slidenum">
              <a:rPr lang="en-US" altLang="en-US">
                <a:solidFill>
                  <a:srgbClr val="000000"/>
                </a:solidFill>
              </a:rPr>
              <a:pPr/>
              <a:t>13</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90B9FC0-3B4D-49C4-A07F-43479742CFC7}"/>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4A12AB41-6B62-400A-890B-562D1AFDCA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5780" name="Slide Number Placeholder 3">
            <a:extLst>
              <a:ext uri="{FF2B5EF4-FFF2-40B4-BE49-F238E27FC236}">
                <a16:creationId xmlns:a16="http://schemas.microsoft.com/office/drawing/2014/main" id="{D1B75284-CBF1-4B78-81B8-6B690B1B44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BCBDC49-C613-48BB-B162-4471E1DE3ECD}" type="slidenum">
              <a:rPr lang="en-US" altLang="en-US">
                <a:solidFill>
                  <a:srgbClr val="000000"/>
                </a:solidFill>
              </a:rPr>
              <a:pPr/>
              <a:t>14</a:t>
            </a:fld>
            <a:endParaRPr lang="en-US"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01E6A63D-7E84-4F05-9526-D3E95F119958}"/>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04F0877-1EB0-4658-AA8D-ADD40F8700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Slide Number Placeholder 3">
            <a:extLst>
              <a:ext uri="{FF2B5EF4-FFF2-40B4-BE49-F238E27FC236}">
                <a16:creationId xmlns:a16="http://schemas.microsoft.com/office/drawing/2014/main" id="{E4B1CFDB-A5E0-4363-8FFF-7C3EBA84FA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450B81A-062D-439E-8F2A-6826D580799A}" type="slidenum">
              <a:rPr lang="en-US" altLang="en-US">
                <a:solidFill>
                  <a:srgbClr val="000000"/>
                </a:solidFill>
              </a:rPr>
              <a:pPr/>
              <a:t>15</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5B8F4FB0-6748-49C1-8926-47CF00E5B6A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D43DE66-3449-4299-A8B8-65338687C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7828" name="Slide Number Placeholder 3">
            <a:extLst>
              <a:ext uri="{FF2B5EF4-FFF2-40B4-BE49-F238E27FC236}">
                <a16:creationId xmlns:a16="http://schemas.microsoft.com/office/drawing/2014/main" id="{CF5FE613-3239-4198-810F-38949DD198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B9DDC76-3B87-41CB-A0C1-DE37C63A47CE}" type="slidenum">
              <a:rPr lang="en-US" altLang="en-US">
                <a:solidFill>
                  <a:srgbClr val="000000"/>
                </a:solidFill>
              </a:rPr>
              <a:pPr/>
              <a:t>16</a:t>
            </a:fld>
            <a:endParaRPr lang="en-US"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B9F18BE-C6BC-4BC1-AE1C-FC70F0336769}"/>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8ED84BF0-9E5A-453B-AF01-215019D67B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8852" name="Slide Number Placeholder 3">
            <a:extLst>
              <a:ext uri="{FF2B5EF4-FFF2-40B4-BE49-F238E27FC236}">
                <a16:creationId xmlns:a16="http://schemas.microsoft.com/office/drawing/2014/main" id="{FD0BD458-49A5-4A77-A20C-4F2B7DCBEA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09137EB-BB0F-459F-9C79-5017667E69DA}" type="slidenum">
              <a:rPr lang="en-US" altLang="en-US">
                <a:solidFill>
                  <a:srgbClr val="000000"/>
                </a:solidFill>
              </a:rPr>
              <a:pPr/>
              <a:t>17</a:t>
            </a:fld>
            <a:endParaRPr lang="en-US"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DCE102E5-683C-448B-8FFB-ED62066EC1A3}"/>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FAB8251D-D587-4283-9FC8-041A084F8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9876" name="Slide Number Placeholder 3">
            <a:extLst>
              <a:ext uri="{FF2B5EF4-FFF2-40B4-BE49-F238E27FC236}">
                <a16:creationId xmlns:a16="http://schemas.microsoft.com/office/drawing/2014/main" id="{071AC297-782E-4831-88AF-CEC3B3F753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29842C2-311C-493C-9B44-96B1EC71AB88}" type="slidenum">
              <a:rPr lang="en-US" altLang="en-US">
                <a:solidFill>
                  <a:srgbClr val="000000"/>
                </a:solidFill>
              </a:rPr>
              <a:pPr/>
              <a:t>18</a:t>
            </a:fld>
            <a:endParaRPr lang="en-US"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07D30FB-0DC5-4B5D-9E0D-B58D9BFD7A1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67B9446-62EA-410A-B888-0E8A632744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0900" name="Slide Number Placeholder 3">
            <a:extLst>
              <a:ext uri="{FF2B5EF4-FFF2-40B4-BE49-F238E27FC236}">
                <a16:creationId xmlns:a16="http://schemas.microsoft.com/office/drawing/2014/main" id="{1A847BEA-0582-4B47-B15E-81276E7C3C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A9146B0-BE4C-4506-8325-944299FC2DBE}" type="slidenum">
              <a:rPr lang="en-US" altLang="en-US">
                <a:solidFill>
                  <a:srgbClr val="000000"/>
                </a:solidFill>
              </a:rPr>
              <a:pPr/>
              <a:t>19</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4127354-0825-46F3-855D-665B3465F3CF}"/>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9A78C8B6-1537-4607-AF1D-F817934F1B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3492" name="Slide Number Placeholder 3">
            <a:extLst>
              <a:ext uri="{FF2B5EF4-FFF2-40B4-BE49-F238E27FC236}">
                <a16:creationId xmlns:a16="http://schemas.microsoft.com/office/drawing/2014/main" id="{D1EE556F-1D78-495D-97FC-193AAE4FC6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E2F7262-7714-467B-AFF2-F97BAE4C212F}"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AD933D83-F4BD-4040-822D-F93E63D04D17}"/>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4A100717-2716-4288-B2A0-AC534265B1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1924" name="Slide Number Placeholder 3">
            <a:extLst>
              <a:ext uri="{FF2B5EF4-FFF2-40B4-BE49-F238E27FC236}">
                <a16:creationId xmlns:a16="http://schemas.microsoft.com/office/drawing/2014/main" id="{376C77F6-1032-4A41-B23A-F5F1EA9743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4115C9E-F915-496F-9C48-9096BE5C4746}" type="slidenum">
              <a:rPr lang="en-US" altLang="en-US">
                <a:solidFill>
                  <a:srgbClr val="000000"/>
                </a:solidFill>
              </a:rPr>
              <a:pPr/>
              <a:t>20</a:t>
            </a:fld>
            <a:endParaRPr lang="en-US"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791BF5D1-F818-4318-A909-5A5FB59FF3F8}"/>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F137E5C9-14A2-4130-928B-49B6603A4A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2948" name="Slide Number Placeholder 3">
            <a:extLst>
              <a:ext uri="{FF2B5EF4-FFF2-40B4-BE49-F238E27FC236}">
                <a16:creationId xmlns:a16="http://schemas.microsoft.com/office/drawing/2014/main" id="{2B703C89-D2CD-4492-A3D0-9E182B6F48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7ECF8EC-AF0A-410C-A050-68C0237099DE}" type="slidenum">
              <a:rPr lang="en-US" altLang="en-US">
                <a:solidFill>
                  <a:srgbClr val="000000"/>
                </a:solidFill>
              </a:rPr>
              <a:pPr/>
              <a:t>21</a:t>
            </a:fld>
            <a:endParaRPr lang="en-US"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556B1C4-E9F8-43C1-8799-C48684B85686}"/>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D7BE8CE7-6B3D-44D2-9BAA-FC3BF08CBF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3972" name="Slide Number Placeholder 3">
            <a:extLst>
              <a:ext uri="{FF2B5EF4-FFF2-40B4-BE49-F238E27FC236}">
                <a16:creationId xmlns:a16="http://schemas.microsoft.com/office/drawing/2014/main" id="{B4FA0AAA-93C2-40BC-9646-1365DBA861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B916BA9-09A8-44B5-889B-83D2F74C3C59}" type="slidenum">
              <a:rPr lang="en-US" altLang="en-US">
                <a:solidFill>
                  <a:srgbClr val="000000"/>
                </a:solidFill>
              </a:rPr>
              <a:pPr/>
              <a:t>22</a:t>
            </a:fld>
            <a:endParaRPr lang="en-US"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991B6E70-1359-4612-9481-93FDB77932A1}"/>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C599C213-89F6-423E-A1AD-491E0E578A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a:extLst>
              <a:ext uri="{FF2B5EF4-FFF2-40B4-BE49-F238E27FC236}">
                <a16:creationId xmlns:a16="http://schemas.microsoft.com/office/drawing/2014/main" id="{22836CDB-FFE9-4E6C-8349-0281A92E2B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7CA13A8-059A-4259-AC08-17023DC116CF}"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BC6F812-6EC1-439E-80D6-6F99DB3E5A1B}"/>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0A0889CB-2289-42EC-892E-E46ED991ED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6020" name="Slide Number Placeholder 3">
            <a:extLst>
              <a:ext uri="{FF2B5EF4-FFF2-40B4-BE49-F238E27FC236}">
                <a16:creationId xmlns:a16="http://schemas.microsoft.com/office/drawing/2014/main" id="{5E31B269-83BC-4752-A73C-0C930823E3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8DE28AD-EDB3-4D7D-9D70-EFAFAB5E2721}" type="slidenum">
              <a:rPr lang="en-US" altLang="en-US">
                <a:solidFill>
                  <a:srgbClr val="000000"/>
                </a:solidFill>
              </a:rPr>
              <a:pPr/>
              <a:t>24</a:t>
            </a:fld>
            <a:endParaRPr lang="en-US"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57B852AC-9947-41CE-8AFA-8C2CBCC1DED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085A7EF6-D2EC-4EEA-9CDD-0459E79D7E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7044" name="Slide Number Placeholder 3">
            <a:extLst>
              <a:ext uri="{FF2B5EF4-FFF2-40B4-BE49-F238E27FC236}">
                <a16:creationId xmlns:a16="http://schemas.microsoft.com/office/drawing/2014/main" id="{E43C9A1C-D41C-445B-BC6A-8A68E8ECA0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1F435CC-D2E6-4779-A7DB-147AB1B44593}" type="slidenum">
              <a:rPr lang="en-US" altLang="en-US">
                <a:solidFill>
                  <a:srgbClr val="000000"/>
                </a:solidFill>
              </a:rPr>
              <a:pPr/>
              <a:t>25</a:t>
            </a:fld>
            <a:endParaRPr lang="en-US"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BEA95049-E983-42D9-A6DE-8BCB85AFD783}"/>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36875EDE-FB68-4ECC-9E26-44404FE612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8068" name="Slide Number Placeholder 3">
            <a:extLst>
              <a:ext uri="{FF2B5EF4-FFF2-40B4-BE49-F238E27FC236}">
                <a16:creationId xmlns:a16="http://schemas.microsoft.com/office/drawing/2014/main" id="{92C6122B-738C-4ADA-9B70-1926D0194D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FDC7036-281C-4328-BDB0-7ECE3C39026B}" type="slidenum">
              <a:rPr lang="en-US" altLang="en-US">
                <a:solidFill>
                  <a:srgbClr val="000000"/>
                </a:solidFill>
              </a:rPr>
              <a:pPr/>
              <a:t>26</a:t>
            </a:fld>
            <a:endParaRPr lang="en-US"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4E52F48C-A44F-4ACA-B69A-A802F97427F2}"/>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986F5DB3-FAA9-4A59-BD10-07B8B16287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9092" name="Slide Number Placeholder 3">
            <a:extLst>
              <a:ext uri="{FF2B5EF4-FFF2-40B4-BE49-F238E27FC236}">
                <a16:creationId xmlns:a16="http://schemas.microsoft.com/office/drawing/2014/main" id="{E8490970-2D71-44EB-A0CB-E6CFC47690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9EF7167-F2E3-4EB8-88AE-94C4E1F0A8BE}"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2E2DD61-4A5A-48AA-84DF-E7FE973F18F5}"/>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33B99493-B830-449D-B6BA-CD018B5D8C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0116" name="Slide Number Placeholder 3">
            <a:extLst>
              <a:ext uri="{FF2B5EF4-FFF2-40B4-BE49-F238E27FC236}">
                <a16:creationId xmlns:a16="http://schemas.microsoft.com/office/drawing/2014/main" id="{7AB80422-4870-4C41-A3A9-42979B6674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44C155C-3D88-461E-9316-825B590EF739}"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B1C522D2-A342-471A-A076-1B8001D89079}"/>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A8F0B55-E94B-4DBE-8893-06F297CB7E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a:extLst>
              <a:ext uri="{FF2B5EF4-FFF2-40B4-BE49-F238E27FC236}">
                <a16:creationId xmlns:a16="http://schemas.microsoft.com/office/drawing/2014/main" id="{B9514148-2322-4A9E-98C3-A2C1149FC1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92DFF94-AEC5-4E2D-B2A8-F2FB7C6BE25B}" type="slidenum">
              <a:rPr lang="en-US" altLang="en-US"/>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5E414F95-B44D-4D38-B47A-A1F577370D7D}"/>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CB608FCC-B48D-4AC8-BB7B-CBFBD1F0E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0ACC20BA-02B0-4375-BEC1-5131ECAAB9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46ECED0-91EC-4A2F-B8EF-F67B9629DE3C}"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A8609AFE-E9AC-4451-BF2F-566D8FDB5928}"/>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043B12E1-5381-4679-BC16-EE81357FDF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a:extLst>
              <a:ext uri="{FF2B5EF4-FFF2-40B4-BE49-F238E27FC236}">
                <a16:creationId xmlns:a16="http://schemas.microsoft.com/office/drawing/2014/main" id="{45154B36-2534-4474-8351-3545C3534F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AD2901A-6485-42D3-9AC1-30DE938833B8}"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F416B07A-F2F0-40AD-957E-729C323BC0F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F599CC7B-1652-4351-80BC-686B624492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See Karen women account</a:t>
            </a:r>
          </a:p>
        </p:txBody>
      </p:sp>
      <p:sp>
        <p:nvSpPr>
          <p:cNvPr id="93188" name="Slide Number Placeholder 3">
            <a:extLst>
              <a:ext uri="{FF2B5EF4-FFF2-40B4-BE49-F238E27FC236}">
                <a16:creationId xmlns:a16="http://schemas.microsoft.com/office/drawing/2014/main" id="{9754FA82-53A7-403D-B54B-31FB393C1B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CD1FF83-AB42-468D-A70C-9A5C002CACEF}"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C12BE29E-BB98-4649-9A7B-A36DFD85678D}"/>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EBA5416B-1BEF-4422-82DF-658107C001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a:extLst>
              <a:ext uri="{FF2B5EF4-FFF2-40B4-BE49-F238E27FC236}">
                <a16:creationId xmlns:a16="http://schemas.microsoft.com/office/drawing/2014/main" id="{4193BA61-D7B2-4A19-B091-7807CB2F2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6FF2FB2-0B3B-4B13-9E8F-0D2939090466}" type="slidenum">
              <a:rPr lang="en-US" altLang="en-US"/>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9C50E5BD-5A39-4495-B9DF-45308475CFAE}"/>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3AD7973D-5324-4754-A1E1-4EBBDE07C8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5236" name="Slide Number Placeholder 3">
            <a:extLst>
              <a:ext uri="{FF2B5EF4-FFF2-40B4-BE49-F238E27FC236}">
                <a16:creationId xmlns:a16="http://schemas.microsoft.com/office/drawing/2014/main" id="{9795931F-03A8-4BF5-8FA3-D5920827B5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9752394-8039-4B22-A930-1BB6D1CC8838}"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9C50E5BD-5A39-4495-B9DF-45308475CFAE}"/>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3AD7973D-5324-4754-A1E1-4EBBDE07C8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5236" name="Slide Number Placeholder 3">
            <a:extLst>
              <a:ext uri="{FF2B5EF4-FFF2-40B4-BE49-F238E27FC236}">
                <a16:creationId xmlns:a16="http://schemas.microsoft.com/office/drawing/2014/main" id="{9795931F-03A8-4BF5-8FA3-D5920827B5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9752394-8039-4B22-A930-1BB6D1CC8838}" type="slidenum">
              <a:rPr lang="en-US" altLang="en-US"/>
              <a:pPr/>
              <a:t>34</a:t>
            </a:fld>
            <a:endParaRPr lang="en-US" altLang="en-US"/>
          </a:p>
        </p:txBody>
      </p:sp>
    </p:spTree>
    <p:extLst>
      <p:ext uri="{BB962C8B-B14F-4D97-AF65-F5344CB8AC3E}">
        <p14:creationId xmlns:p14="http://schemas.microsoft.com/office/powerpoint/2010/main" val="2526591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9BB5826F-25C5-4BB7-A943-4EECA8FCF5B5}"/>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50376D3E-81F9-4A86-B389-C35B3078B6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7284" name="Slide Number Placeholder 3">
            <a:extLst>
              <a:ext uri="{FF2B5EF4-FFF2-40B4-BE49-F238E27FC236}">
                <a16:creationId xmlns:a16="http://schemas.microsoft.com/office/drawing/2014/main" id="{B9831177-4986-4CAD-9D77-84FE4306FA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BA971E9-798F-442A-8111-F4BA5439C3A7}" type="slidenum">
              <a:rPr lang="en-US" altLang="en-US"/>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E26BE937-409A-46F9-B623-5AE867C9A24C}"/>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88E6FF5A-CEBC-42E9-87ED-752D89D74D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a:extLst>
              <a:ext uri="{FF2B5EF4-FFF2-40B4-BE49-F238E27FC236}">
                <a16:creationId xmlns:a16="http://schemas.microsoft.com/office/drawing/2014/main" id="{10606E0F-9F8D-47EF-AA35-4CF24D1881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4DB2823-3864-46BB-A8C0-4BD2CC8910B4}" type="slidenum">
              <a:rPr lang="en-US" altLang="en-US"/>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BF62AF0-738A-4AC5-AEC7-819D7466994E}"/>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9E00C198-8C1D-4E94-A551-5789C92B7A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2" name="Slide Number Placeholder 3">
            <a:extLst>
              <a:ext uri="{FF2B5EF4-FFF2-40B4-BE49-F238E27FC236}">
                <a16:creationId xmlns:a16="http://schemas.microsoft.com/office/drawing/2014/main" id="{E0D28FEA-CDB7-449D-A326-90535A2B6F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56BD15F-7CB2-47A2-A09B-1F8C49272187}" type="slidenum">
              <a:rPr lang="en-US" altLang="en-US"/>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EE7C40A6-FB3A-4D87-BE94-241741E38BC0}"/>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C4ACB09E-9102-4321-BA15-0959740B92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a:extLst>
              <a:ext uri="{FF2B5EF4-FFF2-40B4-BE49-F238E27FC236}">
                <a16:creationId xmlns:a16="http://schemas.microsoft.com/office/drawing/2014/main" id="{3CDF1D16-E6EE-4E31-8FD5-3A122D2204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90C3285-17E6-4E4B-8190-0B43D5C57FC2}" type="slidenum">
              <a:rPr lang="en-US" altLang="en-US"/>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E0A0862C-1CC7-4720-BB95-70F3AF9D083F}"/>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72FAA8CD-F919-41AD-B183-0DC7AB0892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1380" name="Slide Number Placeholder 3">
            <a:extLst>
              <a:ext uri="{FF2B5EF4-FFF2-40B4-BE49-F238E27FC236}">
                <a16:creationId xmlns:a16="http://schemas.microsoft.com/office/drawing/2014/main" id="{8F152E0F-1BBC-4BC8-9909-0A81890FB8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3B9E135-4C6E-494F-8F46-9145166ABD64}" type="slidenum">
              <a:rPr lang="en-US" altLang="en-US"/>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E3D9BE87-8005-4808-B238-49AB24B825D7}"/>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68FC8668-FD1A-40D0-90FB-79CB9441D6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6CCF4C2B-FAE4-452A-98AE-0A697B8035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33129E3-20BF-4FE6-997F-19AD647B1B68}" type="slidenum">
              <a:rPr lang="en-US" altLang="en-US"/>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D4E5174E-D44B-4569-916F-70E25BE53A4C}"/>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81103E5D-5A19-409D-B1D2-0566DD28C5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04" name="Slide Number Placeholder 3">
            <a:extLst>
              <a:ext uri="{FF2B5EF4-FFF2-40B4-BE49-F238E27FC236}">
                <a16:creationId xmlns:a16="http://schemas.microsoft.com/office/drawing/2014/main" id="{10DCBA44-1AC6-4A0A-8F21-9FC2AF0E46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5209119-D618-4E1A-9ACE-50F15E57AB8C}" type="slidenum">
              <a:rPr lang="en-US" altLang="en-US"/>
              <a:pPr/>
              <a:t>40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C544876-8261-429A-BB08-FC08AB429C37}"/>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AACDC9F6-FC77-45BD-8553-D66A97A550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a:extLst>
              <a:ext uri="{FF2B5EF4-FFF2-40B4-BE49-F238E27FC236}">
                <a16:creationId xmlns:a16="http://schemas.microsoft.com/office/drawing/2014/main" id="{658394F9-1B93-445E-988B-069A49A627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99FD9B1-F63C-412C-BEA7-CC7BA5807725}"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472A9BB-3C92-4709-805C-49D8E7B8FA56}"/>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9176602F-40FB-4E22-86EA-C462CF7A58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76BD9303-088F-42DF-8EFC-215917E2F7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A832580-21D5-46D5-9174-496F63BE1F3C}"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8C6C9FE7-B1CA-4D6F-B596-D549402ADBED}"/>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D58C41F-A088-44CE-B5E3-173B48658F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8612" name="Slide Number Placeholder 3">
            <a:extLst>
              <a:ext uri="{FF2B5EF4-FFF2-40B4-BE49-F238E27FC236}">
                <a16:creationId xmlns:a16="http://schemas.microsoft.com/office/drawing/2014/main" id="{25AB4B08-F8D1-49FF-B55E-67192B60F4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29CA30C-AF9E-4ACD-A0C8-8D7FD0486B24}" type="slidenum">
              <a:rPr lang="en-US" altLang="en-US">
                <a:solidFill>
                  <a:srgbClr val="000000"/>
                </a:solidFill>
              </a:rPr>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C317267-4B99-43A9-B0DF-8E33C4E461BC}"/>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96C61EB-F83D-4D2E-A5A9-AA6856FF15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9636" name="Slide Number Placeholder 3">
            <a:extLst>
              <a:ext uri="{FF2B5EF4-FFF2-40B4-BE49-F238E27FC236}">
                <a16:creationId xmlns:a16="http://schemas.microsoft.com/office/drawing/2014/main" id="{DAC7FEFE-5064-449D-94ED-3E1500F26F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5AD23F3-63CF-4D07-B983-9F7758CCA07C}" type="slidenum">
              <a:rPr lang="en-US" altLang="en-US">
                <a:solidFill>
                  <a:srgbClr val="000000"/>
                </a:solidFill>
              </a:rPr>
              <a:pPr/>
              <a:t>8</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64451DFD-2D6F-494F-BD3A-12BE8FDC22D3}"/>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A4C61298-8035-44F1-9ECE-434AF8BA71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0660" name="Slide Number Placeholder 3">
            <a:extLst>
              <a:ext uri="{FF2B5EF4-FFF2-40B4-BE49-F238E27FC236}">
                <a16:creationId xmlns:a16="http://schemas.microsoft.com/office/drawing/2014/main" id="{821AD1B1-E8BD-453B-B1BB-A0307322DA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2D9BBC4-586B-4B99-AAC2-51B63B613BF0}" type="slidenum">
              <a:rPr lang="en-US" altLang="en-US">
                <a:solidFill>
                  <a:srgbClr val="000000"/>
                </a:solidFill>
              </a:rPr>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5734E0-2647-4849-9AD2-87F1CDE98B09}"/>
              </a:ext>
            </a:extLst>
          </p:cNvPr>
          <p:cNvSpPr>
            <a:spLocks noGrp="1"/>
          </p:cNvSpPr>
          <p:nvPr>
            <p:ph type="dt" sz="half" idx="10"/>
          </p:nvPr>
        </p:nvSpPr>
        <p:spPr/>
        <p:txBody>
          <a:bodyPr/>
          <a:lstStyle>
            <a:lvl1pPr eaLnBrk="1" hangingPunct="1">
              <a:defRPr>
                <a:solidFill>
                  <a:srgbClr val="FFFFFF"/>
                </a:solidFill>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5759C1BE-F95E-4A2D-8DF9-87DBE738388A}"/>
              </a:ext>
            </a:extLst>
          </p:cNvPr>
          <p:cNvSpPr>
            <a:spLocks noGrp="1"/>
          </p:cNvSpPr>
          <p:nvPr>
            <p:ph type="ftr" sz="quarter" idx="11"/>
          </p:nvPr>
        </p:nvSpPr>
        <p:spPr/>
        <p:txBody>
          <a:bodyPr/>
          <a:lstStyle>
            <a:lvl1pPr eaLnBrk="1" hangingPunct="1">
              <a:defRPr>
                <a:solidFill>
                  <a:srgbClr val="FFFFFF"/>
                </a:solidFill>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65528A3-A161-48B1-8174-A02AF5EAE4C4}"/>
              </a:ext>
            </a:extLst>
          </p:cNvPr>
          <p:cNvSpPr>
            <a:spLocks noGrp="1"/>
          </p:cNvSpPr>
          <p:nvPr>
            <p:ph type="sldNum" sz="quarter" idx="12"/>
          </p:nvPr>
        </p:nvSpPr>
        <p:spPr/>
        <p:txBody>
          <a:bodyPr/>
          <a:lstStyle>
            <a:lvl1pPr eaLnBrk="1" hangingPunct="1">
              <a:defRPr>
                <a:solidFill>
                  <a:srgbClr val="FFFFFF"/>
                </a:solidFill>
                <a:latin typeface="Arial" panose="020B0604020202020204" pitchFamily="34" charset="0"/>
              </a:defRPr>
            </a:lvl1pPr>
          </a:lstStyle>
          <a:p>
            <a:fld id="{73B9CC19-A787-47C0-99A6-4D6FA5863B58}" type="slidenum">
              <a:rPr lang="en-US" altLang="en-US"/>
              <a:pPr/>
              <a:t>‹#›</a:t>
            </a:fld>
            <a:endParaRPr lang="en-US" altLang="en-US"/>
          </a:p>
        </p:txBody>
      </p:sp>
    </p:spTree>
    <p:extLst>
      <p:ext uri="{BB962C8B-B14F-4D97-AF65-F5344CB8AC3E}">
        <p14:creationId xmlns:p14="http://schemas.microsoft.com/office/powerpoint/2010/main" val="349242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2E51572-BB9D-47C5-BBDE-7B152D7999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155060-1176-4882-A997-BDBC41FD15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893FF2-EBFC-449E-BB6A-4D88DAFDDB68}"/>
              </a:ext>
            </a:extLst>
          </p:cNvPr>
          <p:cNvSpPr>
            <a:spLocks noGrp="1" noChangeArrowheads="1"/>
          </p:cNvSpPr>
          <p:nvPr>
            <p:ph type="sldNum" sz="quarter" idx="12"/>
          </p:nvPr>
        </p:nvSpPr>
        <p:spPr>
          <a:ln/>
        </p:spPr>
        <p:txBody>
          <a:bodyPr/>
          <a:lstStyle>
            <a:lvl1pPr>
              <a:defRPr/>
            </a:lvl1pPr>
          </a:lstStyle>
          <a:p>
            <a:fld id="{1E766F46-A922-41F5-93F5-4D1933D47808}" type="slidenum">
              <a:rPr lang="en-US" altLang="en-US"/>
              <a:pPr/>
              <a:t>‹#›</a:t>
            </a:fld>
            <a:endParaRPr lang="en-US" altLang="en-US"/>
          </a:p>
        </p:txBody>
      </p:sp>
    </p:spTree>
    <p:extLst>
      <p:ext uri="{BB962C8B-B14F-4D97-AF65-F5344CB8AC3E}">
        <p14:creationId xmlns:p14="http://schemas.microsoft.com/office/powerpoint/2010/main" val="39125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BAC629-F39C-405C-BFF2-01D833762F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742DF0-D58C-494A-8F02-4591A0AE45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0DBE6D-F667-442C-B0DB-7F5332929864}"/>
              </a:ext>
            </a:extLst>
          </p:cNvPr>
          <p:cNvSpPr>
            <a:spLocks noGrp="1" noChangeArrowheads="1"/>
          </p:cNvSpPr>
          <p:nvPr>
            <p:ph type="sldNum" sz="quarter" idx="12"/>
          </p:nvPr>
        </p:nvSpPr>
        <p:spPr>
          <a:ln/>
        </p:spPr>
        <p:txBody>
          <a:bodyPr/>
          <a:lstStyle>
            <a:lvl1pPr>
              <a:defRPr/>
            </a:lvl1pPr>
          </a:lstStyle>
          <a:p>
            <a:fld id="{7B8F920B-473A-4CA1-A96B-6D08815098E3}" type="slidenum">
              <a:rPr lang="en-US" altLang="en-US"/>
              <a:pPr/>
              <a:t>‹#›</a:t>
            </a:fld>
            <a:endParaRPr lang="en-US" altLang="en-US"/>
          </a:p>
        </p:txBody>
      </p:sp>
    </p:spTree>
    <p:extLst>
      <p:ext uri="{BB962C8B-B14F-4D97-AF65-F5344CB8AC3E}">
        <p14:creationId xmlns:p14="http://schemas.microsoft.com/office/powerpoint/2010/main" val="272850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56685" y="198438"/>
            <a:ext cx="11078633" cy="1096962"/>
          </a:xfrm>
        </p:spPr>
        <p:txBody>
          <a:bodyPr/>
          <a:lstStyle>
            <a:lvl1pPr>
              <a:defRPr sz="4600">
                <a:solidFill>
                  <a:srgbClr val="000000"/>
                </a:solidFill>
              </a:defRPr>
            </a:lvl1pPr>
          </a:lstStyle>
          <a:p>
            <a:r>
              <a:rPr lang="en-US"/>
              <a:t>Click to edit Master title style</a:t>
            </a:r>
          </a:p>
        </p:txBody>
      </p:sp>
      <p:sp>
        <p:nvSpPr>
          <p:cNvPr id="3075" name="Rectangle 3"/>
          <p:cNvSpPr>
            <a:spLocks noGrp="1" noChangeArrowheads="1"/>
          </p:cNvSpPr>
          <p:nvPr>
            <p:ph type="subTitle" idx="1"/>
          </p:nvPr>
        </p:nvSpPr>
        <p:spPr>
          <a:xfrm>
            <a:off x="556685" y="1295400"/>
            <a:ext cx="11078633" cy="533400"/>
          </a:xfrm>
        </p:spPr>
        <p:txBody>
          <a:bodyPr/>
          <a:lstStyle>
            <a:lvl1pPr marL="0" indent="0" algn="ctr">
              <a:buFontTx/>
              <a:buNone/>
              <a:defRPr sz="2400">
                <a:solidFill>
                  <a:srgbClr val="000000"/>
                </a:solidFill>
              </a:defRPr>
            </a:lvl1pPr>
          </a:lstStyle>
          <a:p>
            <a:r>
              <a:rPr lang="en-US"/>
              <a:t>Click to edit Master subtitle style</a:t>
            </a:r>
          </a:p>
        </p:txBody>
      </p:sp>
      <p:sp>
        <p:nvSpPr>
          <p:cNvPr id="4" name="Rectangle 4">
            <a:extLst>
              <a:ext uri="{FF2B5EF4-FFF2-40B4-BE49-F238E27FC236}">
                <a16:creationId xmlns:a16="http://schemas.microsoft.com/office/drawing/2014/main" id="{E4EEEF44-34DA-42AF-B613-47715300E011}"/>
              </a:ext>
            </a:extLst>
          </p:cNvPr>
          <p:cNvSpPr>
            <a:spLocks noGrp="1" noChangeArrowheads="1"/>
          </p:cNvSpPr>
          <p:nvPr>
            <p:ph type="dt" sz="half" idx="10"/>
          </p:nvPr>
        </p:nvSpPr>
        <p:spPr>
          <a:effectLst/>
        </p:spPr>
        <p:txBody>
          <a:bodyPr/>
          <a:lstStyle>
            <a:lvl1pPr>
              <a:defRPr>
                <a:solidFill>
                  <a:srgbClr val="000000"/>
                </a:solidFill>
              </a:defRPr>
            </a:lvl1pPr>
          </a:lstStyle>
          <a:p>
            <a:pPr>
              <a:defRPr/>
            </a:pPr>
            <a:endParaRPr lang="en-US"/>
          </a:p>
        </p:txBody>
      </p:sp>
      <p:sp>
        <p:nvSpPr>
          <p:cNvPr id="5" name="Rectangle 5">
            <a:extLst>
              <a:ext uri="{FF2B5EF4-FFF2-40B4-BE49-F238E27FC236}">
                <a16:creationId xmlns:a16="http://schemas.microsoft.com/office/drawing/2014/main" id="{257E799B-F412-4197-81BA-04632540C4FE}"/>
              </a:ext>
            </a:extLst>
          </p:cNvPr>
          <p:cNvSpPr>
            <a:spLocks noGrp="1" noChangeArrowheads="1"/>
          </p:cNvSpPr>
          <p:nvPr>
            <p:ph type="ftr" sz="quarter" idx="11"/>
          </p:nvPr>
        </p:nvSpPr>
        <p:spPr>
          <a:effectLst/>
        </p:spPr>
        <p:txBody>
          <a:bodyPr/>
          <a:lstStyle>
            <a:lvl1pPr>
              <a:defRPr>
                <a:solidFill>
                  <a:srgbClr val="000000"/>
                </a:solidFill>
              </a:defRPr>
            </a:lvl1pPr>
          </a:lstStyle>
          <a:p>
            <a:pPr>
              <a:defRPr/>
            </a:pPr>
            <a:endParaRPr lang="en-US"/>
          </a:p>
        </p:txBody>
      </p:sp>
      <p:sp>
        <p:nvSpPr>
          <p:cNvPr id="6" name="Rectangle 6">
            <a:extLst>
              <a:ext uri="{FF2B5EF4-FFF2-40B4-BE49-F238E27FC236}">
                <a16:creationId xmlns:a16="http://schemas.microsoft.com/office/drawing/2014/main" id="{35E2C8B8-BB18-4FCE-9353-1F7C24409D2F}"/>
              </a:ext>
            </a:extLst>
          </p:cNvPr>
          <p:cNvSpPr>
            <a:spLocks noGrp="1" noChangeArrowheads="1"/>
          </p:cNvSpPr>
          <p:nvPr>
            <p:ph type="sldNum" sz="quarter" idx="12"/>
          </p:nvPr>
        </p:nvSpPr>
        <p:spPr>
          <a:effectLst/>
        </p:spPr>
        <p:txBody>
          <a:bodyPr/>
          <a:lstStyle>
            <a:lvl1pPr>
              <a:defRPr>
                <a:solidFill>
                  <a:srgbClr val="000000"/>
                </a:solidFill>
              </a:defRPr>
            </a:lvl1pPr>
          </a:lstStyle>
          <a:p>
            <a:fld id="{AD93DEBB-37DD-4577-9EBC-E9E70E77EDCE}" type="slidenum">
              <a:rPr lang="en-US" altLang="en-US"/>
              <a:pPr/>
              <a:t>‹#›</a:t>
            </a:fld>
            <a:endParaRPr lang="en-US" altLang="en-US"/>
          </a:p>
        </p:txBody>
      </p:sp>
    </p:spTree>
    <p:extLst>
      <p:ext uri="{BB962C8B-B14F-4D97-AF65-F5344CB8AC3E}">
        <p14:creationId xmlns:p14="http://schemas.microsoft.com/office/powerpoint/2010/main" val="38784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A0B2A2-2F85-4248-8617-ABAA97DBCC53}"/>
              </a:ext>
            </a:extLst>
          </p:cNvPr>
          <p:cNvSpPr>
            <a:spLocks noGrp="1"/>
          </p:cNvSpPr>
          <p:nvPr>
            <p:ph type="dt" sz="half" idx="10"/>
          </p:nvPr>
        </p:nvSpPr>
        <p:spPr>
          <a:xfrm>
            <a:off x="609600" y="6245225"/>
            <a:ext cx="2844800" cy="476250"/>
          </a:xfrm>
          <a:prstGeom prst="rect">
            <a:avLst/>
          </a:prstGeom>
        </p:spPr>
        <p:txBody>
          <a:bodyPr/>
          <a:lstStyle>
            <a:lvl1pPr eaLnBrk="1" hangingPunct="1">
              <a:defRPr>
                <a:solidFill>
                  <a:srgbClr val="FFFFFF"/>
                </a:solidFill>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02877781-5A9B-4A86-99E8-DA5E643F9563}"/>
              </a:ext>
            </a:extLst>
          </p:cNvPr>
          <p:cNvSpPr>
            <a:spLocks noGrp="1"/>
          </p:cNvSpPr>
          <p:nvPr>
            <p:ph type="ftr" sz="quarter" idx="11"/>
          </p:nvPr>
        </p:nvSpPr>
        <p:spPr>
          <a:xfrm>
            <a:off x="4165600" y="6245225"/>
            <a:ext cx="3860800" cy="476250"/>
          </a:xfrm>
          <a:prstGeom prst="rect">
            <a:avLst/>
          </a:prstGeom>
        </p:spPr>
        <p:txBody>
          <a:bodyPr/>
          <a:lstStyle>
            <a:lvl1pPr eaLnBrk="1" hangingPunct="1">
              <a:defRPr>
                <a:solidFill>
                  <a:srgbClr val="FFFFFF"/>
                </a:solidFill>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75B1A96-B9FB-4336-A23E-18CB4D2DC328}"/>
              </a:ext>
            </a:extLst>
          </p:cNvPr>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Arial" panose="020B0604020202020204" pitchFamily="34" charset="0"/>
              </a:defRPr>
            </a:lvl1pPr>
          </a:lstStyle>
          <a:p>
            <a:fld id="{30E2ED04-5DC1-44ED-996E-97909B93954F}" type="slidenum">
              <a:rPr lang="en-US" altLang="en-US"/>
              <a:pPr/>
              <a:t>‹#›</a:t>
            </a:fld>
            <a:endParaRPr lang="en-US" altLang="en-US"/>
          </a:p>
        </p:txBody>
      </p:sp>
    </p:spTree>
    <p:extLst>
      <p:ext uri="{BB962C8B-B14F-4D97-AF65-F5344CB8AC3E}">
        <p14:creationId xmlns:p14="http://schemas.microsoft.com/office/powerpoint/2010/main" val="316148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baseline="0">
                <a:latin typeface="Arial" panose="020B0604020202020204" pitchFamily="34" charset="0"/>
              </a:defRPr>
            </a:lvl1pPr>
            <a:lvl2pPr>
              <a:defRPr sz="2400" baseline="0">
                <a:latin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3">
            <a:extLst>
              <a:ext uri="{FF2B5EF4-FFF2-40B4-BE49-F238E27FC236}">
                <a16:creationId xmlns:a16="http://schemas.microsoft.com/office/drawing/2014/main" id="{2B25A3C5-57EE-4472-AC68-BF32A4B61CAB}"/>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24">
            <a:extLst>
              <a:ext uri="{FF2B5EF4-FFF2-40B4-BE49-F238E27FC236}">
                <a16:creationId xmlns:a16="http://schemas.microsoft.com/office/drawing/2014/main" id="{8DCCE51D-5A47-4C6B-A138-3C167B1C7943}"/>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25">
            <a:extLst>
              <a:ext uri="{FF2B5EF4-FFF2-40B4-BE49-F238E27FC236}">
                <a16:creationId xmlns:a16="http://schemas.microsoft.com/office/drawing/2014/main" id="{90FE3F01-815A-4394-95BE-AEB8896DC322}"/>
              </a:ext>
            </a:extLst>
          </p:cNvPr>
          <p:cNvSpPr>
            <a:spLocks noGrp="1" noChangeArrowheads="1"/>
          </p:cNvSpPr>
          <p:nvPr>
            <p:ph type="sldNum" sz="quarter" idx="12"/>
          </p:nvPr>
        </p:nvSpPr>
        <p:spPr/>
        <p:txBody>
          <a:bodyPr/>
          <a:lstStyle>
            <a:lvl1pPr eaLnBrk="0" hangingPunct="0">
              <a:defRPr/>
            </a:lvl1pPr>
          </a:lstStyle>
          <a:p>
            <a:fld id="{4F68B0E3-9F87-4A4F-8A25-0B235C2FA6BB}" type="slidenum">
              <a:rPr lang="en-US" altLang="en-US"/>
              <a:pPr/>
              <a:t>‹#›</a:t>
            </a:fld>
            <a:endParaRPr lang="en-US" altLang="en-US"/>
          </a:p>
        </p:txBody>
      </p:sp>
    </p:spTree>
    <p:extLst>
      <p:ext uri="{BB962C8B-B14F-4D97-AF65-F5344CB8AC3E}">
        <p14:creationId xmlns:p14="http://schemas.microsoft.com/office/powerpoint/2010/main" val="233690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196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87586" name="Rectangle 2"/>
          <p:cNvSpPr>
            <a:spLocks noGrp="1" noChangeArrowheads="1"/>
          </p:cNvSpPr>
          <p:nvPr>
            <p:ph type="ctrTitle"/>
          </p:nvPr>
        </p:nvSpPr>
        <p:spPr>
          <a:xfrm>
            <a:off x="2023533" y="228601"/>
            <a:ext cx="10168467" cy="720725"/>
          </a:xfrm>
        </p:spPr>
        <p:txBody>
          <a:bodyPr/>
          <a:lstStyle>
            <a:lvl1pPr algn="ctr">
              <a:defRPr sz="4000">
                <a:solidFill>
                  <a:srgbClr val="000000"/>
                </a:solidFill>
              </a:defRPr>
            </a:lvl1pPr>
          </a:lstStyle>
          <a:p>
            <a:r>
              <a:rPr lang="en-US"/>
              <a:t>Click to edit Master title style</a:t>
            </a:r>
            <a:endParaRPr lang="ru-RU"/>
          </a:p>
        </p:txBody>
      </p:sp>
      <p:sp>
        <p:nvSpPr>
          <p:cNvPr id="1987587" name="Rectangle 3"/>
          <p:cNvSpPr>
            <a:spLocks noGrp="1" noChangeArrowheads="1"/>
          </p:cNvSpPr>
          <p:nvPr>
            <p:ph type="subTitle" idx="1"/>
          </p:nvPr>
        </p:nvSpPr>
        <p:spPr>
          <a:xfrm>
            <a:off x="3352800" y="914400"/>
            <a:ext cx="7518400" cy="457200"/>
          </a:xfrm>
        </p:spPr>
        <p:txBody>
          <a:bodyPr/>
          <a:lstStyle>
            <a:lvl1pPr marL="0" indent="0" algn="ctr">
              <a:buFontTx/>
              <a:buNone/>
              <a:defRPr sz="2000" b="1"/>
            </a:lvl1pPr>
          </a:lstStyle>
          <a:p>
            <a:r>
              <a:rPr lang="en-US"/>
              <a:t>Click to edit Master subtitle style</a:t>
            </a:r>
            <a:endParaRPr lang="ru-RU"/>
          </a:p>
        </p:txBody>
      </p:sp>
    </p:spTree>
    <p:extLst>
      <p:ext uri="{BB962C8B-B14F-4D97-AF65-F5344CB8AC3E}">
        <p14:creationId xmlns:p14="http://schemas.microsoft.com/office/powerpoint/2010/main" val="333430614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B9DA37B3-0476-428A-BFB8-641F495819F0}"/>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40">
            <a:extLst>
              <a:ext uri="{FF2B5EF4-FFF2-40B4-BE49-F238E27FC236}">
                <a16:creationId xmlns:a16="http://schemas.microsoft.com/office/drawing/2014/main" id="{D952EFBE-0FA2-4452-9F3C-C5BEEE510568}"/>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41">
            <a:extLst>
              <a:ext uri="{FF2B5EF4-FFF2-40B4-BE49-F238E27FC236}">
                <a16:creationId xmlns:a16="http://schemas.microsoft.com/office/drawing/2014/main" id="{82B1FE3B-5594-43CE-8B4C-B3970B84C29B}"/>
              </a:ext>
            </a:extLst>
          </p:cNvPr>
          <p:cNvSpPr>
            <a:spLocks noGrp="1" noChangeArrowheads="1"/>
          </p:cNvSpPr>
          <p:nvPr>
            <p:ph type="sldNum" sz="quarter" idx="12"/>
          </p:nvPr>
        </p:nvSpPr>
        <p:spPr/>
        <p:txBody>
          <a:bodyPr/>
          <a:lstStyle>
            <a:lvl1pPr eaLnBrk="0" hangingPunct="0">
              <a:defRPr/>
            </a:lvl1pPr>
          </a:lstStyle>
          <a:p>
            <a:fld id="{8147088D-6658-477A-93C1-5FBBFFD1F86F}" type="slidenum">
              <a:rPr lang="en-US" altLang="en-US"/>
              <a:pPr/>
              <a:t>‹#›</a:t>
            </a:fld>
            <a:endParaRPr lang="en-US" altLang="en-US"/>
          </a:p>
        </p:txBody>
      </p:sp>
    </p:spTree>
    <p:extLst>
      <p:ext uri="{BB962C8B-B14F-4D97-AF65-F5344CB8AC3E}">
        <p14:creationId xmlns:p14="http://schemas.microsoft.com/office/powerpoint/2010/main" val="1810215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637DA97-6C10-48EC-989D-D20960C65AA8}"/>
              </a:ext>
            </a:extLst>
          </p:cNvPr>
          <p:cNvSpPr>
            <a:spLocks noGrp="1" noChangeArrowheads="1"/>
          </p:cNvSpPr>
          <p:nvPr>
            <p:ph type="title"/>
          </p:nvPr>
        </p:nvSpPr>
        <p:spPr bwMode="auto">
          <a:xfrm>
            <a:off x="609600" y="4572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28E5710-FF29-4835-9565-C5860B4699E5}"/>
              </a:ext>
            </a:extLst>
          </p:cNvPr>
          <p:cNvSpPr>
            <a:spLocks noGrp="1" noChangeArrowheads="1"/>
          </p:cNvSpPr>
          <p:nvPr>
            <p:ph type="body" idx="1"/>
          </p:nvPr>
        </p:nvSpPr>
        <p:spPr bwMode="auto">
          <a:xfrm>
            <a:off x="609600" y="1981201"/>
            <a:ext cx="109728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693CAC0-833B-46B3-98CA-7D2AEA1EA41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AA222E86-D26C-4207-80E6-503024FDE70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lvl1pPr algn="ctr">
              <a:defRPr sz="1400" baseline="0" dirty="0"/>
            </a:lvl1pPr>
          </a:lstStyle>
          <a:p>
            <a:pPr>
              <a:defRPr/>
            </a:pPr>
            <a:endParaRPr lang="en-US"/>
          </a:p>
        </p:txBody>
      </p:sp>
      <p:sp>
        <p:nvSpPr>
          <p:cNvPr id="1030" name="Rectangle 6">
            <a:extLst>
              <a:ext uri="{FF2B5EF4-FFF2-40B4-BE49-F238E27FC236}">
                <a16:creationId xmlns:a16="http://schemas.microsoft.com/office/drawing/2014/main" id="{5180D7B8-E218-4734-A9C0-0732C1D9872E}"/>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lvl1pPr algn="r">
              <a:defRPr sz="1400"/>
            </a:lvl1pPr>
          </a:lstStyle>
          <a:p>
            <a:fld id="{F82E8E14-C668-49B7-840D-815F65DDD29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084" r:id="rId1"/>
    <p:sldLayoutId id="2147484062" r:id="rId2"/>
    <p:sldLayoutId id="2147484061" r:id="rId3"/>
    <p:sldLayoutId id="2147484083" r:id="rId4"/>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0B05490-E574-4786-89A9-F16D0E2ED549}"/>
              </a:ext>
            </a:extLst>
          </p:cNvPr>
          <p:cNvSpPr>
            <a:spLocks noGrp="1" noChangeArrowheads="1"/>
          </p:cNvSpPr>
          <p:nvPr>
            <p:ph type="title"/>
          </p:nvPr>
        </p:nvSpPr>
        <p:spPr bwMode="auto">
          <a:xfrm>
            <a:off x="800101" y="1557339"/>
            <a:ext cx="10191751"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a:extLst>
              <a:ext uri="{FF2B5EF4-FFF2-40B4-BE49-F238E27FC236}">
                <a16:creationId xmlns:a16="http://schemas.microsoft.com/office/drawing/2014/main" id="{C7A82830-9E22-4485-B1B8-B67167A216DB}"/>
              </a:ext>
            </a:extLst>
          </p:cNvPr>
          <p:cNvSpPr>
            <a:spLocks noGrp="1" noChangeArrowheads="1"/>
          </p:cNvSpPr>
          <p:nvPr>
            <p:ph type="body" idx="1"/>
          </p:nvPr>
        </p:nvSpPr>
        <p:spPr bwMode="auto">
          <a:xfrm>
            <a:off x="800101" y="2420938"/>
            <a:ext cx="10191751"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dk2" tx1="lt1" bg2="dk1" tx2="lt2" accent1="accent1" accent2="accent2" accent3="accent3" accent4="accent4" accent5="accent5" accent6="accent6" hlink="hlink" folHlink="folHlink"/>
  <p:sldLayoutIdLst>
    <p:sldLayoutId id="214748408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dissolve">
                                      <p:cBhvr>
                                        <p:cTn id="17" dur="500"/>
                                        <p:tgtEl>
                                          <p:spTgt spid="1027">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dissolve">
                                      <p:cBhvr>
                                        <p:cTn id="20" dur="500"/>
                                        <p:tgtEl>
                                          <p:spTgt spid="1027">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dissolve">
                                      <p:cBhvr>
                                        <p:cTn id="23" dur="500"/>
                                        <p:tgtEl>
                                          <p:spTgt spid="1027">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dissolve">
                                      <p:cBhvr>
                                        <p:cTn id="26"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D1E2685B-2935-4B67-860F-AAED4F661D5A}"/>
              </a:ext>
            </a:extLst>
          </p:cNvPr>
          <p:cNvGrpSpPr>
            <a:grpSpLocks/>
          </p:cNvGrpSpPr>
          <p:nvPr/>
        </p:nvGrpSpPr>
        <p:grpSpPr bwMode="auto">
          <a:xfrm>
            <a:off x="0" y="0"/>
            <a:ext cx="12192000" cy="6934200"/>
            <a:chOff x="0" y="0"/>
            <a:chExt cx="5760" cy="4368"/>
          </a:xfrm>
        </p:grpSpPr>
        <p:sp>
          <p:nvSpPr>
            <p:cNvPr id="89091" name="Freeform 3">
              <a:extLst>
                <a:ext uri="{FF2B5EF4-FFF2-40B4-BE49-F238E27FC236}">
                  <a16:creationId xmlns:a16="http://schemas.microsoft.com/office/drawing/2014/main" id="{E8A8F384-E76B-4ED6-AD49-838CFD89A6D5}"/>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6153" name="Freeform 4">
              <a:extLst>
                <a:ext uri="{FF2B5EF4-FFF2-40B4-BE49-F238E27FC236}">
                  <a16:creationId xmlns:a16="http://schemas.microsoft.com/office/drawing/2014/main" id="{D2D16CD7-9644-4670-BBC5-56F129D9FACD}"/>
                </a:ext>
              </a:extLst>
            </p:cNvPr>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4" name="Freeform 5">
              <a:extLst>
                <a:ext uri="{FF2B5EF4-FFF2-40B4-BE49-F238E27FC236}">
                  <a16:creationId xmlns:a16="http://schemas.microsoft.com/office/drawing/2014/main" id="{C5BC0BD0-EDAA-447B-9E11-9A02DA3F6EAB}"/>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5" name="Freeform 6">
              <a:extLst>
                <a:ext uri="{FF2B5EF4-FFF2-40B4-BE49-F238E27FC236}">
                  <a16:creationId xmlns:a16="http://schemas.microsoft.com/office/drawing/2014/main" id="{89FD592B-8F2F-4A94-9FF6-3F15821966DB}"/>
                </a:ext>
              </a:extLst>
            </p:cNvPr>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6" name="Freeform 7">
              <a:extLst>
                <a:ext uri="{FF2B5EF4-FFF2-40B4-BE49-F238E27FC236}">
                  <a16:creationId xmlns:a16="http://schemas.microsoft.com/office/drawing/2014/main" id="{929C3359-3952-4A41-880C-B9ED3020349E}"/>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7" name="Freeform 8">
              <a:extLst>
                <a:ext uri="{FF2B5EF4-FFF2-40B4-BE49-F238E27FC236}">
                  <a16:creationId xmlns:a16="http://schemas.microsoft.com/office/drawing/2014/main" id="{104A24AF-1D5E-4599-A9DD-4EFED25684EA}"/>
                </a:ext>
              </a:extLst>
            </p:cNvPr>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8" name="Freeform 9">
              <a:extLst>
                <a:ext uri="{FF2B5EF4-FFF2-40B4-BE49-F238E27FC236}">
                  <a16:creationId xmlns:a16="http://schemas.microsoft.com/office/drawing/2014/main" id="{E19812C0-D865-480A-B72E-28DA17F37C76}"/>
                </a:ext>
              </a:extLst>
            </p:cNvPr>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9" name="Freeform 10">
              <a:extLst>
                <a:ext uri="{FF2B5EF4-FFF2-40B4-BE49-F238E27FC236}">
                  <a16:creationId xmlns:a16="http://schemas.microsoft.com/office/drawing/2014/main" id="{CA475083-7B4D-408A-8EA8-8E4EDABF8184}"/>
                </a:ext>
              </a:extLst>
            </p:cNvPr>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
              <a:extLst>
                <a:ext uri="{FF2B5EF4-FFF2-40B4-BE49-F238E27FC236}">
                  <a16:creationId xmlns:a16="http://schemas.microsoft.com/office/drawing/2014/main" id="{3E52393A-1A89-404E-9317-70601EE2F0BD}"/>
                </a:ext>
              </a:extLst>
            </p:cNvPr>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Rectangle 12">
              <a:extLst>
                <a:ext uri="{FF2B5EF4-FFF2-40B4-BE49-F238E27FC236}">
                  <a16:creationId xmlns:a16="http://schemas.microsoft.com/office/drawing/2014/main" id="{B777B35D-CC58-4DCE-92D3-2C58A40F80C7}"/>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rgbClr val="FFFFFF"/>
                </a:solidFill>
                <a:latin typeface="Arial" panose="020B0604020202020204" pitchFamily="34" charset="0"/>
              </a:endParaRPr>
            </a:p>
          </p:txBody>
        </p:sp>
        <p:sp>
          <p:nvSpPr>
            <p:cNvPr id="6162" name="Rectangle 13">
              <a:extLst>
                <a:ext uri="{FF2B5EF4-FFF2-40B4-BE49-F238E27FC236}">
                  <a16:creationId xmlns:a16="http://schemas.microsoft.com/office/drawing/2014/main" id="{B0391B84-E389-406B-BE5C-398E38B00E27}"/>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rgbClr val="FFFFFF"/>
                </a:solidFill>
                <a:latin typeface="Arial" panose="020B0604020202020204" pitchFamily="34" charset="0"/>
              </a:endParaRPr>
            </a:p>
          </p:txBody>
        </p:sp>
        <p:sp>
          <p:nvSpPr>
            <p:cNvPr id="89102" name="Freeform 14">
              <a:extLst>
                <a:ext uri="{FF2B5EF4-FFF2-40B4-BE49-F238E27FC236}">
                  <a16:creationId xmlns:a16="http://schemas.microsoft.com/office/drawing/2014/main" id="{C68C7B3B-8E69-47F6-83BB-68AEB9ED620E}"/>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89103" name="Freeform 15">
              <a:extLst>
                <a:ext uri="{FF2B5EF4-FFF2-40B4-BE49-F238E27FC236}">
                  <a16:creationId xmlns:a16="http://schemas.microsoft.com/office/drawing/2014/main" id="{FF3EEA09-493E-4991-8330-A89290AC13C0}"/>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89104" name="Freeform 16">
              <a:extLst>
                <a:ext uri="{FF2B5EF4-FFF2-40B4-BE49-F238E27FC236}">
                  <a16:creationId xmlns:a16="http://schemas.microsoft.com/office/drawing/2014/main" id="{81A9E5C1-6DBC-43C8-BE83-5D0A1839C71E}"/>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6166" name="Freeform 17">
              <a:extLst>
                <a:ext uri="{FF2B5EF4-FFF2-40B4-BE49-F238E27FC236}">
                  <a16:creationId xmlns:a16="http://schemas.microsoft.com/office/drawing/2014/main" id="{94BE6032-0B1D-4287-85C7-39A212319015}"/>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7" name="Freeform 18">
              <a:extLst>
                <a:ext uri="{FF2B5EF4-FFF2-40B4-BE49-F238E27FC236}">
                  <a16:creationId xmlns:a16="http://schemas.microsoft.com/office/drawing/2014/main" id="{B958DD1C-AECA-44EA-90AC-DF85183DCD17}"/>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107" name="Freeform 19">
              <a:extLst>
                <a:ext uri="{FF2B5EF4-FFF2-40B4-BE49-F238E27FC236}">
                  <a16:creationId xmlns:a16="http://schemas.microsoft.com/office/drawing/2014/main" id="{68DEDF24-932C-43E4-97A8-5FF5E85C4A83}"/>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6169" name="Freeform 20">
              <a:extLst>
                <a:ext uri="{FF2B5EF4-FFF2-40B4-BE49-F238E27FC236}">
                  <a16:creationId xmlns:a16="http://schemas.microsoft.com/office/drawing/2014/main" id="{14385053-1106-4674-9F5F-D456B950B0E8}"/>
                </a:ext>
              </a:extLst>
            </p:cNvPr>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9109" name="Rectangle 21">
            <a:extLst>
              <a:ext uri="{FF2B5EF4-FFF2-40B4-BE49-F238E27FC236}">
                <a16:creationId xmlns:a16="http://schemas.microsoft.com/office/drawing/2014/main" id="{08BF0117-A151-4B61-8340-7A629C41C43F}"/>
              </a:ext>
            </a:extLst>
          </p:cNvPr>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9110" name="Rectangle 22">
            <a:extLst>
              <a:ext uri="{FF2B5EF4-FFF2-40B4-BE49-F238E27FC236}">
                <a16:creationId xmlns:a16="http://schemas.microsoft.com/office/drawing/2014/main" id="{44D7D9C1-C209-4340-9D47-7569B9552039}"/>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111" name="Rectangle 23">
            <a:extLst>
              <a:ext uri="{FF2B5EF4-FFF2-40B4-BE49-F238E27FC236}">
                <a16:creationId xmlns:a16="http://schemas.microsoft.com/office/drawing/2014/main" id="{A7EB860C-2F48-4400-A863-612DDC88AB0E}"/>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mn-lt"/>
              </a:defRPr>
            </a:lvl1pPr>
          </a:lstStyle>
          <a:p>
            <a:pPr>
              <a:defRPr/>
            </a:pPr>
            <a:endParaRPr lang="en-US"/>
          </a:p>
        </p:txBody>
      </p:sp>
      <p:sp>
        <p:nvSpPr>
          <p:cNvPr id="89112" name="Rectangle 24">
            <a:extLst>
              <a:ext uri="{FF2B5EF4-FFF2-40B4-BE49-F238E27FC236}">
                <a16:creationId xmlns:a16="http://schemas.microsoft.com/office/drawing/2014/main" id="{08440B97-3053-41BF-AB5E-EB85B01ACD2D}"/>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mn-lt"/>
              </a:defRPr>
            </a:lvl1pPr>
          </a:lstStyle>
          <a:p>
            <a:pPr>
              <a:defRPr/>
            </a:pPr>
            <a:endParaRPr lang="en-US"/>
          </a:p>
        </p:txBody>
      </p:sp>
      <p:sp>
        <p:nvSpPr>
          <p:cNvPr id="89113" name="Rectangle 25">
            <a:extLst>
              <a:ext uri="{FF2B5EF4-FFF2-40B4-BE49-F238E27FC236}">
                <a16:creationId xmlns:a16="http://schemas.microsoft.com/office/drawing/2014/main" id="{D316461B-0CEE-487F-9AB9-D3751D0FB6E5}"/>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defRPr>
            </a:lvl1pPr>
          </a:lstStyle>
          <a:p>
            <a:fld id="{2400A21C-A780-43F0-8354-16582610DB0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087" r:id="rId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86562" name="Rectangle 2">
            <a:extLst>
              <a:ext uri="{FF2B5EF4-FFF2-40B4-BE49-F238E27FC236}">
                <a16:creationId xmlns:a16="http://schemas.microsoft.com/office/drawing/2014/main" id="{742BF5A1-D551-498C-8894-B43E4E368488}"/>
              </a:ext>
            </a:extLst>
          </p:cNvPr>
          <p:cNvSpPr>
            <a:spLocks noGrp="1" noChangeArrowheads="1"/>
          </p:cNvSpPr>
          <p:nvPr>
            <p:ph type="title"/>
          </p:nvPr>
        </p:nvSpPr>
        <p:spPr bwMode="auto">
          <a:xfrm>
            <a:off x="1625600" y="222250"/>
            <a:ext cx="8737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986563" name="Rectangle 3">
            <a:extLst>
              <a:ext uri="{FF2B5EF4-FFF2-40B4-BE49-F238E27FC236}">
                <a16:creationId xmlns:a16="http://schemas.microsoft.com/office/drawing/2014/main" id="{00CE1CDA-E6E6-4D76-93BF-12375115DECE}"/>
              </a:ext>
            </a:extLst>
          </p:cNvPr>
          <p:cNvSpPr>
            <a:spLocks noGrp="1" noChangeArrowheads="1"/>
          </p:cNvSpPr>
          <p:nvPr>
            <p:ph type="body" idx="1"/>
          </p:nvPr>
        </p:nvSpPr>
        <p:spPr bwMode="auto">
          <a:xfrm>
            <a:off x="1568451" y="981075"/>
            <a:ext cx="10384367"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4073" r:id="rId1"/>
    <p:sldLayoutId id="2147484091"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86562"/>
                                        </p:tgtEl>
                                        <p:attrNameLst>
                                          <p:attrName>style.visibility</p:attrName>
                                        </p:attrNameLst>
                                      </p:cBhvr>
                                      <p:to>
                                        <p:strVal val="visible"/>
                                      </p:to>
                                    </p:set>
                                    <p:animEffect transition="in" filter="fade">
                                      <p:cBhvr>
                                        <p:cTn id="7" dur="2000"/>
                                        <p:tgtEl>
                                          <p:spTgt spid="1986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86563">
                                            <p:txEl>
                                              <p:pRg st="0" end="0"/>
                                            </p:txEl>
                                          </p:spTgt>
                                        </p:tgtEl>
                                        <p:attrNameLst>
                                          <p:attrName>style.visibility</p:attrName>
                                        </p:attrNameLst>
                                      </p:cBhvr>
                                      <p:to>
                                        <p:strVal val="visible"/>
                                      </p:to>
                                    </p:set>
                                    <p:animEffect transition="in" filter="fade">
                                      <p:cBhvr>
                                        <p:cTn id="12" dur="2000"/>
                                        <p:tgtEl>
                                          <p:spTgt spid="198656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86563">
                                            <p:txEl>
                                              <p:pRg st="1" end="1"/>
                                            </p:txEl>
                                          </p:spTgt>
                                        </p:tgtEl>
                                        <p:attrNameLst>
                                          <p:attrName>style.visibility</p:attrName>
                                        </p:attrNameLst>
                                      </p:cBhvr>
                                      <p:to>
                                        <p:strVal val="visible"/>
                                      </p:to>
                                    </p:set>
                                    <p:animEffect transition="in" filter="fade">
                                      <p:cBhvr>
                                        <p:cTn id="15" dur="2000"/>
                                        <p:tgtEl>
                                          <p:spTgt spid="198656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86563">
                                            <p:txEl>
                                              <p:pRg st="2" end="2"/>
                                            </p:txEl>
                                          </p:spTgt>
                                        </p:tgtEl>
                                        <p:attrNameLst>
                                          <p:attrName>style.visibility</p:attrName>
                                        </p:attrNameLst>
                                      </p:cBhvr>
                                      <p:to>
                                        <p:strVal val="visible"/>
                                      </p:to>
                                    </p:set>
                                    <p:animEffect transition="in" filter="fade">
                                      <p:cBhvr>
                                        <p:cTn id="18" dur="2000"/>
                                        <p:tgtEl>
                                          <p:spTgt spid="198656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86563">
                                            <p:txEl>
                                              <p:pRg st="3" end="3"/>
                                            </p:txEl>
                                          </p:spTgt>
                                        </p:tgtEl>
                                        <p:attrNameLst>
                                          <p:attrName>style.visibility</p:attrName>
                                        </p:attrNameLst>
                                      </p:cBhvr>
                                      <p:to>
                                        <p:strVal val="visible"/>
                                      </p:to>
                                    </p:set>
                                    <p:animEffect transition="in" filter="fade">
                                      <p:cBhvr>
                                        <p:cTn id="21" dur="2000"/>
                                        <p:tgtEl>
                                          <p:spTgt spid="198656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86563">
                                            <p:txEl>
                                              <p:pRg st="4" end="4"/>
                                            </p:txEl>
                                          </p:spTgt>
                                        </p:tgtEl>
                                        <p:attrNameLst>
                                          <p:attrName>style.visibility</p:attrName>
                                        </p:attrNameLst>
                                      </p:cBhvr>
                                      <p:to>
                                        <p:strVal val="visible"/>
                                      </p:to>
                                    </p:set>
                                    <p:animEffect transition="in" filter="fade">
                                      <p:cBhvr>
                                        <p:cTn id="24" dur="2000"/>
                                        <p:tgtEl>
                                          <p:spTgt spid="1986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62" grpId="0"/>
      <p:bldP spid="1986563" grpId="0" build="p">
        <p:tmplLst>
          <p:tmpl lvl="1">
            <p:tnLst>
              <p:par>
                <p:cTn presetID="10" presetClass="entr" presetSubtype="0" fill="hold" nodeType="clickEffect">
                  <p:stCondLst>
                    <p:cond delay="0"/>
                  </p:stCondLst>
                  <p:childTnLst>
                    <p:set>
                      <p:cBhvr>
                        <p:cTn dur="1" fill="hold">
                          <p:stCondLst>
                            <p:cond delay="0"/>
                          </p:stCondLst>
                        </p:cTn>
                        <p:tgtEl>
                          <p:spTgt spid="1986563"/>
                        </p:tgtEl>
                        <p:attrNameLst>
                          <p:attrName>style.visibility</p:attrName>
                        </p:attrNameLst>
                      </p:cBhvr>
                      <p:to>
                        <p:strVal val="visible"/>
                      </p:to>
                    </p:set>
                    <p:animEffect transition="in" filter="fade">
                      <p:cBhvr>
                        <p:cTn dur="2000"/>
                        <p:tgtEl>
                          <p:spTgt spid="198656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986563"/>
                        </p:tgtEl>
                        <p:attrNameLst>
                          <p:attrName>style.visibility</p:attrName>
                        </p:attrNameLst>
                      </p:cBhvr>
                      <p:to>
                        <p:strVal val="visible"/>
                      </p:to>
                    </p:set>
                    <p:animEffect transition="in" filter="fade">
                      <p:cBhvr>
                        <p:cTn dur="2000"/>
                        <p:tgtEl>
                          <p:spTgt spid="198656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986563"/>
                        </p:tgtEl>
                        <p:attrNameLst>
                          <p:attrName>style.visibility</p:attrName>
                        </p:attrNameLst>
                      </p:cBhvr>
                      <p:to>
                        <p:strVal val="visible"/>
                      </p:to>
                    </p:set>
                    <p:animEffect transition="in" filter="fade">
                      <p:cBhvr>
                        <p:cTn dur="2000"/>
                        <p:tgtEl>
                          <p:spTgt spid="198656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986563"/>
                        </p:tgtEl>
                        <p:attrNameLst>
                          <p:attrName>style.visibility</p:attrName>
                        </p:attrNameLst>
                      </p:cBhvr>
                      <p:to>
                        <p:strVal val="visible"/>
                      </p:to>
                    </p:set>
                    <p:animEffect transition="in" filter="fade">
                      <p:cBhvr>
                        <p:cTn dur="2000"/>
                        <p:tgtEl>
                          <p:spTgt spid="198656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986563"/>
                        </p:tgtEl>
                        <p:attrNameLst>
                          <p:attrName>style.visibility</p:attrName>
                        </p:attrNameLst>
                      </p:cBhvr>
                      <p:to>
                        <p:strVal val="visible"/>
                      </p:to>
                    </p:set>
                    <p:animEffect transition="in" filter="fade">
                      <p:cBhvr>
                        <p:cTn dur="2000"/>
                        <p:tgtEl>
                          <p:spTgt spid="1986563"/>
                        </p:tgtEl>
                      </p:cBhvr>
                    </p:animEffect>
                  </p:childTnLst>
                </p:cTn>
              </p:par>
            </p:tnLst>
          </p:tmpl>
        </p:tmplLst>
      </p:bldP>
    </p:bldLst>
  </p:timing>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5A7C5A56-ACFF-4560-A80D-D2A644874CBB}"/>
              </a:ext>
            </a:extLst>
          </p:cNvPr>
          <p:cNvGrpSpPr>
            <a:grpSpLocks/>
          </p:cNvGrpSpPr>
          <p:nvPr/>
        </p:nvGrpSpPr>
        <p:grpSpPr bwMode="auto">
          <a:xfrm>
            <a:off x="5067300" y="1789114"/>
            <a:ext cx="7120467" cy="5056187"/>
            <a:chOff x="2394" y="1127"/>
            <a:chExt cx="3364" cy="3185"/>
          </a:xfrm>
        </p:grpSpPr>
        <p:sp>
          <p:nvSpPr>
            <p:cNvPr id="10243" name="Rectangle 3">
              <a:extLst>
                <a:ext uri="{FF2B5EF4-FFF2-40B4-BE49-F238E27FC236}">
                  <a16:creationId xmlns:a16="http://schemas.microsoft.com/office/drawing/2014/main" id="{0F1A997D-6C7D-4B4D-B585-116F2162B331}"/>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solidFill>
                  <a:srgbClr val="FFFFFF"/>
                </a:solidFill>
                <a:latin typeface="Arial" charset="0"/>
              </a:endParaRPr>
            </a:p>
          </p:txBody>
        </p:sp>
        <p:sp>
          <p:nvSpPr>
            <p:cNvPr id="10244" name="Oval 4">
              <a:extLst>
                <a:ext uri="{FF2B5EF4-FFF2-40B4-BE49-F238E27FC236}">
                  <a16:creationId xmlns:a16="http://schemas.microsoft.com/office/drawing/2014/main" id="{266DB99A-C1B3-44F9-BC8B-C6D8C63C5483}"/>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solidFill>
                  <a:srgbClr val="FFFFFF"/>
                </a:solidFill>
                <a:latin typeface="Arial" charset="0"/>
              </a:endParaRPr>
            </a:p>
          </p:txBody>
        </p:sp>
        <p:sp>
          <p:nvSpPr>
            <p:cNvPr id="10245" name="Rectangle 5">
              <a:extLst>
                <a:ext uri="{FF2B5EF4-FFF2-40B4-BE49-F238E27FC236}">
                  <a16:creationId xmlns:a16="http://schemas.microsoft.com/office/drawing/2014/main" id="{1964B1DC-A11F-4550-9287-0A55AA467933}"/>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solidFill>
                  <a:srgbClr val="FFFFFF"/>
                </a:solidFill>
                <a:latin typeface="Arial" charset="0"/>
              </a:endParaRPr>
            </a:p>
          </p:txBody>
        </p:sp>
        <p:sp>
          <p:nvSpPr>
            <p:cNvPr id="10246" name="Freeform 6">
              <a:extLst>
                <a:ext uri="{FF2B5EF4-FFF2-40B4-BE49-F238E27FC236}">
                  <a16:creationId xmlns:a16="http://schemas.microsoft.com/office/drawing/2014/main" id="{C62494CF-A216-497A-A6BD-13BB1724F8F2}"/>
                </a:ext>
              </a:extLst>
            </p:cNvPr>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47" name="Rectangle 7">
              <a:extLst>
                <a:ext uri="{FF2B5EF4-FFF2-40B4-BE49-F238E27FC236}">
                  <a16:creationId xmlns:a16="http://schemas.microsoft.com/office/drawing/2014/main" id="{A270C617-E2B2-4FE3-8B58-FBAF269E971F}"/>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solidFill>
                  <a:srgbClr val="FFFFFF"/>
                </a:solidFill>
                <a:latin typeface="Arial" charset="0"/>
              </a:endParaRPr>
            </a:p>
          </p:txBody>
        </p:sp>
        <p:sp>
          <p:nvSpPr>
            <p:cNvPr id="10248" name="Rectangle 8">
              <a:extLst>
                <a:ext uri="{FF2B5EF4-FFF2-40B4-BE49-F238E27FC236}">
                  <a16:creationId xmlns:a16="http://schemas.microsoft.com/office/drawing/2014/main" id="{A82B6EEC-7B4E-4CD4-AC37-7D0C9A075A3D}"/>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solidFill>
                  <a:srgbClr val="FFFFFF"/>
                </a:solidFill>
                <a:latin typeface="Arial" charset="0"/>
              </a:endParaRPr>
            </a:p>
          </p:txBody>
        </p:sp>
        <p:sp>
          <p:nvSpPr>
            <p:cNvPr id="10249" name="Rectangle 9">
              <a:extLst>
                <a:ext uri="{FF2B5EF4-FFF2-40B4-BE49-F238E27FC236}">
                  <a16:creationId xmlns:a16="http://schemas.microsoft.com/office/drawing/2014/main" id="{C7D433C2-FF2A-48B5-A291-5EA9AED9985E}"/>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solidFill>
                  <a:srgbClr val="FFFFFF"/>
                </a:solidFill>
                <a:latin typeface="Arial" charset="0"/>
              </a:endParaRPr>
            </a:p>
          </p:txBody>
        </p:sp>
        <p:sp>
          <p:nvSpPr>
            <p:cNvPr id="10250" name="Rectangle 10">
              <a:extLst>
                <a:ext uri="{FF2B5EF4-FFF2-40B4-BE49-F238E27FC236}">
                  <a16:creationId xmlns:a16="http://schemas.microsoft.com/office/drawing/2014/main" id="{C6B3621E-36A5-40D0-BA6A-1C8ABF6FD8D1}"/>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solidFill>
                  <a:srgbClr val="FFFFFF"/>
                </a:solidFill>
                <a:latin typeface="Arial" charset="0"/>
              </a:endParaRPr>
            </a:p>
          </p:txBody>
        </p:sp>
        <p:sp>
          <p:nvSpPr>
            <p:cNvPr id="10251" name="Rectangle 11">
              <a:extLst>
                <a:ext uri="{FF2B5EF4-FFF2-40B4-BE49-F238E27FC236}">
                  <a16:creationId xmlns:a16="http://schemas.microsoft.com/office/drawing/2014/main" id="{8325E7B4-A1F9-408F-8FC1-A5FFC2D8B626}"/>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solidFill>
                  <a:srgbClr val="FFFFFF"/>
                </a:solidFill>
                <a:latin typeface="Arial" charset="0"/>
              </a:endParaRPr>
            </a:p>
          </p:txBody>
        </p:sp>
        <p:sp>
          <p:nvSpPr>
            <p:cNvPr id="10252" name="Freeform 12">
              <a:extLst>
                <a:ext uri="{FF2B5EF4-FFF2-40B4-BE49-F238E27FC236}">
                  <a16:creationId xmlns:a16="http://schemas.microsoft.com/office/drawing/2014/main" id="{9D644DDA-0C67-40DD-B03A-1ABA619F27F9}"/>
                </a:ext>
              </a:extLst>
            </p:cNvPr>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53" name="Freeform 13">
              <a:extLst>
                <a:ext uri="{FF2B5EF4-FFF2-40B4-BE49-F238E27FC236}">
                  <a16:creationId xmlns:a16="http://schemas.microsoft.com/office/drawing/2014/main" id="{073DED2A-BF77-4912-9590-5F03B6602C8F}"/>
                </a:ext>
              </a:extLst>
            </p:cNvPr>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54" name="Freeform 14">
              <a:extLst>
                <a:ext uri="{FF2B5EF4-FFF2-40B4-BE49-F238E27FC236}">
                  <a16:creationId xmlns:a16="http://schemas.microsoft.com/office/drawing/2014/main" id="{A5C4802F-C9AB-4F2D-9954-C8422480E949}"/>
                </a:ext>
              </a:extLst>
            </p:cNvPr>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55" name="Freeform 15">
              <a:extLst>
                <a:ext uri="{FF2B5EF4-FFF2-40B4-BE49-F238E27FC236}">
                  <a16:creationId xmlns:a16="http://schemas.microsoft.com/office/drawing/2014/main" id="{0B7192C3-EECD-4830-B9A2-90172D8D7391}"/>
                </a:ext>
              </a:extLst>
            </p:cNvPr>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56" name="Freeform 16">
              <a:extLst>
                <a:ext uri="{FF2B5EF4-FFF2-40B4-BE49-F238E27FC236}">
                  <a16:creationId xmlns:a16="http://schemas.microsoft.com/office/drawing/2014/main" id="{BF011FDD-07B3-401F-B2CB-35FED7BF7154}"/>
                </a:ext>
              </a:extLst>
            </p:cNvPr>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57" name="Freeform 17">
              <a:extLst>
                <a:ext uri="{FF2B5EF4-FFF2-40B4-BE49-F238E27FC236}">
                  <a16:creationId xmlns:a16="http://schemas.microsoft.com/office/drawing/2014/main" id="{6958F81C-DFDC-455F-97B9-DAC7AC4E70E0}"/>
                </a:ext>
              </a:extLst>
            </p:cNvPr>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58" name="Freeform 18">
              <a:extLst>
                <a:ext uri="{FF2B5EF4-FFF2-40B4-BE49-F238E27FC236}">
                  <a16:creationId xmlns:a16="http://schemas.microsoft.com/office/drawing/2014/main" id="{0E72F4C6-332B-400B-9B98-114DDC2DD9C0}"/>
                </a:ext>
              </a:extLst>
            </p:cNvPr>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59" name="Freeform 19">
              <a:extLst>
                <a:ext uri="{FF2B5EF4-FFF2-40B4-BE49-F238E27FC236}">
                  <a16:creationId xmlns:a16="http://schemas.microsoft.com/office/drawing/2014/main" id="{18FD4DBB-1E9B-4BF7-85E6-8B8E6F0B0FA6}"/>
                </a:ext>
              </a:extLst>
            </p:cNvPr>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60" name="Freeform 20">
              <a:extLst>
                <a:ext uri="{FF2B5EF4-FFF2-40B4-BE49-F238E27FC236}">
                  <a16:creationId xmlns:a16="http://schemas.microsoft.com/office/drawing/2014/main" id="{769C3892-E627-4417-B7D8-E73472FE479A}"/>
                </a:ext>
              </a:extLst>
            </p:cNvPr>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61" name="Freeform 21">
              <a:extLst>
                <a:ext uri="{FF2B5EF4-FFF2-40B4-BE49-F238E27FC236}">
                  <a16:creationId xmlns:a16="http://schemas.microsoft.com/office/drawing/2014/main" id="{DE4856A4-64A6-4041-AF89-79D511AB17F1}"/>
                </a:ext>
              </a:extLst>
            </p:cNvPr>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62" name="Freeform 22">
              <a:extLst>
                <a:ext uri="{FF2B5EF4-FFF2-40B4-BE49-F238E27FC236}">
                  <a16:creationId xmlns:a16="http://schemas.microsoft.com/office/drawing/2014/main" id="{676FDC44-5D45-4C52-9D24-1BF2EE94AB87}"/>
                </a:ext>
              </a:extLst>
            </p:cNvPr>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63" name="Freeform 23">
              <a:extLst>
                <a:ext uri="{FF2B5EF4-FFF2-40B4-BE49-F238E27FC236}">
                  <a16:creationId xmlns:a16="http://schemas.microsoft.com/office/drawing/2014/main" id="{42BAF938-2CDB-471C-8C4C-F957531B9D15}"/>
                </a:ext>
              </a:extLst>
            </p:cNvPr>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64" name="Freeform 24">
              <a:extLst>
                <a:ext uri="{FF2B5EF4-FFF2-40B4-BE49-F238E27FC236}">
                  <a16:creationId xmlns:a16="http://schemas.microsoft.com/office/drawing/2014/main" id="{D300A1FF-C4EF-4DE4-9BC8-81060FBD941C}"/>
                </a:ext>
              </a:extLst>
            </p:cNvPr>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65" name="Freeform 25">
              <a:extLst>
                <a:ext uri="{FF2B5EF4-FFF2-40B4-BE49-F238E27FC236}">
                  <a16:creationId xmlns:a16="http://schemas.microsoft.com/office/drawing/2014/main" id="{F77D66E2-AD49-437B-924D-26527CC4E1AA}"/>
                </a:ext>
              </a:extLst>
            </p:cNvPr>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66" name="Freeform 26">
              <a:extLst>
                <a:ext uri="{FF2B5EF4-FFF2-40B4-BE49-F238E27FC236}">
                  <a16:creationId xmlns:a16="http://schemas.microsoft.com/office/drawing/2014/main" id="{9B1C447C-DE88-4F76-ABED-13205FA45FDE}"/>
                </a:ext>
              </a:extLst>
            </p:cNvPr>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67" name="Oval 27">
              <a:extLst>
                <a:ext uri="{FF2B5EF4-FFF2-40B4-BE49-F238E27FC236}">
                  <a16:creationId xmlns:a16="http://schemas.microsoft.com/office/drawing/2014/main" id="{73179954-067D-4CCB-942E-961CA3CC209C}"/>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a:solidFill>
                  <a:srgbClr val="FFFFFF"/>
                </a:solidFill>
                <a:latin typeface="Arial" charset="0"/>
              </a:endParaRPr>
            </a:p>
          </p:txBody>
        </p:sp>
        <p:sp>
          <p:nvSpPr>
            <p:cNvPr id="10268" name="Oval 28">
              <a:extLst>
                <a:ext uri="{FF2B5EF4-FFF2-40B4-BE49-F238E27FC236}">
                  <a16:creationId xmlns:a16="http://schemas.microsoft.com/office/drawing/2014/main" id="{257EB714-E50C-4B77-B747-5E8AE395E768}"/>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solidFill>
                  <a:srgbClr val="FFFFFF"/>
                </a:solidFill>
                <a:latin typeface="Arial" charset="0"/>
              </a:endParaRPr>
            </a:p>
          </p:txBody>
        </p:sp>
        <p:sp>
          <p:nvSpPr>
            <p:cNvPr id="10269" name="Oval 29">
              <a:extLst>
                <a:ext uri="{FF2B5EF4-FFF2-40B4-BE49-F238E27FC236}">
                  <a16:creationId xmlns:a16="http://schemas.microsoft.com/office/drawing/2014/main" id="{EF18E336-1936-44A0-B021-3F04EC2233DC}"/>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a:solidFill>
                  <a:srgbClr val="FFFFFF"/>
                </a:solidFill>
                <a:latin typeface="Arial" charset="0"/>
              </a:endParaRPr>
            </a:p>
          </p:txBody>
        </p:sp>
        <p:sp>
          <p:nvSpPr>
            <p:cNvPr id="10270" name="Freeform 30">
              <a:extLst>
                <a:ext uri="{FF2B5EF4-FFF2-40B4-BE49-F238E27FC236}">
                  <a16:creationId xmlns:a16="http://schemas.microsoft.com/office/drawing/2014/main" id="{3AAB8CB9-A3A0-4A44-9432-3346C7C87D90}"/>
                </a:ext>
              </a:extLst>
            </p:cNvPr>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71" name="Freeform 31">
              <a:extLst>
                <a:ext uri="{FF2B5EF4-FFF2-40B4-BE49-F238E27FC236}">
                  <a16:creationId xmlns:a16="http://schemas.microsoft.com/office/drawing/2014/main" id="{0642386D-4AD8-40D1-AC40-0CD182F9BD01}"/>
                </a:ext>
              </a:extLst>
            </p:cNvPr>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72" name="Rectangle 32">
              <a:extLst>
                <a:ext uri="{FF2B5EF4-FFF2-40B4-BE49-F238E27FC236}">
                  <a16:creationId xmlns:a16="http://schemas.microsoft.com/office/drawing/2014/main" id="{385E08C9-C4BC-4393-BA56-EF3ACD9E2AE2}"/>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a:solidFill>
                  <a:srgbClr val="FFFFFF"/>
                </a:solidFill>
                <a:latin typeface="Arial" charset="0"/>
              </a:endParaRPr>
            </a:p>
          </p:txBody>
        </p:sp>
        <p:sp>
          <p:nvSpPr>
            <p:cNvPr id="10273" name="Rectangle 33">
              <a:extLst>
                <a:ext uri="{FF2B5EF4-FFF2-40B4-BE49-F238E27FC236}">
                  <a16:creationId xmlns:a16="http://schemas.microsoft.com/office/drawing/2014/main" id="{D3151F6F-0ABD-4A41-ACC8-080A5975EA1F}"/>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solidFill>
                  <a:srgbClr val="FFFFFF"/>
                </a:solidFill>
                <a:latin typeface="Arial" charset="0"/>
              </a:endParaRPr>
            </a:p>
          </p:txBody>
        </p:sp>
        <p:sp>
          <p:nvSpPr>
            <p:cNvPr id="10274" name="AutoShape 34">
              <a:extLst>
                <a:ext uri="{FF2B5EF4-FFF2-40B4-BE49-F238E27FC236}">
                  <a16:creationId xmlns:a16="http://schemas.microsoft.com/office/drawing/2014/main" id="{E6DF8B31-FCEC-4947-8534-258080675166}"/>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solidFill>
                  <a:srgbClr val="FFFFFF"/>
                </a:solidFill>
                <a:latin typeface="Arial" charset="0"/>
              </a:endParaRPr>
            </a:p>
          </p:txBody>
        </p:sp>
        <p:sp>
          <p:nvSpPr>
            <p:cNvPr id="10275" name="Freeform 35">
              <a:extLst>
                <a:ext uri="{FF2B5EF4-FFF2-40B4-BE49-F238E27FC236}">
                  <a16:creationId xmlns:a16="http://schemas.microsoft.com/office/drawing/2014/main" id="{D96F7B66-1178-472E-99E1-2AE9354C25A5}"/>
                </a:ext>
              </a:extLst>
            </p:cNvPr>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solidFill>
                  <a:srgbClr val="FFFFFF"/>
                </a:solidFill>
                <a:latin typeface="Arial" charset="0"/>
              </a:endParaRPr>
            </a:p>
          </p:txBody>
        </p:sp>
        <p:sp>
          <p:nvSpPr>
            <p:cNvPr id="10276" name="Freeform 36">
              <a:extLst>
                <a:ext uri="{FF2B5EF4-FFF2-40B4-BE49-F238E27FC236}">
                  <a16:creationId xmlns:a16="http://schemas.microsoft.com/office/drawing/2014/main" id="{8062D79A-0046-4748-9037-D27664F5EBCD}"/>
                </a:ext>
              </a:extLst>
            </p:cNvPr>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solidFill>
                  <a:srgbClr val="FFFFFF"/>
                </a:solidFill>
                <a:latin typeface="Arial" charset="0"/>
              </a:endParaRPr>
            </a:p>
          </p:txBody>
        </p:sp>
      </p:grpSp>
      <p:sp>
        <p:nvSpPr>
          <p:cNvPr id="10277" name="Rectangle 37">
            <a:extLst>
              <a:ext uri="{FF2B5EF4-FFF2-40B4-BE49-F238E27FC236}">
                <a16:creationId xmlns:a16="http://schemas.microsoft.com/office/drawing/2014/main" id="{84EF6DF4-F255-4FF8-8CED-DD4B96BE6AF3}"/>
              </a:ext>
            </a:extLst>
          </p:cNvPr>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8" name="Rectangle 38">
            <a:extLst>
              <a:ext uri="{FF2B5EF4-FFF2-40B4-BE49-F238E27FC236}">
                <a16:creationId xmlns:a16="http://schemas.microsoft.com/office/drawing/2014/main" id="{9DBA46A4-5B72-4C0D-AFBC-6EEA8E36416F}"/>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9" name="Rectangle 39">
            <a:extLst>
              <a:ext uri="{FF2B5EF4-FFF2-40B4-BE49-F238E27FC236}">
                <a16:creationId xmlns:a16="http://schemas.microsoft.com/office/drawing/2014/main" id="{932AFE58-3F08-4CA0-B4F0-ECA783E1D425}"/>
              </a:ext>
            </a:extLst>
          </p:cNvPr>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mn-lt"/>
              </a:defRPr>
            </a:lvl1pPr>
          </a:lstStyle>
          <a:p>
            <a:pPr>
              <a:defRPr/>
            </a:pPr>
            <a:endParaRPr lang="en-US"/>
          </a:p>
        </p:txBody>
      </p:sp>
      <p:sp>
        <p:nvSpPr>
          <p:cNvPr id="10280" name="Rectangle 40">
            <a:extLst>
              <a:ext uri="{FF2B5EF4-FFF2-40B4-BE49-F238E27FC236}">
                <a16:creationId xmlns:a16="http://schemas.microsoft.com/office/drawing/2014/main" id="{7FBADF4C-1A26-44C8-8EFF-22B5E208A100}"/>
              </a:ext>
            </a:extLst>
          </p:cNvPr>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mn-lt"/>
              </a:defRPr>
            </a:lvl1pPr>
          </a:lstStyle>
          <a:p>
            <a:pPr>
              <a:defRPr/>
            </a:pPr>
            <a:endParaRPr lang="en-US"/>
          </a:p>
        </p:txBody>
      </p:sp>
      <p:sp>
        <p:nvSpPr>
          <p:cNvPr id="10281" name="Rectangle 41">
            <a:extLst>
              <a:ext uri="{FF2B5EF4-FFF2-40B4-BE49-F238E27FC236}">
                <a16:creationId xmlns:a16="http://schemas.microsoft.com/office/drawing/2014/main" id="{3F34ADCF-D809-47BB-8C4B-16C7CE8C0CF1}"/>
              </a:ext>
            </a:extLst>
          </p:cNvPr>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Tahoma" panose="020B0604030504040204" pitchFamily="34" charset="0"/>
              </a:defRPr>
            </a:lvl1pPr>
          </a:lstStyle>
          <a:p>
            <a:fld id="{B75D8FA3-8D90-4005-9228-DE70573A7C0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086"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77"/>
                                        </p:tgtEl>
                                        <p:attrNameLst>
                                          <p:attrName>style.visibility</p:attrName>
                                        </p:attrNameLst>
                                      </p:cBhvr>
                                      <p:to>
                                        <p:strVal val="visible"/>
                                      </p:to>
                                    </p:set>
                                    <p:animEffect transition="in" filter="fade">
                                      <p:cBhvr>
                                        <p:cTn id="7" dur="2000"/>
                                        <p:tgtEl>
                                          <p:spTgt spid="10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8">
                                            <p:txEl>
                                              <p:pRg st="0" end="0"/>
                                            </p:txEl>
                                          </p:spTgt>
                                        </p:tgtEl>
                                        <p:attrNameLst>
                                          <p:attrName>style.visibility</p:attrName>
                                        </p:attrNameLst>
                                      </p:cBhvr>
                                      <p:to>
                                        <p:strVal val="visible"/>
                                      </p:to>
                                    </p:set>
                                    <p:animEffect transition="in" filter="fade">
                                      <p:cBhvr>
                                        <p:cTn id="12" dur="2000"/>
                                        <p:tgtEl>
                                          <p:spTgt spid="1027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8">
                                            <p:txEl>
                                              <p:pRg st="1" end="1"/>
                                            </p:txEl>
                                          </p:spTgt>
                                        </p:tgtEl>
                                        <p:attrNameLst>
                                          <p:attrName>style.visibility</p:attrName>
                                        </p:attrNameLst>
                                      </p:cBhvr>
                                      <p:to>
                                        <p:strVal val="visible"/>
                                      </p:to>
                                    </p:set>
                                    <p:animEffect transition="in" filter="fade">
                                      <p:cBhvr>
                                        <p:cTn id="15" dur="2000"/>
                                        <p:tgtEl>
                                          <p:spTgt spid="1027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8">
                                            <p:txEl>
                                              <p:pRg st="2" end="2"/>
                                            </p:txEl>
                                          </p:spTgt>
                                        </p:tgtEl>
                                        <p:attrNameLst>
                                          <p:attrName>style.visibility</p:attrName>
                                        </p:attrNameLst>
                                      </p:cBhvr>
                                      <p:to>
                                        <p:strVal val="visible"/>
                                      </p:to>
                                    </p:set>
                                    <p:animEffect transition="in" filter="fade">
                                      <p:cBhvr>
                                        <p:cTn id="18" dur="2000"/>
                                        <p:tgtEl>
                                          <p:spTgt spid="1027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8">
                                            <p:txEl>
                                              <p:pRg st="3" end="3"/>
                                            </p:txEl>
                                          </p:spTgt>
                                        </p:tgtEl>
                                        <p:attrNameLst>
                                          <p:attrName>style.visibility</p:attrName>
                                        </p:attrNameLst>
                                      </p:cBhvr>
                                      <p:to>
                                        <p:strVal val="visible"/>
                                      </p:to>
                                    </p:set>
                                    <p:animEffect transition="in" filter="fade">
                                      <p:cBhvr>
                                        <p:cTn id="21" dur="2000"/>
                                        <p:tgtEl>
                                          <p:spTgt spid="1027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8">
                                            <p:txEl>
                                              <p:pRg st="4" end="4"/>
                                            </p:txEl>
                                          </p:spTgt>
                                        </p:tgtEl>
                                        <p:attrNameLst>
                                          <p:attrName>style.visibility</p:attrName>
                                        </p:attrNameLst>
                                      </p:cBhvr>
                                      <p:to>
                                        <p:strVal val="visible"/>
                                      </p:to>
                                    </p:set>
                                    <p:animEffect transition="in" filter="fade">
                                      <p:cBhvr>
                                        <p:cTn id="24" dur="2000"/>
                                        <p:tgtEl>
                                          <p:spTgt spid="102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7" grpId="0"/>
      <p:bldP spid="10278" grpId="0" build="p">
        <p:tmplLst>
          <p:tmpl lvl="1">
            <p:tnLst>
              <p:par>
                <p:cTn presetID="10" presetClass="entr" presetSubtype="0" fill="hold" nodeType="clickEffect">
                  <p:stCondLst>
                    <p:cond delay="0"/>
                  </p:stCondLst>
                  <p:childTnLst>
                    <p:set>
                      <p:cBhvr>
                        <p:cTn dur="1" fill="hold">
                          <p:stCondLst>
                            <p:cond delay="0"/>
                          </p:stCondLst>
                        </p:cTn>
                        <p:tgtEl>
                          <p:spTgt spid="10278"/>
                        </p:tgtEl>
                        <p:attrNameLst>
                          <p:attrName>style.visibility</p:attrName>
                        </p:attrNameLst>
                      </p:cBhvr>
                      <p:to>
                        <p:strVal val="visible"/>
                      </p:to>
                    </p:set>
                    <p:animEffect transition="in" filter="fade">
                      <p:cBhvr>
                        <p:cTn dur="2000"/>
                        <p:tgtEl>
                          <p:spTgt spid="1027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8"/>
                        </p:tgtEl>
                        <p:attrNameLst>
                          <p:attrName>style.visibility</p:attrName>
                        </p:attrNameLst>
                      </p:cBhvr>
                      <p:to>
                        <p:strVal val="visible"/>
                      </p:to>
                    </p:set>
                    <p:animEffect transition="in" filter="fade">
                      <p:cBhvr>
                        <p:cTn dur="2000"/>
                        <p:tgtEl>
                          <p:spTgt spid="1027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8"/>
                        </p:tgtEl>
                        <p:attrNameLst>
                          <p:attrName>style.visibility</p:attrName>
                        </p:attrNameLst>
                      </p:cBhvr>
                      <p:to>
                        <p:strVal val="visible"/>
                      </p:to>
                    </p:set>
                    <p:animEffect transition="in" filter="fade">
                      <p:cBhvr>
                        <p:cTn dur="2000"/>
                        <p:tgtEl>
                          <p:spTgt spid="1027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8"/>
                        </p:tgtEl>
                        <p:attrNameLst>
                          <p:attrName>style.visibility</p:attrName>
                        </p:attrNameLst>
                      </p:cBhvr>
                      <p:to>
                        <p:strVal val="visible"/>
                      </p:to>
                    </p:set>
                    <p:animEffect transition="in" filter="fade">
                      <p:cBhvr>
                        <p:cTn dur="2000"/>
                        <p:tgtEl>
                          <p:spTgt spid="1027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8"/>
                        </p:tgtEl>
                        <p:attrNameLst>
                          <p:attrName>style.visibility</p:attrName>
                        </p:attrNameLst>
                      </p:cBhvr>
                      <p:to>
                        <p:strVal val="visible"/>
                      </p:to>
                    </p:set>
                    <p:animEffect transition="in" filter="fade">
                      <p:cBhvr>
                        <p:cTn dur="2000"/>
                        <p:tgtEl>
                          <p:spTgt spid="10278"/>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C466FC7-011C-4ABB-B5CB-D2D379D8A757}"/>
              </a:ext>
            </a:extLst>
          </p:cNvPr>
          <p:cNvSpPr>
            <a:spLocks noGrp="1" noChangeArrowheads="1"/>
          </p:cNvSpPr>
          <p:nvPr>
            <p:ph type="ctrTitle"/>
          </p:nvPr>
        </p:nvSpPr>
        <p:spPr/>
        <p:txBody>
          <a:bodyPr/>
          <a:lstStyle/>
          <a:p>
            <a:pPr eaLnBrk="1" hangingPunct="1"/>
            <a:r>
              <a:rPr lang="en-US" altLang="en-US"/>
              <a:t>Applied Ethics</a:t>
            </a:r>
          </a:p>
        </p:txBody>
      </p:sp>
      <p:sp>
        <p:nvSpPr>
          <p:cNvPr id="20483" name="Rectangle 3">
            <a:extLst>
              <a:ext uri="{FF2B5EF4-FFF2-40B4-BE49-F238E27FC236}">
                <a16:creationId xmlns:a16="http://schemas.microsoft.com/office/drawing/2014/main" id="{354EFE9F-833A-44C3-96CE-439404E12856}"/>
              </a:ext>
            </a:extLst>
          </p:cNvPr>
          <p:cNvSpPr>
            <a:spLocks noGrp="1" noChangeArrowheads="1"/>
          </p:cNvSpPr>
          <p:nvPr>
            <p:ph type="subTitle" idx="1"/>
          </p:nvPr>
        </p:nvSpPr>
        <p:spPr/>
        <p:txBody>
          <a:bodyPr/>
          <a:lstStyle/>
          <a:p>
            <a:pPr eaLnBrk="1" hangingPunct="1"/>
            <a:r>
              <a:rPr lang="en-US" altLang="en-US"/>
              <a:t>Jim Sutherland, PhD  www.RMNI.org</a:t>
            </a:r>
          </a:p>
        </p:txBody>
      </p:sp>
      <p:sp>
        <p:nvSpPr>
          <p:cNvPr id="20484" name="Slide Number Placeholder 3">
            <a:extLst>
              <a:ext uri="{FF2B5EF4-FFF2-40B4-BE49-F238E27FC236}">
                <a16:creationId xmlns:a16="http://schemas.microsoft.com/office/drawing/2014/main" id="{62A0401E-3E4A-404E-96A4-C07ABC75AB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09331DF0-F2DE-4F6B-BDDB-7077B77D9862}" type="slidenum">
              <a:rPr lang="en-US" altLang="en-US" sz="1400">
                <a:solidFill>
                  <a:srgbClr val="000000"/>
                </a:solidFill>
                <a:latin typeface="Times New Roman" panose="02020603050405020304" pitchFamily="18" charset="0"/>
              </a:rPr>
              <a:pPr>
                <a:spcBef>
                  <a:spcPct val="0"/>
                </a:spcBef>
                <a:buFontTx/>
                <a:buNone/>
              </a:pPr>
              <a:t>1</a:t>
            </a:fld>
            <a:endParaRPr lang="en-US" altLang="en-US" sz="1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4403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31F2C53-BB68-4365-978D-C87904054187}"/>
              </a:ext>
            </a:extLst>
          </p:cNvPr>
          <p:cNvSpPr>
            <a:spLocks noGrp="1" noChangeArrowheads="1"/>
          </p:cNvSpPr>
          <p:nvPr>
            <p:ph type="title"/>
          </p:nvPr>
        </p:nvSpPr>
        <p:spPr>
          <a:xfrm>
            <a:off x="2209800" y="1"/>
            <a:ext cx="7797800" cy="1038225"/>
          </a:xfrm>
        </p:spPr>
        <p:txBody>
          <a:bodyPr/>
          <a:lstStyle/>
          <a:p>
            <a:r>
              <a:rPr lang="en-US" altLang="en-US"/>
              <a:t>Bestiality: human + animal</a:t>
            </a:r>
          </a:p>
        </p:txBody>
      </p:sp>
      <p:sp>
        <p:nvSpPr>
          <p:cNvPr id="6147" name="Rectangle 3">
            <a:extLst>
              <a:ext uri="{FF2B5EF4-FFF2-40B4-BE49-F238E27FC236}">
                <a16:creationId xmlns:a16="http://schemas.microsoft.com/office/drawing/2014/main" id="{B0563254-2162-4505-A624-D95E49553F2E}"/>
              </a:ext>
            </a:extLst>
          </p:cNvPr>
          <p:cNvSpPr>
            <a:spLocks noGrp="1" noChangeArrowheads="1"/>
          </p:cNvSpPr>
          <p:nvPr>
            <p:ph idx="1"/>
          </p:nvPr>
        </p:nvSpPr>
        <p:spPr>
          <a:xfrm>
            <a:off x="927100" y="1143000"/>
            <a:ext cx="10363200" cy="5254625"/>
          </a:xfrm>
        </p:spPr>
        <p:txBody>
          <a:bodyPr/>
          <a:lstStyle/>
          <a:p>
            <a:pPr>
              <a:defRPr/>
            </a:pPr>
            <a:r>
              <a:rPr lang="en-US" dirty="0">
                <a:solidFill>
                  <a:schemeClr val="tx2">
                    <a:lumMod val="85000"/>
                    <a:lumOff val="15000"/>
                  </a:schemeClr>
                </a:solidFill>
              </a:rPr>
              <a:t>The sexual union is reserved for a marriage between a man and woman.</a:t>
            </a:r>
            <a:br>
              <a:rPr lang="en-US" dirty="0">
                <a:solidFill>
                  <a:schemeClr val="tx2">
                    <a:lumMod val="85000"/>
                    <a:lumOff val="15000"/>
                  </a:schemeClr>
                </a:solidFill>
              </a:rPr>
            </a:br>
            <a:endParaRPr lang="en-US" dirty="0">
              <a:solidFill>
                <a:schemeClr val="tx2">
                  <a:lumMod val="85000"/>
                  <a:lumOff val="15000"/>
                </a:schemeClr>
              </a:solidFill>
            </a:endParaRPr>
          </a:p>
          <a:p>
            <a:pPr>
              <a:defRPr/>
            </a:pPr>
            <a:r>
              <a:rPr lang="en-US" dirty="0"/>
              <a:t>However, sexual relations with animals is discovered today, as in Uganda. </a:t>
            </a:r>
          </a:p>
          <a:p>
            <a:pPr>
              <a:defRPr/>
            </a:pPr>
            <a:r>
              <a:rPr lang="en-US" dirty="0"/>
              <a:t>Bestiality is a serious perversion.</a:t>
            </a:r>
          </a:p>
          <a:p>
            <a:pPr lvl="1">
              <a:defRPr/>
            </a:pPr>
            <a:r>
              <a:rPr lang="en-US" dirty="0"/>
              <a:t>Leviticus 18:23   "'Do not have sexual relations with an animal and defile yourself with it. A woman must not present herself to an animal to have sexual relations with it; that is a perversion.  </a:t>
            </a:r>
          </a:p>
          <a:p>
            <a:pPr lvl="1">
              <a:defRPr/>
            </a:pPr>
            <a:r>
              <a:rPr lang="en-US" dirty="0"/>
              <a:t>Leviticus 20:15-16  "'If a man has sexual relations with an animal, he must be put to death, and you must kill the animal.  </a:t>
            </a:r>
            <a:r>
              <a:rPr lang="en-US" baseline="30000" dirty="0"/>
              <a:t>16</a:t>
            </a:r>
            <a:r>
              <a:rPr lang="en-US" dirty="0"/>
              <a:t> "'If a woman approaches an animal to have sexual relations with it, kill both the woman and the animal. They must be put to death; their blood will be on their own heads. </a:t>
            </a:r>
          </a:p>
        </p:txBody>
      </p:sp>
      <p:sp>
        <p:nvSpPr>
          <p:cNvPr id="29700" name="Slide Number Placeholder 5">
            <a:extLst>
              <a:ext uri="{FF2B5EF4-FFF2-40B4-BE49-F238E27FC236}">
                <a16:creationId xmlns:a16="http://schemas.microsoft.com/office/drawing/2014/main" id="{CEB612C9-424B-4FF3-8FF7-840534479F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D5A77E4-2BD2-49DE-99B1-F01ABC8A0307}" type="slidenum">
              <a:rPr lang="en-US" altLang="en-US"/>
              <a:pPr/>
              <a:t>10</a:t>
            </a:fld>
            <a:endParaRPr lang="en-US" altLang="en-US"/>
          </a:p>
        </p:txBody>
      </p:sp>
    </p:spTree>
    <p:extLst>
      <p:ext uri="{BB962C8B-B14F-4D97-AF65-F5344CB8AC3E}">
        <p14:creationId xmlns:p14="http://schemas.microsoft.com/office/powerpoint/2010/main" val="927912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13E6C08-6327-44CB-B1CB-086D65FA5C33}"/>
              </a:ext>
            </a:extLst>
          </p:cNvPr>
          <p:cNvSpPr>
            <a:spLocks noGrp="1" noChangeArrowheads="1"/>
          </p:cNvSpPr>
          <p:nvPr>
            <p:ph type="title"/>
          </p:nvPr>
        </p:nvSpPr>
        <p:spPr/>
        <p:txBody>
          <a:bodyPr/>
          <a:lstStyle/>
          <a:p>
            <a:pPr eaLnBrk="1" hangingPunct="1"/>
            <a:r>
              <a:rPr lang="en-US" altLang="en-US" sz="4000"/>
              <a:t>The Sexual union is for Marriage</a:t>
            </a:r>
          </a:p>
        </p:txBody>
      </p:sp>
      <p:sp>
        <p:nvSpPr>
          <p:cNvPr id="30723" name="Rectangle 3">
            <a:extLst>
              <a:ext uri="{FF2B5EF4-FFF2-40B4-BE49-F238E27FC236}">
                <a16:creationId xmlns:a16="http://schemas.microsoft.com/office/drawing/2014/main" id="{6ED5F8ED-D0D8-42E7-85F5-6A532251591A}"/>
              </a:ext>
            </a:extLst>
          </p:cNvPr>
          <p:cNvSpPr>
            <a:spLocks noGrp="1" noChangeArrowheads="1"/>
          </p:cNvSpPr>
          <p:nvPr>
            <p:ph type="body" sz="half" idx="1"/>
          </p:nvPr>
        </p:nvSpPr>
        <p:spPr>
          <a:xfrm>
            <a:off x="821840" y="1676400"/>
            <a:ext cx="7407759" cy="4525963"/>
          </a:xfrm>
        </p:spPr>
        <p:txBody>
          <a:bodyPr/>
          <a:lstStyle/>
          <a:p>
            <a:pPr eaLnBrk="1" hangingPunct="1"/>
            <a:r>
              <a:rPr lang="en-US" altLang="en-US" sz="2400" dirty="0"/>
              <a:t>The marriage bed is “pure” (Hebrews 13:4, NIV).</a:t>
            </a:r>
          </a:p>
          <a:p>
            <a:pPr lvl="1" eaLnBrk="1" hangingPunct="1"/>
            <a:r>
              <a:rPr lang="en-US" altLang="en-US" sz="2000" dirty="0"/>
              <a:t>“Shacking up” or co-habiting is impure.  </a:t>
            </a:r>
          </a:p>
          <a:p>
            <a:pPr lvl="1" eaLnBrk="1" hangingPunct="1"/>
            <a:r>
              <a:rPr lang="en-US" altLang="en-US" sz="2000" dirty="0"/>
              <a:t>Wife-swapping is impure, as is practiced at German “swinger clubs.”  This has official government sanction—so what is </a:t>
            </a:r>
            <a:r>
              <a:rPr lang="en-US" altLang="en-US" sz="2000" i="1" dirty="0"/>
              <a:t>legal</a:t>
            </a:r>
            <a:r>
              <a:rPr lang="en-US" altLang="en-US" sz="2000" dirty="0"/>
              <a:t> is not always </a:t>
            </a:r>
            <a:r>
              <a:rPr lang="en-US" altLang="en-US" sz="2000" i="1" dirty="0"/>
              <a:t>pure</a:t>
            </a:r>
            <a:r>
              <a:rPr lang="en-US" altLang="en-US" sz="2000" dirty="0"/>
              <a:t>.</a:t>
            </a:r>
          </a:p>
          <a:p>
            <a:pPr lvl="1" eaLnBrk="1" hangingPunct="1"/>
            <a:r>
              <a:rPr lang="en-US" altLang="en-US" sz="2000" dirty="0"/>
              <a:t>“One-night stands” are impure.</a:t>
            </a:r>
          </a:p>
          <a:p>
            <a:pPr lvl="1" eaLnBrk="1" hangingPunct="1"/>
            <a:r>
              <a:rPr lang="en-US" altLang="en-US" sz="2000" dirty="0"/>
              <a:t>What is acceptable by both the husband </a:t>
            </a:r>
            <a:br>
              <a:rPr lang="en-US" altLang="en-US" sz="2000" dirty="0"/>
            </a:br>
            <a:r>
              <a:rPr lang="en-US" altLang="en-US" sz="2000" dirty="0"/>
              <a:t>and wife in bed is pure.</a:t>
            </a:r>
          </a:p>
        </p:txBody>
      </p:sp>
      <p:pic>
        <p:nvPicPr>
          <p:cNvPr id="30724" name="Picture 7" descr="pirouet">
            <a:extLst>
              <a:ext uri="{FF2B5EF4-FFF2-40B4-BE49-F238E27FC236}">
                <a16:creationId xmlns:a16="http://schemas.microsoft.com/office/drawing/2014/main" id="{AA43A2F5-44E0-460E-AEF7-40CCEBF840B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05600" y="3542578"/>
            <a:ext cx="4131159" cy="2705695"/>
          </a:xfrm>
          <a:noFill/>
        </p:spPr>
      </p:pic>
      <p:sp>
        <p:nvSpPr>
          <p:cNvPr id="30725" name="Slide Number Placeholder 6">
            <a:extLst>
              <a:ext uri="{FF2B5EF4-FFF2-40B4-BE49-F238E27FC236}">
                <a16:creationId xmlns:a16="http://schemas.microsoft.com/office/drawing/2014/main" id="{5F2107BC-9EEA-41B8-ADA4-445E1361D9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fld id="{5DF715E6-CD51-4037-AD28-4F9A4B3AEDF0}" type="slidenum">
              <a:rPr lang="en-US" altLang="en-US" sz="1800">
                <a:solidFill>
                  <a:srgbClr val="FFFFFF"/>
                </a:solidFill>
                <a:latin typeface="Times New Roman" panose="02020603050405020304" pitchFamily="18" charset="0"/>
              </a:rPr>
              <a:pPr eaLnBrk="0" hangingPunct="0">
                <a:spcBef>
                  <a:spcPct val="0"/>
                </a:spcBef>
                <a:buFontTx/>
                <a:buNone/>
              </a:pPr>
              <a:t>11</a:t>
            </a:fld>
            <a:endParaRPr lang="en-US" altLang="en-US" sz="18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2575645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0370674-9CF1-4B82-85F7-850518AEA0AA}"/>
              </a:ext>
            </a:extLst>
          </p:cNvPr>
          <p:cNvSpPr>
            <a:spLocks noGrp="1" noChangeArrowheads="1"/>
          </p:cNvSpPr>
          <p:nvPr>
            <p:ph type="title"/>
          </p:nvPr>
        </p:nvSpPr>
        <p:spPr/>
        <p:txBody>
          <a:bodyPr/>
          <a:lstStyle/>
          <a:p>
            <a:r>
              <a:rPr lang="en-US" altLang="en-US"/>
              <a:t>Fornication </a:t>
            </a:r>
            <a:br>
              <a:rPr lang="en-US" altLang="en-US"/>
            </a:br>
            <a:r>
              <a:rPr lang="en-US" altLang="en-US" sz="3200"/>
              <a:t>(sex outside marriage)</a:t>
            </a:r>
          </a:p>
        </p:txBody>
      </p:sp>
      <p:sp>
        <p:nvSpPr>
          <p:cNvPr id="22531" name="Rectangle 3">
            <a:extLst>
              <a:ext uri="{FF2B5EF4-FFF2-40B4-BE49-F238E27FC236}">
                <a16:creationId xmlns:a16="http://schemas.microsoft.com/office/drawing/2014/main" id="{B3000203-1D37-4F3A-9632-83CC79DE51BB}"/>
              </a:ext>
            </a:extLst>
          </p:cNvPr>
          <p:cNvSpPr>
            <a:spLocks noGrp="1" noChangeArrowheads="1"/>
          </p:cNvSpPr>
          <p:nvPr>
            <p:ph type="body" sz="half" idx="1"/>
          </p:nvPr>
        </p:nvSpPr>
        <p:spPr>
          <a:xfrm>
            <a:off x="990600" y="1871662"/>
            <a:ext cx="10058400" cy="4373563"/>
          </a:xfrm>
        </p:spPr>
        <p:txBody>
          <a:bodyPr/>
          <a:lstStyle/>
          <a:p>
            <a:r>
              <a:rPr lang="en-US" altLang="en-US" sz="1800" dirty="0"/>
              <a:t>"The old, popular approach to sexual morality argued for extra-marital abstinence in purely consequentialist terms, from the fears of conception, detection and infection." Holmes, p. 114</a:t>
            </a:r>
          </a:p>
          <a:p>
            <a:r>
              <a:rPr lang="en-US" altLang="en-US" sz="1800" dirty="0"/>
              <a:t>The root word is “</a:t>
            </a:r>
            <a:r>
              <a:rPr lang="en-US" altLang="en-US" sz="1800" dirty="0" err="1"/>
              <a:t>porneia</a:t>
            </a:r>
            <a:r>
              <a:rPr lang="en-US" altLang="en-US" sz="1800" dirty="0"/>
              <a:t>” in Greek, from which we have “pornography.” </a:t>
            </a:r>
          </a:p>
          <a:p>
            <a:r>
              <a:rPr lang="en-US" altLang="en-US" sz="1800" dirty="0"/>
              <a:t>As with adultery, those practicing it will not inherit God’s Kingdom </a:t>
            </a:r>
          </a:p>
          <a:p>
            <a:pPr lvl="1"/>
            <a:r>
              <a:rPr lang="en-US" altLang="en-US" sz="1800" dirty="0"/>
              <a:t>1 Corinthians 6:9-10   Do you not know that the wicked will not inherit the kingdom of God? Do not be deceived: Neither the sexually immoral nor idolaters nor adulterers nor male prostitutes nor homosexual offenders  10 …will inherit the kingdom of God.</a:t>
            </a:r>
          </a:p>
          <a:p>
            <a:pPr lvl="1"/>
            <a:r>
              <a:rPr lang="en-US" altLang="en-US" sz="1800" dirty="0"/>
              <a:t>Ephesians 5:5  For of this you can be sure: No immoral, impure or greedy person-- such a man is an idolater-- has any inheritance in the kingdom of Christ and of God.</a:t>
            </a:r>
          </a:p>
          <a:p>
            <a:pPr lvl="1"/>
            <a:r>
              <a:rPr lang="en-US" altLang="en-US" sz="1800" dirty="0"/>
              <a:t>Hebrews 13:4   Marriage should be honored by all, and the marriage bed kept pure, for God will judge the adulterer and all the sexually immoral.</a:t>
            </a:r>
          </a:p>
          <a:p>
            <a:r>
              <a:rPr lang="en-US" altLang="en-US" sz="1800" dirty="0"/>
              <a:t>Since a Christian’s body is the temple of the Holy Spirit, fornication is sin against our body (1 Cor. 6:18-20).</a:t>
            </a:r>
          </a:p>
        </p:txBody>
      </p:sp>
      <p:sp>
        <p:nvSpPr>
          <p:cNvPr id="31748" name="Slide Number Placeholder 6">
            <a:extLst>
              <a:ext uri="{FF2B5EF4-FFF2-40B4-BE49-F238E27FC236}">
                <a16:creationId xmlns:a16="http://schemas.microsoft.com/office/drawing/2014/main" id="{63D6914E-420F-45A3-9D4C-405A040686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F9B3BA2-A7CF-4313-B06A-F04971AE47D7}" type="slidenum">
              <a:rPr lang="en-US" altLang="en-US">
                <a:solidFill>
                  <a:srgbClr val="FFFFFF"/>
                </a:solidFill>
                <a:latin typeface="Arial" panose="020B0604020202020204" pitchFamily="34" charset="0"/>
              </a:rPr>
              <a:pPr/>
              <a:t>12</a:t>
            </a:fld>
            <a:endParaRPr lang="en-US" altLang="en-US">
              <a:solidFill>
                <a:srgbClr val="FFFFFF"/>
              </a:solidFill>
              <a:latin typeface="Arial" panose="020B0604020202020204" pitchFamily="34" charset="0"/>
            </a:endParaRPr>
          </a:p>
        </p:txBody>
      </p:sp>
    </p:spTree>
    <p:extLst>
      <p:ext uri="{BB962C8B-B14F-4D97-AF65-F5344CB8AC3E}">
        <p14:creationId xmlns:p14="http://schemas.microsoft.com/office/powerpoint/2010/main" val="5565281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20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fade">
                                      <p:cBhvr>
                                        <p:cTn id="22" dur="2000"/>
                                        <p:tgtEl>
                                          <p:spTgt spid="22531">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Effect transition="in" filter="fade">
                                      <p:cBhvr>
                                        <p:cTn id="25" dur="2000"/>
                                        <p:tgtEl>
                                          <p:spTgt spid="22531">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531">
                                            <p:txEl>
                                              <p:pRg st="4" end="4"/>
                                            </p:txEl>
                                          </p:spTgt>
                                        </p:tgtEl>
                                        <p:attrNameLst>
                                          <p:attrName>style.visibility</p:attrName>
                                        </p:attrNameLst>
                                      </p:cBhvr>
                                      <p:to>
                                        <p:strVal val="visible"/>
                                      </p:to>
                                    </p:set>
                                    <p:animEffect transition="in" filter="fade">
                                      <p:cBhvr>
                                        <p:cTn id="28" dur="2000"/>
                                        <p:tgtEl>
                                          <p:spTgt spid="22531">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Effect transition="in" filter="fade">
                                      <p:cBhvr>
                                        <p:cTn id="31" dur="2000"/>
                                        <p:tgtEl>
                                          <p:spTgt spid="22531">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531">
                                            <p:txEl>
                                              <p:pRg st="6" end="6"/>
                                            </p:txEl>
                                          </p:spTgt>
                                        </p:tgtEl>
                                        <p:attrNameLst>
                                          <p:attrName>style.visibility</p:attrName>
                                        </p:attrNameLst>
                                      </p:cBhvr>
                                      <p:to>
                                        <p:strVal val="visible"/>
                                      </p:to>
                                    </p:set>
                                    <p:animEffect transition="in" filter="fade">
                                      <p:cBhvr>
                                        <p:cTn id="36" dur="20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4E35157-C4E5-4E87-B200-773EB9DC3030}"/>
              </a:ext>
            </a:extLst>
          </p:cNvPr>
          <p:cNvSpPr>
            <a:spLocks noGrp="1" noChangeArrowheads="1"/>
          </p:cNvSpPr>
          <p:nvPr>
            <p:ph type="title"/>
          </p:nvPr>
        </p:nvSpPr>
        <p:spPr>
          <a:xfrm>
            <a:off x="1828800" y="533401"/>
            <a:ext cx="8686800" cy="1038225"/>
          </a:xfrm>
        </p:spPr>
        <p:txBody>
          <a:bodyPr/>
          <a:lstStyle/>
          <a:p>
            <a:r>
              <a:rPr lang="en-US" altLang="en-US" b="0"/>
              <a:t>Prostitution</a:t>
            </a:r>
          </a:p>
        </p:txBody>
      </p:sp>
      <p:sp>
        <p:nvSpPr>
          <p:cNvPr id="22531" name="Rectangle 3">
            <a:extLst>
              <a:ext uri="{FF2B5EF4-FFF2-40B4-BE49-F238E27FC236}">
                <a16:creationId xmlns:a16="http://schemas.microsoft.com/office/drawing/2014/main" id="{EE4A54A5-C401-494F-BB9C-E523DF519058}"/>
              </a:ext>
            </a:extLst>
          </p:cNvPr>
          <p:cNvSpPr>
            <a:spLocks noGrp="1" noChangeArrowheads="1"/>
          </p:cNvSpPr>
          <p:nvPr>
            <p:ph type="body" sz="half" idx="1"/>
          </p:nvPr>
        </p:nvSpPr>
        <p:spPr>
          <a:xfrm>
            <a:off x="1219200" y="2133600"/>
            <a:ext cx="9829800" cy="4038600"/>
          </a:xfrm>
        </p:spPr>
        <p:txBody>
          <a:bodyPr/>
          <a:lstStyle/>
          <a:p>
            <a:pPr>
              <a:lnSpc>
                <a:spcPct val="90000"/>
              </a:lnSpc>
            </a:pPr>
            <a:r>
              <a:rPr lang="en-US" altLang="en-US" sz="2000" dirty="0"/>
              <a:t>Leviticus 19:29  “’Do not degrade your daughter by making her a prostitute, or the land will turn to prostitution and be filled with wickedness. </a:t>
            </a:r>
          </a:p>
          <a:p>
            <a:pPr>
              <a:lnSpc>
                <a:spcPct val="90000"/>
              </a:lnSpc>
            </a:pPr>
            <a:r>
              <a:rPr lang="en-US" altLang="en-US" sz="2000" dirty="0"/>
              <a:t>Proverbs 6:23-26  For these commands are a lamp, this teaching is a light, and the corrections of discipline are the way to life,  </a:t>
            </a:r>
            <a:r>
              <a:rPr lang="en-US" altLang="en-US" sz="2000" baseline="30000" dirty="0"/>
              <a:t>24</a:t>
            </a:r>
            <a:r>
              <a:rPr lang="en-US" altLang="en-US" sz="2000" dirty="0"/>
              <a:t> keeping you from the immoral woman, from the smooth tongue of the wayward wife.  </a:t>
            </a:r>
            <a:r>
              <a:rPr lang="en-US" altLang="en-US" sz="2000" baseline="30000" dirty="0"/>
              <a:t>25</a:t>
            </a:r>
            <a:r>
              <a:rPr lang="en-US" altLang="en-US" sz="2000" dirty="0"/>
              <a:t> Do not lust in your heart after her beauty or let her captivate you with her eyes,  </a:t>
            </a:r>
            <a:r>
              <a:rPr lang="en-US" altLang="en-US" sz="2000" baseline="30000" dirty="0"/>
              <a:t>26</a:t>
            </a:r>
            <a:r>
              <a:rPr lang="en-US" altLang="en-US" sz="2000" dirty="0"/>
              <a:t> for the prostitute reduces you to a loaf of bread, and the adulteress preys upon your very life. </a:t>
            </a:r>
          </a:p>
          <a:p>
            <a:pPr>
              <a:lnSpc>
                <a:spcPct val="90000"/>
              </a:lnSpc>
            </a:pPr>
            <a:r>
              <a:rPr lang="en-US" altLang="en-US" sz="2000" dirty="0"/>
              <a:t>1 Corinthians 6:15-16   Do you not know that your bodies are members of Christ himself? Shall I then take the members of Christ and unite them with a prostitute? Never!  </a:t>
            </a:r>
            <a:r>
              <a:rPr lang="en-US" altLang="en-US" sz="2000" baseline="30000" dirty="0"/>
              <a:t>16</a:t>
            </a:r>
            <a:r>
              <a:rPr lang="en-US" altLang="en-US" sz="2000" dirty="0"/>
              <a:t> Do you not know that he who unites himself with a prostitute is one with her in body? For it is said, "The two will become one flesh.”</a:t>
            </a:r>
          </a:p>
        </p:txBody>
      </p:sp>
      <p:sp>
        <p:nvSpPr>
          <p:cNvPr id="32772" name="Slide Number Placeholder 6">
            <a:extLst>
              <a:ext uri="{FF2B5EF4-FFF2-40B4-BE49-F238E27FC236}">
                <a16:creationId xmlns:a16="http://schemas.microsoft.com/office/drawing/2014/main" id="{28340308-F6F5-4A39-B946-BAD074BAAC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1F183B2-3697-48BA-BF87-B4C352C3C836}" type="slidenum">
              <a:rPr lang="en-US" altLang="en-US">
                <a:solidFill>
                  <a:srgbClr val="FFFFFF"/>
                </a:solidFill>
                <a:latin typeface="Arial" panose="020B0604020202020204" pitchFamily="34" charset="0"/>
              </a:rPr>
              <a:pPr/>
              <a:t>13</a:t>
            </a:fld>
            <a:endParaRPr lang="en-US" altLang="en-US">
              <a:solidFill>
                <a:srgbClr val="FFFFFF"/>
              </a:solidFill>
              <a:latin typeface="Arial" panose="020B0604020202020204" pitchFamily="34" charset="0"/>
            </a:endParaRPr>
          </a:p>
        </p:txBody>
      </p:sp>
    </p:spTree>
    <p:extLst>
      <p:ext uri="{BB962C8B-B14F-4D97-AF65-F5344CB8AC3E}">
        <p14:creationId xmlns:p14="http://schemas.microsoft.com/office/powerpoint/2010/main" val="37898774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20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fade">
                                      <p:cBhvr>
                                        <p:cTn id="22" dur="2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AF119EB-E942-4E86-989B-9F922F9B3915}"/>
              </a:ext>
            </a:extLst>
          </p:cNvPr>
          <p:cNvSpPr>
            <a:spLocks noGrp="1" noChangeArrowheads="1"/>
          </p:cNvSpPr>
          <p:nvPr>
            <p:ph type="title"/>
          </p:nvPr>
        </p:nvSpPr>
        <p:spPr/>
        <p:txBody>
          <a:bodyPr/>
          <a:lstStyle/>
          <a:p>
            <a:pPr eaLnBrk="1" hangingPunct="1"/>
            <a:r>
              <a:rPr lang="en-US" altLang="en-US"/>
              <a:t>Monogamy: 2 </a:t>
            </a:r>
            <a:r>
              <a:rPr lang="en-US" altLang="en-US">
                <a:sym typeface="Wingdings" panose="05000000000000000000" pitchFamily="2" charset="2"/>
              </a:rPr>
              <a:t> 1</a:t>
            </a:r>
            <a:endParaRPr lang="en-US" altLang="en-US"/>
          </a:p>
        </p:txBody>
      </p:sp>
      <p:sp>
        <p:nvSpPr>
          <p:cNvPr id="33795" name="Rectangle 3">
            <a:extLst>
              <a:ext uri="{FF2B5EF4-FFF2-40B4-BE49-F238E27FC236}">
                <a16:creationId xmlns:a16="http://schemas.microsoft.com/office/drawing/2014/main" id="{4E3737DA-4A94-4E97-837B-87489916BD53}"/>
              </a:ext>
            </a:extLst>
          </p:cNvPr>
          <p:cNvSpPr>
            <a:spLocks noGrp="1" noChangeArrowheads="1"/>
          </p:cNvSpPr>
          <p:nvPr>
            <p:ph type="body" sz="half" idx="1"/>
          </p:nvPr>
        </p:nvSpPr>
        <p:spPr>
          <a:xfrm>
            <a:off x="1143000" y="1600201"/>
            <a:ext cx="6858000" cy="4525963"/>
          </a:xfrm>
        </p:spPr>
        <p:txBody>
          <a:bodyPr/>
          <a:lstStyle/>
          <a:p>
            <a:pPr eaLnBrk="1" hangingPunct="1"/>
            <a:r>
              <a:rPr lang="en-US" altLang="en-US" dirty="0"/>
              <a:t>One male, Adam, was given one female, Eve (Gen. 2:24).  Jesus upheld the inspiration of that text and endorsed monogamy when He quoted from it, “the </a:t>
            </a:r>
            <a:r>
              <a:rPr lang="en-US" altLang="en-US" i="1" dirty="0"/>
              <a:t>two</a:t>
            </a:r>
            <a:r>
              <a:rPr lang="en-US" altLang="en-US" dirty="0"/>
              <a:t> will become </a:t>
            </a:r>
            <a:r>
              <a:rPr lang="en-US" altLang="en-US" i="1" dirty="0"/>
              <a:t>one</a:t>
            </a:r>
            <a:r>
              <a:rPr lang="en-US" altLang="en-US" dirty="0"/>
              <a:t> flesh” (Matt. 19:5-6; Eph. 5:31).</a:t>
            </a:r>
          </a:p>
          <a:p>
            <a:pPr eaLnBrk="1" hangingPunct="1"/>
            <a:r>
              <a:rPr lang="en-US" altLang="en-US" dirty="0"/>
              <a:t>God’s plan was not for a spouse and another lover or mistress and occasional prostitutes (1 Cor. 6:15-16).</a:t>
            </a:r>
          </a:p>
        </p:txBody>
      </p:sp>
      <p:pic>
        <p:nvPicPr>
          <p:cNvPr id="33796" name="Picture 7" descr="PE04054_">
            <a:extLst>
              <a:ext uri="{FF2B5EF4-FFF2-40B4-BE49-F238E27FC236}">
                <a16:creationId xmlns:a16="http://schemas.microsoft.com/office/drawing/2014/main" id="{BAEC541C-8F1A-4AA3-94D2-43FE6B25FA4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229600" y="2438400"/>
            <a:ext cx="1904999" cy="2635328"/>
          </a:xfrm>
          <a:noFill/>
        </p:spPr>
      </p:pic>
      <p:sp>
        <p:nvSpPr>
          <p:cNvPr id="33797" name="Slide Number Placeholder 6">
            <a:extLst>
              <a:ext uri="{FF2B5EF4-FFF2-40B4-BE49-F238E27FC236}">
                <a16:creationId xmlns:a16="http://schemas.microsoft.com/office/drawing/2014/main" id="{46185666-EFE7-44D1-B0B9-A3236DCA9A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fld id="{5D78B595-2AC5-4EF8-9BA6-07950077B3F3}" type="slidenum">
              <a:rPr lang="en-US" altLang="en-US" sz="1800">
                <a:solidFill>
                  <a:srgbClr val="FFFFFF"/>
                </a:solidFill>
                <a:latin typeface="Times New Roman" panose="02020603050405020304" pitchFamily="18" charset="0"/>
              </a:rPr>
              <a:pPr eaLnBrk="0" hangingPunct="0">
                <a:spcBef>
                  <a:spcPct val="0"/>
                </a:spcBef>
                <a:buFontTx/>
                <a:buNone/>
              </a:pPr>
              <a:t>14</a:t>
            </a:fld>
            <a:endParaRPr lang="en-US" altLang="en-US" sz="18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72725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3B42FA7-F0D8-4B18-9E4C-7C0DB59D077A}"/>
              </a:ext>
            </a:extLst>
          </p:cNvPr>
          <p:cNvSpPr>
            <a:spLocks noGrp="1" noChangeArrowheads="1"/>
          </p:cNvSpPr>
          <p:nvPr>
            <p:ph type="title"/>
          </p:nvPr>
        </p:nvSpPr>
        <p:spPr/>
        <p:txBody>
          <a:bodyPr/>
          <a:lstStyle/>
          <a:p>
            <a:pPr eaLnBrk="1" hangingPunct="1"/>
            <a:r>
              <a:rPr lang="en-US" altLang="en-US"/>
              <a:t>Polygamy: 1 +1 + 1</a:t>
            </a:r>
            <a:r>
              <a:rPr lang="en-US" altLang="en-US">
                <a:sym typeface="Wingdings" panose="05000000000000000000" pitchFamily="2" charset="2"/>
              </a:rPr>
              <a:t>+…</a:t>
            </a:r>
            <a:endParaRPr lang="en-US" altLang="en-US"/>
          </a:p>
        </p:txBody>
      </p:sp>
      <p:sp>
        <p:nvSpPr>
          <p:cNvPr id="34819" name="Rectangle 3">
            <a:extLst>
              <a:ext uri="{FF2B5EF4-FFF2-40B4-BE49-F238E27FC236}">
                <a16:creationId xmlns:a16="http://schemas.microsoft.com/office/drawing/2014/main" id="{B0EE9724-D00C-4384-9B73-E62114B751DD}"/>
              </a:ext>
            </a:extLst>
          </p:cNvPr>
          <p:cNvSpPr>
            <a:spLocks noGrp="1" noChangeArrowheads="1"/>
          </p:cNvSpPr>
          <p:nvPr>
            <p:ph type="body" sz="half" idx="1"/>
          </p:nvPr>
        </p:nvSpPr>
        <p:spPr>
          <a:xfrm>
            <a:off x="1524000" y="1600200"/>
            <a:ext cx="6705600" cy="4876800"/>
          </a:xfrm>
        </p:spPr>
        <p:txBody>
          <a:bodyPr/>
          <a:lstStyle/>
          <a:p>
            <a:pPr eaLnBrk="1" hangingPunct="1">
              <a:lnSpc>
                <a:spcPct val="80000"/>
              </a:lnSpc>
            </a:pPr>
            <a:r>
              <a:rPr lang="en-US" altLang="en-US" sz="2400" dirty="0"/>
              <a:t>God did allow polygamy in the Old Testament (Deut. 21:15; 2 Sam. 12:8).  Islam still allows four wives.</a:t>
            </a:r>
          </a:p>
          <a:p>
            <a:pPr eaLnBrk="1" hangingPunct="1">
              <a:lnSpc>
                <a:spcPct val="80000"/>
              </a:lnSpc>
            </a:pPr>
            <a:r>
              <a:rPr lang="en-US" altLang="en-US" sz="2400" dirty="0"/>
              <a:t>It led to jealousy and strife in the family (Sarai and Hagar, Gen. 16:1-6; Leah and Rachel, Gen. 29:31-37).  </a:t>
            </a:r>
          </a:p>
          <a:p>
            <a:pPr eaLnBrk="1" hangingPunct="1">
              <a:lnSpc>
                <a:spcPct val="80000"/>
              </a:lnSpc>
            </a:pPr>
            <a:r>
              <a:rPr lang="en-US" altLang="en-US" sz="2400" dirty="0"/>
              <a:t>Should a man divorce a second or third wife if he just became a Christian?  God hates divorce, and He counsels against divorcing an unbelieving wife (1 Cor. 7:10). I believe that he should keep his wives, support and nurture them, but he cannot take church leadership (1 Tim. 3:2, 12).</a:t>
            </a:r>
          </a:p>
        </p:txBody>
      </p:sp>
      <p:pic>
        <p:nvPicPr>
          <p:cNvPr id="34820" name="Picture 4" descr="man w camel">
            <a:extLst>
              <a:ext uri="{FF2B5EF4-FFF2-40B4-BE49-F238E27FC236}">
                <a16:creationId xmlns:a16="http://schemas.microsoft.com/office/drawing/2014/main" id="{FA1FD1C6-8CFF-40C5-9F62-D0C9ACAD2F6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610600" y="3810000"/>
            <a:ext cx="1809750" cy="2743200"/>
          </a:xfrm>
          <a:noFill/>
        </p:spPr>
      </p:pic>
      <p:sp>
        <p:nvSpPr>
          <p:cNvPr id="34821" name="Slide Number Placeholder 6">
            <a:extLst>
              <a:ext uri="{FF2B5EF4-FFF2-40B4-BE49-F238E27FC236}">
                <a16:creationId xmlns:a16="http://schemas.microsoft.com/office/drawing/2014/main" id="{6C68189F-F5FC-4377-A920-463A138DF0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fld id="{EC55B23D-90E2-4CCF-A6BB-9B6AD7EBF949}" type="slidenum">
              <a:rPr lang="en-US" altLang="en-US" sz="1800">
                <a:solidFill>
                  <a:srgbClr val="FFFFFF"/>
                </a:solidFill>
                <a:latin typeface="Times New Roman" panose="02020603050405020304" pitchFamily="18" charset="0"/>
              </a:rPr>
              <a:pPr eaLnBrk="0" hangingPunct="0">
                <a:spcBef>
                  <a:spcPct val="0"/>
                </a:spcBef>
                <a:buFontTx/>
                <a:buNone/>
              </a:pPr>
              <a:t>15</a:t>
            </a:fld>
            <a:endParaRPr lang="en-US" altLang="en-US" sz="18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9618491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8D878EE-3A2D-4995-8160-DBBA238544E6}"/>
              </a:ext>
            </a:extLst>
          </p:cNvPr>
          <p:cNvSpPr>
            <a:spLocks noGrp="1" noChangeArrowheads="1"/>
          </p:cNvSpPr>
          <p:nvPr>
            <p:ph type="title"/>
          </p:nvPr>
        </p:nvSpPr>
        <p:spPr/>
        <p:txBody>
          <a:bodyPr/>
          <a:lstStyle/>
          <a:p>
            <a:pPr eaLnBrk="1" hangingPunct="1"/>
            <a:r>
              <a:rPr lang="en-US" altLang="en-US"/>
              <a:t>Multiple Spouses: 1 +1 + 1</a:t>
            </a:r>
            <a:r>
              <a:rPr lang="en-US" altLang="en-US">
                <a:sym typeface="Wingdings" panose="05000000000000000000" pitchFamily="2" charset="2"/>
              </a:rPr>
              <a:t>+…</a:t>
            </a:r>
            <a:endParaRPr lang="en-US" altLang="en-US"/>
          </a:p>
        </p:txBody>
      </p:sp>
      <p:sp>
        <p:nvSpPr>
          <p:cNvPr id="35843" name="Rectangle 3">
            <a:extLst>
              <a:ext uri="{FF2B5EF4-FFF2-40B4-BE49-F238E27FC236}">
                <a16:creationId xmlns:a16="http://schemas.microsoft.com/office/drawing/2014/main" id="{6A6B3577-9408-4D5A-B428-01074375902B}"/>
              </a:ext>
            </a:extLst>
          </p:cNvPr>
          <p:cNvSpPr>
            <a:spLocks noGrp="1" noChangeArrowheads="1"/>
          </p:cNvSpPr>
          <p:nvPr>
            <p:ph type="body" sz="half" idx="1"/>
          </p:nvPr>
        </p:nvSpPr>
        <p:spPr>
          <a:xfrm>
            <a:off x="1447800" y="1981200"/>
            <a:ext cx="6629400" cy="3886200"/>
          </a:xfrm>
        </p:spPr>
        <p:txBody>
          <a:bodyPr/>
          <a:lstStyle/>
          <a:p>
            <a:pPr eaLnBrk="1" hangingPunct="1">
              <a:lnSpc>
                <a:spcPct val="80000"/>
              </a:lnSpc>
            </a:pPr>
            <a:r>
              <a:rPr lang="en-US" altLang="en-US" sz="2400" dirty="0"/>
              <a:t>The New </a:t>
            </a:r>
            <a:r>
              <a:rPr lang="en-US" altLang="en-US" dirty="0"/>
              <a:t>Testament teaches against polygamy through the ideal stated by Jesus and through the qualification that church leaders be monogamous (1 Tim. 3:2, 12).  </a:t>
            </a:r>
          </a:p>
          <a:p>
            <a:pPr eaLnBrk="1" hangingPunct="1">
              <a:lnSpc>
                <a:spcPct val="80000"/>
              </a:lnSpc>
            </a:pPr>
            <a:r>
              <a:rPr lang="en-US" altLang="en-US" dirty="0"/>
              <a:t>By the same principles, </a:t>
            </a:r>
            <a:r>
              <a:rPr lang="en-US" altLang="en-US" dirty="0" err="1"/>
              <a:t>androgeny</a:t>
            </a:r>
            <a:r>
              <a:rPr lang="en-US" altLang="en-US" dirty="0"/>
              <a:t> (one woman having multiple husbands), practiced by some African tribes) is also outside God’s definition of marriage.</a:t>
            </a:r>
            <a:endParaRPr lang="en-US" altLang="en-US" sz="2400" dirty="0"/>
          </a:p>
        </p:txBody>
      </p:sp>
      <p:pic>
        <p:nvPicPr>
          <p:cNvPr id="35844" name="Picture 4" descr="man w camel">
            <a:extLst>
              <a:ext uri="{FF2B5EF4-FFF2-40B4-BE49-F238E27FC236}">
                <a16:creationId xmlns:a16="http://schemas.microsoft.com/office/drawing/2014/main" id="{A014043D-E550-4C31-9775-A5142A795FA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858250" y="4114800"/>
            <a:ext cx="1809750" cy="2743200"/>
          </a:xfrm>
          <a:noFill/>
        </p:spPr>
      </p:pic>
      <p:sp>
        <p:nvSpPr>
          <p:cNvPr id="35845" name="Slide Number Placeholder 6">
            <a:extLst>
              <a:ext uri="{FF2B5EF4-FFF2-40B4-BE49-F238E27FC236}">
                <a16:creationId xmlns:a16="http://schemas.microsoft.com/office/drawing/2014/main" id="{BD30F206-277F-419D-B4C4-6080D6FAA0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fld id="{2DE4A30D-557C-4DF8-AD6F-65964E3E32BB}" type="slidenum">
              <a:rPr lang="en-US" altLang="en-US" sz="1800">
                <a:solidFill>
                  <a:srgbClr val="FFFFFF"/>
                </a:solidFill>
                <a:latin typeface="Times New Roman" panose="02020603050405020304" pitchFamily="18" charset="0"/>
              </a:rPr>
              <a:pPr eaLnBrk="0" hangingPunct="0">
                <a:spcBef>
                  <a:spcPct val="0"/>
                </a:spcBef>
                <a:buFontTx/>
                <a:buNone/>
              </a:pPr>
              <a:t>16</a:t>
            </a:fld>
            <a:endParaRPr lang="en-US" altLang="en-US" sz="18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4214215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C45622C-939C-47AD-B326-4022A63207C9}"/>
              </a:ext>
            </a:extLst>
          </p:cNvPr>
          <p:cNvSpPr>
            <a:spLocks noGrp="1" noChangeArrowheads="1"/>
          </p:cNvSpPr>
          <p:nvPr>
            <p:ph type="title"/>
          </p:nvPr>
        </p:nvSpPr>
        <p:spPr/>
        <p:txBody>
          <a:bodyPr/>
          <a:lstStyle/>
          <a:p>
            <a:pPr eaLnBrk="1" hangingPunct="1"/>
            <a:r>
              <a:rPr lang="en-US" altLang="en-US"/>
              <a:t>Christian + Christian</a:t>
            </a:r>
          </a:p>
        </p:txBody>
      </p:sp>
      <p:sp>
        <p:nvSpPr>
          <p:cNvPr id="36867" name="Rectangle 3">
            <a:extLst>
              <a:ext uri="{FF2B5EF4-FFF2-40B4-BE49-F238E27FC236}">
                <a16:creationId xmlns:a16="http://schemas.microsoft.com/office/drawing/2014/main" id="{C10ED6B4-05FD-4E9E-B3E3-C78B466E18E2}"/>
              </a:ext>
            </a:extLst>
          </p:cNvPr>
          <p:cNvSpPr>
            <a:spLocks noGrp="1" noChangeArrowheads="1"/>
          </p:cNvSpPr>
          <p:nvPr>
            <p:ph type="body" sz="half" idx="1"/>
          </p:nvPr>
        </p:nvSpPr>
        <p:spPr>
          <a:xfrm>
            <a:off x="1524000" y="1600201"/>
            <a:ext cx="6629400" cy="4525963"/>
          </a:xfrm>
        </p:spPr>
        <p:txBody>
          <a:bodyPr/>
          <a:lstStyle/>
          <a:p>
            <a:pPr eaLnBrk="1" hangingPunct="1">
              <a:lnSpc>
                <a:spcPct val="90000"/>
              </a:lnSpc>
            </a:pPr>
            <a:r>
              <a:rPr lang="en-US" altLang="en-US" dirty="0"/>
              <a:t>A true Christian may only marry a true Christian (2 Cor. 6:14-17).  </a:t>
            </a:r>
          </a:p>
          <a:p>
            <a:pPr eaLnBrk="1" hangingPunct="1">
              <a:lnSpc>
                <a:spcPct val="90000"/>
              </a:lnSpc>
            </a:pPr>
            <a:r>
              <a:rPr lang="en-US" altLang="en-US" dirty="0"/>
              <a:t>The Christian has been called out of darkness (1 Pet. 2:9), but unbelievers are still in the “dominion of darkness” (Col. 1:13).  </a:t>
            </a:r>
          </a:p>
          <a:p>
            <a:pPr lvl="1" eaLnBrk="1" hangingPunct="1">
              <a:lnSpc>
                <a:spcPct val="90000"/>
              </a:lnSpc>
            </a:pPr>
            <a:r>
              <a:rPr lang="en-US" altLang="en-US" dirty="0"/>
              <a:t>One is on the narrow way and the other on Broadway (Matt. 7:13-14).  </a:t>
            </a:r>
          </a:p>
          <a:p>
            <a:pPr eaLnBrk="1" hangingPunct="1">
              <a:lnSpc>
                <a:spcPct val="90000"/>
              </a:lnSpc>
            </a:pPr>
            <a:r>
              <a:rPr lang="en-US" altLang="en-US" dirty="0"/>
              <a:t>Marriage is normally for life, not for eternity, as Mormons teach (Matt. 22:30).</a:t>
            </a:r>
          </a:p>
        </p:txBody>
      </p:sp>
      <p:pic>
        <p:nvPicPr>
          <p:cNvPr id="36868" name="Picture 4" descr="Afam couple">
            <a:extLst>
              <a:ext uri="{FF2B5EF4-FFF2-40B4-BE49-F238E27FC236}">
                <a16:creationId xmlns:a16="http://schemas.microsoft.com/office/drawing/2014/main" id="{0B1FC2A5-7624-46E6-885C-35263A62E4A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216900" y="3200400"/>
            <a:ext cx="2451100" cy="3657600"/>
          </a:xfrm>
          <a:noFill/>
        </p:spPr>
      </p:pic>
      <p:sp>
        <p:nvSpPr>
          <p:cNvPr id="36869" name="Slide Number Placeholder 6">
            <a:extLst>
              <a:ext uri="{FF2B5EF4-FFF2-40B4-BE49-F238E27FC236}">
                <a16:creationId xmlns:a16="http://schemas.microsoft.com/office/drawing/2014/main" id="{8741FC42-9A38-4E1B-87A1-B668807957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fld id="{B80B4261-938E-4909-8DD3-ED2C573C361F}" type="slidenum">
              <a:rPr lang="en-US" altLang="en-US" sz="1800">
                <a:solidFill>
                  <a:srgbClr val="FFFFFF"/>
                </a:solidFill>
                <a:latin typeface="Times New Roman" panose="02020603050405020304" pitchFamily="18" charset="0"/>
              </a:rPr>
              <a:pPr eaLnBrk="0" hangingPunct="0">
                <a:spcBef>
                  <a:spcPct val="0"/>
                </a:spcBef>
                <a:buFontTx/>
                <a:buNone/>
              </a:pPr>
              <a:t>17</a:t>
            </a:fld>
            <a:endParaRPr lang="en-US" altLang="en-US" sz="18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28248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F9AD16A-F7B7-47C6-B2C2-4E05597F83D6}"/>
              </a:ext>
            </a:extLst>
          </p:cNvPr>
          <p:cNvSpPr>
            <a:spLocks noGrp="1" noChangeArrowheads="1"/>
          </p:cNvSpPr>
          <p:nvPr>
            <p:ph type="title"/>
          </p:nvPr>
        </p:nvSpPr>
        <p:spPr>
          <a:xfrm>
            <a:off x="5791200" y="762000"/>
            <a:ext cx="4419600" cy="1143000"/>
          </a:xfrm>
        </p:spPr>
        <p:txBody>
          <a:bodyPr/>
          <a:lstStyle/>
          <a:p>
            <a:pPr eaLnBrk="1" hangingPunct="1"/>
            <a:r>
              <a:rPr lang="en-US" altLang="en-US">
                <a:solidFill>
                  <a:srgbClr val="990000"/>
                </a:solidFill>
              </a:rPr>
              <a:t>Playing With Fire</a:t>
            </a:r>
          </a:p>
        </p:txBody>
      </p:sp>
      <p:sp>
        <p:nvSpPr>
          <p:cNvPr id="20483" name="Rectangle 3">
            <a:extLst>
              <a:ext uri="{FF2B5EF4-FFF2-40B4-BE49-F238E27FC236}">
                <a16:creationId xmlns:a16="http://schemas.microsoft.com/office/drawing/2014/main" id="{8B5563A4-04CB-454F-8FAF-6442E193CC78}"/>
              </a:ext>
            </a:extLst>
          </p:cNvPr>
          <p:cNvSpPr>
            <a:spLocks noGrp="1" noChangeArrowheads="1"/>
          </p:cNvSpPr>
          <p:nvPr>
            <p:ph type="body" sz="half" idx="1"/>
          </p:nvPr>
        </p:nvSpPr>
        <p:spPr>
          <a:xfrm>
            <a:off x="1981200" y="2743200"/>
            <a:ext cx="8534400" cy="2819400"/>
          </a:xfrm>
        </p:spPr>
        <p:txBody>
          <a:bodyPr/>
          <a:lstStyle/>
          <a:p>
            <a:pPr eaLnBrk="1" hangingPunct="1"/>
            <a:r>
              <a:rPr lang="en-US" altLang="en-US" dirty="0"/>
              <a:t>A true Christian engages in potentially self-destructive behavior by dating non-Christians.</a:t>
            </a:r>
          </a:p>
          <a:p>
            <a:pPr eaLnBrk="1" hangingPunct="1"/>
            <a:r>
              <a:rPr lang="en-US" altLang="en-US" dirty="0"/>
              <a:t>God doesn’t condone marriage to “evangelize.”  If he won’t “convert” to “get you,” he probably won’t convert after he has you, although a husband can be won by submissive wife (1 Pet. 3:1-2). </a:t>
            </a:r>
          </a:p>
        </p:txBody>
      </p:sp>
      <p:pic>
        <p:nvPicPr>
          <p:cNvPr id="37892" name="Picture 4" descr="Cau fem+">
            <a:extLst>
              <a:ext uri="{FF2B5EF4-FFF2-40B4-BE49-F238E27FC236}">
                <a16:creationId xmlns:a16="http://schemas.microsoft.com/office/drawing/2014/main" id="{25D2AD37-860A-43DE-8B10-982B61149E6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0" y="1"/>
            <a:ext cx="4038600" cy="2663825"/>
          </a:xfrm>
          <a:noFill/>
        </p:spPr>
      </p:pic>
      <p:sp>
        <p:nvSpPr>
          <p:cNvPr id="37893" name="Slide Number Placeholder 4">
            <a:extLst>
              <a:ext uri="{FF2B5EF4-FFF2-40B4-BE49-F238E27FC236}">
                <a16:creationId xmlns:a16="http://schemas.microsoft.com/office/drawing/2014/main" id="{79AC1547-1883-44D1-8B8B-6E3753AE4B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F124B0-E962-4AA6-BB4A-D0F8EEFB68D2}" type="slidenum">
              <a:rPr lang="en-US" altLang="en-US" sz="1800">
                <a:solidFill>
                  <a:srgbClr val="FFFFFF"/>
                </a:solidFill>
              </a:rPr>
              <a:pPr>
                <a:spcBef>
                  <a:spcPct val="0"/>
                </a:spcBef>
                <a:buFontTx/>
                <a:buNone/>
              </a:pPr>
              <a:t>18</a:t>
            </a:fld>
            <a:endParaRPr lang="en-US" altLang="en-US" sz="1800">
              <a:solidFill>
                <a:srgbClr val="FFFFFF"/>
              </a:solidFill>
            </a:endParaRPr>
          </a:p>
        </p:txBody>
      </p:sp>
    </p:spTree>
    <p:extLst>
      <p:ext uri="{BB962C8B-B14F-4D97-AF65-F5344CB8AC3E}">
        <p14:creationId xmlns:p14="http://schemas.microsoft.com/office/powerpoint/2010/main" val="1515780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randombar(horizontal)">
                                      <p:cBhvr>
                                        <p:cTn id="7" dur="600">
                                          <p:stCondLst>
                                            <p:cond delay="0"/>
                                          </p:stCondLst>
                                        </p:cTn>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randombar(horizontal)">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randombar(horizontal)">
                                      <p:cBhvr>
                                        <p:cTn id="17"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5CB1005-A5B0-467E-99EB-F344E76D8239}"/>
              </a:ext>
            </a:extLst>
          </p:cNvPr>
          <p:cNvSpPr>
            <a:spLocks noGrp="1" noChangeArrowheads="1"/>
          </p:cNvSpPr>
          <p:nvPr>
            <p:ph type="title"/>
          </p:nvPr>
        </p:nvSpPr>
        <p:spPr>
          <a:xfrm>
            <a:off x="7498080" y="457200"/>
            <a:ext cx="2743200" cy="1143000"/>
          </a:xfrm>
        </p:spPr>
        <p:txBody>
          <a:bodyPr/>
          <a:lstStyle/>
          <a:p>
            <a:pPr eaLnBrk="1" hangingPunct="1"/>
            <a:r>
              <a:rPr lang="en-US" altLang="en-US"/>
              <a:t>“Safe Sex”</a:t>
            </a:r>
          </a:p>
        </p:txBody>
      </p:sp>
      <p:sp>
        <p:nvSpPr>
          <p:cNvPr id="30723" name="Rectangle 3">
            <a:extLst>
              <a:ext uri="{FF2B5EF4-FFF2-40B4-BE49-F238E27FC236}">
                <a16:creationId xmlns:a16="http://schemas.microsoft.com/office/drawing/2014/main" id="{6695AF2E-247C-43DC-B968-958E156C2752}"/>
              </a:ext>
            </a:extLst>
          </p:cNvPr>
          <p:cNvSpPr>
            <a:spLocks noGrp="1" noChangeArrowheads="1"/>
          </p:cNvSpPr>
          <p:nvPr>
            <p:ph type="body" sz="half" idx="1"/>
          </p:nvPr>
        </p:nvSpPr>
        <p:spPr>
          <a:xfrm>
            <a:off x="1676400" y="1828800"/>
            <a:ext cx="5638800" cy="4724400"/>
          </a:xfrm>
        </p:spPr>
        <p:txBody>
          <a:bodyPr/>
          <a:lstStyle/>
          <a:p>
            <a:pPr eaLnBrk="1" hangingPunct="1">
              <a:lnSpc>
                <a:spcPct val="90000"/>
              </a:lnSpc>
            </a:pPr>
            <a:r>
              <a:rPr lang="en-US" altLang="en-US" sz="2400" dirty="0"/>
              <a:t>The best protection from STDs is sexual purity.  Other methods are imperfect against AIDS and other diseases.</a:t>
            </a:r>
          </a:p>
          <a:p>
            <a:pPr eaLnBrk="1" hangingPunct="1">
              <a:lnSpc>
                <a:spcPct val="90000"/>
              </a:lnSpc>
            </a:pPr>
            <a:r>
              <a:rPr lang="en-US" altLang="en-US" sz="2400" dirty="0"/>
              <a:t>Christians aren’t forced to sin (1 John 3:9; 1 Cor. 10:13).  Consider the consequences.</a:t>
            </a:r>
          </a:p>
          <a:p>
            <a:pPr eaLnBrk="1" hangingPunct="1">
              <a:lnSpc>
                <a:spcPct val="90000"/>
              </a:lnSpc>
            </a:pPr>
            <a:r>
              <a:rPr lang="en-US" altLang="en-US" sz="2400" dirty="0"/>
              <a:t>Consider self dead to sin, so we don’t have to allow sin to control our body (Rom. 6:11-13).</a:t>
            </a:r>
          </a:p>
          <a:p>
            <a:pPr eaLnBrk="1" hangingPunct="1">
              <a:lnSpc>
                <a:spcPct val="90000"/>
              </a:lnSpc>
            </a:pPr>
            <a:r>
              <a:rPr lang="en-US" altLang="en-US" sz="2400" dirty="0"/>
              <a:t>The fruit of the Spirit includes self-control (Gal. 5:22-23).</a:t>
            </a:r>
          </a:p>
        </p:txBody>
      </p:sp>
      <p:pic>
        <p:nvPicPr>
          <p:cNvPr id="38916" name="Picture 4" descr="PH01943J">
            <a:extLst>
              <a:ext uri="{FF2B5EF4-FFF2-40B4-BE49-F238E27FC236}">
                <a16:creationId xmlns:a16="http://schemas.microsoft.com/office/drawing/2014/main" id="{52316D58-71E2-4FE2-9D93-8AB438ABB0C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00" y="4191000"/>
            <a:ext cx="2743200" cy="1811337"/>
          </a:xfrm>
          <a:noFill/>
        </p:spPr>
      </p:pic>
      <p:sp>
        <p:nvSpPr>
          <p:cNvPr id="38917" name="Slide Number Placeholder 6">
            <a:extLst>
              <a:ext uri="{FF2B5EF4-FFF2-40B4-BE49-F238E27FC236}">
                <a16:creationId xmlns:a16="http://schemas.microsoft.com/office/drawing/2014/main" id="{29521FA4-1184-48CB-8B1D-38245C53AD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fld id="{E814440D-0F94-4199-8E7D-E0B836135A99}" type="slidenum">
              <a:rPr lang="en-US" altLang="en-US" sz="1800">
                <a:solidFill>
                  <a:srgbClr val="FFFFFF"/>
                </a:solidFill>
                <a:latin typeface="Times New Roman" panose="02020603050405020304" pitchFamily="18" charset="0"/>
              </a:rPr>
              <a:pPr eaLnBrk="0" hangingPunct="0">
                <a:spcBef>
                  <a:spcPct val="0"/>
                </a:spcBef>
                <a:buFontTx/>
                <a:buNone/>
              </a:pPr>
              <a:t>19</a:t>
            </a:fld>
            <a:endParaRPr lang="en-US" altLang="en-US" sz="18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285520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0723">
                                            <p:txEl>
                                              <p:pRg st="3" end="3"/>
                                            </p:txEl>
                                          </p:spTgt>
                                        </p:tgtEl>
                                        <p:attrNameLst>
                                          <p:attrName>style.visibility</p:attrName>
                                        </p:attrNameLst>
                                      </p:cBhvr>
                                      <p:to>
                                        <p:strVal val="visible"/>
                                      </p:to>
                                    </p:set>
                                    <p:anim calcmode="lin" valueType="num">
                                      <p:cBhvr additive="base">
                                        <p:cTn id="14" dur="1000" fill="hold">
                                          <p:stCondLst>
                                            <p:cond delay="0"/>
                                          </p:stCondLst>
                                        </p:cTn>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3072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30723">
                                            <p:txEl>
                                              <p:pRg st="2" end="2"/>
                                            </p:txEl>
                                          </p:spTgt>
                                        </p:tgtEl>
                                        <p:attrNameLst>
                                          <p:attrName>style.visibility</p:attrName>
                                        </p:attrNameLst>
                                      </p:cBhvr>
                                      <p:to>
                                        <p:strVal val="visible"/>
                                      </p:to>
                                    </p:set>
                                    <p:anim calcmode="lin" valueType="num">
                                      <p:cBhvr additive="base">
                                        <p:cTn id="20" dur="1000" fill="hold">
                                          <p:stCondLst>
                                            <p:cond delay="0"/>
                                          </p:stCondLst>
                                        </p:cTn>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3072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0723">
                                            <p:txEl>
                                              <p:pRg st="1" end="1"/>
                                            </p:txEl>
                                          </p:spTgt>
                                        </p:tgtEl>
                                        <p:attrNameLst>
                                          <p:attrName>style.visibility</p:attrName>
                                        </p:attrNameLst>
                                      </p:cBhvr>
                                      <p:to>
                                        <p:strVal val="visible"/>
                                      </p:to>
                                    </p:set>
                                    <p:anim calcmode="lin" valueType="num">
                                      <p:cBhvr additive="base">
                                        <p:cTn id="26" dur="1000" fill="hold">
                                          <p:stCondLst>
                                            <p:cond delay="0"/>
                                          </p:stCondLst>
                                        </p:cTn>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3072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30723">
                                            <p:txEl>
                                              <p:pRg st="0" end="0"/>
                                            </p:txEl>
                                          </p:spTgt>
                                        </p:tgtEl>
                                        <p:attrNameLst>
                                          <p:attrName>style.visibility</p:attrName>
                                        </p:attrNameLst>
                                      </p:cBhvr>
                                      <p:to>
                                        <p:strVal val="visible"/>
                                      </p:to>
                                    </p:set>
                                    <p:anim calcmode="lin" valueType="num">
                                      <p:cBhvr additive="base">
                                        <p:cTn id="32" dur="1000" fill="hold">
                                          <p:stCondLst>
                                            <p:cond delay="0"/>
                                          </p:stCondLst>
                                        </p:cTn>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3072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rev="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EFB8C0A-D6A0-4AE1-8EC1-E601EA211F16}"/>
              </a:ext>
            </a:extLst>
          </p:cNvPr>
          <p:cNvSpPr>
            <a:spLocks noGrp="1"/>
          </p:cNvSpPr>
          <p:nvPr>
            <p:ph type="title"/>
          </p:nvPr>
        </p:nvSpPr>
        <p:spPr/>
        <p:txBody>
          <a:bodyPr/>
          <a:lstStyle/>
          <a:p>
            <a:r>
              <a:rPr lang="en-US" altLang="en-US"/>
              <a:t>“Morally acceptable  behavior”</a:t>
            </a:r>
          </a:p>
        </p:txBody>
      </p:sp>
      <p:sp>
        <p:nvSpPr>
          <p:cNvPr id="21507" name="Content Placeholder 2">
            <a:extLst>
              <a:ext uri="{FF2B5EF4-FFF2-40B4-BE49-F238E27FC236}">
                <a16:creationId xmlns:a16="http://schemas.microsoft.com/office/drawing/2014/main" id="{44BDC83B-3264-49FA-BE04-44FE4829DF94}"/>
              </a:ext>
            </a:extLst>
          </p:cNvPr>
          <p:cNvSpPr>
            <a:spLocks noGrp="1"/>
          </p:cNvSpPr>
          <p:nvPr>
            <p:ph idx="1"/>
          </p:nvPr>
        </p:nvSpPr>
        <p:spPr>
          <a:xfrm>
            <a:off x="1981200" y="1905001"/>
            <a:ext cx="8229600" cy="3992563"/>
          </a:xfrm>
        </p:spPr>
        <p:txBody>
          <a:bodyPr/>
          <a:lstStyle/>
          <a:p>
            <a:r>
              <a:rPr lang="en-US" altLang="en-US"/>
              <a:t>In 2003 a survey was taken by the Barna Group. At that time 84% of Americans professed to be Christians. These activities were considered "morally acceptable" gambling (61%), cohabitation (60%) and sexual fantasies (59%). Also morally acceptable to 45% was abortion, to 42% was adultery, to 38% was pornography, to 36% was profanity, to 35% was drunkenness and to 30% was homosexual sex.</a:t>
            </a:r>
          </a:p>
        </p:txBody>
      </p:sp>
      <p:sp>
        <p:nvSpPr>
          <p:cNvPr id="21508" name="Slide Number Placeholder 3">
            <a:extLst>
              <a:ext uri="{FF2B5EF4-FFF2-40B4-BE49-F238E27FC236}">
                <a16:creationId xmlns:a16="http://schemas.microsoft.com/office/drawing/2014/main" id="{3D1AA475-3C64-4EA1-BA6F-A42D374E76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E948772-3A77-491F-96CA-90AB60415291}" type="slidenum">
              <a:rPr lang="en-US" altLang="en-US"/>
              <a:pPr/>
              <a:t>2</a:t>
            </a:fld>
            <a:endParaRPr lang="en-US" altLang="en-US"/>
          </a:p>
        </p:txBody>
      </p:sp>
    </p:spTree>
    <p:extLst>
      <p:ext uri="{BB962C8B-B14F-4D97-AF65-F5344CB8AC3E}">
        <p14:creationId xmlns:p14="http://schemas.microsoft.com/office/powerpoint/2010/main" val="3110596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621F49C-2919-4382-8EAC-F552979047CB}"/>
              </a:ext>
            </a:extLst>
          </p:cNvPr>
          <p:cNvSpPr>
            <a:spLocks noGrp="1" noChangeArrowheads="1"/>
          </p:cNvSpPr>
          <p:nvPr>
            <p:ph type="title"/>
          </p:nvPr>
        </p:nvSpPr>
        <p:spPr/>
        <p:txBody>
          <a:bodyPr/>
          <a:lstStyle/>
          <a:p>
            <a:pPr eaLnBrk="1" hangingPunct="1"/>
            <a:r>
              <a:rPr lang="en-US" altLang="en-US" sz="4000"/>
              <a:t>God Protects Sexual Relationships</a:t>
            </a:r>
          </a:p>
        </p:txBody>
      </p:sp>
      <p:sp>
        <p:nvSpPr>
          <p:cNvPr id="21507" name="Rectangle 3">
            <a:extLst>
              <a:ext uri="{FF2B5EF4-FFF2-40B4-BE49-F238E27FC236}">
                <a16:creationId xmlns:a16="http://schemas.microsoft.com/office/drawing/2014/main" id="{5D6E1971-3180-4631-9990-725A2C9F107A}"/>
              </a:ext>
            </a:extLst>
          </p:cNvPr>
          <p:cNvSpPr>
            <a:spLocks noGrp="1" noChangeArrowheads="1"/>
          </p:cNvSpPr>
          <p:nvPr>
            <p:ph type="body" sz="half" idx="1"/>
          </p:nvPr>
        </p:nvSpPr>
        <p:spPr>
          <a:xfrm>
            <a:off x="4038600" y="1524001"/>
            <a:ext cx="6629400" cy="4525963"/>
          </a:xfrm>
        </p:spPr>
        <p:txBody>
          <a:bodyPr/>
          <a:lstStyle/>
          <a:p>
            <a:pPr eaLnBrk="1" hangingPunct="1"/>
            <a:r>
              <a:rPr lang="en-US" altLang="en-US" dirty="0"/>
              <a:t>Adultery</a:t>
            </a:r>
          </a:p>
          <a:p>
            <a:pPr lvl="1" eaLnBrk="1" hangingPunct="1"/>
            <a:r>
              <a:rPr lang="en-US" altLang="en-US" dirty="0"/>
              <a:t>He warns adulterers (those married who have sex outside of marriage) and fornicators (the unmarried having sex) that they will be punished with hell, apart from repentance and faith in Christ (1 Cor. 6:9-10, 18).</a:t>
            </a:r>
          </a:p>
          <a:p>
            <a:pPr lvl="1" eaLnBrk="1" hangingPunct="1"/>
            <a:r>
              <a:rPr lang="en-US" altLang="en-US" dirty="0"/>
              <a:t>God sees all our sexual behavior, even in darkness (Prov. 5:21)--as He did King David’s (2 Sam. 12:9).</a:t>
            </a:r>
          </a:p>
        </p:txBody>
      </p:sp>
      <p:pic>
        <p:nvPicPr>
          <p:cNvPr id="39940" name="Picture 4" descr="PH01482J">
            <a:extLst>
              <a:ext uri="{FF2B5EF4-FFF2-40B4-BE49-F238E27FC236}">
                <a16:creationId xmlns:a16="http://schemas.microsoft.com/office/drawing/2014/main" id="{F1DE00FF-9FA3-4058-85E2-D645D0FBFFB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1" y="2971800"/>
            <a:ext cx="2563813" cy="3886200"/>
          </a:xfrm>
          <a:noFill/>
        </p:spPr>
      </p:pic>
      <p:sp>
        <p:nvSpPr>
          <p:cNvPr id="39941" name="Slide Number Placeholder 6">
            <a:extLst>
              <a:ext uri="{FF2B5EF4-FFF2-40B4-BE49-F238E27FC236}">
                <a16:creationId xmlns:a16="http://schemas.microsoft.com/office/drawing/2014/main" id="{8B0A6E9B-6F97-4D5B-9DB3-8F35BE2DC4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fld id="{0A4A82B2-A9B1-47F1-BE86-2519BABB3DB0}" type="slidenum">
              <a:rPr lang="en-US" altLang="en-US" sz="1800">
                <a:solidFill>
                  <a:srgbClr val="FFFFFF"/>
                </a:solidFill>
                <a:latin typeface="Times New Roman" panose="02020603050405020304" pitchFamily="18" charset="0"/>
              </a:rPr>
              <a:pPr eaLnBrk="0" hangingPunct="0">
                <a:spcBef>
                  <a:spcPct val="0"/>
                </a:spcBef>
                <a:buFontTx/>
                <a:buNone/>
              </a:pPr>
              <a:t>20</a:t>
            </a:fld>
            <a:endParaRPr lang="en-US" altLang="en-US" sz="18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882340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1000">
                                          <p:stCondLst>
                                            <p:cond delay="0"/>
                                          </p:stCondLst>
                                        </p:cTn>
                                        <p:tgtEl>
                                          <p:spTgt spid="2150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Effect transition="in" filter="fade">
                                      <p:cBhvr>
                                        <p:cTn id="19" dur="1000">
                                          <p:stCondLst>
                                            <p:cond delay="0"/>
                                          </p:stCondLst>
                                        </p:cTn>
                                        <p:tgtEl>
                                          <p:spTgt spid="2150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507">
                                            <p:txEl>
                                              <p:pRg st="2" end="2"/>
                                            </p:txEl>
                                          </p:spTgt>
                                        </p:tgtEl>
                                        <p:attrNameLst>
                                          <p:attrName>style.visibility</p:attrName>
                                        </p:attrNameLst>
                                      </p:cBhvr>
                                      <p:to>
                                        <p:strVal val="visible"/>
                                      </p:to>
                                    </p:set>
                                    <p:animEffect transition="in" filter="fade">
                                      <p:cBhvr>
                                        <p:cTn id="24" dur="1000">
                                          <p:stCondLst>
                                            <p:cond delay="0"/>
                                          </p:stCondLst>
                                        </p:cTn>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9223DDC-50C0-4D6D-8B82-CDAE4260997D}"/>
              </a:ext>
            </a:extLst>
          </p:cNvPr>
          <p:cNvSpPr>
            <a:spLocks noGrp="1" noChangeArrowheads="1"/>
          </p:cNvSpPr>
          <p:nvPr>
            <p:ph type="title"/>
          </p:nvPr>
        </p:nvSpPr>
        <p:spPr>
          <a:xfrm>
            <a:off x="1524000" y="838200"/>
            <a:ext cx="2895600" cy="1981200"/>
          </a:xfrm>
        </p:spPr>
        <p:txBody>
          <a:bodyPr/>
          <a:lstStyle/>
          <a:p>
            <a:pPr algn="ctr" eaLnBrk="1" hangingPunct="1"/>
            <a:r>
              <a:rPr lang="en-US" altLang="en-US" sz="4000"/>
              <a:t>Why Say “No”</a:t>
            </a:r>
          </a:p>
        </p:txBody>
      </p:sp>
      <p:sp>
        <p:nvSpPr>
          <p:cNvPr id="27651" name="Rectangle 3">
            <a:extLst>
              <a:ext uri="{FF2B5EF4-FFF2-40B4-BE49-F238E27FC236}">
                <a16:creationId xmlns:a16="http://schemas.microsoft.com/office/drawing/2014/main" id="{28D17C04-4F10-4E0C-B12A-9AA60AD8758E}"/>
              </a:ext>
            </a:extLst>
          </p:cNvPr>
          <p:cNvSpPr>
            <a:spLocks noGrp="1" noChangeArrowheads="1"/>
          </p:cNvSpPr>
          <p:nvPr>
            <p:ph type="body" sz="half" idx="1"/>
          </p:nvPr>
        </p:nvSpPr>
        <p:spPr>
          <a:xfrm>
            <a:off x="1524000" y="2895600"/>
            <a:ext cx="9372600" cy="3505200"/>
          </a:xfrm>
          <a:noFill/>
        </p:spPr>
        <p:txBody>
          <a:bodyPr/>
          <a:lstStyle/>
          <a:p>
            <a:pPr eaLnBrk="1" hangingPunct="1"/>
            <a:r>
              <a:rPr lang="en-US" altLang="en-US" sz="2400" dirty="0"/>
              <a:t>A woman who gives away her virginity without the vows of marriage is incredibly blind or ignorant.  She squanders her purity and her body, and the man takes advantage of her, taking without giving security.</a:t>
            </a:r>
          </a:p>
          <a:p>
            <a:pPr eaLnBrk="1" hangingPunct="1"/>
            <a:r>
              <a:rPr lang="en-US" altLang="en-US" sz="2400" dirty="0"/>
              <a:t>According to one study, only 10% of those living together unmarried eventually marry each other.</a:t>
            </a:r>
          </a:p>
          <a:p>
            <a:pPr eaLnBrk="1" hangingPunct="1"/>
            <a:r>
              <a:rPr lang="en-US" altLang="en-US" sz="2400" dirty="0"/>
              <a:t>“Why buy the cow, when you can have the milk for free?”  There is little leverage for marriage left (</a:t>
            </a:r>
            <a:r>
              <a:rPr lang="en-US" altLang="en-US" sz="2400" dirty="0" err="1"/>
              <a:t>Jehosaphat</a:t>
            </a:r>
            <a:r>
              <a:rPr lang="en-US" altLang="en-US" sz="2400" dirty="0"/>
              <a:t> Wanyama).</a:t>
            </a:r>
          </a:p>
        </p:txBody>
      </p:sp>
      <p:pic>
        <p:nvPicPr>
          <p:cNvPr id="40964" name="Picture 4" descr="Afam fem+">
            <a:extLst>
              <a:ext uri="{FF2B5EF4-FFF2-40B4-BE49-F238E27FC236}">
                <a16:creationId xmlns:a16="http://schemas.microsoft.com/office/drawing/2014/main" id="{CCAADFB8-08E6-43A5-9787-E61F122522E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1796"/>
          <a:stretch>
            <a:fillRect/>
          </a:stretch>
        </p:blipFill>
        <p:spPr>
          <a:xfrm>
            <a:off x="4419600" y="1"/>
            <a:ext cx="6248400" cy="2811463"/>
          </a:xfrm>
          <a:noFill/>
        </p:spPr>
      </p:pic>
      <p:sp>
        <p:nvSpPr>
          <p:cNvPr id="40965" name="Slide Number Placeholder 6">
            <a:extLst>
              <a:ext uri="{FF2B5EF4-FFF2-40B4-BE49-F238E27FC236}">
                <a16:creationId xmlns:a16="http://schemas.microsoft.com/office/drawing/2014/main" id="{11CB84AD-1C00-4D6F-A632-B436AECCC7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fld id="{21135B3D-93E3-4794-967F-8491E5E8ECE1}" type="slidenum">
              <a:rPr lang="en-US" altLang="en-US" sz="1800">
                <a:solidFill>
                  <a:srgbClr val="FFFFFF"/>
                </a:solidFill>
                <a:latin typeface="Times New Roman" panose="02020603050405020304" pitchFamily="18" charset="0"/>
              </a:rPr>
              <a:pPr eaLnBrk="0" hangingPunct="0">
                <a:spcBef>
                  <a:spcPct val="0"/>
                </a:spcBef>
                <a:buFontTx/>
                <a:buNone/>
              </a:pPr>
              <a:t>21</a:t>
            </a:fld>
            <a:endParaRPr lang="en-US" altLang="en-US" sz="18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533529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27651">
                                            <p:txEl>
                                              <p:pRg st="2" end="2"/>
                                            </p:txEl>
                                          </p:spTgt>
                                        </p:tgtEl>
                                        <p:attrNameLst>
                                          <p:attrName>style.visibility</p:attrName>
                                        </p:attrNameLst>
                                      </p:cBhvr>
                                      <p:to>
                                        <p:strVal val="visible"/>
                                      </p:to>
                                    </p:set>
                                    <p:anim calcmode="lin" valueType="num">
                                      <p:cBhvr additive="base">
                                        <p:cTn id="14" dur="1000" fill="hold">
                                          <p:stCondLst>
                                            <p:cond delay="0"/>
                                          </p:stCondLst>
                                        </p:cTn>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2765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27651">
                                            <p:txEl>
                                              <p:pRg st="1" end="1"/>
                                            </p:txEl>
                                          </p:spTgt>
                                        </p:tgtEl>
                                        <p:attrNameLst>
                                          <p:attrName>style.visibility</p:attrName>
                                        </p:attrNameLst>
                                      </p:cBhvr>
                                      <p:to>
                                        <p:strVal val="visible"/>
                                      </p:to>
                                    </p:set>
                                    <p:anim calcmode="lin" valueType="num">
                                      <p:cBhvr additive="base">
                                        <p:cTn id="20" dur="1000" fill="hold">
                                          <p:stCondLst>
                                            <p:cond delay="0"/>
                                          </p:stCondLst>
                                        </p:cTn>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2765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27651">
                                            <p:txEl>
                                              <p:pRg st="0" end="0"/>
                                            </p:txEl>
                                          </p:spTgt>
                                        </p:tgtEl>
                                        <p:attrNameLst>
                                          <p:attrName>style.visibility</p:attrName>
                                        </p:attrNameLst>
                                      </p:cBhvr>
                                      <p:to>
                                        <p:strVal val="visible"/>
                                      </p:to>
                                    </p:set>
                                    <p:anim calcmode="lin" valueType="num">
                                      <p:cBhvr additive="base">
                                        <p:cTn id="26" dur="1000" fill="hold">
                                          <p:stCondLst>
                                            <p:cond delay="0"/>
                                          </p:stCondLst>
                                        </p:cTn>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2765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rev="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3832A10-5761-427F-B170-98FB48FEEBF8}"/>
              </a:ext>
            </a:extLst>
          </p:cNvPr>
          <p:cNvSpPr>
            <a:spLocks noGrp="1" noChangeArrowheads="1"/>
          </p:cNvSpPr>
          <p:nvPr>
            <p:ph type="title"/>
          </p:nvPr>
        </p:nvSpPr>
        <p:spPr>
          <a:xfrm>
            <a:off x="1981200" y="0"/>
            <a:ext cx="8229600" cy="1066800"/>
          </a:xfrm>
        </p:spPr>
        <p:txBody>
          <a:bodyPr/>
          <a:lstStyle/>
          <a:p>
            <a:pPr eaLnBrk="1" hangingPunct="1">
              <a:defRPr/>
            </a:pPr>
            <a:r>
              <a:rPr lang="en-US" dirty="0"/>
              <a:t>Divorce</a:t>
            </a:r>
          </a:p>
        </p:txBody>
      </p:sp>
      <p:sp>
        <p:nvSpPr>
          <p:cNvPr id="36867" name="Rectangle 3">
            <a:extLst>
              <a:ext uri="{FF2B5EF4-FFF2-40B4-BE49-F238E27FC236}">
                <a16:creationId xmlns:a16="http://schemas.microsoft.com/office/drawing/2014/main" id="{9D750841-C8D3-48E3-B1FD-86B2438A69AC}"/>
              </a:ext>
            </a:extLst>
          </p:cNvPr>
          <p:cNvSpPr>
            <a:spLocks noGrp="1" noChangeArrowheads="1"/>
          </p:cNvSpPr>
          <p:nvPr>
            <p:ph idx="1"/>
          </p:nvPr>
        </p:nvSpPr>
        <p:spPr>
          <a:xfrm>
            <a:off x="1828800" y="914400"/>
            <a:ext cx="8458200" cy="5715000"/>
          </a:xfrm>
        </p:spPr>
        <p:txBody>
          <a:bodyPr/>
          <a:lstStyle/>
          <a:p>
            <a:pPr eaLnBrk="1" hangingPunct="1">
              <a:defRPr/>
            </a:pPr>
            <a:r>
              <a:rPr lang="en-US" dirty="0"/>
              <a:t>Jesus Himself allowed divorce because of adultery.  It isn’t mandatory, but neither is it un-Christian for the offended party to divorce.</a:t>
            </a:r>
          </a:p>
          <a:p>
            <a:pPr lvl="1" eaLnBrk="1" hangingPunct="1">
              <a:defRPr/>
            </a:pPr>
            <a:r>
              <a:rPr lang="en-US" dirty="0"/>
              <a:t>Matthew 19:9   I tell you that anyone who divorces his wife, except for marital unfaithfulness, and marries another woman commits adultery." </a:t>
            </a:r>
          </a:p>
          <a:p>
            <a:pPr eaLnBrk="1" hangingPunct="1">
              <a:defRPr/>
            </a:pPr>
            <a:r>
              <a:rPr lang="en-US" dirty="0"/>
              <a:t>Desertion by a marriage partner who is </a:t>
            </a:r>
            <a:r>
              <a:rPr lang="en-US" i="1" dirty="0"/>
              <a:t>not</a:t>
            </a:r>
            <a:r>
              <a:rPr lang="en-US" dirty="0"/>
              <a:t> a Christian leaves the Christian unbound to that marriage.</a:t>
            </a:r>
          </a:p>
          <a:p>
            <a:pPr lvl="1" eaLnBrk="1" hangingPunct="1">
              <a:defRPr/>
            </a:pPr>
            <a:r>
              <a:rPr lang="en-US" dirty="0"/>
              <a:t>1 Corinthians 7:15  But if the unbeliever leaves, let him do so. A believing man or woman is not bound in such circumstances; God has called us to live in peace.</a:t>
            </a:r>
          </a:p>
        </p:txBody>
      </p:sp>
      <p:sp>
        <p:nvSpPr>
          <p:cNvPr id="4" name="Slide Number Placeholder 5">
            <a:extLst>
              <a:ext uri="{FF2B5EF4-FFF2-40B4-BE49-F238E27FC236}">
                <a16:creationId xmlns:a16="http://schemas.microsoft.com/office/drawing/2014/main" id="{A788AE4A-3B5F-4E0A-9F7B-8C27B56D5C41}"/>
              </a:ext>
            </a:extLst>
          </p:cNvPr>
          <p:cNvSpPr>
            <a:spLocks noGrp="1"/>
          </p:cNvSpPr>
          <p:nvPr>
            <p:ph type="sldNum" sz="quarter" idx="12"/>
          </p:nvPr>
        </p:nvSpPr>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F80FD96-0DA2-4867-869E-C1DF4531D8F2}" type="slidenum">
              <a:rPr lang="en-US" altLang="en-US">
                <a:solidFill>
                  <a:srgbClr val="FFFFFF"/>
                </a:solidFill>
              </a:rPr>
              <a:pPr/>
              <a:t>22</a:t>
            </a:fld>
            <a:endParaRPr lang="en-US" altLang="en-US">
              <a:solidFill>
                <a:srgbClr val="FFFFFF"/>
              </a:solidFill>
            </a:endParaRPr>
          </a:p>
        </p:txBody>
      </p:sp>
    </p:spTree>
    <p:extLst>
      <p:ext uri="{BB962C8B-B14F-4D97-AF65-F5344CB8AC3E}">
        <p14:creationId xmlns:p14="http://schemas.microsoft.com/office/powerpoint/2010/main" val="3210878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C36D4-F370-4FD8-B923-11207F61FE4B}"/>
              </a:ext>
            </a:extLst>
          </p:cNvPr>
          <p:cNvSpPr>
            <a:spLocks noGrp="1"/>
          </p:cNvSpPr>
          <p:nvPr>
            <p:ph type="title"/>
          </p:nvPr>
        </p:nvSpPr>
        <p:spPr/>
        <p:txBody>
          <a:bodyPr/>
          <a:lstStyle/>
          <a:p>
            <a:pPr>
              <a:defRPr/>
            </a:pPr>
            <a:r>
              <a:rPr lang="en-US" dirty="0"/>
              <a:t>“</a:t>
            </a:r>
            <a:r>
              <a:rPr lang="en-US" dirty="0" err="1"/>
              <a:t>Porneia</a:t>
            </a:r>
            <a:r>
              <a:rPr lang="en-US" dirty="0"/>
              <a:t>”</a:t>
            </a:r>
          </a:p>
        </p:txBody>
      </p:sp>
      <p:sp>
        <p:nvSpPr>
          <p:cNvPr id="3" name="Content Placeholder 2">
            <a:extLst>
              <a:ext uri="{FF2B5EF4-FFF2-40B4-BE49-F238E27FC236}">
                <a16:creationId xmlns:a16="http://schemas.microsoft.com/office/drawing/2014/main" id="{B49ED889-1D63-4B5C-B0D3-8C17C3D2291F}"/>
              </a:ext>
            </a:extLst>
          </p:cNvPr>
          <p:cNvSpPr>
            <a:spLocks noGrp="1"/>
          </p:cNvSpPr>
          <p:nvPr>
            <p:ph idx="1"/>
          </p:nvPr>
        </p:nvSpPr>
        <p:spPr/>
        <p:txBody>
          <a:bodyPr/>
          <a:lstStyle/>
          <a:p>
            <a:pPr>
              <a:defRPr/>
            </a:pPr>
            <a:r>
              <a:rPr lang="en-US" dirty="0"/>
              <a:t>The word for adultery is not specifically used in Matt. 5:32 or 19:9 (and it is distinguished from adultery </a:t>
            </a:r>
            <a:r>
              <a:rPr lang="en-US"/>
              <a:t>in 15:19).</a:t>
            </a:r>
            <a:endParaRPr lang="en-US" dirty="0"/>
          </a:p>
          <a:p>
            <a:pPr lvl="1">
              <a:defRPr/>
            </a:pPr>
            <a:r>
              <a:rPr lang="en-US" dirty="0"/>
              <a:t>The term is more broad than strictly adultery, although it includes adultery. It can include incest and sex with prostitutes and bestiality, as well as homosexuality.  </a:t>
            </a:r>
            <a:r>
              <a:rPr lang="en-US" sz="1600" dirty="0"/>
              <a:t>John Jefferson Davis, </a:t>
            </a:r>
            <a:r>
              <a:rPr lang="en-US" sz="1600" i="1" dirty="0"/>
              <a:t>Evangelical Ethics</a:t>
            </a:r>
            <a:r>
              <a:rPr lang="en-US" sz="1600" dirty="0"/>
              <a:t>, 3</a:t>
            </a:r>
            <a:r>
              <a:rPr lang="en-US" sz="1600" baseline="30000" dirty="0"/>
              <a:t>rd</a:t>
            </a:r>
            <a:r>
              <a:rPr lang="en-US" sz="1600" dirty="0"/>
              <a:t> ed., p. 106, ISBN: 9780875526225</a:t>
            </a:r>
          </a:p>
        </p:txBody>
      </p:sp>
      <p:sp>
        <p:nvSpPr>
          <p:cNvPr id="4" name="Slide Number Placeholder 3">
            <a:extLst>
              <a:ext uri="{FF2B5EF4-FFF2-40B4-BE49-F238E27FC236}">
                <a16:creationId xmlns:a16="http://schemas.microsoft.com/office/drawing/2014/main" id="{98A5BBD7-70E8-471A-BFC4-25729A9E7F1C}"/>
              </a:ext>
            </a:extLst>
          </p:cNvPr>
          <p:cNvSpPr>
            <a:spLocks noGrp="1"/>
          </p:cNvSpPr>
          <p:nvPr>
            <p:ph type="sldNum" sz="quarter" idx="12"/>
          </p:nvPr>
        </p:nvSpPr>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BEA4EE3-93AB-43C4-8FD9-AA7D7C882845}" type="slidenum">
              <a:rPr lang="en-US" altLang="en-US">
                <a:solidFill>
                  <a:srgbClr val="FFFFFF"/>
                </a:solidFill>
              </a:rPr>
              <a:pPr/>
              <a:t>23</a:t>
            </a:fld>
            <a:endParaRPr lang="en-US" altLang="en-US">
              <a:solidFill>
                <a:srgbClr val="FFFFFF"/>
              </a:solidFill>
            </a:endParaRPr>
          </a:p>
        </p:txBody>
      </p:sp>
    </p:spTree>
    <p:extLst>
      <p:ext uri="{BB962C8B-B14F-4D97-AF65-F5344CB8AC3E}">
        <p14:creationId xmlns:p14="http://schemas.microsoft.com/office/powerpoint/2010/main" val="1125121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259518D-AED6-4DCF-B746-81403B49EA61}"/>
              </a:ext>
            </a:extLst>
          </p:cNvPr>
          <p:cNvSpPr>
            <a:spLocks noGrp="1" noChangeArrowheads="1"/>
          </p:cNvSpPr>
          <p:nvPr>
            <p:ph type="title"/>
          </p:nvPr>
        </p:nvSpPr>
        <p:spPr/>
        <p:txBody>
          <a:bodyPr/>
          <a:lstStyle/>
          <a:p>
            <a:pPr>
              <a:defRPr/>
            </a:pPr>
            <a:r>
              <a:rPr lang="en-US"/>
              <a:t>Divorce</a:t>
            </a:r>
            <a:endParaRPr lang="en-US" dirty="0"/>
          </a:p>
        </p:txBody>
      </p:sp>
      <p:sp>
        <p:nvSpPr>
          <p:cNvPr id="37891" name="Rectangle 3">
            <a:extLst>
              <a:ext uri="{FF2B5EF4-FFF2-40B4-BE49-F238E27FC236}">
                <a16:creationId xmlns:a16="http://schemas.microsoft.com/office/drawing/2014/main" id="{2A37C635-AB91-4127-8997-B9876A78584F}"/>
              </a:ext>
            </a:extLst>
          </p:cNvPr>
          <p:cNvSpPr>
            <a:spLocks noGrp="1" noChangeArrowheads="1"/>
          </p:cNvSpPr>
          <p:nvPr>
            <p:ph idx="1"/>
          </p:nvPr>
        </p:nvSpPr>
        <p:spPr/>
        <p:txBody>
          <a:bodyPr/>
          <a:lstStyle/>
          <a:p>
            <a:pPr>
              <a:defRPr/>
            </a:pPr>
            <a:r>
              <a:rPr lang="en-US"/>
              <a:t>The apostles Paul and Peter stressed winning the unbeliever to Christ (1 Cor. 7:16; 1 Pet. 3:1-2).  The assumption is that either husband or wife became a Christian after marriage.  </a:t>
            </a:r>
          </a:p>
          <a:p>
            <a:pPr>
              <a:defRPr/>
            </a:pPr>
            <a:r>
              <a:rPr lang="en-US"/>
              <a:t>The Bible is silent regarding grounds other than adultery or desertion by an unbeliever.  Much that is legal divorce (as for “incompatibility” or “irreconcilable differences”) is unscriptural and therefore sinful.</a:t>
            </a:r>
            <a:endParaRPr lang="en-US" dirty="0"/>
          </a:p>
        </p:txBody>
      </p:sp>
      <p:sp>
        <p:nvSpPr>
          <p:cNvPr id="4" name="Slide Number Placeholder 5">
            <a:extLst>
              <a:ext uri="{FF2B5EF4-FFF2-40B4-BE49-F238E27FC236}">
                <a16:creationId xmlns:a16="http://schemas.microsoft.com/office/drawing/2014/main" id="{51785ED1-535C-483C-80DA-858F8F897E17}"/>
              </a:ext>
            </a:extLst>
          </p:cNvPr>
          <p:cNvSpPr>
            <a:spLocks noGrp="1"/>
          </p:cNvSpPr>
          <p:nvPr>
            <p:ph type="sldNum" sz="quarter" idx="12"/>
          </p:nvPr>
        </p:nvSpPr>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547238A-ABBE-4985-93F1-8CE0FB9A3E66}" type="slidenum">
              <a:rPr lang="en-US" altLang="en-US">
                <a:solidFill>
                  <a:srgbClr val="FFFFFF"/>
                </a:solidFill>
              </a:rPr>
              <a:pPr/>
              <a:t>24</a:t>
            </a:fld>
            <a:endParaRPr lang="en-US" altLang="en-US">
              <a:solidFill>
                <a:srgbClr val="FFFFFF"/>
              </a:solidFill>
            </a:endParaRPr>
          </a:p>
        </p:txBody>
      </p:sp>
    </p:spTree>
    <p:extLst>
      <p:ext uri="{BB962C8B-B14F-4D97-AF65-F5344CB8AC3E}">
        <p14:creationId xmlns:p14="http://schemas.microsoft.com/office/powerpoint/2010/main" val="3013507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60FE6DD-1035-4937-8FE6-F5BE8078635A}"/>
              </a:ext>
            </a:extLst>
          </p:cNvPr>
          <p:cNvSpPr>
            <a:spLocks noGrp="1" noChangeArrowheads="1"/>
          </p:cNvSpPr>
          <p:nvPr>
            <p:ph type="title"/>
          </p:nvPr>
        </p:nvSpPr>
        <p:spPr/>
        <p:txBody>
          <a:bodyPr/>
          <a:lstStyle/>
          <a:p>
            <a:pPr eaLnBrk="1" hangingPunct="1">
              <a:defRPr/>
            </a:pPr>
            <a:r>
              <a:rPr lang="en-US"/>
              <a:t>Divorce</a:t>
            </a:r>
          </a:p>
        </p:txBody>
      </p:sp>
      <p:sp>
        <p:nvSpPr>
          <p:cNvPr id="38915" name="Rectangle 3">
            <a:extLst>
              <a:ext uri="{FF2B5EF4-FFF2-40B4-BE49-F238E27FC236}">
                <a16:creationId xmlns:a16="http://schemas.microsoft.com/office/drawing/2014/main" id="{11E325F4-66D1-47B5-8B72-C1B77F3007E0}"/>
              </a:ext>
            </a:extLst>
          </p:cNvPr>
          <p:cNvSpPr>
            <a:spLocks noGrp="1" noChangeArrowheads="1"/>
          </p:cNvSpPr>
          <p:nvPr>
            <p:ph idx="1"/>
          </p:nvPr>
        </p:nvSpPr>
        <p:spPr>
          <a:xfrm>
            <a:off x="914400" y="1600200"/>
            <a:ext cx="10134600" cy="5029200"/>
          </a:xfrm>
        </p:spPr>
        <p:txBody>
          <a:bodyPr/>
          <a:lstStyle/>
          <a:p>
            <a:pPr eaLnBrk="1" hangingPunct="1">
              <a:lnSpc>
                <a:spcPct val="90000"/>
              </a:lnSpc>
              <a:defRPr/>
            </a:pPr>
            <a:r>
              <a:rPr lang="en-US" dirty="0"/>
              <a:t>God “hates” divorce (Mal. 3:15-16).  Divorce for other than adultery or desertion (some would extend it to desertion by a believer), makes either husband or wife liable to the charge of adultery upon further sexual relations.</a:t>
            </a:r>
          </a:p>
          <a:p>
            <a:pPr lvl="1" eaLnBrk="1" hangingPunct="1">
              <a:lnSpc>
                <a:spcPct val="90000"/>
              </a:lnSpc>
              <a:defRPr/>
            </a:pPr>
            <a:r>
              <a:rPr lang="en-US" dirty="0"/>
              <a:t>From God’s perspective, they are still married (Matt. 19:9).</a:t>
            </a:r>
          </a:p>
          <a:p>
            <a:pPr lvl="1" eaLnBrk="1" hangingPunct="1">
              <a:lnSpc>
                <a:spcPct val="90000"/>
              </a:lnSpc>
              <a:defRPr/>
            </a:pPr>
            <a:r>
              <a:rPr lang="en-US" dirty="0"/>
              <a:t>Therefore be very careful who you marry (Matt. 19:10-11).</a:t>
            </a:r>
          </a:p>
          <a:p>
            <a:pPr lvl="1" eaLnBrk="1" hangingPunct="1">
              <a:lnSpc>
                <a:spcPct val="90000"/>
              </a:lnSpc>
              <a:defRPr/>
            </a:pPr>
            <a:r>
              <a:rPr lang="en-US" dirty="0"/>
              <a:t>If a polygamist becomes a Christian, it is better to continue to care for his wives and their children, instead of divorcing them, making the situation worse.</a:t>
            </a:r>
          </a:p>
        </p:txBody>
      </p:sp>
      <p:sp>
        <p:nvSpPr>
          <p:cNvPr id="4" name="Slide Number Placeholder 5">
            <a:extLst>
              <a:ext uri="{FF2B5EF4-FFF2-40B4-BE49-F238E27FC236}">
                <a16:creationId xmlns:a16="http://schemas.microsoft.com/office/drawing/2014/main" id="{9D9896AF-C6EE-45C6-A1C0-93D9CB333399}"/>
              </a:ext>
            </a:extLst>
          </p:cNvPr>
          <p:cNvSpPr>
            <a:spLocks noGrp="1"/>
          </p:cNvSpPr>
          <p:nvPr>
            <p:ph type="sldNum" sz="quarter" idx="12"/>
          </p:nvPr>
        </p:nvSpPr>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91F40D9-B204-4482-BBA9-3F8B1DDAE729}" type="slidenum">
              <a:rPr lang="en-US" altLang="en-US">
                <a:solidFill>
                  <a:srgbClr val="FFFFFF"/>
                </a:solidFill>
              </a:rPr>
              <a:pPr/>
              <a:t>25</a:t>
            </a:fld>
            <a:endParaRPr lang="en-US" altLang="en-US">
              <a:solidFill>
                <a:srgbClr val="FFFFFF"/>
              </a:solidFill>
            </a:endParaRPr>
          </a:p>
        </p:txBody>
      </p:sp>
    </p:spTree>
    <p:extLst>
      <p:ext uri="{BB962C8B-B14F-4D97-AF65-F5344CB8AC3E}">
        <p14:creationId xmlns:p14="http://schemas.microsoft.com/office/powerpoint/2010/main" val="2260734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8FCDAA1-D185-42E8-89A5-73D453C6A29B}"/>
              </a:ext>
            </a:extLst>
          </p:cNvPr>
          <p:cNvSpPr>
            <a:spLocks noGrp="1" noChangeArrowheads="1"/>
          </p:cNvSpPr>
          <p:nvPr>
            <p:ph type="title"/>
          </p:nvPr>
        </p:nvSpPr>
        <p:spPr/>
        <p:txBody>
          <a:bodyPr/>
          <a:lstStyle/>
          <a:p>
            <a:pPr eaLnBrk="1" hangingPunct="1">
              <a:defRPr/>
            </a:pPr>
            <a:r>
              <a:rPr lang="en-US"/>
              <a:t>Remarriage</a:t>
            </a:r>
          </a:p>
        </p:txBody>
      </p:sp>
      <p:sp>
        <p:nvSpPr>
          <p:cNvPr id="39939" name="Rectangle 3">
            <a:extLst>
              <a:ext uri="{FF2B5EF4-FFF2-40B4-BE49-F238E27FC236}">
                <a16:creationId xmlns:a16="http://schemas.microsoft.com/office/drawing/2014/main" id="{58C6E340-7275-47BB-9AAF-13A3B085910F}"/>
              </a:ext>
            </a:extLst>
          </p:cNvPr>
          <p:cNvSpPr>
            <a:spLocks noGrp="1" noChangeArrowheads="1"/>
          </p:cNvSpPr>
          <p:nvPr>
            <p:ph idx="1"/>
          </p:nvPr>
        </p:nvSpPr>
        <p:spPr/>
        <p:txBody>
          <a:bodyPr/>
          <a:lstStyle/>
          <a:p>
            <a:pPr eaLnBrk="1" hangingPunct="1">
              <a:lnSpc>
                <a:spcPct val="90000"/>
              </a:lnSpc>
              <a:defRPr/>
            </a:pPr>
            <a:r>
              <a:rPr lang="en-US"/>
              <a:t>It’s clearly alright to remarry upon the death of a marriage partner (1 Cor. 7:39-40), but particularly those of childbearing age (1 Tim. 5:14).  </a:t>
            </a:r>
          </a:p>
          <a:p>
            <a:pPr eaLnBrk="1" hangingPunct="1">
              <a:lnSpc>
                <a:spcPct val="90000"/>
              </a:lnSpc>
              <a:defRPr/>
            </a:pPr>
            <a:r>
              <a:rPr lang="en-US"/>
              <a:t>Good Christians differ on grounds for divorce, but Jesus is clear that if a person divorces due to adultery, he or she doesn’t commit adultery by remarriage.</a:t>
            </a:r>
          </a:p>
          <a:p>
            <a:pPr eaLnBrk="1" hangingPunct="1">
              <a:lnSpc>
                <a:spcPct val="90000"/>
              </a:lnSpc>
              <a:defRPr/>
            </a:pPr>
            <a:r>
              <a:rPr lang="en-US"/>
              <a:t>Since the deserted partner is “not bound” (1 Cor. 7:15), presumably to the former partner, there is freedom to remarry a </a:t>
            </a:r>
            <a:r>
              <a:rPr lang="en-US" i="1"/>
              <a:t>believer</a:t>
            </a:r>
            <a:r>
              <a:rPr lang="en-US"/>
              <a:t> (2 Cor. 6:14-17).</a:t>
            </a:r>
          </a:p>
        </p:txBody>
      </p:sp>
      <p:sp>
        <p:nvSpPr>
          <p:cNvPr id="4" name="Slide Number Placeholder 5">
            <a:extLst>
              <a:ext uri="{FF2B5EF4-FFF2-40B4-BE49-F238E27FC236}">
                <a16:creationId xmlns:a16="http://schemas.microsoft.com/office/drawing/2014/main" id="{6000E7B5-49E7-4439-87CF-1F82109D8693}"/>
              </a:ext>
            </a:extLst>
          </p:cNvPr>
          <p:cNvSpPr>
            <a:spLocks noGrp="1"/>
          </p:cNvSpPr>
          <p:nvPr>
            <p:ph type="sldNum" sz="quarter" idx="12"/>
          </p:nvPr>
        </p:nvSpPr>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A885F45-363A-4369-A7BA-E363AED83AAB}" type="slidenum">
              <a:rPr lang="en-US" altLang="en-US">
                <a:solidFill>
                  <a:srgbClr val="FFFFFF"/>
                </a:solidFill>
              </a:rPr>
              <a:pPr/>
              <a:t>26</a:t>
            </a:fld>
            <a:endParaRPr lang="en-US" altLang="en-US">
              <a:solidFill>
                <a:srgbClr val="FFFFFF"/>
              </a:solidFill>
            </a:endParaRPr>
          </a:p>
        </p:txBody>
      </p:sp>
    </p:spTree>
    <p:extLst>
      <p:ext uri="{BB962C8B-B14F-4D97-AF65-F5344CB8AC3E}">
        <p14:creationId xmlns:p14="http://schemas.microsoft.com/office/powerpoint/2010/main" val="3507535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7">
            <a:extLst>
              <a:ext uri="{FF2B5EF4-FFF2-40B4-BE49-F238E27FC236}">
                <a16:creationId xmlns:a16="http://schemas.microsoft.com/office/drawing/2014/main" id="{68E144F3-3708-45AC-AB9F-8AF519D7F348}"/>
              </a:ext>
            </a:extLst>
          </p:cNvPr>
          <p:cNvSpPr>
            <a:spLocks noGrp="1"/>
          </p:cNvSpPr>
          <p:nvPr>
            <p:ph type="title"/>
          </p:nvPr>
        </p:nvSpPr>
        <p:spPr/>
        <p:txBody>
          <a:bodyPr/>
          <a:lstStyle/>
          <a:p>
            <a:r>
              <a:rPr lang="en-US" altLang="en-US"/>
              <a:t>Family Planning: Contraceptives</a:t>
            </a:r>
          </a:p>
        </p:txBody>
      </p:sp>
      <p:sp>
        <p:nvSpPr>
          <p:cNvPr id="47107" name="Content Placeholder 8">
            <a:extLst>
              <a:ext uri="{FF2B5EF4-FFF2-40B4-BE49-F238E27FC236}">
                <a16:creationId xmlns:a16="http://schemas.microsoft.com/office/drawing/2014/main" id="{308EB017-9BA3-466D-8329-A4277264A03B}"/>
              </a:ext>
            </a:extLst>
          </p:cNvPr>
          <p:cNvSpPr>
            <a:spLocks noGrp="1"/>
          </p:cNvSpPr>
          <p:nvPr>
            <p:ph idx="1"/>
          </p:nvPr>
        </p:nvSpPr>
        <p:spPr>
          <a:xfrm>
            <a:off x="1295400" y="1752601"/>
            <a:ext cx="9601200" cy="4373563"/>
          </a:xfrm>
        </p:spPr>
        <p:txBody>
          <a:bodyPr/>
          <a:lstStyle/>
          <a:p>
            <a:r>
              <a:rPr lang="en-US" altLang="en-US" sz="2800" dirty="0"/>
              <a:t>Why is family planning desired? Together with the need for a companion of the husband, marriage is for bearing children (Gen. 1:28).</a:t>
            </a:r>
          </a:p>
          <a:p>
            <a:pPr lvl="1"/>
            <a:r>
              <a:rPr lang="en-US" altLang="en-US" sz="2400" dirty="0"/>
              <a:t>Paul even counseled younger widows to remarry and bear children (1 Tim. 5:14).</a:t>
            </a:r>
          </a:p>
          <a:p>
            <a:pPr lvl="1"/>
            <a:r>
              <a:rPr lang="en-US" altLang="en-US" sz="2400" dirty="0"/>
              <a:t>If the wife has physical reasons why she cannot have children, or possibly strong emotional ones, postponing children or ceasing to have children could be justified. </a:t>
            </a:r>
          </a:p>
          <a:p>
            <a:pPr marL="914400" lvl="2" indent="0">
              <a:buNone/>
            </a:pPr>
            <a:r>
              <a:rPr lang="en-US" altLang="en-US" dirty="0"/>
              <a:t>1 Peter 3:7   </a:t>
            </a:r>
            <a:r>
              <a:rPr lang="en-US" altLang="en-US" baseline="30000" dirty="0"/>
              <a:t>“</a:t>
            </a:r>
            <a:r>
              <a:rPr lang="en-US" altLang="en-US" dirty="0"/>
              <a:t>Husbands, in the same way be considerate as you live with your wives, and treat them with respect as the weaker partner….”</a:t>
            </a:r>
          </a:p>
          <a:p>
            <a:pPr>
              <a:buFontTx/>
              <a:buNone/>
            </a:pPr>
            <a:endParaRPr lang="en-US" altLang="en-US" dirty="0"/>
          </a:p>
        </p:txBody>
      </p:sp>
      <p:sp>
        <p:nvSpPr>
          <p:cNvPr id="47108" name="Slide Number Placeholder 3">
            <a:extLst>
              <a:ext uri="{FF2B5EF4-FFF2-40B4-BE49-F238E27FC236}">
                <a16:creationId xmlns:a16="http://schemas.microsoft.com/office/drawing/2014/main" id="{014563EF-FF73-419F-BF69-F41619D46C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2546220-B735-4742-92FC-F44BC28162C6}" type="slidenum">
              <a:rPr lang="en-US" altLang="en-US"/>
              <a:pPr/>
              <a:t>27</a:t>
            </a:fld>
            <a:endParaRPr lang="en-US" altLang="en-US"/>
          </a:p>
        </p:txBody>
      </p:sp>
    </p:spTree>
    <p:extLst>
      <p:ext uri="{BB962C8B-B14F-4D97-AF65-F5344CB8AC3E}">
        <p14:creationId xmlns:p14="http://schemas.microsoft.com/office/powerpoint/2010/main" val="1250653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7">
            <a:extLst>
              <a:ext uri="{FF2B5EF4-FFF2-40B4-BE49-F238E27FC236}">
                <a16:creationId xmlns:a16="http://schemas.microsoft.com/office/drawing/2014/main" id="{31A56BCB-8D45-42A2-9BB3-811E31692A3E}"/>
              </a:ext>
            </a:extLst>
          </p:cNvPr>
          <p:cNvSpPr>
            <a:spLocks noGrp="1"/>
          </p:cNvSpPr>
          <p:nvPr>
            <p:ph type="title"/>
          </p:nvPr>
        </p:nvSpPr>
        <p:spPr/>
        <p:txBody>
          <a:bodyPr/>
          <a:lstStyle/>
          <a:p>
            <a:r>
              <a:rPr lang="en-US" altLang="en-US"/>
              <a:t>Family Planning: Contraceptives</a:t>
            </a:r>
          </a:p>
        </p:txBody>
      </p:sp>
      <p:sp>
        <p:nvSpPr>
          <p:cNvPr id="48131" name="Content Placeholder 8">
            <a:extLst>
              <a:ext uri="{FF2B5EF4-FFF2-40B4-BE49-F238E27FC236}">
                <a16:creationId xmlns:a16="http://schemas.microsoft.com/office/drawing/2014/main" id="{8BBDA722-962B-41FB-95B1-C2D4725C79B4}"/>
              </a:ext>
            </a:extLst>
          </p:cNvPr>
          <p:cNvSpPr>
            <a:spLocks noGrp="1"/>
          </p:cNvSpPr>
          <p:nvPr>
            <p:ph idx="1"/>
          </p:nvPr>
        </p:nvSpPr>
        <p:spPr>
          <a:xfrm>
            <a:off x="914400" y="1968881"/>
            <a:ext cx="10591800" cy="4267200"/>
          </a:xfrm>
        </p:spPr>
        <p:txBody>
          <a:bodyPr/>
          <a:lstStyle/>
          <a:p>
            <a:pPr marL="0" indent="0">
              <a:buNone/>
            </a:pPr>
            <a:r>
              <a:rPr lang="en-US" altLang="en-US" dirty="0"/>
              <a:t>However, a couple may want to devote resources to themselves and not be hindered by children. They may want freedom to travel and to enjoy each other,  not having the burden of children . </a:t>
            </a:r>
          </a:p>
          <a:p>
            <a:pPr lvl="1"/>
            <a:r>
              <a:rPr lang="en-US" altLang="en-US" sz="2400" dirty="0"/>
              <a:t>They may wish to postpone children until later in life, reducing the size of their possible family, as the wife ages.</a:t>
            </a:r>
          </a:p>
          <a:p>
            <a:pPr lvl="1"/>
            <a:r>
              <a:rPr lang="en-US" altLang="en-US" sz="2400" dirty="0"/>
              <a:t>Whole populations of countries are having few children, so that populations are declining, as in Russia and Europe. </a:t>
            </a:r>
          </a:p>
          <a:p>
            <a:pPr lvl="1"/>
            <a:r>
              <a:rPr lang="en-US" altLang="en-US" sz="2400" dirty="0"/>
              <a:t>Workers are imported into these nations from Muslim countries, creating the potential for an eventual Muslim population majority, as immigrant family sizes are much larger than that of the host nation.</a:t>
            </a:r>
          </a:p>
          <a:p>
            <a:pPr>
              <a:buFontTx/>
              <a:buNone/>
            </a:pPr>
            <a:endParaRPr lang="en-US" altLang="en-US" dirty="0"/>
          </a:p>
        </p:txBody>
      </p:sp>
      <p:sp>
        <p:nvSpPr>
          <p:cNvPr id="48132" name="Slide Number Placeholder 3">
            <a:extLst>
              <a:ext uri="{FF2B5EF4-FFF2-40B4-BE49-F238E27FC236}">
                <a16:creationId xmlns:a16="http://schemas.microsoft.com/office/drawing/2014/main" id="{0B911C05-08D7-4E33-A0F7-4D92AF85D8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3822A51-531F-4E7F-AC45-8ABE993350C3}" type="slidenum">
              <a:rPr lang="en-US" altLang="en-US"/>
              <a:pPr/>
              <a:t>28</a:t>
            </a:fld>
            <a:endParaRPr lang="en-US" altLang="en-US"/>
          </a:p>
        </p:txBody>
      </p:sp>
    </p:spTree>
    <p:extLst>
      <p:ext uri="{BB962C8B-B14F-4D97-AF65-F5344CB8AC3E}">
        <p14:creationId xmlns:p14="http://schemas.microsoft.com/office/powerpoint/2010/main" val="762694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79CAF6E8-FBE3-4E31-8C82-724ED36087A8}"/>
              </a:ext>
            </a:extLst>
          </p:cNvPr>
          <p:cNvSpPr>
            <a:spLocks noGrp="1"/>
          </p:cNvSpPr>
          <p:nvPr>
            <p:ph type="title"/>
          </p:nvPr>
        </p:nvSpPr>
        <p:spPr>
          <a:xfrm>
            <a:off x="1981200" y="463550"/>
            <a:ext cx="8229600" cy="838200"/>
          </a:xfrm>
        </p:spPr>
        <p:txBody>
          <a:bodyPr/>
          <a:lstStyle/>
          <a:p>
            <a:r>
              <a:rPr lang="en-US" altLang="en-US" dirty="0"/>
              <a:t>Abortion</a:t>
            </a:r>
          </a:p>
        </p:txBody>
      </p:sp>
      <p:sp>
        <p:nvSpPr>
          <p:cNvPr id="49155" name="Content Placeholder 2">
            <a:extLst>
              <a:ext uri="{FF2B5EF4-FFF2-40B4-BE49-F238E27FC236}">
                <a16:creationId xmlns:a16="http://schemas.microsoft.com/office/drawing/2014/main" id="{F2D81FF8-569D-45F7-8279-EF6B61F2F47E}"/>
              </a:ext>
            </a:extLst>
          </p:cNvPr>
          <p:cNvSpPr>
            <a:spLocks noGrp="1"/>
          </p:cNvSpPr>
          <p:nvPr>
            <p:ph idx="1"/>
          </p:nvPr>
        </p:nvSpPr>
        <p:spPr>
          <a:xfrm>
            <a:off x="591312" y="1301750"/>
            <a:ext cx="10744200" cy="5181600"/>
          </a:xfrm>
        </p:spPr>
        <p:txBody>
          <a:bodyPr/>
          <a:lstStyle/>
          <a:p>
            <a:pPr marL="0" indent="0">
              <a:buNone/>
            </a:pPr>
            <a:r>
              <a:rPr lang="en-US" altLang="en-US" sz="2800" dirty="0">
                <a:solidFill>
                  <a:schemeClr val="tx2"/>
                </a:solidFill>
              </a:rPr>
              <a:t>When does life begin?</a:t>
            </a:r>
          </a:p>
          <a:p>
            <a:pPr lvl="1"/>
            <a:r>
              <a:rPr lang="en-US" altLang="en-US" sz="2400" dirty="0"/>
              <a:t>Psalm 139:13  For you created my inmost being; you knit me together in my mother's womb. </a:t>
            </a:r>
            <a:r>
              <a:rPr lang="en-US" altLang="en-US" sz="2400" baseline="30000" dirty="0"/>
              <a:t>15</a:t>
            </a:r>
            <a:r>
              <a:rPr lang="en-US" altLang="en-US" sz="2400" dirty="0"/>
              <a:t> My frame was not hidden from you when I was made in the secret place. When I was woven together in the depths of the earth,  </a:t>
            </a:r>
            <a:r>
              <a:rPr lang="en-US" altLang="en-US" sz="2400" baseline="30000" dirty="0"/>
              <a:t>16</a:t>
            </a:r>
            <a:r>
              <a:rPr lang="en-US" altLang="en-US" sz="2400" dirty="0"/>
              <a:t> your eyes saw my unformed body. All the days ordained for me were written in your book before one of them came to be. </a:t>
            </a:r>
          </a:p>
          <a:p>
            <a:pPr lvl="1"/>
            <a:r>
              <a:rPr lang="en-US" altLang="en-US" sz="2400" dirty="0"/>
              <a:t>Jeremiah 1:5  "Before I formed you in the womb I knew you, before you were born I set you apart; I appointed you as a prophet to the nations." </a:t>
            </a:r>
          </a:p>
          <a:p>
            <a:pPr lvl="1"/>
            <a:r>
              <a:rPr lang="en-US" altLang="en-US" sz="2400" dirty="0"/>
              <a:t>Exodus 21:22-23   </a:t>
            </a:r>
            <a:r>
              <a:rPr lang="en-US" altLang="en-US" sz="2400" baseline="30000" dirty="0"/>
              <a:t>22</a:t>
            </a:r>
            <a:r>
              <a:rPr lang="en-US" altLang="en-US" sz="2400" dirty="0"/>
              <a:t> "If men who are fighting hit a pregnant woman and she gives birth prematurely but there is no serious injury, the offender must be fined whatever the woman's husband demands and the court allows.  </a:t>
            </a:r>
            <a:r>
              <a:rPr lang="en-US" altLang="en-US" sz="2400" baseline="30000" dirty="0"/>
              <a:t>23</a:t>
            </a:r>
            <a:r>
              <a:rPr lang="en-US" altLang="en-US" sz="2400" dirty="0"/>
              <a:t> But if there is serious injury, you are to take life for life, </a:t>
            </a:r>
          </a:p>
        </p:txBody>
      </p:sp>
      <p:sp>
        <p:nvSpPr>
          <p:cNvPr id="49156" name="Slide Number Placeholder 3">
            <a:extLst>
              <a:ext uri="{FF2B5EF4-FFF2-40B4-BE49-F238E27FC236}">
                <a16:creationId xmlns:a16="http://schemas.microsoft.com/office/drawing/2014/main" id="{C1D23DE9-EAC4-4361-AD74-503D3C35A7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AC18760-0DC1-45C7-ABFB-5932A4DEC1C1}" type="slidenum">
              <a:rPr lang="en-US" altLang="en-US"/>
              <a:pPr/>
              <a:t>29</a:t>
            </a:fld>
            <a:endParaRPr lang="en-US" altLang="en-US"/>
          </a:p>
        </p:txBody>
      </p:sp>
    </p:spTree>
    <p:extLst>
      <p:ext uri="{BB962C8B-B14F-4D97-AF65-F5344CB8AC3E}">
        <p14:creationId xmlns:p14="http://schemas.microsoft.com/office/powerpoint/2010/main" val="419718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B0EEF03-6D76-497B-B3F2-043F31066FDD}"/>
              </a:ext>
            </a:extLst>
          </p:cNvPr>
          <p:cNvSpPr>
            <a:spLocks noGrp="1"/>
          </p:cNvSpPr>
          <p:nvPr>
            <p:ph type="title"/>
          </p:nvPr>
        </p:nvSpPr>
        <p:spPr/>
        <p:txBody>
          <a:bodyPr/>
          <a:lstStyle/>
          <a:p>
            <a:pPr eaLnBrk="1" hangingPunct="1"/>
            <a:r>
              <a:rPr lang="en-US" altLang="en-US"/>
              <a:t>Unethical</a:t>
            </a:r>
          </a:p>
        </p:txBody>
      </p:sp>
      <p:sp>
        <p:nvSpPr>
          <p:cNvPr id="22531" name="Content Placeholder 2">
            <a:extLst>
              <a:ext uri="{FF2B5EF4-FFF2-40B4-BE49-F238E27FC236}">
                <a16:creationId xmlns:a16="http://schemas.microsoft.com/office/drawing/2014/main" id="{81DC5949-22FB-4FEB-B235-CEB08F45D5AE}"/>
              </a:ext>
            </a:extLst>
          </p:cNvPr>
          <p:cNvSpPr>
            <a:spLocks noGrp="1"/>
          </p:cNvSpPr>
          <p:nvPr>
            <p:ph idx="1"/>
          </p:nvPr>
        </p:nvSpPr>
        <p:spPr>
          <a:xfrm>
            <a:off x="1752600" y="2286000"/>
            <a:ext cx="8763000" cy="3840164"/>
          </a:xfrm>
        </p:spPr>
        <p:txBody>
          <a:bodyPr/>
          <a:lstStyle/>
          <a:p>
            <a:pPr marL="0" indent="0" eaLnBrk="1" hangingPunct="1">
              <a:buNone/>
            </a:pPr>
            <a:r>
              <a:rPr lang="en-US" altLang="en-US" dirty="0"/>
              <a:t>A male nurse was sold a property for a nursing home. The area had flooded several times in the past 20 or so years, but he was not told that a major flood was expected. The wife of the seller offered to take out flood insurance a few days in advance, but could not, since it had to be taken out a month in advance. Water filled the house to a depth of about four feet.</a:t>
            </a:r>
          </a:p>
        </p:txBody>
      </p:sp>
      <p:sp>
        <p:nvSpPr>
          <p:cNvPr id="22532" name="Slide Number Placeholder 3">
            <a:extLst>
              <a:ext uri="{FF2B5EF4-FFF2-40B4-BE49-F238E27FC236}">
                <a16:creationId xmlns:a16="http://schemas.microsoft.com/office/drawing/2014/main" id="{04EC7E3D-302B-446F-90ED-281056DC35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88F8B33-26B5-4DF4-BB6F-95A0DF6476D5}" type="slidenum">
              <a:rPr lang="en-US" altLang="en-US"/>
              <a:pPr/>
              <a:t>3</a:t>
            </a:fld>
            <a:endParaRPr lang="en-US" altLang="en-US"/>
          </a:p>
        </p:txBody>
      </p:sp>
    </p:spTree>
    <p:extLst>
      <p:ext uri="{BB962C8B-B14F-4D97-AF65-F5344CB8AC3E}">
        <p14:creationId xmlns:p14="http://schemas.microsoft.com/office/powerpoint/2010/main" val="1047533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94C582D3-D8A5-4F0D-AF3E-D6475E5FD143}"/>
              </a:ext>
            </a:extLst>
          </p:cNvPr>
          <p:cNvSpPr>
            <a:spLocks noGrp="1"/>
          </p:cNvSpPr>
          <p:nvPr>
            <p:ph type="title"/>
          </p:nvPr>
        </p:nvSpPr>
        <p:spPr>
          <a:xfrm>
            <a:off x="1981200" y="327025"/>
            <a:ext cx="8229600" cy="1143000"/>
          </a:xfrm>
        </p:spPr>
        <p:txBody>
          <a:bodyPr/>
          <a:lstStyle/>
          <a:p>
            <a:r>
              <a:rPr lang="en-US" altLang="en-US" dirty="0"/>
              <a:t>Abortion</a:t>
            </a:r>
          </a:p>
        </p:txBody>
      </p:sp>
      <p:sp>
        <p:nvSpPr>
          <p:cNvPr id="50179" name="Content Placeholder 2">
            <a:extLst>
              <a:ext uri="{FF2B5EF4-FFF2-40B4-BE49-F238E27FC236}">
                <a16:creationId xmlns:a16="http://schemas.microsoft.com/office/drawing/2014/main" id="{E58B5293-C75B-4C45-A3BC-1490B3059F5D}"/>
              </a:ext>
            </a:extLst>
          </p:cNvPr>
          <p:cNvSpPr>
            <a:spLocks noGrp="1"/>
          </p:cNvSpPr>
          <p:nvPr>
            <p:ph idx="1"/>
          </p:nvPr>
        </p:nvSpPr>
        <p:spPr>
          <a:xfrm>
            <a:off x="609600" y="1295400"/>
            <a:ext cx="11049000" cy="5029200"/>
          </a:xfrm>
        </p:spPr>
        <p:txBody>
          <a:bodyPr/>
          <a:lstStyle/>
          <a:p>
            <a:pPr>
              <a:defRPr/>
            </a:pPr>
            <a:r>
              <a:rPr lang="en-US" altLang="en-US" dirty="0">
                <a:solidFill>
                  <a:schemeClr val="tx2"/>
                </a:solidFill>
              </a:rPr>
              <a:t>When is abortion justified?</a:t>
            </a:r>
            <a:br>
              <a:rPr lang="en-US" altLang="en-US" dirty="0">
                <a:solidFill>
                  <a:schemeClr val="tx2"/>
                </a:solidFill>
              </a:rPr>
            </a:br>
            <a:endParaRPr lang="en-US" altLang="en-US" dirty="0">
              <a:solidFill>
                <a:schemeClr val="tx2"/>
              </a:solidFill>
            </a:endParaRPr>
          </a:p>
          <a:p>
            <a:pPr lvl="1">
              <a:defRPr/>
            </a:pPr>
            <a:r>
              <a:rPr lang="en-US" altLang="en-US" dirty="0"/>
              <a:t>"If the fetal life threatens the mother's right to life, most people would allow an abortion. I suggest this is because actual personhood has greater value than potential personhood: the mother's right to life ranks higher." </a:t>
            </a:r>
            <a:br>
              <a:rPr lang="en-US" altLang="en-US" dirty="0"/>
            </a:br>
            <a:r>
              <a:rPr lang="en-US" altLang="en-US" sz="1600" dirty="0"/>
              <a:t>Holmes, p. 93</a:t>
            </a:r>
          </a:p>
          <a:p>
            <a:pPr lvl="1">
              <a:defRPr/>
            </a:pPr>
            <a:r>
              <a:rPr lang="en-US" altLang="en-US" dirty="0"/>
              <a:t>In the case of forced pregnancy—rape (including incest), I think that the woman would have the right to terminate the pregnancy, so as not to have to live with the results of the crime--being reminded daily of the features of the rapist in the offspring. The pregnancy began due to sin and is not part of God’s plan for motherhood.</a:t>
            </a:r>
          </a:p>
          <a:p>
            <a:pPr lvl="2">
              <a:defRPr/>
            </a:pPr>
            <a:r>
              <a:rPr lang="en-US" altLang="en-US" dirty="0"/>
              <a:t>However, God can even make the violation work for good through the life of the child, if abortion is not chosen.</a:t>
            </a:r>
          </a:p>
        </p:txBody>
      </p:sp>
      <p:sp>
        <p:nvSpPr>
          <p:cNvPr id="50180" name="Slide Number Placeholder 3">
            <a:extLst>
              <a:ext uri="{FF2B5EF4-FFF2-40B4-BE49-F238E27FC236}">
                <a16:creationId xmlns:a16="http://schemas.microsoft.com/office/drawing/2014/main" id="{1D899433-0DC0-4C0C-BFE4-05828C111C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CB92AD7-696C-4785-AA08-B42DAFEA2374}" type="slidenum">
              <a:rPr lang="en-US" altLang="en-US"/>
              <a:pPr/>
              <a:t>30</a:t>
            </a:fld>
            <a:endParaRPr lang="en-US" altLang="en-US"/>
          </a:p>
        </p:txBody>
      </p:sp>
    </p:spTree>
    <p:extLst>
      <p:ext uri="{BB962C8B-B14F-4D97-AF65-F5344CB8AC3E}">
        <p14:creationId xmlns:p14="http://schemas.microsoft.com/office/powerpoint/2010/main" val="2905747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C4EC4DE-9FDB-4D50-85B6-0E878D47DEC3}"/>
              </a:ext>
            </a:extLst>
          </p:cNvPr>
          <p:cNvSpPr>
            <a:spLocks noGrp="1"/>
          </p:cNvSpPr>
          <p:nvPr>
            <p:ph type="title"/>
          </p:nvPr>
        </p:nvSpPr>
        <p:spPr/>
        <p:txBody>
          <a:bodyPr/>
          <a:lstStyle/>
          <a:p>
            <a:r>
              <a:rPr lang="en-US" altLang="en-US"/>
              <a:t>Rape</a:t>
            </a:r>
          </a:p>
        </p:txBody>
      </p:sp>
      <p:sp>
        <p:nvSpPr>
          <p:cNvPr id="51203" name="Content Placeholder 2">
            <a:extLst>
              <a:ext uri="{FF2B5EF4-FFF2-40B4-BE49-F238E27FC236}">
                <a16:creationId xmlns:a16="http://schemas.microsoft.com/office/drawing/2014/main" id="{BE0CF707-6DD6-48E4-A412-290154059996}"/>
              </a:ext>
            </a:extLst>
          </p:cNvPr>
          <p:cNvSpPr>
            <a:spLocks noGrp="1"/>
          </p:cNvSpPr>
          <p:nvPr>
            <p:ph idx="1"/>
          </p:nvPr>
        </p:nvSpPr>
        <p:spPr>
          <a:xfrm>
            <a:off x="685800" y="2057400"/>
            <a:ext cx="10744200" cy="3840163"/>
          </a:xfrm>
        </p:spPr>
        <p:txBody>
          <a:bodyPr/>
          <a:lstStyle/>
          <a:p>
            <a:pPr marL="0" indent="0">
              <a:buNone/>
            </a:pPr>
            <a:r>
              <a:rPr lang="en-US" altLang="en-US" dirty="0"/>
              <a:t>Deuteronomy 22:28-29  If a man happens to meet a virgin who is not pledged to be married and rapes her and they are discovered, </a:t>
            </a:r>
            <a:r>
              <a:rPr lang="en-US" altLang="en-US" baseline="30000" dirty="0"/>
              <a:t> 29 </a:t>
            </a:r>
            <a:r>
              <a:rPr lang="en-US" altLang="en-US" dirty="0"/>
              <a:t>he shall pay the girl's father fifty shekels of silver. He must marry the girl, for he has violated her. He can never divorce her as long as he lives. 	</a:t>
            </a:r>
          </a:p>
          <a:p>
            <a:pPr lvl="1"/>
            <a:r>
              <a:rPr lang="en-US" altLang="en-US" dirty="0"/>
              <a:t>It would seem that the father would need to consent to the marriage, but she is spoiled in her marriage opportunities thereafter. The man must live with the consequences of his crime.</a:t>
            </a:r>
          </a:p>
          <a:p>
            <a:pPr marL="57150" indent="0">
              <a:buNone/>
            </a:pPr>
            <a:r>
              <a:rPr lang="en-US" altLang="en-US" dirty="0"/>
              <a:t>Deuteronomy 22:25  But if out in the country a man happens to meet a girl pledged to be married and rapes her, only the man who has done this shall die. </a:t>
            </a:r>
          </a:p>
        </p:txBody>
      </p:sp>
      <p:sp>
        <p:nvSpPr>
          <p:cNvPr id="51204" name="Slide Number Placeholder 3">
            <a:extLst>
              <a:ext uri="{FF2B5EF4-FFF2-40B4-BE49-F238E27FC236}">
                <a16:creationId xmlns:a16="http://schemas.microsoft.com/office/drawing/2014/main" id="{CAAF5EC5-2285-4BDD-AEC0-0CD2B1F6AB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2F7B6F1-136B-42A3-BC8D-B16F75031BDD}" type="slidenum">
              <a:rPr lang="en-US" altLang="en-US"/>
              <a:pPr/>
              <a:t>31</a:t>
            </a:fld>
            <a:endParaRPr lang="en-US" altLang="en-US"/>
          </a:p>
        </p:txBody>
      </p:sp>
    </p:spTree>
    <p:extLst>
      <p:ext uri="{BB962C8B-B14F-4D97-AF65-F5344CB8AC3E}">
        <p14:creationId xmlns:p14="http://schemas.microsoft.com/office/powerpoint/2010/main" val="3168370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a:extLst>
              <a:ext uri="{FF2B5EF4-FFF2-40B4-BE49-F238E27FC236}">
                <a16:creationId xmlns:a16="http://schemas.microsoft.com/office/drawing/2014/main" id="{0A7315B5-4442-46AF-96FD-68140D9FDD0E}"/>
              </a:ext>
            </a:extLst>
          </p:cNvPr>
          <p:cNvSpPr>
            <a:spLocks noGrp="1"/>
          </p:cNvSpPr>
          <p:nvPr>
            <p:ph type="ctrTitle"/>
          </p:nvPr>
        </p:nvSpPr>
        <p:spPr/>
        <p:txBody>
          <a:bodyPr/>
          <a:lstStyle/>
          <a:p>
            <a:pPr eaLnBrk="1" hangingPunct="1"/>
            <a:r>
              <a:rPr lang="en-US" altLang="en-US"/>
              <a:t>Other Ethical Issues</a:t>
            </a:r>
          </a:p>
        </p:txBody>
      </p:sp>
      <p:sp>
        <p:nvSpPr>
          <p:cNvPr id="52227" name="Subtitle 5">
            <a:extLst>
              <a:ext uri="{FF2B5EF4-FFF2-40B4-BE49-F238E27FC236}">
                <a16:creationId xmlns:a16="http://schemas.microsoft.com/office/drawing/2014/main" id="{686C2C48-699D-463B-B73B-269956EBB50B}"/>
              </a:ext>
            </a:extLst>
          </p:cNvPr>
          <p:cNvSpPr>
            <a:spLocks noGrp="1"/>
          </p:cNvSpPr>
          <p:nvPr>
            <p:ph type="subTitle" idx="1"/>
          </p:nvPr>
        </p:nvSpPr>
        <p:spPr/>
        <p:txBody>
          <a:bodyPr/>
          <a:lstStyle/>
          <a:p>
            <a:pPr eaLnBrk="1" hangingPunct="1"/>
            <a:r>
              <a:rPr lang="en-US" altLang="en-US"/>
              <a:t>Bribery, Use of Alcohol, Tribalism</a:t>
            </a:r>
          </a:p>
        </p:txBody>
      </p:sp>
      <p:sp>
        <p:nvSpPr>
          <p:cNvPr id="52228" name="Slide Number Placeholder 3">
            <a:extLst>
              <a:ext uri="{FF2B5EF4-FFF2-40B4-BE49-F238E27FC236}">
                <a16:creationId xmlns:a16="http://schemas.microsoft.com/office/drawing/2014/main" id="{BF53F8EC-0A67-4BC0-A451-A4BF902966AE}"/>
              </a:ext>
            </a:extLst>
          </p:cNvPr>
          <p:cNvSpPr>
            <a:spLocks noGrp="1"/>
          </p:cNvSpPr>
          <p:nvPr>
            <p:ph type="sldNum" sz="quarter" idx="4294967295"/>
          </p:nvPr>
        </p:nvSpPr>
        <p:spPr bwMode="auto">
          <a:xfrm>
            <a:off x="85344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2"/>
                </a:solidFill>
                <a:latin typeface="Arial" panose="020B0604020202020204" pitchFamily="34" charset="0"/>
              </a:defRPr>
            </a:lvl1pPr>
            <a:lvl2pPr marL="742950" indent="-285750">
              <a:spcBef>
                <a:spcPct val="20000"/>
              </a:spcBef>
              <a:buChar char="–"/>
              <a:defRPr sz="2400" b="1">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FontTx/>
              <a:buNone/>
            </a:pPr>
            <a:fld id="{A9383547-C0B7-4F26-A3E1-EC4F3C4AE494}" type="slidenum">
              <a:rPr lang="en-US" altLang="en-US" sz="1800">
                <a:solidFill>
                  <a:schemeClr val="tx1"/>
                </a:solidFill>
                <a:latin typeface="Times New Roman" panose="02020603050405020304" pitchFamily="18" charset="0"/>
              </a:rPr>
              <a:pPr>
                <a:spcBef>
                  <a:spcPct val="0"/>
                </a:spcBef>
                <a:buFontTx/>
                <a:buNone/>
              </a:pPr>
              <a:t>32</a:t>
            </a:fld>
            <a:endParaRPr lang="en-US" altLang="en-US" sz="18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49006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a:extLst>
              <a:ext uri="{FF2B5EF4-FFF2-40B4-BE49-F238E27FC236}">
                <a16:creationId xmlns:a16="http://schemas.microsoft.com/office/drawing/2014/main" id="{EEB89AE0-41C0-40CD-96AB-5E2454A38541}"/>
              </a:ext>
            </a:extLst>
          </p:cNvPr>
          <p:cNvSpPr>
            <a:spLocks noGrp="1"/>
          </p:cNvSpPr>
          <p:nvPr>
            <p:ph type="title"/>
          </p:nvPr>
        </p:nvSpPr>
        <p:spPr>
          <a:xfrm>
            <a:off x="1143000" y="609600"/>
            <a:ext cx="9677400" cy="768350"/>
          </a:xfrm>
        </p:spPr>
        <p:txBody>
          <a:bodyPr/>
          <a:lstStyle/>
          <a:p>
            <a:pPr eaLnBrk="1" hangingPunct="1"/>
            <a:r>
              <a:rPr lang="en-US" altLang="en-US" dirty="0"/>
              <a:t>Bribery	</a:t>
            </a:r>
          </a:p>
        </p:txBody>
      </p:sp>
      <p:sp>
        <p:nvSpPr>
          <p:cNvPr id="53251" name="Content Placeholder 4">
            <a:extLst>
              <a:ext uri="{FF2B5EF4-FFF2-40B4-BE49-F238E27FC236}">
                <a16:creationId xmlns:a16="http://schemas.microsoft.com/office/drawing/2014/main" id="{E414B87D-D31F-43BF-95FA-2642A5848D8D}"/>
              </a:ext>
            </a:extLst>
          </p:cNvPr>
          <p:cNvSpPr>
            <a:spLocks noGrp="1"/>
          </p:cNvSpPr>
          <p:nvPr>
            <p:ph idx="1"/>
          </p:nvPr>
        </p:nvSpPr>
        <p:spPr>
          <a:xfrm>
            <a:off x="1219200" y="1447799"/>
            <a:ext cx="9982200" cy="5294313"/>
          </a:xfrm>
        </p:spPr>
        <p:txBody>
          <a:bodyPr/>
          <a:lstStyle/>
          <a:p>
            <a:pPr marL="0" indent="0" eaLnBrk="1" hangingPunct="1">
              <a:buNone/>
            </a:pPr>
            <a:r>
              <a:rPr lang="en-US" altLang="en-US" dirty="0"/>
              <a:t>Bribery can be solicited or unsolicited and involves paying for special treatment or to avoid special penalties.</a:t>
            </a:r>
          </a:p>
          <a:p>
            <a:pPr lvl="1" eaLnBrk="1" hangingPunct="1"/>
            <a:r>
              <a:rPr lang="en-US" altLang="en-US" sz="2000" dirty="0"/>
              <a:t>Proverbs 17:8  A bribe is a charm to the one who gives it; wherever he turns, he succeeds. </a:t>
            </a:r>
          </a:p>
          <a:p>
            <a:pPr lvl="1" eaLnBrk="1" hangingPunct="1"/>
            <a:r>
              <a:rPr lang="en-US" altLang="en-US" sz="2000" dirty="0"/>
              <a:t>Proverbs 21:14   A gift given in secret soothes anger, and a bribe concealed in the cloak pacifies great wrath. </a:t>
            </a:r>
          </a:p>
          <a:p>
            <a:pPr lvl="1" eaLnBrk="1" hangingPunct="1"/>
            <a:r>
              <a:rPr lang="en-US" altLang="en-US" sz="2000" dirty="0"/>
              <a:t>Exodus 23:8  "Do not accept a bribe, for a bribe blinds those who see and twists the words of the righteous.</a:t>
            </a:r>
          </a:p>
          <a:p>
            <a:pPr lvl="1" eaLnBrk="1" hangingPunct="1"/>
            <a:r>
              <a:rPr lang="en-US" altLang="en-US" sz="2000" dirty="0"/>
              <a:t>Deuteronomy 27:25  "Cursed is the man who accepts a bribe to kill an innocent person." Then all the people shall say, "Amen!“</a:t>
            </a:r>
          </a:p>
          <a:p>
            <a:pPr lvl="1" eaLnBrk="1" hangingPunct="1"/>
            <a:r>
              <a:rPr lang="en-US" altLang="en-US" sz="2000" dirty="0"/>
              <a:t>Ecclesiastes 7:7  Extortion turns a wise man into a fool, and a bribe corrupts the heart. </a:t>
            </a:r>
          </a:p>
        </p:txBody>
      </p:sp>
      <p:sp>
        <p:nvSpPr>
          <p:cNvPr id="53252" name="Slide Number Placeholder 3">
            <a:extLst>
              <a:ext uri="{FF2B5EF4-FFF2-40B4-BE49-F238E27FC236}">
                <a16:creationId xmlns:a16="http://schemas.microsoft.com/office/drawing/2014/main" id="{2243BCC0-DA53-4E86-8A38-F71517472D7F}"/>
              </a:ext>
            </a:extLst>
          </p:cNvPr>
          <p:cNvSpPr>
            <a:spLocks noGrp="1"/>
          </p:cNvSpPr>
          <p:nvPr>
            <p:ph type="sldNum" sz="quarter" idx="4294967295"/>
          </p:nvPr>
        </p:nvSpPr>
        <p:spPr bwMode="auto">
          <a:xfrm>
            <a:off x="8534400" y="6278563"/>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2"/>
                </a:solidFill>
                <a:latin typeface="Arial" panose="020B0604020202020204" pitchFamily="34" charset="0"/>
              </a:defRPr>
            </a:lvl1pPr>
            <a:lvl2pPr marL="742950" indent="-285750">
              <a:spcBef>
                <a:spcPct val="20000"/>
              </a:spcBef>
              <a:buChar char="–"/>
              <a:defRPr sz="2400" b="1">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FontTx/>
              <a:buNone/>
            </a:pPr>
            <a:fld id="{BEDA3746-029C-487D-9C3E-B71DA3A2643F}" type="slidenum">
              <a:rPr lang="en-US" altLang="en-US" sz="1800">
                <a:solidFill>
                  <a:schemeClr val="tx1"/>
                </a:solidFill>
                <a:latin typeface="Times New Roman" panose="02020603050405020304" pitchFamily="18" charset="0"/>
              </a:rPr>
              <a:pPr>
                <a:spcBef>
                  <a:spcPct val="0"/>
                </a:spcBef>
                <a:buFontTx/>
                <a:buNone/>
              </a:pPr>
              <a:t>33</a:t>
            </a:fld>
            <a:endParaRPr lang="en-US" altLang="en-US" sz="18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56872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a:extLst>
              <a:ext uri="{FF2B5EF4-FFF2-40B4-BE49-F238E27FC236}">
                <a16:creationId xmlns:a16="http://schemas.microsoft.com/office/drawing/2014/main" id="{EEB89AE0-41C0-40CD-96AB-5E2454A38541}"/>
              </a:ext>
            </a:extLst>
          </p:cNvPr>
          <p:cNvSpPr>
            <a:spLocks noGrp="1"/>
          </p:cNvSpPr>
          <p:nvPr>
            <p:ph type="title"/>
          </p:nvPr>
        </p:nvSpPr>
        <p:spPr>
          <a:xfrm>
            <a:off x="1143000" y="609600"/>
            <a:ext cx="9677400" cy="768350"/>
          </a:xfrm>
        </p:spPr>
        <p:txBody>
          <a:bodyPr/>
          <a:lstStyle/>
          <a:p>
            <a:pPr eaLnBrk="1" hangingPunct="1"/>
            <a:r>
              <a:rPr lang="en-US" altLang="en-US" dirty="0"/>
              <a:t>Bribery	</a:t>
            </a:r>
          </a:p>
        </p:txBody>
      </p:sp>
      <p:sp>
        <p:nvSpPr>
          <p:cNvPr id="53252" name="Slide Number Placeholder 3">
            <a:extLst>
              <a:ext uri="{FF2B5EF4-FFF2-40B4-BE49-F238E27FC236}">
                <a16:creationId xmlns:a16="http://schemas.microsoft.com/office/drawing/2014/main" id="{2243BCC0-DA53-4E86-8A38-F71517472D7F}"/>
              </a:ext>
            </a:extLst>
          </p:cNvPr>
          <p:cNvSpPr>
            <a:spLocks noGrp="1"/>
          </p:cNvSpPr>
          <p:nvPr>
            <p:ph type="sldNum" sz="quarter" idx="4294967295"/>
          </p:nvPr>
        </p:nvSpPr>
        <p:spPr bwMode="auto">
          <a:xfrm>
            <a:off x="8534400" y="6278563"/>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2"/>
                </a:solidFill>
                <a:latin typeface="Arial" panose="020B0604020202020204" pitchFamily="34" charset="0"/>
              </a:defRPr>
            </a:lvl1pPr>
            <a:lvl2pPr marL="742950" indent="-285750">
              <a:spcBef>
                <a:spcPct val="20000"/>
              </a:spcBef>
              <a:buChar char="–"/>
              <a:defRPr sz="2400" b="1">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FontTx/>
              <a:buNone/>
            </a:pPr>
            <a:fld id="{BEDA3746-029C-487D-9C3E-B71DA3A2643F}" type="slidenum">
              <a:rPr lang="en-US" altLang="en-US" sz="1800">
                <a:solidFill>
                  <a:schemeClr val="tx1"/>
                </a:solidFill>
                <a:latin typeface="Times New Roman" panose="02020603050405020304" pitchFamily="18" charset="0"/>
              </a:rPr>
              <a:pPr>
                <a:spcBef>
                  <a:spcPct val="0"/>
                </a:spcBef>
                <a:buFontTx/>
                <a:buNone/>
              </a:pPr>
              <a:t>34</a:t>
            </a:fld>
            <a:endParaRPr lang="en-US" altLang="en-US" sz="1800">
              <a:solidFill>
                <a:schemeClr val="tx1"/>
              </a:solidFill>
              <a:latin typeface="Times New Roman" panose="02020603050405020304" pitchFamily="18" charset="0"/>
            </a:endParaRPr>
          </a:p>
        </p:txBody>
      </p:sp>
      <p:sp>
        <p:nvSpPr>
          <p:cNvPr id="6" name="Content Placeholder 4">
            <a:extLst>
              <a:ext uri="{FF2B5EF4-FFF2-40B4-BE49-F238E27FC236}">
                <a16:creationId xmlns:a16="http://schemas.microsoft.com/office/drawing/2014/main" id="{3670D1C6-4ABB-4803-B930-DC817E605341}"/>
              </a:ext>
            </a:extLst>
          </p:cNvPr>
          <p:cNvSpPr>
            <a:spLocks noGrp="1"/>
          </p:cNvSpPr>
          <p:nvPr>
            <p:ph idx="1"/>
          </p:nvPr>
        </p:nvSpPr>
        <p:spPr>
          <a:xfrm>
            <a:off x="1219200" y="1524000"/>
            <a:ext cx="10384367" cy="3209925"/>
          </a:xfrm>
        </p:spPr>
        <p:txBody>
          <a:bodyPr/>
          <a:lstStyle/>
          <a:p>
            <a:pPr marL="0" indent="0" eaLnBrk="1" hangingPunct="1">
              <a:buNone/>
            </a:pPr>
            <a:r>
              <a:rPr lang="en-US" altLang="en-US" dirty="0"/>
              <a:t>Acts 24:26-27   “At the same time he was hoping that Paul would offer him a bribe, so he sent for him frequently and talked with him.  27 When two years had passed, Felix was succeeded…”</a:t>
            </a:r>
          </a:p>
          <a:p>
            <a:pPr lvl="1" eaLnBrk="1" hangingPunct="1"/>
            <a:r>
              <a:rPr lang="en-US" altLang="en-US" sz="2000" b="0" dirty="0"/>
              <a:t>Paul was smart enough to know that Felix wanted a bribe, but he did not pay it.</a:t>
            </a:r>
          </a:p>
        </p:txBody>
      </p:sp>
    </p:spTree>
    <p:extLst>
      <p:ext uri="{BB962C8B-B14F-4D97-AF65-F5344CB8AC3E}">
        <p14:creationId xmlns:p14="http://schemas.microsoft.com/office/powerpoint/2010/main" val="3698490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C739D674-A1E3-4DD8-AA98-2722C47ADBE0}"/>
              </a:ext>
            </a:extLst>
          </p:cNvPr>
          <p:cNvSpPr>
            <a:spLocks noGrp="1"/>
          </p:cNvSpPr>
          <p:nvPr>
            <p:ph type="title"/>
          </p:nvPr>
        </p:nvSpPr>
        <p:spPr/>
        <p:txBody>
          <a:bodyPr/>
          <a:lstStyle/>
          <a:p>
            <a:pPr>
              <a:defRPr/>
            </a:pPr>
            <a:r>
              <a:rPr lang="en-US"/>
              <a:t>Alcohol—Negative Useage</a:t>
            </a:r>
            <a:endParaRPr lang="en-US" dirty="0"/>
          </a:p>
        </p:txBody>
      </p:sp>
      <p:sp>
        <p:nvSpPr>
          <p:cNvPr id="60420" name="Content Placeholder 2">
            <a:extLst>
              <a:ext uri="{FF2B5EF4-FFF2-40B4-BE49-F238E27FC236}">
                <a16:creationId xmlns:a16="http://schemas.microsoft.com/office/drawing/2014/main" id="{D5125B4F-6153-4BFD-8BB1-16596318FB28}"/>
              </a:ext>
            </a:extLst>
          </p:cNvPr>
          <p:cNvSpPr>
            <a:spLocks noGrp="1"/>
          </p:cNvSpPr>
          <p:nvPr>
            <p:ph idx="1"/>
          </p:nvPr>
        </p:nvSpPr>
        <p:spPr/>
        <p:txBody>
          <a:bodyPr/>
          <a:lstStyle/>
          <a:p>
            <a:pPr>
              <a:defRPr/>
            </a:pPr>
            <a:r>
              <a:rPr lang="en-US" sz="2000" dirty="0"/>
              <a:t>Proverbs 20:1 Wine is a mocker and beer a brawler; whoever is led astray by them is not wise. </a:t>
            </a:r>
          </a:p>
          <a:p>
            <a:pPr>
              <a:defRPr/>
            </a:pPr>
            <a:r>
              <a:rPr lang="en-US" sz="2000" dirty="0"/>
              <a:t>Proverbs 23:29-35   29 Who has woe? Who has sorrow? Who has strife? Who has complaints? Who has needless bruises? Who has bloodshot eyes?  30 Those who linger over wine, who go to sample bowls of mixed wine.  31 Do not gaze at wine when it is red, when it sparkles in the cup, when it goes down smoothly!  32 In the end it bites like a snake and poisons like a viper.  33 Your eyes will see strange sights and your mind imagine confusing things.  34 You will be like one sleeping on the high seas, lying on top of the rigging.  35 "They hit me," you will say, "but I'm not hurt! They beat me, but I don't feel it! When will I wake up so I can find another drink?" </a:t>
            </a:r>
          </a:p>
        </p:txBody>
      </p:sp>
      <p:sp>
        <p:nvSpPr>
          <p:cNvPr id="4" name="Slide Number Placeholder 3">
            <a:extLst>
              <a:ext uri="{FF2B5EF4-FFF2-40B4-BE49-F238E27FC236}">
                <a16:creationId xmlns:a16="http://schemas.microsoft.com/office/drawing/2014/main" id="{FD1A80E9-4840-4E8D-BAA0-90E4EFFDAEBA}"/>
              </a:ext>
            </a:extLst>
          </p:cNvPr>
          <p:cNvSpPr>
            <a:spLocks noGrp="1"/>
          </p:cNvSpPr>
          <p:nvPr>
            <p:ph type="sldNum" sz="quarter" idx="12"/>
          </p:nvPr>
        </p:nvSpPr>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660E271-F1CF-4316-B263-FAD699FCD59F}" type="slidenum">
              <a:rPr lang="en-US" altLang="en-US">
                <a:solidFill>
                  <a:srgbClr val="FFFFFF"/>
                </a:solidFill>
                <a:latin typeface="Tahoma" panose="020B0604030504040204" pitchFamily="34" charset="0"/>
              </a:rPr>
              <a:pPr/>
              <a:t>35</a:t>
            </a:fld>
            <a:endParaRPr lang="en-US" altLang="en-US">
              <a:solidFill>
                <a:srgbClr val="FFFFFF"/>
              </a:solidFill>
              <a:latin typeface="Tahoma" panose="020B0604030504040204" pitchFamily="34" charset="0"/>
            </a:endParaRPr>
          </a:p>
        </p:txBody>
      </p:sp>
    </p:spTree>
    <p:extLst>
      <p:ext uri="{BB962C8B-B14F-4D97-AF65-F5344CB8AC3E}">
        <p14:creationId xmlns:p14="http://schemas.microsoft.com/office/powerpoint/2010/main" val="3782108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A31FCFF8-5C79-41A4-BDBA-07A5783E7691}"/>
              </a:ext>
            </a:extLst>
          </p:cNvPr>
          <p:cNvSpPr>
            <a:spLocks noGrp="1"/>
          </p:cNvSpPr>
          <p:nvPr>
            <p:ph type="title"/>
          </p:nvPr>
        </p:nvSpPr>
        <p:spPr/>
        <p:txBody>
          <a:bodyPr/>
          <a:lstStyle/>
          <a:p>
            <a:pPr>
              <a:defRPr/>
            </a:pPr>
            <a:r>
              <a:rPr lang="en-US"/>
              <a:t>Alcohol: Negative Useage</a:t>
            </a:r>
          </a:p>
        </p:txBody>
      </p:sp>
      <p:sp>
        <p:nvSpPr>
          <p:cNvPr id="61444" name="Content Placeholder 2">
            <a:extLst>
              <a:ext uri="{FF2B5EF4-FFF2-40B4-BE49-F238E27FC236}">
                <a16:creationId xmlns:a16="http://schemas.microsoft.com/office/drawing/2014/main" id="{73503A28-6E85-430B-A7AB-1E8937EE5A38}"/>
              </a:ext>
            </a:extLst>
          </p:cNvPr>
          <p:cNvSpPr>
            <a:spLocks noGrp="1"/>
          </p:cNvSpPr>
          <p:nvPr>
            <p:ph idx="1"/>
          </p:nvPr>
        </p:nvSpPr>
        <p:spPr/>
        <p:txBody>
          <a:bodyPr/>
          <a:lstStyle/>
          <a:p>
            <a:pPr>
              <a:defRPr/>
            </a:pPr>
            <a:r>
              <a:rPr lang="en-US" sz="2000" dirty="0"/>
              <a:t>Proverbs 31:4-7  "It is not for kings, O </a:t>
            </a:r>
            <a:r>
              <a:rPr lang="en-US" sz="2000" dirty="0" err="1"/>
              <a:t>Lemuel</a:t>
            </a:r>
            <a:r>
              <a:rPr lang="en-US" sz="2000" dirty="0"/>
              <a:t>-- not for kings to drink wine, not for rulers to crave beer,  5 lest they drink and forget what the law decrees, and deprive all the oppressed of their rights.  6 Give beer to those who are perishing, wine to those who are in anguish;  7 let them drink and forget their poverty and remember their misery no more. </a:t>
            </a:r>
          </a:p>
          <a:p>
            <a:pPr>
              <a:defRPr/>
            </a:pPr>
            <a:r>
              <a:rPr lang="en-US" sz="2000" dirty="0"/>
              <a:t>Ephesians 5:18  18 Do not get drunk on wine, which leads to debauchery. Instead, be filled with the Spirit. </a:t>
            </a:r>
          </a:p>
          <a:p>
            <a:pPr lvl="1">
              <a:defRPr/>
            </a:pPr>
            <a:r>
              <a:rPr lang="en-US" sz="2000" dirty="0"/>
              <a:t>This scripture would also cover drug use and any intoxicants. We are not to be under the control of any intoxicant for pleas</a:t>
            </a:r>
            <a:r>
              <a:rPr lang="en-US" dirty="0"/>
              <a:t>ure.</a:t>
            </a:r>
          </a:p>
        </p:txBody>
      </p:sp>
      <p:sp>
        <p:nvSpPr>
          <p:cNvPr id="4" name="Slide Number Placeholder 3">
            <a:extLst>
              <a:ext uri="{FF2B5EF4-FFF2-40B4-BE49-F238E27FC236}">
                <a16:creationId xmlns:a16="http://schemas.microsoft.com/office/drawing/2014/main" id="{9851FE70-1056-4B88-B572-80320058F999}"/>
              </a:ext>
            </a:extLst>
          </p:cNvPr>
          <p:cNvSpPr>
            <a:spLocks noGrp="1"/>
          </p:cNvSpPr>
          <p:nvPr>
            <p:ph type="sldNum" sz="quarter" idx="12"/>
          </p:nvPr>
        </p:nvSpPr>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7A7E1B2-62CD-4F2F-B37E-1C111CEA6051}" type="slidenum">
              <a:rPr lang="en-US" altLang="en-US">
                <a:solidFill>
                  <a:srgbClr val="FFFFFF"/>
                </a:solidFill>
                <a:latin typeface="Tahoma" panose="020B0604030504040204" pitchFamily="34" charset="0"/>
              </a:rPr>
              <a:pPr/>
              <a:t>36</a:t>
            </a:fld>
            <a:endParaRPr lang="en-US" altLang="en-US">
              <a:solidFill>
                <a:srgbClr val="FFFFFF"/>
              </a:solidFill>
              <a:latin typeface="Tahoma" panose="020B0604030504040204" pitchFamily="34" charset="0"/>
            </a:endParaRPr>
          </a:p>
        </p:txBody>
      </p:sp>
    </p:spTree>
    <p:extLst>
      <p:ext uri="{BB962C8B-B14F-4D97-AF65-F5344CB8AC3E}">
        <p14:creationId xmlns:p14="http://schemas.microsoft.com/office/powerpoint/2010/main" val="3635736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7E1213A7-7EBD-475F-8E84-F83D337A7030}"/>
              </a:ext>
            </a:extLst>
          </p:cNvPr>
          <p:cNvSpPr>
            <a:spLocks noGrp="1"/>
          </p:cNvSpPr>
          <p:nvPr>
            <p:ph type="title"/>
          </p:nvPr>
        </p:nvSpPr>
        <p:spPr/>
        <p:txBody>
          <a:bodyPr/>
          <a:lstStyle/>
          <a:p>
            <a:pPr>
              <a:defRPr/>
            </a:pPr>
            <a:r>
              <a:rPr lang="en-US"/>
              <a:t>Alcohol: Negative Useage</a:t>
            </a:r>
            <a:endParaRPr lang="en-US" dirty="0"/>
          </a:p>
        </p:txBody>
      </p:sp>
      <p:sp>
        <p:nvSpPr>
          <p:cNvPr id="62468" name="Content Placeholder 2">
            <a:extLst>
              <a:ext uri="{FF2B5EF4-FFF2-40B4-BE49-F238E27FC236}">
                <a16:creationId xmlns:a16="http://schemas.microsoft.com/office/drawing/2014/main" id="{36BB16E3-BFD7-4574-90FB-0F0E3316B79D}"/>
              </a:ext>
            </a:extLst>
          </p:cNvPr>
          <p:cNvSpPr>
            <a:spLocks noGrp="1"/>
          </p:cNvSpPr>
          <p:nvPr>
            <p:ph idx="1"/>
          </p:nvPr>
        </p:nvSpPr>
        <p:spPr/>
        <p:txBody>
          <a:bodyPr/>
          <a:lstStyle/>
          <a:p>
            <a:pPr>
              <a:defRPr/>
            </a:pPr>
            <a:r>
              <a:rPr lang="en-US" sz="2000" dirty="0"/>
              <a:t>Proverbs 21:17   He who loves pleasure will become poor; whoever loves wine and oil will never be rich</a:t>
            </a:r>
          </a:p>
          <a:p>
            <a:pPr>
              <a:defRPr/>
            </a:pPr>
            <a:r>
              <a:rPr lang="en-US" sz="2000" dirty="0"/>
              <a:t>Genesis 9:20-21   Noah, a man of the soil, proceeded to plant a vineyard.  21 When he drank some of its wine, he became drunk and lay uncovered inside his tent. </a:t>
            </a:r>
          </a:p>
          <a:p>
            <a:pPr>
              <a:defRPr/>
            </a:pPr>
            <a:r>
              <a:rPr lang="en-US" sz="2000" dirty="0"/>
              <a:t>Genesis 19:32-33  Let's get our father to drink wine and then lie with him and preserve our family line through our father."  33 That night they got their father to drink wine, and the older daughter went in and lay with him. He was not aware of it when she lay down or when she got up. </a:t>
            </a:r>
          </a:p>
          <a:p>
            <a:pPr>
              <a:defRPr/>
            </a:pPr>
            <a:r>
              <a:rPr lang="en-US" sz="2000" dirty="0"/>
              <a:t>Isaiah 5:11   Woe to those who rise early in the morning to run after their drinks, who stay up late at night till they are inflamed with wine.</a:t>
            </a:r>
          </a:p>
        </p:txBody>
      </p:sp>
      <p:sp>
        <p:nvSpPr>
          <p:cNvPr id="4" name="Slide Number Placeholder 3">
            <a:extLst>
              <a:ext uri="{FF2B5EF4-FFF2-40B4-BE49-F238E27FC236}">
                <a16:creationId xmlns:a16="http://schemas.microsoft.com/office/drawing/2014/main" id="{3E5848F1-97CE-435D-8B97-9275DA1C106A}"/>
              </a:ext>
            </a:extLst>
          </p:cNvPr>
          <p:cNvSpPr>
            <a:spLocks noGrp="1"/>
          </p:cNvSpPr>
          <p:nvPr>
            <p:ph type="sldNum" sz="quarter" idx="12"/>
          </p:nvPr>
        </p:nvSpPr>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3B41AE5-E3C0-423D-8C15-19DA1B125602}" type="slidenum">
              <a:rPr lang="en-US" altLang="en-US">
                <a:solidFill>
                  <a:srgbClr val="FFFFFF"/>
                </a:solidFill>
                <a:latin typeface="Tahoma" panose="020B0604030504040204" pitchFamily="34" charset="0"/>
              </a:rPr>
              <a:pPr/>
              <a:t>37</a:t>
            </a:fld>
            <a:endParaRPr lang="en-US" altLang="en-US">
              <a:solidFill>
                <a:srgbClr val="FFFFFF"/>
              </a:solidFill>
              <a:latin typeface="Tahoma" panose="020B0604030504040204" pitchFamily="34" charset="0"/>
            </a:endParaRPr>
          </a:p>
        </p:txBody>
      </p:sp>
    </p:spTree>
    <p:extLst>
      <p:ext uri="{BB962C8B-B14F-4D97-AF65-F5344CB8AC3E}">
        <p14:creationId xmlns:p14="http://schemas.microsoft.com/office/powerpoint/2010/main" val="2118218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D84871B3-7A11-4B89-B55C-5EEEB88C8776}"/>
              </a:ext>
            </a:extLst>
          </p:cNvPr>
          <p:cNvSpPr>
            <a:spLocks noGrp="1"/>
          </p:cNvSpPr>
          <p:nvPr>
            <p:ph type="title"/>
          </p:nvPr>
        </p:nvSpPr>
        <p:spPr/>
        <p:txBody>
          <a:bodyPr/>
          <a:lstStyle/>
          <a:p>
            <a:pPr>
              <a:defRPr/>
            </a:pPr>
            <a:r>
              <a:rPr lang="en-US"/>
              <a:t>Alcohol: Positive Useage</a:t>
            </a:r>
            <a:endParaRPr lang="en-US" dirty="0"/>
          </a:p>
        </p:txBody>
      </p:sp>
      <p:sp>
        <p:nvSpPr>
          <p:cNvPr id="63491" name="Content Placeholder 2">
            <a:extLst>
              <a:ext uri="{FF2B5EF4-FFF2-40B4-BE49-F238E27FC236}">
                <a16:creationId xmlns:a16="http://schemas.microsoft.com/office/drawing/2014/main" id="{E87874BD-67A9-42CD-BDB6-F0C891AF450C}"/>
              </a:ext>
            </a:extLst>
          </p:cNvPr>
          <p:cNvSpPr>
            <a:spLocks noGrp="1"/>
          </p:cNvSpPr>
          <p:nvPr>
            <p:ph idx="1"/>
          </p:nvPr>
        </p:nvSpPr>
        <p:spPr/>
        <p:txBody>
          <a:bodyPr/>
          <a:lstStyle/>
          <a:p>
            <a:pPr>
              <a:defRPr/>
            </a:pPr>
            <a:r>
              <a:rPr lang="en-US" sz="2000" dirty="0"/>
              <a:t>Genesis 14:18  Then Melchizedek king of Salem brought out bread and wine. He was priest of God Most High, </a:t>
            </a:r>
          </a:p>
          <a:p>
            <a:pPr lvl="1">
              <a:defRPr/>
            </a:pPr>
            <a:r>
              <a:rPr lang="en-US" sz="2000" dirty="0"/>
              <a:t>Wine had to be fermented in the conditions of the Middle East.</a:t>
            </a:r>
          </a:p>
          <a:p>
            <a:pPr>
              <a:defRPr/>
            </a:pPr>
            <a:r>
              <a:rPr lang="en-US" sz="2000" dirty="0"/>
              <a:t>The Aaronic priests were given new wine as part of their support (Num. 18:12)</a:t>
            </a:r>
          </a:p>
          <a:p>
            <a:pPr>
              <a:defRPr/>
            </a:pPr>
            <a:r>
              <a:rPr lang="en-US" sz="2000" dirty="0"/>
              <a:t>Psalm 104:14-15  He makes grass grow for the cattle, and plants for man to cultivate-- bringing forth food from the earth:  15 wine that gladdens the heart of man, oil to make his face shine, and bread that sustains his heart. </a:t>
            </a:r>
          </a:p>
          <a:p>
            <a:pPr>
              <a:defRPr/>
            </a:pPr>
            <a:r>
              <a:rPr lang="en-US" sz="2000" dirty="0"/>
              <a:t>Proverbs 3:9-10  Honor the LORD with your wealth, with the </a:t>
            </a:r>
            <a:r>
              <a:rPr lang="en-US" sz="2000" dirty="0" err="1"/>
              <a:t>firstfruits</a:t>
            </a:r>
            <a:r>
              <a:rPr lang="en-US" sz="2000" dirty="0"/>
              <a:t> of all your crops;  10 then your barns will be filled to overflowing, and your vats will brim over with new wine. </a:t>
            </a:r>
          </a:p>
        </p:txBody>
      </p:sp>
      <p:sp>
        <p:nvSpPr>
          <p:cNvPr id="4" name="Slide Number Placeholder 3">
            <a:extLst>
              <a:ext uri="{FF2B5EF4-FFF2-40B4-BE49-F238E27FC236}">
                <a16:creationId xmlns:a16="http://schemas.microsoft.com/office/drawing/2014/main" id="{3F50BDE6-3B60-4D02-92B8-15490ED7BCF1}"/>
              </a:ext>
            </a:extLst>
          </p:cNvPr>
          <p:cNvSpPr>
            <a:spLocks noGrp="1"/>
          </p:cNvSpPr>
          <p:nvPr>
            <p:ph type="sldNum" sz="quarter" idx="12"/>
          </p:nvPr>
        </p:nvSpPr>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2305C7A-08BA-4C76-AAE4-A4CC26A55EF7}" type="slidenum">
              <a:rPr lang="en-US" altLang="en-US">
                <a:solidFill>
                  <a:srgbClr val="FFFFFF"/>
                </a:solidFill>
                <a:latin typeface="Tahoma" panose="020B0604030504040204" pitchFamily="34" charset="0"/>
              </a:rPr>
              <a:pPr/>
              <a:t>38</a:t>
            </a:fld>
            <a:endParaRPr lang="en-US" altLang="en-US">
              <a:solidFill>
                <a:srgbClr val="FFFFFF"/>
              </a:solidFill>
              <a:latin typeface="Tahoma" panose="020B0604030504040204" pitchFamily="34" charset="0"/>
            </a:endParaRPr>
          </a:p>
        </p:txBody>
      </p:sp>
    </p:spTree>
    <p:extLst>
      <p:ext uri="{BB962C8B-B14F-4D97-AF65-F5344CB8AC3E}">
        <p14:creationId xmlns:p14="http://schemas.microsoft.com/office/powerpoint/2010/main" val="2666785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C738C67-4D6C-4E11-B9B8-2406DCE07256}"/>
              </a:ext>
            </a:extLst>
          </p:cNvPr>
          <p:cNvSpPr>
            <a:spLocks noGrp="1"/>
          </p:cNvSpPr>
          <p:nvPr>
            <p:ph type="title"/>
          </p:nvPr>
        </p:nvSpPr>
        <p:spPr>
          <a:xfrm>
            <a:off x="3162300" y="323088"/>
            <a:ext cx="5334000" cy="914400"/>
          </a:xfrm>
        </p:spPr>
        <p:txBody>
          <a:bodyPr/>
          <a:lstStyle/>
          <a:p>
            <a:pPr algn="ctr" eaLnBrk="1" hangingPunct="1"/>
            <a:r>
              <a:rPr lang="en-US" altLang="en-US" dirty="0"/>
              <a:t>Tribalism</a:t>
            </a:r>
          </a:p>
        </p:txBody>
      </p:sp>
      <p:sp>
        <p:nvSpPr>
          <p:cNvPr id="59395" name="Content Placeholder 2">
            <a:extLst>
              <a:ext uri="{FF2B5EF4-FFF2-40B4-BE49-F238E27FC236}">
                <a16:creationId xmlns:a16="http://schemas.microsoft.com/office/drawing/2014/main" id="{7D7C41CE-1521-418E-9F29-674F541A0DD9}"/>
              </a:ext>
            </a:extLst>
          </p:cNvPr>
          <p:cNvSpPr>
            <a:spLocks noGrp="1"/>
          </p:cNvSpPr>
          <p:nvPr>
            <p:ph idx="1"/>
          </p:nvPr>
        </p:nvSpPr>
        <p:spPr>
          <a:xfrm>
            <a:off x="1219200" y="1310640"/>
            <a:ext cx="9677400" cy="3947160"/>
          </a:xfrm>
          <a:solidFill>
            <a:schemeClr val="bg1">
              <a:alpha val="40000"/>
            </a:schemeClr>
          </a:solidFill>
        </p:spPr>
        <p:txBody>
          <a:bodyPr/>
          <a:lstStyle/>
          <a:p>
            <a:pPr eaLnBrk="1" hangingPunct="1"/>
            <a:r>
              <a:rPr lang="en-US" altLang="en-US" dirty="0"/>
              <a:t>Tribalism is to show favoritism to a member of one’s own tribe simply because of tribal membership.</a:t>
            </a:r>
          </a:p>
          <a:p>
            <a:pPr lvl="1" eaLnBrk="1" hangingPunct="1"/>
            <a:r>
              <a:rPr lang="en-US" altLang="en-US" dirty="0"/>
              <a:t>Preference may be given in hiring, in church leadership, etc.</a:t>
            </a:r>
          </a:p>
          <a:p>
            <a:pPr eaLnBrk="1" hangingPunct="1"/>
            <a:r>
              <a:rPr lang="en-US" altLang="en-US" dirty="0"/>
              <a:t>This issue is deep, but often avoided and ignored.</a:t>
            </a:r>
          </a:p>
          <a:p>
            <a:pPr eaLnBrk="1" hangingPunct="1"/>
            <a:r>
              <a:rPr lang="en-US" altLang="en-US" dirty="0"/>
              <a:t>God does not show favoritism (Acts 10:34; Rom. 2:11; Eph. 6:9; Col. 3:23).</a:t>
            </a:r>
          </a:p>
          <a:p>
            <a:pPr lvl="1" eaLnBrk="1" hangingPunct="1"/>
            <a:r>
              <a:rPr lang="en-US" altLang="en-US" dirty="0"/>
              <a:t>Christians are commanded to “do nothing out of favoritism” (1 Tim. 5:21; James 2:1,9).</a:t>
            </a:r>
          </a:p>
          <a:p>
            <a:pPr lvl="1" eaLnBrk="1" hangingPunct="1"/>
            <a:endParaRPr lang="en-US" altLang="en-US" dirty="0"/>
          </a:p>
          <a:p>
            <a:pPr eaLnBrk="1" hangingPunct="1"/>
            <a:endParaRPr lang="en-US" altLang="en-US" dirty="0"/>
          </a:p>
          <a:p>
            <a:pPr lvl="1" eaLnBrk="1" hangingPunct="1"/>
            <a:endParaRPr lang="en-US" altLang="en-US" dirty="0"/>
          </a:p>
        </p:txBody>
      </p:sp>
    </p:spTree>
    <p:extLst>
      <p:ext uri="{BB962C8B-B14F-4D97-AF65-F5344CB8AC3E}">
        <p14:creationId xmlns:p14="http://schemas.microsoft.com/office/powerpoint/2010/main" val="305491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50CCACA-2265-4AA1-9B26-4906B9B5A032}"/>
              </a:ext>
            </a:extLst>
          </p:cNvPr>
          <p:cNvSpPr>
            <a:spLocks noGrp="1"/>
          </p:cNvSpPr>
          <p:nvPr>
            <p:ph type="title"/>
          </p:nvPr>
        </p:nvSpPr>
        <p:spPr/>
        <p:txBody>
          <a:bodyPr/>
          <a:lstStyle/>
          <a:p>
            <a:pPr eaLnBrk="1" hangingPunct="1"/>
            <a:r>
              <a:rPr lang="en-US" altLang="en-US"/>
              <a:t>It Got Worse</a:t>
            </a:r>
          </a:p>
        </p:txBody>
      </p:sp>
      <p:sp>
        <p:nvSpPr>
          <p:cNvPr id="23555" name="Content Placeholder 2">
            <a:extLst>
              <a:ext uri="{FF2B5EF4-FFF2-40B4-BE49-F238E27FC236}">
                <a16:creationId xmlns:a16="http://schemas.microsoft.com/office/drawing/2014/main" id="{826A3D4E-3A2D-4C40-9D1E-807ACDF04FBD}"/>
              </a:ext>
            </a:extLst>
          </p:cNvPr>
          <p:cNvSpPr>
            <a:spLocks noGrp="1"/>
          </p:cNvSpPr>
          <p:nvPr>
            <p:ph idx="1"/>
          </p:nvPr>
        </p:nvSpPr>
        <p:spPr>
          <a:xfrm>
            <a:off x="1181100" y="2286000"/>
            <a:ext cx="9829800" cy="2514599"/>
          </a:xfrm>
        </p:spPr>
        <p:txBody>
          <a:bodyPr/>
          <a:lstStyle/>
          <a:p>
            <a:pPr marL="457200" lvl="1" indent="0" eaLnBrk="1" hangingPunct="1">
              <a:buNone/>
            </a:pPr>
            <a:r>
              <a:rPr lang="en-US" altLang="en-US" sz="2400" dirty="0"/>
              <a:t>This nurse, on the day of the flood, called a good friend and asked if he could come help move furniture and appliances before the water rose. It was Wednesday night and the man said that he could come over around 9 pm that night, after his Bible study on “the seven deadly sins.” He told the friend not to bother to come.</a:t>
            </a:r>
          </a:p>
        </p:txBody>
      </p:sp>
      <p:sp>
        <p:nvSpPr>
          <p:cNvPr id="23556" name="Slide Number Placeholder 3">
            <a:extLst>
              <a:ext uri="{FF2B5EF4-FFF2-40B4-BE49-F238E27FC236}">
                <a16:creationId xmlns:a16="http://schemas.microsoft.com/office/drawing/2014/main" id="{3CCD3CA7-9FD8-4C95-A60B-43B82A2255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2D9B1DA-2B99-4383-B65C-7A321C70E5D1}" type="slidenum">
              <a:rPr lang="en-US" altLang="en-US"/>
              <a:pPr/>
              <a:t>4</a:t>
            </a:fld>
            <a:endParaRPr lang="en-US" altLang="en-US"/>
          </a:p>
        </p:txBody>
      </p:sp>
    </p:spTree>
    <p:extLst>
      <p:ext uri="{BB962C8B-B14F-4D97-AF65-F5344CB8AC3E}">
        <p14:creationId xmlns:p14="http://schemas.microsoft.com/office/powerpoint/2010/main" val="2858336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253AF946-1788-4629-9E03-A8AE2493F953}"/>
              </a:ext>
            </a:extLst>
          </p:cNvPr>
          <p:cNvSpPr>
            <a:spLocks noGrp="1"/>
          </p:cNvSpPr>
          <p:nvPr>
            <p:ph type="title"/>
          </p:nvPr>
        </p:nvSpPr>
        <p:spPr>
          <a:xfrm>
            <a:off x="3467100" y="381000"/>
            <a:ext cx="5257800" cy="838200"/>
          </a:xfrm>
        </p:spPr>
        <p:txBody>
          <a:bodyPr/>
          <a:lstStyle/>
          <a:p>
            <a:pPr algn="ctr" eaLnBrk="1" hangingPunct="1"/>
            <a:r>
              <a:rPr lang="en-US" altLang="en-US" dirty="0"/>
              <a:t>Favoritism</a:t>
            </a:r>
          </a:p>
        </p:txBody>
      </p:sp>
      <p:sp>
        <p:nvSpPr>
          <p:cNvPr id="60419" name="Content Placeholder 2">
            <a:extLst>
              <a:ext uri="{FF2B5EF4-FFF2-40B4-BE49-F238E27FC236}">
                <a16:creationId xmlns:a16="http://schemas.microsoft.com/office/drawing/2014/main" id="{18F05F87-21C5-4D15-A6C7-5E233D8F795D}"/>
              </a:ext>
            </a:extLst>
          </p:cNvPr>
          <p:cNvSpPr>
            <a:spLocks noGrp="1"/>
          </p:cNvSpPr>
          <p:nvPr>
            <p:ph idx="1"/>
          </p:nvPr>
        </p:nvSpPr>
        <p:spPr>
          <a:xfrm>
            <a:off x="1181100" y="1371600"/>
            <a:ext cx="9829800" cy="4953000"/>
          </a:xfrm>
          <a:solidFill>
            <a:schemeClr val="accent3">
              <a:alpha val="40000"/>
            </a:schemeClr>
          </a:solidFill>
        </p:spPr>
        <p:txBody>
          <a:bodyPr/>
          <a:lstStyle/>
          <a:p>
            <a:pPr eaLnBrk="1" hangingPunct="1"/>
            <a:r>
              <a:rPr lang="en-US" altLang="en-US" dirty="0"/>
              <a:t>Scripture does teach predestination, which is God choosing to save certain people (Rom. 9:11-24; Eph. 1:4-6; Rom. 8:29-30), but this is unmerited favor, not favor due to any attribute in the one chosen. God’s selection is based simply upon His mercy, not upon any affiliation or merit. </a:t>
            </a:r>
          </a:p>
          <a:p>
            <a:pPr eaLnBrk="1" hangingPunct="1"/>
            <a:r>
              <a:rPr lang="en-US" altLang="en-US" dirty="0"/>
              <a:t>Gal. 6:10 teaches to do good to all, especially to those of the “family of believers.” This is not favoritism, since Paul first mentions doing good to “all people,” but acknowledges special Christian family ties, which can be stronger than natural family and tribal bonds.</a:t>
            </a:r>
          </a:p>
        </p:txBody>
      </p:sp>
    </p:spTree>
    <p:extLst>
      <p:ext uri="{BB962C8B-B14F-4D97-AF65-F5344CB8AC3E}">
        <p14:creationId xmlns:p14="http://schemas.microsoft.com/office/powerpoint/2010/main" val="145105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CA5D9E5-C666-467F-BC3B-2683599AFF9E}"/>
              </a:ext>
            </a:extLst>
          </p:cNvPr>
          <p:cNvSpPr>
            <a:spLocks noGrp="1"/>
          </p:cNvSpPr>
          <p:nvPr>
            <p:ph type="title"/>
          </p:nvPr>
        </p:nvSpPr>
        <p:spPr/>
        <p:txBody>
          <a:bodyPr/>
          <a:lstStyle/>
          <a:p>
            <a:r>
              <a:rPr lang="en-US" altLang="en-US"/>
              <a:t>The Foundations Destroyed</a:t>
            </a:r>
          </a:p>
        </p:txBody>
      </p:sp>
      <p:sp>
        <p:nvSpPr>
          <p:cNvPr id="24579" name="Content Placeholder 2">
            <a:extLst>
              <a:ext uri="{FF2B5EF4-FFF2-40B4-BE49-F238E27FC236}">
                <a16:creationId xmlns:a16="http://schemas.microsoft.com/office/drawing/2014/main" id="{CB060987-3720-40E4-9EF8-4D57E7A285F4}"/>
              </a:ext>
            </a:extLst>
          </p:cNvPr>
          <p:cNvSpPr>
            <a:spLocks noGrp="1"/>
          </p:cNvSpPr>
          <p:nvPr>
            <p:ph idx="1"/>
          </p:nvPr>
        </p:nvSpPr>
        <p:spPr>
          <a:xfrm>
            <a:off x="838200" y="1905000"/>
            <a:ext cx="10515600" cy="4267200"/>
          </a:xfrm>
        </p:spPr>
        <p:txBody>
          <a:bodyPr/>
          <a:lstStyle/>
          <a:p>
            <a:pPr marL="0" indent="0">
              <a:buNone/>
            </a:pPr>
            <a:r>
              <a:rPr lang="en-US" altLang="en-US" dirty="0"/>
              <a:t>"The contemporary West, especially Europe, is now busy amputating its soul. It is rejecting the source of its greatness, that is, the truth revealed by God's Word that defines the value of every individual and redefines the purpose and the function of the state. The West is  discarding the source of its morality, rationality, family and humanity: the intellectual foundation of human rights, justice, compassion, care and education." Vishal </a:t>
            </a:r>
            <a:r>
              <a:rPr lang="en-US" altLang="en-US" dirty="0" err="1"/>
              <a:t>Mangalwadi</a:t>
            </a:r>
            <a:r>
              <a:rPr lang="en-US" altLang="en-US" dirty="0"/>
              <a:t>, Truth and Transformation, 2009, p. 63,  ISBN: 978-1576585122</a:t>
            </a:r>
            <a:br>
              <a:rPr lang="en-US" altLang="en-US" dirty="0"/>
            </a:br>
            <a:endParaRPr lang="en-US" altLang="en-US" dirty="0"/>
          </a:p>
          <a:p>
            <a:pPr lvl="1"/>
            <a:r>
              <a:rPr lang="en-US" altLang="en-US" dirty="0"/>
              <a:t>Psalm 11:3   When the foundations are being destroyed, what can the righteous do?" </a:t>
            </a:r>
          </a:p>
        </p:txBody>
      </p:sp>
      <p:sp>
        <p:nvSpPr>
          <p:cNvPr id="24580" name="Slide Number Placeholder 3">
            <a:extLst>
              <a:ext uri="{FF2B5EF4-FFF2-40B4-BE49-F238E27FC236}">
                <a16:creationId xmlns:a16="http://schemas.microsoft.com/office/drawing/2014/main" id="{D0F0292C-57E9-40EE-AF72-F979C7A5E4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414AFD2-23B2-4BD6-96D1-3F2548598C77}" type="slidenum">
              <a:rPr lang="en-US" altLang="en-US"/>
              <a:pPr/>
              <a:t>5</a:t>
            </a:fld>
            <a:endParaRPr lang="en-US" altLang="en-US"/>
          </a:p>
        </p:txBody>
      </p:sp>
    </p:spTree>
    <p:extLst>
      <p:ext uri="{BB962C8B-B14F-4D97-AF65-F5344CB8AC3E}">
        <p14:creationId xmlns:p14="http://schemas.microsoft.com/office/powerpoint/2010/main" val="33064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8B17C-D22E-4E23-B124-65AA4CE50FED}"/>
              </a:ext>
            </a:extLst>
          </p:cNvPr>
          <p:cNvSpPr>
            <a:spLocks noGrp="1"/>
          </p:cNvSpPr>
          <p:nvPr>
            <p:ph type="title"/>
          </p:nvPr>
        </p:nvSpPr>
        <p:spPr/>
        <p:txBody>
          <a:bodyPr/>
          <a:lstStyle/>
          <a:p>
            <a:pPr eaLnBrk="1" hangingPunct="1">
              <a:defRPr/>
            </a:pPr>
            <a:r>
              <a:rPr lang="en-US" dirty="0">
                <a:solidFill>
                  <a:schemeClr val="accent1"/>
                </a:solidFill>
              </a:rPr>
              <a:t>Sexuality</a:t>
            </a:r>
          </a:p>
        </p:txBody>
      </p:sp>
      <p:sp>
        <p:nvSpPr>
          <p:cNvPr id="25603" name="Slide Number Placeholder 2">
            <a:extLst>
              <a:ext uri="{FF2B5EF4-FFF2-40B4-BE49-F238E27FC236}">
                <a16:creationId xmlns:a16="http://schemas.microsoft.com/office/drawing/2014/main" id="{27F676EE-CF07-481B-B9C0-F460A9C6C6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9BD5934-86C5-4348-A591-24E5D53A7C72}" type="slidenum">
              <a:rPr lang="en-US" altLang="en-US"/>
              <a:pPr/>
              <a:t>6</a:t>
            </a:fld>
            <a:endParaRPr lang="en-US" altLang="en-US"/>
          </a:p>
        </p:txBody>
      </p:sp>
    </p:spTree>
    <p:extLst>
      <p:ext uri="{BB962C8B-B14F-4D97-AF65-F5344CB8AC3E}">
        <p14:creationId xmlns:p14="http://schemas.microsoft.com/office/powerpoint/2010/main" val="168477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B7C252B-5A98-4690-B0D7-98CB9277FFA4}"/>
              </a:ext>
            </a:extLst>
          </p:cNvPr>
          <p:cNvSpPr>
            <a:spLocks noGrp="1" noChangeArrowheads="1"/>
          </p:cNvSpPr>
          <p:nvPr>
            <p:ph type="title"/>
          </p:nvPr>
        </p:nvSpPr>
        <p:spPr>
          <a:xfrm>
            <a:off x="1981200" y="228600"/>
            <a:ext cx="8229600" cy="1447800"/>
          </a:xfrm>
        </p:spPr>
        <p:txBody>
          <a:bodyPr/>
          <a:lstStyle/>
          <a:p>
            <a:pPr eaLnBrk="1" hangingPunct="1"/>
            <a:br>
              <a:rPr lang="en-US" altLang="en-US" sz="4000"/>
            </a:br>
            <a:br>
              <a:rPr lang="en-US" altLang="en-US" sz="4000"/>
            </a:br>
            <a:r>
              <a:rPr lang="en-US" altLang="en-US" sz="4000"/>
              <a:t>Humanity’s Basic Identity is </a:t>
            </a:r>
            <a:br>
              <a:rPr lang="en-US" altLang="en-US" sz="4000"/>
            </a:br>
            <a:r>
              <a:rPr lang="en-US" altLang="en-US" sz="4000"/>
              <a:t>Gender: Genesis 1:27</a:t>
            </a:r>
            <a:br>
              <a:rPr lang="en-US" altLang="en-US" sz="4000"/>
            </a:br>
            <a:br>
              <a:rPr lang="en-US" altLang="en-US" sz="4000"/>
            </a:br>
            <a:endParaRPr lang="en-US" altLang="en-US" sz="4000"/>
          </a:p>
        </p:txBody>
      </p:sp>
      <p:sp>
        <p:nvSpPr>
          <p:cNvPr id="26627" name="Rectangle 3">
            <a:extLst>
              <a:ext uri="{FF2B5EF4-FFF2-40B4-BE49-F238E27FC236}">
                <a16:creationId xmlns:a16="http://schemas.microsoft.com/office/drawing/2014/main" id="{C4F96E00-2E9E-4D0F-9061-10277CF45740}"/>
              </a:ext>
            </a:extLst>
          </p:cNvPr>
          <p:cNvSpPr>
            <a:spLocks noGrp="1" noChangeArrowheads="1"/>
          </p:cNvSpPr>
          <p:nvPr>
            <p:ph type="body" sz="half" idx="1"/>
          </p:nvPr>
        </p:nvSpPr>
        <p:spPr>
          <a:xfrm>
            <a:off x="1600200" y="2362201"/>
            <a:ext cx="5105400" cy="4221163"/>
          </a:xfrm>
        </p:spPr>
        <p:txBody>
          <a:bodyPr/>
          <a:lstStyle/>
          <a:p>
            <a:pPr eaLnBrk="1" hangingPunct="1">
              <a:lnSpc>
                <a:spcPct val="90000"/>
              </a:lnSpc>
            </a:pPr>
            <a:r>
              <a:rPr lang="en-US" altLang="en-US" sz="2400" dirty="0"/>
              <a:t>God wants the sexes kept distinct.  No unisex-- attempting to dress like the opposite sex (Deut. 22:5).  What this means varies according to the culture.  Is the dress masculine or feminine--is the issue.</a:t>
            </a:r>
          </a:p>
          <a:p>
            <a:pPr lvl="1" eaLnBrk="1" hangingPunct="1">
              <a:lnSpc>
                <a:spcPct val="90000"/>
              </a:lnSpc>
            </a:pPr>
            <a:r>
              <a:rPr lang="en-US" altLang="en-US" sz="2000" dirty="0"/>
              <a:t>God is opposed to </a:t>
            </a:r>
            <a:r>
              <a:rPr lang="en-US" altLang="en-US" sz="2000" dirty="0" err="1"/>
              <a:t>transvestism</a:t>
            </a:r>
            <a:r>
              <a:rPr lang="en-US" altLang="en-US" sz="2000" dirty="0"/>
              <a:t> (those attempting to be the opposite sex) and to sex-change operations.</a:t>
            </a:r>
          </a:p>
          <a:p>
            <a:pPr lvl="1" eaLnBrk="1" hangingPunct="1">
              <a:lnSpc>
                <a:spcPct val="90000"/>
              </a:lnSpc>
            </a:pPr>
            <a:endParaRPr lang="en-US" altLang="en-US" sz="2000" dirty="0"/>
          </a:p>
        </p:txBody>
      </p:sp>
      <p:pic>
        <p:nvPicPr>
          <p:cNvPr id="26628" name="Picture 4" descr="PH01956J">
            <a:extLst>
              <a:ext uri="{FF2B5EF4-FFF2-40B4-BE49-F238E27FC236}">
                <a16:creationId xmlns:a16="http://schemas.microsoft.com/office/drawing/2014/main" id="{FDBB309D-6999-467A-9721-29630AEFC49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19899" y="2936876"/>
            <a:ext cx="3436637" cy="2320924"/>
          </a:xfrm>
          <a:noFill/>
        </p:spPr>
      </p:pic>
      <p:sp>
        <p:nvSpPr>
          <p:cNvPr id="26629" name="Slide Number Placeholder 6">
            <a:extLst>
              <a:ext uri="{FF2B5EF4-FFF2-40B4-BE49-F238E27FC236}">
                <a16:creationId xmlns:a16="http://schemas.microsoft.com/office/drawing/2014/main" id="{0019554E-27FC-4585-83F3-6F752707F1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fld id="{63C3951C-EBF8-41D5-BBCD-DD75FEE39AE5}" type="slidenum">
              <a:rPr lang="en-US" altLang="en-US" sz="1800">
                <a:solidFill>
                  <a:srgbClr val="FFFFFF"/>
                </a:solidFill>
                <a:latin typeface="Times New Roman" panose="02020603050405020304" pitchFamily="18" charset="0"/>
              </a:rPr>
              <a:pPr eaLnBrk="0" hangingPunct="0">
                <a:spcBef>
                  <a:spcPct val="0"/>
                </a:spcBef>
                <a:buFontTx/>
                <a:buNone/>
              </a:pPr>
              <a:t>7</a:t>
            </a:fld>
            <a:endParaRPr lang="en-US" altLang="en-US" sz="18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21461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D6887FF-5245-49DC-86F0-E42AE59E2591}"/>
              </a:ext>
            </a:extLst>
          </p:cNvPr>
          <p:cNvSpPr>
            <a:spLocks noGrp="1" noChangeArrowheads="1"/>
          </p:cNvSpPr>
          <p:nvPr>
            <p:ph type="title"/>
          </p:nvPr>
        </p:nvSpPr>
        <p:spPr>
          <a:xfrm>
            <a:off x="2209800" y="1"/>
            <a:ext cx="7797800" cy="1038225"/>
          </a:xfrm>
        </p:spPr>
        <p:txBody>
          <a:bodyPr/>
          <a:lstStyle/>
          <a:p>
            <a:pPr eaLnBrk="1" hangingPunct="1"/>
            <a:r>
              <a:rPr lang="en-US" altLang="en-US"/>
              <a:t>Homosexuality/Lesbianism 1</a:t>
            </a:r>
            <a:r>
              <a:rPr lang="en-US" altLang="en-US">
                <a:cs typeface="Arial" panose="020B0604020202020204" pitchFamily="34" charset="0"/>
              </a:rPr>
              <a:t>≠</a:t>
            </a:r>
            <a:r>
              <a:rPr lang="en-US" altLang="en-US"/>
              <a:t>1</a:t>
            </a:r>
          </a:p>
        </p:txBody>
      </p:sp>
      <p:sp>
        <p:nvSpPr>
          <p:cNvPr id="33796" name="Rectangle 3">
            <a:extLst>
              <a:ext uri="{FF2B5EF4-FFF2-40B4-BE49-F238E27FC236}">
                <a16:creationId xmlns:a16="http://schemas.microsoft.com/office/drawing/2014/main" id="{27D3E878-B4B4-413F-A06C-9E1D1DE90B80}"/>
              </a:ext>
            </a:extLst>
          </p:cNvPr>
          <p:cNvSpPr>
            <a:spLocks noGrp="1" noChangeArrowheads="1"/>
          </p:cNvSpPr>
          <p:nvPr>
            <p:ph idx="1"/>
          </p:nvPr>
        </p:nvSpPr>
        <p:spPr>
          <a:xfrm>
            <a:off x="1295400" y="936626"/>
            <a:ext cx="9448800" cy="5410200"/>
          </a:xfrm>
        </p:spPr>
        <p:txBody>
          <a:bodyPr/>
          <a:lstStyle/>
          <a:p>
            <a:pPr eaLnBrk="1" hangingPunct="1">
              <a:lnSpc>
                <a:spcPct val="90000"/>
              </a:lnSpc>
              <a:defRPr/>
            </a:pPr>
            <a:r>
              <a:rPr lang="en-US" dirty="0">
                <a:solidFill>
                  <a:schemeClr val="tx2">
                    <a:lumMod val="85000"/>
                    <a:lumOff val="15000"/>
                  </a:schemeClr>
                </a:solidFill>
              </a:rPr>
              <a:t>God’s view of homosexuality is seen by His treatment of Sodom (Gen. 19:24-25).</a:t>
            </a:r>
            <a:br>
              <a:rPr lang="en-US" dirty="0">
                <a:solidFill>
                  <a:schemeClr val="tx2">
                    <a:lumMod val="85000"/>
                    <a:lumOff val="15000"/>
                  </a:schemeClr>
                </a:solidFill>
              </a:rPr>
            </a:br>
            <a:endParaRPr lang="en-US" dirty="0">
              <a:solidFill>
                <a:schemeClr val="tx2">
                  <a:lumMod val="85000"/>
                  <a:lumOff val="15000"/>
                </a:schemeClr>
              </a:solidFill>
            </a:endParaRPr>
          </a:p>
          <a:p>
            <a:pPr lvl="1" eaLnBrk="1" hangingPunct="1">
              <a:lnSpc>
                <a:spcPct val="90000"/>
              </a:lnSpc>
              <a:defRPr/>
            </a:pPr>
            <a:r>
              <a:rPr lang="en-US" dirty="0"/>
              <a:t>Leviticus 18:22  "'Do not lie with a man as one lies with a woman; that is detestable. </a:t>
            </a:r>
          </a:p>
          <a:p>
            <a:pPr lvl="1" eaLnBrk="1" hangingPunct="1">
              <a:lnSpc>
                <a:spcPct val="90000"/>
              </a:lnSpc>
              <a:defRPr/>
            </a:pPr>
            <a:r>
              <a:rPr lang="en-US" dirty="0"/>
              <a:t>Leviticus 20:13   </a:t>
            </a:r>
            <a:r>
              <a:rPr lang="en-US" baseline="30000" dirty="0"/>
              <a:t>13</a:t>
            </a:r>
            <a:r>
              <a:rPr lang="en-US" dirty="0"/>
              <a:t> "'If a man lies with a man as one lies with a woman, both of them have done what is detestable. They must be put to death; their blood will be on their own heads. </a:t>
            </a:r>
          </a:p>
          <a:p>
            <a:pPr lvl="1" eaLnBrk="1" hangingPunct="1">
              <a:lnSpc>
                <a:spcPct val="90000"/>
              </a:lnSpc>
              <a:defRPr/>
            </a:pPr>
            <a:r>
              <a:rPr lang="en-US" dirty="0"/>
              <a:t>Romans 1:26-27  God gave them over to shameful lusts. Even their women exchanged natural relations for unnatural ones.  </a:t>
            </a:r>
            <a:r>
              <a:rPr lang="en-US" baseline="30000" dirty="0"/>
              <a:t>27</a:t>
            </a:r>
            <a:r>
              <a:rPr lang="en-US" dirty="0"/>
              <a:t> In the same way the men also abandoned natural relations with women and were inflamed with lust for one another. Men committed indecent acts with other men, and received in themselves the due penalty for their perversion. </a:t>
            </a:r>
          </a:p>
          <a:p>
            <a:pPr marL="114300" indent="0" eaLnBrk="1" hangingPunct="1">
              <a:lnSpc>
                <a:spcPct val="90000"/>
              </a:lnSpc>
              <a:buNone/>
              <a:defRPr/>
            </a:pPr>
            <a:r>
              <a:rPr lang="en-US" dirty="0"/>
              <a:t>These verses show God’s attitude very clearly.</a:t>
            </a:r>
          </a:p>
        </p:txBody>
      </p:sp>
      <p:sp>
        <p:nvSpPr>
          <p:cNvPr id="27652" name="Slide Number Placeholder 5">
            <a:extLst>
              <a:ext uri="{FF2B5EF4-FFF2-40B4-BE49-F238E27FC236}">
                <a16:creationId xmlns:a16="http://schemas.microsoft.com/office/drawing/2014/main" id="{15D241E4-29D8-4826-BB72-7B8C34D9C9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4E6E7E8-0F32-4752-AB6D-69CF040B1375}" type="slidenum">
              <a:rPr lang="en-US" altLang="en-US"/>
              <a:pPr/>
              <a:t>8</a:t>
            </a:fld>
            <a:endParaRPr lang="en-US" altLang="en-US"/>
          </a:p>
        </p:txBody>
      </p:sp>
    </p:spTree>
    <p:extLst>
      <p:ext uri="{BB962C8B-B14F-4D97-AF65-F5344CB8AC3E}">
        <p14:creationId xmlns:p14="http://schemas.microsoft.com/office/powerpoint/2010/main" val="316477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4E7554F-4CB6-4CB3-A3E9-A601CB1347EB}"/>
              </a:ext>
            </a:extLst>
          </p:cNvPr>
          <p:cNvSpPr>
            <a:spLocks noGrp="1" noChangeArrowheads="1"/>
          </p:cNvSpPr>
          <p:nvPr>
            <p:ph type="title"/>
          </p:nvPr>
        </p:nvSpPr>
        <p:spPr/>
        <p:txBody>
          <a:bodyPr/>
          <a:lstStyle/>
          <a:p>
            <a:pPr eaLnBrk="1" hangingPunct="1"/>
            <a:r>
              <a:rPr lang="en-US" altLang="en-US"/>
              <a:t>Homosexuality/Lesbianism 1</a:t>
            </a:r>
            <a:r>
              <a:rPr lang="en-US" altLang="en-US">
                <a:cs typeface="Arial" panose="020B0604020202020204" pitchFamily="34" charset="0"/>
              </a:rPr>
              <a:t>≠</a:t>
            </a:r>
            <a:r>
              <a:rPr lang="en-US" altLang="en-US"/>
              <a:t>1</a:t>
            </a:r>
          </a:p>
        </p:txBody>
      </p:sp>
      <p:sp>
        <p:nvSpPr>
          <p:cNvPr id="28675" name="Rectangle 3">
            <a:extLst>
              <a:ext uri="{FF2B5EF4-FFF2-40B4-BE49-F238E27FC236}">
                <a16:creationId xmlns:a16="http://schemas.microsoft.com/office/drawing/2014/main" id="{8650783B-0B2F-4F25-BC2D-0B967ECDF826}"/>
              </a:ext>
            </a:extLst>
          </p:cNvPr>
          <p:cNvSpPr>
            <a:spLocks noGrp="1" noChangeArrowheads="1"/>
          </p:cNvSpPr>
          <p:nvPr>
            <p:ph idx="1"/>
          </p:nvPr>
        </p:nvSpPr>
        <p:spPr>
          <a:xfrm>
            <a:off x="990600" y="1981201"/>
            <a:ext cx="10058400" cy="4144963"/>
          </a:xfrm>
        </p:spPr>
        <p:txBody>
          <a:bodyPr/>
          <a:lstStyle/>
          <a:p>
            <a:pPr marL="0" lvl="1" indent="0" eaLnBrk="1" hangingPunct="1">
              <a:lnSpc>
                <a:spcPct val="90000"/>
              </a:lnSpc>
              <a:buClr>
                <a:schemeClr val="hlink"/>
              </a:buClr>
              <a:buNone/>
            </a:pPr>
            <a:r>
              <a:rPr lang="en-US" altLang="en-US" sz="3200" dirty="0"/>
              <a:t>Homosexuality may be encouraged by domineering mothers and weak fathers, but scripture calls it impurity and degradation (Romans 1:24).</a:t>
            </a:r>
          </a:p>
          <a:p>
            <a:pPr eaLnBrk="1" hangingPunct="1">
              <a:lnSpc>
                <a:spcPct val="90000"/>
              </a:lnSpc>
            </a:pPr>
            <a:r>
              <a:rPr lang="en-US" altLang="en-US" dirty="0"/>
              <a:t>Those openly flaunting their sin are believing a lie (Romans 1:25).</a:t>
            </a:r>
          </a:p>
          <a:p>
            <a:pPr eaLnBrk="1" hangingPunct="1">
              <a:lnSpc>
                <a:spcPct val="90000"/>
              </a:lnSpc>
            </a:pPr>
            <a:r>
              <a:rPr lang="en-US" altLang="en-US" dirty="0"/>
              <a:t>Christians are to treat homosexuals with no less Christian love than </a:t>
            </a:r>
            <a:r>
              <a:rPr lang="en-US" altLang="en-US"/>
              <a:t>other unbelievers.</a:t>
            </a:r>
            <a:endParaRPr lang="en-US" altLang="en-US" dirty="0"/>
          </a:p>
        </p:txBody>
      </p:sp>
      <p:sp>
        <p:nvSpPr>
          <p:cNvPr id="28676" name="Slide Number Placeholder 5">
            <a:extLst>
              <a:ext uri="{FF2B5EF4-FFF2-40B4-BE49-F238E27FC236}">
                <a16:creationId xmlns:a16="http://schemas.microsoft.com/office/drawing/2014/main" id="{EE069672-0FE0-46AF-A536-47945BBAB0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D2BBFD2-5332-43F5-8E36-D91CD15AA3D2}" type="slidenum">
              <a:rPr lang="en-US" altLang="en-US"/>
              <a:pPr/>
              <a:t>9</a:t>
            </a:fld>
            <a:endParaRPr lang="en-US" altLang="en-US"/>
          </a:p>
        </p:txBody>
      </p:sp>
    </p:spTree>
    <p:extLst>
      <p:ext uri="{BB962C8B-B14F-4D97-AF65-F5344CB8AC3E}">
        <p14:creationId xmlns:p14="http://schemas.microsoft.com/office/powerpoint/2010/main" val="2440720790"/>
      </p:ext>
    </p:extLst>
  </p:cSld>
  <p:clrMapOvr>
    <a:masterClrMapping/>
  </p:clrMapOvr>
</p:sld>
</file>

<file path=ppt/theme/theme1.xml><?xml version="1.0" encoding="utf-8"?>
<a:theme xmlns:a="http://schemas.openxmlformats.org/drawingml/2006/main" name="Nature_0519 PowerPlugs Templates for PowerPoint">
  <a:themeElements>
    <a:clrScheme name="Office Theme 12">
      <a:dk1>
        <a:srgbClr val="808080"/>
      </a:dk1>
      <a:lt1>
        <a:srgbClr val="FFFFFF"/>
      </a:lt1>
      <a:dk2>
        <a:srgbClr val="000000"/>
      </a:dk2>
      <a:lt2>
        <a:srgbClr val="000000"/>
      </a:lt2>
      <a:accent1>
        <a:srgbClr val="FFCC00"/>
      </a:accent1>
      <a:accent2>
        <a:srgbClr val="FFE989"/>
      </a:accent2>
      <a:accent3>
        <a:srgbClr val="AAAAAA"/>
      </a:accent3>
      <a:accent4>
        <a:srgbClr val="DADADA"/>
      </a:accent4>
      <a:accent5>
        <a:srgbClr val="FFE2AA"/>
      </a:accent5>
      <a:accent6>
        <a:srgbClr val="E7D37C"/>
      </a:accent6>
      <a:hlink>
        <a:srgbClr val="FF9933"/>
      </a:hlink>
      <a:folHlink>
        <a:srgbClr val="CD9B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808080"/>
        </a:dk1>
        <a:lt1>
          <a:srgbClr val="FFFFFF"/>
        </a:lt1>
        <a:dk2>
          <a:srgbClr val="000000"/>
        </a:dk2>
        <a:lt2>
          <a:srgbClr val="000000"/>
        </a:lt2>
        <a:accent1>
          <a:srgbClr val="FFCC00"/>
        </a:accent1>
        <a:accent2>
          <a:srgbClr val="FFE989"/>
        </a:accent2>
        <a:accent3>
          <a:srgbClr val="AAAAAA"/>
        </a:accent3>
        <a:accent4>
          <a:srgbClr val="DADADA"/>
        </a:accent4>
        <a:accent5>
          <a:srgbClr val="FFE2AA"/>
        </a:accent5>
        <a:accent6>
          <a:srgbClr val="E7D37C"/>
        </a:accent6>
        <a:hlink>
          <a:srgbClr val="FF9933"/>
        </a:hlink>
        <a:folHlink>
          <a:srgbClr val="CD9B6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00006">
  <a:themeElements>
    <a:clrScheme name="template 00006 3">
      <a:dk1>
        <a:srgbClr val="003300"/>
      </a:dk1>
      <a:lt1>
        <a:srgbClr val="FFFFFF"/>
      </a:lt1>
      <a:dk2>
        <a:srgbClr val="225802"/>
      </a:dk2>
      <a:lt2>
        <a:srgbClr val="FFFFFF"/>
      </a:lt2>
      <a:accent1>
        <a:srgbClr val="669900"/>
      </a:accent1>
      <a:accent2>
        <a:srgbClr val="990000"/>
      </a:accent2>
      <a:accent3>
        <a:srgbClr val="ABB4AA"/>
      </a:accent3>
      <a:accent4>
        <a:srgbClr val="DADADA"/>
      </a:accent4>
      <a:accent5>
        <a:srgbClr val="B8CAAA"/>
      </a:accent5>
      <a:accent6>
        <a:srgbClr val="8A0000"/>
      </a:accent6>
      <a:hlink>
        <a:srgbClr val="CC3300"/>
      </a:hlink>
      <a:folHlink>
        <a:srgbClr val="A50021"/>
      </a:folHlink>
    </a:clrScheme>
    <a:fontScheme name="template 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00006 1">
        <a:dk1>
          <a:srgbClr val="003300"/>
        </a:dk1>
        <a:lt1>
          <a:srgbClr val="FFFFFF"/>
        </a:lt1>
        <a:dk2>
          <a:srgbClr val="225802"/>
        </a:dk2>
        <a:lt2>
          <a:srgbClr val="FFFFFF"/>
        </a:lt2>
        <a:accent1>
          <a:srgbClr val="669900"/>
        </a:accent1>
        <a:accent2>
          <a:srgbClr val="FFCC00"/>
        </a:accent2>
        <a:accent3>
          <a:srgbClr val="ABB4AA"/>
        </a:accent3>
        <a:accent4>
          <a:srgbClr val="DADADA"/>
        </a:accent4>
        <a:accent5>
          <a:srgbClr val="B8CAAA"/>
        </a:accent5>
        <a:accent6>
          <a:srgbClr val="E7B900"/>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template 00006 2">
        <a:dk1>
          <a:srgbClr val="003300"/>
        </a:dk1>
        <a:lt1>
          <a:srgbClr val="99FF99"/>
        </a:lt1>
        <a:dk2>
          <a:srgbClr val="225802"/>
        </a:dk2>
        <a:lt2>
          <a:srgbClr val="FFFFFF"/>
        </a:lt2>
        <a:accent1>
          <a:srgbClr val="669900"/>
        </a:accent1>
        <a:accent2>
          <a:srgbClr val="990000"/>
        </a:accent2>
        <a:accent3>
          <a:srgbClr val="ABB4AA"/>
        </a:accent3>
        <a:accent4>
          <a:srgbClr val="82DA82"/>
        </a:accent4>
        <a:accent5>
          <a:srgbClr val="B8CAAA"/>
        </a:accent5>
        <a:accent6>
          <a:srgbClr val="8A0000"/>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template 00006 3">
        <a:dk1>
          <a:srgbClr val="003300"/>
        </a:dk1>
        <a:lt1>
          <a:srgbClr val="FFFFFF"/>
        </a:lt1>
        <a:dk2>
          <a:srgbClr val="225802"/>
        </a:dk2>
        <a:lt2>
          <a:srgbClr val="FFFFFF"/>
        </a:lt2>
        <a:accent1>
          <a:srgbClr val="669900"/>
        </a:accent1>
        <a:accent2>
          <a:srgbClr val="990000"/>
        </a:accent2>
        <a:accent3>
          <a:srgbClr val="ABB4AA"/>
        </a:accent3>
        <a:accent4>
          <a:srgbClr val="DADADA"/>
        </a:accent4>
        <a:accent5>
          <a:srgbClr val="B8CAAA"/>
        </a:accent5>
        <a:accent6>
          <a:srgbClr val="8A0000"/>
        </a:accent6>
        <a:hlink>
          <a:srgbClr val="CC33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plate 00194">
  <a:themeElements>
    <a:clrScheme name="template 00194 4">
      <a:dk1>
        <a:srgbClr val="111111"/>
      </a:dk1>
      <a:lt1>
        <a:srgbClr val="FFFFFF"/>
      </a:lt1>
      <a:dk2>
        <a:srgbClr val="000000"/>
      </a:dk2>
      <a:lt2>
        <a:srgbClr val="663300"/>
      </a:lt2>
      <a:accent1>
        <a:srgbClr val="FF9966"/>
      </a:accent1>
      <a:accent2>
        <a:srgbClr val="800000"/>
      </a:accent2>
      <a:accent3>
        <a:srgbClr val="FFFFFF"/>
      </a:accent3>
      <a:accent4>
        <a:srgbClr val="0D0D0D"/>
      </a:accent4>
      <a:accent5>
        <a:srgbClr val="FFCAB8"/>
      </a:accent5>
      <a:accent6>
        <a:srgbClr val="730000"/>
      </a:accent6>
      <a:hlink>
        <a:srgbClr val="FFCC66"/>
      </a:hlink>
      <a:folHlink>
        <a:srgbClr val="EAEAEA"/>
      </a:folHlink>
    </a:clrScheme>
    <a:fontScheme name="template 0019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00194 1">
        <a:dk1>
          <a:srgbClr val="111111"/>
        </a:dk1>
        <a:lt1>
          <a:srgbClr val="FFFFFF"/>
        </a:lt1>
        <a:dk2>
          <a:srgbClr val="000000"/>
        </a:dk2>
        <a:lt2>
          <a:srgbClr val="800000"/>
        </a:lt2>
        <a:accent1>
          <a:srgbClr val="CC0000"/>
        </a:accent1>
        <a:accent2>
          <a:srgbClr val="FFFF99"/>
        </a:accent2>
        <a:accent3>
          <a:srgbClr val="FFFFFF"/>
        </a:accent3>
        <a:accent4>
          <a:srgbClr val="0D0D0D"/>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00194 2">
        <a:dk1>
          <a:srgbClr val="111111"/>
        </a:dk1>
        <a:lt1>
          <a:srgbClr val="FFFFFF"/>
        </a:lt1>
        <a:dk2>
          <a:srgbClr val="000000"/>
        </a:dk2>
        <a:lt2>
          <a:srgbClr val="993300"/>
        </a:lt2>
        <a:accent1>
          <a:srgbClr val="FFCC66"/>
        </a:accent1>
        <a:accent2>
          <a:srgbClr val="FF6600"/>
        </a:accent2>
        <a:accent3>
          <a:srgbClr val="FFFFFF"/>
        </a:accent3>
        <a:accent4>
          <a:srgbClr val="0D0D0D"/>
        </a:accent4>
        <a:accent5>
          <a:srgbClr val="FFE2B8"/>
        </a:accent5>
        <a:accent6>
          <a:srgbClr val="E75C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00194 3">
        <a:dk1>
          <a:srgbClr val="111111"/>
        </a:dk1>
        <a:lt1>
          <a:srgbClr val="FFFFFF"/>
        </a:lt1>
        <a:dk2>
          <a:srgbClr val="000000"/>
        </a:dk2>
        <a:lt2>
          <a:srgbClr val="996633"/>
        </a:lt2>
        <a:accent1>
          <a:srgbClr val="FFCC66"/>
        </a:accent1>
        <a:accent2>
          <a:srgbClr val="800000"/>
        </a:accent2>
        <a:accent3>
          <a:srgbClr val="FFFFFF"/>
        </a:accent3>
        <a:accent4>
          <a:srgbClr val="0D0D0D"/>
        </a:accent4>
        <a:accent5>
          <a:srgbClr val="FFE2B8"/>
        </a:accent5>
        <a:accent6>
          <a:srgbClr val="7300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00194 4">
        <a:dk1>
          <a:srgbClr val="111111"/>
        </a:dk1>
        <a:lt1>
          <a:srgbClr val="FFFFFF"/>
        </a:lt1>
        <a:dk2>
          <a:srgbClr val="000000"/>
        </a:dk2>
        <a:lt2>
          <a:srgbClr val="663300"/>
        </a:lt2>
        <a:accent1>
          <a:srgbClr val="FF9966"/>
        </a:accent1>
        <a:accent2>
          <a:srgbClr val="800000"/>
        </a:accent2>
        <a:accent3>
          <a:srgbClr val="FFFFFF"/>
        </a:accent3>
        <a:accent4>
          <a:srgbClr val="0D0D0D"/>
        </a:accent4>
        <a:accent5>
          <a:srgbClr val="FFCAB8"/>
        </a:accent5>
        <a:accent6>
          <a:srgbClr val="73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
      <a:clrScheme name="template 00194 5">
        <a:dk1>
          <a:srgbClr val="111111"/>
        </a:dk1>
        <a:lt1>
          <a:srgbClr val="FFFFFF"/>
        </a:lt1>
        <a:dk2>
          <a:srgbClr val="000000"/>
        </a:dk2>
        <a:lt2>
          <a:srgbClr val="663300"/>
        </a:lt2>
        <a:accent1>
          <a:srgbClr val="FFCC99"/>
        </a:accent1>
        <a:accent2>
          <a:srgbClr val="800000"/>
        </a:accent2>
        <a:accent3>
          <a:srgbClr val="FFFFFF"/>
        </a:accent3>
        <a:accent4>
          <a:srgbClr val="0D0D0D"/>
        </a:accent4>
        <a:accent5>
          <a:srgbClr val="FFE2CA"/>
        </a:accent5>
        <a:accent6>
          <a:srgbClr val="730000"/>
        </a:accent6>
        <a:hlink>
          <a:srgbClr val="00CCFF"/>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4102</Words>
  <Application>Microsoft Office PowerPoint</Application>
  <PresentationFormat>Widescreen</PresentationFormat>
  <Paragraphs>244</Paragraphs>
  <Slides>40</Slides>
  <Notes>40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40</vt:i4>
      </vt:variant>
    </vt:vector>
  </HeadingPairs>
  <TitlesOfParts>
    <vt:vector size="50" baseType="lpstr">
      <vt:lpstr>Arial</vt:lpstr>
      <vt:lpstr>Calibri</vt:lpstr>
      <vt:lpstr>Tahoma</vt:lpstr>
      <vt:lpstr>Times New Roman</vt:lpstr>
      <vt:lpstr>Wingdings</vt:lpstr>
      <vt:lpstr>Nature_0519 PowerPlugs Templates for PowerPoint</vt:lpstr>
      <vt:lpstr>template 00006</vt:lpstr>
      <vt:lpstr>Maple</vt:lpstr>
      <vt:lpstr>template 00194</vt:lpstr>
      <vt:lpstr>Balance</vt:lpstr>
      <vt:lpstr>Applied Ethics</vt:lpstr>
      <vt:lpstr>“Morally acceptable  behavior”</vt:lpstr>
      <vt:lpstr>Unethical</vt:lpstr>
      <vt:lpstr>It Got Worse</vt:lpstr>
      <vt:lpstr>The Foundations Destroyed</vt:lpstr>
      <vt:lpstr>Sexuality</vt:lpstr>
      <vt:lpstr>  Humanity’s Basic Identity is  Gender: Genesis 1:27  </vt:lpstr>
      <vt:lpstr>Homosexuality/Lesbianism 1≠1</vt:lpstr>
      <vt:lpstr>Homosexuality/Lesbianism 1≠1</vt:lpstr>
      <vt:lpstr>Bestiality: human + animal</vt:lpstr>
      <vt:lpstr>The Sexual union is for Marriage</vt:lpstr>
      <vt:lpstr>Fornication  (sex outside marriage)</vt:lpstr>
      <vt:lpstr>Prostitution</vt:lpstr>
      <vt:lpstr>Monogamy: 2  1</vt:lpstr>
      <vt:lpstr>Polygamy: 1 +1 + 1+…</vt:lpstr>
      <vt:lpstr>Multiple Spouses: 1 +1 + 1+…</vt:lpstr>
      <vt:lpstr>Christian + Christian</vt:lpstr>
      <vt:lpstr>Playing With Fire</vt:lpstr>
      <vt:lpstr>“Safe Sex”</vt:lpstr>
      <vt:lpstr>God Protects Sexual Relationships</vt:lpstr>
      <vt:lpstr>Why Say “No”</vt:lpstr>
      <vt:lpstr>Divorce</vt:lpstr>
      <vt:lpstr>“Porneia”</vt:lpstr>
      <vt:lpstr>Divorce</vt:lpstr>
      <vt:lpstr>Divorce</vt:lpstr>
      <vt:lpstr>Remarriage</vt:lpstr>
      <vt:lpstr>Family Planning: Contraceptives</vt:lpstr>
      <vt:lpstr>Family Planning: Contraceptives</vt:lpstr>
      <vt:lpstr>Abortion</vt:lpstr>
      <vt:lpstr>Abortion</vt:lpstr>
      <vt:lpstr>Rape</vt:lpstr>
      <vt:lpstr>Other Ethical Issues</vt:lpstr>
      <vt:lpstr>Bribery </vt:lpstr>
      <vt:lpstr>Bribery </vt:lpstr>
      <vt:lpstr>Alcohol—Negative Useage</vt:lpstr>
      <vt:lpstr>Alcohol: Negative Useage</vt:lpstr>
      <vt:lpstr>Alcohol: Negative Useage</vt:lpstr>
      <vt:lpstr>Alcohol: Positive Useage</vt:lpstr>
      <vt:lpstr>Tribalism</vt:lpstr>
      <vt:lpstr>Favoritism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Robertson</dc:creator>
  <cp:lastModifiedBy>Walt Robertson</cp:lastModifiedBy>
  <cp:revision>2</cp:revision>
  <dcterms:created xsi:type="dcterms:W3CDTF">2021-02-12T16:13:47Z</dcterms:created>
  <dcterms:modified xsi:type="dcterms:W3CDTF">2021-02-12T16:17:24Z</dcterms:modified>
</cp:coreProperties>
</file>