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notesMasterIdLst>
    <p:notesMasterId r:id="rId6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4" d="100"/>
          <a:sy n="94" d="100"/>
        </p:scale>
        <p:origin x="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350049-3D3A-4EAA-874E-8A1E6B6231CF}" type="datetimeFigureOut">
              <a:rPr lang="en-US" smtClean="0"/>
              <a:t>2/12/2021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3E3D6A-F8E4-4BBB-B06E-1496A5F58800}" type="slidenum">
              <a:rPr lang="en-US" smtClean="0"/>
              <a:t>‹#›</a:t>
            </a:fld>
            <a:endParaRPr lang="en-US"/>
          </a:p>
        </p:txBody>
      </p:sp>
    </p:spTree>
    <p:extLst>
      <p:ext uri="{BB962C8B-B14F-4D97-AF65-F5344CB8AC3E}">
        <p14:creationId xmlns:p14="http://schemas.microsoft.com/office/powerpoint/2010/main" val="419527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03C5524-B114-45C9-AB84-98908E7E13E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89250E-10B5-49B6-94D4-DF580FCF1FC4}" type="slidenum">
              <a:rPr lang="en-US" altLang="en-US"/>
              <a:pPr eaLnBrk="1" hangingPunct="1">
                <a:spcBef>
                  <a:spcPct val="0"/>
                </a:spcBef>
              </a:pPr>
              <a:t>1</a:t>
            </a:fld>
            <a:endParaRPr lang="en-US" altLang="en-US"/>
          </a:p>
        </p:txBody>
      </p:sp>
      <p:sp>
        <p:nvSpPr>
          <p:cNvPr id="67587" name="Rectangle 2">
            <a:extLst>
              <a:ext uri="{FF2B5EF4-FFF2-40B4-BE49-F238E27FC236}">
                <a16:creationId xmlns:a16="http://schemas.microsoft.com/office/drawing/2014/main" id="{3D9E867B-BDE8-40DD-A393-81400209D795}"/>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84CBC3DF-BADB-4730-A5ED-0A566138F939}"/>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go to paper on 2 Peter-marks of cults start with 29</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ABEA413B-CF15-4F93-93B7-5C40B9893B0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C94EFDD-BA39-4777-AB66-B6B1F5DC9A8D}" type="slidenum">
              <a:rPr lang="en-US" altLang="en-US"/>
              <a:pPr eaLnBrk="1" hangingPunct="1">
                <a:spcBef>
                  <a:spcPct val="0"/>
                </a:spcBef>
              </a:pPr>
              <a:t>10</a:t>
            </a:fld>
            <a:endParaRPr lang="en-US" altLang="en-US"/>
          </a:p>
        </p:txBody>
      </p:sp>
      <p:sp>
        <p:nvSpPr>
          <p:cNvPr id="75779" name="Rectangle 2">
            <a:extLst>
              <a:ext uri="{FF2B5EF4-FFF2-40B4-BE49-F238E27FC236}">
                <a16:creationId xmlns:a16="http://schemas.microsoft.com/office/drawing/2014/main" id="{AE451B87-9C1E-4A22-AD45-A1D7B8A86DEA}"/>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3CCDA149-71E7-41CD-B37E-806024B83AA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D3E82A7-CD98-4B72-8490-2CB9461F249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5246B0A-23CE-4171-865C-763BF8528715}" type="slidenum">
              <a:rPr lang="en-US" altLang="en-US"/>
              <a:pPr eaLnBrk="1" hangingPunct="1">
                <a:spcBef>
                  <a:spcPct val="0"/>
                </a:spcBef>
              </a:pPr>
              <a:t>11</a:t>
            </a:fld>
            <a:endParaRPr lang="en-US" altLang="en-US"/>
          </a:p>
        </p:txBody>
      </p:sp>
      <p:sp>
        <p:nvSpPr>
          <p:cNvPr id="76803" name="Rectangle 2">
            <a:extLst>
              <a:ext uri="{FF2B5EF4-FFF2-40B4-BE49-F238E27FC236}">
                <a16:creationId xmlns:a16="http://schemas.microsoft.com/office/drawing/2014/main" id="{84C1B85D-6F0A-4EB8-A705-8633971E81EC}"/>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C0C7D758-A3CC-42BC-BC7D-73DC7D3A6E6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07FF61E4-53CF-463C-B7BA-B71582D3DFD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C38E955-CFB0-46E7-BE89-30DF7EA845B4}" type="slidenum">
              <a:rPr lang="en-US" altLang="en-US"/>
              <a:pPr eaLnBrk="1" hangingPunct="1">
                <a:spcBef>
                  <a:spcPct val="0"/>
                </a:spcBef>
              </a:pPr>
              <a:t>12</a:t>
            </a:fld>
            <a:endParaRPr lang="en-US" altLang="en-US"/>
          </a:p>
        </p:txBody>
      </p:sp>
      <p:sp>
        <p:nvSpPr>
          <p:cNvPr id="77827" name="Rectangle 2">
            <a:extLst>
              <a:ext uri="{FF2B5EF4-FFF2-40B4-BE49-F238E27FC236}">
                <a16:creationId xmlns:a16="http://schemas.microsoft.com/office/drawing/2014/main" id="{40F11A04-1510-42AB-ABF6-0AF3DE4303B5}"/>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EB7786EC-BEA4-4D11-BB66-F84F1253172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FAB1C42-346B-4A98-B90E-13B0A4F3649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FA11755-A387-45B4-9F6F-F4142312F9CF}" type="slidenum">
              <a:rPr lang="en-US" altLang="en-US"/>
              <a:pPr eaLnBrk="1" hangingPunct="1">
                <a:spcBef>
                  <a:spcPct val="0"/>
                </a:spcBef>
              </a:pPr>
              <a:t>13</a:t>
            </a:fld>
            <a:endParaRPr lang="en-US" altLang="en-US"/>
          </a:p>
        </p:txBody>
      </p:sp>
      <p:sp>
        <p:nvSpPr>
          <p:cNvPr id="78851" name="Rectangle 2">
            <a:extLst>
              <a:ext uri="{FF2B5EF4-FFF2-40B4-BE49-F238E27FC236}">
                <a16:creationId xmlns:a16="http://schemas.microsoft.com/office/drawing/2014/main" id="{EA237FEE-9A38-4506-8541-9B0760C1B01B}"/>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2756C361-C0FE-46BA-B3EC-4D6FCE9CC62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7D95F1D8-AD47-41B5-8D5A-A0ECE4632AF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8C2470-3758-4023-A136-C119A4C3B998}" type="slidenum">
              <a:rPr lang="en-US" altLang="en-US"/>
              <a:pPr eaLnBrk="1" hangingPunct="1">
                <a:spcBef>
                  <a:spcPct val="0"/>
                </a:spcBef>
              </a:pPr>
              <a:t>14</a:t>
            </a:fld>
            <a:endParaRPr lang="en-US" altLang="en-US"/>
          </a:p>
        </p:txBody>
      </p:sp>
      <p:sp>
        <p:nvSpPr>
          <p:cNvPr id="79875" name="Rectangle 2">
            <a:extLst>
              <a:ext uri="{FF2B5EF4-FFF2-40B4-BE49-F238E27FC236}">
                <a16:creationId xmlns:a16="http://schemas.microsoft.com/office/drawing/2014/main" id="{7CF18077-1B4C-4467-A238-4FA6858D2267}"/>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BDB769DE-5EE5-4485-8A5E-2A4DC589B23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B309B534-5A3D-4B94-B7D8-6512A2489B5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2F45C15-F353-4519-878E-53D39578AFB7}" type="slidenum">
              <a:rPr lang="en-US" altLang="en-US"/>
              <a:pPr eaLnBrk="1" hangingPunct="1">
                <a:spcBef>
                  <a:spcPct val="0"/>
                </a:spcBef>
              </a:pPr>
              <a:t>15</a:t>
            </a:fld>
            <a:endParaRPr lang="en-US" altLang="en-US"/>
          </a:p>
        </p:txBody>
      </p:sp>
      <p:sp>
        <p:nvSpPr>
          <p:cNvPr id="80899" name="Rectangle 2">
            <a:extLst>
              <a:ext uri="{FF2B5EF4-FFF2-40B4-BE49-F238E27FC236}">
                <a16:creationId xmlns:a16="http://schemas.microsoft.com/office/drawing/2014/main" id="{8E02859D-3454-44FF-B09E-6B2A1E1F3BC0}"/>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E02FB78A-9600-41C7-9A8F-65534E8B681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1846C54D-8556-479F-8CF0-E352E5D5DCE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D7E9961-CFC4-4B6B-93BB-10AE97092AD5}" type="slidenum">
              <a:rPr lang="en-US" altLang="en-US"/>
              <a:pPr eaLnBrk="1" hangingPunct="1">
                <a:spcBef>
                  <a:spcPct val="0"/>
                </a:spcBef>
              </a:pPr>
              <a:t>16</a:t>
            </a:fld>
            <a:endParaRPr lang="en-US" altLang="en-US"/>
          </a:p>
        </p:txBody>
      </p:sp>
      <p:sp>
        <p:nvSpPr>
          <p:cNvPr id="81923" name="Rectangle 2">
            <a:extLst>
              <a:ext uri="{FF2B5EF4-FFF2-40B4-BE49-F238E27FC236}">
                <a16:creationId xmlns:a16="http://schemas.microsoft.com/office/drawing/2014/main" id="{A316101D-59B7-4B90-A350-9ABB87D62A70}"/>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9A736D8F-F1ED-4F7E-8D4B-5D859B7E5EF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2BD60DE1-BA16-4880-BA1A-3A36178FC44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71BA005-D067-48CA-9B2D-6BA1A35D1940}" type="slidenum">
              <a:rPr lang="en-US" altLang="en-US"/>
              <a:pPr eaLnBrk="1" hangingPunct="1">
                <a:spcBef>
                  <a:spcPct val="0"/>
                </a:spcBef>
              </a:pPr>
              <a:t>17</a:t>
            </a:fld>
            <a:endParaRPr lang="en-US" altLang="en-US"/>
          </a:p>
        </p:txBody>
      </p:sp>
      <p:sp>
        <p:nvSpPr>
          <p:cNvPr id="82947" name="Rectangle 2">
            <a:extLst>
              <a:ext uri="{FF2B5EF4-FFF2-40B4-BE49-F238E27FC236}">
                <a16:creationId xmlns:a16="http://schemas.microsoft.com/office/drawing/2014/main" id="{1E5EC4F2-B5B4-4189-8FCD-BD7959D4200D}"/>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944A5CC3-EFF0-4A50-A495-D41E6474B3C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B7801B8-DB07-4A31-86B2-3DC0F35EB3D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770097-E0C8-4410-9E59-371C2A2BB550}" type="slidenum">
              <a:rPr lang="en-US" altLang="en-US"/>
              <a:pPr eaLnBrk="1" hangingPunct="1">
                <a:spcBef>
                  <a:spcPct val="0"/>
                </a:spcBef>
              </a:pPr>
              <a:t>18</a:t>
            </a:fld>
            <a:endParaRPr lang="en-US" altLang="en-US"/>
          </a:p>
        </p:txBody>
      </p:sp>
      <p:sp>
        <p:nvSpPr>
          <p:cNvPr id="83971" name="Rectangle 2">
            <a:extLst>
              <a:ext uri="{FF2B5EF4-FFF2-40B4-BE49-F238E27FC236}">
                <a16:creationId xmlns:a16="http://schemas.microsoft.com/office/drawing/2014/main" id="{5B7FC29D-109D-4882-82A4-D37C389CCFF0}"/>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C206614C-E4FD-4FD7-96DF-31DC48D5E47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9A3B3109-E879-48CF-B508-9C0EBC900C3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42BF926-7F74-46CE-8DB7-B30B4FDB13CA}" type="slidenum">
              <a:rPr lang="en-US" altLang="en-US"/>
              <a:pPr eaLnBrk="1" hangingPunct="1">
                <a:spcBef>
                  <a:spcPct val="0"/>
                </a:spcBef>
              </a:pPr>
              <a:t>19</a:t>
            </a:fld>
            <a:endParaRPr lang="en-US" altLang="en-US"/>
          </a:p>
        </p:txBody>
      </p:sp>
      <p:sp>
        <p:nvSpPr>
          <p:cNvPr id="84995" name="Rectangle 2">
            <a:extLst>
              <a:ext uri="{FF2B5EF4-FFF2-40B4-BE49-F238E27FC236}">
                <a16:creationId xmlns:a16="http://schemas.microsoft.com/office/drawing/2014/main" id="{70042DE4-DFEA-40B3-973C-828DF78A129E}"/>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6207A1A8-0622-485D-852A-2678D7963C1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95C2263F-21C6-4DFB-BECE-CA2C436AF1C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F2D85E0-B2FE-4EB9-8EF0-0CEF7B8C3F3A}" type="slidenum">
              <a:rPr lang="en-US" altLang="en-US"/>
              <a:pPr eaLnBrk="1" hangingPunct="1">
                <a:spcBef>
                  <a:spcPct val="0"/>
                </a:spcBef>
              </a:pPr>
              <a:t>2</a:t>
            </a:fld>
            <a:endParaRPr lang="en-US" altLang="en-US"/>
          </a:p>
        </p:txBody>
      </p:sp>
      <p:sp>
        <p:nvSpPr>
          <p:cNvPr id="68611" name="Rectangle 2">
            <a:extLst>
              <a:ext uri="{FF2B5EF4-FFF2-40B4-BE49-F238E27FC236}">
                <a16:creationId xmlns:a16="http://schemas.microsoft.com/office/drawing/2014/main" id="{1E42C579-A712-4B02-8F1E-ADE240D2C97F}"/>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2D7A01D2-5F69-4769-BB58-71398DBC2FF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5126D799-B042-43DB-9211-4FAD2ABA642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4A6C509-EFA1-4B67-853E-87B56E24BA10}" type="slidenum">
              <a:rPr lang="en-US" altLang="en-US"/>
              <a:pPr eaLnBrk="1" hangingPunct="1">
                <a:spcBef>
                  <a:spcPct val="0"/>
                </a:spcBef>
              </a:pPr>
              <a:t>20</a:t>
            </a:fld>
            <a:endParaRPr lang="en-US" altLang="en-US"/>
          </a:p>
        </p:txBody>
      </p:sp>
      <p:sp>
        <p:nvSpPr>
          <p:cNvPr id="86019" name="Rectangle 2">
            <a:extLst>
              <a:ext uri="{FF2B5EF4-FFF2-40B4-BE49-F238E27FC236}">
                <a16:creationId xmlns:a16="http://schemas.microsoft.com/office/drawing/2014/main" id="{FD977174-1FEC-4B44-851B-CBFB1C785E8B}"/>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086F4D26-B0C5-4341-8900-E5007AD78F5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0DB5A4B-9A49-463A-9E6A-5BF0DDF690A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AB06BA1-049E-455A-AADE-B82B48AF26E9}" type="slidenum">
              <a:rPr lang="en-US" altLang="en-US"/>
              <a:pPr eaLnBrk="1" hangingPunct="1">
                <a:spcBef>
                  <a:spcPct val="0"/>
                </a:spcBef>
              </a:pPr>
              <a:t>21</a:t>
            </a:fld>
            <a:endParaRPr lang="en-US" altLang="en-US"/>
          </a:p>
        </p:txBody>
      </p:sp>
      <p:sp>
        <p:nvSpPr>
          <p:cNvPr id="87043" name="Rectangle 2">
            <a:extLst>
              <a:ext uri="{FF2B5EF4-FFF2-40B4-BE49-F238E27FC236}">
                <a16:creationId xmlns:a16="http://schemas.microsoft.com/office/drawing/2014/main" id="{43DAB9F7-8427-439F-BF76-A2E81840411B}"/>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2843DA22-256A-4768-A418-64CDA6C489B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855E638-4118-44CA-BC9B-51C80683DBC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F6CC244-D704-455A-A70B-95CC4EAB4C7D}" type="slidenum">
              <a:rPr lang="en-US" altLang="en-US"/>
              <a:pPr eaLnBrk="1" hangingPunct="1">
                <a:spcBef>
                  <a:spcPct val="0"/>
                </a:spcBef>
              </a:pPr>
              <a:t>22</a:t>
            </a:fld>
            <a:endParaRPr lang="en-US" altLang="en-US"/>
          </a:p>
        </p:txBody>
      </p:sp>
      <p:sp>
        <p:nvSpPr>
          <p:cNvPr id="88067" name="Rectangle 2">
            <a:extLst>
              <a:ext uri="{FF2B5EF4-FFF2-40B4-BE49-F238E27FC236}">
                <a16:creationId xmlns:a16="http://schemas.microsoft.com/office/drawing/2014/main" id="{6ADF0F3D-76AC-4A11-8F79-3187E2EA2FE9}"/>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B16D888D-977F-4E8E-8FF6-DC2E86B0EFC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563C9460-165A-44AE-87B8-575DBCCEA3D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4F0E425-D422-4821-B7E7-8A1BCCF53DF1}" type="slidenum">
              <a:rPr lang="en-US" altLang="en-US"/>
              <a:pPr eaLnBrk="1" hangingPunct="1">
                <a:spcBef>
                  <a:spcPct val="0"/>
                </a:spcBef>
              </a:pPr>
              <a:t>23</a:t>
            </a:fld>
            <a:endParaRPr lang="en-US" altLang="en-US"/>
          </a:p>
        </p:txBody>
      </p:sp>
      <p:sp>
        <p:nvSpPr>
          <p:cNvPr id="89091" name="Rectangle 2">
            <a:extLst>
              <a:ext uri="{FF2B5EF4-FFF2-40B4-BE49-F238E27FC236}">
                <a16:creationId xmlns:a16="http://schemas.microsoft.com/office/drawing/2014/main" id="{8FA04880-7D1C-435B-9900-1674529BE39F}"/>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1FE0FED0-2B8F-4CDF-A055-0DFBF503E18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68496D04-9385-4B54-A503-D72FEF384C0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5C7E38-BCF8-45A9-9F52-C73DE08EF22D}" type="slidenum">
              <a:rPr lang="en-US" altLang="en-US"/>
              <a:pPr eaLnBrk="1" hangingPunct="1">
                <a:spcBef>
                  <a:spcPct val="0"/>
                </a:spcBef>
              </a:pPr>
              <a:t>24</a:t>
            </a:fld>
            <a:endParaRPr lang="en-US" altLang="en-US"/>
          </a:p>
        </p:txBody>
      </p:sp>
      <p:sp>
        <p:nvSpPr>
          <p:cNvPr id="90115" name="Rectangle 2">
            <a:extLst>
              <a:ext uri="{FF2B5EF4-FFF2-40B4-BE49-F238E27FC236}">
                <a16:creationId xmlns:a16="http://schemas.microsoft.com/office/drawing/2014/main" id="{9C27B859-4D78-48C8-9D2F-E5816E8D887B}"/>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12ED8146-3B4A-44F5-8EF3-87812C2E8AD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2D2454B6-17BB-496D-9C5A-965076642A0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85D2A54-25E2-4290-9F18-C7AB721A47D9}" type="slidenum">
              <a:rPr lang="en-US" altLang="en-US"/>
              <a:pPr eaLnBrk="1" hangingPunct="1">
                <a:spcBef>
                  <a:spcPct val="0"/>
                </a:spcBef>
              </a:pPr>
              <a:t>25</a:t>
            </a:fld>
            <a:endParaRPr lang="en-US" altLang="en-US"/>
          </a:p>
        </p:txBody>
      </p:sp>
      <p:sp>
        <p:nvSpPr>
          <p:cNvPr id="91139" name="Rectangle 2">
            <a:extLst>
              <a:ext uri="{FF2B5EF4-FFF2-40B4-BE49-F238E27FC236}">
                <a16:creationId xmlns:a16="http://schemas.microsoft.com/office/drawing/2014/main" id="{21EBF210-3A4C-4EAA-B2E9-15ED4E98B623}"/>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6F7DE1E9-4B4E-4A93-B00F-14F24C0B156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B8CAB17C-5754-461D-B40D-2CF6AF08328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3CBFC8B-9989-4287-AF91-3B29365F25EB}" type="slidenum">
              <a:rPr lang="en-US" altLang="en-US"/>
              <a:pPr eaLnBrk="1" hangingPunct="1">
                <a:spcBef>
                  <a:spcPct val="0"/>
                </a:spcBef>
              </a:pPr>
              <a:t>26</a:t>
            </a:fld>
            <a:endParaRPr lang="en-US" altLang="en-US"/>
          </a:p>
        </p:txBody>
      </p:sp>
      <p:sp>
        <p:nvSpPr>
          <p:cNvPr id="92163" name="Rectangle 2">
            <a:extLst>
              <a:ext uri="{FF2B5EF4-FFF2-40B4-BE49-F238E27FC236}">
                <a16:creationId xmlns:a16="http://schemas.microsoft.com/office/drawing/2014/main" id="{73104FFE-BB35-44F9-90C9-3822BEDFFB63}"/>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A9FAB0ED-EE94-4C4C-A783-B01927EB797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91A43051-38B2-4A4C-8902-46ABE0E83DE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65C0FB-D1C0-48F5-A6C8-DFADFF8F7700}" type="slidenum">
              <a:rPr lang="en-US" altLang="en-US"/>
              <a:pPr eaLnBrk="1" hangingPunct="1">
                <a:spcBef>
                  <a:spcPct val="0"/>
                </a:spcBef>
              </a:pPr>
              <a:t>27</a:t>
            </a:fld>
            <a:endParaRPr lang="en-US" altLang="en-US"/>
          </a:p>
        </p:txBody>
      </p:sp>
      <p:sp>
        <p:nvSpPr>
          <p:cNvPr id="93187" name="Rectangle 2">
            <a:extLst>
              <a:ext uri="{FF2B5EF4-FFF2-40B4-BE49-F238E27FC236}">
                <a16:creationId xmlns:a16="http://schemas.microsoft.com/office/drawing/2014/main" id="{227D26BF-B23D-4CE0-820D-08912B7C5240}"/>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7B806F05-E66F-4C17-BCEE-CCD84C79446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52E30164-0063-4A42-B448-ECF47C29E7F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2E2404-4D0D-4DD5-BC35-57F21871CD03}" type="slidenum">
              <a:rPr lang="en-US" altLang="en-US"/>
              <a:pPr eaLnBrk="1" hangingPunct="1">
                <a:spcBef>
                  <a:spcPct val="0"/>
                </a:spcBef>
              </a:pPr>
              <a:t>28</a:t>
            </a:fld>
            <a:endParaRPr lang="en-US" altLang="en-US"/>
          </a:p>
        </p:txBody>
      </p:sp>
      <p:sp>
        <p:nvSpPr>
          <p:cNvPr id="94211" name="Rectangle 2">
            <a:extLst>
              <a:ext uri="{FF2B5EF4-FFF2-40B4-BE49-F238E27FC236}">
                <a16:creationId xmlns:a16="http://schemas.microsoft.com/office/drawing/2014/main" id="{BCD12500-D67A-4436-ADEE-4446625AD63E}"/>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BEA43772-5822-4EDC-AA1B-FEE93A0320D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D8FC3247-03B8-484A-B66C-8F7927ABB6E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158FDED-6477-40C3-B433-E87423538BF5}" type="slidenum">
              <a:rPr lang="en-US" altLang="en-US"/>
              <a:pPr eaLnBrk="1" hangingPunct="1">
                <a:spcBef>
                  <a:spcPct val="0"/>
                </a:spcBef>
              </a:pPr>
              <a:t>29</a:t>
            </a:fld>
            <a:endParaRPr lang="en-US" altLang="en-US"/>
          </a:p>
        </p:txBody>
      </p:sp>
      <p:sp>
        <p:nvSpPr>
          <p:cNvPr id="95235" name="Rectangle 2">
            <a:extLst>
              <a:ext uri="{FF2B5EF4-FFF2-40B4-BE49-F238E27FC236}">
                <a16:creationId xmlns:a16="http://schemas.microsoft.com/office/drawing/2014/main" id="{633EC967-3292-4667-ACF9-DA188E4BE105}"/>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CD89846D-887D-43C5-A84C-DFFE6CD3EFD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95C2263F-21C6-4DFB-BECE-CA2C436AF1C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F2D85E0-B2FE-4EB9-8EF0-0CEF7B8C3F3A}" type="slidenum">
              <a:rPr lang="en-US" altLang="en-US"/>
              <a:pPr eaLnBrk="1" hangingPunct="1">
                <a:spcBef>
                  <a:spcPct val="0"/>
                </a:spcBef>
              </a:pPr>
              <a:t>3</a:t>
            </a:fld>
            <a:endParaRPr lang="en-US" altLang="en-US"/>
          </a:p>
        </p:txBody>
      </p:sp>
      <p:sp>
        <p:nvSpPr>
          <p:cNvPr id="68611" name="Rectangle 2">
            <a:extLst>
              <a:ext uri="{FF2B5EF4-FFF2-40B4-BE49-F238E27FC236}">
                <a16:creationId xmlns:a16="http://schemas.microsoft.com/office/drawing/2014/main" id="{1E42C579-A712-4B02-8F1E-ADE240D2C97F}"/>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2D7A01D2-5F69-4769-BB58-71398DBC2FF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2907634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1ACC281-C7EF-40BE-BF87-20D70E59A78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4765626-5BEB-4538-81ED-799511C85A32}" type="slidenum">
              <a:rPr lang="en-US" altLang="en-US"/>
              <a:pPr eaLnBrk="1" hangingPunct="1">
                <a:spcBef>
                  <a:spcPct val="0"/>
                </a:spcBef>
              </a:pPr>
              <a:t>30</a:t>
            </a:fld>
            <a:endParaRPr lang="en-US" altLang="en-US"/>
          </a:p>
        </p:txBody>
      </p:sp>
      <p:sp>
        <p:nvSpPr>
          <p:cNvPr id="96259" name="Rectangle 2">
            <a:extLst>
              <a:ext uri="{FF2B5EF4-FFF2-40B4-BE49-F238E27FC236}">
                <a16:creationId xmlns:a16="http://schemas.microsoft.com/office/drawing/2014/main" id="{A6F320FA-7812-4B9E-ABD5-8FFA3D71A45D}"/>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487FCA4D-7254-4680-82E3-B6FD48E2972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133BEA61-BFE5-44AA-984C-CE6B7AA731E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8D65A90-4A0F-43D7-B45A-2E46827195B0}" type="slidenum">
              <a:rPr lang="en-US" altLang="en-US"/>
              <a:pPr eaLnBrk="1" hangingPunct="1">
                <a:spcBef>
                  <a:spcPct val="0"/>
                </a:spcBef>
              </a:pPr>
              <a:t>31</a:t>
            </a:fld>
            <a:endParaRPr lang="en-US" altLang="en-US"/>
          </a:p>
        </p:txBody>
      </p:sp>
      <p:sp>
        <p:nvSpPr>
          <p:cNvPr id="97283" name="Rectangle 2">
            <a:extLst>
              <a:ext uri="{FF2B5EF4-FFF2-40B4-BE49-F238E27FC236}">
                <a16:creationId xmlns:a16="http://schemas.microsoft.com/office/drawing/2014/main" id="{C9B38C29-554A-44B0-A38D-89C6F5207D1C}"/>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E1770282-2A44-4A2A-92F6-77DF0AA319B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5F4E63FF-E6B3-4426-9859-2072A4F5DC1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3314DEA-C93C-4A79-A2EF-C057FAA6A01D}" type="slidenum">
              <a:rPr lang="en-US" altLang="en-US"/>
              <a:pPr eaLnBrk="1" hangingPunct="1">
                <a:spcBef>
                  <a:spcPct val="0"/>
                </a:spcBef>
              </a:pPr>
              <a:t>32</a:t>
            </a:fld>
            <a:endParaRPr lang="en-US" altLang="en-US"/>
          </a:p>
        </p:txBody>
      </p:sp>
      <p:sp>
        <p:nvSpPr>
          <p:cNvPr id="98307" name="Rectangle 2">
            <a:extLst>
              <a:ext uri="{FF2B5EF4-FFF2-40B4-BE49-F238E27FC236}">
                <a16:creationId xmlns:a16="http://schemas.microsoft.com/office/drawing/2014/main" id="{0FD127BA-CD07-4374-B737-AD7769E9B35F}"/>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6075F945-8607-4117-8517-95DF476648B6}"/>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F6BB210A-DA74-4ABA-BF08-3A2E411F15B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8483705-8EDA-44E2-9213-ED811E56D14F}" type="slidenum">
              <a:rPr lang="en-US" altLang="en-US"/>
              <a:pPr eaLnBrk="1" hangingPunct="1">
                <a:spcBef>
                  <a:spcPct val="0"/>
                </a:spcBef>
              </a:pPr>
              <a:t>33</a:t>
            </a:fld>
            <a:endParaRPr lang="en-US" altLang="en-US"/>
          </a:p>
        </p:txBody>
      </p:sp>
      <p:sp>
        <p:nvSpPr>
          <p:cNvPr id="99331" name="Rectangle 2">
            <a:extLst>
              <a:ext uri="{FF2B5EF4-FFF2-40B4-BE49-F238E27FC236}">
                <a16:creationId xmlns:a16="http://schemas.microsoft.com/office/drawing/2014/main" id="{897B593B-E64D-4321-9A7E-B1FC6B9F7803}"/>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24D5E141-54C9-4264-9FEA-91F2B2E83B8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E5A40E5E-908F-48D2-96BB-54FACD3D517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6282308-1433-447B-BFE2-7F7FDD3903ED}" type="slidenum">
              <a:rPr lang="en-US" altLang="en-US"/>
              <a:pPr eaLnBrk="1" hangingPunct="1">
                <a:spcBef>
                  <a:spcPct val="0"/>
                </a:spcBef>
              </a:pPr>
              <a:t>34</a:t>
            </a:fld>
            <a:endParaRPr lang="en-US" altLang="en-US"/>
          </a:p>
        </p:txBody>
      </p:sp>
      <p:sp>
        <p:nvSpPr>
          <p:cNvPr id="100355" name="Rectangle 2">
            <a:extLst>
              <a:ext uri="{FF2B5EF4-FFF2-40B4-BE49-F238E27FC236}">
                <a16:creationId xmlns:a16="http://schemas.microsoft.com/office/drawing/2014/main" id="{8FFE1881-3561-450D-8023-E91C7702E628}"/>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B1688EBF-FCDF-451C-946D-00CB55AC116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82AFC37-5239-449B-9E67-8DDADE1CE56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C51EE90-9BE5-475F-BBD8-83C57C3F95B8}" type="slidenum">
              <a:rPr lang="en-US" altLang="en-US"/>
              <a:pPr eaLnBrk="1" hangingPunct="1">
                <a:spcBef>
                  <a:spcPct val="0"/>
                </a:spcBef>
              </a:pPr>
              <a:t>35</a:t>
            </a:fld>
            <a:endParaRPr lang="en-US" altLang="en-US"/>
          </a:p>
        </p:txBody>
      </p:sp>
      <p:sp>
        <p:nvSpPr>
          <p:cNvPr id="101379" name="Rectangle 2">
            <a:extLst>
              <a:ext uri="{FF2B5EF4-FFF2-40B4-BE49-F238E27FC236}">
                <a16:creationId xmlns:a16="http://schemas.microsoft.com/office/drawing/2014/main" id="{CF32A47A-3BA3-4849-A288-007111F74412}"/>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63F2A4D6-64C0-419E-9AAC-B3D0643DF0F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66E3E9DC-CF09-45EF-B4FC-A47FC79C001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60F9A68-E190-45E2-B5B2-CBBD42028648}" type="slidenum">
              <a:rPr lang="en-US" altLang="en-US"/>
              <a:pPr eaLnBrk="1" hangingPunct="1">
                <a:spcBef>
                  <a:spcPct val="0"/>
                </a:spcBef>
              </a:pPr>
              <a:t>36</a:t>
            </a:fld>
            <a:endParaRPr lang="en-US" altLang="en-US"/>
          </a:p>
        </p:txBody>
      </p:sp>
      <p:sp>
        <p:nvSpPr>
          <p:cNvPr id="102403" name="Rectangle 2">
            <a:extLst>
              <a:ext uri="{FF2B5EF4-FFF2-40B4-BE49-F238E27FC236}">
                <a16:creationId xmlns:a16="http://schemas.microsoft.com/office/drawing/2014/main" id="{617D8715-3B93-4B18-8D5E-64145BD017BA}"/>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2EB36468-27DB-4A99-AD8E-45809702384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BA7E5806-F80F-49CD-B8E2-61C9C1D8942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320AE93-F779-4DC3-954F-980C44C3DC3F}" type="slidenum">
              <a:rPr lang="en-US" altLang="en-US"/>
              <a:pPr eaLnBrk="1" hangingPunct="1">
                <a:spcBef>
                  <a:spcPct val="0"/>
                </a:spcBef>
              </a:pPr>
              <a:t>37</a:t>
            </a:fld>
            <a:endParaRPr lang="en-US" altLang="en-US"/>
          </a:p>
        </p:txBody>
      </p:sp>
      <p:sp>
        <p:nvSpPr>
          <p:cNvPr id="103427" name="Rectangle 2">
            <a:extLst>
              <a:ext uri="{FF2B5EF4-FFF2-40B4-BE49-F238E27FC236}">
                <a16:creationId xmlns:a16="http://schemas.microsoft.com/office/drawing/2014/main" id="{4F18EC90-2C6E-4F59-BE9C-735788E9114A}"/>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74344EED-B5E4-416B-B28F-37A6DDE42F7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316D5096-AB81-4444-BD77-4824F3CD330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C29CE8C-4F1E-4577-8F74-01C6D43EC001}" type="slidenum">
              <a:rPr lang="en-US" altLang="en-US"/>
              <a:pPr eaLnBrk="1" hangingPunct="1">
                <a:spcBef>
                  <a:spcPct val="0"/>
                </a:spcBef>
              </a:pPr>
              <a:t>38</a:t>
            </a:fld>
            <a:endParaRPr lang="en-US" altLang="en-US"/>
          </a:p>
        </p:txBody>
      </p:sp>
      <p:sp>
        <p:nvSpPr>
          <p:cNvPr id="104451" name="Rectangle 2">
            <a:extLst>
              <a:ext uri="{FF2B5EF4-FFF2-40B4-BE49-F238E27FC236}">
                <a16:creationId xmlns:a16="http://schemas.microsoft.com/office/drawing/2014/main" id="{27840CED-9F4F-4598-9924-C5A35B5F7BF9}"/>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BB42AB8C-BF3C-4AFA-A0E6-93D0145E50E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E7C6913A-E951-4B29-B64C-0C287E6E309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4D7E0B1-A3A5-40FB-9A5F-B9F378D50160}" type="slidenum">
              <a:rPr lang="en-US" altLang="en-US"/>
              <a:pPr eaLnBrk="1" hangingPunct="1">
                <a:spcBef>
                  <a:spcPct val="0"/>
                </a:spcBef>
              </a:pPr>
              <a:t>39</a:t>
            </a:fld>
            <a:endParaRPr lang="en-US" altLang="en-US"/>
          </a:p>
        </p:txBody>
      </p:sp>
      <p:sp>
        <p:nvSpPr>
          <p:cNvPr id="105475" name="Rectangle 2">
            <a:extLst>
              <a:ext uri="{FF2B5EF4-FFF2-40B4-BE49-F238E27FC236}">
                <a16:creationId xmlns:a16="http://schemas.microsoft.com/office/drawing/2014/main" id="{241CAE43-921A-4559-BCA2-5761EEC23203}"/>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D23CC400-2E7F-4427-B4F7-5D76C2E01D4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00F59D84-D02A-4BBA-9AD4-50981360F48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030251D-10CC-4E4E-8354-783E25FA3793}" type="slidenum">
              <a:rPr lang="en-US" altLang="en-US"/>
              <a:pPr eaLnBrk="1" hangingPunct="1">
                <a:spcBef>
                  <a:spcPct val="0"/>
                </a:spcBef>
              </a:pPr>
              <a:t>4</a:t>
            </a:fld>
            <a:endParaRPr lang="en-US" altLang="en-US"/>
          </a:p>
        </p:txBody>
      </p:sp>
      <p:sp>
        <p:nvSpPr>
          <p:cNvPr id="69635" name="Rectangle 2">
            <a:extLst>
              <a:ext uri="{FF2B5EF4-FFF2-40B4-BE49-F238E27FC236}">
                <a16:creationId xmlns:a16="http://schemas.microsoft.com/office/drawing/2014/main" id="{4B667730-76F1-49AA-BBD4-8CBF542FFF8A}"/>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2E9136F9-9339-4FD0-A8BE-D602086B4DE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C7BEA32D-3C6B-4AD4-B47B-DE1EAA8E6DF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D8E4D92-3DF6-42E0-BA4C-80D6FDF47E81}" type="slidenum">
              <a:rPr lang="en-US" altLang="en-US"/>
              <a:pPr eaLnBrk="1" hangingPunct="1">
                <a:spcBef>
                  <a:spcPct val="0"/>
                </a:spcBef>
              </a:pPr>
              <a:t>40</a:t>
            </a:fld>
            <a:endParaRPr lang="en-US" altLang="en-US"/>
          </a:p>
        </p:txBody>
      </p:sp>
      <p:sp>
        <p:nvSpPr>
          <p:cNvPr id="106499" name="Rectangle 2">
            <a:extLst>
              <a:ext uri="{FF2B5EF4-FFF2-40B4-BE49-F238E27FC236}">
                <a16:creationId xmlns:a16="http://schemas.microsoft.com/office/drawing/2014/main" id="{8FD86FA4-279F-41D6-9F44-8DE28BCD5F29}"/>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14FBCF42-083F-4FE2-B0FB-730931CF5CC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46F27AE3-FCC4-4663-9392-C90E5B58286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890C92F-3249-4898-8E9A-3B9D82A61239}" type="slidenum">
              <a:rPr lang="en-US" altLang="en-US"/>
              <a:pPr eaLnBrk="1" hangingPunct="1">
                <a:spcBef>
                  <a:spcPct val="0"/>
                </a:spcBef>
              </a:pPr>
              <a:t>41</a:t>
            </a:fld>
            <a:endParaRPr lang="en-US" altLang="en-US"/>
          </a:p>
        </p:txBody>
      </p:sp>
      <p:sp>
        <p:nvSpPr>
          <p:cNvPr id="107523" name="Rectangle 2">
            <a:extLst>
              <a:ext uri="{FF2B5EF4-FFF2-40B4-BE49-F238E27FC236}">
                <a16:creationId xmlns:a16="http://schemas.microsoft.com/office/drawing/2014/main" id="{5025BA21-BFBF-47E9-AEEA-FFD8CCC9CDE4}"/>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A739E71D-F100-4195-BE6D-38A1A3DA720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9D17068-5316-45DA-80A6-AF077918FDF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B66D829-954A-4C22-9F98-74D20BA7A398}" type="slidenum">
              <a:rPr lang="en-US" altLang="en-US"/>
              <a:pPr eaLnBrk="1" hangingPunct="1">
                <a:spcBef>
                  <a:spcPct val="0"/>
                </a:spcBef>
              </a:pPr>
              <a:t>42</a:t>
            </a:fld>
            <a:endParaRPr lang="en-US" altLang="en-US"/>
          </a:p>
        </p:txBody>
      </p:sp>
      <p:sp>
        <p:nvSpPr>
          <p:cNvPr id="108547" name="Rectangle 2">
            <a:extLst>
              <a:ext uri="{FF2B5EF4-FFF2-40B4-BE49-F238E27FC236}">
                <a16:creationId xmlns:a16="http://schemas.microsoft.com/office/drawing/2014/main" id="{9843E52C-86F7-4DFF-B42B-623DECEE3CE3}"/>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D058603B-68AB-483A-9719-A1FB0514FE3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709BFDD5-5244-4A55-9ABD-05312F7AEA0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FFCD209-6455-4166-8664-0B8E1109BC3F}" type="slidenum">
              <a:rPr lang="en-US" altLang="en-US"/>
              <a:pPr eaLnBrk="1" hangingPunct="1">
                <a:spcBef>
                  <a:spcPct val="0"/>
                </a:spcBef>
              </a:pPr>
              <a:t>43</a:t>
            </a:fld>
            <a:endParaRPr lang="en-US" altLang="en-US"/>
          </a:p>
        </p:txBody>
      </p:sp>
      <p:sp>
        <p:nvSpPr>
          <p:cNvPr id="109571" name="Rectangle 2">
            <a:extLst>
              <a:ext uri="{FF2B5EF4-FFF2-40B4-BE49-F238E27FC236}">
                <a16:creationId xmlns:a16="http://schemas.microsoft.com/office/drawing/2014/main" id="{FFF0F636-C34B-4098-AC2D-3715943A031E}"/>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3C401CFC-24AF-4D64-B1B1-33DF1FC54BA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4F3F8A21-24D6-4944-AB6B-3A9E86DEA67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3BDE98E-CCD9-463C-950E-149584A43CEE}" type="slidenum">
              <a:rPr lang="en-US" altLang="en-US"/>
              <a:pPr eaLnBrk="1" hangingPunct="1">
                <a:spcBef>
                  <a:spcPct val="0"/>
                </a:spcBef>
              </a:pPr>
              <a:t>44</a:t>
            </a:fld>
            <a:endParaRPr lang="en-US" altLang="en-US"/>
          </a:p>
        </p:txBody>
      </p:sp>
      <p:sp>
        <p:nvSpPr>
          <p:cNvPr id="110595" name="Rectangle 2">
            <a:extLst>
              <a:ext uri="{FF2B5EF4-FFF2-40B4-BE49-F238E27FC236}">
                <a16:creationId xmlns:a16="http://schemas.microsoft.com/office/drawing/2014/main" id="{653D8A50-1579-4054-A52E-59D45EAFDF06}"/>
              </a:ext>
            </a:extLst>
          </p:cNvPr>
          <p:cNvSpPr>
            <a:spLocks noGrp="1" noRot="1" noChangeAspect="1" noChangeArrowheads="1" noTextEdit="1"/>
          </p:cNvSpPr>
          <p:nvPr>
            <p:ph type="sldImg"/>
          </p:nvPr>
        </p:nvSpPr>
        <p:spPr>
          <a:xfrm>
            <a:off x="381000" y="685800"/>
            <a:ext cx="6096000" cy="3429000"/>
          </a:xfrm>
          <a:ln/>
        </p:spPr>
      </p:sp>
      <p:sp>
        <p:nvSpPr>
          <p:cNvPr id="110596" name="Rectangle 3">
            <a:extLst>
              <a:ext uri="{FF2B5EF4-FFF2-40B4-BE49-F238E27FC236}">
                <a16:creationId xmlns:a16="http://schemas.microsoft.com/office/drawing/2014/main" id="{16F2AC81-EFED-44BC-8DEA-7757712A6545}"/>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F2E01FFE-FFA1-4313-91EE-640AC4CF957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EB752A-96FA-4C0A-B81A-DB069A038C88}" type="slidenum">
              <a:rPr lang="en-US" altLang="en-US"/>
              <a:pPr eaLnBrk="1" hangingPunct="1">
                <a:spcBef>
                  <a:spcPct val="0"/>
                </a:spcBef>
              </a:pPr>
              <a:t>45</a:t>
            </a:fld>
            <a:endParaRPr lang="en-US" altLang="en-US"/>
          </a:p>
        </p:txBody>
      </p:sp>
      <p:sp>
        <p:nvSpPr>
          <p:cNvPr id="111619" name="Rectangle 2">
            <a:extLst>
              <a:ext uri="{FF2B5EF4-FFF2-40B4-BE49-F238E27FC236}">
                <a16:creationId xmlns:a16="http://schemas.microsoft.com/office/drawing/2014/main" id="{E7BEECFF-0391-492C-AF48-C5F6FE2AC5AA}"/>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3E1F999C-F73F-49D4-81A0-A51FF5804349}"/>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4F0BEF1D-75EE-4EE6-8BE1-21364C12263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DF89658-53E5-490C-B76A-3B05FFB8A372}" type="slidenum">
              <a:rPr lang="en-US" altLang="en-US"/>
              <a:pPr eaLnBrk="1" hangingPunct="1">
                <a:spcBef>
                  <a:spcPct val="0"/>
                </a:spcBef>
              </a:pPr>
              <a:t>46</a:t>
            </a:fld>
            <a:endParaRPr lang="en-US" altLang="en-US"/>
          </a:p>
        </p:txBody>
      </p:sp>
      <p:sp>
        <p:nvSpPr>
          <p:cNvPr id="112643" name="Rectangle 2">
            <a:extLst>
              <a:ext uri="{FF2B5EF4-FFF2-40B4-BE49-F238E27FC236}">
                <a16:creationId xmlns:a16="http://schemas.microsoft.com/office/drawing/2014/main" id="{2801946A-AB7A-4F84-9CD7-45A45C35D25B}"/>
              </a:ext>
            </a:extLst>
          </p:cNvPr>
          <p:cNvSpPr>
            <a:spLocks noGrp="1" noRot="1" noChangeAspect="1" noChangeArrowheads="1" noTextEdit="1"/>
          </p:cNvSpPr>
          <p:nvPr>
            <p:ph type="sldImg"/>
          </p:nvPr>
        </p:nvSpPr>
        <p:spPr>
          <a:xfrm>
            <a:off x="381000" y="685800"/>
            <a:ext cx="6096000" cy="3429000"/>
          </a:xfrm>
          <a:ln/>
        </p:spPr>
      </p:sp>
      <p:sp>
        <p:nvSpPr>
          <p:cNvPr id="112644" name="Rectangle 3">
            <a:extLst>
              <a:ext uri="{FF2B5EF4-FFF2-40B4-BE49-F238E27FC236}">
                <a16:creationId xmlns:a16="http://schemas.microsoft.com/office/drawing/2014/main" id="{D6192B33-E41C-46D3-9F6F-06737E41D15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1BCD3082-3100-40D1-BADC-4274002C731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815563F-7EC3-40AA-BDFE-D278F6FCEEB4}" type="slidenum">
              <a:rPr lang="en-US" altLang="en-US"/>
              <a:pPr eaLnBrk="1" hangingPunct="1">
                <a:spcBef>
                  <a:spcPct val="0"/>
                </a:spcBef>
              </a:pPr>
              <a:t>47</a:t>
            </a:fld>
            <a:endParaRPr lang="en-US" altLang="en-US"/>
          </a:p>
        </p:txBody>
      </p:sp>
      <p:sp>
        <p:nvSpPr>
          <p:cNvPr id="113667" name="Rectangle 2">
            <a:extLst>
              <a:ext uri="{FF2B5EF4-FFF2-40B4-BE49-F238E27FC236}">
                <a16:creationId xmlns:a16="http://schemas.microsoft.com/office/drawing/2014/main" id="{15A1D30E-B4FC-437C-9EA9-BEA7BA04CEFD}"/>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6C841F2E-F9EA-4566-883B-9657BEFF1E7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39AA20DA-C790-4D8E-A15F-24987EA9157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71B3E8F-3608-483C-9345-935714430CBA}" type="slidenum">
              <a:rPr lang="en-US" altLang="en-US"/>
              <a:pPr eaLnBrk="1" hangingPunct="1">
                <a:spcBef>
                  <a:spcPct val="0"/>
                </a:spcBef>
              </a:pPr>
              <a:t>48</a:t>
            </a:fld>
            <a:endParaRPr lang="en-US" altLang="en-US"/>
          </a:p>
        </p:txBody>
      </p:sp>
      <p:sp>
        <p:nvSpPr>
          <p:cNvPr id="114691" name="Rectangle 2">
            <a:extLst>
              <a:ext uri="{FF2B5EF4-FFF2-40B4-BE49-F238E27FC236}">
                <a16:creationId xmlns:a16="http://schemas.microsoft.com/office/drawing/2014/main" id="{38D0A754-4922-43FE-9E61-DEA985E0C13C}"/>
              </a:ext>
            </a:extLst>
          </p:cNvPr>
          <p:cNvSpPr>
            <a:spLocks noGrp="1" noRot="1" noChangeAspect="1" noChangeArrowheads="1" noTextEdit="1"/>
          </p:cNvSpPr>
          <p:nvPr>
            <p:ph type="sldImg"/>
          </p:nvPr>
        </p:nvSpPr>
        <p:spPr>
          <a:xfrm>
            <a:off x="381000" y="685800"/>
            <a:ext cx="6096000" cy="3429000"/>
          </a:xfrm>
          <a:ln/>
        </p:spPr>
      </p:sp>
      <p:sp>
        <p:nvSpPr>
          <p:cNvPr id="114692" name="Rectangle 3">
            <a:extLst>
              <a:ext uri="{FF2B5EF4-FFF2-40B4-BE49-F238E27FC236}">
                <a16:creationId xmlns:a16="http://schemas.microsoft.com/office/drawing/2014/main" id="{B4018296-4FCC-4AC1-93E8-5441AA3FDE14}"/>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C7E678CE-734F-432D-B635-D55B6EA40D4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EDB74A-BAF5-4730-BAE7-7E9D92889863}" type="slidenum">
              <a:rPr lang="en-US" altLang="en-US"/>
              <a:pPr eaLnBrk="1" hangingPunct="1">
                <a:spcBef>
                  <a:spcPct val="0"/>
                </a:spcBef>
              </a:pPr>
              <a:t>49</a:t>
            </a:fld>
            <a:endParaRPr lang="en-US" altLang="en-US"/>
          </a:p>
        </p:txBody>
      </p:sp>
      <p:sp>
        <p:nvSpPr>
          <p:cNvPr id="115715" name="Rectangle 2">
            <a:extLst>
              <a:ext uri="{FF2B5EF4-FFF2-40B4-BE49-F238E27FC236}">
                <a16:creationId xmlns:a16="http://schemas.microsoft.com/office/drawing/2014/main" id="{64CDD277-724F-4CE8-9327-4B41FDE31C1A}"/>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74DB2BB1-5CF0-4301-B579-65D0A5985B8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818F35A1-BC51-4027-B2E3-2AC4D75F05C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CD78992-4095-495A-94CB-2344E1761AEC}" type="slidenum">
              <a:rPr lang="en-US" altLang="en-US"/>
              <a:pPr eaLnBrk="1" hangingPunct="1">
                <a:spcBef>
                  <a:spcPct val="0"/>
                </a:spcBef>
              </a:pPr>
              <a:t>5</a:t>
            </a:fld>
            <a:endParaRPr lang="en-US" altLang="en-US"/>
          </a:p>
        </p:txBody>
      </p:sp>
      <p:sp>
        <p:nvSpPr>
          <p:cNvPr id="70659" name="Rectangle 2">
            <a:extLst>
              <a:ext uri="{FF2B5EF4-FFF2-40B4-BE49-F238E27FC236}">
                <a16:creationId xmlns:a16="http://schemas.microsoft.com/office/drawing/2014/main" id="{6F33FA27-EFB6-4880-9EF5-DDFAF7C5B623}"/>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BD5D31CA-B69D-4571-9BA9-6CCEC42D9AD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E4B2B23C-F415-45D5-97BF-C8304177978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342D2D2-AC14-463F-90D7-EE93321C0C32}" type="slidenum">
              <a:rPr lang="en-US" altLang="en-US"/>
              <a:pPr eaLnBrk="1" hangingPunct="1">
                <a:spcBef>
                  <a:spcPct val="0"/>
                </a:spcBef>
              </a:pPr>
              <a:t>50</a:t>
            </a:fld>
            <a:endParaRPr lang="en-US" altLang="en-US"/>
          </a:p>
        </p:txBody>
      </p:sp>
      <p:sp>
        <p:nvSpPr>
          <p:cNvPr id="116739" name="Rectangle 2">
            <a:extLst>
              <a:ext uri="{FF2B5EF4-FFF2-40B4-BE49-F238E27FC236}">
                <a16:creationId xmlns:a16="http://schemas.microsoft.com/office/drawing/2014/main" id="{09AA17C6-0620-44D6-9CA3-E94CA07B874B}"/>
              </a:ext>
            </a:extLst>
          </p:cNvPr>
          <p:cNvSpPr>
            <a:spLocks noGrp="1" noRot="1" noChangeAspect="1" noChangeArrowheads="1" noTextEdit="1"/>
          </p:cNvSpPr>
          <p:nvPr>
            <p:ph type="sldImg"/>
          </p:nvPr>
        </p:nvSpPr>
        <p:spPr>
          <a:xfrm>
            <a:off x="381000" y="685800"/>
            <a:ext cx="6096000" cy="3429000"/>
          </a:xfrm>
          <a:ln/>
        </p:spPr>
      </p:sp>
      <p:sp>
        <p:nvSpPr>
          <p:cNvPr id="116740" name="Rectangle 3">
            <a:extLst>
              <a:ext uri="{FF2B5EF4-FFF2-40B4-BE49-F238E27FC236}">
                <a16:creationId xmlns:a16="http://schemas.microsoft.com/office/drawing/2014/main" id="{F32F8926-2D5F-46DD-A34F-8C69F5F28532}"/>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D64602B2-0CC4-4D61-9323-B3BE64E0325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09E2C2B-81A4-4D4E-AE43-D33FA0C6B559}" type="slidenum">
              <a:rPr lang="en-US" altLang="en-US"/>
              <a:pPr eaLnBrk="1" hangingPunct="1">
                <a:spcBef>
                  <a:spcPct val="0"/>
                </a:spcBef>
              </a:pPr>
              <a:t>51</a:t>
            </a:fld>
            <a:endParaRPr lang="en-US" altLang="en-US"/>
          </a:p>
        </p:txBody>
      </p:sp>
      <p:sp>
        <p:nvSpPr>
          <p:cNvPr id="117763" name="Rectangle 2">
            <a:extLst>
              <a:ext uri="{FF2B5EF4-FFF2-40B4-BE49-F238E27FC236}">
                <a16:creationId xmlns:a16="http://schemas.microsoft.com/office/drawing/2014/main" id="{EFA8FB2F-5DD1-464C-8F6B-AA8F71814C68}"/>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250B7D7B-26BE-4C25-BC4C-A733991D317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56F2ABA-2158-40AD-B1B3-68CED2C4290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80E477D-1D02-4551-BFCA-5A485B2A2557}" type="slidenum">
              <a:rPr lang="en-US" altLang="en-US"/>
              <a:pPr eaLnBrk="1" hangingPunct="1">
                <a:spcBef>
                  <a:spcPct val="0"/>
                </a:spcBef>
              </a:pPr>
              <a:t>52</a:t>
            </a:fld>
            <a:endParaRPr lang="en-US" altLang="en-US"/>
          </a:p>
        </p:txBody>
      </p:sp>
      <p:sp>
        <p:nvSpPr>
          <p:cNvPr id="118787" name="Rectangle 2">
            <a:extLst>
              <a:ext uri="{FF2B5EF4-FFF2-40B4-BE49-F238E27FC236}">
                <a16:creationId xmlns:a16="http://schemas.microsoft.com/office/drawing/2014/main" id="{312FB0BF-B765-4469-8A13-E2C566A127EE}"/>
              </a:ext>
            </a:extLst>
          </p:cNvPr>
          <p:cNvSpPr>
            <a:spLocks noGrp="1" noRot="1" noChangeAspect="1" noChangeArrowheads="1" noTextEdit="1"/>
          </p:cNvSpPr>
          <p:nvPr>
            <p:ph type="sldImg"/>
          </p:nvPr>
        </p:nvSpPr>
        <p:spPr>
          <a:xfrm>
            <a:off x="381000" y="685800"/>
            <a:ext cx="6096000" cy="3429000"/>
          </a:xfrm>
          <a:ln/>
        </p:spPr>
      </p:sp>
      <p:sp>
        <p:nvSpPr>
          <p:cNvPr id="118788" name="Rectangle 3">
            <a:extLst>
              <a:ext uri="{FF2B5EF4-FFF2-40B4-BE49-F238E27FC236}">
                <a16:creationId xmlns:a16="http://schemas.microsoft.com/office/drawing/2014/main" id="{EB946DF8-89DD-49A2-BAF9-C510A43D487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AE0DAA61-050E-4E1C-9818-EB6E64B3125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361B7A5-9622-4759-8F80-AC70699AED78}" type="slidenum">
              <a:rPr lang="en-US" altLang="en-US"/>
              <a:pPr eaLnBrk="1" hangingPunct="1">
                <a:spcBef>
                  <a:spcPct val="0"/>
                </a:spcBef>
              </a:pPr>
              <a:t>53</a:t>
            </a:fld>
            <a:endParaRPr lang="en-US" altLang="en-US"/>
          </a:p>
        </p:txBody>
      </p:sp>
      <p:sp>
        <p:nvSpPr>
          <p:cNvPr id="119811" name="Rectangle 2">
            <a:extLst>
              <a:ext uri="{FF2B5EF4-FFF2-40B4-BE49-F238E27FC236}">
                <a16:creationId xmlns:a16="http://schemas.microsoft.com/office/drawing/2014/main" id="{A1AE1FA2-B35D-465E-8E2F-BA54EB0645D1}"/>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87D3D11E-8F00-4C6F-8D3F-5522099D310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366AB6D0-A305-4ADE-868E-F8CC92E8840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C988B7D-0076-4460-B96E-1F5D43F35103}" type="slidenum">
              <a:rPr lang="en-US" altLang="en-US"/>
              <a:pPr eaLnBrk="1" hangingPunct="1">
                <a:spcBef>
                  <a:spcPct val="0"/>
                </a:spcBef>
              </a:pPr>
              <a:t>54</a:t>
            </a:fld>
            <a:endParaRPr lang="en-US" altLang="en-US"/>
          </a:p>
        </p:txBody>
      </p:sp>
      <p:sp>
        <p:nvSpPr>
          <p:cNvPr id="120835" name="Rectangle 2">
            <a:extLst>
              <a:ext uri="{FF2B5EF4-FFF2-40B4-BE49-F238E27FC236}">
                <a16:creationId xmlns:a16="http://schemas.microsoft.com/office/drawing/2014/main" id="{1DDBE17F-FA9A-429D-A08A-F449025C957A}"/>
              </a:ext>
            </a:extLst>
          </p:cNvPr>
          <p:cNvSpPr>
            <a:spLocks noGrp="1" noRot="1" noChangeAspect="1" noChangeArrowheads="1" noTextEdit="1"/>
          </p:cNvSpPr>
          <p:nvPr>
            <p:ph type="sldImg"/>
          </p:nvPr>
        </p:nvSpPr>
        <p:spPr>
          <a:xfrm>
            <a:off x="381000" y="685800"/>
            <a:ext cx="6096000" cy="3429000"/>
          </a:xfrm>
          <a:ln/>
        </p:spPr>
      </p:sp>
      <p:sp>
        <p:nvSpPr>
          <p:cNvPr id="120836" name="Rectangle 3">
            <a:extLst>
              <a:ext uri="{FF2B5EF4-FFF2-40B4-BE49-F238E27FC236}">
                <a16:creationId xmlns:a16="http://schemas.microsoft.com/office/drawing/2014/main" id="{E17B5F31-5506-4FF0-9C5E-1DC5D60B1A3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9E189B9C-E768-4E1B-BCAF-52D4812013D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77562DF-9651-4D9D-BAC7-23FA3314B249}" type="slidenum">
              <a:rPr lang="en-US" altLang="en-US"/>
              <a:pPr eaLnBrk="1" hangingPunct="1">
                <a:spcBef>
                  <a:spcPct val="0"/>
                </a:spcBef>
              </a:pPr>
              <a:t>55</a:t>
            </a:fld>
            <a:endParaRPr lang="en-US" altLang="en-US"/>
          </a:p>
        </p:txBody>
      </p:sp>
      <p:sp>
        <p:nvSpPr>
          <p:cNvPr id="121859" name="Rectangle 2">
            <a:extLst>
              <a:ext uri="{FF2B5EF4-FFF2-40B4-BE49-F238E27FC236}">
                <a16:creationId xmlns:a16="http://schemas.microsoft.com/office/drawing/2014/main" id="{812F6B59-3C68-4309-93FD-563BBC58AC2C}"/>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37302719-0890-4C93-8A19-4DB23FADD3DA}"/>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B28E194F-1B9F-4304-86FF-C51CE6B168D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0098DF9-0774-460B-B344-4FD0D60587FD}" type="slidenum">
              <a:rPr lang="en-US" altLang="en-US"/>
              <a:pPr eaLnBrk="1" hangingPunct="1">
                <a:spcBef>
                  <a:spcPct val="0"/>
                </a:spcBef>
              </a:pPr>
              <a:t>56</a:t>
            </a:fld>
            <a:endParaRPr lang="en-US" altLang="en-US"/>
          </a:p>
        </p:txBody>
      </p:sp>
      <p:sp>
        <p:nvSpPr>
          <p:cNvPr id="122883" name="Rectangle 2">
            <a:extLst>
              <a:ext uri="{FF2B5EF4-FFF2-40B4-BE49-F238E27FC236}">
                <a16:creationId xmlns:a16="http://schemas.microsoft.com/office/drawing/2014/main" id="{87E5CCB7-DC6F-42AD-83ED-F3734C8BD3E5}"/>
              </a:ext>
            </a:extLst>
          </p:cNvPr>
          <p:cNvSpPr>
            <a:spLocks noGrp="1" noRot="1" noChangeAspect="1" noChangeArrowheads="1" noTextEdit="1"/>
          </p:cNvSpPr>
          <p:nvPr>
            <p:ph type="sldImg"/>
          </p:nvPr>
        </p:nvSpPr>
        <p:spPr>
          <a:xfrm>
            <a:off x="381000" y="685800"/>
            <a:ext cx="6096000" cy="3429000"/>
          </a:xfrm>
          <a:ln/>
        </p:spPr>
      </p:sp>
      <p:sp>
        <p:nvSpPr>
          <p:cNvPr id="122884" name="Rectangle 3">
            <a:extLst>
              <a:ext uri="{FF2B5EF4-FFF2-40B4-BE49-F238E27FC236}">
                <a16:creationId xmlns:a16="http://schemas.microsoft.com/office/drawing/2014/main" id="{331AECDF-98AE-4AA9-B07C-B543C5FA303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814614D5-199A-4152-8CD3-09B7E887F57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7739878-3F66-4F49-B34D-91FC1D23AC73}" type="slidenum">
              <a:rPr lang="en-US" altLang="en-US"/>
              <a:pPr eaLnBrk="1" hangingPunct="1">
                <a:spcBef>
                  <a:spcPct val="0"/>
                </a:spcBef>
              </a:pPr>
              <a:t>57</a:t>
            </a:fld>
            <a:endParaRPr lang="en-US" altLang="en-US"/>
          </a:p>
        </p:txBody>
      </p:sp>
      <p:sp>
        <p:nvSpPr>
          <p:cNvPr id="123907" name="Rectangle 2">
            <a:extLst>
              <a:ext uri="{FF2B5EF4-FFF2-40B4-BE49-F238E27FC236}">
                <a16:creationId xmlns:a16="http://schemas.microsoft.com/office/drawing/2014/main" id="{5AF2C1B1-D3EF-4AD9-B6B5-7FE212475051}"/>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CD1DB093-FA9D-45AA-A470-F7E9D2662953}"/>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E9BC49D6-E6D6-4C4D-81E2-F7A02049D17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65A77EB-EFD4-45D2-93E0-8994C39F9ECE}" type="slidenum">
              <a:rPr lang="en-US" altLang="en-US"/>
              <a:pPr eaLnBrk="1" hangingPunct="1">
                <a:spcBef>
                  <a:spcPct val="0"/>
                </a:spcBef>
              </a:pPr>
              <a:t>58</a:t>
            </a:fld>
            <a:endParaRPr lang="en-US" altLang="en-US"/>
          </a:p>
        </p:txBody>
      </p:sp>
      <p:sp>
        <p:nvSpPr>
          <p:cNvPr id="124931" name="Rectangle 2">
            <a:extLst>
              <a:ext uri="{FF2B5EF4-FFF2-40B4-BE49-F238E27FC236}">
                <a16:creationId xmlns:a16="http://schemas.microsoft.com/office/drawing/2014/main" id="{37185B8B-81D5-469D-A632-6E1E85FE6B2C}"/>
              </a:ext>
            </a:extLst>
          </p:cNvPr>
          <p:cNvSpPr>
            <a:spLocks noGrp="1" noRot="1" noChangeAspect="1" noChangeArrowheads="1" noTextEdit="1"/>
          </p:cNvSpPr>
          <p:nvPr>
            <p:ph type="sldImg"/>
          </p:nvPr>
        </p:nvSpPr>
        <p:spPr>
          <a:xfrm>
            <a:off x="381000" y="685800"/>
            <a:ext cx="6096000" cy="3429000"/>
          </a:xfrm>
          <a:ln/>
        </p:spPr>
      </p:sp>
      <p:sp>
        <p:nvSpPr>
          <p:cNvPr id="124932" name="Rectangle 3">
            <a:extLst>
              <a:ext uri="{FF2B5EF4-FFF2-40B4-BE49-F238E27FC236}">
                <a16:creationId xmlns:a16="http://schemas.microsoft.com/office/drawing/2014/main" id="{B0AC87CC-DED4-4469-A271-001287F0F11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426F2786-C35E-438C-B0B2-E61156B76CB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4D3107C-9BA2-49C4-962D-69BC1D37DE46}" type="slidenum">
              <a:rPr lang="en-US" altLang="en-US"/>
              <a:pPr eaLnBrk="1" hangingPunct="1">
                <a:spcBef>
                  <a:spcPct val="0"/>
                </a:spcBef>
              </a:pPr>
              <a:t>59</a:t>
            </a:fld>
            <a:endParaRPr lang="en-US" altLang="en-US"/>
          </a:p>
        </p:txBody>
      </p:sp>
      <p:sp>
        <p:nvSpPr>
          <p:cNvPr id="125955" name="Rectangle 2">
            <a:extLst>
              <a:ext uri="{FF2B5EF4-FFF2-40B4-BE49-F238E27FC236}">
                <a16:creationId xmlns:a16="http://schemas.microsoft.com/office/drawing/2014/main" id="{590C94E5-B59E-4C0B-85C2-5523C4837F8C}"/>
              </a:ext>
            </a:extLst>
          </p:cNvPr>
          <p:cNvSpPr>
            <a:spLocks noGrp="1" noRot="1" noChangeAspect="1" noChangeArrowheads="1" noTextEdit="1"/>
          </p:cNvSpPr>
          <p:nvPr>
            <p:ph type="sldImg"/>
          </p:nvPr>
        </p:nvSpPr>
        <p:spPr>
          <a:xfrm>
            <a:off x="381000" y="685800"/>
            <a:ext cx="6096000" cy="3429000"/>
          </a:xfrm>
          <a:ln/>
        </p:spPr>
      </p:sp>
      <p:sp>
        <p:nvSpPr>
          <p:cNvPr id="125956" name="Rectangle 3">
            <a:extLst>
              <a:ext uri="{FF2B5EF4-FFF2-40B4-BE49-F238E27FC236}">
                <a16:creationId xmlns:a16="http://schemas.microsoft.com/office/drawing/2014/main" id="{5DB31701-0FEA-4D06-8FA0-CE3BDDBB720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16026EC-DAC3-4304-B72F-66BF498794B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40F2C6C-8D61-4EF1-99D2-37D7FAFCECAB}" type="slidenum">
              <a:rPr lang="en-US" altLang="en-US"/>
              <a:pPr eaLnBrk="1" hangingPunct="1">
                <a:spcBef>
                  <a:spcPct val="0"/>
                </a:spcBef>
              </a:pPr>
              <a:t>6</a:t>
            </a:fld>
            <a:endParaRPr lang="en-US" altLang="en-US"/>
          </a:p>
        </p:txBody>
      </p:sp>
      <p:sp>
        <p:nvSpPr>
          <p:cNvPr id="71683" name="Rectangle 2">
            <a:extLst>
              <a:ext uri="{FF2B5EF4-FFF2-40B4-BE49-F238E27FC236}">
                <a16:creationId xmlns:a16="http://schemas.microsoft.com/office/drawing/2014/main" id="{57FE049A-31EF-4B8A-9520-ED9496320810}"/>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CADFB9AB-EB2E-4DAE-830A-7D3FC352066E}"/>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CF05CBE-A502-484E-BCB5-B62736ED461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B355AA2-4B8E-4F68-A182-EABC01E758E6}" type="slidenum">
              <a:rPr lang="en-US" altLang="en-US"/>
              <a:pPr eaLnBrk="1" hangingPunct="1">
                <a:spcBef>
                  <a:spcPct val="0"/>
                </a:spcBef>
              </a:pPr>
              <a:t>60</a:t>
            </a:fld>
            <a:endParaRPr lang="en-US" altLang="en-US"/>
          </a:p>
        </p:txBody>
      </p:sp>
      <p:sp>
        <p:nvSpPr>
          <p:cNvPr id="126979" name="Rectangle 2">
            <a:extLst>
              <a:ext uri="{FF2B5EF4-FFF2-40B4-BE49-F238E27FC236}">
                <a16:creationId xmlns:a16="http://schemas.microsoft.com/office/drawing/2014/main" id="{957FA734-0740-4B6C-849F-5CE7FD0D2718}"/>
              </a:ext>
            </a:extLst>
          </p:cNvPr>
          <p:cNvSpPr>
            <a:spLocks noGrp="1" noRot="1" noChangeAspect="1" noChangeArrowheads="1" noTextEdit="1"/>
          </p:cNvSpPr>
          <p:nvPr>
            <p:ph type="sldImg"/>
          </p:nvPr>
        </p:nvSpPr>
        <p:spPr>
          <a:xfrm>
            <a:off x="381000" y="685800"/>
            <a:ext cx="6096000" cy="3429000"/>
          </a:xfrm>
          <a:ln/>
        </p:spPr>
      </p:sp>
      <p:sp>
        <p:nvSpPr>
          <p:cNvPr id="126980" name="Rectangle 3">
            <a:extLst>
              <a:ext uri="{FF2B5EF4-FFF2-40B4-BE49-F238E27FC236}">
                <a16:creationId xmlns:a16="http://schemas.microsoft.com/office/drawing/2014/main" id="{FFE89AC0-5B4E-4505-BBB5-19B95F89B01D}"/>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F99A4745-D7D2-4CD2-A6C9-3EC6CB473CC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765FF42-238F-4E6E-B429-BAE1393E7F1F}" type="slidenum">
              <a:rPr lang="en-US" altLang="en-US"/>
              <a:pPr eaLnBrk="1" hangingPunct="1">
                <a:spcBef>
                  <a:spcPct val="0"/>
                </a:spcBef>
              </a:pPr>
              <a:t>61</a:t>
            </a:fld>
            <a:endParaRPr lang="en-US" altLang="en-US"/>
          </a:p>
        </p:txBody>
      </p:sp>
      <p:sp>
        <p:nvSpPr>
          <p:cNvPr id="128003" name="Rectangle 2">
            <a:extLst>
              <a:ext uri="{FF2B5EF4-FFF2-40B4-BE49-F238E27FC236}">
                <a16:creationId xmlns:a16="http://schemas.microsoft.com/office/drawing/2014/main" id="{F0A050FA-E65B-45E9-9C8F-226E2FA30AE5}"/>
              </a:ext>
            </a:extLst>
          </p:cNvPr>
          <p:cNvSpPr>
            <a:spLocks noGrp="1" noRot="1" noChangeAspect="1" noChangeArrowheads="1" noTextEdit="1"/>
          </p:cNvSpPr>
          <p:nvPr>
            <p:ph type="sldImg"/>
          </p:nvPr>
        </p:nvSpPr>
        <p:spPr>
          <a:xfrm>
            <a:off x="381000" y="685800"/>
            <a:ext cx="6096000" cy="3429000"/>
          </a:xfrm>
          <a:ln/>
        </p:spPr>
      </p:sp>
      <p:sp>
        <p:nvSpPr>
          <p:cNvPr id="128004" name="Rectangle 3">
            <a:extLst>
              <a:ext uri="{FF2B5EF4-FFF2-40B4-BE49-F238E27FC236}">
                <a16:creationId xmlns:a16="http://schemas.microsoft.com/office/drawing/2014/main" id="{78969612-5BCB-4CBA-A9A9-011F2D9ADB91}"/>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5BC1EC46-6B37-44DC-8077-C19324CDF8D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565F31C-86B7-4270-9E5D-699BC9C3D6EA}" type="slidenum">
              <a:rPr lang="en-US" altLang="en-US"/>
              <a:pPr eaLnBrk="1" hangingPunct="1">
                <a:spcBef>
                  <a:spcPct val="0"/>
                </a:spcBef>
              </a:pPr>
              <a:t>62</a:t>
            </a:fld>
            <a:endParaRPr lang="en-US" altLang="en-US"/>
          </a:p>
        </p:txBody>
      </p:sp>
      <p:sp>
        <p:nvSpPr>
          <p:cNvPr id="129027" name="Rectangle 2">
            <a:extLst>
              <a:ext uri="{FF2B5EF4-FFF2-40B4-BE49-F238E27FC236}">
                <a16:creationId xmlns:a16="http://schemas.microsoft.com/office/drawing/2014/main" id="{051573CC-AF64-4CA7-ACAF-FADACF330F01}"/>
              </a:ext>
            </a:extLst>
          </p:cNvPr>
          <p:cNvSpPr>
            <a:spLocks noGrp="1" noRot="1" noChangeAspect="1" noChangeArrowheads="1" noTextEdit="1"/>
          </p:cNvSpPr>
          <p:nvPr>
            <p:ph type="sldImg"/>
          </p:nvPr>
        </p:nvSpPr>
        <p:spPr>
          <a:xfrm>
            <a:off x="381000" y="685800"/>
            <a:ext cx="6096000" cy="3429000"/>
          </a:xfrm>
          <a:ln/>
        </p:spPr>
      </p:sp>
      <p:sp>
        <p:nvSpPr>
          <p:cNvPr id="129028" name="Rectangle 3">
            <a:extLst>
              <a:ext uri="{FF2B5EF4-FFF2-40B4-BE49-F238E27FC236}">
                <a16:creationId xmlns:a16="http://schemas.microsoft.com/office/drawing/2014/main" id="{16F3E656-D503-4036-99B5-E5416E417F18}"/>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ADC860F2-3439-453E-9820-782C6AF6260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E0D7D7B-6177-4515-8470-67C53D183EF9}" type="slidenum">
              <a:rPr lang="en-US" altLang="en-US"/>
              <a:pPr eaLnBrk="1" hangingPunct="1">
                <a:spcBef>
                  <a:spcPct val="0"/>
                </a:spcBef>
              </a:pPr>
              <a:t>7</a:t>
            </a:fld>
            <a:endParaRPr lang="en-US" altLang="en-US"/>
          </a:p>
        </p:txBody>
      </p:sp>
      <p:sp>
        <p:nvSpPr>
          <p:cNvPr id="72707" name="Rectangle 2">
            <a:extLst>
              <a:ext uri="{FF2B5EF4-FFF2-40B4-BE49-F238E27FC236}">
                <a16:creationId xmlns:a16="http://schemas.microsoft.com/office/drawing/2014/main" id="{2F3F8803-8053-4E03-8F62-968401F1AB6F}"/>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35272FAB-7E9E-4361-BD06-A6B43EC6788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A5647256-40B3-476D-A398-52B6DD71E29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3F13E30-756C-4A2B-809B-351F9D34041E}" type="slidenum">
              <a:rPr lang="en-US" altLang="en-US"/>
              <a:pPr eaLnBrk="1" hangingPunct="1">
                <a:spcBef>
                  <a:spcPct val="0"/>
                </a:spcBef>
              </a:pPr>
              <a:t>8</a:t>
            </a:fld>
            <a:endParaRPr lang="en-US" altLang="en-US"/>
          </a:p>
        </p:txBody>
      </p:sp>
      <p:sp>
        <p:nvSpPr>
          <p:cNvPr id="73731" name="Rectangle 2">
            <a:extLst>
              <a:ext uri="{FF2B5EF4-FFF2-40B4-BE49-F238E27FC236}">
                <a16:creationId xmlns:a16="http://schemas.microsoft.com/office/drawing/2014/main" id="{EDF70B53-557E-46E2-A907-D41B3DAEF083}"/>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7E6709B2-D16F-4CD2-977A-892C51ED8ECC}"/>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827D3A7-9E6F-484A-BDB7-1191CEF661F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8E30446-47F0-4738-8EA0-096C93589C52}" type="slidenum">
              <a:rPr lang="en-US" altLang="en-US"/>
              <a:pPr eaLnBrk="1" hangingPunct="1">
                <a:spcBef>
                  <a:spcPct val="0"/>
                </a:spcBef>
              </a:pPr>
              <a:t>9</a:t>
            </a:fld>
            <a:endParaRPr lang="en-US" altLang="en-US"/>
          </a:p>
        </p:txBody>
      </p:sp>
      <p:sp>
        <p:nvSpPr>
          <p:cNvPr id="74755" name="Rectangle 2">
            <a:extLst>
              <a:ext uri="{FF2B5EF4-FFF2-40B4-BE49-F238E27FC236}">
                <a16:creationId xmlns:a16="http://schemas.microsoft.com/office/drawing/2014/main" id="{EFB04123-DD3A-49E3-8D6C-D0316EAD64B6}"/>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FCA0D65E-2CCE-49D4-BC12-EB9AB1FF8CDB}"/>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2B581-008E-4EE4-BA77-06CFEDB6A0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155FCE-3707-465A-9C60-771EFB01E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26B3F8-C52E-4ED7-8244-F3E0D867D2C7}"/>
              </a:ext>
            </a:extLst>
          </p:cNvPr>
          <p:cNvSpPr>
            <a:spLocks noGrp="1"/>
          </p:cNvSpPr>
          <p:nvPr>
            <p:ph type="dt" sz="half" idx="10"/>
          </p:nvPr>
        </p:nvSpPr>
        <p:spPr/>
        <p:txBody>
          <a:bodyPr/>
          <a:lstStyle/>
          <a:p>
            <a:fld id="{FD0088A6-D60D-4B8E-93C4-5A308EEB47F8}" type="datetimeFigureOut">
              <a:rPr lang="en-US" smtClean="0"/>
              <a:t>2/12/2021</a:t>
            </a:fld>
            <a:endParaRPr lang="en-US"/>
          </a:p>
        </p:txBody>
      </p:sp>
      <p:sp>
        <p:nvSpPr>
          <p:cNvPr id="5" name="Footer Placeholder 4">
            <a:extLst>
              <a:ext uri="{FF2B5EF4-FFF2-40B4-BE49-F238E27FC236}">
                <a16:creationId xmlns:a16="http://schemas.microsoft.com/office/drawing/2014/main" id="{7666C719-601A-442A-BF8E-0F59C28ED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28716-4D1D-4008-B8BF-B8BA5208F7DD}"/>
              </a:ext>
            </a:extLst>
          </p:cNvPr>
          <p:cNvSpPr>
            <a:spLocks noGrp="1"/>
          </p:cNvSpPr>
          <p:nvPr>
            <p:ph type="sldNum" sz="quarter" idx="12"/>
          </p:nvPr>
        </p:nvSpPr>
        <p:spPr/>
        <p:txBody>
          <a:bodyPr/>
          <a:lstStyle/>
          <a:p>
            <a:fld id="{2F60E92C-AEB5-4149-832A-26034569A927}" type="slidenum">
              <a:rPr lang="en-US" smtClean="0"/>
              <a:t>‹#›</a:t>
            </a:fld>
            <a:endParaRPr lang="en-US"/>
          </a:p>
        </p:txBody>
      </p:sp>
    </p:spTree>
    <p:extLst>
      <p:ext uri="{BB962C8B-B14F-4D97-AF65-F5344CB8AC3E}">
        <p14:creationId xmlns:p14="http://schemas.microsoft.com/office/powerpoint/2010/main" val="1517706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4822-F032-4BD7-BCDE-EC25BC31AF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E0017C-7323-4D40-A116-A36D797121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E34E3-2BCA-4714-9CEC-AABCDEA4F50D}"/>
              </a:ext>
            </a:extLst>
          </p:cNvPr>
          <p:cNvSpPr>
            <a:spLocks noGrp="1"/>
          </p:cNvSpPr>
          <p:nvPr>
            <p:ph type="dt" sz="half" idx="10"/>
          </p:nvPr>
        </p:nvSpPr>
        <p:spPr/>
        <p:txBody>
          <a:bodyPr/>
          <a:lstStyle/>
          <a:p>
            <a:fld id="{FD0088A6-D60D-4B8E-93C4-5A308EEB47F8}" type="datetimeFigureOut">
              <a:rPr lang="en-US" smtClean="0"/>
              <a:t>2/12/2021</a:t>
            </a:fld>
            <a:endParaRPr lang="en-US"/>
          </a:p>
        </p:txBody>
      </p:sp>
      <p:sp>
        <p:nvSpPr>
          <p:cNvPr id="5" name="Footer Placeholder 4">
            <a:extLst>
              <a:ext uri="{FF2B5EF4-FFF2-40B4-BE49-F238E27FC236}">
                <a16:creationId xmlns:a16="http://schemas.microsoft.com/office/drawing/2014/main" id="{ED8D4B9E-969E-457A-A352-625157608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48C368-A969-4DFA-B7B3-C4B12F5466CE}"/>
              </a:ext>
            </a:extLst>
          </p:cNvPr>
          <p:cNvSpPr>
            <a:spLocks noGrp="1"/>
          </p:cNvSpPr>
          <p:nvPr>
            <p:ph type="sldNum" sz="quarter" idx="12"/>
          </p:nvPr>
        </p:nvSpPr>
        <p:spPr/>
        <p:txBody>
          <a:bodyPr/>
          <a:lstStyle/>
          <a:p>
            <a:fld id="{2F60E92C-AEB5-4149-832A-26034569A927}" type="slidenum">
              <a:rPr lang="en-US" smtClean="0"/>
              <a:t>‹#›</a:t>
            </a:fld>
            <a:endParaRPr lang="en-US"/>
          </a:p>
        </p:txBody>
      </p:sp>
    </p:spTree>
    <p:extLst>
      <p:ext uri="{BB962C8B-B14F-4D97-AF65-F5344CB8AC3E}">
        <p14:creationId xmlns:p14="http://schemas.microsoft.com/office/powerpoint/2010/main" val="1732076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EA8E29-B975-4033-9077-8A5C43E287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6DB9F-5ADF-47E1-8B82-F6FCBBE523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DBDA3-B33E-47C7-9876-508CE8F02EA3}"/>
              </a:ext>
            </a:extLst>
          </p:cNvPr>
          <p:cNvSpPr>
            <a:spLocks noGrp="1"/>
          </p:cNvSpPr>
          <p:nvPr>
            <p:ph type="dt" sz="half" idx="10"/>
          </p:nvPr>
        </p:nvSpPr>
        <p:spPr/>
        <p:txBody>
          <a:bodyPr/>
          <a:lstStyle/>
          <a:p>
            <a:fld id="{FD0088A6-D60D-4B8E-93C4-5A308EEB47F8}" type="datetimeFigureOut">
              <a:rPr lang="en-US" smtClean="0"/>
              <a:t>2/12/2021</a:t>
            </a:fld>
            <a:endParaRPr lang="en-US"/>
          </a:p>
        </p:txBody>
      </p:sp>
      <p:sp>
        <p:nvSpPr>
          <p:cNvPr id="5" name="Footer Placeholder 4">
            <a:extLst>
              <a:ext uri="{FF2B5EF4-FFF2-40B4-BE49-F238E27FC236}">
                <a16:creationId xmlns:a16="http://schemas.microsoft.com/office/drawing/2014/main" id="{40AA117F-C55C-45E2-8068-1E0BA8AA0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C9BF1-B2CA-46B1-A92A-88C25E675AFE}"/>
              </a:ext>
            </a:extLst>
          </p:cNvPr>
          <p:cNvSpPr>
            <a:spLocks noGrp="1"/>
          </p:cNvSpPr>
          <p:nvPr>
            <p:ph type="sldNum" sz="quarter" idx="12"/>
          </p:nvPr>
        </p:nvSpPr>
        <p:spPr/>
        <p:txBody>
          <a:bodyPr/>
          <a:lstStyle/>
          <a:p>
            <a:fld id="{2F60E92C-AEB5-4149-832A-26034569A927}" type="slidenum">
              <a:rPr lang="en-US" smtClean="0"/>
              <a:t>‹#›</a:t>
            </a:fld>
            <a:endParaRPr lang="en-US"/>
          </a:p>
        </p:txBody>
      </p:sp>
    </p:spTree>
    <p:extLst>
      <p:ext uri="{BB962C8B-B14F-4D97-AF65-F5344CB8AC3E}">
        <p14:creationId xmlns:p14="http://schemas.microsoft.com/office/powerpoint/2010/main" val="4082673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4398952"/>
      </p:ext>
    </p:extLst>
  </p:cSld>
  <p:clrMapOvr>
    <a:masterClrMapping/>
  </p:clrMapOvr>
  <p:transition advClick="0" advTm="64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8F487C31-FEEA-47FE-99A5-717202C558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8D5A51D9-A7AB-411F-AC8F-D8C80F0C0D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2">
            <a:extLst>
              <a:ext uri="{FF2B5EF4-FFF2-40B4-BE49-F238E27FC236}">
                <a16:creationId xmlns:a16="http://schemas.microsoft.com/office/drawing/2014/main" id="{52615B17-0186-48F2-9173-75610BDEF784}"/>
              </a:ext>
            </a:extLst>
          </p:cNvPr>
          <p:cNvSpPr>
            <a:spLocks noGrp="1" noChangeArrowheads="1"/>
          </p:cNvSpPr>
          <p:nvPr>
            <p:ph type="sldNum" sz="quarter" idx="12"/>
          </p:nvPr>
        </p:nvSpPr>
        <p:spPr>
          <a:ln/>
        </p:spPr>
        <p:txBody>
          <a:bodyPr/>
          <a:lstStyle>
            <a:lvl1pPr>
              <a:defRPr/>
            </a:lvl1pPr>
          </a:lstStyle>
          <a:p>
            <a:fld id="{BBB348B9-D2BE-4A95-8E2A-084C5904EDFF}" type="slidenum">
              <a:rPr lang="en-US" altLang="en-US"/>
              <a:pPr/>
              <a:t>‹#›</a:t>
            </a:fld>
            <a:endParaRPr lang="en-US" altLang="en-US"/>
          </a:p>
        </p:txBody>
      </p:sp>
    </p:spTree>
    <p:extLst>
      <p:ext uri="{BB962C8B-B14F-4D97-AF65-F5344CB8AC3E}">
        <p14:creationId xmlns:p14="http://schemas.microsoft.com/office/powerpoint/2010/main" val="2478874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1B5C21C-C781-4343-90BB-BDF9BFAE7B04}"/>
              </a:ext>
            </a:extLst>
          </p:cNvPr>
          <p:cNvGrpSpPr>
            <a:grpSpLocks/>
          </p:cNvGrpSpPr>
          <p:nvPr/>
        </p:nvGrpSpPr>
        <p:grpSpPr bwMode="auto">
          <a:xfrm>
            <a:off x="1" y="0"/>
            <a:ext cx="12198351" cy="6851650"/>
            <a:chOff x="1" y="0"/>
            <a:chExt cx="5763" cy="4316"/>
          </a:xfrm>
        </p:grpSpPr>
        <p:sp>
          <p:nvSpPr>
            <p:cNvPr id="5" name="Freeform 3">
              <a:extLst>
                <a:ext uri="{FF2B5EF4-FFF2-40B4-BE49-F238E27FC236}">
                  <a16:creationId xmlns:a16="http://schemas.microsoft.com/office/drawing/2014/main" id="{2BC6F216-3487-4211-BD77-3F09F462661C}"/>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 name="Freeform 4">
              <a:extLst>
                <a:ext uri="{FF2B5EF4-FFF2-40B4-BE49-F238E27FC236}">
                  <a16:creationId xmlns:a16="http://schemas.microsoft.com/office/drawing/2014/main" id="{7966DF93-6BBD-41E4-9165-19B45913D793}"/>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7" name="Freeform 5">
              <a:extLst>
                <a:ext uri="{FF2B5EF4-FFF2-40B4-BE49-F238E27FC236}">
                  <a16:creationId xmlns:a16="http://schemas.microsoft.com/office/drawing/2014/main" id="{E808CD28-DE1D-47EC-A031-D6CBEF634D13}"/>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nvGrpSpPr>
            <p:cNvPr id="8" name="Group 6">
              <a:extLst>
                <a:ext uri="{FF2B5EF4-FFF2-40B4-BE49-F238E27FC236}">
                  <a16:creationId xmlns:a16="http://schemas.microsoft.com/office/drawing/2014/main" id="{EA9E6772-124A-4902-AE03-CEDDD0CED2E1}"/>
                </a:ext>
              </a:extLst>
            </p:cNvPr>
            <p:cNvGrpSpPr>
              <a:grpSpLocks/>
            </p:cNvGrpSpPr>
            <p:nvPr/>
          </p:nvGrpSpPr>
          <p:grpSpPr bwMode="auto">
            <a:xfrm>
              <a:off x="288" y="0"/>
              <a:ext cx="5098" cy="4316"/>
              <a:chOff x="288" y="0"/>
              <a:chExt cx="5098" cy="4316"/>
            </a:xfrm>
          </p:grpSpPr>
          <p:sp>
            <p:nvSpPr>
              <p:cNvPr id="28" name="Freeform 7">
                <a:extLst>
                  <a:ext uri="{FF2B5EF4-FFF2-40B4-BE49-F238E27FC236}">
                    <a16:creationId xmlns:a16="http://schemas.microsoft.com/office/drawing/2014/main" id="{78DAFD88-CAD8-4C6D-AC17-81C648611AB7}"/>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9" name="Freeform 8">
                <a:extLst>
                  <a:ext uri="{FF2B5EF4-FFF2-40B4-BE49-F238E27FC236}">
                    <a16:creationId xmlns:a16="http://schemas.microsoft.com/office/drawing/2014/main" id="{7DC7B9DC-C55C-42E5-92B4-F813E72C5B90}"/>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0" name="Freeform 9">
                <a:extLst>
                  <a:ext uri="{FF2B5EF4-FFF2-40B4-BE49-F238E27FC236}">
                    <a16:creationId xmlns:a16="http://schemas.microsoft.com/office/drawing/2014/main" id="{C4395BF6-7480-42E3-8CF3-0604F911987D}"/>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1" name="Freeform 10">
                <a:extLst>
                  <a:ext uri="{FF2B5EF4-FFF2-40B4-BE49-F238E27FC236}">
                    <a16:creationId xmlns:a16="http://schemas.microsoft.com/office/drawing/2014/main" id="{4BB35AB8-9EAA-45AB-80C8-09842EE55358}"/>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2" name="Freeform 11">
                <a:extLst>
                  <a:ext uri="{FF2B5EF4-FFF2-40B4-BE49-F238E27FC236}">
                    <a16:creationId xmlns:a16="http://schemas.microsoft.com/office/drawing/2014/main" id="{5C93C6F3-6B5B-4186-AEDF-70476ABDF896}"/>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3" name="Freeform 12">
                <a:extLst>
                  <a:ext uri="{FF2B5EF4-FFF2-40B4-BE49-F238E27FC236}">
                    <a16:creationId xmlns:a16="http://schemas.microsoft.com/office/drawing/2014/main" id="{F279987A-DC46-40D7-901B-1DA5DD7403CC}"/>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4" name="Freeform 13">
                <a:extLst>
                  <a:ext uri="{FF2B5EF4-FFF2-40B4-BE49-F238E27FC236}">
                    <a16:creationId xmlns:a16="http://schemas.microsoft.com/office/drawing/2014/main" id="{1A317001-EAD7-4B53-A454-8E087E5C020A}"/>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5" name="Freeform 14">
                <a:extLst>
                  <a:ext uri="{FF2B5EF4-FFF2-40B4-BE49-F238E27FC236}">
                    <a16:creationId xmlns:a16="http://schemas.microsoft.com/office/drawing/2014/main" id="{7D07FB48-B8F3-4CB1-B4D4-E3F1CC452F8B}"/>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6" name="Freeform 15">
                <a:extLst>
                  <a:ext uri="{FF2B5EF4-FFF2-40B4-BE49-F238E27FC236}">
                    <a16:creationId xmlns:a16="http://schemas.microsoft.com/office/drawing/2014/main" id="{A89532AC-0AE3-4EB9-B7F2-4AB03491ADBD}"/>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7" name="Freeform 16">
                <a:extLst>
                  <a:ext uri="{FF2B5EF4-FFF2-40B4-BE49-F238E27FC236}">
                    <a16:creationId xmlns:a16="http://schemas.microsoft.com/office/drawing/2014/main" id="{8B03E60E-31D4-4FB0-B5E3-8A4631162F04}"/>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8" name="Freeform 17">
                <a:extLst>
                  <a:ext uri="{FF2B5EF4-FFF2-40B4-BE49-F238E27FC236}">
                    <a16:creationId xmlns:a16="http://schemas.microsoft.com/office/drawing/2014/main" id="{D086FB3C-AEFE-425E-83DF-56A2408CE365}"/>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39" name="Freeform 18">
                <a:extLst>
                  <a:ext uri="{FF2B5EF4-FFF2-40B4-BE49-F238E27FC236}">
                    <a16:creationId xmlns:a16="http://schemas.microsoft.com/office/drawing/2014/main" id="{314CE5EE-3F3D-419D-A95B-ABFAC8FEF2FD}"/>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40" name="Freeform 19">
                <a:extLst>
                  <a:ext uri="{FF2B5EF4-FFF2-40B4-BE49-F238E27FC236}">
                    <a16:creationId xmlns:a16="http://schemas.microsoft.com/office/drawing/2014/main" id="{9025560D-9694-4472-9EF5-08A64EA5486A}"/>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sp>
          <p:nvSpPr>
            <p:cNvPr id="9" name="Freeform 20">
              <a:extLst>
                <a:ext uri="{FF2B5EF4-FFF2-40B4-BE49-F238E27FC236}">
                  <a16:creationId xmlns:a16="http://schemas.microsoft.com/office/drawing/2014/main" id="{A0B4E925-8C3C-47B8-9D89-28E8A67C6B26}"/>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0" name="Freeform 21">
              <a:extLst>
                <a:ext uri="{FF2B5EF4-FFF2-40B4-BE49-F238E27FC236}">
                  <a16:creationId xmlns:a16="http://schemas.microsoft.com/office/drawing/2014/main" id="{02342F76-6273-440E-90C2-5BD8F8691CD2}"/>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1" name="Freeform 22">
              <a:extLst>
                <a:ext uri="{FF2B5EF4-FFF2-40B4-BE49-F238E27FC236}">
                  <a16:creationId xmlns:a16="http://schemas.microsoft.com/office/drawing/2014/main" id="{9C049661-A7C4-4540-8364-AD3B6B13BBB7}"/>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2" name="Freeform 23">
              <a:extLst>
                <a:ext uri="{FF2B5EF4-FFF2-40B4-BE49-F238E27FC236}">
                  <a16:creationId xmlns:a16="http://schemas.microsoft.com/office/drawing/2014/main" id="{3E691FB3-210F-4A6A-9941-73861B6EB0DE}"/>
                </a:ext>
              </a:extLst>
            </p:cNvPr>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a:extLst>
                <a:ext uri="{FF2B5EF4-FFF2-40B4-BE49-F238E27FC236}">
                  <a16:creationId xmlns:a16="http://schemas.microsoft.com/office/drawing/2014/main" id="{EA6D15CF-5EFD-4E36-990D-61A3F912F7B3}"/>
                </a:ext>
              </a:extLst>
            </p:cNvPr>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a:extLst>
                <a:ext uri="{FF2B5EF4-FFF2-40B4-BE49-F238E27FC236}">
                  <a16:creationId xmlns:a16="http://schemas.microsoft.com/office/drawing/2014/main" id="{FD9CE4CA-481F-4F3C-A852-0F2580FDABD6}"/>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15" name="Freeform 26">
              <a:extLst>
                <a:ext uri="{FF2B5EF4-FFF2-40B4-BE49-F238E27FC236}">
                  <a16:creationId xmlns:a16="http://schemas.microsoft.com/office/drawing/2014/main" id="{A8C4890C-5214-4353-9551-F85D62CC1FEA}"/>
                </a:ext>
              </a:extLst>
            </p:cNvPr>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a:extLst>
                <a:ext uri="{FF2B5EF4-FFF2-40B4-BE49-F238E27FC236}">
                  <a16:creationId xmlns:a16="http://schemas.microsoft.com/office/drawing/2014/main" id="{1AF7DB4D-2D2F-469B-B60E-D901B0F3C229}"/>
                </a:ext>
              </a:extLst>
            </p:cNvPr>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a:extLst>
                <a:ext uri="{FF2B5EF4-FFF2-40B4-BE49-F238E27FC236}">
                  <a16:creationId xmlns:a16="http://schemas.microsoft.com/office/drawing/2014/main" id="{73198870-4E1A-4AF0-B4ED-4FE771FE3C05}"/>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a:extLst>
                <a:ext uri="{FF2B5EF4-FFF2-40B4-BE49-F238E27FC236}">
                  <a16:creationId xmlns:a16="http://schemas.microsoft.com/office/drawing/2014/main" id="{7E741C42-3C3C-40B4-AC64-DFDA74D89A5D}"/>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a:extLst>
                <a:ext uri="{FF2B5EF4-FFF2-40B4-BE49-F238E27FC236}">
                  <a16:creationId xmlns:a16="http://schemas.microsoft.com/office/drawing/2014/main" id="{E6E791E1-F55E-4C8B-9BEB-CA31E5EBDA9A}"/>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a:extLst>
                <a:ext uri="{FF2B5EF4-FFF2-40B4-BE49-F238E27FC236}">
                  <a16:creationId xmlns:a16="http://schemas.microsoft.com/office/drawing/2014/main" id="{D6A2E807-FE6D-475E-BC23-91C5023E6A7C}"/>
                </a:ext>
              </a:extLst>
            </p:cNvPr>
            <p:cNvGrpSpPr>
              <a:grpSpLocks/>
            </p:cNvGrpSpPr>
            <p:nvPr/>
          </p:nvGrpSpPr>
          <p:grpSpPr bwMode="auto">
            <a:xfrm>
              <a:off x="1" y="392"/>
              <a:ext cx="5758" cy="1571"/>
              <a:chOff x="1" y="392"/>
              <a:chExt cx="5758" cy="1571"/>
            </a:xfrm>
          </p:grpSpPr>
          <p:sp>
            <p:nvSpPr>
              <p:cNvPr id="23" name="Line 32">
                <a:extLst>
                  <a:ext uri="{FF2B5EF4-FFF2-40B4-BE49-F238E27FC236}">
                    <a16:creationId xmlns:a16="http://schemas.microsoft.com/office/drawing/2014/main" id="{3811670B-D249-406B-BB79-63434CB1DCCD}"/>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a:extLst>
                  <a:ext uri="{FF2B5EF4-FFF2-40B4-BE49-F238E27FC236}">
                    <a16:creationId xmlns:a16="http://schemas.microsoft.com/office/drawing/2014/main" id="{D29E2488-99FD-4011-BC3C-16B0F6754FD6}"/>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a:extLst>
                  <a:ext uri="{FF2B5EF4-FFF2-40B4-BE49-F238E27FC236}">
                    <a16:creationId xmlns:a16="http://schemas.microsoft.com/office/drawing/2014/main" id="{002380DB-8A3E-425C-9453-11A7DC7773AD}"/>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a:extLst>
                  <a:ext uri="{FF2B5EF4-FFF2-40B4-BE49-F238E27FC236}">
                    <a16:creationId xmlns:a16="http://schemas.microsoft.com/office/drawing/2014/main" id="{FF93CE5F-A4D8-45CA-8B4D-5E06D3E1FE7C}"/>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a:extLst>
                  <a:ext uri="{FF2B5EF4-FFF2-40B4-BE49-F238E27FC236}">
                    <a16:creationId xmlns:a16="http://schemas.microsoft.com/office/drawing/2014/main" id="{E2F382AE-E7A2-448A-B21E-E3E664634BDA}"/>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a:extLst>
                <a:ext uri="{FF2B5EF4-FFF2-40B4-BE49-F238E27FC236}">
                  <a16:creationId xmlns:a16="http://schemas.microsoft.com/office/drawing/2014/main" id="{6E71FFBD-8661-46FC-A961-D46F41A24B8E}"/>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a:extLst>
                <a:ext uri="{FF2B5EF4-FFF2-40B4-BE49-F238E27FC236}">
                  <a16:creationId xmlns:a16="http://schemas.microsoft.com/office/drawing/2014/main" id="{1A387367-AAAB-42D2-9E0C-E3E024EDD1E2}"/>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647" name="Rectangle 39"/>
          <p:cNvSpPr>
            <a:spLocks noGrp="1" noChangeArrowheads="1"/>
          </p:cNvSpPr>
          <p:nvPr>
            <p:ph type="ctrTitle" sz="quarter"/>
          </p:nvPr>
        </p:nvSpPr>
        <p:spPr>
          <a:xfrm>
            <a:off x="914400" y="1692276"/>
            <a:ext cx="10363200" cy="1736725"/>
          </a:xfrm>
        </p:spPr>
        <p:txBody>
          <a:bodyPr anchor="b"/>
          <a:lstStyle>
            <a:lvl1pPr>
              <a:defRPr sz="5400"/>
            </a:lvl1pPr>
          </a:lstStyle>
          <a:p>
            <a:pPr lvl="0"/>
            <a:r>
              <a:rPr lang="en-US" altLang="en-US" noProof="0"/>
              <a:t>Click to edit Master title style</a:t>
            </a:r>
          </a:p>
        </p:txBody>
      </p:sp>
      <p:sp>
        <p:nvSpPr>
          <p:cNvPr id="68648" name="Rectangle 40"/>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41" name="Rectangle 41">
            <a:extLst>
              <a:ext uri="{FF2B5EF4-FFF2-40B4-BE49-F238E27FC236}">
                <a16:creationId xmlns:a16="http://schemas.microsoft.com/office/drawing/2014/main" id="{6E4AB6FD-5534-4F26-8BB7-B8FE37ED60F3}"/>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42" name="Rectangle 42">
            <a:extLst>
              <a:ext uri="{FF2B5EF4-FFF2-40B4-BE49-F238E27FC236}">
                <a16:creationId xmlns:a16="http://schemas.microsoft.com/office/drawing/2014/main" id="{BAAC7B10-CF7E-4AF2-B336-884443E3326D}"/>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43" name="Rectangle 43">
            <a:extLst>
              <a:ext uri="{FF2B5EF4-FFF2-40B4-BE49-F238E27FC236}">
                <a16:creationId xmlns:a16="http://schemas.microsoft.com/office/drawing/2014/main" id="{C38B5D76-72CC-4BCA-91D3-C7D8672B34D0}"/>
              </a:ext>
            </a:extLst>
          </p:cNvPr>
          <p:cNvSpPr>
            <a:spLocks noGrp="1" noChangeArrowheads="1"/>
          </p:cNvSpPr>
          <p:nvPr>
            <p:ph type="sldNum" sz="quarter" idx="12"/>
          </p:nvPr>
        </p:nvSpPr>
        <p:spPr/>
        <p:txBody>
          <a:bodyPr/>
          <a:lstStyle>
            <a:lvl1pPr>
              <a:defRPr/>
            </a:lvl1pPr>
          </a:lstStyle>
          <a:p>
            <a:fld id="{0C983699-2DEA-430D-ABCC-038BF1D1B452}" type="slidenum">
              <a:rPr lang="en-US" altLang="en-US"/>
              <a:pPr/>
              <a:t>‹#›</a:t>
            </a:fld>
            <a:endParaRPr lang="en-US" altLang="en-US"/>
          </a:p>
        </p:txBody>
      </p:sp>
    </p:spTree>
    <p:extLst>
      <p:ext uri="{BB962C8B-B14F-4D97-AF65-F5344CB8AC3E}">
        <p14:creationId xmlns:p14="http://schemas.microsoft.com/office/powerpoint/2010/main" val="229316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43E3A1FF-CE52-4906-9341-B0CBE0CEAAB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688B3F97-81BB-42DC-A6BC-3E50320C69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2">
            <a:extLst>
              <a:ext uri="{FF2B5EF4-FFF2-40B4-BE49-F238E27FC236}">
                <a16:creationId xmlns:a16="http://schemas.microsoft.com/office/drawing/2014/main" id="{ED463891-BF53-4CD7-B72D-6EB25FCEC1D3}"/>
              </a:ext>
            </a:extLst>
          </p:cNvPr>
          <p:cNvSpPr>
            <a:spLocks noGrp="1" noChangeArrowheads="1"/>
          </p:cNvSpPr>
          <p:nvPr>
            <p:ph type="sldNum" sz="quarter" idx="12"/>
          </p:nvPr>
        </p:nvSpPr>
        <p:spPr>
          <a:ln/>
        </p:spPr>
        <p:txBody>
          <a:bodyPr/>
          <a:lstStyle>
            <a:lvl1pPr>
              <a:defRPr/>
            </a:lvl1pPr>
          </a:lstStyle>
          <a:p>
            <a:fld id="{4C3CE850-F78F-4B5F-9412-F62198EFB9F0}" type="slidenum">
              <a:rPr lang="en-US" altLang="en-US"/>
              <a:pPr/>
              <a:t>‹#›</a:t>
            </a:fld>
            <a:endParaRPr lang="en-US" altLang="en-US"/>
          </a:p>
        </p:txBody>
      </p:sp>
    </p:spTree>
    <p:extLst>
      <p:ext uri="{BB962C8B-B14F-4D97-AF65-F5344CB8AC3E}">
        <p14:creationId xmlns:p14="http://schemas.microsoft.com/office/powerpoint/2010/main" val="233073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F20E1-4ACA-4997-8D47-B0DCCFD58D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8498B-18D9-4923-91C9-3C37C18373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85D33-69F2-46FB-B219-21E2AE68BB72}"/>
              </a:ext>
            </a:extLst>
          </p:cNvPr>
          <p:cNvSpPr>
            <a:spLocks noGrp="1"/>
          </p:cNvSpPr>
          <p:nvPr>
            <p:ph type="dt" sz="half" idx="10"/>
          </p:nvPr>
        </p:nvSpPr>
        <p:spPr/>
        <p:txBody>
          <a:bodyPr/>
          <a:lstStyle/>
          <a:p>
            <a:fld id="{FD0088A6-D60D-4B8E-93C4-5A308EEB47F8}" type="datetimeFigureOut">
              <a:rPr lang="en-US" smtClean="0"/>
              <a:t>2/12/2021</a:t>
            </a:fld>
            <a:endParaRPr lang="en-US"/>
          </a:p>
        </p:txBody>
      </p:sp>
      <p:sp>
        <p:nvSpPr>
          <p:cNvPr id="5" name="Footer Placeholder 4">
            <a:extLst>
              <a:ext uri="{FF2B5EF4-FFF2-40B4-BE49-F238E27FC236}">
                <a16:creationId xmlns:a16="http://schemas.microsoft.com/office/drawing/2014/main" id="{553DBF4F-50FA-4ABE-BAAC-010BCBBDF2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BF603F-A623-4FFA-9E05-BDB3170ABEAA}"/>
              </a:ext>
            </a:extLst>
          </p:cNvPr>
          <p:cNvSpPr>
            <a:spLocks noGrp="1"/>
          </p:cNvSpPr>
          <p:nvPr>
            <p:ph type="sldNum" sz="quarter" idx="12"/>
          </p:nvPr>
        </p:nvSpPr>
        <p:spPr/>
        <p:txBody>
          <a:bodyPr/>
          <a:lstStyle/>
          <a:p>
            <a:fld id="{2F60E92C-AEB5-4149-832A-26034569A927}" type="slidenum">
              <a:rPr lang="en-US" smtClean="0"/>
              <a:t>‹#›</a:t>
            </a:fld>
            <a:endParaRPr lang="en-US"/>
          </a:p>
        </p:txBody>
      </p:sp>
    </p:spTree>
    <p:extLst>
      <p:ext uri="{BB962C8B-B14F-4D97-AF65-F5344CB8AC3E}">
        <p14:creationId xmlns:p14="http://schemas.microsoft.com/office/powerpoint/2010/main" val="410304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8C5D-7B64-4EF8-B2E0-E706513EC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86D4A-8C81-4464-9830-6FCAD828DF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D3ED2-EC7D-43E7-B83B-6F7506230014}"/>
              </a:ext>
            </a:extLst>
          </p:cNvPr>
          <p:cNvSpPr>
            <a:spLocks noGrp="1"/>
          </p:cNvSpPr>
          <p:nvPr>
            <p:ph type="dt" sz="half" idx="10"/>
          </p:nvPr>
        </p:nvSpPr>
        <p:spPr/>
        <p:txBody>
          <a:bodyPr/>
          <a:lstStyle/>
          <a:p>
            <a:fld id="{FD0088A6-D60D-4B8E-93C4-5A308EEB47F8}" type="datetimeFigureOut">
              <a:rPr lang="en-US" smtClean="0"/>
              <a:t>2/12/2021</a:t>
            </a:fld>
            <a:endParaRPr lang="en-US"/>
          </a:p>
        </p:txBody>
      </p:sp>
      <p:sp>
        <p:nvSpPr>
          <p:cNvPr id="5" name="Footer Placeholder 4">
            <a:extLst>
              <a:ext uri="{FF2B5EF4-FFF2-40B4-BE49-F238E27FC236}">
                <a16:creationId xmlns:a16="http://schemas.microsoft.com/office/drawing/2014/main" id="{1AB813A8-849F-4F11-B4A2-1C2E5EF58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1D721-EB2C-4F7D-809C-319CDEEE8B85}"/>
              </a:ext>
            </a:extLst>
          </p:cNvPr>
          <p:cNvSpPr>
            <a:spLocks noGrp="1"/>
          </p:cNvSpPr>
          <p:nvPr>
            <p:ph type="sldNum" sz="quarter" idx="12"/>
          </p:nvPr>
        </p:nvSpPr>
        <p:spPr/>
        <p:txBody>
          <a:bodyPr/>
          <a:lstStyle/>
          <a:p>
            <a:fld id="{2F60E92C-AEB5-4149-832A-26034569A927}" type="slidenum">
              <a:rPr lang="en-US" smtClean="0"/>
              <a:t>‹#›</a:t>
            </a:fld>
            <a:endParaRPr lang="en-US"/>
          </a:p>
        </p:txBody>
      </p:sp>
    </p:spTree>
    <p:extLst>
      <p:ext uri="{BB962C8B-B14F-4D97-AF65-F5344CB8AC3E}">
        <p14:creationId xmlns:p14="http://schemas.microsoft.com/office/powerpoint/2010/main" val="249318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5D08F-25FE-4AD0-8B61-9785CF698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D856C-290F-402C-97AE-DA2A8F807C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3FE325-B8A4-4700-B9CF-238D29010A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5B2008-AF69-486E-9B33-D8CFBA9E2DEC}"/>
              </a:ext>
            </a:extLst>
          </p:cNvPr>
          <p:cNvSpPr>
            <a:spLocks noGrp="1"/>
          </p:cNvSpPr>
          <p:nvPr>
            <p:ph type="dt" sz="half" idx="10"/>
          </p:nvPr>
        </p:nvSpPr>
        <p:spPr/>
        <p:txBody>
          <a:bodyPr/>
          <a:lstStyle/>
          <a:p>
            <a:fld id="{FD0088A6-D60D-4B8E-93C4-5A308EEB47F8}" type="datetimeFigureOut">
              <a:rPr lang="en-US" smtClean="0"/>
              <a:t>2/12/2021</a:t>
            </a:fld>
            <a:endParaRPr lang="en-US"/>
          </a:p>
        </p:txBody>
      </p:sp>
      <p:sp>
        <p:nvSpPr>
          <p:cNvPr id="6" name="Footer Placeholder 5">
            <a:extLst>
              <a:ext uri="{FF2B5EF4-FFF2-40B4-BE49-F238E27FC236}">
                <a16:creationId xmlns:a16="http://schemas.microsoft.com/office/drawing/2014/main" id="{181092D1-D8DD-407A-8D76-F439B3813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502D55-43A4-4970-85F0-D4A9E8E6543B}"/>
              </a:ext>
            </a:extLst>
          </p:cNvPr>
          <p:cNvSpPr>
            <a:spLocks noGrp="1"/>
          </p:cNvSpPr>
          <p:nvPr>
            <p:ph type="sldNum" sz="quarter" idx="12"/>
          </p:nvPr>
        </p:nvSpPr>
        <p:spPr/>
        <p:txBody>
          <a:bodyPr/>
          <a:lstStyle/>
          <a:p>
            <a:fld id="{2F60E92C-AEB5-4149-832A-26034569A927}" type="slidenum">
              <a:rPr lang="en-US" smtClean="0"/>
              <a:t>‹#›</a:t>
            </a:fld>
            <a:endParaRPr lang="en-US"/>
          </a:p>
        </p:txBody>
      </p:sp>
    </p:spTree>
    <p:extLst>
      <p:ext uri="{BB962C8B-B14F-4D97-AF65-F5344CB8AC3E}">
        <p14:creationId xmlns:p14="http://schemas.microsoft.com/office/powerpoint/2010/main" val="2255346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136F7-A7EF-4BFC-9F3E-CE036D492E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F48E00-5761-4047-8C2C-7007FBCB2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0F74E5-2D51-4F96-91D9-080FE64255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28D591F-2886-4543-A16F-34D1BE6FB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5882A3-2D89-4D2E-9D7C-8C79F1057A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3B170E-AA8C-408A-B994-AA9E326C5906}"/>
              </a:ext>
            </a:extLst>
          </p:cNvPr>
          <p:cNvSpPr>
            <a:spLocks noGrp="1"/>
          </p:cNvSpPr>
          <p:nvPr>
            <p:ph type="dt" sz="half" idx="10"/>
          </p:nvPr>
        </p:nvSpPr>
        <p:spPr/>
        <p:txBody>
          <a:bodyPr/>
          <a:lstStyle/>
          <a:p>
            <a:fld id="{FD0088A6-D60D-4B8E-93C4-5A308EEB47F8}" type="datetimeFigureOut">
              <a:rPr lang="en-US" smtClean="0"/>
              <a:t>2/12/2021</a:t>
            </a:fld>
            <a:endParaRPr lang="en-US"/>
          </a:p>
        </p:txBody>
      </p:sp>
      <p:sp>
        <p:nvSpPr>
          <p:cNvPr id="8" name="Footer Placeholder 7">
            <a:extLst>
              <a:ext uri="{FF2B5EF4-FFF2-40B4-BE49-F238E27FC236}">
                <a16:creationId xmlns:a16="http://schemas.microsoft.com/office/drawing/2014/main" id="{2CC807F3-C039-44D4-804E-B048F6361E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872989-B25E-4150-89B7-0241B03F953A}"/>
              </a:ext>
            </a:extLst>
          </p:cNvPr>
          <p:cNvSpPr>
            <a:spLocks noGrp="1"/>
          </p:cNvSpPr>
          <p:nvPr>
            <p:ph type="sldNum" sz="quarter" idx="12"/>
          </p:nvPr>
        </p:nvSpPr>
        <p:spPr/>
        <p:txBody>
          <a:bodyPr/>
          <a:lstStyle/>
          <a:p>
            <a:fld id="{2F60E92C-AEB5-4149-832A-26034569A927}" type="slidenum">
              <a:rPr lang="en-US" smtClean="0"/>
              <a:t>‹#›</a:t>
            </a:fld>
            <a:endParaRPr lang="en-US"/>
          </a:p>
        </p:txBody>
      </p:sp>
    </p:spTree>
    <p:extLst>
      <p:ext uri="{BB962C8B-B14F-4D97-AF65-F5344CB8AC3E}">
        <p14:creationId xmlns:p14="http://schemas.microsoft.com/office/powerpoint/2010/main" val="1116530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2C0-B658-4887-9B65-8D333F203C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2DF521-CA01-416D-8201-40FCDC4877E1}"/>
              </a:ext>
            </a:extLst>
          </p:cNvPr>
          <p:cNvSpPr>
            <a:spLocks noGrp="1"/>
          </p:cNvSpPr>
          <p:nvPr>
            <p:ph type="dt" sz="half" idx="10"/>
          </p:nvPr>
        </p:nvSpPr>
        <p:spPr/>
        <p:txBody>
          <a:bodyPr/>
          <a:lstStyle/>
          <a:p>
            <a:fld id="{FD0088A6-D60D-4B8E-93C4-5A308EEB47F8}" type="datetimeFigureOut">
              <a:rPr lang="en-US" smtClean="0"/>
              <a:t>2/12/2021</a:t>
            </a:fld>
            <a:endParaRPr lang="en-US"/>
          </a:p>
        </p:txBody>
      </p:sp>
      <p:sp>
        <p:nvSpPr>
          <p:cNvPr id="4" name="Footer Placeholder 3">
            <a:extLst>
              <a:ext uri="{FF2B5EF4-FFF2-40B4-BE49-F238E27FC236}">
                <a16:creationId xmlns:a16="http://schemas.microsoft.com/office/drawing/2014/main" id="{685DE6FA-F4D1-4633-8359-766C48FC76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F59684-6896-472F-AE1A-0140DF479215}"/>
              </a:ext>
            </a:extLst>
          </p:cNvPr>
          <p:cNvSpPr>
            <a:spLocks noGrp="1"/>
          </p:cNvSpPr>
          <p:nvPr>
            <p:ph type="sldNum" sz="quarter" idx="12"/>
          </p:nvPr>
        </p:nvSpPr>
        <p:spPr/>
        <p:txBody>
          <a:bodyPr/>
          <a:lstStyle/>
          <a:p>
            <a:fld id="{2F60E92C-AEB5-4149-832A-26034569A927}" type="slidenum">
              <a:rPr lang="en-US" smtClean="0"/>
              <a:t>‹#›</a:t>
            </a:fld>
            <a:endParaRPr lang="en-US"/>
          </a:p>
        </p:txBody>
      </p:sp>
    </p:spTree>
    <p:extLst>
      <p:ext uri="{BB962C8B-B14F-4D97-AF65-F5344CB8AC3E}">
        <p14:creationId xmlns:p14="http://schemas.microsoft.com/office/powerpoint/2010/main" val="3338136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9314D5-4045-43F1-A785-A79237736CFA}"/>
              </a:ext>
            </a:extLst>
          </p:cNvPr>
          <p:cNvSpPr>
            <a:spLocks noGrp="1"/>
          </p:cNvSpPr>
          <p:nvPr>
            <p:ph type="dt" sz="half" idx="10"/>
          </p:nvPr>
        </p:nvSpPr>
        <p:spPr/>
        <p:txBody>
          <a:bodyPr/>
          <a:lstStyle/>
          <a:p>
            <a:fld id="{FD0088A6-D60D-4B8E-93C4-5A308EEB47F8}" type="datetimeFigureOut">
              <a:rPr lang="en-US" smtClean="0"/>
              <a:t>2/12/2021</a:t>
            </a:fld>
            <a:endParaRPr lang="en-US"/>
          </a:p>
        </p:txBody>
      </p:sp>
      <p:sp>
        <p:nvSpPr>
          <p:cNvPr id="3" name="Footer Placeholder 2">
            <a:extLst>
              <a:ext uri="{FF2B5EF4-FFF2-40B4-BE49-F238E27FC236}">
                <a16:creationId xmlns:a16="http://schemas.microsoft.com/office/drawing/2014/main" id="{DCAC6565-979D-4855-86F8-446AC0A3B2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1D7E87-0EF5-4D2C-9C89-078D8C789973}"/>
              </a:ext>
            </a:extLst>
          </p:cNvPr>
          <p:cNvSpPr>
            <a:spLocks noGrp="1"/>
          </p:cNvSpPr>
          <p:nvPr>
            <p:ph type="sldNum" sz="quarter" idx="12"/>
          </p:nvPr>
        </p:nvSpPr>
        <p:spPr/>
        <p:txBody>
          <a:bodyPr/>
          <a:lstStyle/>
          <a:p>
            <a:fld id="{2F60E92C-AEB5-4149-832A-26034569A927}" type="slidenum">
              <a:rPr lang="en-US" smtClean="0"/>
              <a:t>‹#›</a:t>
            </a:fld>
            <a:endParaRPr lang="en-US"/>
          </a:p>
        </p:txBody>
      </p:sp>
    </p:spTree>
    <p:extLst>
      <p:ext uri="{BB962C8B-B14F-4D97-AF65-F5344CB8AC3E}">
        <p14:creationId xmlns:p14="http://schemas.microsoft.com/office/powerpoint/2010/main" val="169316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6656-9FA9-4A43-9D1E-E39C5E087C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55C599-8769-4F70-AC01-89BF6932D6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058E6-6D07-40EE-8100-C4FC60EACD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EF0C58-316E-49EF-A9EC-3619EDA7D78A}"/>
              </a:ext>
            </a:extLst>
          </p:cNvPr>
          <p:cNvSpPr>
            <a:spLocks noGrp="1"/>
          </p:cNvSpPr>
          <p:nvPr>
            <p:ph type="dt" sz="half" idx="10"/>
          </p:nvPr>
        </p:nvSpPr>
        <p:spPr/>
        <p:txBody>
          <a:bodyPr/>
          <a:lstStyle/>
          <a:p>
            <a:fld id="{FD0088A6-D60D-4B8E-93C4-5A308EEB47F8}" type="datetimeFigureOut">
              <a:rPr lang="en-US" smtClean="0"/>
              <a:t>2/12/2021</a:t>
            </a:fld>
            <a:endParaRPr lang="en-US"/>
          </a:p>
        </p:txBody>
      </p:sp>
      <p:sp>
        <p:nvSpPr>
          <p:cNvPr id="6" name="Footer Placeholder 5">
            <a:extLst>
              <a:ext uri="{FF2B5EF4-FFF2-40B4-BE49-F238E27FC236}">
                <a16:creationId xmlns:a16="http://schemas.microsoft.com/office/drawing/2014/main" id="{81D7EA0C-2F04-4B74-B38F-250EFF5C99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4EC85-5EA5-4834-A070-84777BAF3ACC}"/>
              </a:ext>
            </a:extLst>
          </p:cNvPr>
          <p:cNvSpPr>
            <a:spLocks noGrp="1"/>
          </p:cNvSpPr>
          <p:nvPr>
            <p:ph type="sldNum" sz="quarter" idx="12"/>
          </p:nvPr>
        </p:nvSpPr>
        <p:spPr/>
        <p:txBody>
          <a:bodyPr/>
          <a:lstStyle/>
          <a:p>
            <a:fld id="{2F60E92C-AEB5-4149-832A-26034569A927}" type="slidenum">
              <a:rPr lang="en-US" smtClean="0"/>
              <a:t>‹#›</a:t>
            </a:fld>
            <a:endParaRPr lang="en-US"/>
          </a:p>
        </p:txBody>
      </p:sp>
    </p:spTree>
    <p:extLst>
      <p:ext uri="{BB962C8B-B14F-4D97-AF65-F5344CB8AC3E}">
        <p14:creationId xmlns:p14="http://schemas.microsoft.com/office/powerpoint/2010/main" val="266587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0DEC-3BD2-4ED4-9438-DC1D131EC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9F3605-E825-4B5F-AE5E-DEBB0700E9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598966-8CBD-4024-9427-E0CC92726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0F2323-E9DA-4F3E-BE94-2067AA461769}"/>
              </a:ext>
            </a:extLst>
          </p:cNvPr>
          <p:cNvSpPr>
            <a:spLocks noGrp="1"/>
          </p:cNvSpPr>
          <p:nvPr>
            <p:ph type="dt" sz="half" idx="10"/>
          </p:nvPr>
        </p:nvSpPr>
        <p:spPr/>
        <p:txBody>
          <a:bodyPr/>
          <a:lstStyle/>
          <a:p>
            <a:fld id="{FD0088A6-D60D-4B8E-93C4-5A308EEB47F8}" type="datetimeFigureOut">
              <a:rPr lang="en-US" smtClean="0"/>
              <a:t>2/12/2021</a:t>
            </a:fld>
            <a:endParaRPr lang="en-US"/>
          </a:p>
        </p:txBody>
      </p:sp>
      <p:sp>
        <p:nvSpPr>
          <p:cNvPr id="6" name="Footer Placeholder 5">
            <a:extLst>
              <a:ext uri="{FF2B5EF4-FFF2-40B4-BE49-F238E27FC236}">
                <a16:creationId xmlns:a16="http://schemas.microsoft.com/office/drawing/2014/main" id="{D15B9659-45B7-419E-A01A-CD0D6E904D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DAD068-1F58-45A3-8DED-E1DE90E6A560}"/>
              </a:ext>
            </a:extLst>
          </p:cNvPr>
          <p:cNvSpPr>
            <a:spLocks noGrp="1"/>
          </p:cNvSpPr>
          <p:nvPr>
            <p:ph type="sldNum" sz="quarter" idx="12"/>
          </p:nvPr>
        </p:nvSpPr>
        <p:spPr/>
        <p:txBody>
          <a:bodyPr/>
          <a:lstStyle/>
          <a:p>
            <a:fld id="{2F60E92C-AEB5-4149-832A-26034569A927}" type="slidenum">
              <a:rPr lang="en-US" smtClean="0"/>
              <a:t>‹#›</a:t>
            </a:fld>
            <a:endParaRPr lang="en-US"/>
          </a:p>
        </p:txBody>
      </p:sp>
    </p:spTree>
    <p:extLst>
      <p:ext uri="{BB962C8B-B14F-4D97-AF65-F5344CB8AC3E}">
        <p14:creationId xmlns:p14="http://schemas.microsoft.com/office/powerpoint/2010/main" val="591767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6DD5BC-5038-4F52-AD66-157CEEF4F6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5A5D63-8019-4B5C-8FE4-B512F2286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0C617-4018-4CC8-A016-60034E9F0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088A6-D60D-4B8E-93C4-5A308EEB47F8}" type="datetimeFigureOut">
              <a:rPr lang="en-US" smtClean="0"/>
              <a:t>2/12/2021</a:t>
            </a:fld>
            <a:endParaRPr lang="en-US"/>
          </a:p>
        </p:txBody>
      </p:sp>
      <p:sp>
        <p:nvSpPr>
          <p:cNvPr id="5" name="Footer Placeholder 4">
            <a:extLst>
              <a:ext uri="{FF2B5EF4-FFF2-40B4-BE49-F238E27FC236}">
                <a16:creationId xmlns:a16="http://schemas.microsoft.com/office/drawing/2014/main" id="{99CD5804-5274-45B9-9A15-FACCD8AA86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5ADED9-B1DD-4795-8B71-DF9B81D24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0E92C-AEB5-4149-832A-26034569A927}" type="slidenum">
              <a:rPr lang="en-US" smtClean="0"/>
              <a:t>‹#›</a:t>
            </a:fld>
            <a:endParaRPr lang="en-US"/>
          </a:p>
        </p:txBody>
      </p:sp>
    </p:spTree>
    <p:extLst>
      <p:ext uri="{BB962C8B-B14F-4D97-AF65-F5344CB8AC3E}">
        <p14:creationId xmlns:p14="http://schemas.microsoft.com/office/powerpoint/2010/main" val="2105010496"/>
      </p:ext>
    </p:extLst>
  </p:cSld>
  <p:clrMap bg1="lt1" tx1="dk1" bg2="lt2" tx2="dk2" accent1="accent1" accent2="accent2" accent3="accent3" accent4="accent4" accent5="accent5" accent6="accent6" hlink="hlink" folHlink="folHlink"/>
  <p:sldLayoutIdLst>
    <p:sldLayoutId id="2147483724" r:id="rId1"/>
    <p:sldLayoutId id="2147483735"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47D2E2-8736-423E-B243-470AAB47EC2C}"/>
              </a:ext>
            </a:extLst>
          </p:cNvPr>
          <p:cNvSpPr>
            <a:spLocks noGrp="1" noChangeArrowheads="1"/>
          </p:cNvSpPr>
          <p:nvPr>
            <p:ph type="title"/>
          </p:nvPr>
        </p:nvSpPr>
        <p:spPr bwMode="auto">
          <a:xfrm>
            <a:off x="914400" y="3810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C8A43D5-E588-4164-A748-366026C988C5}"/>
              </a:ext>
            </a:extLst>
          </p:cNvPr>
          <p:cNvSpPr>
            <a:spLocks noGrp="1" noChangeArrowheads="1"/>
          </p:cNvSpPr>
          <p:nvPr>
            <p:ph type="body" idx="1"/>
          </p:nvPr>
        </p:nvSpPr>
        <p:spPr bwMode="auto">
          <a:xfrm>
            <a:off x="914400" y="1981200"/>
            <a:ext cx="10363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23" r:id="rId1"/>
  </p:sldLayoutIdLst>
  <p:transition advClick="0" advTm="64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eaLnBrk="0" fontAlgn="base" hangingPunct="0">
        <a:spcBef>
          <a:spcPct val="0"/>
        </a:spcBef>
        <a:spcAft>
          <a:spcPct val="0"/>
        </a:spcAft>
        <a:defRPr sz="4400">
          <a:solidFill>
            <a:schemeClr val="tx2"/>
          </a:solidFill>
          <a:latin typeface="Lucida Sans" pitchFamily="34" charset="0"/>
        </a:defRPr>
      </a:lvl6pPr>
      <a:lvl7pPr marL="914400" algn="ctr" rtl="0" eaLnBrk="0" fontAlgn="base" hangingPunct="0">
        <a:spcBef>
          <a:spcPct val="0"/>
        </a:spcBef>
        <a:spcAft>
          <a:spcPct val="0"/>
        </a:spcAft>
        <a:defRPr sz="4400">
          <a:solidFill>
            <a:schemeClr val="tx2"/>
          </a:solidFill>
          <a:latin typeface="Lucida Sans" pitchFamily="34" charset="0"/>
        </a:defRPr>
      </a:lvl7pPr>
      <a:lvl8pPr marL="1371600" algn="ctr" rtl="0" eaLnBrk="0" fontAlgn="base" hangingPunct="0">
        <a:spcBef>
          <a:spcPct val="0"/>
        </a:spcBef>
        <a:spcAft>
          <a:spcPct val="0"/>
        </a:spcAft>
        <a:defRPr sz="4400">
          <a:solidFill>
            <a:schemeClr val="tx2"/>
          </a:solidFill>
          <a:latin typeface="Lucida Sans" pitchFamily="34" charset="0"/>
        </a:defRPr>
      </a:lvl8pPr>
      <a:lvl9pPr marL="1828800" algn="ctr" rtl="0" eaLnBrk="0" fontAlgn="base" hangingPunct="0">
        <a:spcBef>
          <a:spcPct val="0"/>
        </a:spcBef>
        <a:spcAft>
          <a:spcPct val="0"/>
        </a:spcAft>
        <a:defRPr sz="4400">
          <a:solidFill>
            <a:schemeClr val="tx2"/>
          </a:solidFill>
          <a:latin typeface="Lucida Sans" pitchFamily="34" charset="0"/>
        </a:defRPr>
      </a:lvl9pPr>
    </p:titleStyle>
    <p:bodyStyle>
      <a:lvl1pPr marL="342900" indent="-342900" algn="l" rtl="0" eaLnBrk="0" fontAlgn="base" hangingPunct="0">
        <a:spcBef>
          <a:spcPct val="20000"/>
        </a:spcBef>
        <a:spcAft>
          <a:spcPct val="0"/>
        </a:spcAft>
        <a:buSzPct val="9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65000"/>
        <a:buFont typeface="Monotype Sorts" pitchFamily="2" charset="2"/>
        <a:buChar char="m"/>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CFB3E099-20B7-4987-85D6-20D47076EDB2}"/>
              </a:ext>
            </a:extLst>
          </p:cNvPr>
          <p:cNvGrpSpPr>
            <a:grpSpLocks/>
          </p:cNvGrpSpPr>
          <p:nvPr/>
        </p:nvGrpSpPr>
        <p:grpSpPr bwMode="auto">
          <a:xfrm>
            <a:off x="2118" y="0"/>
            <a:ext cx="12198349" cy="6851650"/>
            <a:chOff x="1" y="0"/>
            <a:chExt cx="5763" cy="4316"/>
          </a:xfrm>
        </p:grpSpPr>
        <p:sp>
          <p:nvSpPr>
            <p:cNvPr id="67587" name="Freeform 3">
              <a:extLst>
                <a:ext uri="{FF2B5EF4-FFF2-40B4-BE49-F238E27FC236}">
                  <a16:creationId xmlns:a16="http://schemas.microsoft.com/office/drawing/2014/main" id="{4099DBFB-D002-4D63-9A5D-0320503FAC24}"/>
                </a:ext>
              </a:extLst>
            </p:cNvPr>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588" name="Freeform 4">
              <a:extLst>
                <a:ext uri="{FF2B5EF4-FFF2-40B4-BE49-F238E27FC236}">
                  <a16:creationId xmlns:a16="http://schemas.microsoft.com/office/drawing/2014/main" id="{77111F40-6D73-419A-B51B-37DE41AF1375}"/>
                </a:ext>
              </a:extLst>
            </p:cNvPr>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589" name="Freeform 5">
              <a:extLst>
                <a:ext uri="{FF2B5EF4-FFF2-40B4-BE49-F238E27FC236}">
                  <a16:creationId xmlns:a16="http://schemas.microsoft.com/office/drawing/2014/main" id="{00E5FF39-26EC-4E02-849C-DB1E77EFB86F}"/>
                </a:ext>
              </a:extLst>
            </p:cNvPr>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nvGrpSpPr>
            <p:cNvPr id="2059" name="Group 6">
              <a:extLst>
                <a:ext uri="{FF2B5EF4-FFF2-40B4-BE49-F238E27FC236}">
                  <a16:creationId xmlns:a16="http://schemas.microsoft.com/office/drawing/2014/main" id="{08096428-9230-413A-93FB-DBAA73970C4B}"/>
                </a:ext>
              </a:extLst>
            </p:cNvPr>
            <p:cNvGrpSpPr>
              <a:grpSpLocks/>
            </p:cNvGrpSpPr>
            <p:nvPr/>
          </p:nvGrpSpPr>
          <p:grpSpPr bwMode="auto">
            <a:xfrm>
              <a:off x="288" y="0"/>
              <a:ext cx="5098" cy="4316"/>
              <a:chOff x="288" y="0"/>
              <a:chExt cx="5098" cy="4316"/>
            </a:xfrm>
          </p:grpSpPr>
          <p:sp>
            <p:nvSpPr>
              <p:cNvPr id="67591" name="Freeform 7">
                <a:extLst>
                  <a:ext uri="{FF2B5EF4-FFF2-40B4-BE49-F238E27FC236}">
                    <a16:creationId xmlns:a16="http://schemas.microsoft.com/office/drawing/2014/main" id="{1A05ED1F-41D5-4C02-9CEE-027A2C2005E8}"/>
                  </a:ext>
                </a:extLst>
              </p:cNvPr>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592" name="Freeform 8">
                <a:extLst>
                  <a:ext uri="{FF2B5EF4-FFF2-40B4-BE49-F238E27FC236}">
                    <a16:creationId xmlns:a16="http://schemas.microsoft.com/office/drawing/2014/main" id="{5FB08239-414C-4FB0-B3A9-5E5995A04B3D}"/>
                  </a:ext>
                </a:extLst>
              </p:cNvPr>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593" name="Freeform 9">
                <a:extLst>
                  <a:ext uri="{FF2B5EF4-FFF2-40B4-BE49-F238E27FC236}">
                    <a16:creationId xmlns:a16="http://schemas.microsoft.com/office/drawing/2014/main" id="{FA5DA4BC-34B4-4CB9-B224-4346D9438DE4}"/>
                  </a:ext>
                </a:extLst>
              </p:cNvPr>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594" name="Freeform 10">
                <a:extLst>
                  <a:ext uri="{FF2B5EF4-FFF2-40B4-BE49-F238E27FC236}">
                    <a16:creationId xmlns:a16="http://schemas.microsoft.com/office/drawing/2014/main" id="{CB7BFB0F-6D84-44A7-9A50-7890B0E8C9BC}"/>
                  </a:ext>
                </a:extLst>
              </p:cNvPr>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595" name="Freeform 11">
                <a:extLst>
                  <a:ext uri="{FF2B5EF4-FFF2-40B4-BE49-F238E27FC236}">
                    <a16:creationId xmlns:a16="http://schemas.microsoft.com/office/drawing/2014/main" id="{C7C71E4F-ED42-4D01-96F8-B04BFCDB5486}"/>
                  </a:ext>
                </a:extLst>
              </p:cNvPr>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596" name="Freeform 12">
                <a:extLst>
                  <a:ext uri="{FF2B5EF4-FFF2-40B4-BE49-F238E27FC236}">
                    <a16:creationId xmlns:a16="http://schemas.microsoft.com/office/drawing/2014/main" id="{61D5C465-E36A-454A-B6A0-7C5C6D4C5D1A}"/>
                  </a:ext>
                </a:extLst>
              </p:cNvPr>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597" name="Freeform 13">
                <a:extLst>
                  <a:ext uri="{FF2B5EF4-FFF2-40B4-BE49-F238E27FC236}">
                    <a16:creationId xmlns:a16="http://schemas.microsoft.com/office/drawing/2014/main" id="{A6248FD7-8A14-41F8-8273-17D93E747E4E}"/>
                  </a:ext>
                </a:extLst>
              </p:cNvPr>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598" name="Freeform 14">
                <a:extLst>
                  <a:ext uri="{FF2B5EF4-FFF2-40B4-BE49-F238E27FC236}">
                    <a16:creationId xmlns:a16="http://schemas.microsoft.com/office/drawing/2014/main" id="{BB2A5BAC-FF73-4AA1-81B7-5966CBDF3010}"/>
                  </a:ext>
                </a:extLst>
              </p:cNvPr>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599" name="Freeform 15">
                <a:extLst>
                  <a:ext uri="{FF2B5EF4-FFF2-40B4-BE49-F238E27FC236}">
                    <a16:creationId xmlns:a16="http://schemas.microsoft.com/office/drawing/2014/main" id="{70A72E25-5424-41AB-AD1D-F2444650F3A5}"/>
                  </a:ext>
                </a:extLst>
              </p:cNvPr>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600" name="Freeform 16">
                <a:extLst>
                  <a:ext uri="{FF2B5EF4-FFF2-40B4-BE49-F238E27FC236}">
                    <a16:creationId xmlns:a16="http://schemas.microsoft.com/office/drawing/2014/main" id="{D0B944A8-A2B8-41C0-A4FB-CAEB10188E4E}"/>
                  </a:ext>
                </a:extLst>
              </p:cNvPr>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601" name="Freeform 17">
                <a:extLst>
                  <a:ext uri="{FF2B5EF4-FFF2-40B4-BE49-F238E27FC236}">
                    <a16:creationId xmlns:a16="http://schemas.microsoft.com/office/drawing/2014/main" id="{B93B4B13-95D2-41C3-A4A9-5A80A11A7E80}"/>
                  </a:ext>
                </a:extLst>
              </p:cNvPr>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602" name="Freeform 18">
                <a:extLst>
                  <a:ext uri="{FF2B5EF4-FFF2-40B4-BE49-F238E27FC236}">
                    <a16:creationId xmlns:a16="http://schemas.microsoft.com/office/drawing/2014/main" id="{AA428208-5E6B-4273-BB4B-D85512EB1FCE}"/>
                  </a:ext>
                </a:extLst>
              </p:cNvPr>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603" name="Freeform 19">
                <a:extLst>
                  <a:ext uri="{FF2B5EF4-FFF2-40B4-BE49-F238E27FC236}">
                    <a16:creationId xmlns:a16="http://schemas.microsoft.com/office/drawing/2014/main" id="{449130B9-B616-473C-8D4A-BA3153B9527C}"/>
                  </a:ext>
                </a:extLst>
              </p:cNvPr>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grpSp>
        <p:sp>
          <p:nvSpPr>
            <p:cNvPr id="67604" name="Freeform 20">
              <a:extLst>
                <a:ext uri="{FF2B5EF4-FFF2-40B4-BE49-F238E27FC236}">
                  <a16:creationId xmlns:a16="http://schemas.microsoft.com/office/drawing/2014/main" id="{525AABDB-FF74-40BB-9B82-590D4BCEFF30}"/>
                </a:ext>
              </a:extLst>
            </p:cNvPr>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605" name="Freeform 21">
              <a:extLst>
                <a:ext uri="{FF2B5EF4-FFF2-40B4-BE49-F238E27FC236}">
                  <a16:creationId xmlns:a16="http://schemas.microsoft.com/office/drawing/2014/main" id="{73FCD1C6-EE97-4AD8-811F-8B889A41E825}"/>
                </a:ext>
              </a:extLst>
            </p:cNvPr>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67606" name="Freeform 22">
              <a:extLst>
                <a:ext uri="{FF2B5EF4-FFF2-40B4-BE49-F238E27FC236}">
                  <a16:creationId xmlns:a16="http://schemas.microsoft.com/office/drawing/2014/main" id="{1B1254F7-810D-44BE-A31C-25AC7C77293A}"/>
                </a:ext>
              </a:extLst>
            </p:cNvPr>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063" name="Freeform 23">
              <a:extLst>
                <a:ext uri="{FF2B5EF4-FFF2-40B4-BE49-F238E27FC236}">
                  <a16:creationId xmlns:a16="http://schemas.microsoft.com/office/drawing/2014/main" id="{9DF6EA55-23DB-4BFC-9C78-F7E65EF4BAF3}"/>
                </a:ext>
              </a:extLst>
            </p:cNvPr>
            <p:cNvSpPr>
              <a:spLocks/>
            </p:cNvSpPr>
            <p:nvPr/>
          </p:nvSpPr>
          <p:spPr bwMode="hidden">
            <a:xfrm>
              <a:off x="5041" y="0"/>
              <a:ext cx="719" cy="845"/>
            </a:xfrm>
            <a:custGeom>
              <a:avLst/>
              <a:gdLst>
                <a:gd name="T0" fmla="*/ 723 w 717"/>
                <a:gd name="T1" fmla="*/ 845 h 845"/>
                <a:gd name="T2" fmla="*/ 723 w 717"/>
                <a:gd name="T3" fmla="*/ 821 h 845"/>
                <a:gd name="T4" fmla="*/ 580 w 717"/>
                <a:gd name="T5" fmla="*/ 605 h 845"/>
                <a:gd name="T6" fmla="*/ 409 w 717"/>
                <a:gd name="T7" fmla="*/ 396 h 845"/>
                <a:gd name="T8" fmla="*/ 224 w 717"/>
                <a:gd name="T9" fmla="*/ 192 h 845"/>
                <a:gd name="T10" fmla="*/ 17 w 717"/>
                <a:gd name="T11" fmla="*/ 0 h 845"/>
                <a:gd name="T12" fmla="*/ 0 w 717"/>
                <a:gd name="T13" fmla="*/ 0 h 845"/>
                <a:gd name="T14" fmla="*/ 212 w 717"/>
                <a:gd name="T15" fmla="*/ 198 h 845"/>
                <a:gd name="T16" fmla="*/ 403 w 717"/>
                <a:gd name="T17" fmla="*/ 408 h 845"/>
                <a:gd name="T18" fmla="*/ 574 w 717"/>
                <a:gd name="T19" fmla="*/ 623 h 845"/>
                <a:gd name="T20" fmla="*/ 723 w 717"/>
                <a:gd name="T21" fmla="*/ 845 h 845"/>
                <a:gd name="T22" fmla="*/ 72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24">
              <a:extLst>
                <a:ext uri="{FF2B5EF4-FFF2-40B4-BE49-F238E27FC236}">
                  <a16:creationId xmlns:a16="http://schemas.microsoft.com/office/drawing/2014/main" id="{C5522CFA-AEB1-4CC3-8A47-B04427A8FDAA}"/>
                </a:ext>
              </a:extLst>
            </p:cNvPr>
            <p:cNvSpPr>
              <a:spLocks/>
            </p:cNvSpPr>
            <p:nvPr/>
          </p:nvSpPr>
          <p:spPr bwMode="hidden">
            <a:xfrm>
              <a:off x="5352" y="0"/>
              <a:ext cx="408" cy="414"/>
            </a:xfrm>
            <a:custGeom>
              <a:avLst/>
              <a:gdLst>
                <a:gd name="T0" fmla="*/ 410 w 407"/>
                <a:gd name="T1" fmla="*/ 414 h 414"/>
                <a:gd name="T2" fmla="*/ 410 w 407"/>
                <a:gd name="T3" fmla="*/ 396 h 414"/>
                <a:gd name="T4" fmla="*/ 225 w 407"/>
                <a:gd name="T5" fmla="*/ 192 h 414"/>
                <a:gd name="T6" fmla="*/ 12 w 407"/>
                <a:gd name="T7" fmla="*/ 0 h 414"/>
                <a:gd name="T8" fmla="*/ 0 w 407"/>
                <a:gd name="T9" fmla="*/ 0 h 414"/>
                <a:gd name="T10" fmla="*/ 108 w 407"/>
                <a:gd name="T11" fmla="*/ 102 h 414"/>
                <a:gd name="T12" fmla="*/ 219 w 407"/>
                <a:gd name="T13" fmla="*/ 204 h 414"/>
                <a:gd name="T14" fmla="*/ 410 w 407"/>
                <a:gd name="T15" fmla="*/ 414 h 414"/>
                <a:gd name="T16" fmla="*/ 410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609" name="Freeform 25">
              <a:extLst>
                <a:ext uri="{FF2B5EF4-FFF2-40B4-BE49-F238E27FC236}">
                  <a16:creationId xmlns:a16="http://schemas.microsoft.com/office/drawing/2014/main" id="{40E634EF-2083-4F0B-8FA0-8E35244BDB7E}"/>
                </a:ext>
              </a:extLst>
            </p:cNvPr>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latin typeface="Arial" charset="0"/>
              </a:endParaRPr>
            </a:p>
          </p:txBody>
        </p:sp>
        <p:sp>
          <p:nvSpPr>
            <p:cNvPr id="2066" name="Freeform 26">
              <a:extLst>
                <a:ext uri="{FF2B5EF4-FFF2-40B4-BE49-F238E27FC236}">
                  <a16:creationId xmlns:a16="http://schemas.microsoft.com/office/drawing/2014/main" id="{30B89BF2-B325-4506-8C99-24FADF563811}"/>
                </a:ext>
              </a:extLst>
            </p:cNvPr>
            <p:cNvSpPr>
              <a:spLocks/>
            </p:cNvSpPr>
            <p:nvPr/>
          </p:nvSpPr>
          <p:spPr bwMode="hidden">
            <a:xfrm>
              <a:off x="6" y="0"/>
              <a:ext cx="588" cy="599"/>
            </a:xfrm>
            <a:custGeom>
              <a:avLst/>
              <a:gdLst>
                <a:gd name="T0" fmla="*/ 592 w 586"/>
                <a:gd name="T1" fmla="*/ 0 h 599"/>
                <a:gd name="T2" fmla="*/ 574 w 586"/>
                <a:gd name="T3" fmla="*/ 0 h 599"/>
                <a:gd name="T4" fmla="*/ 410 w 586"/>
                <a:gd name="T5" fmla="*/ 132 h 599"/>
                <a:gd name="T6" fmla="*/ 260 w 586"/>
                <a:gd name="T7" fmla="*/ 270 h 599"/>
                <a:gd name="T8" fmla="*/ 120 w 586"/>
                <a:gd name="T9" fmla="*/ 420 h 599"/>
                <a:gd name="T10" fmla="*/ 0 w 586"/>
                <a:gd name="T11" fmla="*/ 575 h 599"/>
                <a:gd name="T12" fmla="*/ 0 w 586"/>
                <a:gd name="T13" fmla="*/ 599 h 599"/>
                <a:gd name="T14" fmla="*/ 120 w 586"/>
                <a:gd name="T15" fmla="*/ 432 h 599"/>
                <a:gd name="T16" fmla="*/ 260 w 586"/>
                <a:gd name="T17" fmla="*/ 282 h 599"/>
                <a:gd name="T18" fmla="*/ 416 w 586"/>
                <a:gd name="T19" fmla="*/ 138 h 599"/>
                <a:gd name="T20" fmla="*/ 592 w 586"/>
                <a:gd name="T21" fmla="*/ 0 h 599"/>
                <a:gd name="T22" fmla="*/ 59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27">
              <a:extLst>
                <a:ext uri="{FF2B5EF4-FFF2-40B4-BE49-F238E27FC236}">
                  <a16:creationId xmlns:a16="http://schemas.microsoft.com/office/drawing/2014/main" id="{9021B866-5DE2-499B-AADA-871FBAAE2E0D}"/>
                </a:ext>
              </a:extLst>
            </p:cNvPr>
            <p:cNvSpPr>
              <a:spLocks/>
            </p:cNvSpPr>
            <p:nvPr/>
          </p:nvSpPr>
          <p:spPr bwMode="hidden">
            <a:xfrm>
              <a:off x="6" y="0"/>
              <a:ext cx="270" cy="252"/>
            </a:xfrm>
            <a:custGeom>
              <a:avLst/>
              <a:gdLst>
                <a:gd name="T0" fmla="*/ 272 w 269"/>
                <a:gd name="T1" fmla="*/ 0 h 252"/>
                <a:gd name="T2" fmla="*/ 254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2 w 269"/>
                <a:gd name="T15" fmla="*/ 0 h 252"/>
                <a:gd name="T16" fmla="*/ 272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Line 28">
              <a:extLst>
                <a:ext uri="{FF2B5EF4-FFF2-40B4-BE49-F238E27FC236}">
                  <a16:creationId xmlns:a16="http://schemas.microsoft.com/office/drawing/2014/main" id="{C4AD6DB5-74A1-4BA8-B2EE-3A7E6FC7D5C0}"/>
                </a:ext>
              </a:extLst>
            </p:cNvPr>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 name="Line 29">
              <a:extLst>
                <a:ext uri="{FF2B5EF4-FFF2-40B4-BE49-F238E27FC236}">
                  <a16:creationId xmlns:a16="http://schemas.microsoft.com/office/drawing/2014/main" id="{876629EE-8265-4C42-9C13-18E9A18F662F}"/>
                </a:ext>
              </a:extLst>
            </p:cNvPr>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Line 30">
              <a:extLst>
                <a:ext uri="{FF2B5EF4-FFF2-40B4-BE49-F238E27FC236}">
                  <a16:creationId xmlns:a16="http://schemas.microsoft.com/office/drawing/2014/main" id="{2DDA0DCB-04D7-475F-897F-AFAC248A9CC3}"/>
                </a:ext>
              </a:extLst>
            </p:cNvPr>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71" name="Group 31">
              <a:extLst>
                <a:ext uri="{FF2B5EF4-FFF2-40B4-BE49-F238E27FC236}">
                  <a16:creationId xmlns:a16="http://schemas.microsoft.com/office/drawing/2014/main" id="{21BFDB69-D72E-43AB-9CCA-B3F8634D55EE}"/>
                </a:ext>
              </a:extLst>
            </p:cNvPr>
            <p:cNvGrpSpPr>
              <a:grpSpLocks/>
            </p:cNvGrpSpPr>
            <p:nvPr/>
          </p:nvGrpSpPr>
          <p:grpSpPr bwMode="auto">
            <a:xfrm>
              <a:off x="1" y="392"/>
              <a:ext cx="5758" cy="1571"/>
              <a:chOff x="1" y="392"/>
              <a:chExt cx="5758" cy="1571"/>
            </a:xfrm>
          </p:grpSpPr>
          <p:sp>
            <p:nvSpPr>
              <p:cNvPr id="2074" name="Line 32">
                <a:extLst>
                  <a:ext uri="{FF2B5EF4-FFF2-40B4-BE49-F238E27FC236}">
                    <a16:creationId xmlns:a16="http://schemas.microsoft.com/office/drawing/2014/main" id="{9846C1A1-CF02-4525-8827-9885B83414EF}"/>
                  </a:ext>
                </a:extLst>
              </p:cNvPr>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5" name="Line 33">
                <a:extLst>
                  <a:ext uri="{FF2B5EF4-FFF2-40B4-BE49-F238E27FC236}">
                    <a16:creationId xmlns:a16="http://schemas.microsoft.com/office/drawing/2014/main" id="{A514B9E0-8E2F-405D-9EDF-53BE593BB762}"/>
                  </a:ext>
                </a:extLst>
              </p:cNvPr>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6" name="Line 34">
                <a:extLst>
                  <a:ext uri="{FF2B5EF4-FFF2-40B4-BE49-F238E27FC236}">
                    <a16:creationId xmlns:a16="http://schemas.microsoft.com/office/drawing/2014/main" id="{6ECCECF2-95F5-476B-A789-92A112B8E1DF}"/>
                  </a:ext>
                </a:extLst>
              </p:cNvPr>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 name="Line 35">
                <a:extLst>
                  <a:ext uri="{FF2B5EF4-FFF2-40B4-BE49-F238E27FC236}">
                    <a16:creationId xmlns:a16="http://schemas.microsoft.com/office/drawing/2014/main" id="{339635C2-B093-4176-9F60-16DAA0BB1DEB}"/>
                  </a:ext>
                </a:extLst>
              </p:cNvPr>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 name="Line 36">
                <a:extLst>
                  <a:ext uri="{FF2B5EF4-FFF2-40B4-BE49-F238E27FC236}">
                    <a16:creationId xmlns:a16="http://schemas.microsoft.com/office/drawing/2014/main" id="{61D1EF22-95BD-4602-9B1E-B7E8A449B53C}"/>
                  </a:ext>
                </a:extLst>
              </p:cNvPr>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2" name="Line 37">
              <a:extLst>
                <a:ext uri="{FF2B5EF4-FFF2-40B4-BE49-F238E27FC236}">
                  <a16:creationId xmlns:a16="http://schemas.microsoft.com/office/drawing/2014/main" id="{D642EF27-095C-413D-A087-26B853E4FCE0}"/>
                </a:ext>
              </a:extLst>
            </p:cNvPr>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3" name="Line 38">
              <a:extLst>
                <a:ext uri="{FF2B5EF4-FFF2-40B4-BE49-F238E27FC236}">
                  <a16:creationId xmlns:a16="http://schemas.microsoft.com/office/drawing/2014/main" id="{68BAAC6C-5B30-47B0-936C-A51C076114C7}"/>
                </a:ext>
              </a:extLst>
            </p:cNvPr>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623" name="Rectangle 39">
            <a:extLst>
              <a:ext uri="{FF2B5EF4-FFF2-40B4-BE49-F238E27FC236}">
                <a16:creationId xmlns:a16="http://schemas.microsoft.com/office/drawing/2014/main" id="{EF7946A9-E3F6-4C08-98F4-173275E7EDCA}"/>
              </a:ext>
            </a:extLst>
          </p:cNvPr>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ltLang="en-US"/>
              <a:t>Click to edit Master title style</a:t>
            </a:r>
          </a:p>
        </p:txBody>
      </p:sp>
      <p:sp>
        <p:nvSpPr>
          <p:cNvPr id="67624" name="Rectangle 40">
            <a:extLst>
              <a:ext uri="{FF2B5EF4-FFF2-40B4-BE49-F238E27FC236}">
                <a16:creationId xmlns:a16="http://schemas.microsoft.com/office/drawing/2014/main" id="{337B83B4-9B08-45B7-A355-935B895477C5}"/>
              </a:ext>
            </a:extLst>
          </p:cNvPr>
          <p:cNvSpPr>
            <a:spLocks noGrp="1" noChangeArrowheads="1"/>
          </p:cNvSpPr>
          <p:nvPr>
            <p:ph type="dt" sz="half" idx="2"/>
          </p:nvPr>
        </p:nvSpPr>
        <p:spPr bwMode="auto">
          <a:xfrm>
            <a:off x="609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defRPr>
            </a:lvl1pPr>
          </a:lstStyle>
          <a:p>
            <a:pPr>
              <a:defRPr/>
            </a:pPr>
            <a:endParaRPr lang="en-US" altLang="en-US"/>
          </a:p>
        </p:txBody>
      </p:sp>
      <p:sp>
        <p:nvSpPr>
          <p:cNvPr id="67625" name="Rectangle 41">
            <a:extLst>
              <a:ext uri="{FF2B5EF4-FFF2-40B4-BE49-F238E27FC236}">
                <a16:creationId xmlns:a16="http://schemas.microsoft.com/office/drawing/2014/main" id="{DC6B4BB6-9147-4EB4-9035-696BA06B6B46}"/>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defRPr>
            </a:lvl1pPr>
          </a:lstStyle>
          <a:p>
            <a:pPr>
              <a:defRPr/>
            </a:pPr>
            <a:endParaRPr lang="en-US" altLang="en-US"/>
          </a:p>
        </p:txBody>
      </p:sp>
      <p:sp>
        <p:nvSpPr>
          <p:cNvPr id="67626" name="Rectangle 42">
            <a:extLst>
              <a:ext uri="{FF2B5EF4-FFF2-40B4-BE49-F238E27FC236}">
                <a16:creationId xmlns:a16="http://schemas.microsoft.com/office/drawing/2014/main" id="{D3932E43-7266-40A2-963A-06C93FEEDBB8}"/>
              </a:ext>
            </a:extLst>
          </p:cNvPr>
          <p:cNvSpPr>
            <a:spLocks noGrp="1" noChangeArrowheads="1"/>
          </p:cNvSpPr>
          <p:nvPr>
            <p:ph type="sldNum" sz="quarter" idx="4"/>
          </p:nvPr>
        </p:nvSpPr>
        <p:spPr bwMode="auto">
          <a:xfrm>
            <a:off x="8737600" y="6243638"/>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Verdana" panose="020B0604030504040204" pitchFamily="34" charset="0"/>
              </a:defRPr>
            </a:lvl1pPr>
          </a:lstStyle>
          <a:p>
            <a:fld id="{33964F9C-D8FC-407A-BE95-6C793DE373A4}" type="slidenum">
              <a:rPr lang="en-US" altLang="en-US"/>
              <a:pPr/>
              <a:t>‹#›</a:t>
            </a:fld>
            <a:endParaRPr lang="en-US" altLang="en-US"/>
          </a:p>
        </p:txBody>
      </p:sp>
      <p:sp>
        <p:nvSpPr>
          <p:cNvPr id="67627" name="Rectangle 43">
            <a:extLst>
              <a:ext uri="{FF2B5EF4-FFF2-40B4-BE49-F238E27FC236}">
                <a16:creationId xmlns:a16="http://schemas.microsoft.com/office/drawing/2014/main" id="{2DCF49DE-E9EC-4DB1-B5EC-6D868D0BC7E1}"/>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744" r:id="rId1"/>
    <p:sldLayoutId id="2147483745" r:id="rId2"/>
    <p:sldLayoutId id="2147483734" r:id="rId3"/>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8000" b="-8000"/>
          </a:stretch>
        </a:blipFill>
        <a:effectLst/>
      </p:bgPr>
    </p:bg>
    <p:spTree>
      <p:nvGrpSpPr>
        <p:cNvPr id="1" name=""/>
        <p:cNvGrpSpPr/>
        <p:nvPr/>
      </p:nvGrpSpPr>
      <p:grpSpPr>
        <a:xfrm>
          <a:off x="0" y="0"/>
          <a:ext cx="0" cy="0"/>
          <a:chOff x="0" y="0"/>
          <a:chExt cx="0" cy="0"/>
        </a:xfrm>
      </p:grpSpPr>
      <p:sp>
        <p:nvSpPr>
          <p:cNvPr id="4098" name="Text Box 3">
            <a:extLst>
              <a:ext uri="{FF2B5EF4-FFF2-40B4-BE49-F238E27FC236}">
                <a16:creationId xmlns:a16="http://schemas.microsoft.com/office/drawing/2014/main" id="{EACED19C-170B-4C16-924C-80760E30492A}"/>
              </a:ext>
            </a:extLst>
          </p:cNvPr>
          <p:cNvSpPr txBox="1">
            <a:spLocks noChangeArrowheads="1"/>
          </p:cNvSpPr>
          <p:nvPr/>
        </p:nvSpPr>
        <p:spPr bwMode="auto">
          <a:xfrm>
            <a:off x="162479" y="5400676"/>
            <a:ext cx="450373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SzPct val="90000"/>
              <a:buChar char="¤"/>
              <a:defRPr sz="3200">
                <a:solidFill>
                  <a:schemeClr val="tx1"/>
                </a:solidFill>
                <a:latin typeface="Lucida Sans" panose="020B0602030504020204" pitchFamily="34" charset="0"/>
              </a:defRPr>
            </a:lvl1pPr>
            <a:lvl2pPr marL="742950" indent="-285750" eaLnBrk="0" hangingPunct="0">
              <a:spcBef>
                <a:spcPct val="20000"/>
              </a:spcBef>
              <a:buSzPct val="65000"/>
              <a:buFont typeface="Monotype Sorts" pitchFamily="2" charset="2"/>
              <a:buChar char="m"/>
              <a:defRPr sz="2800">
                <a:solidFill>
                  <a:schemeClr val="tx1"/>
                </a:solidFill>
                <a:latin typeface="Lucida Sans" panose="020B0602030504020204" pitchFamily="34" charset="0"/>
              </a:defRPr>
            </a:lvl2pPr>
            <a:lvl3pPr marL="1143000" indent="-228600" eaLnBrk="0" hangingPunct="0">
              <a:spcBef>
                <a:spcPct val="20000"/>
              </a:spcBef>
              <a:buChar char="•"/>
              <a:defRPr sz="2400">
                <a:solidFill>
                  <a:schemeClr val="tx1"/>
                </a:solidFill>
                <a:latin typeface="Lucida Sans" panose="020B0602030504020204" pitchFamily="34" charset="0"/>
              </a:defRPr>
            </a:lvl3pPr>
            <a:lvl4pPr marL="1600200" indent="-228600" eaLnBrk="0" hangingPunct="0">
              <a:spcBef>
                <a:spcPct val="20000"/>
              </a:spcBef>
              <a:buChar char="–"/>
              <a:defRPr sz="2000">
                <a:solidFill>
                  <a:schemeClr val="tx1"/>
                </a:solidFill>
                <a:latin typeface="Lucida Sans" panose="020B0602030504020204" pitchFamily="34" charset="0"/>
              </a:defRPr>
            </a:lvl4pPr>
            <a:lvl5pPr marL="2057400" indent="-228600" eaLnBrk="0" hangingPunct="0">
              <a:spcBef>
                <a:spcPct val="20000"/>
              </a:spcBef>
              <a:buChar char="»"/>
              <a:defRPr sz="2000">
                <a:solidFill>
                  <a:schemeClr val="tx1"/>
                </a:solidFill>
                <a:latin typeface="Lucida Sans" panose="020B0602030504020204" pitchFamily="34" charset="0"/>
              </a:defRPr>
            </a:lvl5pPr>
            <a:lvl6pPr marL="2514600" indent="-228600" eaLnBrk="0" fontAlgn="base" hangingPunct="0">
              <a:spcBef>
                <a:spcPct val="20000"/>
              </a:spcBef>
              <a:spcAft>
                <a:spcPct val="0"/>
              </a:spcAft>
              <a:buChar char="»"/>
              <a:defRPr sz="2000">
                <a:solidFill>
                  <a:schemeClr val="tx1"/>
                </a:solidFill>
                <a:latin typeface="Lucida Sans" panose="020B0602030504020204" pitchFamily="34" charset="0"/>
              </a:defRPr>
            </a:lvl6pPr>
            <a:lvl7pPr marL="2971800" indent="-228600" eaLnBrk="0" fontAlgn="base" hangingPunct="0">
              <a:spcBef>
                <a:spcPct val="20000"/>
              </a:spcBef>
              <a:spcAft>
                <a:spcPct val="0"/>
              </a:spcAft>
              <a:buChar char="»"/>
              <a:defRPr sz="2000">
                <a:solidFill>
                  <a:schemeClr val="tx1"/>
                </a:solidFill>
                <a:latin typeface="Lucida Sans" panose="020B0602030504020204" pitchFamily="34" charset="0"/>
              </a:defRPr>
            </a:lvl7pPr>
            <a:lvl8pPr marL="3429000" indent="-228600" eaLnBrk="0" fontAlgn="base" hangingPunct="0">
              <a:spcBef>
                <a:spcPct val="20000"/>
              </a:spcBef>
              <a:spcAft>
                <a:spcPct val="0"/>
              </a:spcAft>
              <a:buChar char="»"/>
              <a:defRPr sz="2000">
                <a:solidFill>
                  <a:schemeClr val="tx1"/>
                </a:solidFill>
                <a:latin typeface="Lucida Sans" panose="020B0602030504020204" pitchFamily="34" charset="0"/>
              </a:defRPr>
            </a:lvl8pPr>
            <a:lvl9pPr marL="3886200" indent="-228600" eaLnBrk="0" fontAlgn="base" hangingPunct="0">
              <a:spcBef>
                <a:spcPct val="20000"/>
              </a:spcBef>
              <a:spcAft>
                <a:spcPct val="0"/>
              </a:spcAft>
              <a:buChar char="»"/>
              <a:defRPr sz="2000">
                <a:solidFill>
                  <a:schemeClr val="tx1"/>
                </a:solidFill>
                <a:latin typeface="Lucida Sans" panose="020B0602030504020204" pitchFamily="34" charset="0"/>
              </a:defRPr>
            </a:lvl9pPr>
          </a:lstStyle>
          <a:p>
            <a:pPr eaLnBrk="1" hangingPunct="1">
              <a:spcBef>
                <a:spcPct val="50000"/>
              </a:spcBef>
              <a:buSzTx/>
              <a:buNone/>
            </a:pPr>
            <a:r>
              <a:rPr lang="en-US" altLang="en-US" sz="2400" dirty="0">
                <a:latin typeface="Arial" panose="020B0604020202020204" pitchFamily="34" charset="0"/>
                <a:cs typeface="Arial" panose="020B0604020202020204" pitchFamily="34" charset="0"/>
              </a:rPr>
              <a:t>Jim Sutherland, PhD, Director</a:t>
            </a:r>
          </a:p>
          <a:p>
            <a:pPr eaLnBrk="1" hangingPunct="1">
              <a:spcBef>
                <a:spcPct val="50000"/>
              </a:spcBef>
              <a:buSzTx/>
              <a:buFontTx/>
              <a:buNone/>
            </a:pPr>
            <a:r>
              <a:rPr lang="en-US" altLang="en-US" sz="2400" dirty="0">
                <a:latin typeface="Arial" panose="020B0604020202020204" pitchFamily="34" charset="0"/>
                <a:cs typeface="Arial" panose="020B0604020202020204" pitchFamily="34" charset="0"/>
              </a:rPr>
              <a:t>RMNI.org</a:t>
            </a:r>
          </a:p>
        </p:txBody>
      </p:sp>
      <p:pic>
        <p:nvPicPr>
          <p:cNvPr id="4099" name="Picture 2">
            <a:extLst>
              <a:ext uri="{FF2B5EF4-FFF2-40B4-BE49-F238E27FC236}">
                <a16:creationId xmlns:a16="http://schemas.microsoft.com/office/drawing/2014/main" id="{84A7BD38-119E-4162-A105-0979AD62F48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3082" y="5908507"/>
            <a:ext cx="2246673" cy="796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
            <a:extLst>
              <a:ext uri="{FF2B5EF4-FFF2-40B4-BE49-F238E27FC236}">
                <a16:creationId xmlns:a16="http://schemas.microsoft.com/office/drawing/2014/main" id="{34648526-DEBA-4A1E-94C6-951449F3AE91}"/>
              </a:ext>
            </a:extLst>
          </p:cNvPr>
          <p:cNvSpPr txBox="1">
            <a:spLocks noChangeArrowheads="1"/>
          </p:cNvSpPr>
          <p:nvPr/>
        </p:nvSpPr>
        <p:spPr bwMode="auto">
          <a:xfrm>
            <a:off x="186879" y="3044825"/>
            <a:ext cx="66421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4400" b="1" dirty="0"/>
              <a:t>An Introduction to Cults</a:t>
            </a:r>
          </a:p>
        </p:txBody>
      </p:sp>
    </p:spTree>
    <p:extLst>
      <p:ext uri="{BB962C8B-B14F-4D97-AF65-F5344CB8AC3E}">
        <p14:creationId xmlns:p14="http://schemas.microsoft.com/office/powerpoint/2010/main" val="2532402574"/>
      </p:ext>
    </p:extLst>
  </p:cSld>
  <p:clrMapOvr>
    <a:masterClrMapping/>
  </p:clrMapOvr>
  <p:transition advClick="0" advTm="6400">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DB77DF7-6638-4303-B18F-2B299EF50A8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FE98B75-4A7D-4A70-B067-173B3F382286}" type="slidenum">
              <a:rPr lang="en-US" altLang="en-US">
                <a:latin typeface="Verdana" panose="020B0604030504040204" pitchFamily="34" charset="0"/>
              </a:rPr>
              <a:pPr eaLnBrk="1" hangingPunct="1"/>
              <a:t>10</a:t>
            </a:fld>
            <a:endParaRPr lang="en-US" altLang="en-US">
              <a:latin typeface="Verdana" panose="020B0604030504040204" pitchFamily="34" charset="0"/>
            </a:endParaRPr>
          </a:p>
        </p:txBody>
      </p:sp>
      <p:sp>
        <p:nvSpPr>
          <p:cNvPr id="63490" name="Rectangle 2">
            <a:extLst>
              <a:ext uri="{FF2B5EF4-FFF2-40B4-BE49-F238E27FC236}">
                <a16:creationId xmlns:a16="http://schemas.microsoft.com/office/drawing/2014/main" id="{7664D17B-9CF1-4621-82BB-DB51F9CC55FD}"/>
              </a:ext>
            </a:extLst>
          </p:cNvPr>
          <p:cNvSpPr>
            <a:spLocks noGrp="1" noChangeArrowheads="1"/>
          </p:cNvSpPr>
          <p:nvPr>
            <p:ph type="title"/>
          </p:nvPr>
        </p:nvSpPr>
        <p:spPr/>
        <p:txBody>
          <a:bodyPr/>
          <a:lstStyle/>
          <a:p>
            <a:pPr eaLnBrk="1" hangingPunct="1">
              <a:defRPr/>
            </a:pPr>
            <a:r>
              <a:rPr lang="en-US" altLang="en-US"/>
              <a:t>Cultic Patterns, by Rick Branch</a:t>
            </a:r>
          </a:p>
        </p:txBody>
      </p:sp>
      <p:sp>
        <p:nvSpPr>
          <p:cNvPr id="63491" name="Rectangle 3">
            <a:extLst>
              <a:ext uri="{FF2B5EF4-FFF2-40B4-BE49-F238E27FC236}">
                <a16:creationId xmlns:a16="http://schemas.microsoft.com/office/drawing/2014/main" id="{749D6AC6-06F5-4258-81B1-C89607E0261F}"/>
              </a:ext>
            </a:extLst>
          </p:cNvPr>
          <p:cNvSpPr>
            <a:spLocks noGrp="1" noChangeArrowheads="1"/>
          </p:cNvSpPr>
          <p:nvPr>
            <p:ph type="body" idx="1"/>
          </p:nvPr>
        </p:nvSpPr>
        <p:spPr/>
        <p:txBody>
          <a:bodyPr/>
          <a:lstStyle/>
          <a:p>
            <a:pPr eaLnBrk="1" hangingPunct="1">
              <a:lnSpc>
                <a:spcPct val="80000"/>
              </a:lnSpc>
              <a:defRPr/>
            </a:pPr>
            <a:r>
              <a:rPr lang="en-US" altLang="en-US" sz="2800" dirty="0"/>
              <a:t>“They subtract from the deity of Christ.”</a:t>
            </a:r>
          </a:p>
          <a:p>
            <a:pPr lvl="1" eaLnBrk="1" hangingPunct="1">
              <a:lnSpc>
                <a:spcPct val="80000"/>
              </a:lnSpc>
              <a:defRPr/>
            </a:pPr>
            <a:r>
              <a:rPr lang="en-US" altLang="en-US" sz="2400" dirty="0"/>
              <a:t>JWs consider Jesus the Son of God, but not God the Son</a:t>
            </a:r>
          </a:p>
          <a:p>
            <a:pPr lvl="1" eaLnBrk="1" hangingPunct="1">
              <a:lnSpc>
                <a:spcPct val="80000"/>
              </a:lnSpc>
              <a:defRPr/>
            </a:pPr>
            <a:r>
              <a:rPr lang="en-US" altLang="en-US" sz="2400" dirty="0"/>
              <a:t>For Mormons, “Christ is the ‘son of God’ become man. So is every other man the “son of God.” </a:t>
            </a:r>
            <a:r>
              <a:rPr lang="en-US" altLang="en-US" sz="1400" dirty="0"/>
              <a:t>(Dr. John H. Gerstner, </a:t>
            </a:r>
            <a:r>
              <a:rPr lang="en-US" altLang="en-US" sz="1400" i="1" dirty="0"/>
              <a:t>Survey of the Major Cults</a:t>
            </a:r>
            <a:r>
              <a:rPr lang="en-US" altLang="en-US" sz="1400" dirty="0"/>
              <a:t>)</a:t>
            </a:r>
          </a:p>
          <a:p>
            <a:pPr eaLnBrk="1" hangingPunct="1">
              <a:lnSpc>
                <a:spcPct val="80000"/>
              </a:lnSpc>
              <a:defRPr/>
            </a:pPr>
            <a:r>
              <a:rPr lang="en-US" altLang="en-US" sz="2800" dirty="0"/>
              <a:t>“They multiply the requirements for salvation.”</a:t>
            </a:r>
          </a:p>
          <a:p>
            <a:pPr lvl="1" eaLnBrk="1" hangingPunct="1">
              <a:lnSpc>
                <a:spcPct val="80000"/>
              </a:lnSpc>
              <a:defRPr/>
            </a:pPr>
            <a:r>
              <a:rPr lang="en-US" altLang="en-US" sz="2400" dirty="0"/>
              <a:t>For JWs, it is ‘publish or perish.’</a:t>
            </a:r>
          </a:p>
          <a:p>
            <a:pPr lvl="1" eaLnBrk="1" hangingPunct="1">
              <a:lnSpc>
                <a:spcPct val="80000"/>
              </a:lnSpc>
              <a:defRPr/>
            </a:pPr>
            <a:r>
              <a:rPr lang="en-US" altLang="en-US" sz="2400" dirty="0"/>
              <a:t>Almost all religions and cults teach that we must </a:t>
            </a:r>
            <a:r>
              <a:rPr lang="en-US" altLang="en-US" sz="2400" b="1" dirty="0"/>
              <a:t>do</a:t>
            </a:r>
            <a:r>
              <a:rPr lang="en-US" altLang="en-US" sz="2400" dirty="0"/>
              <a:t> certain things to </a:t>
            </a:r>
            <a:r>
              <a:rPr lang="en-US" altLang="en-US" sz="2400" b="1" dirty="0"/>
              <a:t>earn</a:t>
            </a:r>
            <a:r>
              <a:rPr lang="en-US" altLang="en-US" sz="2400" dirty="0"/>
              <a:t> salvation. The Bible says salvation is a gift through faith, and that even faith is a gift of God (Eph. 2:8-9).</a:t>
            </a:r>
          </a:p>
        </p:txBody>
      </p:sp>
    </p:spTree>
    <p:extLst>
      <p:ext uri="{BB962C8B-B14F-4D97-AF65-F5344CB8AC3E}">
        <p14:creationId xmlns:p14="http://schemas.microsoft.com/office/powerpoint/2010/main" val="405990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FDD2ADE-768F-4D62-8619-48C081056BD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30A5C6-97E0-4469-8774-FABFFA266CA1}" type="slidenum">
              <a:rPr lang="en-US" altLang="en-US">
                <a:latin typeface="Verdana" panose="020B0604030504040204" pitchFamily="34" charset="0"/>
              </a:rPr>
              <a:pPr eaLnBrk="1" hangingPunct="1"/>
              <a:t>11</a:t>
            </a:fld>
            <a:endParaRPr lang="en-US" altLang="en-US">
              <a:latin typeface="Verdana" panose="020B0604030504040204" pitchFamily="34" charset="0"/>
            </a:endParaRPr>
          </a:p>
        </p:txBody>
      </p:sp>
      <p:sp>
        <p:nvSpPr>
          <p:cNvPr id="64514" name="Rectangle 2">
            <a:extLst>
              <a:ext uri="{FF2B5EF4-FFF2-40B4-BE49-F238E27FC236}">
                <a16:creationId xmlns:a16="http://schemas.microsoft.com/office/drawing/2014/main" id="{074A0964-5444-4819-BEE8-78F64924E930}"/>
              </a:ext>
            </a:extLst>
          </p:cNvPr>
          <p:cNvSpPr>
            <a:spLocks noGrp="1" noChangeArrowheads="1"/>
          </p:cNvSpPr>
          <p:nvPr>
            <p:ph type="title"/>
          </p:nvPr>
        </p:nvSpPr>
        <p:spPr/>
        <p:txBody>
          <a:bodyPr/>
          <a:lstStyle/>
          <a:p>
            <a:pPr eaLnBrk="1" hangingPunct="1">
              <a:defRPr/>
            </a:pPr>
            <a:r>
              <a:rPr lang="en-US" altLang="en-US"/>
              <a:t>Cultic Patterns, by Rick Branch</a:t>
            </a:r>
          </a:p>
        </p:txBody>
      </p:sp>
      <p:sp>
        <p:nvSpPr>
          <p:cNvPr id="64515" name="Rectangle 3">
            <a:extLst>
              <a:ext uri="{FF2B5EF4-FFF2-40B4-BE49-F238E27FC236}">
                <a16:creationId xmlns:a16="http://schemas.microsoft.com/office/drawing/2014/main" id="{7D7C6D4B-B7D3-4776-A8F7-E896DF804AF3}"/>
              </a:ext>
            </a:extLst>
          </p:cNvPr>
          <p:cNvSpPr>
            <a:spLocks noGrp="1" noChangeArrowheads="1"/>
          </p:cNvSpPr>
          <p:nvPr>
            <p:ph type="body" idx="1"/>
          </p:nvPr>
        </p:nvSpPr>
        <p:spPr/>
        <p:txBody>
          <a:bodyPr/>
          <a:lstStyle/>
          <a:p>
            <a:pPr eaLnBrk="1" hangingPunct="1">
              <a:defRPr/>
            </a:pPr>
            <a:r>
              <a:rPr lang="en-US" altLang="en-US"/>
              <a:t>They divide “the follower’s loyalty.”</a:t>
            </a:r>
          </a:p>
          <a:p>
            <a:pPr lvl="1" eaLnBrk="1" hangingPunct="1">
              <a:defRPr/>
            </a:pPr>
            <a:r>
              <a:rPr lang="en-US" altLang="en-US"/>
              <a:t>“The only church syndrome”</a:t>
            </a:r>
          </a:p>
          <a:p>
            <a:pPr lvl="1" eaLnBrk="1" hangingPunct="1">
              <a:defRPr/>
            </a:pPr>
            <a:r>
              <a:rPr lang="en-US" altLang="en-US"/>
              <a:t>They try to keep followers from their families in many cases, and from the larger society (JWs).</a:t>
            </a:r>
          </a:p>
        </p:txBody>
      </p:sp>
    </p:spTree>
    <p:extLst>
      <p:ext uri="{BB962C8B-B14F-4D97-AF65-F5344CB8AC3E}">
        <p14:creationId xmlns:p14="http://schemas.microsoft.com/office/powerpoint/2010/main" val="344399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013126B-D61C-40DF-921E-71B2DD79A7B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B0ECE0-5DDA-446F-99BC-ABDDEF2D4823}" type="slidenum">
              <a:rPr lang="en-US" altLang="en-US">
                <a:latin typeface="Verdana" panose="020B0604030504040204" pitchFamily="34" charset="0"/>
              </a:rPr>
              <a:pPr eaLnBrk="1" hangingPunct="1"/>
              <a:t>12</a:t>
            </a:fld>
            <a:endParaRPr lang="en-US" altLang="en-US" dirty="0">
              <a:latin typeface="Verdana" panose="020B0604030504040204" pitchFamily="34" charset="0"/>
            </a:endParaRPr>
          </a:p>
        </p:txBody>
      </p:sp>
      <p:sp>
        <p:nvSpPr>
          <p:cNvPr id="49154" name="Rectangle 2">
            <a:extLst>
              <a:ext uri="{FF2B5EF4-FFF2-40B4-BE49-F238E27FC236}">
                <a16:creationId xmlns:a16="http://schemas.microsoft.com/office/drawing/2014/main" id="{7D94F2E8-5FF9-41D6-A4A5-157ED9ABDA40}"/>
              </a:ext>
            </a:extLst>
          </p:cNvPr>
          <p:cNvSpPr>
            <a:spLocks noGrp="1" noChangeArrowheads="1"/>
          </p:cNvSpPr>
          <p:nvPr>
            <p:ph type="title"/>
          </p:nvPr>
        </p:nvSpPr>
        <p:spPr>
          <a:xfrm>
            <a:off x="1752600" y="228600"/>
            <a:ext cx="8686800" cy="990600"/>
          </a:xfrm>
        </p:spPr>
        <p:txBody>
          <a:bodyPr/>
          <a:lstStyle/>
          <a:p>
            <a:pPr eaLnBrk="1" hangingPunct="1">
              <a:defRPr/>
            </a:pPr>
            <a:r>
              <a:rPr lang="en-US" altLang="en-US"/>
              <a:t>Descriptive Definition of a Cult</a:t>
            </a:r>
          </a:p>
        </p:txBody>
      </p:sp>
      <p:sp>
        <p:nvSpPr>
          <p:cNvPr id="49155" name="Rectangle 3">
            <a:extLst>
              <a:ext uri="{FF2B5EF4-FFF2-40B4-BE49-F238E27FC236}">
                <a16:creationId xmlns:a16="http://schemas.microsoft.com/office/drawing/2014/main" id="{4BAE2A9B-C8DD-4F14-BF50-132CB3177A0D}"/>
              </a:ext>
            </a:extLst>
          </p:cNvPr>
          <p:cNvSpPr>
            <a:spLocks noGrp="1" noChangeArrowheads="1"/>
          </p:cNvSpPr>
          <p:nvPr>
            <p:ph type="body" idx="1"/>
          </p:nvPr>
        </p:nvSpPr>
        <p:spPr>
          <a:xfrm>
            <a:off x="1084191" y="1524002"/>
            <a:ext cx="10023618" cy="4151672"/>
          </a:xfrm>
        </p:spPr>
        <p:txBody>
          <a:bodyPr/>
          <a:lstStyle/>
          <a:p>
            <a:pPr marL="0" indent="0" eaLnBrk="1" hangingPunct="1">
              <a:lnSpc>
                <a:spcPct val="80000"/>
              </a:lnSpc>
              <a:buNone/>
              <a:defRPr/>
            </a:pPr>
            <a:r>
              <a:rPr lang="en-US" altLang="en-US" dirty="0"/>
              <a:t>A ‘cult’ is a religious group that has a ‘prophet’-founder called of god to give a special message not found in the Bible itself, often apocalyptic in nature and often set forth in ‘inspired’ writings. In deference to this charismatic figure or these ‘inspired’ writings, the style of leadership is authoritarian and there is frequently an </a:t>
            </a:r>
            <a:r>
              <a:rPr lang="en-US" altLang="en-US" dirty="0" err="1"/>
              <a:t>exclusivistic</a:t>
            </a:r>
            <a:r>
              <a:rPr lang="en-US" altLang="en-US" dirty="0"/>
              <a:t> outlook, supported by legalistic lifestyle and persecution mentality.” </a:t>
            </a:r>
            <a:r>
              <a:rPr lang="en-US" altLang="en-US" sz="1600" i="1" dirty="0"/>
              <a:t>Another Gospel</a:t>
            </a:r>
            <a:r>
              <a:rPr lang="en-US" altLang="en-US" sz="1600" dirty="0"/>
              <a:t>, p. 16</a:t>
            </a:r>
            <a:endParaRPr lang="en-US" altLang="en-US" dirty="0"/>
          </a:p>
        </p:txBody>
      </p:sp>
    </p:spTree>
    <p:extLst>
      <p:ext uri="{BB962C8B-B14F-4D97-AF65-F5344CB8AC3E}">
        <p14:creationId xmlns:p14="http://schemas.microsoft.com/office/powerpoint/2010/main" val="189883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5AF8EBD-9E12-427C-9263-15309571F43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6A2C33-1AF9-4CE3-9E87-1A317E641B27}" type="slidenum">
              <a:rPr lang="en-US" altLang="en-US">
                <a:latin typeface="Verdana" panose="020B0604030504040204" pitchFamily="34" charset="0"/>
              </a:rPr>
              <a:pPr eaLnBrk="1" hangingPunct="1"/>
              <a:t>13</a:t>
            </a:fld>
            <a:endParaRPr lang="en-US" altLang="en-US">
              <a:latin typeface="Verdana" panose="020B0604030504040204" pitchFamily="34" charset="0"/>
            </a:endParaRPr>
          </a:p>
        </p:txBody>
      </p:sp>
      <p:sp>
        <p:nvSpPr>
          <p:cNvPr id="53250" name="Rectangle 2">
            <a:extLst>
              <a:ext uri="{FF2B5EF4-FFF2-40B4-BE49-F238E27FC236}">
                <a16:creationId xmlns:a16="http://schemas.microsoft.com/office/drawing/2014/main" id="{716962B0-84C5-4AC0-A0F8-6B36750B50D4}"/>
              </a:ext>
            </a:extLst>
          </p:cNvPr>
          <p:cNvSpPr>
            <a:spLocks noGrp="1" noChangeArrowheads="1"/>
          </p:cNvSpPr>
          <p:nvPr>
            <p:ph type="title"/>
          </p:nvPr>
        </p:nvSpPr>
        <p:spPr>
          <a:xfrm>
            <a:off x="1981200" y="274638"/>
            <a:ext cx="8229600" cy="715962"/>
          </a:xfrm>
        </p:spPr>
        <p:txBody>
          <a:bodyPr/>
          <a:lstStyle/>
          <a:p>
            <a:pPr eaLnBrk="1" hangingPunct="1">
              <a:defRPr/>
            </a:pPr>
            <a:r>
              <a:rPr lang="en-US" altLang="en-US" sz="3600"/>
              <a:t>Sociological Definition of a Cult</a:t>
            </a:r>
            <a:endParaRPr lang="en-US" altLang="en-US" sz="4000"/>
          </a:p>
        </p:txBody>
      </p:sp>
      <p:sp>
        <p:nvSpPr>
          <p:cNvPr id="53251" name="Rectangle 3">
            <a:extLst>
              <a:ext uri="{FF2B5EF4-FFF2-40B4-BE49-F238E27FC236}">
                <a16:creationId xmlns:a16="http://schemas.microsoft.com/office/drawing/2014/main" id="{1523A06B-5C95-4448-835F-A4DFF56F6E6B}"/>
              </a:ext>
            </a:extLst>
          </p:cNvPr>
          <p:cNvSpPr>
            <a:spLocks noGrp="1" noChangeArrowheads="1"/>
          </p:cNvSpPr>
          <p:nvPr>
            <p:ph type="body" idx="1"/>
          </p:nvPr>
        </p:nvSpPr>
        <p:spPr>
          <a:xfrm>
            <a:off x="1084191" y="1371600"/>
            <a:ext cx="10081225" cy="5105400"/>
          </a:xfrm>
        </p:spPr>
        <p:txBody>
          <a:bodyPr/>
          <a:lstStyle/>
          <a:p>
            <a:pPr eaLnBrk="1" hangingPunct="1">
              <a:lnSpc>
                <a:spcPct val="80000"/>
              </a:lnSpc>
              <a:defRPr/>
            </a:pPr>
            <a:r>
              <a:rPr lang="en-US" altLang="en-US" sz="2400" dirty="0"/>
              <a:t>Control of behavior, information, thoughts, and emotions—BITE acronym of Steven Hassan </a:t>
            </a:r>
            <a:r>
              <a:rPr lang="en-US" altLang="en-US" sz="1200" dirty="0"/>
              <a:t>(“The Culture of Cults” www.fwbo-files.com/CofC.htm p.5, 5/20/05)</a:t>
            </a:r>
          </a:p>
          <a:p>
            <a:pPr eaLnBrk="1" hangingPunct="1">
              <a:lnSpc>
                <a:spcPct val="80000"/>
              </a:lnSpc>
              <a:defRPr/>
            </a:pPr>
            <a:r>
              <a:rPr lang="en-US" altLang="en-US" sz="2400" dirty="0"/>
              <a:t>“Cult belief systems present a [bi-polar] vision in which any individual, through following the group’s teachings, can begin to aspire to a ‘new life’ or a ‘new self’, based on these ideals…Believers begin to see their old self, their pre-cult personality, as having fallen short of the ideal.” </a:t>
            </a:r>
            <a:r>
              <a:rPr lang="en-US" altLang="en-US" sz="1200" dirty="0"/>
              <a:t>(“The Culture of Cults” www.fwbo-files.com/CofC.htm page 6, 5/20/05)</a:t>
            </a:r>
          </a:p>
          <a:p>
            <a:pPr eaLnBrk="1" hangingPunct="1">
              <a:lnSpc>
                <a:spcPct val="80000"/>
              </a:lnSpc>
              <a:defRPr/>
            </a:pPr>
            <a:r>
              <a:rPr lang="en-US" altLang="en-US" dirty="0"/>
              <a:t>“</a:t>
            </a:r>
            <a:r>
              <a:rPr lang="en-US" altLang="en-US" sz="2400" dirty="0"/>
              <a:t>Cults gain influence over their members by promoting a belief system which undermines members’ confidence in their own judgment…so that they find it difficult to make decisions for themselves, independently of guidance from the group’s teachers and preceptors.” </a:t>
            </a:r>
            <a:r>
              <a:rPr lang="en-US" altLang="en-US" sz="1200" dirty="0"/>
              <a:t>(“The Culture of Cults” www.fwbo-files.com/CofC.htm p. 7, 5/20/05)</a:t>
            </a:r>
            <a:endParaRPr lang="en-US" altLang="en-US" sz="2400" dirty="0"/>
          </a:p>
          <a:p>
            <a:pPr eaLnBrk="1" hangingPunct="1">
              <a:lnSpc>
                <a:spcPct val="80000"/>
              </a:lnSpc>
              <a:defRPr/>
            </a:pPr>
            <a:endParaRPr lang="en-US" altLang="en-US" sz="2400" dirty="0"/>
          </a:p>
        </p:txBody>
      </p:sp>
    </p:spTree>
    <p:extLst>
      <p:ext uri="{BB962C8B-B14F-4D97-AF65-F5344CB8AC3E}">
        <p14:creationId xmlns:p14="http://schemas.microsoft.com/office/powerpoint/2010/main" val="3039380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AE83E1B-61BC-4F0F-BDDD-BCC3AAAF63A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CC14FBE-21AA-492C-942D-F542C90423F3}" type="slidenum">
              <a:rPr lang="en-US" altLang="en-US">
                <a:latin typeface="Verdana" panose="020B0604030504040204" pitchFamily="34" charset="0"/>
              </a:rPr>
              <a:pPr eaLnBrk="1" hangingPunct="1"/>
              <a:t>14</a:t>
            </a:fld>
            <a:endParaRPr lang="en-US" altLang="en-US">
              <a:latin typeface="Verdana" panose="020B0604030504040204" pitchFamily="34" charset="0"/>
            </a:endParaRPr>
          </a:p>
        </p:txBody>
      </p:sp>
      <p:sp>
        <p:nvSpPr>
          <p:cNvPr id="8194" name="Rectangle 2">
            <a:extLst>
              <a:ext uri="{FF2B5EF4-FFF2-40B4-BE49-F238E27FC236}">
                <a16:creationId xmlns:a16="http://schemas.microsoft.com/office/drawing/2014/main" id="{36A3ACB8-5289-401A-A868-7B9C1BD68260}"/>
              </a:ext>
            </a:extLst>
          </p:cNvPr>
          <p:cNvSpPr>
            <a:spLocks noGrp="1" noChangeArrowheads="1"/>
          </p:cNvSpPr>
          <p:nvPr>
            <p:ph type="title"/>
          </p:nvPr>
        </p:nvSpPr>
        <p:spPr>
          <a:xfrm>
            <a:off x="1981200" y="0"/>
            <a:ext cx="8229600" cy="636588"/>
          </a:xfrm>
        </p:spPr>
        <p:txBody>
          <a:bodyPr/>
          <a:lstStyle/>
          <a:p>
            <a:pPr eaLnBrk="1" hangingPunct="1">
              <a:defRPr/>
            </a:pPr>
            <a:r>
              <a:rPr lang="en-US" altLang="en-US" sz="4000"/>
              <a:t>Why are there cults?</a:t>
            </a:r>
          </a:p>
        </p:txBody>
      </p:sp>
      <p:sp>
        <p:nvSpPr>
          <p:cNvPr id="8195" name="Rectangle 3">
            <a:extLst>
              <a:ext uri="{FF2B5EF4-FFF2-40B4-BE49-F238E27FC236}">
                <a16:creationId xmlns:a16="http://schemas.microsoft.com/office/drawing/2014/main" id="{B1D37521-560F-4760-A971-D7A238073C26}"/>
              </a:ext>
            </a:extLst>
          </p:cNvPr>
          <p:cNvSpPr>
            <a:spLocks noGrp="1" noChangeArrowheads="1"/>
          </p:cNvSpPr>
          <p:nvPr>
            <p:ph type="body" idx="1"/>
          </p:nvPr>
        </p:nvSpPr>
        <p:spPr>
          <a:xfrm>
            <a:off x="1084191" y="914400"/>
            <a:ext cx="10023618" cy="5715000"/>
          </a:xfrm>
        </p:spPr>
        <p:txBody>
          <a:bodyPr/>
          <a:lstStyle/>
          <a:p>
            <a:pPr eaLnBrk="1" hangingPunct="1">
              <a:lnSpc>
                <a:spcPct val="80000"/>
              </a:lnSpc>
              <a:defRPr/>
            </a:pPr>
            <a:r>
              <a:rPr lang="en-US" altLang="en-US" sz="2400" dirty="0"/>
              <a:t>Satan is the “Father of lies” (John 8:44) and challenges the Word of God (Gen. 3:4) with false authority.</a:t>
            </a:r>
          </a:p>
          <a:p>
            <a:pPr eaLnBrk="1" hangingPunct="1">
              <a:lnSpc>
                <a:spcPct val="80000"/>
              </a:lnSpc>
              <a:defRPr/>
            </a:pPr>
            <a:r>
              <a:rPr lang="en-US" altLang="en-US" sz="2400" dirty="0"/>
              <a:t>Due to sin, charismatic individuals use religion to feed their pride, passions and possessions.</a:t>
            </a:r>
          </a:p>
          <a:p>
            <a:pPr eaLnBrk="1" hangingPunct="1">
              <a:lnSpc>
                <a:spcPct val="80000"/>
              </a:lnSpc>
              <a:defRPr/>
            </a:pPr>
            <a:r>
              <a:rPr lang="en-US" altLang="en-US" sz="2400" dirty="0"/>
              <a:t>Cultic leaders exploit doctrines and truths neglected by the church, or play off them with half-truths. Because the church hasn’t taught correct doctrine well, Christians sometimes are beguiled by flamboyant leaders who beguile them with sweet lies.</a:t>
            </a:r>
          </a:p>
          <a:p>
            <a:pPr eaLnBrk="1" hangingPunct="1">
              <a:lnSpc>
                <a:spcPct val="80000"/>
              </a:lnSpc>
              <a:defRPr/>
            </a:pPr>
            <a:r>
              <a:rPr lang="en-US" altLang="en-US" sz="2400" dirty="0"/>
              <a:t>God dealt with false prophets about 1500 BC when he gave the marks of false prophets.</a:t>
            </a:r>
          </a:p>
          <a:p>
            <a:pPr lvl="1" eaLnBrk="1" hangingPunct="1">
              <a:lnSpc>
                <a:spcPct val="80000"/>
              </a:lnSpc>
              <a:defRPr/>
            </a:pPr>
            <a:r>
              <a:rPr lang="en-US" altLang="en-US" sz="2000" dirty="0"/>
              <a:t>If a prophet spoke in God’s name and the prophesy </a:t>
            </a:r>
            <a:r>
              <a:rPr lang="en-US" altLang="en-US" sz="2000" b="1" dirty="0"/>
              <a:t>did not happen</a:t>
            </a:r>
            <a:r>
              <a:rPr lang="en-US" altLang="en-US" sz="2000" dirty="0"/>
              <a:t>, the prophet was to be put to death (Dt. 18:22).</a:t>
            </a:r>
          </a:p>
          <a:p>
            <a:pPr lvl="1" eaLnBrk="1" hangingPunct="1">
              <a:lnSpc>
                <a:spcPct val="80000"/>
              </a:lnSpc>
              <a:defRPr/>
            </a:pPr>
            <a:r>
              <a:rPr lang="en-US" altLang="en-US" sz="2000" dirty="0"/>
              <a:t>If prophesies actually were fulfilled, if the prophet then led people to other gods, he was a false prophet.</a:t>
            </a:r>
          </a:p>
          <a:p>
            <a:pPr lvl="1" eaLnBrk="1" hangingPunct="1">
              <a:lnSpc>
                <a:spcPct val="80000"/>
              </a:lnSpc>
              <a:defRPr/>
            </a:pPr>
            <a:r>
              <a:rPr lang="en-US" altLang="en-US" sz="2000" dirty="0"/>
              <a:t>A false prophet spoke in the name of </a:t>
            </a:r>
            <a:r>
              <a:rPr lang="en-US" altLang="en-US" sz="2000" b="1" dirty="0"/>
              <a:t>other gods</a:t>
            </a:r>
            <a:r>
              <a:rPr lang="en-US" altLang="en-US" sz="2000" dirty="0"/>
              <a:t> (Dt. 18:20).</a:t>
            </a:r>
          </a:p>
        </p:txBody>
      </p:sp>
    </p:spTree>
    <p:extLst>
      <p:ext uri="{BB962C8B-B14F-4D97-AF65-F5344CB8AC3E}">
        <p14:creationId xmlns:p14="http://schemas.microsoft.com/office/powerpoint/2010/main" val="2467599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D11E51A-7A13-4461-9A6A-9336F269CD4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B3F3588-5738-42EA-AC10-C2A4DAEB21DC}" type="slidenum">
              <a:rPr lang="en-US" altLang="en-US">
                <a:latin typeface="Verdana" panose="020B0604030504040204" pitchFamily="34" charset="0"/>
              </a:rPr>
              <a:pPr eaLnBrk="1" hangingPunct="1"/>
              <a:t>15</a:t>
            </a:fld>
            <a:endParaRPr lang="en-US" altLang="en-US">
              <a:latin typeface="Verdana" panose="020B0604030504040204" pitchFamily="34" charset="0"/>
            </a:endParaRPr>
          </a:p>
        </p:txBody>
      </p:sp>
      <p:sp>
        <p:nvSpPr>
          <p:cNvPr id="47106" name="Rectangle 2">
            <a:extLst>
              <a:ext uri="{FF2B5EF4-FFF2-40B4-BE49-F238E27FC236}">
                <a16:creationId xmlns:a16="http://schemas.microsoft.com/office/drawing/2014/main" id="{B90541CF-859C-4FA3-994D-B039B6202569}"/>
              </a:ext>
            </a:extLst>
          </p:cNvPr>
          <p:cNvSpPr>
            <a:spLocks noGrp="1" noChangeArrowheads="1"/>
          </p:cNvSpPr>
          <p:nvPr>
            <p:ph type="title"/>
          </p:nvPr>
        </p:nvSpPr>
        <p:spPr>
          <a:xfrm>
            <a:off x="1981200" y="277814"/>
            <a:ext cx="8229600" cy="712787"/>
          </a:xfrm>
        </p:spPr>
        <p:txBody>
          <a:bodyPr/>
          <a:lstStyle/>
          <a:p>
            <a:pPr eaLnBrk="1" hangingPunct="1">
              <a:defRPr/>
            </a:pPr>
            <a:r>
              <a:rPr lang="en-US" altLang="en-US" sz="4000"/>
              <a:t>Origin of Cults</a:t>
            </a:r>
          </a:p>
        </p:txBody>
      </p:sp>
      <p:sp>
        <p:nvSpPr>
          <p:cNvPr id="47107" name="Rectangle 3">
            <a:extLst>
              <a:ext uri="{FF2B5EF4-FFF2-40B4-BE49-F238E27FC236}">
                <a16:creationId xmlns:a16="http://schemas.microsoft.com/office/drawing/2014/main" id="{BCE01363-0EDD-41BB-A2C8-59CF28F096A9}"/>
              </a:ext>
            </a:extLst>
          </p:cNvPr>
          <p:cNvSpPr>
            <a:spLocks noGrp="1" noChangeArrowheads="1"/>
          </p:cNvSpPr>
          <p:nvPr>
            <p:ph type="body" idx="1"/>
          </p:nvPr>
        </p:nvSpPr>
        <p:spPr>
          <a:xfrm>
            <a:off x="1084191" y="1066800"/>
            <a:ext cx="10023618" cy="5410200"/>
          </a:xfrm>
        </p:spPr>
        <p:txBody>
          <a:bodyPr/>
          <a:lstStyle/>
          <a:p>
            <a:pPr marL="0" indent="0" eaLnBrk="1" hangingPunct="1">
              <a:lnSpc>
                <a:spcPct val="80000"/>
              </a:lnSpc>
              <a:buNone/>
              <a:defRPr/>
            </a:pPr>
            <a:r>
              <a:rPr lang="en-US" altLang="en-US" sz="2800" dirty="0"/>
              <a:t>“If you study church history, I think you will find that heresies arise like this: the church begins to fail to preach, or preaches very weakly, say points 40-50 (on a continuum of 1-100 representing all doctrine). Let us say, therefore, that points 40-50 are unstressed. Two things follow. First, the situation is unbiblical. True Christianity is a balanced whole. Second, Satan takes points 40-50 out of the total Christian framework and encourages someone to overemphasize them. And this becomes heresy.”</a:t>
            </a:r>
            <a:r>
              <a:rPr lang="en-US" altLang="en-US" sz="1600" dirty="0"/>
              <a:t>—Dr. Francis Schaeffer, </a:t>
            </a:r>
            <a:r>
              <a:rPr lang="en-US" altLang="en-US" sz="1600" i="1" dirty="0"/>
              <a:t>The New </a:t>
            </a:r>
            <a:r>
              <a:rPr lang="en-US" altLang="en-US" sz="1600" i="1" dirty="0" err="1"/>
              <a:t>Superspirituality</a:t>
            </a:r>
            <a:r>
              <a:rPr lang="en-US" altLang="en-US" sz="1600" dirty="0"/>
              <a:t>, p. 399, Vol. 3, Crossway Books</a:t>
            </a:r>
          </a:p>
          <a:p>
            <a:pPr marL="57150" indent="0" eaLnBrk="1" hangingPunct="1">
              <a:lnSpc>
                <a:spcPct val="80000"/>
              </a:lnSpc>
              <a:buNone/>
              <a:defRPr/>
            </a:pPr>
            <a:br>
              <a:rPr lang="en-US" altLang="en-US" sz="2800" dirty="0"/>
            </a:br>
            <a:r>
              <a:rPr lang="en-US" altLang="en-US" sz="2800" dirty="0"/>
              <a:t>“Cults are the unpaid bills of the Church.”  </a:t>
            </a:r>
            <a:r>
              <a:rPr lang="en-US" altLang="en-US" sz="1800" dirty="0"/>
              <a:t>Dr. Walter Martin</a:t>
            </a:r>
          </a:p>
        </p:txBody>
      </p:sp>
    </p:spTree>
    <p:extLst>
      <p:ext uri="{BB962C8B-B14F-4D97-AF65-F5344CB8AC3E}">
        <p14:creationId xmlns:p14="http://schemas.microsoft.com/office/powerpoint/2010/main" val="708958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3">
            <a:extLst>
              <a:ext uri="{FF2B5EF4-FFF2-40B4-BE49-F238E27FC236}">
                <a16:creationId xmlns:a16="http://schemas.microsoft.com/office/drawing/2014/main" id="{A2A23FB4-B496-454E-B1FA-67D568835EEE}"/>
              </a:ext>
            </a:extLst>
          </p:cNvPr>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A52E57-A4CC-44F1-92C9-B3EE0A4E513B}" type="slidenum">
              <a:rPr lang="en-US" altLang="en-US">
                <a:latin typeface="Verdana" panose="020B0604030504040204" pitchFamily="34" charset="0"/>
              </a:rPr>
              <a:pPr eaLnBrk="1" hangingPunct="1"/>
              <a:t>16</a:t>
            </a:fld>
            <a:endParaRPr lang="en-US" altLang="en-US">
              <a:latin typeface="Verdana" panose="020B0604030504040204" pitchFamily="34" charset="0"/>
            </a:endParaRPr>
          </a:p>
        </p:txBody>
      </p:sp>
      <p:sp>
        <p:nvSpPr>
          <p:cNvPr id="2050" name="Rectangle 2">
            <a:extLst>
              <a:ext uri="{FF2B5EF4-FFF2-40B4-BE49-F238E27FC236}">
                <a16:creationId xmlns:a16="http://schemas.microsoft.com/office/drawing/2014/main" id="{78AFC975-19A2-4445-9069-C086E71C859D}"/>
              </a:ext>
            </a:extLst>
          </p:cNvPr>
          <p:cNvSpPr>
            <a:spLocks noGrp="1" noChangeArrowheads="1"/>
          </p:cNvSpPr>
          <p:nvPr>
            <p:ph type="ctrTitle"/>
          </p:nvPr>
        </p:nvSpPr>
        <p:spPr>
          <a:xfrm>
            <a:off x="1084192" y="437092"/>
            <a:ext cx="10023618" cy="782108"/>
          </a:xfrm>
        </p:spPr>
        <p:txBody>
          <a:bodyPr/>
          <a:lstStyle/>
          <a:p>
            <a:pPr eaLnBrk="1" hangingPunct="1">
              <a:defRPr/>
            </a:pPr>
            <a:r>
              <a:rPr lang="en-US" altLang="en-US" sz="4000" dirty="0"/>
              <a:t>Cults &amp; most religions are small but many</a:t>
            </a:r>
          </a:p>
        </p:txBody>
      </p:sp>
      <p:sp>
        <p:nvSpPr>
          <p:cNvPr id="2051" name="Rectangle 3">
            <a:extLst>
              <a:ext uri="{FF2B5EF4-FFF2-40B4-BE49-F238E27FC236}">
                <a16:creationId xmlns:a16="http://schemas.microsoft.com/office/drawing/2014/main" id="{F6D56001-98A2-4187-99E1-57A9126B95C8}"/>
              </a:ext>
            </a:extLst>
          </p:cNvPr>
          <p:cNvSpPr>
            <a:spLocks noGrp="1" noChangeArrowheads="1"/>
          </p:cNvSpPr>
          <p:nvPr>
            <p:ph type="subTitle" idx="1"/>
          </p:nvPr>
        </p:nvSpPr>
        <p:spPr>
          <a:xfrm>
            <a:off x="1084192" y="1412756"/>
            <a:ext cx="10023618" cy="3225992"/>
          </a:xfrm>
        </p:spPr>
        <p:txBody>
          <a:bodyPr/>
          <a:lstStyle/>
          <a:p>
            <a:pPr algn="l" eaLnBrk="1" hangingPunct="1">
              <a:buFont typeface="Wingdings" pitchFamily="2" charset="2"/>
              <a:buBlip>
                <a:blip r:embed="rId3"/>
              </a:buBlip>
              <a:defRPr/>
            </a:pPr>
            <a:r>
              <a:rPr lang="en-US" altLang="en-US" sz="2400" dirty="0"/>
              <a:t>  As of 2000, the top 10 world religions have included 99.4% of the world’s population</a:t>
            </a:r>
            <a:r>
              <a:rPr lang="en-US" altLang="en-US" sz="2400" baseline="30000" dirty="0"/>
              <a:t>1</a:t>
            </a:r>
            <a:r>
              <a:rPr lang="en-US" altLang="en-US" sz="2400" dirty="0"/>
              <a:t>.</a:t>
            </a:r>
          </a:p>
          <a:p>
            <a:pPr algn="l" eaLnBrk="1" hangingPunct="1">
              <a:buFont typeface="Wingdings" pitchFamily="2" charset="2"/>
              <a:buBlip>
                <a:blip r:embed="rId3"/>
              </a:buBlip>
              <a:defRPr/>
            </a:pPr>
            <a:r>
              <a:rPr lang="en-US" altLang="en-US" sz="2400" dirty="0"/>
              <a:t> “The main thing we’ve discovered is that there is </a:t>
            </a:r>
            <a:r>
              <a:rPr lang="en-US" altLang="en-US" sz="2400" i="1" dirty="0"/>
              <a:t>enormous</a:t>
            </a:r>
            <a:r>
              <a:rPr lang="en-US" altLang="en-US" sz="2400" dirty="0"/>
              <a:t> religious change going on across the world, all the time. It’s massive, it’s complex, and it’s continual. We have identified nine thousand and nine hundred distinct and separate religions in the world, increasing by two or three new religions every day…They are a very serious subject.”</a:t>
            </a:r>
            <a:r>
              <a:rPr lang="en-US" altLang="en-US" sz="2400" baseline="30000" dirty="0"/>
              <a:t>2</a:t>
            </a:r>
            <a:endParaRPr lang="en-US" altLang="en-US" sz="2400" dirty="0"/>
          </a:p>
          <a:p>
            <a:pPr algn="l" eaLnBrk="1" hangingPunct="1">
              <a:defRPr/>
            </a:pPr>
            <a:endParaRPr lang="en-US" altLang="en-US" sz="2400" dirty="0"/>
          </a:p>
        </p:txBody>
      </p:sp>
      <p:sp>
        <p:nvSpPr>
          <p:cNvPr id="18437" name="Text Box 4">
            <a:extLst>
              <a:ext uri="{FF2B5EF4-FFF2-40B4-BE49-F238E27FC236}">
                <a16:creationId xmlns:a16="http://schemas.microsoft.com/office/drawing/2014/main" id="{6C753AE2-023E-4C7B-9815-2E6E1D3ADCEC}"/>
              </a:ext>
            </a:extLst>
          </p:cNvPr>
          <p:cNvSpPr txBox="1">
            <a:spLocks noChangeArrowheads="1"/>
          </p:cNvSpPr>
          <p:nvPr/>
        </p:nvSpPr>
        <p:spPr bwMode="auto">
          <a:xfrm>
            <a:off x="1084192" y="5638801"/>
            <a:ext cx="10023618"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800100" indent="-342900" eaLnBrk="0" hangingPunct="0">
              <a:spcBef>
                <a:spcPct val="20000"/>
              </a:spcBef>
              <a:buClr>
                <a:schemeClr val="tx1"/>
              </a:buClr>
              <a:buChar char="•"/>
              <a:defRPr sz="2800">
                <a:solidFill>
                  <a:schemeClr val="tx1"/>
                </a:solidFill>
                <a:latin typeface="Verdana" panose="020B0604030504040204" pitchFamily="34" charset="0"/>
              </a:defRPr>
            </a:lvl2pPr>
            <a:lvl3pPr marL="1257300" indent="-342900" eaLnBrk="0" hangingPunct="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714500" indent="-342900" eaLnBrk="0" hangingPunct="0">
              <a:spcBef>
                <a:spcPct val="20000"/>
              </a:spcBef>
              <a:buClr>
                <a:schemeClr val="tx2"/>
              </a:buClr>
              <a:buChar char="•"/>
              <a:defRPr sz="2000">
                <a:solidFill>
                  <a:schemeClr val="tx1"/>
                </a:solidFill>
                <a:latin typeface="Verdana" panose="020B0604030504040204" pitchFamily="34" charset="0"/>
              </a:defRPr>
            </a:lvl4pPr>
            <a:lvl5pPr marL="2171700" indent="-342900" eaLnBrk="0" hangingPunct="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628900" indent="-3429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3086100" indent="-3429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543300" indent="-3429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4000500" indent="-3429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eaLnBrk="1" hangingPunct="1">
              <a:spcBef>
                <a:spcPct val="50000"/>
              </a:spcBef>
              <a:buClrTx/>
              <a:buSzTx/>
              <a:buFontTx/>
              <a:buAutoNum type="arabicPlain"/>
            </a:pPr>
            <a:r>
              <a:rPr lang="en-US" altLang="en-US" sz="1400" dirty="0">
                <a:solidFill>
                  <a:schemeClr val="tx2">
                    <a:lumMod val="90000"/>
                  </a:schemeClr>
                </a:solidFill>
                <a:latin typeface="Arial" panose="020B0604020202020204" pitchFamily="34" charset="0"/>
              </a:rPr>
              <a:t>Michael </a:t>
            </a:r>
            <a:r>
              <a:rPr lang="en-US" altLang="en-US" sz="1400" dirty="0" err="1">
                <a:solidFill>
                  <a:schemeClr val="tx2">
                    <a:lumMod val="90000"/>
                  </a:schemeClr>
                </a:solidFill>
                <a:latin typeface="Arial" panose="020B0604020202020204" pitchFamily="34" charset="0"/>
              </a:rPr>
              <a:t>Jaffarian</a:t>
            </a:r>
            <a:r>
              <a:rPr lang="en-US" altLang="en-US" sz="1400" dirty="0">
                <a:solidFill>
                  <a:schemeClr val="tx2">
                    <a:lumMod val="90000"/>
                  </a:schemeClr>
                </a:solidFill>
                <a:latin typeface="Arial" panose="020B0604020202020204" pitchFamily="34" charset="0"/>
              </a:rPr>
              <a:t>, “The Demographics of World Religions Entering the 21</a:t>
            </a:r>
            <a:r>
              <a:rPr lang="en-US" altLang="en-US" sz="1400" baseline="30000" dirty="0">
                <a:solidFill>
                  <a:schemeClr val="tx2">
                    <a:lumMod val="90000"/>
                  </a:schemeClr>
                </a:solidFill>
                <a:latin typeface="Arial" panose="020B0604020202020204" pitchFamily="34" charset="0"/>
              </a:rPr>
              <a:t>st</a:t>
            </a:r>
            <a:r>
              <a:rPr lang="en-US" altLang="en-US" sz="1400" dirty="0">
                <a:solidFill>
                  <a:schemeClr val="tx2">
                    <a:lumMod val="90000"/>
                  </a:schemeClr>
                </a:solidFill>
                <a:latin typeface="Arial" panose="020B0604020202020204" pitchFamily="34" charset="0"/>
              </a:rPr>
              <a:t> Century,” in </a:t>
            </a:r>
            <a:r>
              <a:rPr lang="en-US" altLang="en-US" sz="1400" i="1" dirty="0">
                <a:solidFill>
                  <a:schemeClr val="tx2">
                    <a:lumMod val="90000"/>
                  </a:schemeClr>
                </a:solidFill>
                <a:latin typeface="Arial" panose="020B0604020202020204" pitchFamily="34" charset="0"/>
              </a:rPr>
              <a:t>Between past and future</a:t>
            </a:r>
            <a:r>
              <a:rPr lang="en-US" altLang="en-US" sz="1400" dirty="0">
                <a:solidFill>
                  <a:schemeClr val="tx2">
                    <a:lumMod val="90000"/>
                  </a:schemeClr>
                </a:solidFill>
                <a:latin typeface="Arial" panose="020B0604020202020204" pitchFamily="34" charset="0"/>
              </a:rPr>
              <a:t>, J. Bonk, ed. 2003, p. 250.</a:t>
            </a:r>
          </a:p>
          <a:p>
            <a:pPr eaLnBrk="1" hangingPunct="1">
              <a:spcBef>
                <a:spcPct val="50000"/>
              </a:spcBef>
              <a:buClrTx/>
              <a:buSzTx/>
              <a:buFontTx/>
              <a:buAutoNum type="arabicPlain"/>
            </a:pPr>
            <a:r>
              <a:rPr lang="en-US" altLang="en-US" sz="1400" dirty="0">
                <a:solidFill>
                  <a:schemeClr val="tx2">
                    <a:lumMod val="90000"/>
                  </a:schemeClr>
                </a:solidFill>
                <a:latin typeface="Arial" panose="020B0604020202020204" pitchFamily="34" charset="0"/>
              </a:rPr>
              <a:t>David Barrett, 2002, cited by </a:t>
            </a:r>
            <a:r>
              <a:rPr lang="en-US" altLang="en-US" sz="1400" dirty="0" err="1">
                <a:solidFill>
                  <a:schemeClr val="tx2">
                    <a:lumMod val="90000"/>
                  </a:schemeClr>
                </a:solidFill>
                <a:latin typeface="Arial" panose="020B0604020202020204" pitchFamily="34" charset="0"/>
              </a:rPr>
              <a:t>Jaffarian</a:t>
            </a:r>
            <a:r>
              <a:rPr lang="en-US" altLang="en-US" sz="1400" dirty="0">
                <a:solidFill>
                  <a:schemeClr val="tx2">
                    <a:lumMod val="90000"/>
                  </a:schemeClr>
                </a:solidFill>
                <a:latin typeface="Arial" panose="020B0604020202020204" pitchFamily="34" charset="0"/>
              </a:rPr>
              <a:t>, p. 253.</a:t>
            </a:r>
          </a:p>
        </p:txBody>
      </p:sp>
    </p:spTree>
    <p:extLst>
      <p:ext uri="{BB962C8B-B14F-4D97-AF65-F5344CB8AC3E}">
        <p14:creationId xmlns:p14="http://schemas.microsoft.com/office/powerpoint/2010/main" val="217914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3">
            <a:extLst>
              <a:ext uri="{FF2B5EF4-FFF2-40B4-BE49-F238E27FC236}">
                <a16:creationId xmlns:a16="http://schemas.microsoft.com/office/drawing/2014/main" id="{E9FEE83C-7FBC-4F56-84CE-8DE7D45A85FB}"/>
              </a:ext>
            </a:extLst>
          </p:cNvPr>
          <p:cNvSpPr>
            <a:spLocks noGrp="1" noChangeArrowheads="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2C98B4-7667-43F5-9DDD-EAD651B798D9}" type="slidenum">
              <a:rPr lang="en-US" altLang="en-US">
                <a:latin typeface="Verdana" panose="020B0604030504040204" pitchFamily="34" charset="0"/>
              </a:rPr>
              <a:pPr eaLnBrk="1" hangingPunct="1"/>
              <a:t>17</a:t>
            </a:fld>
            <a:endParaRPr lang="en-US" altLang="en-US">
              <a:latin typeface="Verdana" panose="020B0604030504040204" pitchFamily="34" charset="0"/>
            </a:endParaRPr>
          </a:p>
        </p:txBody>
      </p:sp>
      <p:sp>
        <p:nvSpPr>
          <p:cNvPr id="27651" name="Rectangle 3">
            <a:extLst>
              <a:ext uri="{FF2B5EF4-FFF2-40B4-BE49-F238E27FC236}">
                <a16:creationId xmlns:a16="http://schemas.microsoft.com/office/drawing/2014/main" id="{700C7854-807D-41CD-B25C-D6C6D8E73EF2}"/>
              </a:ext>
            </a:extLst>
          </p:cNvPr>
          <p:cNvSpPr>
            <a:spLocks noGrp="1" noChangeArrowheads="1"/>
          </p:cNvSpPr>
          <p:nvPr>
            <p:ph type="subTitle" idx="1"/>
          </p:nvPr>
        </p:nvSpPr>
        <p:spPr>
          <a:xfrm>
            <a:off x="1084192" y="1700790"/>
            <a:ext cx="10023618" cy="3810000"/>
          </a:xfrm>
        </p:spPr>
        <p:txBody>
          <a:bodyPr/>
          <a:lstStyle/>
          <a:p>
            <a:pPr algn="l" eaLnBrk="1" hangingPunct="1">
              <a:buFont typeface="Wingdings" pitchFamily="2" charset="2"/>
              <a:buBlip>
                <a:blip r:embed="rId3"/>
              </a:buBlip>
              <a:defRPr/>
            </a:pPr>
            <a:r>
              <a:rPr lang="en-US" altLang="en-US" dirty="0"/>
              <a:t>  Because so many cults are born, and because information about many of these is available on the Internet, we will focus upon the common characteristics of the cults to better recognize them.</a:t>
            </a:r>
          </a:p>
          <a:p>
            <a:pPr algn="l" eaLnBrk="1" hangingPunct="1">
              <a:buFont typeface="Wingdings" pitchFamily="2" charset="2"/>
              <a:buBlip>
                <a:blip r:embed="rId3"/>
              </a:buBlip>
              <a:defRPr/>
            </a:pPr>
            <a:r>
              <a:rPr lang="en-US" altLang="en-US" dirty="0"/>
              <a:t>  Website addresses will give locations of selected cult information.</a:t>
            </a:r>
          </a:p>
        </p:txBody>
      </p:sp>
      <p:sp>
        <p:nvSpPr>
          <p:cNvPr id="6" name="Rectangle 2">
            <a:extLst>
              <a:ext uri="{FF2B5EF4-FFF2-40B4-BE49-F238E27FC236}">
                <a16:creationId xmlns:a16="http://schemas.microsoft.com/office/drawing/2014/main" id="{E98E75AC-3CA9-45F8-AD56-8DBD9F84F52C}"/>
              </a:ext>
            </a:extLst>
          </p:cNvPr>
          <p:cNvSpPr>
            <a:spLocks noGrp="1" noChangeArrowheads="1"/>
          </p:cNvSpPr>
          <p:nvPr>
            <p:ph type="ctrTitle"/>
          </p:nvPr>
        </p:nvSpPr>
        <p:spPr>
          <a:xfrm>
            <a:off x="1084192" y="437092"/>
            <a:ext cx="10023618" cy="782108"/>
          </a:xfrm>
        </p:spPr>
        <p:txBody>
          <a:bodyPr/>
          <a:lstStyle/>
          <a:p>
            <a:pPr eaLnBrk="1" hangingPunct="1">
              <a:defRPr/>
            </a:pPr>
            <a:r>
              <a:rPr lang="en-US" altLang="en-US" sz="4000" dirty="0"/>
              <a:t>Cults &amp; most religions are small but many</a:t>
            </a:r>
          </a:p>
        </p:txBody>
      </p:sp>
    </p:spTree>
    <p:extLst>
      <p:ext uri="{BB962C8B-B14F-4D97-AF65-F5344CB8AC3E}">
        <p14:creationId xmlns:p14="http://schemas.microsoft.com/office/powerpoint/2010/main" val="2244520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FBA153B-E502-4AE1-B73F-40EED6842B1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395CC64-64F9-4325-93AB-6C3515ECF7ED}" type="slidenum">
              <a:rPr lang="en-US" altLang="en-US">
                <a:latin typeface="Verdana" panose="020B0604030504040204" pitchFamily="34" charset="0"/>
              </a:rPr>
              <a:pPr eaLnBrk="1" hangingPunct="1"/>
              <a:t>18</a:t>
            </a:fld>
            <a:endParaRPr lang="en-US" altLang="en-US">
              <a:latin typeface="Verdana" panose="020B0604030504040204" pitchFamily="34" charset="0"/>
            </a:endParaRPr>
          </a:p>
        </p:txBody>
      </p:sp>
      <p:sp>
        <p:nvSpPr>
          <p:cNvPr id="54274" name="Rectangle 2">
            <a:extLst>
              <a:ext uri="{FF2B5EF4-FFF2-40B4-BE49-F238E27FC236}">
                <a16:creationId xmlns:a16="http://schemas.microsoft.com/office/drawing/2014/main" id="{5922D3E1-78C4-4F08-9A54-EEABC8367BFF}"/>
              </a:ext>
            </a:extLst>
          </p:cNvPr>
          <p:cNvSpPr>
            <a:spLocks noGrp="1" noChangeArrowheads="1"/>
          </p:cNvSpPr>
          <p:nvPr>
            <p:ph type="title"/>
          </p:nvPr>
        </p:nvSpPr>
        <p:spPr>
          <a:xfrm>
            <a:off x="1084191" y="606256"/>
            <a:ext cx="10023618" cy="993943"/>
          </a:xfrm>
        </p:spPr>
        <p:txBody>
          <a:bodyPr/>
          <a:lstStyle/>
          <a:p>
            <a:pPr eaLnBrk="1" hangingPunct="1">
              <a:defRPr/>
            </a:pPr>
            <a:r>
              <a:rPr lang="en-US" altLang="en-US" sz="4000" dirty="0"/>
              <a:t>Cults only </a:t>
            </a:r>
            <a:r>
              <a:rPr lang="en-US" altLang="en-US" sz="4000" i="1" dirty="0"/>
              <a:t>seem</a:t>
            </a:r>
            <a:r>
              <a:rPr lang="en-US" altLang="en-US" sz="4000" dirty="0"/>
              <a:t> to be a modern problem</a:t>
            </a:r>
          </a:p>
        </p:txBody>
      </p:sp>
      <p:sp>
        <p:nvSpPr>
          <p:cNvPr id="54275" name="Rectangle 3">
            <a:extLst>
              <a:ext uri="{FF2B5EF4-FFF2-40B4-BE49-F238E27FC236}">
                <a16:creationId xmlns:a16="http://schemas.microsoft.com/office/drawing/2014/main" id="{8C3BE794-1C10-4DDA-84BE-4C7EDA6DAED1}"/>
              </a:ext>
            </a:extLst>
          </p:cNvPr>
          <p:cNvSpPr>
            <a:spLocks noGrp="1" noChangeArrowheads="1"/>
          </p:cNvSpPr>
          <p:nvPr>
            <p:ph type="body" idx="1"/>
          </p:nvPr>
        </p:nvSpPr>
        <p:spPr>
          <a:xfrm>
            <a:off x="1084191" y="1847056"/>
            <a:ext cx="10023618" cy="4149725"/>
          </a:xfrm>
        </p:spPr>
        <p:txBody>
          <a:bodyPr/>
          <a:lstStyle/>
          <a:p>
            <a:pPr eaLnBrk="1" hangingPunct="1">
              <a:lnSpc>
                <a:spcPct val="90000"/>
              </a:lnSpc>
              <a:defRPr/>
            </a:pPr>
            <a:r>
              <a:rPr lang="en-US" altLang="en-US" sz="2800" dirty="0" err="1"/>
              <a:t>Montanus</a:t>
            </a:r>
            <a:r>
              <a:rPr lang="en-US" altLang="en-US" sz="2800" dirty="0"/>
              <a:t> (circa 150 AD) believed himself to be the Spirit’s mouthpiece to proclaim Christ’s return. There were signs, ecstatic utterances and others had to have those gifts, etc.</a:t>
            </a:r>
          </a:p>
          <a:p>
            <a:pPr eaLnBrk="1" hangingPunct="1">
              <a:lnSpc>
                <a:spcPct val="90000"/>
              </a:lnSpc>
              <a:defRPr/>
            </a:pPr>
            <a:r>
              <a:rPr lang="en-US" altLang="en-US" sz="2800" dirty="0" err="1"/>
              <a:t>Albigensians</a:t>
            </a:r>
            <a:r>
              <a:rPr lang="en-US" altLang="en-US" sz="2800" dirty="0"/>
              <a:t> in the Middle Ages taught dualism—that the OT god was darkness and the NT god of light, and that with baptism came sinless perfection. Only the perfect could pray to god, not believers, etc.</a:t>
            </a:r>
            <a:endParaRPr lang="en-US" altLang="en-US" sz="1800" dirty="0"/>
          </a:p>
        </p:txBody>
      </p:sp>
    </p:spTree>
    <p:extLst>
      <p:ext uri="{BB962C8B-B14F-4D97-AF65-F5344CB8AC3E}">
        <p14:creationId xmlns:p14="http://schemas.microsoft.com/office/powerpoint/2010/main" val="174328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9001994-FCBA-4EEE-BA18-6F999DA24D7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BB0C430-85BD-4F69-AA8C-E43696C18306}" type="slidenum">
              <a:rPr lang="en-US" altLang="en-US">
                <a:latin typeface="Verdana" panose="020B0604030504040204" pitchFamily="34" charset="0"/>
              </a:rPr>
              <a:pPr eaLnBrk="1" hangingPunct="1"/>
              <a:t>19</a:t>
            </a:fld>
            <a:endParaRPr lang="en-US" altLang="en-US">
              <a:latin typeface="Verdana" panose="020B0604030504040204" pitchFamily="34" charset="0"/>
            </a:endParaRPr>
          </a:p>
        </p:txBody>
      </p:sp>
      <p:sp>
        <p:nvSpPr>
          <p:cNvPr id="4099" name="Rectangle 3">
            <a:extLst>
              <a:ext uri="{FF2B5EF4-FFF2-40B4-BE49-F238E27FC236}">
                <a16:creationId xmlns:a16="http://schemas.microsoft.com/office/drawing/2014/main" id="{E7151421-88E3-46F6-A9B8-0CD22AF98816}"/>
              </a:ext>
            </a:extLst>
          </p:cNvPr>
          <p:cNvSpPr>
            <a:spLocks noGrp="1" noChangeArrowheads="1"/>
          </p:cNvSpPr>
          <p:nvPr>
            <p:ph type="body" idx="1"/>
          </p:nvPr>
        </p:nvSpPr>
        <p:spPr>
          <a:xfrm>
            <a:off x="1084191" y="1816004"/>
            <a:ext cx="10023618" cy="4314922"/>
          </a:xfrm>
        </p:spPr>
        <p:txBody>
          <a:bodyPr/>
          <a:lstStyle/>
          <a:p>
            <a:pPr eaLnBrk="1" hangingPunct="1">
              <a:lnSpc>
                <a:spcPct val="80000"/>
              </a:lnSpc>
              <a:defRPr/>
            </a:pPr>
            <a:r>
              <a:rPr lang="en-US" altLang="en-US" sz="2800" dirty="0"/>
              <a:t>The media highlight spectacular cult perversions, such as Jim Jones’ People’s Temple, which led to the deaths of 909 people in 1978, or the deaths of hundreds of the “Ten Commandments of God” sect in Uganda in 2000.</a:t>
            </a:r>
          </a:p>
          <a:p>
            <a:pPr eaLnBrk="1" hangingPunct="1">
              <a:lnSpc>
                <a:spcPct val="80000"/>
              </a:lnSpc>
              <a:defRPr/>
            </a:pPr>
            <a:r>
              <a:rPr lang="en-US" altLang="en-US" sz="2800" dirty="0"/>
              <a:t>Flamboyant leaders also capture headlines “</a:t>
            </a:r>
            <a:r>
              <a:rPr lang="en-US" altLang="en-US" sz="2800" dirty="0" err="1"/>
              <a:t>Bagwan</a:t>
            </a:r>
            <a:r>
              <a:rPr lang="en-US" altLang="en-US" sz="2800" dirty="0"/>
              <a:t> Shree Rajneesh,” had 93 Rolls </a:t>
            </a:r>
            <a:r>
              <a:rPr lang="en-US" altLang="en-US" sz="2800" dirty="0" err="1"/>
              <a:t>Royces</a:t>
            </a:r>
            <a:r>
              <a:rPr lang="en-US" altLang="en-US" sz="2800" dirty="0"/>
              <a:t>, preached free sex and claimed to be Buddha. He died in 1990. </a:t>
            </a:r>
            <a:r>
              <a:rPr lang="en-US" altLang="en-US" sz="1800" dirty="0"/>
              <a:t>www.apologeticsindex.org/b40html</a:t>
            </a:r>
          </a:p>
          <a:p>
            <a:pPr lvl="2" eaLnBrk="1" hangingPunct="1">
              <a:lnSpc>
                <a:spcPct val="80000"/>
              </a:lnSpc>
              <a:defRPr/>
            </a:pPr>
            <a:r>
              <a:rPr lang="en-US" altLang="en-US" sz="1800" dirty="0"/>
              <a:t>Elbert Spriggs of the “Twelve Tribes” jets around the world with his fourth wife to luxury homes in France, Brazil and Cape Cod</a:t>
            </a:r>
            <a:r>
              <a:rPr lang="en-US" altLang="en-US" sz="1400" dirty="0"/>
              <a:t> www.rickross.com/reference/tribes/tribes25.html </a:t>
            </a:r>
          </a:p>
        </p:txBody>
      </p:sp>
      <p:sp>
        <p:nvSpPr>
          <p:cNvPr id="6" name="Rectangle 2">
            <a:extLst>
              <a:ext uri="{FF2B5EF4-FFF2-40B4-BE49-F238E27FC236}">
                <a16:creationId xmlns:a16="http://schemas.microsoft.com/office/drawing/2014/main" id="{7D72A64F-97D7-478A-A441-C012BD1DAA36}"/>
              </a:ext>
            </a:extLst>
          </p:cNvPr>
          <p:cNvSpPr>
            <a:spLocks noGrp="1" noChangeArrowheads="1"/>
          </p:cNvSpPr>
          <p:nvPr>
            <p:ph type="title"/>
          </p:nvPr>
        </p:nvSpPr>
        <p:spPr>
          <a:xfrm>
            <a:off x="1084191" y="606256"/>
            <a:ext cx="10023618" cy="993943"/>
          </a:xfrm>
        </p:spPr>
        <p:txBody>
          <a:bodyPr/>
          <a:lstStyle/>
          <a:p>
            <a:pPr eaLnBrk="1" hangingPunct="1">
              <a:defRPr/>
            </a:pPr>
            <a:r>
              <a:rPr lang="en-US" altLang="en-US" sz="4000" dirty="0"/>
              <a:t>Cults only </a:t>
            </a:r>
            <a:r>
              <a:rPr lang="en-US" altLang="en-US" sz="4000" i="1" dirty="0"/>
              <a:t>seem</a:t>
            </a:r>
            <a:r>
              <a:rPr lang="en-US" altLang="en-US" sz="4000" dirty="0"/>
              <a:t> to be a modern problem</a:t>
            </a:r>
          </a:p>
        </p:txBody>
      </p:sp>
    </p:spTree>
    <p:extLst>
      <p:ext uri="{BB962C8B-B14F-4D97-AF65-F5344CB8AC3E}">
        <p14:creationId xmlns:p14="http://schemas.microsoft.com/office/powerpoint/2010/main" val="2905742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3393F33-B73A-405E-99F2-0A798CD5975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A640B4-7B82-4DB7-BBF4-C827E3B11F69}" type="slidenum">
              <a:rPr lang="en-US" altLang="en-US">
                <a:latin typeface="Verdana" panose="020B0604030504040204" pitchFamily="34" charset="0"/>
              </a:rPr>
              <a:pPr eaLnBrk="1" hangingPunct="1"/>
              <a:t>2</a:t>
            </a:fld>
            <a:endParaRPr lang="en-US" altLang="en-US">
              <a:latin typeface="Verdana" panose="020B0604030504040204" pitchFamily="34" charset="0"/>
            </a:endParaRPr>
          </a:p>
        </p:txBody>
      </p:sp>
      <p:sp>
        <p:nvSpPr>
          <p:cNvPr id="50178" name="Rectangle 2">
            <a:extLst>
              <a:ext uri="{FF2B5EF4-FFF2-40B4-BE49-F238E27FC236}">
                <a16:creationId xmlns:a16="http://schemas.microsoft.com/office/drawing/2014/main" id="{5D9BB42B-DCB9-4AE4-A6AE-BCB4A2B8E41B}"/>
              </a:ext>
            </a:extLst>
          </p:cNvPr>
          <p:cNvSpPr>
            <a:spLocks noGrp="1" noChangeArrowheads="1"/>
          </p:cNvSpPr>
          <p:nvPr>
            <p:ph type="title"/>
          </p:nvPr>
        </p:nvSpPr>
        <p:spPr/>
        <p:txBody>
          <a:bodyPr/>
          <a:lstStyle/>
          <a:p>
            <a:pPr eaLnBrk="1" hangingPunct="1">
              <a:defRPr/>
            </a:pPr>
            <a:r>
              <a:rPr lang="en-US" altLang="en-US"/>
              <a:t>God Overrules Cults</a:t>
            </a:r>
          </a:p>
        </p:txBody>
      </p:sp>
      <p:sp>
        <p:nvSpPr>
          <p:cNvPr id="50179" name="Rectangle 3">
            <a:extLst>
              <a:ext uri="{FF2B5EF4-FFF2-40B4-BE49-F238E27FC236}">
                <a16:creationId xmlns:a16="http://schemas.microsoft.com/office/drawing/2014/main" id="{9A206632-8E53-4259-A8E0-882F9BDCD828}"/>
              </a:ext>
            </a:extLst>
          </p:cNvPr>
          <p:cNvSpPr>
            <a:spLocks noGrp="1" noChangeArrowheads="1"/>
          </p:cNvSpPr>
          <p:nvPr>
            <p:ph type="body" idx="1"/>
          </p:nvPr>
        </p:nvSpPr>
        <p:spPr>
          <a:xfrm>
            <a:off x="1084192" y="1816004"/>
            <a:ext cx="10023618" cy="3571634"/>
          </a:xfrm>
        </p:spPr>
        <p:txBody>
          <a:bodyPr/>
          <a:lstStyle/>
          <a:p>
            <a:pPr marL="0" indent="0" eaLnBrk="1" hangingPunct="1">
              <a:buNone/>
              <a:defRPr/>
            </a:pPr>
            <a:r>
              <a:rPr lang="en-US" altLang="en-US" sz="2400" b="1" dirty="0"/>
              <a:t>John 10:24-28 </a:t>
            </a:r>
            <a:r>
              <a:rPr lang="en-US" altLang="en-US" sz="2400" dirty="0"/>
              <a:t>  </a:t>
            </a:r>
            <a:r>
              <a:rPr lang="en-US" altLang="en-US" sz="2400" baseline="30000" dirty="0"/>
              <a:t>24</a:t>
            </a:r>
            <a:r>
              <a:rPr lang="en-US" altLang="en-US" sz="2400" dirty="0"/>
              <a:t>The Jews gathered around him, saying, "How long will you keep us in suspense? If you are the Christ, {Or Messiah} tell us plainly."  </a:t>
            </a:r>
            <a:r>
              <a:rPr lang="en-US" altLang="en-US" sz="2400" baseline="30000" dirty="0"/>
              <a:t>25</a:t>
            </a:r>
            <a:r>
              <a:rPr lang="en-US" altLang="en-US" sz="2400" dirty="0"/>
              <a:t>Jesus answered, "I did tell you, but you do not believe. The miracles I do in my Father's name speak for me,  </a:t>
            </a:r>
            <a:r>
              <a:rPr lang="en-US" altLang="en-US" sz="2400" baseline="30000" dirty="0"/>
              <a:t>26</a:t>
            </a:r>
            <a:r>
              <a:rPr lang="en-US" altLang="en-US" sz="2400" dirty="0"/>
              <a:t>but you do not believe because you are not my sheep.  </a:t>
            </a:r>
            <a:r>
              <a:rPr lang="en-US" altLang="en-US" sz="2400" baseline="30000" dirty="0"/>
              <a:t>27</a:t>
            </a:r>
            <a:r>
              <a:rPr lang="en-US" altLang="en-US" sz="2400" dirty="0"/>
              <a:t>My sheep listen to my voice; I know them, and they follow me.  </a:t>
            </a:r>
            <a:r>
              <a:rPr lang="en-US" altLang="en-US" sz="2400" baseline="30000" dirty="0"/>
              <a:t>28</a:t>
            </a:r>
            <a:r>
              <a:rPr lang="en-US" altLang="en-US" sz="2400" dirty="0"/>
              <a:t>I give them eternal life, and they shall never perish; no one can snatch them out of my hand.</a:t>
            </a:r>
          </a:p>
        </p:txBody>
      </p:sp>
    </p:spTree>
    <p:extLst>
      <p:ext uri="{BB962C8B-B14F-4D97-AF65-F5344CB8AC3E}">
        <p14:creationId xmlns:p14="http://schemas.microsoft.com/office/powerpoint/2010/main" val="111351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8669B11-135E-43CF-9D91-4A7B2351D32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C29668-D669-4C65-AC57-2C22FF0BD54B}" type="slidenum">
              <a:rPr lang="en-US" altLang="en-US">
                <a:latin typeface="Verdana" panose="020B0604030504040204" pitchFamily="34" charset="0"/>
              </a:rPr>
              <a:pPr eaLnBrk="1" hangingPunct="1"/>
              <a:t>20</a:t>
            </a:fld>
            <a:endParaRPr lang="en-US" altLang="en-US">
              <a:latin typeface="Verdana" panose="020B0604030504040204" pitchFamily="34" charset="0"/>
            </a:endParaRPr>
          </a:p>
        </p:txBody>
      </p:sp>
      <p:sp>
        <p:nvSpPr>
          <p:cNvPr id="22530" name="Rectangle 2">
            <a:extLst>
              <a:ext uri="{FF2B5EF4-FFF2-40B4-BE49-F238E27FC236}">
                <a16:creationId xmlns:a16="http://schemas.microsoft.com/office/drawing/2014/main" id="{EA4DCCB1-985B-4A96-80DB-C9CC5ACDB447}"/>
              </a:ext>
            </a:extLst>
          </p:cNvPr>
          <p:cNvSpPr>
            <a:spLocks noGrp="1" noChangeArrowheads="1"/>
          </p:cNvSpPr>
          <p:nvPr>
            <p:ph type="title"/>
          </p:nvPr>
        </p:nvSpPr>
        <p:spPr/>
        <p:txBody>
          <a:bodyPr/>
          <a:lstStyle/>
          <a:p>
            <a:pPr eaLnBrk="1" hangingPunct="1">
              <a:defRPr/>
            </a:pPr>
            <a:r>
              <a:rPr lang="en-US" altLang="en-US" sz="4000"/>
              <a:t>Jesus’ Teaching on </a:t>
            </a:r>
            <a:br>
              <a:rPr lang="en-US" altLang="en-US" sz="4000"/>
            </a:br>
            <a:r>
              <a:rPr lang="en-US" altLang="en-US" sz="4000"/>
              <a:t>False Spiritual Leaders</a:t>
            </a:r>
          </a:p>
        </p:txBody>
      </p:sp>
      <p:sp>
        <p:nvSpPr>
          <p:cNvPr id="22531" name="Rectangle 3">
            <a:extLst>
              <a:ext uri="{FF2B5EF4-FFF2-40B4-BE49-F238E27FC236}">
                <a16:creationId xmlns:a16="http://schemas.microsoft.com/office/drawing/2014/main" id="{41DDBDEB-F402-4D0C-973A-631F731A9F8C}"/>
              </a:ext>
            </a:extLst>
          </p:cNvPr>
          <p:cNvSpPr>
            <a:spLocks noGrp="1" noChangeArrowheads="1"/>
          </p:cNvSpPr>
          <p:nvPr>
            <p:ph type="body" idx="1"/>
          </p:nvPr>
        </p:nvSpPr>
        <p:spPr>
          <a:xfrm>
            <a:off x="1084191" y="1752600"/>
            <a:ext cx="10023618" cy="4419600"/>
          </a:xfrm>
        </p:spPr>
        <p:txBody>
          <a:bodyPr/>
          <a:lstStyle/>
          <a:p>
            <a:pPr eaLnBrk="1" hangingPunct="1">
              <a:lnSpc>
                <a:spcPct val="80000"/>
              </a:lnSpc>
              <a:defRPr/>
            </a:pPr>
            <a:r>
              <a:rPr lang="en-US" altLang="en-US" sz="2400" b="1" dirty="0"/>
              <a:t>John 10:7-15 (NIV)</a:t>
            </a:r>
            <a:r>
              <a:rPr lang="en-US" altLang="en-US" sz="2400" dirty="0"/>
              <a:t>  8 </a:t>
            </a:r>
            <a:r>
              <a:rPr lang="en-US" altLang="en-US" sz="2400" b="1" dirty="0"/>
              <a:t>All who ever came before me were thieves and robbers</a:t>
            </a:r>
            <a:r>
              <a:rPr lang="en-US" altLang="en-US" sz="2400" dirty="0"/>
              <a:t>, but the sheep did not listen to them.  </a:t>
            </a:r>
          </a:p>
          <a:p>
            <a:pPr lvl="1" eaLnBrk="1" hangingPunct="1">
              <a:lnSpc>
                <a:spcPct val="80000"/>
              </a:lnSpc>
              <a:defRPr/>
            </a:pPr>
            <a:r>
              <a:rPr lang="en-US" altLang="en-US" sz="2000" dirty="0"/>
              <a:t>These religions came before Christianity: Judaism, Hinduism, Buddhism, Taoism, Confucianism (moral system at first), Jains, polytheistic/ethnic religions and Zoroastrianism </a:t>
            </a:r>
            <a:r>
              <a:rPr lang="en-US" altLang="en-US" sz="1600" dirty="0"/>
              <a:t>(</a:t>
            </a:r>
            <a:r>
              <a:rPr lang="en-US" altLang="en-US" sz="1600" i="1" dirty="0" err="1"/>
              <a:t>Eerdman’s</a:t>
            </a:r>
            <a:r>
              <a:rPr lang="en-US" altLang="en-US" sz="1600" i="1" dirty="0"/>
              <a:t> handbook to the world’s religions</a:t>
            </a:r>
            <a:r>
              <a:rPr lang="en-US" altLang="en-US" sz="1600" dirty="0"/>
              <a:t>, 1982, pp. 46-47.)</a:t>
            </a:r>
            <a:r>
              <a:rPr lang="en-US" altLang="en-US" sz="2000" dirty="0"/>
              <a:t> A major characteristic of false religion is financial and physical exploitation of followers</a:t>
            </a:r>
          </a:p>
          <a:p>
            <a:pPr eaLnBrk="1" hangingPunct="1">
              <a:lnSpc>
                <a:spcPct val="80000"/>
              </a:lnSpc>
              <a:defRPr/>
            </a:pPr>
            <a:r>
              <a:rPr lang="en-US" altLang="en-US" sz="2400" dirty="0"/>
              <a:t>v9 I am the gate; </a:t>
            </a:r>
            <a:r>
              <a:rPr lang="en-US" altLang="en-US" sz="2400" b="1" dirty="0"/>
              <a:t>whoever enters through me will be saved</a:t>
            </a:r>
            <a:r>
              <a:rPr lang="en-US" altLang="en-US" sz="2400" dirty="0"/>
              <a:t>. He will come in and go out, and find pasture.  </a:t>
            </a:r>
          </a:p>
          <a:p>
            <a:pPr lvl="1" eaLnBrk="1" hangingPunct="1">
              <a:lnSpc>
                <a:spcPct val="80000"/>
              </a:lnSpc>
              <a:defRPr/>
            </a:pPr>
            <a:r>
              <a:rPr lang="en-US" altLang="en-US" sz="2000" dirty="0"/>
              <a:t>Christianity is exclusive—there is only one gate to salvation. Universalism considers all religions to be equally true and valid. Pluralism defends the right of all religions to exist.</a:t>
            </a:r>
          </a:p>
          <a:p>
            <a:pPr lvl="2" eaLnBrk="1" hangingPunct="1">
              <a:lnSpc>
                <a:spcPct val="80000"/>
              </a:lnSpc>
              <a:defRPr/>
            </a:pPr>
            <a:r>
              <a:rPr lang="en-US" altLang="en-US" sz="1800" dirty="0"/>
              <a:t>W. Gary Phillips &amp; Wm. Brown. </a:t>
            </a:r>
            <a:r>
              <a:rPr lang="en-US" altLang="en-US" sz="1800" i="1" dirty="0"/>
              <a:t>Making sense of your world</a:t>
            </a:r>
            <a:r>
              <a:rPr lang="en-US" altLang="en-US" sz="1800" dirty="0"/>
              <a:t>. 1991. pp. 160-1.</a:t>
            </a:r>
          </a:p>
        </p:txBody>
      </p:sp>
    </p:spTree>
    <p:extLst>
      <p:ext uri="{BB962C8B-B14F-4D97-AF65-F5344CB8AC3E}">
        <p14:creationId xmlns:p14="http://schemas.microsoft.com/office/powerpoint/2010/main" val="3343016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528961F-9540-4350-AA93-E7A28EF6D42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C46094-3753-463B-81A1-FC46E83A776C}" type="slidenum">
              <a:rPr lang="en-US" altLang="en-US">
                <a:latin typeface="Verdana" panose="020B0604030504040204" pitchFamily="34" charset="0"/>
              </a:rPr>
              <a:pPr eaLnBrk="1" hangingPunct="1"/>
              <a:t>21</a:t>
            </a:fld>
            <a:endParaRPr lang="en-US" altLang="en-US">
              <a:latin typeface="Verdana" panose="020B0604030504040204" pitchFamily="34" charset="0"/>
            </a:endParaRPr>
          </a:p>
        </p:txBody>
      </p:sp>
      <p:sp>
        <p:nvSpPr>
          <p:cNvPr id="23554" name="Rectangle 2">
            <a:extLst>
              <a:ext uri="{FF2B5EF4-FFF2-40B4-BE49-F238E27FC236}">
                <a16:creationId xmlns:a16="http://schemas.microsoft.com/office/drawing/2014/main" id="{33F022E7-9927-49EA-B7FD-0D6B7AD92A61}"/>
              </a:ext>
            </a:extLst>
          </p:cNvPr>
          <p:cNvSpPr>
            <a:spLocks noGrp="1" noChangeArrowheads="1"/>
          </p:cNvSpPr>
          <p:nvPr>
            <p:ph type="title"/>
          </p:nvPr>
        </p:nvSpPr>
        <p:spPr/>
        <p:txBody>
          <a:bodyPr/>
          <a:lstStyle/>
          <a:p>
            <a:pPr eaLnBrk="1" hangingPunct="1">
              <a:defRPr/>
            </a:pPr>
            <a:r>
              <a:rPr lang="en-US" altLang="en-US" sz="4000"/>
              <a:t>Jesus &amp; Cults &amp; False Religions</a:t>
            </a:r>
          </a:p>
        </p:txBody>
      </p:sp>
      <p:sp>
        <p:nvSpPr>
          <p:cNvPr id="23555" name="Rectangle 3">
            <a:extLst>
              <a:ext uri="{FF2B5EF4-FFF2-40B4-BE49-F238E27FC236}">
                <a16:creationId xmlns:a16="http://schemas.microsoft.com/office/drawing/2014/main" id="{AAEC74A8-0E7D-476F-9ECD-CDB2C88D81D6}"/>
              </a:ext>
            </a:extLst>
          </p:cNvPr>
          <p:cNvSpPr>
            <a:spLocks noGrp="1" noChangeArrowheads="1"/>
          </p:cNvSpPr>
          <p:nvPr>
            <p:ph type="body" idx="1"/>
          </p:nvPr>
        </p:nvSpPr>
        <p:spPr>
          <a:xfrm>
            <a:off x="1026584" y="1600200"/>
            <a:ext cx="10138832" cy="4572000"/>
          </a:xfrm>
        </p:spPr>
        <p:txBody>
          <a:bodyPr/>
          <a:lstStyle/>
          <a:p>
            <a:pPr eaLnBrk="1" hangingPunct="1">
              <a:lnSpc>
                <a:spcPct val="80000"/>
              </a:lnSpc>
              <a:defRPr/>
            </a:pPr>
            <a:r>
              <a:rPr lang="en-US" altLang="en-US" sz="2400" dirty="0"/>
              <a:t>John</a:t>
            </a:r>
            <a:r>
              <a:rPr lang="en-US" altLang="en-US" sz="2400" b="1" dirty="0"/>
              <a:t> </a:t>
            </a:r>
            <a:r>
              <a:rPr lang="en-US" altLang="en-US" sz="2400" dirty="0"/>
              <a:t>10:10 </a:t>
            </a:r>
            <a:r>
              <a:rPr lang="en-US" altLang="en-US" sz="2400" b="1" dirty="0"/>
              <a:t>The thief comes only to steal and kill and destroy</a:t>
            </a:r>
            <a:r>
              <a:rPr lang="en-US" altLang="en-US" sz="2400" dirty="0"/>
              <a:t>; </a:t>
            </a:r>
          </a:p>
          <a:p>
            <a:pPr eaLnBrk="1" hangingPunct="1">
              <a:lnSpc>
                <a:spcPct val="80000"/>
              </a:lnSpc>
              <a:defRPr/>
            </a:pPr>
            <a:r>
              <a:rPr lang="en-US" altLang="en-US" sz="2400" dirty="0"/>
              <a:t>I have come that they may have life, and have it to the full.  </a:t>
            </a:r>
          </a:p>
          <a:p>
            <a:pPr lvl="1" eaLnBrk="1" hangingPunct="1">
              <a:lnSpc>
                <a:spcPct val="80000"/>
              </a:lnSpc>
              <a:defRPr/>
            </a:pPr>
            <a:r>
              <a:rPr lang="en-US" altLang="en-US" sz="2000" dirty="0"/>
              <a:t>Cult leaders dominate and devour the flock. They </a:t>
            </a:r>
            <a:r>
              <a:rPr lang="en-US" altLang="en-US" sz="2000" b="1" dirty="0"/>
              <a:t>take away</a:t>
            </a:r>
            <a:r>
              <a:rPr lang="en-US" altLang="en-US" sz="2000" dirty="0"/>
              <a:t> from their lives.</a:t>
            </a:r>
          </a:p>
          <a:p>
            <a:pPr lvl="1" eaLnBrk="1" hangingPunct="1">
              <a:lnSpc>
                <a:spcPct val="80000"/>
              </a:lnSpc>
              <a:defRPr/>
            </a:pPr>
            <a:r>
              <a:rPr lang="en-US" altLang="en-US" sz="2000" b="1" dirty="0"/>
              <a:t>Ezekiel 34:2-5 </a:t>
            </a:r>
            <a:r>
              <a:rPr lang="en-US" altLang="en-US" sz="2000" dirty="0"/>
              <a:t> 'This is what the Sovereign LORD says: Woe to the shepherds of Israel </a:t>
            </a:r>
            <a:r>
              <a:rPr lang="en-US" altLang="en-US" sz="2000" b="1" dirty="0">
                <a:highlight>
                  <a:srgbClr val="808080"/>
                </a:highlight>
              </a:rPr>
              <a:t>who only take care of themselves</a:t>
            </a:r>
            <a:r>
              <a:rPr lang="en-US" altLang="en-US" sz="2000" dirty="0"/>
              <a:t>! Should not shepherds </a:t>
            </a:r>
            <a:r>
              <a:rPr lang="en-US" altLang="en-US" sz="2000" b="1" i="1" dirty="0">
                <a:highlight>
                  <a:srgbClr val="808080"/>
                </a:highlight>
              </a:rPr>
              <a:t>take care of the flock</a:t>
            </a:r>
            <a:r>
              <a:rPr lang="en-US" altLang="en-US" sz="2000" dirty="0"/>
              <a:t>?  </a:t>
            </a:r>
            <a:r>
              <a:rPr lang="en-US" altLang="en-US" sz="2000" baseline="30000" dirty="0"/>
              <a:t>3</a:t>
            </a:r>
            <a:r>
              <a:rPr lang="en-US" altLang="en-US" sz="2000" dirty="0"/>
              <a:t>You eat the curds, clothe yourselves with the wool and slaughter the choice animals, but </a:t>
            </a:r>
            <a:r>
              <a:rPr lang="en-US" altLang="en-US" sz="2000" b="1" i="1" dirty="0">
                <a:highlight>
                  <a:srgbClr val="808080"/>
                </a:highlight>
              </a:rPr>
              <a:t>you do not take care of the flock</a:t>
            </a:r>
            <a:r>
              <a:rPr lang="en-US" altLang="en-US" sz="2000" dirty="0"/>
              <a:t>.  </a:t>
            </a:r>
            <a:r>
              <a:rPr lang="en-US" altLang="en-US" sz="2000" baseline="30000" dirty="0"/>
              <a:t>4</a:t>
            </a:r>
            <a:r>
              <a:rPr lang="en-US" altLang="en-US" sz="2000" dirty="0"/>
              <a:t>You have not strengthened the weak or healed the sick or bound up the injured. You have not brought back the strays or searched for the lost. </a:t>
            </a:r>
            <a:r>
              <a:rPr lang="en-US" altLang="en-US" sz="2000" b="1" dirty="0">
                <a:highlight>
                  <a:srgbClr val="808080"/>
                </a:highlight>
              </a:rPr>
              <a:t>You have ruled them harshly and brutally</a:t>
            </a:r>
            <a:r>
              <a:rPr lang="en-US" altLang="en-US" sz="2000" dirty="0"/>
              <a:t>.  </a:t>
            </a:r>
            <a:r>
              <a:rPr lang="en-US" altLang="en-US" sz="2000" baseline="30000" dirty="0"/>
              <a:t>5</a:t>
            </a:r>
            <a:r>
              <a:rPr lang="en-US" altLang="en-US" sz="2000" dirty="0"/>
              <a:t>So they were scattered because there was no shepherd, and when they were scattered they became food for all the wild animals. </a:t>
            </a:r>
          </a:p>
        </p:txBody>
      </p:sp>
    </p:spTree>
    <p:extLst>
      <p:ext uri="{BB962C8B-B14F-4D97-AF65-F5344CB8AC3E}">
        <p14:creationId xmlns:p14="http://schemas.microsoft.com/office/powerpoint/2010/main" val="27104876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78E1947-EEE3-45FB-98E4-1D925DA1913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B84FDF2-912F-49EA-AC26-D35F4DEAB636}" type="slidenum">
              <a:rPr lang="en-US" altLang="en-US">
                <a:latin typeface="Verdana" panose="020B0604030504040204" pitchFamily="34" charset="0"/>
              </a:rPr>
              <a:pPr eaLnBrk="1" hangingPunct="1"/>
              <a:t>22</a:t>
            </a:fld>
            <a:endParaRPr lang="en-US" altLang="en-US">
              <a:latin typeface="Verdana" panose="020B0604030504040204" pitchFamily="34" charset="0"/>
            </a:endParaRPr>
          </a:p>
        </p:txBody>
      </p:sp>
      <p:sp>
        <p:nvSpPr>
          <p:cNvPr id="26626" name="Rectangle 2">
            <a:extLst>
              <a:ext uri="{FF2B5EF4-FFF2-40B4-BE49-F238E27FC236}">
                <a16:creationId xmlns:a16="http://schemas.microsoft.com/office/drawing/2014/main" id="{5BE831BE-F62C-4FE7-8BCF-F67E963184FD}"/>
              </a:ext>
            </a:extLst>
          </p:cNvPr>
          <p:cNvSpPr>
            <a:spLocks noGrp="1" noChangeArrowheads="1"/>
          </p:cNvSpPr>
          <p:nvPr>
            <p:ph type="title"/>
          </p:nvPr>
        </p:nvSpPr>
        <p:spPr/>
        <p:txBody>
          <a:bodyPr/>
          <a:lstStyle/>
          <a:p>
            <a:pPr eaLnBrk="1" hangingPunct="1">
              <a:defRPr/>
            </a:pPr>
            <a:r>
              <a:rPr lang="en-US" altLang="en-US" sz="4000"/>
              <a:t>Jesus and False Leaders</a:t>
            </a:r>
          </a:p>
        </p:txBody>
      </p:sp>
      <p:sp>
        <p:nvSpPr>
          <p:cNvPr id="26627" name="Rectangle 3">
            <a:extLst>
              <a:ext uri="{FF2B5EF4-FFF2-40B4-BE49-F238E27FC236}">
                <a16:creationId xmlns:a16="http://schemas.microsoft.com/office/drawing/2014/main" id="{C9A54604-CDD1-49AC-8CA2-5357162EE89B}"/>
              </a:ext>
            </a:extLst>
          </p:cNvPr>
          <p:cNvSpPr>
            <a:spLocks noGrp="1" noChangeArrowheads="1"/>
          </p:cNvSpPr>
          <p:nvPr>
            <p:ph type="body" idx="1"/>
          </p:nvPr>
        </p:nvSpPr>
        <p:spPr>
          <a:xfrm>
            <a:off x="1084191" y="1600200"/>
            <a:ext cx="10023618" cy="4572000"/>
          </a:xfrm>
        </p:spPr>
        <p:txBody>
          <a:bodyPr/>
          <a:lstStyle/>
          <a:p>
            <a:pPr eaLnBrk="1" hangingPunct="1">
              <a:lnSpc>
                <a:spcPct val="80000"/>
              </a:lnSpc>
              <a:defRPr/>
            </a:pPr>
            <a:r>
              <a:rPr lang="en-US" altLang="en-US" sz="2400" dirty="0"/>
              <a:t>John 10:11 "I am the good shepherd. </a:t>
            </a:r>
            <a:r>
              <a:rPr lang="en-US" altLang="en-US" sz="2400" b="1" dirty="0"/>
              <a:t>The good shepherd lays down his life for the sheep</a:t>
            </a:r>
            <a:r>
              <a:rPr lang="en-US" altLang="en-US" sz="2400" dirty="0"/>
              <a:t>.  12 The hired hand is not the shepherd who owns the sheep. So when he sees the wolf coming, he abandons the sheep and runs away. Then the wolf attacks the flock and scatters it.  </a:t>
            </a:r>
          </a:p>
          <a:p>
            <a:pPr lvl="1" eaLnBrk="1" hangingPunct="1">
              <a:lnSpc>
                <a:spcPct val="80000"/>
              </a:lnSpc>
              <a:defRPr/>
            </a:pPr>
            <a:r>
              <a:rPr lang="en-US" altLang="en-US" sz="2000" dirty="0"/>
              <a:t>Satan is free to destroy inside the cultist’s organization.</a:t>
            </a:r>
          </a:p>
          <a:p>
            <a:pPr eaLnBrk="1" hangingPunct="1">
              <a:lnSpc>
                <a:spcPct val="80000"/>
              </a:lnSpc>
              <a:defRPr/>
            </a:pPr>
            <a:r>
              <a:rPr lang="en-US" altLang="en-US" sz="2400" dirty="0"/>
              <a:t>v13 </a:t>
            </a:r>
            <a:r>
              <a:rPr lang="en-US" altLang="en-US" sz="2400" b="1" dirty="0"/>
              <a:t>The man runs away because he is a hired hand and cares nothing for the sheep</a:t>
            </a:r>
            <a:r>
              <a:rPr lang="en-US" altLang="en-US" sz="2400" dirty="0"/>
              <a:t>.  </a:t>
            </a:r>
          </a:p>
          <a:p>
            <a:pPr lvl="1" eaLnBrk="1" hangingPunct="1">
              <a:lnSpc>
                <a:spcPct val="80000"/>
              </a:lnSpc>
              <a:defRPr/>
            </a:pPr>
            <a:r>
              <a:rPr lang="en-US" altLang="en-US" sz="2000" dirty="0"/>
              <a:t>The false shepherd sacrifices nothing, the Good Shepherd sacrificed even his life. </a:t>
            </a:r>
          </a:p>
          <a:p>
            <a:pPr lvl="1" eaLnBrk="1" hangingPunct="1">
              <a:lnSpc>
                <a:spcPct val="80000"/>
              </a:lnSpc>
              <a:defRPr/>
            </a:pPr>
            <a:r>
              <a:rPr lang="en-US" altLang="en-US" sz="2000" dirty="0"/>
              <a:t>Rick Warren, of Saddleback Church in the USA, determined that none in his congregation, numbering 20,000 in weekly attendance in 2005, would sacrifice more than he. For their first building program, he donated his entire salary for two years. www.saddleback.com  www.pastors.com </a:t>
            </a:r>
          </a:p>
        </p:txBody>
      </p:sp>
    </p:spTree>
    <p:extLst>
      <p:ext uri="{BB962C8B-B14F-4D97-AF65-F5344CB8AC3E}">
        <p14:creationId xmlns:p14="http://schemas.microsoft.com/office/powerpoint/2010/main" val="509937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88A60D5-DE3E-401D-AD32-EC8ADEB0F0A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58FCEDE-AB6E-4D83-A3A2-E19113E2CD43}" type="slidenum">
              <a:rPr lang="en-US" altLang="en-US">
                <a:latin typeface="Verdana" panose="020B0604030504040204" pitchFamily="34" charset="0"/>
              </a:rPr>
              <a:pPr eaLnBrk="1" hangingPunct="1"/>
              <a:t>23</a:t>
            </a:fld>
            <a:endParaRPr lang="en-US" altLang="en-US">
              <a:latin typeface="Verdana" panose="020B0604030504040204" pitchFamily="34" charset="0"/>
            </a:endParaRPr>
          </a:p>
        </p:txBody>
      </p:sp>
      <p:sp>
        <p:nvSpPr>
          <p:cNvPr id="39938" name="Rectangle 2">
            <a:extLst>
              <a:ext uri="{FF2B5EF4-FFF2-40B4-BE49-F238E27FC236}">
                <a16:creationId xmlns:a16="http://schemas.microsoft.com/office/drawing/2014/main" id="{008F67C4-5356-4C7D-A95C-47CF1BB5D0FC}"/>
              </a:ext>
            </a:extLst>
          </p:cNvPr>
          <p:cNvSpPr>
            <a:spLocks noGrp="1" noChangeArrowheads="1"/>
          </p:cNvSpPr>
          <p:nvPr>
            <p:ph type="title"/>
          </p:nvPr>
        </p:nvSpPr>
        <p:spPr/>
        <p:txBody>
          <a:bodyPr/>
          <a:lstStyle/>
          <a:p>
            <a:pPr eaLnBrk="1" hangingPunct="1">
              <a:defRPr/>
            </a:pPr>
            <a:r>
              <a:rPr lang="en-US" altLang="en-US"/>
              <a:t>Jesus &amp; False Prophets</a:t>
            </a:r>
          </a:p>
        </p:txBody>
      </p:sp>
      <p:sp>
        <p:nvSpPr>
          <p:cNvPr id="39939" name="Rectangle 3">
            <a:extLst>
              <a:ext uri="{FF2B5EF4-FFF2-40B4-BE49-F238E27FC236}">
                <a16:creationId xmlns:a16="http://schemas.microsoft.com/office/drawing/2014/main" id="{B09B04E1-47FA-44CB-81EE-A9D798070330}"/>
              </a:ext>
            </a:extLst>
          </p:cNvPr>
          <p:cNvSpPr>
            <a:spLocks noGrp="1" noChangeArrowheads="1"/>
          </p:cNvSpPr>
          <p:nvPr>
            <p:ph type="body" idx="1"/>
          </p:nvPr>
        </p:nvSpPr>
        <p:spPr/>
        <p:txBody>
          <a:bodyPr/>
          <a:lstStyle/>
          <a:p>
            <a:pPr eaLnBrk="1" hangingPunct="1">
              <a:defRPr/>
            </a:pPr>
            <a:r>
              <a:rPr lang="en-US" altLang="en-US"/>
              <a:t>Jesus predicted that many false prophets would follow Him, deceiving many (Matt. 24:11). </a:t>
            </a:r>
          </a:p>
          <a:p>
            <a:pPr lvl="1" eaLnBrk="1" hangingPunct="1">
              <a:defRPr/>
            </a:pPr>
            <a:r>
              <a:rPr lang="en-US" altLang="en-US"/>
              <a:t>These major religions came after Jesus: Islam, Shinto, Bahai, Sikhs, etc. </a:t>
            </a:r>
            <a:r>
              <a:rPr lang="en-US" altLang="en-US" sz="2000"/>
              <a:t>(</a:t>
            </a:r>
            <a:r>
              <a:rPr lang="en-US" altLang="en-US" sz="2000" i="1"/>
              <a:t>Eerdman’s handbook to the world’s religions</a:t>
            </a:r>
            <a:r>
              <a:rPr lang="en-US" altLang="en-US" sz="2000"/>
              <a:t>, 1982, pp. 46-47.) </a:t>
            </a:r>
          </a:p>
          <a:p>
            <a:pPr lvl="1" eaLnBrk="1" hangingPunct="1">
              <a:defRPr/>
            </a:pPr>
            <a:r>
              <a:rPr lang="en-US" altLang="en-US"/>
              <a:t>As noted above, over 34 million “marginal Christians” have been deceived. </a:t>
            </a:r>
          </a:p>
        </p:txBody>
      </p:sp>
    </p:spTree>
    <p:extLst>
      <p:ext uri="{BB962C8B-B14F-4D97-AF65-F5344CB8AC3E}">
        <p14:creationId xmlns:p14="http://schemas.microsoft.com/office/powerpoint/2010/main" val="1773557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03E5B14-386D-467B-BAE0-30BAA8BD20B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0B76E0C-BAE9-440C-B3AD-5301D6E854B1}" type="slidenum">
              <a:rPr lang="en-US" altLang="en-US">
                <a:latin typeface="Verdana" panose="020B0604030504040204" pitchFamily="34" charset="0"/>
              </a:rPr>
              <a:pPr eaLnBrk="1" hangingPunct="1"/>
              <a:t>24</a:t>
            </a:fld>
            <a:endParaRPr lang="en-US" altLang="en-US">
              <a:latin typeface="Verdana" panose="020B0604030504040204" pitchFamily="34" charset="0"/>
            </a:endParaRPr>
          </a:p>
        </p:txBody>
      </p:sp>
      <p:sp>
        <p:nvSpPr>
          <p:cNvPr id="29698" name="Rectangle 2">
            <a:extLst>
              <a:ext uri="{FF2B5EF4-FFF2-40B4-BE49-F238E27FC236}">
                <a16:creationId xmlns:a16="http://schemas.microsoft.com/office/drawing/2014/main" id="{51436E3E-A173-495C-A926-542ECB280852}"/>
              </a:ext>
            </a:extLst>
          </p:cNvPr>
          <p:cNvSpPr>
            <a:spLocks noGrp="1" noChangeArrowheads="1"/>
          </p:cNvSpPr>
          <p:nvPr>
            <p:ph type="title"/>
          </p:nvPr>
        </p:nvSpPr>
        <p:spPr/>
        <p:txBody>
          <a:bodyPr/>
          <a:lstStyle/>
          <a:p>
            <a:pPr eaLnBrk="1" hangingPunct="1">
              <a:defRPr/>
            </a:pPr>
            <a:r>
              <a:rPr lang="en-US" altLang="en-US"/>
              <a:t>New Testament False Prophets</a:t>
            </a:r>
          </a:p>
        </p:txBody>
      </p:sp>
      <p:sp>
        <p:nvSpPr>
          <p:cNvPr id="29699" name="Rectangle 3">
            <a:extLst>
              <a:ext uri="{FF2B5EF4-FFF2-40B4-BE49-F238E27FC236}">
                <a16:creationId xmlns:a16="http://schemas.microsoft.com/office/drawing/2014/main" id="{72B36BF1-9136-4F45-8AC2-F9C6E2868388}"/>
              </a:ext>
            </a:extLst>
          </p:cNvPr>
          <p:cNvSpPr>
            <a:spLocks noGrp="1" noChangeArrowheads="1"/>
          </p:cNvSpPr>
          <p:nvPr>
            <p:ph type="body" idx="1"/>
          </p:nvPr>
        </p:nvSpPr>
        <p:spPr/>
        <p:txBody>
          <a:bodyPr/>
          <a:lstStyle/>
          <a:p>
            <a:pPr eaLnBrk="1" hangingPunct="1">
              <a:lnSpc>
                <a:spcPct val="90000"/>
              </a:lnSpc>
              <a:defRPr/>
            </a:pPr>
            <a:r>
              <a:rPr lang="en-US" altLang="en-US" sz="2400" dirty="0"/>
              <a:t>Matthew 7:15 "Watch out for false prophets. They come to you in sheep's clothing, but inwardly they are ferocious wolves.  </a:t>
            </a:r>
          </a:p>
          <a:p>
            <a:pPr lvl="1" eaLnBrk="1" hangingPunct="1">
              <a:lnSpc>
                <a:spcPct val="90000"/>
              </a:lnSpc>
              <a:defRPr/>
            </a:pPr>
            <a:r>
              <a:rPr lang="en-US" altLang="en-US" sz="2000" dirty="0"/>
              <a:t>Cultic leaders try to convince Christians that they too are Christians. Mormons (“Church of Jesus Christ of the Latter Day Saints”) the “Unification Church” (Moonies), and the Jehovah-Witnesses (who say that they believe that Jesus is the Son of God, but deny that He is God the Son) falsely assert their Christianity. </a:t>
            </a:r>
          </a:p>
          <a:p>
            <a:pPr lvl="2" eaLnBrk="1" hangingPunct="1">
              <a:lnSpc>
                <a:spcPct val="90000"/>
              </a:lnSpc>
              <a:defRPr/>
            </a:pPr>
            <a:r>
              <a:rPr lang="en-US" altLang="en-US" sz="2000" b="1" dirty="0"/>
              <a:t>2 Peter 2:1</a:t>
            </a:r>
            <a:r>
              <a:rPr lang="en-US" altLang="en-US" sz="2000" dirty="0"/>
              <a:t> But there were also false prophets among the people, just as there will be false teachers </a:t>
            </a:r>
            <a:r>
              <a:rPr lang="en-US" altLang="en-US" sz="2000" b="1" dirty="0"/>
              <a:t>among you</a:t>
            </a:r>
            <a:r>
              <a:rPr lang="en-US" altLang="en-US" sz="2000" dirty="0"/>
              <a:t>. They will </a:t>
            </a:r>
            <a:r>
              <a:rPr lang="en-US" altLang="en-US" sz="2000" b="1" dirty="0"/>
              <a:t>secretly introduce</a:t>
            </a:r>
            <a:r>
              <a:rPr lang="en-US" altLang="en-US" sz="2000" dirty="0"/>
              <a:t> destructive heresies, even denying the sovereign Lord who bought them-- bringing swift destruction on themselves. NIV</a:t>
            </a:r>
            <a:endParaRPr lang="en-US" altLang="en-US" sz="1800" dirty="0"/>
          </a:p>
          <a:p>
            <a:pPr eaLnBrk="1" hangingPunct="1">
              <a:lnSpc>
                <a:spcPct val="90000"/>
              </a:lnSpc>
              <a:defRPr/>
            </a:pPr>
            <a:endParaRPr lang="en-US" altLang="en-US" sz="2400" dirty="0"/>
          </a:p>
        </p:txBody>
      </p:sp>
    </p:spTree>
    <p:extLst>
      <p:ext uri="{BB962C8B-B14F-4D97-AF65-F5344CB8AC3E}">
        <p14:creationId xmlns:p14="http://schemas.microsoft.com/office/powerpoint/2010/main" val="3022496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90A0FD1-AE34-44E6-954F-5BB1D8B7BCA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32153EA-65D6-40D6-A649-498D07EC6600}" type="slidenum">
              <a:rPr lang="en-US" altLang="en-US">
                <a:latin typeface="Verdana" panose="020B0604030504040204" pitchFamily="34" charset="0"/>
              </a:rPr>
              <a:pPr eaLnBrk="1" hangingPunct="1"/>
              <a:t>25</a:t>
            </a:fld>
            <a:endParaRPr lang="en-US" altLang="en-US">
              <a:latin typeface="Verdana" panose="020B0604030504040204" pitchFamily="34" charset="0"/>
            </a:endParaRPr>
          </a:p>
        </p:txBody>
      </p:sp>
      <p:sp>
        <p:nvSpPr>
          <p:cNvPr id="28674" name="Rectangle 2">
            <a:extLst>
              <a:ext uri="{FF2B5EF4-FFF2-40B4-BE49-F238E27FC236}">
                <a16:creationId xmlns:a16="http://schemas.microsoft.com/office/drawing/2014/main" id="{BF281219-6758-432D-B197-983939043C95}"/>
              </a:ext>
            </a:extLst>
          </p:cNvPr>
          <p:cNvSpPr>
            <a:spLocks noGrp="1" noChangeArrowheads="1"/>
          </p:cNvSpPr>
          <p:nvPr>
            <p:ph type="title"/>
          </p:nvPr>
        </p:nvSpPr>
        <p:spPr/>
        <p:txBody>
          <a:bodyPr/>
          <a:lstStyle/>
          <a:p>
            <a:pPr eaLnBrk="1" hangingPunct="1">
              <a:defRPr/>
            </a:pPr>
            <a:r>
              <a:rPr lang="en-US" altLang="en-US"/>
              <a:t>Jesus’ Narrow Gate</a:t>
            </a:r>
          </a:p>
        </p:txBody>
      </p:sp>
      <p:sp>
        <p:nvSpPr>
          <p:cNvPr id="28675" name="Rectangle 3">
            <a:extLst>
              <a:ext uri="{FF2B5EF4-FFF2-40B4-BE49-F238E27FC236}">
                <a16:creationId xmlns:a16="http://schemas.microsoft.com/office/drawing/2014/main" id="{776FF532-4B48-4BF7-8431-0B128F9813B4}"/>
              </a:ext>
            </a:extLst>
          </p:cNvPr>
          <p:cNvSpPr>
            <a:spLocks noGrp="1" noChangeArrowheads="1"/>
          </p:cNvSpPr>
          <p:nvPr>
            <p:ph type="body" idx="1"/>
          </p:nvPr>
        </p:nvSpPr>
        <p:spPr/>
        <p:txBody>
          <a:bodyPr/>
          <a:lstStyle/>
          <a:p>
            <a:pPr eaLnBrk="1" hangingPunct="1">
              <a:lnSpc>
                <a:spcPct val="80000"/>
              </a:lnSpc>
              <a:defRPr/>
            </a:pPr>
            <a:r>
              <a:rPr lang="en-US" altLang="en-US" sz="2000" b="1" dirty="0"/>
              <a:t>Matthew 7:13-20 </a:t>
            </a:r>
            <a:r>
              <a:rPr lang="en-US" altLang="en-US" sz="2000" dirty="0"/>
              <a:t> </a:t>
            </a:r>
            <a:r>
              <a:rPr lang="en-US" altLang="en-US" sz="2000" baseline="30000" dirty="0"/>
              <a:t>13</a:t>
            </a:r>
            <a:r>
              <a:rPr lang="en-US" altLang="en-US" sz="2000" dirty="0"/>
              <a:t>"Enter through the narrow gate. For wide is the gate and broad is the road that leads to destruction, and many enter through it.  </a:t>
            </a:r>
            <a:r>
              <a:rPr lang="en-US" altLang="en-US" sz="2000" baseline="30000" dirty="0"/>
              <a:t>14</a:t>
            </a:r>
            <a:r>
              <a:rPr lang="en-US" altLang="en-US" sz="2000" dirty="0"/>
              <a:t>But small is the gate and narrow the road that leads to life, and only a few find it.  </a:t>
            </a:r>
          </a:p>
          <a:p>
            <a:pPr lvl="1" eaLnBrk="1" hangingPunct="1">
              <a:lnSpc>
                <a:spcPct val="80000"/>
              </a:lnSpc>
              <a:defRPr/>
            </a:pPr>
            <a:r>
              <a:rPr lang="en-US" altLang="en-US" sz="2000" dirty="0"/>
              <a:t>Again, Jesus made no attempt to be tolerant or inclusive or to respect spiritual diversity. He narrowed, not broadened, the way to salvation. Some Christians are far more “tolerant” and “loving” and “inclusive” than was Jesus.</a:t>
            </a:r>
          </a:p>
          <a:p>
            <a:pPr lvl="1" eaLnBrk="1" hangingPunct="1">
              <a:lnSpc>
                <a:spcPct val="80000"/>
              </a:lnSpc>
              <a:defRPr/>
            </a:pPr>
            <a:r>
              <a:rPr lang="en-US" altLang="en-US" sz="2000" dirty="0"/>
              <a:t>There are not many paths to the same spiritual mountaintop, but one way to be saved—through the Gate, who is Christ Jesus (John 10:7). </a:t>
            </a:r>
          </a:p>
          <a:p>
            <a:pPr lvl="1" eaLnBrk="1" hangingPunct="1">
              <a:lnSpc>
                <a:spcPct val="80000"/>
              </a:lnSpc>
              <a:defRPr/>
            </a:pPr>
            <a:r>
              <a:rPr lang="en-US" altLang="en-US" sz="2000" b="1" dirty="0"/>
              <a:t>Luke 13:23-24 </a:t>
            </a:r>
            <a:r>
              <a:rPr lang="en-US" altLang="en-US" sz="2000" dirty="0"/>
              <a:t>  23 Someone asked him, "Lord, are only a few people going to be saved?" He said to them,  24 "Make every effort to enter through the narrow door, because many, I tell you, will try to enter and will not be able to.”</a:t>
            </a:r>
          </a:p>
          <a:p>
            <a:pPr lvl="1" eaLnBrk="1" hangingPunct="1">
              <a:lnSpc>
                <a:spcPct val="80000"/>
              </a:lnSpc>
              <a:defRPr/>
            </a:pPr>
            <a:r>
              <a:rPr lang="en-US" altLang="en-US" sz="2000" dirty="0"/>
              <a:t>Cult leaders make their own narrow gate, one not purchased by the atonement of Jesus. They add any number of “good” works for “salvation.”</a:t>
            </a:r>
          </a:p>
        </p:txBody>
      </p:sp>
    </p:spTree>
    <p:extLst>
      <p:ext uri="{BB962C8B-B14F-4D97-AF65-F5344CB8AC3E}">
        <p14:creationId xmlns:p14="http://schemas.microsoft.com/office/powerpoint/2010/main" val="93893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87081D3-9AEE-4874-BC44-9A7DBDCADBE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63D807-8D8A-460A-8883-F43B5676CBA0}" type="slidenum">
              <a:rPr lang="en-US" altLang="en-US">
                <a:latin typeface="Verdana" panose="020B0604030504040204" pitchFamily="34" charset="0"/>
              </a:rPr>
              <a:pPr eaLnBrk="1" hangingPunct="1"/>
              <a:t>26</a:t>
            </a:fld>
            <a:endParaRPr lang="en-US" altLang="en-US">
              <a:latin typeface="Verdana" panose="020B0604030504040204" pitchFamily="34" charset="0"/>
            </a:endParaRPr>
          </a:p>
        </p:txBody>
      </p:sp>
      <p:sp>
        <p:nvSpPr>
          <p:cNvPr id="30722" name="Rectangle 2">
            <a:extLst>
              <a:ext uri="{FF2B5EF4-FFF2-40B4-BE49-F238E27FC236}">
                <a16:creationId xmlns:a16="http://schemas.microsoft.com/office/drawing/2014/main" id="{9EF9DAAC-EB6D-4107-B4C2-979E773EEDAA}"/>
              </a:ext>
            </a:extLst>
          </p:cNvPr>
          <p:cNvSpPr>
            <a:spLocks noGrp="1" noChangeArrowheads="1"/>
          </p:cNvSpPr>
          <p:nvPr>
            <p:ph type="title"/>
          </p:nvPr>
        </p:nvSpPr>
        <p:spPr>
          <a:xfrm>
            <a:off x="1981200" y="277814"/>
            <a:ext cx="8229600" cy="712787"/>
          </a:xfrm>
        </p:spPr>
        <p:txBody>
          <a:bodyPr/>
          <a:lstStyle/>
          <a:p>
            <a:pPr eaLnBrk="1" hangingPunct="1">
              <a:defRPr/>
            </a:pPr>
            <a:r>
              <a:rPr lang="en-US" altLang="en-US" sz="4000"/>
              <a:t>Jesus &amp; Identifying False Leaders</a:t>
            </a:r>
          </a:p>
        </p:txBody>
      </p:sp>
      <p:sp>
        <p:nvSpPr>
          <p:cNvPr id="30723" name="Rectangle 3">
            <a:extLst>
              <a:ext uri="{FF2B5EF4-FFF2-40B4-BE49-F238E27FC236}">
                <a16:creationId xmlns:a16="http://schemas.microsoft.com/office/drawing/2014/main" id="{179EE110-C85F-4F6D-924E-D4101B674ADC}"/>
              </a:ext>
            </a:extLst>
          </p:cNvPr>
          <p:cNvSpPr>
            <a:spLocks noGrp="1" noChangeArrowheads="1"/>
          </p:cNvSpPr>
          <p:nvPr>
            <p:ph type="body" idx="1"/>
          </p:nvPr>
        </p:nvSpPr>
        <p:spPr>
          <a:xfrm>
            <a:off x="1084191" y="1585576"/>
            <a:ext cx="10023618" cy="3974883"/>
          </a:xfrm>
        </p:spPr>
        <p:txBody>
          <a:bodyPr/>
          <a:lstStyle/>
          <a:p>
            <a:pPr marL="0" indent="0" eaLnBrk="1" hangingPunct="1">
              <a:lnSpc>
                <a:spcPct val="90000"/>
              </a:lnSpc>
              <a:buNone/>
              <a:defRPr/>
            </a:pPr>
            <a:r>
              <a:rPr lang="en-US" altLang="en-US" sz="2800" dirty="0"/>
              <a:t>Matthew 7:16 By their fruit you will recognize them. Do people pick grapes from thorn bushes, or figs from thistles?  </a:t>
            </a:r>
            <a:r>
              <a:rPr lang="en-US" altLang="en-US" sz="2800" baseline="30000" dirty="0"/>
              <a:t>17</a:t>
            </a:r>
            <a:r>
              <a:rPr lang="en-US" altLang="en-US" sz="2800" dirty="0"/>
              <a:t>Likewise every good tree bears good fruit, but a bad tree bears bad fruit.  </a:t>
            </a:r>
            <a:r>
              <a:rPr lang="en-US" altLang="en-US" sz="2800" baseline="30000" dirty="0"/>
              <a:t>18</a:t>
            </a:r>
            <a:r>
              <a:rPr lang="en-US" altLang="en-US" sz="2800" dirty="0"/>
              <a:t>A good tree cannot bear bad fruit, and a bad tree cannot bear good fruit.  </a:t>
            </a:r>
            <a:r>
              <a:rPr lang="en-US" altLang="en-US" sz="2800" baseline="30000" dirty="0"/>
              <a:t>19</a:t>
            </a:r>
            <a:r>
              <a:rPr lang="en-US" altLang="en-US" sz="2800" dirty="0"/>
              <a:t>Every tree that does not bear good fruit is cut down and thrown into the fire.  </a:t>
            </a:r>
            <a:r>
              <a:rPr lang="en-US" altLang="en-US" sz="2800" i="1" baseline="30000" dirty="0">
                <a:highlight>
                  <a:srgbClr val="808080"/>
                </a:highlight>
              </a:rPr>
              <a:t>20</a:t>
            </a:r>
            <a:r>
              <a:rPr lang="en-US" altLang="en-US" sz="2800" i="1" dirty="0">
                <a:highlight>
                  <a:srgbClr val="808080"/>
                </a:highlight>
              </a:rPr>
              <a:t>Thus, by their fruit you will recognize them. </a:t>
            </a:r>
            <a:r>
              <a:rPr lang="en-US" altLang="en-US" sz="2800" i="1" dirty="0"/>
              <a:t>NIV</a:t>
            </a:r>
          </a:p>
          <a:p>
            <a:pPr eaLnBrk="1" hangingPunct="1">
              <a:lnSpc>
                <a:spcPct val="90000"/>
              </a:lnSpc>
              <a:defRPr/>
            </a:pPr>
            <a:endParaRPr lang="en-US" altLang="en-US" dirty="0"/>
          </a:p>
        </p:txBody>
      </p:sp>
    </p:spTree>
    <p:extLst>
      <p:ext uri="{BB962C8B-B14F-4D97-AF65-F5344CB8AC3E}">
        <p14:creationId xmlns:p14="http://schemas.microsoft.com/office/powerpoint/2010/main" val="1258997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2B80FB7-FBF3-4B07-8A4F-911EA078D55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0FF621-FD77-489B-93C6-CB2293513DA9}" type="slidenum">
              <a:rPr lang="en-US" altLang="en-US">
                <a:latin typeface="Verdana" panose="020B0604030504040204" pitchFamily="34" charset="0"/>
              </a:rPr>
              <a:pPr eaLnBrk="1" hangingPunct="1"/>
              <a:t>27</a:t>
            </a:fld>
            <a:endParaRPr lang="en-US" altLang="en-US">
              <a:latin typeface="Verdana" panose="020B0604030504040204" pitchFamily="34" charset="0"/>
            </a:endParaRPr>
          </a:p>
        </p:txBody>
      </p:sp>
      <p:sp>
        <p:nvSpPr>
          <p:cNvPr id="9218" name="Rectangle 2">
            <a:extLst>
              <a:ext uri="{FF2B5EF4-FFF2-40B4-BE49-F238E27FC236}">
                <a16:creationId xmlns:a16="http://schemas.microsoft.com/office/drawing/2014/main" id="{90656047-6B13-4BF2-8CA0-1D064789E3B9}"/>
              </a:ext>
            </a:extLst>
          </p:cNvPr>
          <p:cNvSpPr>
            <a:spLocks noGrp="1" noChangeArrowheads="1"/>
          </p:cNvSpPr>
          <p:nvPr>
            <p:ph type="title"/>
          </p:nvPr>
        </p:nvSpPr>
        <p:spPr/>
        <p:txBody>
          <a:bodyPr/>
          <a:lstStyle/>
          <a:p>
            <a:pPr eaLnBrk="1" hangingPunct="1">
              <a:defRPr/>
            </a:pPr>
            <a:r>
              <a:rPr lang="en-US" altLang="en-US"/>
              <a:t>Elymas- An Example</a:t>
            </a:r>
          </a:p>
        </p:txBody>
      </p:sp>
      <p:sp>
        <p:nvSpPr>
          <p:cNvPr id="9219" name="Rectangle 3">
            <a:extLst>
              <a:ext uri="{FF2B5EF4-FFF2-40B4-BE49-F238E27FC236}">
                <a16:creationId xmlns:a16="http://schemas.microsoft.com/office/drawing/2014/main" id="{43688E35-DCF1-4634-9B7C-DDDC9A2E8200}"/>
              </a:ext>
            </a:extLst>
          </p:cNvPr>
          <p:cNvSpPr>
            <a:spLocks noGrp="1" noChangeArrowheads="1"/>
          </p:cNvSpPr>
          <p:nvPr>
            <p:ph type="body" idx="1"/>
          </p:nvPr>
        </p:nvSpPr>
        <p:spPr/>
        <p:txBody>
          <a:bodyPr/>
          <a:lstStyle/>
          <a:p>
            <a:pPr eaLnBrk="1" hangingPunct="1">
              <a:defRPr/>
            </a:pPr>
            <a:r>
              <a:rPr lang="en-US" altLang="en-US" sz="2800" dirty="0" err="1"/>
              <a:t>Elymas</a:t>
            </a:r>
            <a:r>
              <a:rPr lang="en-US" altLang="en-US" sz="2800" dirty="0"/>
              <a:t> (Bar-Jesus) was a false prophet and sorcerer (Acts 13:6).</a:t>
            </a:r>
          </a:p>
          <a:p>
            <a:pPr lvl="1" eaLnBrk="1" hangingPunct="1">
              <a:defRPr/>
            </a:pPr>
            <a:r>
              <a:rPr lang="en-US" altLang="en-US" b="1" dirty="0"/>
              <a:t>Acts 13:10 </a:t>
            </a:r>
            <a:r>
              <a:rPr lang="en-US" altLang="en-US" dirty="0"/>
              <a:t>  Paul told him, "You are a </a:t>
            </a:r>
            <a:r>
              <a:rPr lang="en-US" altLang="en-US" b="1" dirty="0"/>
              <a:t>child of the devil</a:t>
            </a:r>
            <a:r>
              <a:rPr lang="en-US" altLang="en-US" dirty="0"/>
              <a:t> and an </a:t>
            </a:r>
            <a:r>
              <a:rPr lang="en-US" altLang="en-US" b="1" dirty="0"/>
              <a:t>enemy of everything that is right</a:t>
            </a:r>
            <a:r>
              <a:rPr lang="en-US" altLang="en-US" dirty="0"/>
              <a:t>! You are </a:t>
            </a:r>
            <a:r>
              <a:rPr lang="en-US" altLang="en-US" b="1" dirty="0"/>
              <a:t>full of all kinds of deceit and trickery</a:t>
            </a:r>
            <a:r>
              <a:rPr lang="en-US" altLang="en-US" dirty="0"/>
              <a:t>. Will you never stop </a:t>
            </a:r>
            <a:r>
              <a:rPr lang="en-US" altLang="en-US" b="1" dirty="0"/>
              <a:t>perverting the right ways of the Lord</a:t>
            </a:r>
            <a:r>
              <a:rPr lang="en-US" altLang="en-US" dirty="0"/>
              <a:t>?” This perfectly describes a cultic leader today.</a:t>
            </a:r>
          </a:p>
          <a:p>
            <a:pPr eaLnBrk="1" hangingPunct="1">
              <a:buFont typeface="Wingdings" panose="05000000000000000000" pitchFamily="2" charset="2"/>
              <a:buNone/>
              <a:defRPr/>
            </a:pPr>
            <a:endParaRPr lang="en-US" altLang="en-US" dirty="0"/>
          </a:p>
        </p:txBody>
      </p:sp>
    </p:spTree>
    <p:extLst>
      <p:ext uri="{BB962C8B-B14F-4D97-AF65-F5344CB8AC3E}">
        <p14:creationId xmlns:p14="http://schemas.microsoft.com/office/powerpoint/2010/main" val="2507108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50BEE2E-5804-44B0-931B-019E9583EBE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1317D6-BD82-4418-B52E-01C880FFC6E3}" type="slidenum">
              <a:rPr lang="en-US" altLang="en-US">
                <a:latin typeface="Verdana" panose="020B0604030504040204" pitchFamily="34" charset="0"/>
              </a:rPr>
              <a:pPr eaLnBrk="1" hangingPunct="1"/>
              <a:t>28</a:t>
            </a:fld>
            <a:endParaRPr lang="en-US" altLang="en-US">
              <a:latin typeface="Verdana" panose="020B0604030504040204" pitchFamily="34" charset="0"/>
            </a:endParaRPr>
          </a:p>
        </p:txBody>
      </p:sp>
      <p:sp>
        <p:nvSpPr>
          <p:cNvPr id="37890" name="Rectangle 2">
            <a:extLst>
              <a:ext uri="{FF2B5EF4-FFF2-40B4-BE49-F238E27FC236}">
                <a16:creationId xmlns:a16="http://schemas.microsoft.com/office/drawing/2014/main" id="{DE09BBE9-CC3F-4D01-8EF7-3DDE489DD9B4}"/>
              </a:ext>
            </a:extLst>
          </p:cNvPr>
          <p:cNvSpPr>
            <a:spLocks noGrp="1" noChangeArrowheads="1"/>
          </p:cNvSpPr>
          <p:nvPr>
            <p:ph type="title"/>
          </p:nvPr>
        </p:nvSpPr>
        <p:spPr/>
        <p:txBody>
          <a:bodyPr/>
          <a:lstStyle/>
          <a:p>
            <a:pPr eaLnBrk="1" hangingPunct="1">
              <a:defRPr/>
            </a:pPr>
            <a:r>
              <a:rPr lang="en-US" altLang="en-US" sz="4000" dirty="0"/>
              <a:t>Peter’s Exposure of Heretical Leaders</a:t>
            </a:r>
            <a:br>
              <a:rPr lang="en-US" altLang="en-US" sz="4000" dirty="0"/>
            </a:br>
            <a:r>
              <a:rPr lang="en-US" altLang="en-US" sz="4000" dirty="0"/>
              <a:t>2 Peter 2</a:t>
            </a:r>
          </a:p>
        </p:txBody>
      </p:sp>
      <p:sp>
        <p:nvSpPr>
          <p:cNvPr id="37891" name="Rectangle 3">
            <a:extLst>
              <a:ext uri="{FF2B5EF4-FFF2-40B4-BE49-F238E27FC236}">
                <a16:creationId xmlns:a16="http://schemas.microsoft.com/office/drawing/2014/main" id="{CD313AB7-DA9F-45CF-BDF0-A6804C9B9EF5}"/>
              </a:ext>
            </a:extLst>
          </p:cNvPr>
          <p:cNvSpPr>
            <a:spLocks noGrp="1" noChangeArrowheads="1"/>
          </p:cNvSpPr>
          <p:nvPr>
            <p:ph type="body" idx="1"/>
          </p:nvPr>
        </p:nvSpPr>
        <p:spPr/>
        <p:txBody>
          <a:bodyPr/>
          <a:lstStyle/>
          <a:p>
            <a:pPr marL="0" indent="0" eaLnBrk="1" hangingPunct="1">
              <a:buNone/>
              <a:defRPr/>
            </a:pPr>
            <a:r>
              <a:rPr lang="en-US" altLang="en-US" dirty="0"/>
              <a:t>The 3 major characteristics of cultic leaders are </a:t>
            </a:r>
          </a:p>
          <a:p>
            <a:pPr marL="3657600" indent="-514350" eaLnBrk="1" hangingPunct="1">
              <a:buFont typeface="+mj-lt"/>
              <a:buAutoNum type="arabicPeriod"/>
              <a:defRPr/>
            </a:pPr>
            <a:r>
              <a:rPr lang="en-US" altLang="en-US" sz="4800" dirty="0"/>
              <a:t>arrogance </a:t>
            </a:r>
          </a:p>
          <a:p>
            <a:pPr marL="3657600" indent="-514350" eaLnBrk="1" hangingPunct="1">
              <a:buFont typeface="+mj-lt"/>
              <a:buAutoNum type="arabicPeriod"/>
              <a:defRPr/>
            </a:pPr>
            <a:r>
              <a:rPr lang="en-US" altLang="en-US" sz="4800" dirty="0"/>
              <a:t>greed </a:t>
            </a:r>
          </a:p>
          <a:p>
            <a:pPr marL="3657600" indent="-514350" eaLnBrk="1" hangingPunct="1">
              <a:buFont typeface="+mj-lt"/>
              <a:buAutoNum type="arabicPeriod"/>
              <a:defRPr/>
            </a:pPr>
            <a:r>
              <a:rPr lang="en-US" altLang="en-US" sz="4800" dirty="0"/>
              <a:t>sexual sin.</a:t>
            </a:r>
          </a:p>
          <a:p>
            <a:pPr eaLnBrk="1" hangingPunct="1">
              <a:buFont typeface="Wingdings" panose="05000000000000000000" pitchFamily="2" charset="2"/>
              <a:buNone/>
              <a:defRPr/>
            </a:pPr>
            <a:endParaRPr lang="en-US" altLang="en-US" dirty="0"/>
          </a:p>
          <a:p>
            <a:pPr eaLnBrk="1" hangingPunct="1">
              <a:defRPr/>
            </a:pPr>
            <a:endParaRPr lang="en-US" altLang="en-US" dirty="0"/>
          </a:p>
        </p:txBody>
      </p:sp>
    </p:spTree>
    <p:extLst>
      <p:ext uri="{BB962C8B-B14F-4D97-AF65-F5344CB8AC3E}">
        <p14:creationId xmlns:p14="http://schemas.microsoft.com/office/powerpoint/2010/main" val="53246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D561722-2979-4A83-81FD-6A1D8AC502E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112A7E-C890-49B7-8463-7E8C6BC241D5}" type="slidenum">
              <a:rPr lang="en-US" altLang="en-US">
                <a:latin typeface="Verdana" panose="020B0604030504040204" pitchFamily="34" charset="0"/>
              </a:rPr>
              <a:pPr eaLnBrk="1" hangingPunct="1"/>
              <a:t>29</a:t>
            </a:fld>
            <a:endParaRPr lang="en-US" altLang="en-US">
              <a:latin typeface="Verdana" panose="020B0604030504040204" pitchFamily="34" charset="0"/>
            </a:endParaRPr>
          </a:p>
        </p:txBody>
      </p:sp>
      <p:sp>
        <p:nvSpPr>
          <p:cNvPr id="40962" name="Rectangle 2">
            <a:extLst>
              <a:ext uri="{FF2B5EF4-FFF2-40B4-BE49-F238E27FC236}">
                <a16:creationId xmlns:a16="http://schemas.microsoft.com/office/drawing/2014/main" id="{EBBDCF02-D97F-45B2-8E9E-9940E6A5E59B}"/>
              </a:ext>
            </a:extLst>
          </p:cNvPr>
          <p:cNvSpPr>
            <a:spLocks noGrp="1" noChangeArrowheads="1"/>
          </p:cNvSpPr>
          <p:nvPr>
            <p:ph type="title"/>
          </p:nvPr>
        </p:nvSpPr>
        <p:spPr/>
        <p:txBody>
          <a:bodyPr/>
          <a:lstStyle/>
          <a:p>
            <a:pPr eaLnBrk="1" hangingPunct="1">
              <a:defRPr/>
            </a:pPr>
            <a:r>
              <a:rPr lang="en-US" altLang="en-US" sz="4000" dirty="0"/>
              <a:t>Peter’s Exposure of Heretical Leaders</a:t>
            </a:r>
            <a:br>
              <a:rPr lang="en-US" altLang="en-US" sz="4000" dirty="0"/>
            </a:br>
            <a:r>
              <a:rPr lang="en-US" altLang="en-US" sz="4000" dirty="0"/>
              <a:t>2 Peter 2</a:t>
            </a:r>
          </a:p>
        </p:txBody>
      </p:sp>
      <p:sp>
        <p:nvSpPr>
          <p:cNvPr id="40963" name="Rectangle 3">
            <a:extLst>
              <a:ext uri="{FF2B5EF4-FFF2-40B4-BE49-F238E27FC236}">
                <a16:creationId xmlns:a16="http://schemas.microsoft.com/office/drawing/2014/main" id="{B64E2FFD-193A-43B1-A5CC-1B67351F06F4}"/>
              </a:ext>
            </a:extLst>
          </p:cNvPr>
          <p:cNvSpPr>
            <a:spLocks noGrp="1" noChangeArrowheads="1"/>
          </p:cNvSpPr>
          <p:nvPr>
            <p:ph type="body" idx="1"/>
          </p:nvPr>
        </p:nvSpPr>
        <p:spPr/>
        <p:txBody>
          <a:bodyPr/>
          <a:lstStyle/>
          <a:p>
            <a:pPr eaLnBrk="1" hangingPunct="1">
              <a:lnSpc>
                <a:spcPct val="80000"/>
              </a:lnSpc>
              <a:defRPr/>
            </a:pPr>
            <a:r>
              <a:rPr lang="en-US" altLang="en-US" sz="2000" b="1" dirty="0"/>
              <a:t>2 Peter 2:1</a:t>
            </a:r>
            <a:r>
              <a:rPr lang="en-US" altLang="en-US" sz="2000" dirty="0"/>
              <a:t> But there were also false prophets among the people, just as there will be false teachers among you. They will secretly introduce destructive heresies, even denying the sovereign Lord who bought them-- bringing swift destruction on themselves. NIV</a:t>
            </a:r>
          </a:p>
          <a:p>
            <a:pPr lvl="1" eaLnBrk="1" hangingPunct="1">
              <a:lnSpc>
                <a:spcPct val="80000"/>
              </a:lnSpc>
              <a:defRPr/>
            </a:pPr>
            <a:r>
              <a:rPr lang="en-US" altLang="en-US" sz="1800" dirty="0"/>
              <a:t>False prophets of the Old Testament are equated with false teachers in the New Testament.</a:t>
            </a:r>
          </a:p>
          <a:p>
            <a:pPr lvl="1" eaLnBrk="1" hangingPunct="1">
              <a:lnSpc>
                <a:spcPct val="80000"/>
              </a:lnSpc>
              <a:defRPr/>
            </a:pPr>
            <a:r>
              <a:rPr lang="en-US" altLang="en-US" sz="1800" dirty="0"/>
              <a:t>Denying the full deity of Christ is typical.</a:t>
            </a:r>
          </a:p>
          <a:p>
            <a:pPr eaLnBrk="1" hangingPunct="1">
              <a:lnSpc>
                <a:spcPct val="80000"/>
              </a:lnSpc>
              <a:defRPr/>
            </a:pPr>
            <a:r>
              <a:rPr lang="en-US" altLang="en-US" sz="2000" dirty="0"/>
              <a:t> 2 Many will follow their shameful ways and will bring the way of truth into disrepute.</a:t>
            </a:r>
          </a:p>
          <a:p>
            <a:pPr lvl="1" eaLnBrk="1" hangingPunct="1">
              <a:lnSpc>
                <a:spcPct val="80000"/>
              </a:lnSpc>
              <a:defRPr/>
            </a:pPr>
            <a:r>
              <a:rPr lang="en-US" altLang="en-US" sz="1800" dirty="0"/>
              <a:t>Cults are often quite successful in attracting followers, as are Mormons &amp; JWs.</a:t>
            </a:r>
          </a:p>
          <a:p>
            <a:pPr lvl="1" eaLnBrk="1" hangingPunct="1">
              <a:lnSpc>
                <a:spcPct val="80000"/>
              </a:lnSpc>
              <a:defRPr/>
            </a:pPr>
            <a:r>
              <a:rPr lang="en-US" altLang="en-US" sz="1800" dirty="0"/>
              <a:t>The “Lord’s Resistance Army” (LRA) of Uganda exploits women and children in the name of the 10 Commandments  </a:t>
            </a:r>
          </a:p>
          <a:p>
            <a:pPr eaLnBrk="1" hangingPunct="1">
              <a:lnSpc>
                <a:spcPct val="80000"/>
              </a:lnSpc>
              <a:defRPr/>
            </a:pPr>
            <a:r>
              <a:rPr lang="en-US" altLang="en-US" sz="2000" dirty="0"/>
              <a:t> 3 In their greed these teachers will exploit you with stories they have made up. </a:t>
            </a:r>
          </a:p>
          <a:p>
            <a:pPr lvl="1" eaLnBrk="1" hangingPunct="1">
              <a:lnSpc>
                <a:spcPct val="80000"/>
              </a:lnSpc>
              <a:defRPr/>
            </a:pPr>
            <a:r>
              <a:rPr lang="en-US" altLang="en-US" sz="1800" dirty="0"/>
              <a:t>Often founders base their religion upon special revelations—dreams and visions</a:t>
            </a:r>
          </a:p>
          <a:p>
            <a:pPr lvl="1" eaLnBrk="1" hangingPunct="1">
              <a:lnSpc>
                <a:spcPct val="80000"/>
              </a:lnSpc>
              <a:defRPr/>
            </a:pPr>
            <a:r>
              <a:rPr lang="en-US" altLang="en-US" sz="1800" dirty="0"/>
              <a:t>Joseph Smith (Mormons) claimed to have been visited by the angel “Moroni” and to have been given a special tablet of gold from God.</a:t>
            </a:r>
          </a:p>
          <a:p>
            <a:pPr lvl="1" eaLnBrk="1" hangingPunct="1">
              <a:lnSpc>
                <a:spcPct val="80000"/>
              </a:lnSpc>
              <a:defRPr/>
            </a:pPr>
            <a:r>
              <a:rPr lang="en-US" altLang="en-US" sz="1800" dirty="0"/>
              <a:t>The “Divine Principle” of Sun Myong Moon is an incredibly complex, but fictional, story.</a:t>
            </a:r>
          </a:p>
        </p:txBody>
      </p:sp>
    </p:spTree>
    <p:extLst>
      <p:ext uri="{BB962C8B-B14F-4D97-AF65-F5344CB8AC3E}">
        <p14:creationId xmlns:p14="http://schemas.microsoft.com/office/powerpoint/2010/main" val="175545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93393F33-B73A-405E-99F2-0A798CD5975D}"/>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A640B4-7B82-4DB7-BBF4-C827E3B11F69}" type="slidenum">
              <a:rPr lang="en-US" altLang="en-US">
                <a:latin typeface="Verdana" panose="020B0604030504040204" pitchFamily="34" charset="0"/>
              </a:rPr>
              <a:pPr eaLnBrk="1" hangingPunct="1"/>
              <a:t>3</a:t>
            </a:fld>
            <a:endParaRPr lang="en-US" altLang="en-US">
              <a:latin typeface="Verdana" panose="020B0604030504040204" pitchFamily="34" charset="0"/>
            </a:endParaRPr>
          </a:p>
        </p:txBody>
      </p:sp>
      <p:sp>
        <p:nvSpPr>
          <p:cNvPr id="50178" name="Rectangle 2">
            <a:extLst>
              <a:ext uri="{FF2B5EF4-FFF2-40B4-BE49-F238E27FC236}">
                <a16:creationId xmlns:a16="http://schemas.microsoft.com/office/drawing/2014/main" id="{5D9BB42B-DCB9-4AE4-A6AE-BCB4A2B8E41B}"/>
              </a:ext>
            </a:extLst>
          </p:cNvPr>
          <p:cNvSpPr>
            <a:spLocks noGrp="1" noChangeArrowheads="1"/>
          </p:cNvSpPr>
          <p:nvPr>
            <p:ph type="title"/>
          </p:nvPr>
        </p:nvSpPr>
        <p:spPr/>
        <p:txBody>
          <a:bodyPr/>
          <a:lstStyle/>
          <a:p>
            <a:pPr eaLnBrk="1" hangingPunct="1">
              <a:defRPr/>
            </a:pPr>
            <a:r>
              <a:rPr lang="en-US" altLang="en-US" dirty="0"/>
              <a:t>Definitions</a:t>
            </a:r>
          </a:p>
        </p:txBody>
      </p:sp>
      <p:sp>
        <p:nvSpPr>
          <p:cNvPr id="50179" name="Rectangle 3">
            <a:extLst>
              <a:ext uri="{FF2B5EF4-FFF2-40B4-BE49-F238E27FC236}">
                <a16:creationId xmlns:a16="http://schemas.microsoft.com/office/drawing/2014/main" id="{9A206632-8E53-4259-A8E0-882F9BDCD828}"/>
              </a:ext>
            </a:extLst>
          </p:cNvPr>
          <p:cNvSpPr>
            <a:spLocks noGrp="1" noChangeArrowheads="1"/>
          </p:cNvSpPr>
          <p:nvPr>
            <p:ph type="body" idx="1"/>
          </p:nvPr>
        </p:nvSpPr>
        <p:spPr>
          <a:xfrm>
            <a:off x="1084191" y="2420877"/>
            <a:ext cx="10023618" cy="2016246"/>
          </a:xfrm>
        </p:spPr>
        <p:txBody>
          <a:bodyPr/>
          <a:lstStyle/>
          <a:p>
            <a:pPr marL="0" indent="0" algn="ctr" eaLnBrk="1" hangingPunct="1">
              <a:buNone/>
              <a:defRPr/>
            </a:pPr>
            <a:r>
              <a:rPr lang="en-US" dirty="0">
                <a:effectLst/>
              </a:rPr>
              <a:t>Much confusion exists as to the differences among the terms “world religion,” denomination, sect, and cult.</a:t>
            </a:r>
            <a:br>
              <a:rPr lang="en-US" dirty="0">
                <a:effectLst/>
              </a:rPr>
            </a:br>
            <a:endParaRPr lang="en-US" dirty="0">
              <a:effectLst/>
            </a:endParaRPr>
          </a:p>
        </p:txBody>
      </p:sp>
    </p:spTree>
    <p:extLst>
      <p:ext uri="{BB962C8B-B14F-4D97-AF65-F5344CB8AC3E}">
        <p14:creationId xmlns:p14="http://schemas.microsoft.com/office/powerpoint/2010/main" val="3713324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B254D3F-2C9A-4ADF-9933-F5A42FDE155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EB1048-7773-4058-8FEF-39DB28EA1319}" type="slidenum">
              <a:rPr lang="en-US" altLang="en-US">
                <a:latin typeface="Verdana" panose="020B0604030504040204" pitchFamily="34" charset="0"/>
              </a:rPr>
              <a:pPr eaLnBrk="1" hangingPunct="1"/>
              <a:t>30</a:t>
            </a:fld>
            <a:endParaRPr lang="en-US" altLang="en-US">
              <a:latin typeface="Verdana" panose="020B0604030504040204" pitchFamily="34" charset="0"/>
            </a:endParaRPr>
          </a:p>
        </p:txBody>
      </p:sp>
      <p:sp>
        <p:nvSpPr>
          <p:cNvPr id="43010" name="Rectangle 2">
            <a:extLst>
              <a:ext uri="{FF2B5EF4-FFF2-40B4-BE49-F238E27FC236}">
                <a16:creationId xmlns:a16="http://schemas.microsoft.com/office/drawing/2014/main" id="{8FD01366-9E42-4C30-B035-1F6B4014DC80}"/>
              </a:ext>
            </a:extLst>
          </p:cNvPr>
          <p:cNvSpPr>
            <a:spLocks noGrp="1" noChangeArrowheads="1"/>
          </p:cNvSpPr>
          <p:nvPr>
            <p:ph type="title"/>
          </p:nvPr>
        </p:nvSpPr>
        <p:spPr/>
        <p:txBody>
          <a:bodyPr/>
          <a:lstStyle/>
          <a:p>
            <a:pPr eaLnBrk="1" hangingPunct="1">
              <a:defRPr/>
            </a:pPr>
            <a:r>
              <a:rPr lang="en-US" altLang="en-US" sz="4000" dirty="0"/>
              <a:t>Peter’s Exposure of Heretical Leaders </a:t>
            </a:r>
            <a:br>
              <a:rPr lang="en-US" altLang="en-US" sz="4000" dirty="0"/>
            </a:br>
            <a:r>
              <a:rPr lang="en-US" altLang="en-US" sz="4000" dirty="0"/>
              <a:t>2 Peter 2</a:t>
            </a:r>
          </a:p>
        </p:txBody>
      </p:sp>
      <p:sp>
        <p:nvSpPr>
          <p:cNvPr id="43011" name="Rectangle 3">
            <a:extLst>
              <a:ext uri="{FF2B5EF4-FFF2-40B4-BE49-F238E27FC236}">
                <a16:creationId xmlns:a16="http://schemas.microsoft.com/office/drawing/2014/main" id="{CA697228-2309-43A2-9E5C-DA56D3E6C40B}"/>
              </a:ext>
            </a:extLst>
          </p:cNvPr>
          <p:cNvSpPr>
            <a:spLocks noGrp="1" noChangeArrowheads="1"/>
          </p:cNvSpPr>
          <p:nvPr>
            <p:ph type="body" idx="1"/>
          </p:nvPr>
        </p:nvSpPr>
        <p:spPr/>
        <p:txBody>
          <a:bodyPr/>
          <a:lstStyle/>
          <a:p>
            <a:pPr eaLnBrk="1" hangingPunct="1">
              <a:lnSpc>
                <a:spcPct val="80000"/>
              </a:lnSpc>
              <a:defRPr/>
            </a:pPr>
            <a:r>
              <a:rPr lang="en-US" altLang="en-US" sz="2400" b="1" dirty="0"/>
              <a:t>2 Peter 2:3</a:t>
            </a:r>
            <a:r>
              <a:rPr lang="en-US" altLang="en-US" sz="2400" dirty="0"/>
              <a:t> Their condemnation has long been hanging over them, and their destruction has not been sleeping.</a:t>
            </a:r>
          </a:p>
          <a:p>
            <a:pPr lvl="1" eaLnBrk="1" hangingPunct="1">
              <a:lnSpc>
                <a:spcPct val="80000"/>
              </a:lnSpc>
              <a:defRPr/>
            </a:pPr>
            <a:r>
              <a:rPr lang="en-US" altLang="en-US" sz="2000" dirty="0"/>
              <a:t>God has already judged them. Hell is awaiting. We await a Savior, they await the Devil.</a:t>
            </a:r>
          </a:p>
          <a:p>
            <a:pPr eaLnBrk="1" hangingPunct="1">
              <a:lnSpc>
                <a:spcPct val="80000"/>
              </a:lnSpc>
              <a:defRPr/>
            </a:pPr>
            <a:r>
              <a:rPr lang="en-US" altLang="en-US" sz="2400" dirty="0"/>
              <a:t> v4 For if God did not spare angels when they sinned, but </a:t>
            </a:r>
            <a:r>
              <a:rPr lang="en-US" altLang="en-US" sz="2400" b="1" dirty="0"/>
              <a:t>sent them to hell</a:t>
            </a:r>
            <a:r>
              <a:rPr lang="en-US" altLang="en-US" sz="2400" dirty="0"/>
              <a:t>, {Greek Tartarus} putting them into gloomy dungeons to be held for judgment;</a:t>
            </a:r>
          </a:p>
          <a:p>
            <a:pPr eaLnBrk="1" hangingPunct="1">
              <a:lnSpc>
                <a:spcPct val="80000"/>
              </a:lnSpc>
              <a:defRPr/>
            </a:pPr>
            <a:r>
              <a:rPr lang="en-US" altLang="en-US" sz="2400" dirty="0"/>
              <a:t> v5 if he did not spare the ancient world when he brought the flood on its ungodly people, but protected Noah, a preacher of righteousness, and seven others;</a:t>
            </a:r>
          </a:p>
          <a:p>
            <a:pPr eaLnBrk="1" hangingPunct="1">
              <a:lnSpc>
                <a:spcPct val="80000"/>
              </a:lnSpc>
              <a:defRPr/>
            </a:pPr>
            <a:r>
              <a:rPr lang="en-US" altLang="en-US" sz="2400" dirty="0"/>
              <a:t> v6 if he condemned the cities of Sodom and Gomorrah by burning them to ashes, and made them an example of what is going to happen to the ungodly</a:t>
            </a:r>
          </a:p>
        </p:txBody>
      </p:sp>
    </p:spTree>
    <p:extLst>
      <p:ext uri="{BB962C8B-B14F-4D97-AF65-F5344CB8AC3E}">
        <p14:creationId xmlns:p14="http://schemas.microsoft.com/office/powerpoint/2010/main" val="3806890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8C663E7-1000-4872-BB98-2B26E6D1C30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E6DCA4-B851-4294-BBC8-69607654B895}" type="slidenum">
              <a:rPr lang="en-US" altLang="en-US">
                <a:latin typeface="Verdana" panose="020B0604030504040204" pitchFamily="34" charset="0"/>
              </a:rPr>
              <a:pPr eaLnBrk="1" hangingPunct="1"/>
              <a:t>31</a:t>
            </a:fld>
            <a:endParaRPr lang="en-US" altLang="en-US">
              <a:latin typeface="Verdana" panose="020B0604030504040204" pitchFamily="34" charset="0"/>
            </a:endParaRPr>
          </a:p>
        </p:txBody>
      </p:sp>
      <p:sp>
        <p:nvSpPr>
          <p:cNvPr id="41986" name="Rectangle 2">
            <a:extLst>
              <a:ext uri="{FF2B5EF4-FFF2-40B4-BE49-F238E27FC236}">
                <a16:creationId xmlns:a16="http://schemas.microsoft.com/office/drawing/2014/main" id="{E3AD9E7B-722A-4EF7-B24F-B46FCDD5D169}"/>
              </a:ext>
            </a:extLst>
          </p:cNvPr>
          <p:cNvSpPr>
            <a:spLocks noGrp="1" noChangeArrowheads="1"/>
          </p:cNvSpPr>
          <p:nvPr>
            <p:ph type="title"/>
          </p:nvPr>
        </p:nvSpPr>
        <p:spPr/>
        <p:txBody>
          <a:bodyPr/>
          <a:lstStyle/>
          <a:p>
            <a:pPr eaLnBrk="1" hangingPunct="1">
              <a:defRPr/>
            </a:pPr>
            <a:r>
              <a:rPr lang="en-US" altLang="en-US" sz="4000"/>
              <a:t>Peter’s Exposure of Heretical Leaders -- 2 Peter 2</a:t>
            </a:r>
          </a:p>
        </p:txBody>
      </p:sp>
      <p:sp>
        <p:nvSpPr>
          <p:cNvPr id="41987" name="Rectangle 3">
            <a:extLst>
              <a:ext uri="{FF2B5EF4-FFF2-40B4-BE49-F238E27FC236}">
                <a16:creationId xmlns:a16="http://schemas.microsoft.com/office/drawing/2014/main" id="{E8FADDF2-2261-4B8A-A36E-7601802919FB}"/>
              </a:ext>
            </a:extLst>
          </p:cNvPr>
          <p:cNvSpPr>
            <a:spLocks noGrp="1" noChangeArrowheads="1"/>
          </p:cNvSpPr>
          <p:nvPr>
            <p:ph type="body" idx="1"/>
          </p:nvPr>
        </p:nvSpPr>
        <p:spPr/>
        <p:txBody>
          <a:bodyPr/>
          <a:lstStyle/>
          <a:p>
            <a:pPr eaLnBrk="1" hangingPunct="1">
              <a:lnSpc>
                <a:spcPct val="80000"/>
              </a:lnSpc>
              <a:defRPr/>
            </a:pPr>
            <a:r>
              <a:rPr lang="en-US" altLang="en-US" sz="2000" b="1" dirty="0"/>
              <a:t>2 Peter 2:7 </a:t>
            </a:r>
            <a:r>
              <a:rPr lang="en-US" altLang="en-US" sz="2000" dirty="0"/>
              <a:t>and if he rescued Lot, a righteous man, who was distressed by the filthy lives of lawless men</a:t>
            </a:r>
          </a:p>
          <a:p>
            <a:pPr eaLnBrk="1" hangingPunct="1">
              <a:lnSpc>
                <a:spcPct val="80000"/>
              </a:lnSpc>
              <a:defRPr/>
            </a:pPr>
            <a:r>
              <a:rPr lang="en-US" altLang="en-US" sz="2000" dirty="0"/>
              <a:t> v8 (for that righteous man, living among them day after day, was tormented in his righteous soul by the lawless deeds he saw and heard)—</a:t>
            </a:r>
          </a:p>
          <a:p>
            <a:pPr lvl="1" eaLnBrk="1" hangingPunct="1">
              <a:lnSpc>
                <a:spcPct val="80000"/>
              </a:lnSpc>
              <a:defRPr/>
            </a:pPr>
            <a:r>
              <a:rPr lang="en-US" altLang="en-US" sz="1800" dirty="0"/>
              <a:t>Leaders often live filthy lives. Jim Jones did at Jonestown. Shree </a:t>
            </a:r>
            <a:r>
              <a:rPr lang="en-US" altLang="en-US" sz="1800" dirty="0" err="1"/>
              <a:t>Rajneesch</a:t>
            </a:r>
            <a:r>
              <a:rPr lang="en-US" altLang="en-US" sz="1800" dirty="0"/>
              <a:t> taught free love in his ashrams. </a:t>
            </a:r>
          </a:p>
          <a:p>
            <a:pPr lvl="1" eaLnBrk="1" hangingPunct="1">
              <a:lnSpc>
                <a:spcPct val="80000"/>
              </a:lnSpc>
              <a:defRPr/>
            </a:pPr>
            <a:r>
              <a:rPr lang="en-US" altLang="en-US" sz="1800" dirty="0"/>
              <a:t>Brigham Young, second leader of the Mormons, had 70 wives.</a:t>
            </a:r>
          </a:p>
          <a:p>
            <a:pPr eaLnBrk="1" hangingPunct="1">
              <a:lnSpc>
                <a:spcPct val="80000"/>
              </a:lnSpc>
              <a:defRPr/>
            </a:pPr>
            <a:r>
              <a:rPr lang="en-US" altLang="en-US" sz="2000" dirty="0"/>
              <a:t> v9 if this is so, then the Lord knows how to rescue godly men from trials and to hold the unrighteous for the day of judgment, while continuing their punishment. </a:t>
            </a:r>
          </a:p>
          <a:p>
            <a:pPr lvl="1" eaLnBrk="1" hangingPunct="1">
              <a:lnSpc>
                <a:spcPct val="80000"/>
              </a:lnSpc>
              <a:defRPr/>
            </a:pPr>
            <a:r>
              <a:rPr lang="en-US" altLang="en-US" sz="1800" dirty="0"/>
              <a:t>Sometimes an apparently godly person can be deceived and join a cult. Often they have zeal without knowledge  God has rescued many.</a:t>
            </a:r>
          </a:p>
          <a:p>
            <a:pPr lvl="2" eaLnBrk="1" hangingPunct="1">
              <a:lnSpc>
                <a:spcPct val="80000"/>
              </a:lnSpc>
              <a:defRPr/>
            </a:pPr>
            <a:r>
              <a:rPr lang="en-US" altLang="en-US" sz="1600" b="1" dirty="0"/>
              <a:t>Proverbs 19:2 </a:t>
            </a:r>
            <a:r>
              <a:rPr lang="en-US" altLang="en-US" sz="1600" dirty="0"/>
              <a:t>  2 It is not good to have zeal without knowledge, nor to be hasty and miss the way.</a:t>
            </a:r>
          </a:p>
          <a:p>
            <a:pPr lvl="1" eaLnBrk="1" hangingPunct="1">
              <a:lnSpc>
                <a:spcPct val="80000"/>
              </a:lnSpc>
              <a:defRPr/>
            </a:pPr>
            <a:r>
              <a:rPr lang="en-US" altLang="en-US" sz="1800" dirty="0"/>
              <a:t>Cultic leaders are slaves of their own desires, which is punishment.</a:t>
            </a:r>
          </a:p>
        </p:txBody>
      </p:sp>
    </p:spTree>
    <p:extLst>
      <p:ext uri="{BB962C8B-B14F-4D97-AF65-F5344CB8AC3E}">
        <p14:creationId xmlns:p14="http://schemas.microsoft.com/office/powerpoint/2010/main" val="401053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DE0E084-4C5C-4C6F-91E7-A6487CBDF01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CE335A-602A-494D-813B-2D12FA9806D5}" type="slidenum">
              <a:rPr lang="en-US" altLang="en-US">
                <a:latin typeface="Verdana" panose="020B0604030504040204" pitchFamily="34" charset="0"/>
              </a:rPr>
              <a:pPr eaLnBrk="1" hangingPunct="1"/>
              <a:t>32</a:t>
            </a:fld>
            <a:endParaRPr lang="en-US" altLang="en-US">
              <a:latin typeface="Verdana" panose="020B0604030504040204" pitchFamily="34" charset="0"/>
            </a:endParaRPr>
          </a:p>
        </p:txBody>
      </p:sp>
      <p:sp>
        <p:nvSpPr>
          <p:cNvPr id="45058" name="Rectangle 2">
            <a:extLst>
              <a:ext uri="{FF2B5EF4-FFF2-40B4-BE49-F238E27FC236}">
                <a16:creationId xmlns:a16="http://schemas.microsoft.com/office/drawing/2014/main" id="{095DBFEC-157B-46CD-AF19-A46C8D0B8EEC}"/>
              </a:ext>
            </a:extLst>
          </p:cNvPr>
          <p:cNvSpPr>
            <a:spLocks noGrp="1" noChangeArrowheads="1"/>
          </p:cNvSpPr>
          <p:nvPr>
            <p:ph type="title"/>
          </p:nvPr>
        </p:nvSpPr>
        <p:spPr/>
        <p:txBody>
          <a:bodyPr/>
          <a:lstStyle/>
          <a:p>
            <a:pPr eaLnBrk="1" hangingPunct="1">
              <a:defRPr/>
            </a:pPr>
            <a:r>
              <a:rPr lang="en-US" altLang="en-US"/>
              <a:t>They are Arrogant</a:t>
            </a:r>
          </a:p>
        </p:txBody>
      </p:sp>
      <p:sp>
        <p:nvSpPr>
          <p:cNvPr id="45059" name="Rectangle 3">
            <a:extLst>
              <a:ext uri="{FF2B5EF4-FFF2-40B4-BE49-F238E27FC236}">
                <a16:creationId xmlns:a16="http://schemas.microsoft.com/office/drawing/2014/main" id="{BC3BDFDA-6142-4D80-B23E-C874B48D01A1}"/>
              </a:ext>
            </a:extLst>
          </p:cNvPr>
          <p:cNvSpPr>
            <a:spLocks noGrp="1" noChangeArrowheads="1"/>
          </p:cNvSpPr>
          <p:nvPr>
            <p:ph type="body" idx="1"/>
          </p:nvPr>
        </p:nvSpPr>
        <p:spPr>
          <a:xfrm>
            <a:off x="1084191" y="1297541"/>
            <a:ext cx="10081225" cy="5027059"/>
          </a:xfrm>
        </p:spPr>
        <p:txBody>
          <a:bodyPr/>
          <a:lstStyle/>
          <a:p>
            <a:pPr eaLnBrk="1" hangingPunct="1">
              <a:lnSpc>
                <a:spcPct val="80000"/>
              </a:lnSpc>
              <a:defRPr/>
            </a:pPr>
            <a:r>
              <a:rPr lang="en-US" altLang="en-US" sz="2000" dirty="0"/>
              <a:t> 10 This is especially true of those who follow the corrupt desire of the sinful nature {</a:t>
            </a:r>
            <a:r>
              <a:rPr lang="en-US" altLang="en-US" sz="2000" i="1" dirty="0"/>
              <a:t>10 </a:t>
            </a:r>
            <a:r>
              <a:rPr lang="en-US" altLang="en-US" sz="2000" dirty="0"/>
              <a:t>Or the flesh} and despise authority. Bold and arrogant, these men are not afraid to slander celestial beings;</a:t>
            </a:r>
          </a:p>
          <a:p>
            <a:pPr lvl="1" eaLnBrk="1" hangingPunct="1">
              <a:lnSpc>
                <a:spcPct val="80000"/>
              </a:lnSpc>
              <a:defRPr/>
            </a:pPr>
            <a:r>
              <a:rPr lang="en-US" altLang="en-US" sz="1800" dirty="0"/>
              <a:t>Here we see arrogance in that they despise proper authority and substitute their own (Jude 1:9). </a:t>
            </a:r>
          </a:p>
          <a:p>
            <a:pPr lvl="1" eaLnBrk="1" hangingPunct="1">
              <a:lnSpc>
                <a:spcPct val="80000"/>
              </a:lnSpc>
              <a:defRPr/>
            </a:pPr>
            <a:r>
              <a:rPr lang="en-US" altLang="en-US" sz="1800" dirty="0"/>
              <a:t>A “missionary” that I exposed as a fraud recently gave me his prayer cards so that I could distribute them.</a:t>
            </a:r>
          </a:p>
          <a:p>
            <a:pPr eaLnBrk="1" hangingPunct="1">
              <a:lnSpc>
                <a:spcPct val="80000"/>
              </a:lnSpc>
              <a:defRPr/>
            </a:pPr>
            <a:r>
              <a:rPr lang="en-US" altLang="en-US" sz="2000" dirty="0"/>
              <a:t> 11 yet even angels, although they are stronger and more powerful, do not bring slanderous accusations against such beings in the presence of the Lord.</a:t>
            </a:r>
          </a:p>
          <a:p>
            <a:pPr lvl="1" eaLnBrk="1" hangingPunct="1">
              <a:lnSpc>
                <a:spcPct val="80000"/>
              </a:lnSpc>
              <a:defRPr/>
            </a:pPr>
            <a:r>
              <a:rPr lang="en-US" altLang="en-US" sz="1800" dirty="0"/>
              <a:t>The way some cultic leaders speak against the Devil is quite amazing. We are told to say, “The Lord rebuke you ” (Jude 1:9), not to rebuke the Devil ourselves.</a:t>
            </a:r>
          </a:p>
          <a:p>
            <a:pPr eaLnBrk="1" hangingPunct="1">
              <a:lnSpc>
                <a:spcPct val="80000"/>
              </a:lnSpc>
              <a:defRPr/>
            </a:pPr>
            <a:r>
              <a:rPr lang="en-US" altLang="en-US" sz="2000" dirty="0"/>
              <a:t> 12 But these men blaspheme in matters they do not understand. They are like brute beasts, creatures of instinct, born only to be caught and destroyed, and like beasts they too will perish.</a:t>
            </a:r>
          </a:p>
          <a:p>
            <a:pPr lvl="1" eaLnBrk="1" hangingPunct="1">
              <a:lnSpc>
                <a:spcPct val="80000"/>
              </a:lnSpc>
              <a:defRPr/>
            </a:pPr>
            <a:r>
              <a:rPr lang="en-US" altLang="en-US" sz="1800" dirty="0"/>
              <a:t>They walk and live “in the flesh” (or according to the “sinful nature”-NIV) (Gal. 5:16-24).</a:t>
            </a:r>
          </a:p>
          <a:p>
            <a:pPr lvl="1" eaLnBrk="1" hangingPunct="1">
              <a:lnSpc>
                <a:spcPct val="80000"/>
              </a:lnSpc>
              <a:defRPr/>
            </a:pPr>
            <a:r>
              <a:rPr lang="en-US" altLang="en-US" sz="1800" dirty="0"/>
              <a:t>They are such slaves of their passions that they let down their guard and are often caught in their sin.</a:t>
            </a:r>
          </a:p>
        </p:txBody>
      </p:sp>
    </p:spTree>
    <p:extLst>
      <p:ext uri="{BB962C8B-B14F-4D97-AF65-F5344CB8AC3E}">
        <p14:creationId xmlns:p14="http://schemas.microsoft.com/office/powerpoint/2010/main" val="3173314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4FB7CDE-403D-40D2-90D2-F328A3E4E1C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A712B96-B3DC-4D5D-885A-45380875F83F}" type="slidenum">
              <a:rPr lang="en-US" altLang="en-US">
                <a:latin typeface="Verdana" panose="020B0604030504040204" pitchFamily="34" charset="0"/>
              </a:rPr>
              <a:pPr eaLnBrk="1" hangingPunct="1"/>
              <a:t>33</a:t>
            </a:fld>
            <a:endParaRPr lang="en-US" altLang="en-US">
              <a:latin typeface="Verdana" panose="020B0604030504040204" pitchFamily="34" charset="0"/>
            </a:endParaRPr>
          </a:p>
        </p:txBody>
      </p:sp>
      <p:sp>
        <p:nvSpPr>
          <p:cNvPr id="44034" name="Rectangle 2">
            <a:extLst>
              <a:ext uri="{FF2B5EF4-FFF2-40B4-BE49-F238E27FC236}">
                <a16:creationId xmlns:a16="http://schemas.microsoft.com/office/drawing/2014/main" id="{7B0F482F-0A50-40DD-AE06-3A06CE523E58}"/>
              </a:ext>
            </a:extLst>
          </p:cNvPr>
          <p:cNvSpPr>
            <a:spLocks noGrp="1" noChangeArrowheads="1"/>
          </p:cNvSpPr>
          <p:nvPr>
            <p:ph type="title"/>
          </p:nvPr>
        </p:nvSpPr>
        <p:spPr>
          <a:xfrm>
            <a:off x="1981200" y="277814"/>
            <a:ext cx="8229600" cy="790575"/>
          </a:xfrm>
        </p:spPr>
        <p:txBody>
          <a:bodyPr/>
          <a:lstStyle/>
          <a:p>
            <a:pPr eaLnBrk="1" hangingPunct="1">
              <a:defRPr/>
            </a:pPr>
            <a:r>
              <a:rPr lang="en-US" altLang="en-US" sz="4000"/>
              <a:t>They are Boldly Immoral</a:t>
            </a:r>
          </a:p>
        </p:txBody>
      </p:sp>
      <p:sp>
        <p:nvSpPr>
          <p:cNvPr id="44035" name="Rectangle 3">
            <a:extLst>
              <a:ext uri="{FF2B5EF4-FFF2-40B4-BE49-F238E27FC236}">
                <a16:creationId xmlns:a16="http://schemas.microsoft.com/office/drawing/2014/main" id="{3688CE35-0226-4FA5-B79B-ECB3E1653D47}"/>
              </a:ext>
            </a:extLst>
          </p:cNvPr>
          <p:cNvSpPr>
            <a:spLocks noGrp="1" noChangeArrowheads="1"/>
          </p:cNvSpPr>
          <p:nvPr>
            <p:ph type="body" idx="1"/>
          </p:nvPr>
        </p:nvSpPr>
        <p:spPr>
          <a:xfrm>
            <a:off x="591098" y="1007112"/>
            <a:ext cx="10959065" cy="5352280"/>
          </a:xfrm>
        </p:spPr>
        <p:txBody>
          <a:bodyPr/>
          <a:lstStyle/>
          <a:p>
            <a:pPr eaLnBrk="1" hangingPunct="1">
              <a:lnSpc>
                <a:spcPct val="80000"/>
              </a:lnSpc>
              <a:defRPr/>
            </a:pPr>
            <a:r>
              <a:rPr lang="en-US" altLang="en-US" sz="2000" b="1" dirty="0"/>
              <a:t>2 Peter 2:13</a:t>
            </a:r>
            <a:r>
              <a:rPr lang="en-US" altLang="en-US" sz="2000" dirty="0"/>
              <a:t> They will be paid back with harm for the harm they have done. Their idea of pleasure is to </a:t>
            </a:r>
            <a:r>
              <a:rPr lang="en-US" altLang="en-US" sz="2000" b="1" dirty="0"/>
              <a:t>carouse </a:t>
            </a:r>
            <a:r>
              <a:rPr lang="en-US" altLang="en-US" sz="2000" dirty="0"/>
              <a:t>in broad daylight. </a:t>
            </a:r>
          </a:p>
          <a:p>
            <a:pPr lvl="1" eaLnBrk="1" hangingPunct="1">
              <a:lnSpc>
                <a:spcPct val="80000"/>
              </a:lnSpc>
              <a:defRPr/>
            </a:pPr>
            <a:r>
              <a:rPr lang="en-US" altLang="en-US" sz="1800" dirty="0"/>
              <a:t> </a:t>
            </a:r>
            <a:r>
              <a:rPr lang="en-US" altLang="en-US" sz="1800" b="1" dirty="0" err="1"/>
              <a:t>trufh</a:t>
            </a:r>
            <a:r>
              <a:rPr lang="en-US" altLang="en-US" sz="1800" b="1" dirty="0"/>
              <a:t>,</a:t>
            </a:r>
            <a:r>
              <a:rPr lang="en-US" altLang="en-US" sz="1800" dirty="0"/>
              <a:t>, h/j, </a:t>
            </a:r>
            <a:r>
              <a:rPr lang="en-US" altLang="en-US" sz="1800" dirty="0" err="1"/>
              <a:t>h`</a:t>
            </a:r>
            <a:r>
              <a:rPr lang="en-US" altLang="en-US" sz="1800" dirty="0"/>
              <a:t> as a way of life </a:t>
            </a:r>
            <a:r>
              <a:rPr lang="en-US" altLang="en-US" sz="1800" i="1" dirty="0"/>
              <a:t>indulgence, reveling </a:t>
            </a:r>
            <a:r>
              <a:rPr lang="en-US" altLang="en-US" sz="1800" dirty="0"/>
              <a:t>(2P 2.13); </a:t>
            </a:r>
            <a:r>
              <a:rPr lang="en-US" altLang="en-US" sz="1800" i="1" dirty="0"/>
              <a:t>luxurious living, luxury </a:t>
            </a:r>
            <a:r>
              <a:rPr lang="en-US" altLang="en-US" sz="1800" dirty="0"/>
              <a:t>Friberg </a:t>
            </a:r>
          </a:p>
          <a:p>
            <a:pPr eaLnBrk="1" hangingPunct="1">
              <a:lnSpc>
                <a:spcPct val="80000"/>
              </a:lnSpc>
              <a:defRPr/>
            </a:pPr>
            <a:r>
              <a:rPr lang="en-US" altLang="en-US" sz="2000" dirty="0"/>
              <a:t>They are blots and blemishes [spills on the dress of the Bride of Christ], reveling in their pleasures while they feast with you. </a:t>
            </a:r>
            <a:r>
              <a:rPr lang="en-US" altLang="en-US" sz="1800" dirty="0"/>
              <a:t>{Some manuscripts in their love feasts}</a:t>
            </a:r>
          </a:p>
          <a:p>
            <a:pPr eaLnBrk="1" hangingPunct="1">
              <a:lnSpc>
                <a:spcPct val="80000"/>
              </a:lnSpc>
              <a:defRPr/>
            </a:pPr>
            <a:r>
              <a:rPr lang="en-US" altLang="en-US" sz="2000" dirty="0"/>
              <a:t> v14 With eyes full of adultery, </a:t>
            </a:r>
          </a:p>
          <a:p>
            <a:pPr lvl="1" eaLnBrk="1" hangingPunct="1">
              <a:lnSpc>
                <a:spcPct val="80000"/>
              </a:lnSpc>
              <a:defRPr/>
            </a:pPr>
            <a:r>
              <a:rPr lang="en-US" altLang="en-US" sz="1800" dirty="0"/>
              <a:t>Friberg--.e. </a:t>
            </a:r>
            <a:r>
              <a:rPr lang="en-US" altLang="en-US" sz="1800" i="1" dirty="0"/>
              <a:t>ever on the lookout for an adulterous woman </a:t>
            </a:r>
            <a:r>
              <a:rPr lang="en-US" altLang="en-US" sz="1800" dirty="0"/>
              <a:t>(2P 2.14) </a:t>
            </a:r>
          </a:p>
          <a:p>
            <a:pPr eaLnBrk="1" hangingPunct="1">
              <a:lnSpc>
                <a:spcPct val="80000"/>
              </a:lnSpc>
              <a:defRPr/>
            </a:pPr>
            <a:r>
              <a:rPr lang="en-US" altLang="en-US" sz="2000" dirty="0"/>
              <a:t>they never stop sinning; they seduce the unstable; they are experts in greed</a:t>
            </a:r>
          </a:p>
          <a:p>
            <a:pPr lvl="1" eaLnBrk="1" hangingPunct="1">
              <a:lnSpc>
                <a:spcPct val="80000"/>
              </a:lnSpc>
              <a:defRPr/>
            </a:pPr>
            <a:r>
              <a:rPr lang="en-US" altLang="en-US" sz="1800" dirty="0"/>
              <a:t>A disposition to have more than one's share </a:t>
            </a:r>
            <a:r>
              <a:rPr lang="en-US" altLang="en-US" sz="1800" i="1" dirty="0"/>
              <a:t>greed, covetousness, avarice</a:t>
            </a:r>
            <a:r>
              <a:rPr lang="en-US" altLang="en-US" sz="1800" dirty="0"/>
              <a:t> -Friberg)-- an accursed brood!</a:t>
            </a:r>
          </a:p>
          <a:p>
            <a:pPr lvl="1" eaLnBrk="1" hangingPunct="1">
              <a:lnSpc>
                <a:spcPct val="80000"/>
              </a:lnSpc>
              <a:defRPr/>
            </a:pPr>
            <a:r>
              <a:rPr lang="en-US" altLang="en-US" sz="1800" dirty="0"/>
              <a:t>The founder of Jehovah-Witnesses, Charles </a:t>
            </a:r>
            <a:r>
              <a:rPr lang="en-US" altLang="en-US" sz="1800" dirty="0" err="1"/>
              <a:t>Taze</a:t>
            </a:r>
            <a:r>
              <a:rPr lang="en-US" altLang="en-US" sz="1800" dirty="0"/>
              <a:t> Russell, sold “miracle wheat” that was inferior to regular wheat (Walter Martin, </a:t>
            </a:r>
            <a:r>
              <a:rPr lang="en-US" altLang="en-US" sz="1800" i="1" dirty="0"/>
              <a:t>Kingdom of the Cults</a:t>
            </a:r>
            <a:r>
              <a:rPr lang="en-US" altLang="en-US" sz="1800" dirty="0"/>
              <a:t>, 1985 ed., p. 40-41).</a:t>
            </a:r>
          </a:p>
          <a:p>
            <a:pPr lvl="1" eaLnBrk="1" hangingPunct="1">
              <a:lnSpc>
                <a:spcPct val="80000"/>
              </a:lnSpc>
              <a:defRPr/>
            </a:pPr>
            <a:r>
              <a:rPr lang="en-US" altLang="en-US" sz="1800" dirty="0"/>
              <a:t>Joseph Smith, founder of the Mormons, was a frustrated treasure hunter who dug holes all around his hometown, vainly trying to locate wealth.</a:t>
            </a:r>
          </a:p>
          <a:p>
            <a:pPr eaLnBrk="1" hangingPunct="1">
              <a:lnSpc>
                <a:spcPct val="80000"/>
              </a:lnSpc>
              <a:defRPr/>
            </a:pPr>
            <a:r>
              <a:rPr lang="en-US" altLang="en-US" sz="2000" dirty="0"/>
              <a:t> v15 They have left the straight way and wandered off to follow the way of Balaam son of </a:t>
            </a:r>
            <a:r>
              <a:rPr lang="en-US" altLang="en-US" sz="2000" dirty="0" err="1"/>
              <a:t>Beor</a:t>
            </a:r>
            <a:r>
              <a:rPr lang="en-US" altLang="en-US" sz="2000" dirty="0"/>
              <a:t>, who loved the wages of wickedness.</a:t>
            </a:r>
          </a:p>
          <a:p>
            <a:pPr eaLnBrk="1" hangingPunct="1">
              <a:lnSpc>
                <a:spcPct val="80000"/>
              </a:lnSpc>
              <a:defRPr/>
            </a:pPr>
            <a:r>
              <a:rPr lang="en-US" altLang="en-US" sz="2000" dirty="0"/>
              <a:t> v16 But he was rebuked for his wrongdoing </a:t>
            </a:r>
            <a:r>
              <a:rPr lang="en-US" altLang="en-US" sz="2000" i="1" dirty="0"/>
              <a:t>by a donkey</a:t>
            </a:r>
            <a:r>
              <a:rPr lang="en-US" altLang="en-US" sz="2000" dirty="0"/>
              <a:t>– a beast without speech— who spoke with a man's voice and restrained the prophet's madness.</a:t>
            </a:r>
          </a:p>
        </p:txBody>
      </p:sp>
    </p:spTree>
    <p:extLst>
      <p:ext uri="{BB962C8B-B14F-4D97-AF65-F5344CB8AC3E}">
        <p14:creationId xmlns:p14="http://schemas.microsoft.com/office/powerpoint/2010/main" val="2930018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FEF4825-8D2B-4E8B-BB1C-FE893EA4664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5E8EA5-570A-4C37-8C76-BC7A32C67A92}" type="slidenum">
              <a:rPr lang="en-US" altLang="en-US">
                <a:latin typeface="Verdana" panose="020B0604030504040204" pitchFamily="34" charset="0"/>
              </a:rPr>
              <a:pPr eaLnBrk="1" hangingPunct="1"/>
              <a:t>34</a:t>
            </a:fld>
            <a:endParaRPr lang="en-US" altLang="en-US">
              <a:latin typeface="Verdana" panose="020B0604030504040204" pitchFamily="34" charset="0"/>
            </a:endParaRPr>
          </a:p>
        </p:txBody>
      </p:sp>
      <p:sp>
        <p:nvSpPr>
          <p:cNvPr id="55298" name="Rectangle 2">
            <a:extLst>
              <a:ext uri="{FF2B5EF4-FFF2-40B4-BE49-F238E27FC236}">
                <a16:creationId xmlns:a16="http://schemas.microsoft.com/office/drawing/2014/main" id="{939D7533-D3B3-4615-BBCE-334B09DCB930}"/>
              </a:ext>
            </a:extLst>
          </p:cNvPr>
          <p:cNvSpPr>
            <a:spLocks noGrp="1" noChangeArrowheads="1"/>
          </p:cNvSpPr>
          <p:nvPr>
            <p:ph type="title"/>
          </p:nvPr>
        </p:nvSpPr>
        <p:spPr/>
        <p:txBody>
          <a:bodyPr/>
          <a:lstStyle/>
          <a:p>
            <a:pPr eaLnBrk="1" hangingPunct="1">
              <a:defRPr/>
            </a:pPr>
            <a:r>
              <a:rPr lang="en-US" altLang="en-US" sz="4000"/>
              <a:t>They are Boldly Immoral</a:t>
            </a:r>
          </a:p>
        </p:txBody>
      </p:sp>
      <p:sp>
        <p:nvSpPr>
          <p:cNvPr id="55299" name="Rectangle 3">
            <a:extLst>
              <a:ext uri="{FF2B5EF4-FFF2-40B4-BE49-F238E27FC236}">
                <a16:creationId xmlns:a16="http://schemas.microsoft.com/office/drawing/2014/main" id="{50E6E0D4-F534-43BD-AAF3-34AB58131446}"/>
              </a:ext>
            </a:extLst>
          </p:cNvPr>
          <p:cNvSpPr>
            <a:spLocks noGrp="1" noChangeArrowheads="1"/>
          </p:cNvSpPr>
          <p:nvPr>
            <p:ph type="body" idx="1"/>
          </p:nvPr>
        </p:nvSpPr>
        <p:spPr>
          <a:xfrm>
            <a:off x="609600" y="1297541"/>
            <a:ext cx="10972800" cy="4800600"/>
          </a:xfrm>
        </p:spPr>
        <p:txBody>
          <a:bodyPr/>
          <a:lstStyle/>
          <a:p>
            <a:pPr eaLnBrk="1" hangingPunct="1">
              <a:lnSpc>
                <a:spcPct val="80000"/>
              </a:lnSpc>
              <a:defRPr/>
            </a:pPr>
            <a:r>
              <a:rPr lang="en-US" altLang="en-US" sz="2000" dirty="0"/>
              <a:t>v17 These men are springs without water and mists driven by a storm. Blackest darkness is reserved for them. </a:t>
            </a:r>
          </a:p>
          <a:p>
            <a:pPr lvl="1" eaLnBrk="1" hangingPunct="1">
              <a:lnSpc>
                <a:spcPct val="80000"/>
              </a:lnSpc>
              <a:defRPr/>
            </a:pPr>
            <a:r>
              <a:rPr lang="en-US" altLang="en-US" sz="2000" dirty="0"/>
              <a:t>They promise refreshment, but cannot give it.</a:t>
            </a:r>
          </a:p>
          <a:p>
            <a:pPr lvl="1" eaLnBrk="1" hangingPunct="1">
              <a:lnSpc>
                <a:spcPct val="80000"/>
              </a:lnSpc>
              <a:defRPr/>
            </a:pPr>
            <a:r>
              <a:rPr lang="en-US" altLang="en-US" sz="2000" dirty="0"/>
              <a:t>God isn’t ignoring them. Jesus is preparing a place for His sheep. The Father is preparing a place for the goats in hell (Jude 1:6).</a:t>
            </a:r>
          </a:p>
          <a:p>
            <a:pPr eaLnBrk="1" hangingPunct="1">
              <a:lnSpc>
                <a:spcPct val="80000"/>
              </a:lnSpc>
              <a:defRPr/>
            </a:pPr>
            <a:r>
              <a:rPr lang="en-US" altLang="en-US" sz="2000" dirty="0"/>
              <a:t> v18 For they mouth empty, boastful words and, by appealing to the lustful desires of sinful human nature, they entice people who are just escaping from those who live in error.</a:t>
            </a:r>
          </a:p>
          <a:p>
            <a:pPr lvl="1" eaLnBrk="1" hangingPunct="1">
              <a:lnSpc>
                <a:spcPct val="80000"/>
              </a:lnSpc>
              <a:defRPr/>
            </a:pPr>
            <a:r>
              <a:rPr lang="en-US" altLang="en-US" sz="2000" dirty="0"/>
              <a:t>The “Children of God” advocated “fishy evangelism” by which women became prostitutes in order to lure men into their cult.</a:t>
            </a:r>
          </a:p>
          <a:p>
            <a:pPr eaLnBrk="1" hangingPunct="1">
              <a:lnSpc>
                <a:spcPct val="80000"/>
              </a:lnSpc>
              <a:defRPr/>
            </a:pPr>
            <a:r>
              <a:rPr lang="en-US" altLang="en-US" sz="2000" dirty="0"/>
              <a:t> v19 They promise them freedom, while they themselves are slaves of depravity-- for a man is a slave to whatever has mastered him. </a:t>
            </a:r>
          </a:p>
          <a:p>
            <a:pPr lvl="1" eaLnBrk="1" hangingPunct="1">
              <a:lnSpc>
                <a:spcPct val="80000"/>
              </a:lnSpc>
              <a:defRPr/>
            </a:pPr>
            <a:r>
              <a:rPr lang="en-US" altLang="en-US" sz="2000" dirty="0"/>
              <a:t>Slaves cannot promise freedom. They are slaves to their own passions.</a:t>
            </a:r>
          </a:p>
        </p:txBody>
      </p:sp>
    </p:spTree>
    <p:extLst>
      <p:ext uri="{BB962C8B-B14F-4D97-AF65-F5344CB8AC3E}">
        <p14:creationId xmlns:p14="http://schemas.microsoft.com/office/powerpoint/2010/main" val="549989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EACF468-E2DB-4297-93D5-CAF747E03D5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01A33E3-7E2E-420B-896D-5E1D06E09DE5}" type="slidenum">
              <a:rPr lang="en-US" altLang="en-US">
                <a:latin typeface="Verdana" panose="020B0604030504040204" pitchFamily="34" charset="0"/>
              </a:rPr>
              <a:pPr eaLnBrk="1" hangingPunct="1"/>
              <a:t>35</a:t>
            </a:fld>
            <a:endParaRPr lang="en-US" altLang="en-US">
              <a:latin typeface="Verdana" panose="020B0604030504040204" pitchFamily="34" charset="0"/>
            </a:endParaRPr>
          </a:p>
        </p:txBody>
      </p:sp>
      <p:sp>
        <p:nvSpPr>
          <p:cNvPr id="33794" name="Rectangle 2">
            <a:extLst>
              <a:ext uri="{FF2B5EF4-FFF2-40B4-BE49-F238E27FC236}">
                <a16:creationId xmlns:a16="http://schemas.microsoft.com/office/drawing/2014/main" id="{DDCE988E-38F8-4239-B408-61C99D2189BB}"/>
              </a:ext>
            </a:extLst>
          </p:cNvPr>
          <p:cNvSpPr>
            <a:spLocks noGrp="1" noChangeArrowheads="1"/>
          </p:cNvSpPr>
          <p:nvPr>
            <p:ph type="title"/>
          </p:nvPr>
        </p:nvSpPr>
        <p:spPr>
          <a:xfrm>
            <a:off x="1981200" y="152401"/>
            <a:ext cx="8229600" cy="715963"/>
          </a:xfrm>
        </p:spPr>
        <p:txBody>
          <a:bodyPr/>
          <a:lstStyle/>
          <a:p>
            <a:pPr eaLnBrk="1" hangingPunct="1">
              <a:defRPr/>
            </a:pPr>
            <a:r>
              <a:rPr lang="en-US" altLang="en-US" sz="4000"/>
              <a:t>Expose Cults</a:t>
            </a:r>
          </a:p>
        </p:txBody>
      </p:sp>
      <p:sp>
        <p:nvSpPr>
          <p:cNvPr id="33795" name="Rectangle 3">
            <a:extLst>
              <a:ext uri="{FF2B5EF4-FFF2-40B4-BE49-F238E27FC236}">
                <a16:creationId xmlns:a16="http://schemas.microsoft.com/office/drawing/2014/main" id="{26DC70A7-5DEE-4A66-ACD4-9CBFDE12388B}"/>
              </a:ext>
            </a:extLst>
          </p:cNvPr>
          <p:cNvSpPr>
            <a:spLocks noGrp="1" noChangeArrowheads="1"/>
          </p:cNvSpPr>
          <p:nvPr>
            <p:ph type="body" idx="1"/>
          </p:nvPr>
        </p:nvSpPr>
        <p:spPr>
          <a:xfrm>
            <a:off x="1055387" y="1062038"/>
            <a:ext cx="10081225" cy="4498421"/>
          </a:xfrm>
        </p:spPr>
        <p:txBody>
          <a:bodyPr/>
          <a:lstStyle/>
          <a:p>
            <a:pPr eaLnBrk="1" hangingPunct="1">
              <a:lnSpc>
                <a:spcPct val="80000"/>
              </a:lnSpc>
              <a:defRPr/>
            </a:pPr>
            <a:r>
              <a:rPr lang="en-US" altLang="en-US" sz="2400" b="1" dirty="0"/>
              <a:t>Ephesians 5:11</a:t>
            </a:r>
            <a:r>
              <a:rPr lang="en-US" altLang="en-US" sz="2400" dirty="0"/>
              <a:t> Have nothing to do with the fruitless deeds of darkness, but rather </a:t>
            </a:r>
            <a:r>
              <a:rPr lang="en-US" altLang="en-US" sz="2400" b="1" dirty="0"/>
              <a:t>expose</a:t>
            </a:r>
            <a:r>
              <a:rPr lang="en-US" altLang="en-US" sz="2400" dirty="0"/>
              <a:t> them.</a:t>
            </a:r>
            <a:r>
              <a:rPr lang="en-US" altLang="en-US" sz="1800" dirty="0"/>
              <a:t> </a:t>
            </a:r>
          </a:p>
          <a:p>
            <a:pPr lvl="1" eaLnBrk="1" hangingPunct="1">
              <a:lnSpc>
                <a:spcPct val="80000"/>
              </a:lnSpc>
              <a:defRPr/>
            </a:pPr>
            <a:r>
              <a:rPr lang="en-US" altLang="en-US" sz="1600" dirty="0"/>
              <a:t>This is not being “judgmental.” We’re not to judge sins in others that we </a:t>
            </a:r>
            <a:r>
              <a:rPr lang="en-US" altLang="en-US" sz="1600" b="1" dirty="0"/>
              <a:t>currently practice</a:t>
            </a:r>
            <a:r>
              <a:rPr lang="en-US" altLang="en-US" sz="1600" dirty="0"/>
              <a:t> </a:t>
            </a:r>
          </a:p>
          <a:p>
            <a:pPr lvl="1" eaLnBrk="1" hangingPunct="1">
              <a:lnSpc>
                <a:spcPct val="80000"/>
              </a:lnSpc>
              <a:defRPr/>
            </a:pPr>
            <a:r>
              <a:rPr lang="en-US" altLang="en-US" sz="1600" b="1" dirty="0"/>
              <a:t>Matthew 7:1</a:t>
            </a:r>
            <a:r>
              <a:rPr lang="en-US" altLang="en-US" sz="1600" dirty="0"/>
              <a:t> "Do not judge, or you too will be judged.</a:t>
            </a:r>
          </a:p>
          <a:p>
            <a:pPr lvl="1" eaLnBrk="1" hangingPunct="1">
              <a:lnSpc>
                <a:spcPct val="80000"/>
              </a:lnSpc>
              <a:defRPr/>
            </a:pPr>
            <a:r>
              <a:rPr lang="en-US" altLang="en-US" sz="1600" dirty="0"/>
              <a:t> 2 For in the same way you judge others, you will be judged, and with the measure you use, it will be measured to you.</a:t>
            </a:r>
          </a:p>
          <a:p>
            <a:pPr lvl="1" eaLnBrk="1" hangingPunct="1">
              <a:lnSpc>
                <a:spcPct val="80000"/>
              </a:lnSpc>
              <a:defRPr/>
            </a:pPr>
            <a:r>
              <a:rPr lang="en-US" altLang="en-US" sz="1600" dirty="0"/>
              <a:t> 3 "Why do you look at the speck of sawdust in your brother's eye and pay no attention to the plank in your own eye?</a:t>
            </a:r>
          </a:p>
          <a:p>
            <a:pPr lvl="1" eaLnBrk="1" hangingPunct="1">
              <a:lnSpc>
                <a:spcPct val="80000"/>
              </a:lnSpc>
              <a:defRPr/>
            </a:pPr>
            <a:r>
              <a:rPr lang="en-US" altLang="en-US" sz="1600" dirty="0"/>
              <a:t> 4 How can you say to your brother, 'Let me take the speck out of your eye,' when all the time there is a plank in your own eye?</a:t>
            </a:r>
          </a:p>
          <a:p>
            <a:pPr lvl="1" eaLnBrk="1" hangingPunct="1">
              <a:lnSpc>
                <a:spcPct val="80000"/>
              </a:lnSpc>
              <a:defRPr/>
            </a:pPr>
            <a:r>
              <a:rPr lang="en-US" altLang="en-US" sz="1600" dirty="0"/>
              <a:t> 5 You hypocrite, </a:t>
            </a:r>
            <a:r>
              <a:rPr lang="en-US" altLang="en-US" sz="1600" b="1" dirty="0"/>
              <a:t>first</a:t>
            </a:r>
            <a:r>
              <a:rPr lang="en-US" altLang="en-US" sz="1600" dirty="0"/>
              <a:t> take the plank out of your own eye, and </a:t>
            </a:r>
            <a:r>
              <a:rPr lang="en-US" altLang="en-US" sz="1600" b="1" dirty="0"/>
              <a:t>then</a:t>
            </a:r>
            <a:r>
              <a:rPr lang="en-US" altLang="en-US" sz="1600" dirty="0"/>
              <a:t> you will see clearly to remove the speck from your brother's eye. NIV</a:t>
            </a:r>
            <a:endParaRPr lang="en-US" altLang="en-US" sz="2000" dirty="0"/>
          </a:p>
          <a:p>
            <a:pPr eaLnBrk="1" hangingPunct="1">
              <a:lnSpc>
                <a:spcPct val="80000"/>
              </a:lnSpc>
              <a:defRPr/>
            </a:pPr>
            <a:r>
              <a:rPr lang="en-US" altLang="en-US" sz="2400" b="1" dirty="0"/>
              <a:t>Jude 1:3</a:t>
            </a:r>
            <a:r>
              <a:rPr lang="en-US" altLang="en-US" sz="2400" dirty="0"/>
              <a:t> Dear friends, although I was very eager to write to you about the salvation we share, I felt I had to write and urge you to contend for the faith that was once for all entrusted to the saints. </a:t>
            </a:r>
            <a:r>
              <a:rPr lang="en-US" altLang="en-US" sz="1600" dirty="0"/>
              <a:t>NIV</a:t>
            </a:r>
          </a:p>
        </p:txBody>
      </p:sp>
    </p:spTree>
    <p:extLst>
      <p:ext uri="{BB962C8B-B14F-4D97-AF65-F5344CB8AC3E}">
        <p14:creationId xmlns:p14="http://schemas.microsoft.com/office/powerpoint/2010/main" val="20574619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04DDEE71-8777-426F-A51B-998CD35D61E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84B156-144D-401B-9A17-91A57EFDD99B}" type="slidenum">
              <a:rPr lang="en-US" altLang="en-US">
                <a:latin typeface="Verdana" panose="020B0604030504040204" pitchFamily="34" charset="0"/>
              </a:rPr>
              <a:pPr eaLnBrk="1" hangingPunct="1"/>
              <a:t>36</a:t>
            </a:fld>
            <a:endParaRPr lang="en-US" altLang="en-US">
              <a:latin typeface="Verdana" panose="020B0604030504040204" pitchFamily="34" charset="0"/>
            </a:endParaRPr>
          </a:p>
        </p:txBody>
      </p:sp>
      <p:sp>
        <p:nvSpPr>
          <p:cNvPr id="73730" name="Rectangle 2">
            <a:extLst>
              <a:ext uri="{FF2B5EF4-FFF2-40B4-BE49-F238E27FC236}">
                <a16:creationId xmlns:a16="http://schemas.microsoft.com/office/drawing/2014/main" id="{489FEB09-F184-4508-AD60-D6D936714D90}"/>
              </a:ext>
            </a:extLst>
          </p:cNvPr>
          <p:cNvSpPr>
            <a:spLocks noGrp="1" noChangeArrowheads="1"/>
          </p:cNvSpPr>
          <p:nvPr>
            <p:ph type="title"/>
          </p:nvPr>
        </p:nvSpPr>
        <p:spPr/>
        <p:txBody>
          <a:bodyPr/>
          <a:lstStyle/>
          <a:p>
            <a:pPr eaLnBrk="1" hangingPunct="1">
              <a:defRPr/>
            </a:pPr>
            <a:r>
              <a:rPr lang="en-US" altLang="en-US"/>
              <a:t>Case Study</a:t>
            </a:r>
          </a:p>
        </p:txBody>
      </p:sp>
      <p:sp>
        <p:nvSpPr>
          <p:cNvPr id="73731" name="Rectangle 3">
            <a:extLst>
              <a:ext uri="{FF2B5EF4-FFF2-40B4-BE49-F238E27FC236}">
                <a16:creationId xmlns:a16="http://schemas.microsoft.com/office/drawing/2014/main" id="{E2007F39-CC2A-4B0F-B749-08577B6A524C}"/>
              </a:ext>
            </a:extLst>
          </p:cNvPr>
          <p:cNvSpPr>
            <a:spLocks noGrp="1" noChangeArrowheads="1"/>
          </p:cNvSpPr>
          <p:nvPr>
            <p:ph type="body" sz="half" idx="1"/>
          </p:nvPr>
        </p:nvSpPr>
        <p:spPr>
          <a:xfrm>
            <a:off x="853763" y="1816004"/>
            <a:ext cx="7258482" cy="3756050"/>
          </a:xfrm>
        </p:spPr>
        <p:txBody>
          <a:bodyPr/>
          <a:lstStyle/>
          <a:p>
            <a:pPr eaLnBrk="1" hangingPunct="1">
              <a:lnSpc>
                <a:spcPct val="90000"/>
              </a:lnSpc>
              <a:defRPr/>
            </a:pPr>
            <a:r>
              <a:rPr lang="en-US" altLang="en-US" sz="2400" dirty="0"/>
              <a:t>Does this man belong to a cult?</a:t>
            </a:r>
          </a:p>
          <a:p>
            <a:pPr lvl="1" eaLnBrk="1" hangingPunct="1">
              <a:lnSpc>
                <a:spcPct val="90000"/>
              </a:lnSpc>
              <a:defRPr/>
            </a:pPr>
            <a:r>
              <a:rPr lang="en-US" altLang="en-US" sz="2000" dirty="0"/>
              <a:t>Is Legion Maria a cult?</a:t>
            </a:r>
          </a:p>
          <a:p>
            <a:pPr eaLnBrk="1" hangingPunct="1">
              <a:lnSpc>
                <a:spcPct val="90000"/>
              </a:lnSpc>
              <a:defRPr/>
            </a:pPr>
            <a:r>
              <a:rPr lang="en-US" altLang="en-US" sz="2400" dirty="0"/>
              <a:t>What does he believe and teach?</a:t>
            </a:r>
          </a:p>
          <a:p>
            <a:pPr eaLnBrk="1" hangingPunct="1">
              <a:lnSpc>
                <a:spcPct val="90000"/>
              </a:lnSpc>
              <a:defRPr/>
            </a:pPr>
            <a:r>
              <a:rPr lang="en-US" altLang="en-US" sz="2400" dirty="0"/>
              <a:t>What is the nature of his “fruit”?</a:t>
            </a:r>
          </a:p>
          <a:p>
            <a:pPr lvl="1" eaLnBrk="1" hangingPunct="1">
              <a:lnSpc>
                <a:spcPct val="90000"/>
              </a:lnSpc>
              <a:defRPr/>
            </a:pPr>
            <a:r>
              <a:rPr lang="en-US" altLang="en-US" sz="2000" dirty="0"/>
              <a:t>Do they teach salvation by sprinkling with “holy” water and by animal sacrifice (Heb. 10:4)</a:t>
            </a:r>
          </a:p>
          <a:p>
            <a:pPr lvl="1" eaLnBrk="1" hangingPunct="1">
              <a:lnSpc>
                <a:spcPct val="90000"/>
              </a:lnSpc>
              <a:defRPr/>
            </a:pPr>
            <a:r>
              <a:rPr lang="en-US" altLang="en-US" sz="2000" dirty="0"/>
              <a:t>Are they involved in witchcraft—water sprinkling with spells?</a:t>
            </a:r>
          </a:p>
          <a:p>
            <a:pPr lvl="1" eaLnBrk="1" hangingPunct="1">
              <a:lnSpc>
                <a:spcPct val="90000"/>
              </a:lnSpc>
              <a:defRPr/>
            </a:pPr>
            <a:r>
              <a:rPr lang="en-US" altLang="en-US" sz="2000" dirty="0"/>
              <a:t>Who was </a:t>
            </a:r>
            <a:r>
              <a:rPr lang="en-US" altLang="en-US" sz="2000" dirty="0" err="1"/>
              <a:t>Ondeto</a:t>
            </a:r>
            <a:r>
              <a:rPr lang="en-US" altLang="en-US" sz="2000" dirty="0"/>
              <a:t>? Was he a man/prophet, who seemed to have no origin?</a:t>
            </a:r>
          </a:p>
        </p:txBody>
      </p:sp>
      <p:pic>
        <p:nvPicPr>
          <p:cNvPr id="38917" name="Picture 4" descr="DSCN2204">
            <a:extLst>
              <a:ext uri="{FF2B5EF4-FFF2-40B4-BE49-F238E27FC236}">
                <a16:creationId xmlns:a16="http://schemas.microsoft.com/office/drawing/2014/main" id="{1C8171B9-F03B-43E8-A6C0-6A6D6E1779E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32076" b="9067"/>
          <a:stretch>
            <a:fillRect/>
          </a:stretch>
        </p:blipFill>
        <p:spPr>
          <a:xfrm>
            <a:off x="8132565" y="1931218"/>
            <a:ext cx="3340100" cy="3352800"/>
          </a:xfr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25021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639005E-1360-413E-9C22-DE5D8ABBCFD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E79533-715B-471F-AD43-EC712B552CDF}" type="slidenum">
              <a:rPr lang="en-US" altLang="en-US">
                <a:latin typeface="Verdana" panose="020B0604030504040204" pitchFamily="34" charset="0"/>
              </a:rPr>
              <a:pPr eaLnBrk="1" hangingPunct="1"/>
              <a:t>37</a:t>
            </a:fld>
            <a:endParaRPr lang="en-US" altLang="en-US">
              <a:latin typeface="Verdana" panose="020B0604030504040204" pitchFamily="34" charset="0"/>
            </a:endParaRPr>
          </a:p>
        </p:txBody>
      </p:sp>
      <p:sp>
        <p:nvSpPr>
          <p:cNvPr id="58370" name="Rectangle 2">
            <a:extLst>
              <a:ext uri="{FF2B5EF4-FFF2-40B4-BE49-F238E27FC236}">
                <a16:creationId xmlns:a16="http://schemas.microsoft.com/office/drawing/2014/main" id="{29820425-7E64-4814-B4E2-7D4244F3C37C}"/>
              </a:ext>
            </a:extLst>
          </p:cNvPr>
          <p:cNvSpPr>
            <a:spLocks noGrp="1" noChangeArrowheads="1"/>
          </p:cNvSpPr>
          <p:nvPr>
            <p:ph type="title"/>
          </p:nvPr>
        </p:nvSpPr>
        <p:spPr/>
        <p:txBody>
          <a:bodyPr/>
          <a:lstStyle/>
          <a:p>
            <a:pPr eaLnBrk="1" hangingPunct="1">
              <a:defRPr/>
            </a:pPr>
            <a:r>
              <a:rPr lang="en-US" altLang="en-US" sz="4000"/>
              <a:t>Brief Overview of Mormon Doctrine</a:t>
            </a:r>
          </a:p>
        </p:txBody>
      </p:sp>
      <p:sp>
        <p:nvSpPr>
          <p:cNvPr id="58371" name="Rectangle 3">
            <a:extLst>
              <a:ext uri="{FF2B5EF4-FFF2-40B4-BE49-F238E27FC236}">
                <a16:creationId xmlns:a16="http://schemas.microsoft.com/office/drawing/2014/main" id="{10D6780B-EFFF-4FC3-B63C-D08A8BB92930}"/>
              </a:ext>
            </a:extLst>
          </p:cNvPr>
          <p:cNvSpPr>
            <a:spLocks noGrp="1" noChangeArrowheads="1"/>
          </p:cNvSpPr>
          <p:nvPr>
            <p:ph type="body" idx="1"/>
          </p:nvPr>
        </p:nvSpPr>
        <p:spPr/>
        <p:txBody>
          <a:bodyPr/>
          <a:lstStyle/>
          <a:p>
            <a:pPr eaLnBrk="1" hangingPunct="1">
              <a:lnSpc>
                <a:spcPct val="80000"/>
              </a:lnSpc>
              <a:defRPr/>
            </a:pPr>
            <a:r>
              <a:rPr lang="en-US" altLang="en-US" sz="2400" dirty="0"/>
              <a:t>They claim to be Trinitarian, but hold to a supreme god (formerly Adam, according to Joseph Smith, but now denied </a:t>
            </a:r>
            <a:r>
              <a:rPr lang="en-US" altLang="en-US" sz="1400" dirty="0"/>
              <a:t>(</a:t>
            </a:r>
            <a:r>
              <a:rPr lang="en-US" altLang="en-US" sz="1400" i="1" dirty="0"/>
              <a:t>Kingdom of the Cults</a:t>
            </a:r>
            <a:r>
              <a:rPr lang="en-US" altLang="en-US" sz="1400" dirty="0"/>
              <a:t>, 1985, p. 222)</a:t>
            </a:r>
            <a:r>
              <a:rPr lang="en-US" altLang="en-US" sz="2400" dirty="0"/>
              <a:t>, who has flesh and bones (see John 4:24; Luke 24:39).</a:t>
            </a:r>
          </a:p>
          <a:p>
            <a:pPr lvl="1" eaLnBrk="1" hangingPunct="1">
              <a:lnSpc>
                <a:spcPct val="80000"/>
              </a:lnSpc>
              <a:defRPr/>
            </a:pPr>
            <a:r>
              <a:rPr lang="en-US" altLang="en-US" sz="2000" dirty="0"/>
              <a:t>“God himself was once as we are now, and is an exalted man…” </a:t>
            </a:r>
            <a:r>
              <a:rPr lang="en-US" altLang="en-US" sz="1200" dirty="0"/>
              <a:t>(Joseph Smith, quoted in </a:t>
            </a:r>
            <a:r>
              <a:rPr lang="en-US" altLang="en-US" sz="1200" i="1" dirty="0"/>
              <a:t>Kingdom of the Cults</a:t>
            </a:r>
            <a:r>
              <a:rPr lang="en-US" altLang="en-US" sz="1200" dirty="0"/>
              <a:t>, 1985, p. 220)</a:t>
            </a:r>
          </a:p>
          <a:p>
            <a:pPr lvl="1" eaLnBrk="1" hangingPunct="1">
              <a:lnSpc>
                <a:spcPct val="80000"/>
              </a:lnSpc>
              <a:defRPr/>
            </a:pPr>
            <a:r>
              <a:rPr lang="en-US" altLang="en-US" sz="2000" dirty="0"/>
              <a:t>“You have got to learn how to be Gods yourselves; to be kings and priests to God, the same as all Gods have done before you—namely, by going from a small degree to another; from grace to grace, from exaltation to exaltation, until you are able to sit in glory as doth those who sit enthroned in everlasting power.” </a:t>
            </a:r>
            <a:r>
              <a:rPr lang="en-US" altLang="en-US" sz="1200" dirty="0"/>
              <a:t>(Joseph Smith, quoted in </a:t>
            </a:r>
            <a:r>
              <a:rPr lang="en-US" altLang="en-US" sz="1200" i="1" dirty="0"/>
              <a:t>Kingdom of the Cults</a:t>
            </a:r>
            <a:r>
              <a:rPr lang="en-US" altLang="en-US" sz="1200" dirty="0"/>
              <a:t>, 1985, p. 221)</a:t>
            </a:r>
          </a:p>
          <a:p>
            <a:pPr lvl="1" eaLnBrk="1" hangingPunct="1">
              <a:lnSpc>
                <a:spcPct val="80000"/>
              </a:lnSpc>
              <a:defRPr/>
            </a:pPr>
            <a:r>
              <a:rPr lang="en-US" altLang="en-US" sz="2000" dirty="0"/>
              <a:t>Since they teach that people become gods, they are actually polytheistic—believing in many gods.</a:t>
            </a:r>
          </a:p>
        </p:txBody>
      </p:sp>
    </p:spTree>
    <p:extLst>
      <p:ext uri="{BB962C8B-B14F-4D97-AF65-F5344CB8AC3E}">
        <p14:creationId xmlns:p14="http://schemas.microsoft.com/office/powerpoint/2010/main" val="4030936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9DE1B61-EDA0-4DE8-A0CC-5310308C77B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12AAF4C-158E-4F6F-86A9-2741C385A8DC}" type="slidenum">
              <a:rPr lang="en-US" altLang="en-US">
                <a:latin typeface="Verdana" panose="020B0604030504040204" pitchFamily="34" charset="0"/>
              </a:rPr>
              <a:pPr eaLnBrk="1" hangingPunct="1"/>
              <a:t>38</a:t>
            </a:fld>
            <a:endParaRPr lang="en-US" altLang="en-US">
              <a:latin typeface="Verdana" panose="020B0604030504040204" pitchFamily="34" charset="0"/>
            </a:endParaRPr>
          </a:p>
        </p:txBody>
      </p:sp>
      <p:sp>
        <p:nvSpPr>
          <p:cNvPr id="59394" name="Rectangle 2">
            <a:extLst>
              <a:ext uri="{FF2B5EF4-FFF2-40B4-BE49-F238E27FC236}">
                <a16:creationId xmlns:a16="http://schemas.microsoft.com/office/drawing/2014/main" id="{8551D9EA-EC09-491F-AD54-BEE19D780D7D}"/>
              </a:ext>
            </a:extLst>
          </p:cNvPr>
          <p:cNvSpPr>
            <a:spLocks noGrp="1" noChangeArrowheads="1"/>
          </p:cNvSpPr>
          <p:nvPr>
            <p:ph type="title"/>
          </p:nvPr>
        </p:nvSpPr>
        <p:spPr/>
        <p:txBody>
          <a:bodyPr/>
          <a:lstStyle/>
          <a:p>
            <a:pPr eaLnBrk="1" hangingPunct="1">
              <a:defRPr/>
            </a:pPr>
            <a:r>
              <a:rPr lang="en-US" altLang="en-US" sz="4000"/>
              <a:t>Brief Overview of Mormon Doctrine</a:t>
            </a:r>
          </a:p>
        </p:txBody>
      </p:sp>
      <p:sp>
        <p:nvSpPr>
          <p:cNvPr id="59395" name="Rectangle 3">
            <a:extLst>
              <a:ext uri="{FF2B5EF4-FFF2-40B4-BE49-F238E27FC236}">
                <a16:creationId xmlns:a16="http://schemas.microsoft.com/office/drawing/2014/main" id="{A75C9256-87B7-449D-B585-ACF0603DAE0B}"/>
              </a:ext>
            </a:extLst>
          </p:cNvPr>
          <p:cNvSpPr>
            <a:spLocks noGrp="1" noChangeArrowheads="1"/>
          </p:cNvSpPr>
          <p:nvPr>
            <p:ph type="body" idx="1"/>
          </p:nvPr>
        </p:nvSpPr>
        <p:spPr/>
        <p:txBody>
          <a:bodyPr/>
          <a:lstStyle/>
          <a:p>
            <a:pPr eaLnBrk="1" hangingPunct="1">
              <a:defRPr/>
            </a:pPr>
            <a:r>
              <a:rPr lang="en-US" altLang="en-US"/>
              <a:t>Regarding Jesus’ birth, </a:t>
            </a:r>
          </a:p>
          <a:p>
            <a:pPr lvl="1" eaLnBrk="1" hangingPunct="1">
              <a:defRPr/>
            </a:pPr>
            <a:r>
              <a:rPr lang="en-US" altLang="en-US"/>
              <a:t>“In Mormon thinking, as reflected in the authoritative declaration of one of their prophets, our Savior was produced not by a direct act of the Holy Spirit, but by actual sexual relations between “an immortal or resurrected and glorified Father” and Mary—a blasphemous view….” </a:t>
            </a:r>
            <a:r>
              <a:rPr lang="en-US" altLang="en-US" sz="1600"/>
              <a:t>(Walter Martin, </a:t>
            </a:r>
            <a:r>
              <a:rPr lang="en-US" altLang="en-US" sz="1600" i="1"/>
              <a:t>Kingdom of the Cults</a:t>
            </a:r>
            <a:r>
              <a:rPr lang="en-US" altLang="en-US" sz="1600"/>
              <a:t>, 1985, p. 230)</a:t>
            </a:r>
            <a:r>
              <a:rPr lang="en-US" altLang="en-US"/>
              <a:t> </a:t>
            </a:r>
          </a:p>
        </p:txBody>
      </p:sp>
    </p:spTree>
    <p:extLst>
      <p:ext uri="{BB962C8B-B14F-4D97-AF65-F5344CB8AC3E}">
        <p14:creationId xmlns:p14="http://schemas.microsoft.com/office/powerpoint/2010/main" val="4100980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FC4C699-F7C0-4DEE-B3AB-3F39F2B3B7D3}"/>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BEDC21-6EA3-4CEA-85B9-383EB4CF2141}" type="slidenum">
              <a:rPr lang="en-US" altLang="en-US">
                <a:latin typeface="Verdana" panose="020B0604030504040204" pitchFamily="34" charset="0"/>
              </a:rPr>
              <a:pPr eaLnBrk="1" hangingPunct="1"/>
              <a:t>39</a:t>
            </a:fld>
            <a:endParaRPr lang="en-US" altLang="en-US">
              <a:latin typeface="Verdana" panose="020B0604030504040204" pitchFamily="34" charset="0"/>
            </a:endParaRPr>
          </a:p>
        </p:txBody>
      </p:sp>
      <p:sp>
        <p:nvSpPr>
          <p:cNvPr id="69634" name="Rectangle 2">
            <a:extLst>
              <a:ext uri="{FF2B5EF4-FFF2-40B4-BE49-F238E27FC236}">
                <a16:creationId xmlns:a16="http://schemas.microsoft.com/office/drawing/2014/main" id="{903E5192-9B38-41AE-9A18-B96475CC2597}"/>
              </a:ext>
            </a:extLst>
          </p:cNvPr>
          <p:cNvSpPr>
            <a:spLocks noGrp="1" noChangeArrowheads="1"/>
          </p:cNvSpPr>
          <p:nvPr>
            <p:ph type="title"/>
          </p:nvPr>
        </p:nvSpPr>
        <p:spPr>
          <a:xfrm>
            <a:off x="1981200" y="277814"/>
            <a:ext cx="8229600" cy="788987"/>
          </a:xfrm>
        </p:spPr>
        <p:txBody>
          <a:bodyPr/>
          <a:lstStyle/>
          <a:p>
            <a:pPr eaLnBrk="1" hangingPunct="1">
              <a:defRPr/>
            </a:pPr>
            <a:r>
              <a:rPr lang="en-US" altLang="en-US"/>
              <a:t>Jehovah-Witness Doctrine</a:t>
            </a:r>
          </a:p>
        </p:txBody>
      </p:sp>
      <p:sp>
        <p:nvSpPr>
          <p:cNvPr id="69635" name="Rectangle 3">
            <a:extLst>
              <a:ext uri="{FF2B5EF4-FFF2-40B4-BE49-F238E27FC236}">
                <a16:creationId xmlns:a16="http://schemas.microsoft.com/office/drawing/2014/main" id="{FC19C505-E6B9-4B4E-8867-340A02B9C809}"/>
              </a:ext>
            </a:extLst>
          </p:cNvPr>
          <p:cNvSpPr>
            <a:spLocks noGrp="1" noChangeArrowheads="1"/>
          </p:cNvSpPr>
          <p:nvPr>
            <p:ph type="body" idx="1"/>
          </p:nvPr>
        </p:nvSpPr>
        <p:spPr>
          <a:xfrm>
            <a:off x="1084191" y="1447800"/>
            <a:ext cx="10023618" cy="5181600"/>
          </a:xfrm>
        </p:spPr>
        <p:txBody>
          <a:bodyPr/>
          <a:lstStyle/>
          <a:p>
            <a:pPr eaLnBrk="1" hangingPunct="1">
              <a:lnSpc>
                <a:spcPct val="80000"/>
              </a:lnSpc>
              <a:defRPr/>
            </a:pPr>
            <a:r>
              <a:rPr lang="en-US" altLang="en-US" sz="2800" dirty="0"/>
              <a:t>Jesus, in their doctrine, is the archangel Michael. Thus, Jesus is not God the Son, but the Son of God, an important distinction. </a:t>
            </a:r>
          </a:p>
          <a:p>
            <a:pPr lvl="1" eaLnBrk="1" hangingPunct="1">
              <a:lnSpc>
                <a:spcPct val="80000"/>
              </a:lnSpc>
              <a:defRPr/>
            </a:pPr>
            <a:r>
              <a:rPr lang="en-US" altLang="en-US" sz="2400" dirty="0"/>
              <a:t>In John 1:1, they translate “the Word was a god,” which is completely unsubstantiated in the Greek.</a:t>
            </a:r>
          </a:p>
          <a:p>
            <a:pPr lvl="1" eaLnBrk="1" hangingPunct="1">
              <a:lnSpc>
                <a:spcPct val="80000"/>
              </a:lnSpc>
              <a:defRPr/>
            </a:pPr>
            <a:r>
              <a:rPr lang="en-US" altLang="en-US" sz="2400" dirty="0"/>
              <a:t>See John 10:30, Ex. 3:14—John 8:58 on His divinity</a:t>
            </a:r>
          </a:p>
          <a:p>
            <a:pPr lvl="1" eaLnBrk="1" hangingPunct="1">
              <a:lnSpc>
                <a:spcPct val="80000"/>
              </a:lnSpc>
              <a:defRPr/>
            </a:pPr>
            <a:r>
              <a:rPr lang="en-US" altLang="en-US" sz="2400" dirty="0"/>
              <a:t>Is. 44:6, compare with Rev. 1:17-18; 2:8; Rev. 22:13 (Walter Martin’s insight)</a:t>
            </a:r>
          </a:p>
          <a:p>
            <a:pPr lvl="1" eaLnBrk="1" hangingPunct="1">
              <a:lnSpc>
                <a:spcPct val="80000"/>
              </a:lnSpc>
              <a:defRPr/>
            </a:pPr>
            <a:r>
              <a:rPr lang="en-US" altLang="en-US" sz="2400" dirty="0"/>
              <a:t>Hebrews 1:6</a:t>
            </a:r>
            <a:r>
              <a:rPr lang="en-US" altLang="en-US" sz="2400" b="1" dirty="0"/>
              <a:t> </a:t>
            </a:r>
            <a:r>
              <a:rPr lang="en-US" altLang="en-US" sz="2400" dirty="0"/>
              <a:t>“And again, when God brings his firstborn into the world, he says, "Let all God's angels worship him."</a:t>
            </a:r>
          </a:p>
        </p:txBody>
      </p:sp>
    </p:spTree>
    <p:extLst>
      <p:ext uri="{BB962C8B-B14F-4D97-AF65-F5344CB8AC3E}">
        <p14:creationId xmlns:p14="http://schemas.microsoft.com/office/powerpoint/2010/main" val="253704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1BC7D3B-E7F8-4440-B10B-239F57927A8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5C0A1F3-2B20-4393-82A1-8E6D4C725A19}" type="slidenum">
              <a:rPr lang="en-US" altLang="en-US">
                <a:latin typeface="Verdana" panose="020B0604030504040204" pitchFamily="34" charset="0"/>
              </a:rPr>
              <a:pPr eaLnBrk="1" hangingPunct="1"/>
              <a:t>4</a:t>
            </a:fld>
            <a:endParaRPr lang="en-US" altLang="en-US">
              <a:latin typeface="Verdana" panose="020B0604030504040204" pitchFamily="34" charset="0"/>
            </a:endParaRPr>
          </a:p>
        </p:txBody>
      </p:sp>
      <p:sp>
        <p:nvSpPr>
          <p:cNvPr id="19458" name="Rectangle 2">
            <a:extLst>
              <a:ext uri="{FF2B5EF4-FFF2-40B4-BE49-F238E27FC236}">
                <a16:creationId xmlns:a16="http://schemas.microsoft.com/office/drawing/2014/main" id="{55133300-703D-444A-A68C-2BA52001BFBC}"/>
              </a:ext>
            </a:extLst>
          </p:cNvPr>
          <p:cNvSpPr>
            <a:spLocks noGrp="1" noChangeArrowheads="1"/>
          </p:cNvSpPr>
          <p:nvPr>
            <p:ph type="title"/>
          </p:nvPr>
        </p:nvSpPr>
        <p:spPr>
          <a:xfrm>
            <a:off x="1981200" y="378287"/>
            <a:ext cx="8229600" cy="788987"/>
          </a:xfrm>
        </p:spPr>
        <p:txBody>
          <a:bodyPr/>
          <a:lstStyle/>
          <a:p>
            <a:pPr eaLnBrk="1" hangingPunct="1">
              <a:defRPr/>
            </a:pPr>
            <a:r>
              <a:rPr lang="en-US" altLang="en-US" dirty="0"/>
              <a:t>What is a “Christian?”</a:t>
            </a:r>
          </a:p>
        </p:txBody>
      </p:sp>
      <p:sp>
        <p:nvSpPr>
          <p:cNvPr id="19459" name="Rectangle 3">
            <a:extLst>
              <a:ext uri="{FF2B5EF4-FFF2-40B4-BE49-F238E27FC236}">
                <a16:creationId xmlns:a16="http://schemas.microsoft.com/office/drawing/2014/main" id="{7D33F4C8-731D-43A1-ACEB-E915CA21B774}"/>
              </a:ext>
            </a:extLst>
          </p:cNvPr>
          <p:cNvSpPr>
            <a:spLocks noGrp="1" noChangeArrowheads="1"/>
          </p:cNvSpPr>
          <p:nvPr>
            <p:ph type="body" idx="1"/>
          </p:nvPr>
        </p:nvSpPr>
        <p:spPr>
          <a:xfrm>
            <a:off x="1084191" y="1470362"/>
            <a:ext cx="10023618" cy="4954202"/>
          </a:xfrm>
        </p:spPr>
        <p:txBody>
          <a:bodyPr/>
          <a:lstStyle/>
          <a:p>
            <a:pPr marL="0" indent="0" algn="ctr" eaLnBrk="1" hangingPunct="1">
              <a:lnSpc>
                <a:spcPct val="90000"/>
              </a:lnSpc>
              <a:buNone/>
              <a:defRPr/>
            </a:pPr>
            <a:r>
              <a:rPr lang="en-US" sz="2000" dirty="0"/>
              <a:t>“</a:t>
            </a:r>
            <a:r>
              <a:rPr lang="en-US" altLang="en-US" sz="2400" dirty="0"/>
              <a:t>The major divisions of Christianity according to David Barrett:</a:t>
            </a:r>
          </a:p>
          <a:p>
            <a:pPr lvl="1" eaLnBrk="1" hangingPunct="1">
              <a:lnSpc>
                <a:spcPct val="90000"/>
              </a:lnSpc>
              <a:defRPr/>
            </a:pPr>
            <a:r>
              <a:rPr lang="en-US" altLang="en-US" sz="2000" dirty="0"/>
              <a:t>Roman Catholicism</a:t>
            </a:r>
          </a:p>
          <a:p>
            <a:pPr lvl="1" eaLnBrk="1" hangingPunct="1">
              <a:lnSpc>
                <a:spcPct val="90000"/>
              </a:lnSpc>
              <a:defRPr/>
            </a:pPr>
            <a:r>
              <a:rPr lang="en-US" altLang="en-US" sz="2000" dirty="0"/>
              <a:t>Independent Churches</a:t>
            </a:r>
            <a:r>
              <a:rPr lang="en-US" altLang="en-US" sz="1800" dirty="0"/>
              <a:t> </a:t>
            </a:r>
            <a:r>
              <a:rPr lang="en-US" altLang="en-US" sz="1400" dirty="0"/>
              <a:t>(20</a:t>
            </a:r>
            <a:r>
              <a:rPr lang="en-US" altLang="en-US" sz="1400" baseline="30000" dirty="0"/>
              <a:t>th</a:t>
            </a:r>
            <a:r>
              <a:rPr lang="en-US" altLang="en-US" sz="1400" dirty="0"/>
              <a:t> Century, nondenominational, Pentecostal / charismatic, African Independent, community &amp; Bible churches, fundamentalist churches, ethnic churches, etc.)</a:t>
            </a:r>
            <a:r>
              <a:rPr lang="en-US" altLang="en-US" sz="1400" baseline="30000" dirty="0"/>
              <a:t>1</a:t>
            </a:r>
          </a:p>
          <a:p>
            <a:pPr lvl="1" eaLnBrk="1" hangingPunct="1">
              <a:lnSpc>
                <a:spcPct val="90000"/>
              </a:lnSpc>
              <a:defRPr/>
            </a:pPr>
            <a:r>
              <a:rPr lang="en-US" altLang="en-US" sz="2000" dirty="0"/>
              <a:t>Protestants—dating from the Reformation of the 1500s</a:t>
            </a:r>
          </a:p>
          <a:p>
            <a:pPr lvl="1" eaLnBrk="1" hangingPunct="1">
              <a:lnSpc>
                <a:spcPct val="90000"/>
              </a:lnSpc>
              <a:defRPr/>
            </a:pPr>
            <a:r>
              <a:rPr lang="en-US" altLang="en-US" sz="2000" dirty="0"/>
              <a:t>Orthodox—dating from around 1000 AD, </a:t>
            </a:r>
            <a:r>
              <a:rPr lang="en-US" altLang="en-US" sz="1400" dirty="0"/>
              <a:t>with Patriarch in Constantinople</a:t>
            </a:r>
          </a:p>
          <a:p>
            <a:pPr lvl="1" eaLnBrk="1" hangingPunct="1">
              <a:lnSpc>
                <a:spcPct val="90000"/>
              </a:lnSpc>
              <a:defRPr/>
            </a:pPr>
            <a:r>
              <a:rPr lang="en-US" altLang="en-US" sz="2000" dirty="0"/>
              <a:t>Anglicans—English Protestant Episcopal church</a:t>
            </a:r>
          </a:p>
          <a:p>
            <a:pPr lvl="1" eaLnBrk="1" hangingPunct="1">
              <a:lnSpc>
                <a:spcPct val="90000"/>
              </a:lnSpc>
              <a:defRPr/>
            </a:pPr>
            <a:r>
              <a:rPr lang="en-US" altLang="en-US" sz="2000" dirty="0"/>
              <a:t>Marginal “Christians” </a:t>
            </a:r>
          </a:p>
          <a:p>
            <a:pPr marL="819150" lvl="1" indent="-304800" eaLnBrk="1" hangingPunct="1">
              <a:lnSpc>
                <a:spcPct val="90000"/>
              </a:lnSpc>
              <a:buNone/>
              <a:defRPr/>
            </a:pPr>
            <a:r>
              <a:rPr lang="en-US" altLang="en-US" sz="2600" dirty="0"/>
              <a:t>	</a:t>
            </a:r>
            <a:r>
              <a:rPr lang="en-US" altLang="en-US" sz="1800" dirty="0"/>
              <a:t>Having a defective view of Christ and the Trinity and having a 2</a:t>
            </a:r>
            <a:r>
              <a:rPr lang="en-US" altLang="en-US" sz="1800" baseline="30000" dirty="0"/>
              <a:t>nd</a:t>
            </a:r>
            <a:r>
              <a:rPr lang="en-US" altLang="en-US" sz="1800" dirty="0"/>
              <a:t> source of revelation. There are about </a:t>
            </a:r>
            <a:r>
              <a:rPr lang="en-US" altLang="en-US" sz="1800" b="1" dirty="0"/>
              <a:t>34.1 million</a:t>
            </a:r>
            <a:r>
              <a:rPr lang="en-US" altLang="en-US" sz="1800" dirty="0"/>
              <a:t> such Christians, including Jehovah-Witnesses and Mormons</a:t>
            </a:r>
            <a:r>
              <a:rPr lang="en-US" altLang="en-US" sz="1800" baseline="30000" dirty="0"/>
              <a:t>2</a:t>
            </a:r>
          </a:p>
          <a:p>
            <a:pPr marL="819150" lvl="1" indent="-304800" eaLnBrk="1" hangingPunct="1">
              <a:lnSpc>
                <a:spcPct val="90000"/>
              </a:lnSpc>
              <a:buNone/>
              <a:defRPr/>
            </a:pPr>
            <a:endParaRPr lang="en-US" altLang="en-US" sz="1800" baseline="30000" dirty="0"/>
          </a:p>
          <a:p>
            <a:pPr marL="819150" lvl="1" indent="-304800" eaLnBrk="1" hangingPunct="1">
              <a:lnSpc>
                <a:spcPct val="90000"/>
              </a:lnSpc>
              <a:buNone/>
              <a:defRPr/>
            </a:pPr>
            <a:endParaRPr lang="en-US" altLang="en-US" sz="1800" baseline="30000" dirty="0"/>
          </a:p>
          <a:p>
            <a:pPr marL="838200" lvl="1" indent="-381000" eaLnBrk="1" hangingPunct="1">
              <a:lnSpc>
                <a:spcPct val="90000"/>
              </a:lnSpc>
              <a:buNone/>
              <a:defRPr/>
            </a:pPr>
            <a:r>
              <a:rPr lang="en-US" altLang="en-US" sz="1400" dirty="0">
                <a:solidFill>
                  <a:schemeClr val="tx2">
                    <a:lumMod val="90000"/>
                  </a:schemeClr>
                </a:solidFill>
                <a:effectLst/>
                <a:latin typeface="Tahoma" pitchFamily="34" charset="0"/>
              </a:rPr>
              <a:t>1  Michael </a:t>
            </a:r>
            <a:r>
              <a:rPr lang="en-US" altLang="en-US" sz="1400" dirty="0" err="1">
                <a:solidFill>
                  <a:schemeClr val="tx2">
                    <a:lumMod val="90000"/>
                  </a:schemeClr>
                </a:solidFill>
                <a:effectLst/>
                <a:latin typeface="Tahoma" pitchFamily="34" charset="0"/>
              </a:rPr>
              <a:t>Jaffarian</a:t>
            </a:r>
            <a:r>
              <a:rPr lang="en-US" altLang="en-US" sz="1400" dirty="0">
                <a:solidFill>
                  <a:schemeClr val="tx2">
                    <a:lumMod val="90000"/>
                  </a:schemeClr>
                </a:solidFill>
                <a:effectLst/>
                <a:latin typeface="Tahoma" pitchFamily="34" charset="0"/>
              </a:rPr>
              <a:t>, “The demographics of world religions entering the 21st century,” in </a:t>
            </a:r>
            <a:r>
              <a:rPr lang="en-US" altLang="en-US" sz="1400" i="1" dirty="0">
                <a:solidFill>
                  <a:schemeClr val="tx2">
                    <a:lumMod val="90000"/>
                  </a:schemeClr>
                </a:solidFill>
                <a:effectLst/>
                <a:latin typeface="Tahoma" pitchFamily="34" charset="0"/>
              </a:rPr>
              <a:t>Between past &amp; future</a:t>
            </a:r>
            <a:r>
              <a:rPr lang="en-US" altLang="en-US" sz="1400" dirty="0">
                <a:solidFill>
                  <a:schemeClr val="tx2">
                    <a:lumMod val="90000"/>
                  </a:schemeClr>
                </a:solidFill>
                <a:effectLst/>
                <a:latin typeface="Tahoma" pitchFamily="34" charset="0"/>
              </a:rPr>
              <a:t>, J. Bonk ed. 2003, p. 264.</a:t>
            </a:r>
          </a:p>
          <a:p>
            <a:pPr marL="838200" lvl="1" indent="-381000" eaLnBrk="1" hangingPunct="1">
              <a:lnSpc>
                <a:spcPct val="90000"/>
              </a:lnSpc>
              <a:buNone/>
              <a:defRPr/>
            </a:pPr>
            <a:r>
              <a:rPr lang="en-US" altLang="en-US" sz="1400" dirty="0">
                <a:solidFill>
                  <a:schemeClr val="tx2">
                    <a:lumMod val="90000"/>
                  </a:schemeClr>
                </a:solidFill>
                <a:effectLst/>
                <a:latin typeface="Tahoma" pitchFamily="34" charset="0"/>
              </a:rPr>
              <a:t>2 David B. Barrett &amp; Todd M. Johnson, </a:t>
            </a:r>
            <a:r>
              <a:rPr lang="en-US" altLang="en-US" sz="1400" i="1" dirty="0">
                <a:solidFill>
                  <a:schemeClr val="tx2">
                    <a:lumMod val="90000"/>
                  </a:schemeClr>
                </a:solidFill>
                <a:effectLst/>
                <a:latin typeface="Tahoma" pitchFamily="34" charset="0"/>
              </a:rPr>
              <a:t>World Christian Trends AD30-AD 2200</a:t>
            </a:r>
            <a:r>
              <a:rPr lang="en-US" altLang="en-US" sz="1400" dirty="0">
                <a:solidFill>
                  <a:schemeClr val="tx2">
                    <a:lumMod val="90000"/>
                  </a:schemeClr>
                </a:solidFill>
                <a:effectLst/>
                <a:latin typeface="Tahoma" pitchFamily="34" charset="0"/>
              </a:rPr>
              <a:t>, p. 859.</a:t>
            </a:r>
            <a:endParaRPr lang="en-US" altLang="en-US" sz="1800" dirty="0">
              <a:solidFill>
                <a:schemeClr val="tx2">
                  <a:lumMod val="90000"/>
                </a:schemeClr>
              </a:solidFill>
              <a:effectLst/>
            </a:endParaRPr>
          </a:p>
        </p:txBody>
      </p:sp>
    </p:spTree>
    <p:extLst>
      <p:ext uri="{BB962C8B-B14F-4D97-AF65-F5344CB8AC3E}">
        <p14:creationId xmlns:p14="http://schemas.microsoft.com/office/powerpoint/2010/main" val="8721684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3B27FF2-4C4B-4240-B675-9A18CC8E95F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D8710E3-D6C5-46EB-9C8B-65369F57920E}" type="slidenum">
              <a:rPr lang="en-US" altLang="en-US">
                <a:latin typeface="Verdana" panose="020B0604030504040204" pitchFamily="34" charset="0"/>
              </a:rPr>
              <a:pPr eaLnBrk="1" hangingPunct="1"/>
              <a:t>40</a:t>
            </a:fld>
            <a:endParaRPr lang="en-US" altLang="en-US">
              <a:latin typeface="Verdana" panose="020B0604030504040204" pitchFamily="34" charset="0"/>
            </a:endParaRPr>
          </a:p>
        </p:txBody>
      </p:sp>
      <p:sp>
        <p:nvSpPr>
          <p:cNvPr id="72706" name="Rectangle 2">
            <a:extLst>
              <a:ext uri="{FF2B5EF4-FFF2-40B4-BE49-F238E27FC236}">
                <a16:creationId xmlns:a16="http://schemas.microsoft.com/office/drawing/2014/main" id="{404A4CE7-48A4-4486-A65D-5E40C7632FDE}"/>
              </a:ext>
            </a:extLst>
          </p:cNvPr>
          <p:cNvSpPr>
            <a:spLocks noGrp="1" noChangeArrowheads="1"/>
          </p:cNvSpPr>
          <p:nvPr>
            <p:ph type="title"/>
          </p:nvPr>
        </p:nvSpPr>
        <p:spPr>
          <a:xfrm>
            <a:off x="1981200" y="277814"/>
            <a:ext cx="8229600" cy="788987"/>
          </a:xfrm>
        </p:spPr>
        <p:txBody>
          <a:bodyPr/>
          <a:lstStyle/>
          <a:p>
            <a:pPr eaLnBrk="1" hangingPunct="1">
              <a:defRPr/>
            </a:pPr>
            <a:r>
              <a:rPr lang="en-US" altLang="en-US"/>
              <a:t>Jehovah-Witness Doctrine</a:t>
            </a:r>
          </a:p>
        </p:txBody>
      </p:sp>
      <p:sp>
        <p:nvSpPr>
          <p:cNvPr id="72707" name="Rectangle 3">
            <a:extLst>
              <a:ext uri="{FF2B5EF4-FFF2-40B4-BE49-F238E27FC236}">
                <a16:creationId xmlns:a16="http://schemas.microsoft.com/office/drawing/2014/main" id="{DF097B5D-0D71-4018-AA3B-407271F2E1FD}"/>
              </a:ext>
            </a:extLst>
          </p:cNvPr>
          <p:cNvSpPr>
            <a:spLocks noGrp="1" noChangeArrowheads="1"/>
          </p:cNvSpPr>
          <p:nvPr>
            <p:ph type="body" idx="1"/>
          </p:nvPr>
        </p:nvSpPr>
        <p:spPr>
          <a:xfrm>
            <a:off x="1084191" y="1447800"/>
            <a:ext cx="10023618" cy="5181600"/>
          </a:xfrm>
        </p:spPr>
        <p:txBody>
          <a:bodyPr/>
          <a:lstStyle/>
          <a:p>
            <a:pPr eaLnBrk="1" hangingPunct="1">
              <a:lnSpc>
                <a:spcPct val="90000"/>
              </a:lnSpc>
              <a:defRPr/>
            </a:pPr>
            <a:r>
              <a:rPr lang="en-US" altLang="en-US" dirty="0"/>
              <a:t>The Atonement:</a:t>
            </a:r>
          </a:p>
          <a:p>
            <a:pPr lvl="1" eaLnBrk="1" hangingPunct="1">
              <a:lnSpc>
                <a:spcPct val="90000"/>
              </a:lnSpc>
              <a:defRPr/>
            </a:pPr>
            <a:r>
              <a:rPr lang="en-US" altLang="en-US" dirty="0"/>
              <a:t>“Jesus, no more and no less than a perfect human, became a ransom that compensated exactly for what Adam lost—the right to perfect human life on earth….Thus, when God sent Jesus to earth as the ransom, he made Jesus to be what would satisfy justice, not an incarnation, not a god-man, but a perfect man, ‘lower than angels’”</a:t>
            </a:r>
          </a:p>
          <a:p>
            <a:pPr marL="514350" lvl="1" indent="0" eaLnBrk="1" hangingPunct="1">
              <a:lnSpc>
                <a:spcPct val="90000"/>
              </a:lnSpc>
              <a:buNone/>
              <a:defRPr/>
            </a:pPr>
            <a:r>
              <a:rPr lang="en-US" altLang="en-US" sz="1600" i="1" dirty="0">
                <a:effectLst/>
              </a:rPr>
              <a:t>Should You Believe?</a:t>
            </a:r>
            <a:r>
              <a:rPr lang="en-US" altLang="en-US" sz="1600" dirty="0">
                <a:effectLst/>
              </a:rPr>
              <a:t>, in Walter Martin, </a:t>
            </a:r>
            <a:r>
              <a:rPr lang="en-US" altLang="en-US" sz="1600" i="1" dirty="0">
                <a:effectLst/>
              </a:rPr>
              <a:t>Kingdom of the Cults</a:t>
            </a:r>
            <a:r>
              <a:rPr lang="en-US" altLang="en-US" sz="1600" dirty="0">
                <a:effectLst/>
              </a:rPr>
              <a:t>, p. 103-104.</a:t>
            </a:r>
            <a:endParaRPr lang="en-US" altLang="en-US" sz="1600" i="1" dirty="0">
              <a:effectLst/>
            </a:endParaRPr>
          </a:p>
        </p:txBody>
      </p:sp>
    </p:spTree>
    <p:extLst>
      <p:ext uri="{BB962C8B-B14F-4D97-AF65-F5344CB8AC3E}">
        <p14:creationId xmlns:p14="http://schemas.microsoft.com/office/powerpoint/2010/main" val="1924988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857ECCB-6DDA-4DA1-B5C4-3F717B0491D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4D4C10-1DF8-4F26-A0BC-3A25E339DDC8}" type="slidenum">
              <a:rPr lang="en-US" altLang="en-US">
                <a:latin typeface="Verdana" panose="020B0604030504040204" pitchFamily="34" charset="0"/>
              </a:rPr>
              <a:pPr eaLnBrk="1" hangingPunct="1"/>
              <a:t>41</a:t>
            </a:fld>
            <a:endParaRPr lang="en-US" altLang="en-US">
              <a:latin typeface="Verdana" panose="020B0604030504040204" pitchFamily="34" charset="0"/>
            </a:endParaRPr>
          </a:p>
        </p:txBody>
      </p:sp>
      <p:sp>
        <p:nvSpPr>
          <p:cNvPr id="71682" name="Rectangle 2">
            <a:extLst>
              <a:ext uri="{FF2B5EF4-FFF2-40B4-BE49-F238E27FC236}">
                <a16:creationId xmlns:a16="http://schemas.microsoft.com/office/drawing/2014/main" id="{AC649CAA-5530-44D5-83F5-982141763385}"/>
              </a:ext>
            </a:extLst>
          </p:cNvPr>
          <p:cNvSpPr>
            <a:spLocks noGrp="1" noChangeArrowheads="1"/>
          </p:cNvSpPr>
          <p:nvPr>
            <p:ph type="title"/>
          </p:nvPr>
        </p:nvSpPr>
        <p:spPr>
          <a:xfrm>
            <a:off x="1981200" y="277814"/>
            <a:ext cx="8229600" cy="788987"/>
          </a:xfrm>
        </p:spPr>
        <p:txBody>
          <a:bodyPr/>
          <a:lstStyle/>
          <a:p>
            <a:pPr eaLnBrk="1" hangingPunct="1">
              <a:defRPr/>
            </a:pPr>
            <a:r>
              <a:rPr lang="en-US" altLang="en-US"/>
              <a:t>Jehovah-Witness Doctrine</a:t>
            </a:r>
          </a:p>
        </p:txBody>
      </p:sp>
      <p:sp>
        <p:nvSpPr>
          <p:cNvPr id="71683" name="Rectangle 3">
            <a:extLst>
              <a:ext uri="{FF2B5EF4-FFF2-40B4-BE49-F238E27FC236}">
                <a16:creationId xmlns:a16="http://schemas.microsoft.com/office/drawing/2014/main" id="{999D3DDA-397B-491E-9B51-592AE295353F}"/>
              </a:ext>
            </a:extLst>
          </p:cNvPr>
          <p:cNvSpPr>
            <a:spLocks noGrp="1" noChangeArrowheads="1"/>
          </p:cNvSpPr>
          <p:nvPr>
            <p:ph type="body" idx="1"/>
          </p:nvPr>
        </p:nvSpPr>
        <p:spPr>
          <a:xfrm>
            <a:off x="1084191" y="1447800"/>
            <a:ext cx="10023618" cy="5181600"/>
          </a:xfrm>
        </p:spPr>
        <p:txBody>
          <a:bodyPr/>
          <a:lstStyle/>
          <a:p>
            <a:pPr eaLnBrk="1" hangingPunct="1">
              <a:defRPr/>
            </a:pPr>
            <a:r>
              <a:rPr lang="en-US" altLang="en-US" sz="2800" dirty="0"/>
              <a:t>The Trinity is denied.</a:t>
            </a:r>
          </a:p>
          <a:p>
            <a:pPr lvl="1" eaLnBrk="1" hangingPunct="1">
              <a:defRPr/>
            </a:pPr>
            <a:r>
              <a:rPr lang="en-US" altLang="en-US" sz="2400" dirty="0"/>
              <a:t>“Is Jehovah a Trinity—three persons in one God? No! Jehovah, the Father, is ‘the only true God’ (John 17:3; Mark 12:29). Jesus is His firstborn Son, and he is subject to God (1 Cor. 11:3)…The holy spirit is not a person; it is God’s active force (Gen. 1:2; Acts 2:18).” </a:t>
            </a:r>
            <a:r>
              <a:rPr lang="en-US" altLang="en-US" sz="2400" i="1" dirty="0"/>
              <a:t>What does God Require of Us? </a:t>
            </a:r>
            <a:r>
              <a:rPr lang="en-US" altLang="en-US" sz="2400" dirty="0"/>
              <a:t>In Walter Martin, </a:t>
            </a:r>
            <a:r>
              <a:rPr lang="en-US" altLang="en-US" sz="2400" i="1" dirty="0"/>
              <a:t>Kingdom of the Cults</a:t>
            </a:r>
            <a:r>
              <a:rPr lang="en-US" altLang="en-US" sz="2400" dirty="0"/>
              <a:t>, p. 101-102.</a:t>
            </a:r>
          </a:p>
          <a:p>
            <a:pPr eaLnBrk="1" hangingPunct="1">
              <a:defRPr/>
            </a:pPr>
            <a:r>
              <a:rPr lang="en-US" altLang="en-US" sz="2800" dirty="0"/>
              <a:t>The Holy Spirit is God’s “active force” without personality and isn’t God. </a:t>
            </a:r>
          </a:p>
          <a:p>
            <a:pPr eaLnBrk="1" hangingPunct="1">
              <a:defRPr/>
            </a:pPr>
            <a:endParaRPr lang="en-US" altLang="en-US" sz="2800" dirty="0"/>
          </a:p>
        </p:txBody>
      </p:sp>
    </p:spTree>
    <p:extLst>
      <p:ext uri="{BB962C8B-B14F-4D97-AF65-F5344CB8AC3E}">
        <p14:creationId xmlns:p14="http://schemas.microsoft.com/office/powerpoint/2010/main" val="361628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34050AE-C6AD-4171-9CDB-1001FFF58CD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B87E82-DC0F-4D19-A0B2-4FA726C8E16E}" type="slidenum">
              <a:rPr lang="en-US" altLang="en-US">
                <a:latin typeface="Verdana" panose="020B0604030504040204" pitchFamily="34" charset="0"/>
              </a:rPr>
              <a:pPr eaLnBrk="1" hangingPunct="1"/>
              <a:t>42</a:t>
            </a:fld>
            <a:endParaRPr lang="en-US" altLang="en-US">
              <a:latin typeface="Verdana" panose="020B0604030504040204" pitchFamily="34" charset="0"/>
            </a:endParaRPr>
          </a:p>
        </p:txBody>
      </p:sp>
      <p:sp>
        <p:nvSpPr>
          <p:cNvPr id="70658" name="Rectangle 2">
            <a:extLst>
              <a:ext uri="{FF2B5EF4-FFF2-40B4-BE49-F238E27FC236}">
                <a16:creationId xmlns:a16="http://schemas.microsoft.com/office/drawing/2014/main" id="{113E0FD5-81F2-4F99-A962-045DC07F6A4B}"/>
              </a:ext>
            </a:extLst>
          </p:cNvPr>
          <p:cNvSpPr>
            <a:spLocks noGrp="1" noChangeArrowheads="1"/>
          </p:cNvSpPr>
          <p:nvPr>
            <p:ph type="title"/>
          </p:nvPr>
        </p:nvSpPr>
        <p:spPr>
          <a:xfrm>
            <a:off x="1981200" y="277814"/>
            <a:ext cx="8229600" cy="788987"/>
          </a:xfrm>
        </p:spPr>
        <p:txBody>
          <a:bodyPr/>
          <a:lstStyle/>
          <a:p>
            <a:pPr eaLnBrk="1" hangingPunct="1">
              <a:defRPr/>
            </a:pPr>
            <a:r>
              <a:rPr lang="en-US" altLang="en-US"/>
              <a:t>Jehovah-Witness Doctrine</a:t>
            </a:r>
          </a:p>
        </p:txBody>
      </p:sp>
      <p:sp>
        <p:nvSpPr>
          <p:cNvPr id="70659" name="Rectangle 3">
            <a:extLst>
              <a:ext uri="{FF2B5EF4-FFF2-40B4-BE49-F238E27FC236}">
                <a16:creationId xmlns:a16="http://schemas.microsoft.com/office/drawing/2014/main" id="{97EE0AD2-69E5-4CEA-AA68-439DA64335A4}"/>
              </a:ext>
            </a:extLst>
          </p:cNvPr>
          <p:cNvSpPr>
            <a:spLocks noGrp="1" noChangeArrowheads="1"/>
          </p:cNvSpPr>
          <p:nvPr>
            <p:ph type="body" idx="1"/>
          </p:nvPr>
        </p:nvSpPr>
        <p:spPr>
          <a:xfrm>
            <a:off x="1084191" y="1447800"/>
            <a:ext cx="10081225" cy="3421375"/>
          </a:xfrm>
        </p:spPr>
        <p:txBody>
          <a:bodyPr/>
          <a:lstStyle/>
          <a:p>
            <a:pPr eaLnBrk="1" hangingPunct="1">
              <a:defRPr/>
            </a:pPr>
            <a:r>
              <a:rPr lang="en-US" altLang="en-US" dirty="0"/>
              <a:t>A JW has no assurance of salvation, because they must be faithful until the very end. If they don’t continue to spread JW doctrine, they aren’t faithful (“publish” or perish)</a:t>
            </a:r>
          </a:p>
          <a:p>
            <a:pPr lvl="1" eaLnBrk="1" hangingPunct="1">
              <a:defRPr/>
            </a:pPr>
            <a:r>
              <a:rPr lang="en-US" altLang="en-US" dirty="0"/>
              <a:t>Share your assurance of salvation with them, with biblical reason why you are sure (1 John 5:11-13).</a:t>
            </a:r>
          </a:p>
        </p:txBody>
      </p:sp>
    </p:spTree>
    <p:extLst>
      <p:ext uri="{BB962C8B-B14F-4D97-AF65-F5344CB8AC3E}">
        <p14:creationId xmlns:p14="http://schemas.microsoft.com/office/powerpoint/2010/main" val="2793979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11870EA-2129-4E13-A759-5ABF09E6ED8F}"/>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F81B80-1F4F-46FE-B1F7-09B6BB754D1D}" type="slidenum">
              <a:rPr lang="en-US" altLang="en-US">
                <a:latin typeface="Verdana" panose="020B0604030504040204" pitchFamily="34" charset="0"/>
              </a:rPr>
              <a:pPr eaLnBrk="1" hangingPunct="1"/>
              <a:t>43</a:t>
            </a:fld>
            <a:endParaRPr lang="en-US" altLang="en-US">
              <a:latin typeface="Verdana" panose="020B0604030504040204" pitchFamily="34" charset="0"/>
            </a:endParaRPr>
          </a:p>
        </p:txBody>
      </p:sp>
      <p:sp>
        <p:nvSpPr>
          <p:cNvPr id="60418" name="Rectangle 2">
            <a:extLst>
              <a:ext uri="{FF2B5EF4-FFF2-40B4-BE49-F238E27FC236}">
                <a16:creationId xmlns:a16="http://schemas.microsoft.com/office/drawing/2014/main" id="{773A8B9A-BFC5-4745-810C-94298F43C5E1}"/>
              </a:ext>
            </a:extLst>
          </p:cNvPr>
          <p:cNvSpPr>
            <a:spLocks noGrp="1" noChangeArrowheads="1"/>
          </p:cNvSpPr>
          <p:nvPr>
            <p:ph type="title"/>
          </p:nvPr>
        </p:nvSpPr>
        <p:spPr/>
        <p:txBody>
          <a:bodyPr/>
          <a:lstStyle/>
          <a:p>
            <a:pPr eaLnBrk="1" hangingPunct="1">
              <a:defRPr/>
            </a:pPr>
            <a:r>
              <a:rPr lang="en-US" altLang="en-US" dirty="0"/>
              <a:t>The Occult</a:t>
            </a:r>
          </a:p>
        </p:txBody>
      </p:sp>
      <p:sp>
        <p:nvSpPr>
          <p:cNvPr id="60419" name="Rectangle 3">
            <a:extLst>
              <a:ext uri="{FF2B5EF4-FFF2-40B4-BE49-F238E27FC236}">
                <a16:creationId xmlns:a16="http://schemas.microsoft.com/office/drawing/2014/main" id="{3DBE0817-0C39-4215-A172-E832F9514271}"/>
              </a:ext>
            </a:extLst>
          </p:cNvPr>
          <p:cNvSpPr>
            <a:spLocks noGrp="1" noChangeArrowheads="1"/>
          </p:cNvSpPr>
          <p:nvPr>
            <p:ph type="body" idx="1"/>
          </p:nvPr>
        </p:nvSpPr>
        <p:spPr>
          <a:xfrm>
            <a:off x="1084191" y="1600201"/>
            <a:ext cx="10081225" cy="4525963"/>
          </a:xfrm>
        </p:spPr>
        <p:txBody>
          <a:bodyPr/>
          <a:lstStyle/>
          <a:p>
            <a:pPr eaLnBrk="1" hangingPunct="1">
              <a:lnSpc>
                <a:spcPct val="80000"/>
              </a:lnSpc>
              <a:defRPr/>
            </a:pPr>
            <a:r>
              <a:rPr lang="en-US" altLang="en-US" sz="2400" dirty="0"/>
              <a:t>The occult is calling upon the spirits of Satan to foretell the future, hurt enemies, and fulfill a mystic need or spiritual need.</a:t>
            </a:r>
          </a:p>
          <a:p>
            <a:pPr lvl="1" eaLnBrk="1" hangingPunct="1">
              <a:lnSpc>
                <a:spcPct val="80000"/>
              </a:lnSpc>
              <a:defRPr/>
            </a:pPr>
            <a:r>
              <a:rPr lang="en-US" altLang="en-US" sz="2000" dirty="0"/>
              <a:t>Forms—voodoo, witchcraft, worship of Satan, astrology, mediums</a:t>
            </a:r>
          </a:p>
          <a:p>
            <a:pPr lvl="1" eaLnBrk="1" hangingPunct="1">
              <a:lnSpc>
                <a:spcPct val="80000"/>
              </a:lnSpc>
              <a:defRPr/>
            </a:pPr>
            <a:r>
              <a:rPr lang="en-US" altLang="en-US" sz="2000" b="1" dirty="0"/>
              <a:t>Isaiah 47:12-15 </a:t>
            </a:r>
            <a:r>
              <a:rPr lang="en-US" altLang="en-US" sz="2000" dirty="0"/>
              <a:t>  12 "Keep on, then, with your </a:t>
            </a:r>
            <a:r>
              <a:rPr lang="en-US" altLang="en-US" sz="2000" b="1" dirty="0"/>
              <a:t>magic spells</a:t>
            </a:r>
            <a:r>
              <a:rPr lang="en-US" altLang="en-US" sz="2000" dirty="0"/>
              <a:t> and with your many </a:t>
            </a:r>
            <a:r>
              <a:rPr lang="en-US" altLang="en-US" sz="2000" b="1" dirty="0"/>
              <a:t>sorceries</a:t>
            </a:r>
            <a:r>
              <a:rPr lang="en-US" altLang="en-US" sz="2000" dirty="0"/>
              <a:t>, which you have labored at since childhood. Perhaps you will succeed, perhaps you will cause terror.  13 All the counsel you have received has only worn you out! Let your </a:t>
            </a:r>
            <a:r>
              <a:rPr lang="en-US" altLang="en-US" sz="2000" b="1" dirty="0"/>
              <a:t>astrologers</a:t>
            </a:r>
            <a:r>
              <a:rPr lang="en-US" altLang="en-US" sz="2000" dirty="0"/>
              <a:t> come forward, those stargazers who make predictions month by month, let them save you from what is coming upon you.  14 Surely they are like stubble; the fire will burn them up. They cannot even save themselves from the power of the flame. Here are no coals to warm anyone; here is no fire to sit by.  15 That is all they can do for you-- these you have labored with and trafficked with since childhood. Each of them goes on in his error; there is not one that can save you. NIV</a:t>
            </a:r>
          </a:p>
        </p:txBody>
      </p:sp>
    </p:spTree>
    <p:extLst>
      <p:ext uri="{BB962C8B-B14F-4D97-AF65-F5344CB8AC3E}">
        <p14:creationId xmlns:p14="http://schemas.microsoft.com/office/powerpoint/2010/main" val="3033473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69AB4A3-3B8C-4006-B180-C4305B8BF7F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948236-4AB5-4902-8A56-676F9DCEA762}" type="slidenum">
              <a:rPr lang="en-US" altLang="en-US">
                <a:latin typeface="Verdana" panose="020B0604030504040204" pitchFamily="34" charset="0"/>
              </a:rPr>
              <a:pPr eaLnBrk="1" hangingPunct="1"/>
              <a:t>44</a:t>
            </a:fld>
            <a:endParaRPr lang="en-US" altLang="en-US">
              <a:latin typeface="Verdana" panose="020B0604030504040204" pitchFamily="34" charset="0"/>
            </a:endParaRPr>
          </a:p>
        </p:txBody>
      </p:sp>
      <p:sp>
        <p:nvSpPr>
          <p:cNvPr id="61442" name="Rectangle 2">
            <a:extLst>
              <a:ext uri="{FF2B5EF4-FFF2-40B4-BE49-F238E27FC236}">
                <a16:creationId xmlns:a16="http://schemas.microsoft.com/office/drawing/2014/main" id="{E075E022-AE02-4E06-9440-D220CDFCCAA7}"/>
              </a:ext>
            </a:extLst>
          </p:cNvPr>
          <p:cNvSpPr>
            <a:spLocks noGrp="1" noChangeArrowheads="1"/>
          </p:cNvSpPr>
          <p:nvPr>
            <p:ph type="title"/>
          </p:nvPr>
        </p:nvSpPr>
        <p:spPr/>
        <p:txBody>
          <a:bodyPr/>
          <a:lstStyle/>
          <a:p>
            <a:pPr eaLnBrk="1" hangingPunct="1">
              <a:defRPr/>
            </a:pPr>
            <a:r>
              <a:rPr lang="en-US" altLang="en-US" dirty="0"/>
              <a:t>The Occult</a:t>
            </a:r>
          </a:p>
        </p:txBody>
      </p:sp>
      <p:sp>
        <p:nvSpPr>
          <p:cNvPr id="61443" name="Rectangle 3">
            <a:extLst>
              <a:ext uri="{FF2B5EF4-FFF2-40B4-BE49-F238E27FC236}">
                <a16:creationId xmlns:a16="http://schemas.microsoft.com/office/drawing/2014/main" id="{B69E4341-E44D-4459-A4DD-13E6E78BF76A}"/>
              </a:ext>
            </a:extLst>
          </p:cNvPr>
          <p:cNvSpPr>
            <a:spLocks noGrp="1" noChangeArrowheads="1"/>
          </p:cNvSpPr>
          <p:nvPr>
            <p:ph type="body" idx="1"/>
          </p:nvPr>
        </p:nvSpPr>
        <p:spPr>
          <a:xfrm>
            <a:off x="1084191" y="1371600"/>
            <a:ext cx="10023618" cy="5029200"/>
          </a:xfrm>
        </p:spPr>
        <p:txBody>
          <a:bodyPr/>
          <a:lstStyle/>
          <a:p>
            <a:pPr eaLnBrk="1" hangingPunct="1">
              <a:lnSpc>
                <a:spcPct val="90000"/>
              </a:lnSpc>
              <a:defRPr/>
            </a:pPr>
            <a:r>
              <a:rPr lang="en-US" altLang="en-US" sz="2400" dirty="0"/>
              <a:t>The OT illustrates that those involved make themselves unclean by seeking out ghosts and spirits and mediums</a:t>
            </a:r>
          </a:p>
          <a:p>
            <a:pPr lvl="1" eaLnBrk="1" hangingPunct="1">
              <a:lnSpc>
                <a:spcPct val="90000"/>
              </a:lnSpc>
              <a:defRPr/>
            </a:pPr>
            <a:r>
              <a:rPr lang="en-US" altLang="en-US" sz="1800" b="1" dirty="0"/>
              <a:t>Leviticus 19:31 </a:t>
            </a:r>
            <a:r>
              <a:rPr lang="en-US" altLang="en-US" sz="1800" dirty="0"/>
              <a:t>  31 "'Do not turn to mediums or seek out spiritists, for you will be defiled by them. I am the LORD your God. </a:t>
            </a:r>
          </a:p>
          <a:p>
            <a:pPr lvl="1" eaLnBrk="1" hangingPunct="1">
              <a:lnSpc>
                <a:spcPct val="90000"/>
              </a:lnSpc>
              <a:defRPr/>
            </a:pPr>
            <a:r>
              <a:rPr lang="en-US" altLang="en-US" sz="1800" b="1" dirty="0"/>
              <a:t>Leviticus 20:6 </a:t>
            </a:r>
            <a:r>
              <a:rPr lang="en-US" altLang="en-US" sz="1800" dirty="0"/>
              <a:t>  6 "'I will set my face against the person who turns to mediums and spiritists to prostitute himself by following them, and I will cut him off from his people. </a:t>
            </a:r>
          </a:p>
          <a:p>
            <a:pPr lvl="1" eaLnBrk="1" hangingPunct="1">
              <a:lnSpc>
                <a:spcPct val="90000"/>
              </a:lnSpc>
              <a:defRPr/>
            </a:pPr>
            <a:r>
              <a:rPr lang="en-US" altLang="en-US" sz="1800" b="1" dirty="0"/>
              <a:t>Leviticus 19:26 </a:t>
            </a:r>
            <a:r>
              <a:rPr lang="en-US" altLang="en-US" sz="1800" dirty="0"/>
              <a:t>  Do not practice divination or sorcery. </a:t>
            </a:r>
          </a:p>
          <a:p>
            <a:pPr eaLnBrk="1" hangingPunct="1">
              <a:lnSpc>
                <a:spcPct val="90000"/>
              </a:lnSpc>
              <a:defRPr/>
            </a:pPr>
            <a:r>
              <a:rPr lang="en-US" altLang="en-US" sz="2400" b="1" dirty="0"/>
              <a:t>1 Timothy 4:1-2 1</a:t>
            </a:r>
            <a:r>
              <a:rPr lang="en-US" altLang="en-US" sz="2400" dirty="0"/>
              <a:t> The Spirit clearly says that in later times some will abandon the faith and follow deceiving spirits and things taught by demons.  2 Such teachings come through hypocritical liars, whose consciences have been seared as with a hot iron. NIV</a:t>
            </a:r>
          </a:p>
        </p:txBody>
      </p:sp>
    </p:spTree>
    <p:extLst>
      <p:ext uri="{BB962C8B-B14F-4D97-AF65-F5344CB8AC3E}">
        <p14:creationId xmlns:p14="http://schemas.microsoft.com/office/powerpoint/2010/main" val="3996856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BDEABC0-F15A-4100-A8AF-CDF085D330C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3A24DD-46C1-401C-8532-F0D2ADA24F9E}" type="slidenum">
              <a:rPr lang="en-US" altLang="en-US">
                <a:latin typeface="Verdana" panose="020B0604030504040204" pitchFamily="34" charset="0"/>
              </a:rPr>
              <a:pPr eaLnBrk="1" hangingPunct="1"/>
              <a:t>45</a:t>
            </a:fld>
            <a:endParaRPr lang="en-US" altLang="en-US">
              <a:latin typeface="Verdana" panose="020B0604030504040204" pitchFamily="34" charset="0"/>
            </a:endParaRPr>
          </a:p>
        </p:txBody>
      </p:sp>
      <p:sp>
        <p:nvSpPr>
          <p:cNvPr id="75778" name="Rectangle 2">
            <a:extLst>
              <a:ext uri="{FF2B5EF4-FFF2-40B4-BE49-F238E27FC236}">
                <a16:creationId xmlns:a16="http://schemas.microsoft.com/office/drawing/2014/main" id="{8E5D39CF-573A-4BEE-BBA9-91DBDBC75F28}"/>
              </a:ext>
            </a:extLst>
          </p:cNvPr>
          <p:cNvSpPr>
            <a:spLocks noGrp="1" noChangeArrowheads="1"/>
          </p:cNvSpPr>
          <p:nvPr>
            <p:ph type="title"/>
          </p:nvPr>
        </p:nvSpPr>
        <p:spPr>
          <a:xfrm>
            <a:off x="1981200" y="277814"/>
            <a:ext cx="8229600" cy="636587"/>
          </a:xfrm>
        </p:spPr>
        <p:txBody>
          <a:bodyPr/>
          <a:lstStyle/>
          <a:p>
            <a:pPr eaLnBrk="1" hangingPunct="1">
              <a:defRPr/>
            </a:pPr>
            <a:r>
              <a:rPr lang="en-US" altLang="en-US" sz="4000"/>
              <a:t>Word of Faith Movement</a:t>
            </a:r>
          </a:p>
        </p:txBody>
      </p:sp>
      <p:sp>
        <p:nvSpPr>
          <p:cNvPr id="75779" name="Rectangle 3">
            <a:extLst>
              <a:ext uri="{FF2B5EF4-FFF2-40B4-BE49-F238E27FC236}">
                <a16:creationId xmlns:a16="http://schemas.microsoft.com/office/drawing/2014/main" id="{10D3CEC1-FA19-46B2-AB25-4ABC588195CB}"/>
              </a:ext>
            </a:extLst>
          </p:cNvPr>
          <p:cNvSpPr>
            <a:spLocks noGrp="1" noChangeArrowheads="1"/>
          </p:cNvSpPr>
          <p:nvPr>
            <p:ph type="body" idx="1"/>
          </p:nvPr>
        </p:nvSpPr>
        <p:spPr>
          <a:xfrm>
            <a:off x="1084191" y="1219201"/>
            <a:ext cx="10023618" cy="4911725"/>
          </a:xfrm>
        </p:spPr>
        <p:txBody>
          <a:bodyPr/>
          <a:lstStyle/>
          <a:p>
            <a:pPr eaLnBrk="1" hangingPunct="1">
              <a:defRPr/>
            </a:pPr>
            <a:r>
              <a:rPr lang="en-US" altLang="en-US" dirty="0"/>
              <a:t>To some degree these teachers teach that we can make God do what we wish. </a:t>
            </a:r>
          </a:p>
          <a:p>
            <a:pPr lvl="1" eaLnBrk="1" hangingPunct="1">
              <a:defRPr/>
            </a:pPr>
            <a:r>
              <a:rPr lang="en-US" altLang="en-US" dirty="0"/>
              <a:t>According to Kenneth Copeland, “as a believer, you have a right to make commands in the name of Jesus. Each time you stand on the Word, you are commanding God to a certain extent, because it is His Word.” </a:t>
            </a:r>
            <a:r>
              <a:rPr lang="en-US" altLang="en-US" sz="1800" dirty="0"/>
              <a:t>(</a:t>
            </a:r>
            <a:r>
              <a:rPr lang="en-US" altLang="en-US" sz="1800" i="1" dirty="0"/>
              <a:t>Our Covenant With God</a:t>
            </a:r>
            <a:r>
              <a:rPr lang="en-US" altLang="en-US" sz="1800" dirty="0"/>
              <a:t>, p. 32, in The Watchman Expositor: Word-Faith Profile, www.watchman.org/profile/wordpro.htm, accessed 5/27/05)</a:t>
            </a:r>
          </a:p>
          <a:p>
            <a:pPr eaLnBrk="1" hangingPunct="1">
              <a:buFont typeface="Wingdings" panose="05000000000000000000" pitchFamily="2" charset="2"/>
              <a:buNone/>
              <a:defRPr/>
            </a:pPr>
            <a:endParaRPr lang="en-US" altLang="en-US" sz="2000" dirty="0"/>
          </a:p>
        </p:txBody>
      </p:sp>
    </p:spTree>
    <p:extLst>
      <p:ext uri="{BB962C8B-B14F-4D97-AF65-F5344CB8AC3E}">
        <p14:creationId xmlns:p14="http://schemas.microsoft.com/office/powerpoint/2010/main" val="2685110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12589C8-3199-4AD2-A5FF-D9024BEAA58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1205F6-281F-4FC2-AA01-F0D3CE9FBB11}" type="slidenum">
              <a:rPr lang="en-US" altLang="en-US">
                <a:latin typeface="Verdana" panose="020B0604030504040204" pitchFamily="34" charset="0"/>
              </a:rPr>
              <a:pPr eaLnBrk="1" hangingPunct="1"/>
              <a:t>46</a:t>
            </a:fld>
            <a:endParaRPr lang="en-US" altLang="en-US">
              <a:latin typeface="Verdana" panose="020B0604030504040204" pitchFamily="34" charset="0"/>
            </a:endParaRPr>
          </a:p>
        </p:txBody>
      </p:sp>
      <p:sp>
        <p:nvSpPr>
          <p:cNvPr id="77826" name="Rectangle 2">
            <a:extLst>
              <a:ext uri="{FF2B5EF4-FFF2-40B4-BE49-F238E27FC236}">
                <a16:creationId xmlns:a16="http://schemas.microsoft.com/office/drawing/2014/main" id="{913FC2FC-20B0-4428-BDEE-BE9B11EB0D47}"/>
              </a:ext>
            </a:extLst>
          </p:cNvPr>
          <p:cNvSpPr>
            <a:spLocks noGrp="1" noChangeArrowheads="1"/>
          </p:cNvSpPr>
          <p:nvPr>
            <p:ph type="title"/>
          </p:nvPr>
        </p:nvSpPr>
        <p:spPr>
          <a:xfrm>
            <a:off x="1981200" y="277814"/>
            <a:ext cx="8229600" cy="636587"/>
          </a:xfrm>
        </p:spPr>
        <p:txBody>
          <a:bodyPr/>
          <a:lstStyle/>
          <a:p>
            <a:pPr eaLnBrk="1" hangingPunct="1">
              <a:defRPr/>
            </a:pPr>
            <a:r>
              <a:rPr lang="en-US" altLang="en-US" sz="4000"/>
              <a:t>Word of Faith Movement</a:t>
            </a:r>
          </a:p>
        </p:txBody>
      </p:sp>
      <p:sp>
        <p:nvSpPr>
          <p:cNvPr id="77827" name="Rectangle 3">
            <a:extLst>
              <a:ext uri="{FF2B5EF4-FFF2-40B4-BE49-F238E27FC236}">
                <a16:creationId xmlns:a16="http://schemas.microsoft.com/office/drawing/2014/main" id="{5F08A9AE-E892-4245-92CD-222EA77F532E}"/>
              </a:ext>
            </a:extLst>
          </p:cNvPr>
          <p:cNvSpPr>
            <a:spLocks noGrp="1" noChangeArrowheads="1"/>
          </p:cNvSpPr>
          <p:nvPr>
            <p:ph type="body" idx="1"/>
          </p:nvPr>
        </p:nvSpPr>
        <p:spPr>
          <a:xfrm>
            <a:off x="1084191" y="1219201"/>
            <a:ext cx="10081225" cy="4911725"/>
          </a:xfrm>
        </p:spPr>
        <p:txBody>
          <a:bodyPr/>
          <a:lstStyle/>
          <a:p>
            <a:pPr eaLnBrk="1" hangingPunct="1">
              <a:lnSpc>
                <a:spcPct val="90000"/>
              </a:lnSpc>
              <a:defRPr/>
            </a:pPr>
            <a:r>
              <a:rPr lang="en-US" altLang="en-US" sz="2800" dirty="0"/>
              <a:t>”Faith is a literal substance ‘that God used to create the universe, and He transported that faith with His words.’” </a:t>
            </a:r>
            <a:r>
              <a:rPr lang="en-US" altLang="en-US" sz="1400" dirty="0"/>
              <a:t>(Richard </a:t>
            </a:r>
            <a:r>
              <a:rPr lang="en-US" altLang="en-US" sz="1400" dirty="0" err="1"/>
              <a:t>Abanes</a:t>
            </a:r>
            <a:r>
              <a:rPr lang="en-US" altLang="en-US" sz="1400" dirty="0"/>
              <a:t>, “The Word Faith Movement,” Appendix B in </a:t>
            </a:r>
            <a:r>
              <a:rPr lang="en-US" altLang="en-US" sz="1400" i="1" dirty="0"/>
              <a:t>Kingdom of the Cults</a:t>
            </a:r>
            <a:r>
              <a:rPr lang="en-US" altLang="en-US" sz="1400" dirty="0"/>
              <a:t>, 1985, by Walter Martin, p. 497).</a:t>
            </a:r>
          </a:p>
          <a:p>
            <a:pPr eaLnBrk="1" hangingPunct="1">
              <a:lnSpc>
                <a:spcPct val="90000"/>
              </a:lnSpc>
              <a:defRPr/>
            </a:pPr>
            <a:r>
              <a:rPr lang="en-US" altLang="en-US" sz="2800" dirty="0"/>
              <a:t>Jesus on earth was human, not divine, and was given the nature of Satan when He went to Hell and was “born again” when He arose. </a:t>
            </a:r>
            <a:r>
              <a:rPr lang="en-US" altLang="en-US" sz="1400" dirty="0"/>
              <a:t>(Richard </a:t>
            </a:r>
            <a:r>
              <a:rPr lang="en-US" altLang="en-US" sz="1400" dirty="0" err="1"/>
              <a:t>Abanes</a:t>
            </a:r>
            <a:r>
              <a:rPr lang="en-US" altLang="en-US" sz="1400" dirty="0"/>
              <a:t>, “The Word Faith Movement,” Appendix B in </a:t>
            </a:r>
            <a:r>
              <a:rPr lang="en-US" altLang="en-US" sz="1400" i="1" dirty="0"/>
              <a:t>Kingdom of the Cults</a:t>
            </a:r>
            <a:r>
              <a:rPr lang="en-US" altLang="en-US" sz="1400" dirty="0"/>
              <a:t>, 1985, by Walter Martin, p. 499).</a:t>
            </a:r>
          </a:p>
          <a:p>
            <a:pPr eaLnBrk="1" hangingPunct="1">
              <a:lnSpc>
                <a:spcPct val="90000"/>
              </a:lnSpc>
              <a:defRPr/>
            </a:pPr>
            <a:r>
              <a:rPr lang="en-US" altLang="en-US" sz="2800" dirty="0"/>
              <a:t>Jesus was supposedly wealthy while on earth. Fredrick Price drives a Rolls Royce, because he supposedly follows Jesus.</a:t>
            </a:r>
          </a:p>
        </p:txBody>
      </p:sp>
    </p:spTree>
    <p:extLst>
      <p:ext uri="{BB962C8B-B14F-4D97-AF65-F5344CB8AC3E}">
        <p14:creationId xmlns:p14="http://schemas.microsoft.com/office/powerpoint/2010/main" val="27738058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EFEA7E0-51C0-44F2-BA71-5D296820BD2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242F6B-6DA0-4FB8-A077-EEF71EE40B64}" type="slidenum">
              <a:rPr lang="en-US" altLang="en-US">
                <a:latin typeface="Verdana" panose="020B0604030504040204" pitchFamily="34" charset="0"/>
              </a:rPr>
              <a:pPr eaLnBrk="1" hangingPunct="1"/>
              <a:t>47</a:t>
            </a:fld>
            <a:endParaRPr lang="en-US" altLang="en-US">
              <a:latin typeface="Verdana" panose="020B0604030504040204" pitchFamily="34" charset="0"/>
            </a:endParaRPr>
          </a:p>
        </p:txBody>
      </p:sp>
      <p:sp>
        <p:nvSpPr>
          <p:cNvPr id="76802" name="Rectangle 2">
            <a:extLst>
              <a:ext uri="{FF2B5EF4-FFF2-40B4-BE49-F238E27FC236}">
                <a16:creationId xmlns:a16="http://schemas.microsoft.com/office/drawing/2014/main" id="{356DB09F-C971-46F1-85BD-54F956E55528}"/>
              </a:ext>
            </a:extLst>
          </p:cNvPr>
          <p:cNvSpPr>
            <a:spLocks noGrp="1" noChangeArrowheads="1"/>
          </p:cNvSpPr>
          <p:nvPr>
            <p:ph type="title"/>
          </p:nvPr>
        </p:nvSpPr>
        <p:spPr>
          <a:xfrm>
            <a:off x="1981200" y="277814"/>
            <a:ext cx="8229600" cy="1017587"/>
          </a:xfrm>
        </p:spPr>
        <p:txBody>
          <a:bodyPr/>
          <a:lstStyle/>
          <a:p>
            <a:pPr eaLnBrk="1" hangingPunct="1">
              <a:defRPr/>
            </a:pPr>
            <a:r>
              <a:rPr lang="en-US" altLang="en-US"/>
              <a:t>Word of Faith Movement</a:t>
            </a:r>
          </a:p>
        </p:txBody>
      </p:sp>
      <p:sp>
        <p:nvSpPr>
          <p:cNvPr id="76803" name="Rectangle 3">
            <a:extLst>
              <a:ext uri="{FF2B5EF4-FFF2-40B4-BE49-F238E27FC236}">
                <a16:creationId xmlns:a16="http://schemas.microsoft.com/office/drawing/2014/main" id="{9F067CA2-46B7-4B85-8CB7-849C71E24FD6}"/>
              </a:ext>
            </a:extLst>
          </p:cNvPr>
          <p:cNvSpPr>
            <a:spLocks noGrp="1" noChangeArrowheads="1"/>
          </p:cNvSpPr>
          <p:nvPr>
            <p:ph type="body" idx="1"/>
          </p:nvPr>
        </p:nvSpPr>
        <p:spPr>
          <a:xfrm>
            <a:off x="623336" y="1524001"/>
            <a:ext cx="10959064" cy="4530725"/>
          </a:xfrm>
        </p:spPr>
        <p:txBody>
          <a:bodyPr/>
          <a:lstStyle/>
          <a:p>
            <a:pPr eaLnBrk="1" hangingPunct="1">
              <a:defRPr/>
            </a:pPr>
            <a:r>
              <a:rPr lang="en-US" altLang="en-US" dirty="0"/>
              <a:t>As do the Mormons, they teach that God has flesh and bones, being about 6’2” tall</a:t>
            </a:r>
          </a:p>
          <a:p>
            <a:pPr lvl="1" eaLnBrk="1" hangingPunct="1">
              <a:defRPr/>
            </a:pPr>
            <a:r>
              <a:rPr lang="en-US" altLang="en-US" dirty="0"/>
              <a:t>Kenneth Copeland &amp; Morris </a:t>
            </a:r>
            <a:r>
              <a:rPr lang="en-US" altLang="en-US" dirty="0" err="1"/>
              <a:t>Cerillo</a:t>
            </a:r>
            <a:r>
              <a:rPr lang="en-US" altLang="en-US" dirty="0"/>
              <a:t> teach this </a:t>
            </a:r>
            <a:br>
              <a:rPr lang="en-US" altLang="en-US" dirty="0"/>
            </a:br>
            <a:r>
              <a:rPr lang="en-US" altLang="en-US" sz="1600" dirty="0" err="1"/>
              <a:t>Clete</a:t>
            </a:r>
            <a:r>
              <a:rPr lang="en-US" altLang="en-US" sz="1600" dirty="0"/>
              <a:t> </a:t>
            </a:r>
            <a:r>
              <a:rPr lang="en-US" altLang="en-US" sz="1600" dirty="0" err="1"/>
              <a:t>Hux</a:t>
            </a:r>
            <a:r>
              <a:rPr lang="en-US" altLang="en-US" sz="1600" dirty="0"/>
              <a:t>, “Word-Faith Movement” www.watchman.org/profile/wordpro.htm, accessed 5/27/05)</a:t>
            </a:r>
          </a:p>
          <a:p>
            <a:pPr eaLnBrk="1" hangingPunct="1">
              <a:defRPr/>
            </a:pPr>
            <a:r>
              <a:rPr lang="en-US" altLang="en-US" dirty="0"/>
              <a:t>Man is virtually on a par with God. “You don’t have a God in you, you are one!” </a:t>
            </a:r>
            <a:br>
              <a:rPr lang="en-US" altLang="en-US" dirty="0"/>
            </a:br>
            <a:r>
              <a:rPr lang="en-US" altLang="en-US" sz="1600" dirty="0" err="1"/>
              <a:t>Clete</a:t>
            </a:r>
            <a:r>
              <a:rPr lang="en-US" altLang="en-US" sz="1600" dirty="0"/>
              <a:t> </a:t>
            </a:r>
            <a:r>
              <a:rPr lang="en-US" altLang="en-US" sz="1600" dirty="0" err="1"/>
              <a:t>Hux</a:t>
            </a:r>
            <a:r>
              <a:rPr lang="en-US" altLang="en-US" sz="1600" dirty="0"/>
              <a:t>, “Word-Faith Movement” www.watchman.org/profile/wordpro.htm, accessed 5/27/05)</a:t>
            </a:r>
          </a:p>
        </p:txBody>
      </p:sp>
    </p:spTree>
    <p:extLst>
      <p:ext uri="{BB962C8B-B14F-4D97-AF65-F5344CB8AC3E}">
        <p14:creationId xmlns:p14="http://schemas.microsoft.com/office/powerpoint/2010/main" val="3393399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B274595-7D06-46F1-986E-42801F885E2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51B372-231B-438C-95CE-832A4AA3F7D6}" type="slidenum">
              <a:rPr lang="en-US" altLang="en-US">
                <a:latin typeface="Verdana" panose="020B0604030504040204" pitchFamily="34" charset="0"/>
              </a:rPr>
              <a:pPr eaLnBrk="1" hangingPunct="1"/>
              <a:t>48</a:t>
            </a:fld>
            <a:endParaRPr lang="en-US" altLang="en-US">
              <a:latin typeface="Verdana" panose="020B0604030504040204" pitchFamily="34" charset="0"/>
            </a:endParaRPr>
          </a:p>
        </p:txBody>
      </p:sp>
      <p:sp>
        <p:nvSpPr>
          <p:cNvPr id="78850" name="Rectangle 2">
            <a:extLst>
              <a:ext uri="{FF2B5EF4-FFF2-40B4-BE49-F238E27FC236}">
                <a16:creationId xmlns:a16="http://schemas.microsoft.com/office/drawing/2014/main" id="{5374CE90-62AD-423D-BC15-3529EE88A2A1}"/>
              </a:ext>
            </a:extLst>
          </p:cNvPr>
          <p:cNvSpPr>
            <a:spLocks noGrp="1" noChangeArrowheads="1"/>
          </p:cNvSpPr>
          <p:nvPr>
            <p:ph type="title"/>
          </p:nvPr>
        </p:nvSpPr>
        <p:spPr>
          <a:xfrm>
            <a:off x="1084191" y="228600"/>
            <a:ext cx="10023618" cy="1143000"/>
          </a:xfrm>
        </p:spPr>
        <p:txBody>
          <a:bodyPr/>
          <a:lstStyle/>
          <a:p>
            <a:pPr eaLnBrk="1" hangingPunct="1">
              <a:defRPr/>
            </a:pPr>
            <a:r>
              <a:rPr lang="en-US" altLang="en-US" sz="4000" dirty="0"/>
              <a:t>Is Seventh-Day Adventism (SDA) a Cult?</a:t>
            </a:r>
          </a:p>
        </p:txBody>
      </p:sp>
      <p:sp>
        <p:nvSpPr>
          <p:cNvPr id="78851" name="Rectangle 3">
            <a:extLst>
              <a:ext uri="{FF2B5EF4-FFF2-40B4-BE49-F238E27FC236}">
                <a16:creationId xmlns:a16="http://schemas.microsoft.com/office/drawing/2014/main" id="{4F93ABB6-90A4-4F16-9CBD-6652C92B9D02}"/>
              </a:ext>
            </a:extLst>
          </p:cNvPr>
          <p:cNvSpPr>
            <a:spLocks noGrp="1" noChangeArrowheads="1"/>
          </p:cNvSpPr>
          <p:nvPr>
            <p:ph type="body" idx="1"/>
          </p:nvPr>
        </p:nvSpPr>
        <p:spPr>
          <a:xfrm>
            <a:off x="1084191" y="1524000"/>
            <a:ext cx="10023618" cy="5029200"/>
          </a:xfrm>
        </p:spPr>
        <p:txBody>
          <a:bodyPr/>
          <a:lstStyle/>
          <a:p>
            <a:pPr eaLnBrk="1" hangingPunct="1">
              <a:lnSpc>
                <a:spcPct val="80000"/>
              </a:lnSpc>
              <a:defRPr/>
            </a:pPr>
            <a:r>
              <a:rPr lang="en-US" altLang="en-US" sz="2400" dirty="0"/>
              <a:t>The official doctrinal position of the SDA is that we are saved by faith in Christ, apart from works.</a:t>
            </a:r>
          </a:p>
          <a:p>
            <a:pPr eaLnBrk="1" hangingPunct="1">
              <a:lnSpc>
                <a:spcPct val="80000"/>
              </a:lnSpc>
              <a:defRPr/>
            </a:pPr>
            <a:r>
              <a:rPr lang="en-US" altLang="en-US" sz="2400" dirty="0"/>
              <a:t>Their founder, Ellen G. White, saw a halo around the 4</a:t>
            </a:r>
            <a:r>
              <a:rPr lang="en-US" altLang="en-US" sz="2400" baseline="30000" dirty="0"/>
              <a:t>th</a:t>
            </a:r>
            <a:r>
              <a:rPr lang="en-US" altLang="en-US" sz="2400" dirty="0"/>
              <a:t> Commandment (Sabbath) and took that as a sign that Christians should worship on Saturday.</a:t>
            </a:r>
          </a:p>
          <a:p>
            <a:pPr eaLnBrk="1" hangingPunct="1">
              <a:lnSpc>
                <a:spcPct val="80000"/>
              </a:lnSpc>
              <a:defRPr/>
            </a:pPr>
            <a:r>
              <a:rPr lang="en-US" altLang="en-US" sz="2400" dirty="0"/>
              <a:t>The primary danger in the SDA is that followers will return to obedience of parts of the Old Covenant.</a:t>
            </a:r>
          </a:p>
          <a:p>
            <a:pPr lvl="1" eaLnBrk="1" hangingPunct="1">
              <a:lnSpc>
                <a:spcPct val="80000"/>
              </a:lnSpc>
              <a:defRPr/>
            </a:pPr>
            <a:r>
              <a:rPr lang="en-US" altLang="en-US" sz="2000" dirty="0"/>
              <a:t>Galatians 3:10</a:t>
            </a:r>
            <a:r>
              <a:rPr lang="en-US" altLang="en-US" sz="2000" b="1" dirty="0"/>
              <a:t> “</a:t>
            </a:r>
            <a:r>
              <a:rPr lang="en-US" altLang="en-US" sz="2000" dirty="0"/>
              <a:t>All who rely on observing the law are under a curse, for it is written: "Cursed is everyone who does not continue to do everything written in the Book of the Law." {</a:t>
            </a:r>
            <a:r>
              <a:rPr lang="en-US" altLang="en-US" sz="2000" i="1" dirty="0"/>
              <a:t>10 </a:t>
            </a:r>
            <a:r>
              <a:rPr lang="en-US" altLang="en-US" sz="2000" dirty="0"/>
              <a:t>Deut. 27:26}</a:t>
            </a:r>
          </a:p>
          <a:p>
            <a:pPr lvl="1" eaLnBrk="1" hangingPunct="1">
              <a:lnSpc>
                <a:spcPct val="80000"/>
              </a:lnSpc>
              <a:defRPr/>
            </a:pPr>
            <a:r>
              <a:rPr lang="en-US" altLang="en-US" sz="2000" dirty="0"/>
              <a:t>We cannot simply selectively keep the OT. We observe it all, or we recognize that we’re under the New Covenant, and no longer under the Old.</a:t>
            </a:r>
          </a:p>
          <a:p>
            <a:pPr lvl="2" eaLnBrk="1" hangingPunct="1">
              <a:lnSpc>
                <a:spcPct val="80000"/>
              </a:lnSpc>
              <a:defRPr/>
            </a:pPr>
            <a:r>
              <a:rPr lang="en-US" altLang="en-US" sz="1800" b="1" dirty="0"/>
              <a:t>Hebrews 8:13 </a:t>
            </a:r>
            <a:r>
              <a:rPr lang="en-US" altLang="en-US" sz="1800" dirty="0"/>
              <a:t>  13 By calling this covenant "new," he has made the first one obsolete; and what is obsolete and aging will soon disappear. </a:t>
            </a:r>
          </a:p>
        </p:txBody>
      </p:sp>
    </p:spTree>
    <p:extLst>
      <p:ext uri="{BB962C8B-B14F-4D97-AF65-F5344CB8AC3E}">
        <p14:creationId xmlns:p14="http://schemas.microsoft.com/office/powerpoint/2010/main" val="12777292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55BB9E2-B253-4BBC-B093-CBB6428A11EA}"/>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70FFE8-913C-43E5-965E-7AC3255510C5}" type="slidenum">
              <a:rPr lang="en-US" altLang="en-US">
                <a:latin typeface="Verdana" panose="020B0604030504040204" pitchFamily="34" charset="0"/>
              </a:rPr>
              <a:pPr eaLnBrk="1" hangingPunct="1"/>
              <a:t>49</a:t>
            </a:fld>
            <a:endParaRPr lang="en-US" altLang="en-US">
              <a:latin typeface="Verdana" panose="020B0604030504040204" pitchFamily="34" charset="0"/>
            </a:endParaRPr>
          </a:p>
        </p:txBody>
      </p:sp>
      <p:sp>
        <p:nvSpPr>
          <p:cNvPr id="80898" name="Rectangle 2">
            <a:extLst>
              <a:ext uri="{FF2B5EF4-FFF2-40B4-BE49-F238E27FC236}">
                <a16:creationId xmlns:a16="http://schemas.microsoft.com/office/drawing/2014/main" id="{F99D8F77-7614-4481-9218-F50F5D440F3A}"/>
              </a:ext>
            </a:extLst>
          </p:cNvPr>
          <p:cNvSpPr>
            <a:spLocks noGrp="1" noChangeArrowheads="1"/>
          </p:cNvSpPr>
          <p:nvPr>
            <p:ph type="title"/>
          </p:nvPr>
        </p:nvSpPr>
        <p:spPr>
          <a:xfrm>
            <a:off x="1524000" y="228600"/>
            <a:ext cx="9144000" cy="1143000"/>
          </a:xfrm>
        </p:spPr>
        <p:txBody>
          <a:bodyPr/>
          <a:lstStyle/>
          <a:p>
            <a:pPr eaLnBrk="1" hangingPunct="1">
              <a:defRPr/>
            </a:pPr>
            <a:r>
              <a:rPr lang="en-US" altLang="en-US" sz="4000"/>
              <a:t>Is Seventh-Day Adventism (SDA) a Cult?</a:t>
            </a:r>
          </a:p>
        </p:txBody>
      </p:sp>
      <p:sp>
        <p:nvSpPr>
          <p:cNvPr id="80899" name="Rectangle 3">
            <a:extLst>
              <a:ext uri="{FF2B5EF4-FFF2-40B4-BE49-F238E27FC236}">
                <a16:creationId xmlns:a16="http://schemas.microsoft.com/office/drawing/2014/main" id="{83E34247-1A63-4AF8-87D9-C9DC16F5177B}"/>
              </a:ext>
            </a:extLst>
          </p:cNvPr>
          <p:cNvSpPr>
            <a:spLocks noGrp="1" noChangeArrowheads="1"/>
          </p:cNvSpPr>
          <p:nvPr>
            <p:ph type="body" idx="1"/>
          </p:nvPr>
        </p:nvSpPr>
        <p:spPr/>
        <p:txBody>
          <a:bodyPr/>
          <a:lstStyle/>
          <a:p>
            <a:pPr eaLnBrk="1" hangingPunct="1">
              <a:lnSpc>
                <a:spcPct val="80000"/>
              </a:lnSpc>
              <a:defRPr/>
            </a:pPr>
            <a:r>
              <a:rPr lang="en-US" altLang="en-US" sz="2400"/>
              <a:t>Acts 15:5-6</a:t>
            </a:r>
            <a:r>
              <a:rPr lang="en-US" altLang="en-US" sz="2400" b="1"/>
              <a:t> </a:t>
            </a:r>
            <a:r>
              <a:rPr lang="en-US" altLang="en-US" sz="2400"/>
              <a:t> “Then some of the believers who belonged to the party of the Pharisees stood up and said, ‘The Gentiles must be circumcised and required to obey the law of Moses.’  6 The apostles and elders met to consider this question. </a:t>
            </a:r>
          </a:p>
          <a:p>
            <a:pPr eaLnBrk="1" hangingPunct="1">
              <a:lnSpc>
                <a:spcPct val="80000"/>
              </a:lnSpc>
              <a:defRPr/>
            </a:pPr>
            <a:r>
              <a:rPr lang="en-US" altLang="en-US" sz="2400"/>
              <a:t>Their conclusion:</a:t>
            </a:r>
          </a:p>
          <a:p>
            <a:pPr lvl="1" eaLnBrk="1" hangingPunct="1">
              <a:lnSpc>
                <a:spcPct val="80000"/>
              </a:lnSpc>
              <a:defRPr/>
            </a:pPr>
            <a:r>
              <a:rPr lang="en-US" altLang="en-US" sz="2000"/>
              <a:t>Acts 15:10-11</a:t>
            </a:r>
            <a:r>
              <a:rPr lang="en-US" altLang="en-US" sz="2000" b="1"/>
              <a:t> </a:t>
            </a:r>
            <a:r>
              <a:rPr lang="en-US" altLang="en-US" sz="2000"/>
              <a:t> “Now then, why do you try to test God by putting on the necks of the disciples a yoke [Law] that neither we nor our fathers have been able to bear?  11 No! We believe it is through the grace of our Lord Jesus that we are saved, just as they are." </a:t>
            </a:r>
          </a:p>
          <a:p>
            <a:pPr eaLnBrk="1" hangingPunct="1">
              <a:lnSpc>
                <a:spcPct val="80000"/>
              </a:lnSpc>
              <a:defRPr/>
            </a:pPr>
            <a:r>
              <a:rPr lang="en-US" altLang="en-US" sz="2400"/>
              <a:t>James 2:10</a:t>
            </a:r>
            <a:r>
              <a:rPr lang="en-US" altLang="en-US" sz="2400" b="1"/>
              <a:t> “</a:t>
            </a:r>
            <a:r>
              <a:rPr lang="en-US" altLang="en-US" sz="2400"/>
              <a:t>For whoever keeps the whole law and yet stumbles at just one point is guilty of breaking all of it.” </a:t>
            </a:r>
          </a:p>
          <a:p>
            <a:pPr eaLnBrk="1" hangingPunct="1">
              <a:lnSpc>
                <a:spcPct val="80000"/>
              </a:lnSpc>
              <a:defRPr/>
            </a:pPr>
            <a:endParaRPr lang="en-US" altLang="en-US" sz="2400"/>
          </a:p>
        </p:txBody>
      </p:sp>
    </p:spTree>
    <p:extLst>
      <p:ext uri="{BB962C8B-B14F-4D97-AF65-F5344CB8AC3E}">
        <p14:creationId xmlns:p14="http://schemas.microsoft.com/office/powerpoint/2010/main" val="233581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1996341-7F12-4CB3-8C4B-41CB82BEF65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6174BE3-752A-4857-94FA-CE2798013F17}" type="slidenum">
              <a:rPr lang="en-US" altLang="en-US">
                <a:latin typeface="Verdana" panose="020B0604030504040204" pitchFamily="34" charset="0"/>
              </a:rPr>
              <a:pPr eaLnBrk="1" hangingPunct="1"/>
              <a:t>5</a:t>
            </a:fld>
            <a:endParaRPr lang="en-US" altLang="en-US">
              <a:latin typeface="Verdana" panose="020B0604030504040204" pitchFamily="34" charset="0"/>
            </a:endParaRPr>
          </a:p>
        </p:txBody>
      </p:sp>
      <p:sp>
        <p:nvSpPr>
          <p:cNvPr id="51202" name="Rectangle 2">
            <a:extLst>
              <a:ext uri="{FF2B5EF4-FFF2-40B4-BE49-F238E27FC236}">
                <a16:creationId xmlns:a16="http://schemas.microsoft.com/office/drawing/2014/main" id="{B3C0621F-7882-4FB9-9BE8-0CF6DB115C57}"/>
              </a:ext>
            </a:extLst>
          </p:cNvPr>
          <p:cNvSpPr>
            <a:spLocks noGrp="1" noChangeArrowheads="1"/>
          </p:cNvSpPr>
          <p:nvPr>
            <p:ph type="title"/>
          </p:nvPr>
        </p:nvSpPr>
        <p:spPr>
          <a:xfrm>
            <a:off x="1981200" y="277814"/>
            <a:ext cx="8229600" cy="712787"/>
          </a:xfrm>
        </p:spPr>
        <p:txBody>
          <a:bodyPr/>
          <a:lstStyle/>
          <a:p>
            <a:pPr eaLnBrk="1" hangingPunct="1">
              <a:defRPr/>
            </a:pPr>
            <a:r>
              <a:rPr lang="en-US" altLang="en-US" sz="4000"/>
              <a:t>Christian Denominations</a:t>
            </a:r>
          </a:p>
        </p:txBody>
      </p:sp>
      <p:sp>
        <p:nvSpPr>
          <p:cNvPr id="51203" name="Rectangle 3">
            <a:extLst>
              <a:ext uri="{FF2B5EF4-FFF2-40B4-BE49-F238E27FC236}">
                <a16:creationId xmlns:a16="http://schemas.microsoft.com/office/drawing/2014/main" id="{1F4827A0-4B14-4D96-9F91-224A013DBEB1}"/>
              </a:ext>
            </a:extLst>
          </p:cNvPr>
          <p:cNvSpPr>
            <a:spLocks noGrp="1" noChangeArrowheads="1"/>
          </p:cNvSpPr>
          <p:nvPr>
            <p:ph type="body" idx="1"/>
          </p:nvPr>
        </p:nvSpPr>
        <p:spPr>
          <a:xfrm>
            <a:off x="1084191" y="1219200"/>
            <a:ext cx="10081225" cy="5486400"/>
          </a:xfrm>
        </p:spPr>
        <p:txBody>
          <a:bodyPr/>
          <a:lstStyle/>
          <a:p>
            <a:pPr marL="0" indent="0" eaLnBrk="1" hangingPunct="1">
              <a:lnSpc>
                <a:spcPct val="80000"/>
              </a:lnSpc>
              <a:buNone/>
              <a:defRPr/>
            </a:pPr>
            <a:r>
              <a:rPr lang="en-US" altLang="en-US" sz="2800" dirty="0"/>
              <a:t>These embody certain distinctive emphases and spiritual traditions within Christianity. They do not deviate, at least when founded, from the main doctrines of the faith. They reflect distinctives of their founders and often begin by gaining converts among the most needy.</a:t>
            </a:r>
          </a:p>
          <a:p>
            <a:pPr lvl="1" eaLnBrk="1" hangingPunct="1">
              <a:lnSpc>
                <a:spcPct val="80000"/>
              </a:lnSpc>
              <a:defRPr/>
            </a:pPr>
            <a:r>
              <a:rPr lang="en-US" altLang="en-US" sz="2400" dirty="0"/>
              <a:t>Independent, non-denominational churches usually stress Christ</a:t>
            </a:r>
          </a:p>
          <a:p>
            <a:pPr lvl="1" eaLnBrk="1" hangingPunct="1">
              <a:lnSpc>
                <a:spcPct val="80000"/>
              </a:lnSpc>
              <a:defRPr/>
            </a:pPr>
            <a:r>
              <a:rPr lang="en-US" altLang="en-US" sz="2400" dirty="0"/>
              <a:t>Pentecostal/charismatics stress the Spirit</a:t>
            </a:r>
          </a:p>
          <a:p>
            <a:pPr lvl="1" eaLnBrk="1" hangingPunct="1">
              <a:lnSpc>
                <a:spcPct val="80000"/>
              </a:lnSpc>
              <a:defRPr/>
            </a:pPr>
            <a:r>
              <a:rPr lang="en-US" altLang="en-US" sz="2400" dirty="0"/>
              <a:t>Presbyterians and former “mainline” (“sideline”) denominations in the US have stressed the Father.</a:t>
            </a:r>
          </a:p>
          <a:p>
            <a:pPr lvl="1" eaLnBrk="1" hangingPunct="1">
              <a:lnSpc>
                <a:spcPct val="80000"/>
              </a:lnSpc>
              <a:defRPr/>
            </a:pPr>
            <a:r>
              <a:rPr lang="en-US" altLang="en-US" sz="2400" dirty="0"/>
              <a:t>“A denomination is a branch of institutionalized Christianity that has established a reputation of stability and credibility.” </a:t>
            </a:r>
            <a:r>
              <a:rPr lang="en-US" altLang="en-US" sz="1600" i="1" dirty="0"/>
              <a:t>Another Gospel</a:t>
            </a:r>
            <a:r>
              <a:rPr lang="en-US" altLang="en-US" sz="1600" dirty="0"/>
              <a:t>, p. 20</a:t>
            </a:r>
          </a:p>
        </p:txBody>
      </p:sp>
    </p:spTree>
    <p:extLst>
      <p:ext uri="{BB962C8B-B14F-4D97-AF65-F5344CB8AC3E}">
        <p14:creationId xmlns:p14="http://schemas.microsoft.com/office/powerpoint/2010/main" val="1676037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7909AD5-59E6-4D31-8E17-A866514B6FC5}"/>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F2EF45A-0959-4FEC-8502-002510C1B7F3}" type="slidenum">
              <a:rPr lang="en-US" altLang="en-US">
                <a:latin typeface="Verdana" panose="020B0604030504040204" pitchFamily="34" charset="0"/>
              </a:rPr>
              <a:pPr eaLnBrk="1" hangingPunct="1"/>
              <a:t>50</a:t>
            </a:fld>
            <a:endParaRPr lang="en-US" altLang="en-US">
              <a:latin typeface="Verdana" panose="020B0604030504040204" pitchFamily="34" charset="0"/>
            </a:endParaRPr>
          </a:p>
        </p:txBody>
      </p:sp>
      <p:sp>
        <p:nvSpPr>
          <p:cNvPr id="79874" name="Rectangle 2">
            <a:extLst>
              <a:ext uri="{FF2B5EF4-FFF2-40B4-BE49-F238E27FC236}">
                <a16:creationId xmlns:a16="http://schemas.microsoft.com/office/drawing/2014/main" id="{D8F88957-9B08-41AF-A86A-D15D58CD1DC6}"/>
              </a:ext>
            </a:extLst>
          </p:cNvPr>
          <p:cNvSpPr>
            <a:spLocks noGrp="1" noChangeArrowheads="1"/>
          </p:cNvSpPr>
          <p:nvPr>
            <p:ph type="title"/>
          </p:nvPr>
        </p:nvSpPr>
        <p:spPr>
          <a:xfrm>
            <a:off x="1524000" y="228600"/>
            <a:ext cx="9144000" cy="1143000"/>
          </a:xfrm>
        </p:spPr>
        <p:txBody>
          <a:bodyPr/>
          <a:lstStyle/>
          <a:p>
            <a:pPr eaLnBrk="1" hangingPunct="1">
              <a:defRPr/>
            </a:pPr>
            <a:r>
              <a:rPr lang="en-US" altLang="en-US" sz="4000"/>
              <a:t>Is Seventh-Day Adventism (SDA) a Cult?</a:t>
            </a:r>
          </a:p>
        </p:txBody>
      </p:sp>
      <p:sp>
        <p:nvSpPr>
          <p:cNvPr id="79875" name="Rectangle 3">
            <a:extLst>
              <a:ext uri="{FF2B5EF4-FFF2-40B4-BE49-F238E27FC236}">
                <a16:creationId xmlns:a16="http://schemas.microsoft.com/office/drawing/2014/main" id="{2422D12E-C07B-4575-829B-8ACBCDCD5455}"/>
              </a:ext>
            </a:extLst>
          </p:cNvPr>
          <p:cNvSpPr>
            <a:spLocks noGrp="1" noChangeArrowheads="1"/>
          </p:cNvSpPr>
          <p:nvPr>
            <p:ph type="body" idx="1"/>
          </p:nvPr>
        </p:nvSpPr>
        <p:spPr/>
        <p:txBody>
          <a:bodyPr/>
          <a:lstStyle/>
          <a:p>
            <a:pPr eaLnBrk="1" hangingPunct="1">
              <a:lnSpc>
                <a:spcPct val="80000"/>
              </a:lnSpc>
              <a:defRPr/>
            </a:pPr>
            <a:r>
              <a:rPr lang="en-US" altLang="en-US" sz="2400" dirty="0"/>
              <a:t>Some Sabbatarians teach that Sunday worship is the “mark of the beast.”</a:t>
            </a:r>
          </a:p>
          <a:p>
            <a:pPr eaLnBrk="1" hangingPunct="1">
              <a:lnSpc>
                <a:spcPct val="80000"/>
              </a:lnSpc>
              <a:defRPr/>
            </a:pPr>
            <a:r>
              <a:rPr lang="en-US" altLang="en-US" sz="2400" dirty="0"/>
              <a:t>A Christian can worship God on any day of the week.</a:t>
            </a:r>
          </a:p>
          <a:p>
            <a:pPr lvl="1" eaLnBrk="1" hangingPunct="1">
              <a:lnSpc>
                <a:spcPct val="80000"/>
              </a:lnSpc>
              <a:defRPr/>
            </a:pPr>
            <a:r>
              <a:rPr lang="en-US" altLang="en-US" sz="2000" dirty="0"/>
              <a:t>Romans 14:5-6</a:t>
            </a:r>
            <a:r>
              <a:rPr lang="en-US" altLang="en-US" sz="2000" b="1" dirty="0"/>
              <a:t> </a:t>
            </a:r>
            <a:r>
              <a:rPr lang="en-US" altLang="en-US" sz="2000" dirty="0"/>
              <a:t>One man considers one day more sacred than another; another man considers every day alike. Each one should be fully convinced in his own mind.  6 He who regards one day as special, does so to the Lord. He who eats meat, eats to the Lord, for he gives thanks to God; and he who abstains, does so to the Lord and gives thanks to God. NIV                     </a:t>
            </a:r>
          </a:p>
          <a:p>
            <a:pPr eaLnBrk="1" hangingPunct="1">
              <a:lnSpc>
                <a:spcPct val="80000"/>
              </a:lnSpc>
              <a:defRPr/>
            </a:pPr>
            <a:r>
              <a:rPr lang="en-US" altLang="en-US" sz="2400" dirty="0"/>
              <a:t>Colossians 2:16</a:t>
            </a:r>
            <a:r>
              <a:rPr lang="en-US" altLang="en-US" sz="2400" b="1" dirty="0"/>
              <a:t> “</a:t>
            </a:r>
            <a:r>
              <a:rPr lang="en-US" altLang="en-US" sz="2400" dirty="0"/>
              <a:t>Therefore do not let anyone judge you by what you eat or drink, or with regard to a religious festival, a New Moon celebration or a Sabbath day.”</a:t>
            </a:r>
          </a:p>
        </p:txBody>
      </p:sp>
    </p:spTree>
    <p:extLst>
      <p:ext uri="{BB962C8B-B14F-4D97-AF65-F5344CB8AC3E}">
        <p14:creationId xmlns:p14="http://schemas.microsoft.com/office/powerpoint/2010/main" val="2013840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E32C753-4FD2-4E92-B2A0-A019146C0FE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CFF9CED-C610-48E3-BB60-EB56BF7A4ACA}" type="slidenum">
              <a:rPr lang="en-US" altLang="en-US">
                <a:latin typeface="Verdana" panose="020B0604030504040204" pitchFamily="34" charset="0"/>
              </a:rPr>
              <a:pPr eaLnBrk="1" hangingPunct="1"/>
              <a:t>51</a:t>
            </a:fld>
            <a:endParaRPr lang="en-US" altLang="en-US">
              <a:latin typeface="Verdana" panose="020B0604030504040204" pitchFamily="34" charset="0"/>
            </a:endParaRPr>
          </a:p>
        </p:txBody>
      </p:sp>
      <p:sp>
        <p:nvSpPr>
          <p:cNvPr id="31746" name="Rectangle 2">
            <a:extLst>
              <a:ext uri="{FF2B5EF4-FFF2-40B4-BE49-F238E27FC236}">
                <a16:creationId xmlns:a16="http://schemas.microsoft.com/office/drawing/2014/main" id="{4DFFB8E8-7B09-461E-AFFB-081A81205625}"/>
              </a:ext>
            </a:extLst>
          </p:cNvPr>
          <p:cNvSpPr>
            <a:spLocks noGrp="1" noChangeArrowheads="1"/>
          </p:cNvSpPr>
          <p:nvPr>
            <p:ph type="title"/>
          </p:nvPr>
        </p:nvSpPr>
        <p:spPr/>
        <p:txBody>
          <a:bodyPr/>
          <a:lstStyle/>
          <a:p>
            <a:pPr eaLnBrk="1" hangingPunct="1">
              <a:defRPr/>
            </a:pPr>
            <a:r>
              <a:rPr lang="en-US" altLang="en-US" sz="4000"/>
              <a:t>Websites “Word of Faith” Movement </a:t>
            </a:r>
          </a:p>
        </p:txBody>
      </p:sp>
      <p:sp>
        <p:nvSpPr>
          <p:cNvPr id="31747" name="Rectangle 3">
            <a:extLst>
              <a:ext uri="{FF2B5EF4-FFF2-40B4-BE49-F238E27FC236}">
                <a16:creationId xmlns:a16="http://schemas.microsoft.com/office/drawing/2014/main" id="{70C8AE27-5CF0-4EF5-AA3B-2F3A3B07372E}"/>
              </a:ext>
            </a:extLst>
          </p:cNvPr>
          <p:cNvSpPr>
            <a:spLocks noGrp="1" noChangeArrowheads="1"/>
          </p:cNvSpPr>
          <p:nvPr>
            <p:ph type="body" idx="1"/>
          </p:nvPr>
        </p:nvSpPr>
        <p:spPr>
          <a:xfrm>
            <a:off x="1084191" y="1445382"/>
            <a:ext cx="10023617" cy="4876800"/>
          </a:xfrm>
        </p:spPr>
        <p:txBody>
          <a:bodyPr/>
          <a:lstStyle/>
          <a:p>
            <a:pPr eaLnBrk="1" hangingPunct="1">
              <a:lnSpc>
                <a:spcPct val="90000"/>
              </a:lnSpc>
              <a:defRPr/>
            </a:pPr>
            <a:r>
              <a:rPr lang="en-US" altLang="en-US" sz="2400" dirty="0"/>
              <a:t>http://www.ministrywatch.com/mw2.1/pdf/Reflections_WordFaith.pdf (this article provided references below)</a:t>
            </a:r>
          </a:p>
          <a:p>
            <a:pPr eaLnBrk="1" hangingPunct="1">
              <a:lnSpc>
                <a:spcPct val="90000"/>
              </a:lnSpc>
              <a:defRPr/>
            </a:pPr>
            <a:r>
              <a:rPr lang="en-US" altLang="en-US" sz="2400" dirty="0"/>
              <a:t>http://www.watchman.org/profile/wordpro.htm Profile of the World of Faith Movement by </a:t>
            </a:r>
            <a:r>
              <a:rPr lang="en-US" altLang="en-US" sz="2400" dirty="0" err="1"/>
              <a:t>Clete</a:t>
            </a:r>
            <a:r>
              <a:rPr lang="en-US" altLang="en-US" sz="2400" dirty="0"/>
              <a:t> </a:t>
            </a:r>
            <a:r>
              <a:rPr lang="en-US" altLang="en-US" sz="2400" dirty="0" err="1"/>
              <a:t>Hux</a:t>
            </a:r>
            <a:endParaRPr lang="en-US" altLang="en-US" sz="2400" dirty="0"/>
          </a:p>
          <a:p>
            <a:pPr eaLnBrk="1" hangingPunct="1">
              <a:lnSpc>
                <a:spcPct val="90000"/>
              </a:lnSpc>
              <a:defRPr/>
            </a:pPr>
            <a:r>
              <a:rPr lang="en-US" altLang="en-US" sz="2400" dirty="0"/>
              <a:t>http://www.watchman.org/reltop/charisma.htm Overview of their theology</a:t>
            </a:r>
          </a:p>
          <a:p>
            <a:pPr eaLnBrk="1" hangingPunct="1">
              <a:lnSpc>
                <a:spcPct val="90000"/>
              </a:lnSpc>
              <a:defRPr/>
            </a:pPr>
            <a:r>
              <a:rPr lang="en-US" altLang="en-US" sz="2400" dirty="0"/>
              <a:t>http://www.biblebb.com/files/WRDFAITH.HTM  Many quotations</a:t>
            </a:r>
          </a:p>
          <a:p>
            <a:pPr eaLnBrk="1" hangingPunct="1">
              <a:lnSpc>
                <a:spcPct val="90000"/>
              </a:lnSpc>
              <a:defRPr/>
            </a:pPr>
            <a:r>
              <a:rPr lang="en-US" altLang="en-US" sz="2400" dirty="0"/>
              <a:t>http://www.letusreason.org/Wf29.htm Anointing and the “yoke”</a:t>
            </a:r>
          </a:p>
          <a:p>
            <a:pPr eaLnBrk="1" hangingPunct="1">
              <a:lnSpc>
                <a:spcPct val="90000"/>
              </a:lnSpc>
              <a:defRPr/>
            </a:pPr>
            <a:r>
              <a:rPr lang="en-US" altLang="en-US" sz="2400" dirty="0"/>
              <a:t>http://www.watchman.org/reltop/rprtldie.htm The atonement and Word of Faith</a:t>
            </a:r>
          </a:p>
          <a:p>
            <a:pPr eaLnBrk="1" hangingPunct="1">
              <a:lnSpc>
                <a:spcPct val="90000"/>
              </a:lnSpc>
              <a:defRPr/>
            </a:pPr>
            <a:endParaRPr lang="en-US" altLang="en-US" sz="2400" dirty="0"/>
          </a:p>
        </p:txBody>
      </p:sp>
    </p:spTree>
    <p:extLst>
      <p:ext uri="{BB962C8B-B14F-4D97-AF65-F5344CB8AC3E}">
        <p14:creationId xmlns:p14="http://schemas.microsoft.com/office/powerpoint/2010/main" val="4171504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0AD1134-9444-4A7E-897E-1D62E07A0D0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C58D47-0719-4E2B-8EB2-139D2F094F03}" type="slidenum">
              <a:rPr lang="en-US" altLang="en-US">
                <a:latin typeface="Verdana" panose="020B0604030504040204" pitchFamily="34" charset="0"/>
              </a:rPr>
              <a:pPr eaLnBrk="1" hangingPunct="1"/>
              <a:t>52</a:t>
            </a:fld>
            <a:endParaRPr lang="en-US" altLang="en-US">
              <a:latin typeface="Verdana" panose="020B0604030504040204" pitchFamily="34" charset="0"/>
            </a:endParaRPr>
          </a:p>
        </p:txBody>
      </p:sp>
      <p:sp>
        <p:nvSpPr>
          <p:cNvPr id="32770" name="Rectangle 2">
            <a:extLst>
              <a:ext uri="{FF2B5EF4-FFF2-40B4-BE49-F238E27FC236}">
                <a16:creationId xmlns:a16="http://schemas.microsoft.com/office/drawing/2014/main" id="{3C60B5E2-1B40-420E-8298-334994DD974D}"/>
              </a:ext>
            </a:extLst>
          </p:cNvPr>
          <p:cNvSpPr>
            <a:spLocks noGrp="1" noChangeArrowheads="1"/>
          </p:cNvSpPr>
          <p:nvPr>
            <p:ph type="title"/>
          </p:nvPr>
        </p:nvSpPr>
        <p:spPr/>
        <p:txBody>
          <a:bodyPr/>
          <a:lstStyle/>
          <a:p>
            <a:pPr eaLnBrk="1" hangingPunct="1">
              <a:defRPr/>
            </a:pPr>
            <a:r>
              <a:rPr lang="en-US" altLang="en-US" sz="4000"/>
              <a:t>Websites “Word of Faith” Movement </a:t>
            </a:r>
          </a:p>
        </p:txBody>
      </p:sp>
      <p:sp>
        <p:nvSpPr>
          <p:cNvPr id="32771" name="Rectangle 3">
            <a:extLst>
              <a:ext uri="{FF2B5EF4-FFF2-40B4-BE49-F238E27FC236}">
                <a16:creationId xmlns:a16="http://schemas.microsoft.com/office/drawing/2014/main" id="{7EAEBD91-9582-4019-A098-D9B5D72D4DA2}"/>
              </a:ext>
            </a:extLst>
          </p:cNvPr>
          <p:cNvSpPr>
            <a:spLocks noGrp="1" noChangeArrowheads="1"/>
          </p:cNvSpPr>
          <p:nvPr>
            <p:ph type="body" idx="1"/>
          </p:nvPr>
        </p:nvSpPr>
        <p:spPr>
          <a:xfrm>
            <a:off x="1084191" y="1600200"/>
            <a:ext cx="10023618" cy="4876800"/>
          </a:xfrm>
        </p:spPr>
        <p:txBody>
          <a:bodyPr/>
          <a:lstStyle/>
          <a:p>
            <a:pPr eaLnBrk="1" hangingPunct="1">
              <a:defRPr/>
            </a:pPr>
            <a:r>
              <a:rPr lang="en-US" altLang="en-US" sz="2400" dirty="0"/>
              <a:t>http://www.iclnet.org/pub/resources/text/cri/cri-jrnl/web/crj0063a.html Christian Research Journal  H. </a:t>
            </a:r>
            <a:r>
              <a:rPr lang="en-US" altLang="en-US" sz="2400" dirty="0" err="1"/>
              <a:t>Hanegraaff</a:t>
            </a:r>
            <a:r>
              <a:rPr lang="en-US" altLang="en-US" sz="2400" dirty="0"/>
              <a:t>, Faith in Faith</a:t>
            </a:r>
          </a:p>
          <a:p>
            <a:pPr eaLnBrk="1" hangingPunct="1">
              <a:defRPr/>
            </a:pPr>
            <a:r>
              <a:rPr lang="en-US" altLang="en-US" sz="2400" dirty="0"/>
              <a:t>http://www.letusreason.org/Pent40.htm  The “New” anointing</a:t>
            </a:r>
          </a:p>
          <a:p>
            <a:pPr eaLnBrk="1" hangingPunct="1">
              <a:defRPr/>
            </a:pPr>
            <a:r>
              <a:rPr lang="en-US" altLang="en-US" sz="2400" dirty="0"/>
              <a:t>http://www.iclnet.org/pub/resources/text/cri/cri-jrnl/crj0118a.txt Origins of movement and quotes of current leaders</a:t>
            </a:r>
          </a:p>
          <a:p>
            <a:pPr eaLnBrk="1" hangingPunct="1">
              <a:defRPr/>
            </a:pPr>
            <a:r>
              <a:rPr lang="en-US" altLang="en-US" sz="2400" dirty="0"/>
              <a:t>http://home.computer.net/~cya/cy00052.html errors from Word of Faith teachers</a:t>
            </a:r>
          </a:p>
          <a:p>
            <a:pPr eaLnBrk="1" hangingPunct="1">
              <a:defRPr/>
            </a:pPr>
            <a:endParaRPr lang="en-US" altLang="en-US" sz="2800" dirty="0"/>
          </a:p>
        </p:txBody>
      </p:sp>
    </p:spTree>
    <p:extLst>
      <p:ext uri="{BB962C8B-B14F-4D97-AF65-F5344CB8AC3E}">
        <p14:creationId xmlns:p14="http://schemas.microsoft.com/office/powerpoint/2010/main" val="3525685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210EA1F-5BF2-4B12-B5D9-3FDA766CC5B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DDDDD5-C73E-4DAE-882A-42EA682CCBF1}" type="slidenum">
              <a:rPr lang="en-US" altLang="en-US">
                <a:latin typeface="Verdana" panose="020B0604030504040204" pitchFamily="34" charset="0"/>
              </a:rPr>
              <a:pPr eaLnBrk="1" hangingPunct="1"/>
              <a:t>53</a:t>
            </a:fld>
            <a:endParaRPr lang="en-US" altLang="en-US">
              <a:latin typeface="Verdana" panose="020B0604030504040204" pitchFamily="34" charset="0"/>
            </a:endParaRPr>
          </a:p>
        </p:txBody>
      </p:sp>
      <p:sp>
        <p:nvSpPr>
          <p:cNvPr id="14338" name="Rectangle 2">
            <a:extLst>
              <a:ext uri="{FF2B5EF4-FFF2-40B4-BE49-F238E27FC236}">
                <a16:creationId xmlns:a16="http://schemas.microsoft.com/office/drawing/2014/main" id="{EB79D5B6-A4DA-4412-8CC1-C197B1439655}"/>
              </a:ext>
            </a:extLst>
          </p:cNvPr>
          <p:cNvSpPr>
            <a:spLocks noGrp="1" noChangeArrowheads="1"/>
          </p:cNvSpPr>
          <p:nvPr>
            <p:ph type="title"/>
          </p:nvPr>
        </p:nvSpPr>
        <p:spPr/>
        <p:txBody>
          <a:bodyPr/>
          <a:lstStyle/>
          <a:p>
            <a:pPr eaLnBrk="1" hangingPunct="1">
              <a:defRPr/>
            </a:pPr>
            <a:r>
              <a:rPr lang="en-US" altLang="en-US"/>
              <a:t>The Internet and Cults</a:t>
            </a:r>
          </a:p>
        </p:txBody>
      </p:sp>
      <p:sp>
        <p:nvSpPr>
          <p:cNvPr id="14339" name="Rectangle 3">
            <a:extLst>
              <a:ext uri="{FF2B5EF4-FFF2-40B4-BE49-F238E27FC236}">
                <a16:creationId xmlns:a16="http://schemas.microsoft.com/office/drawing/2014/main" id="{A09F18C9-D175-444C-BBC3-3EBA160418B4}"/>
              </a:ext>
            </a:extLst>
          </p:cNvPr>
          <p:cNvSpPr>
            <a:spLocks noGrp="1" noChangeArrowheads="1"/>
          </p:cNvSpPr>
          <p:nvPr>
            <p:ph type="body" idx="1"/>
          </p:nvPr>
        </p:nvSpPr>
        <p:spPr/>
        <p:txBody>
          <a:bodyPr/>
          <a:lstStyle/>
          <a:p>
            <a:pPr eaLnBrk="1" hangingPunct="1">
              <a:lnSpc>
                <a:spcPct val="90000"/>
              </a:lnSpc>
              <a:defRPr/>
            </a:pPr>
            <a:r>
              <a:rPr lang="en-US" altLang="en-US" sz="2400" dirty="0"/>
              <a:t>Excellent sites exist for the study of the world’s religions and cults. Articles on specific topics can be printed at will, such that access to books on religions and cults, while valuable, isn’t necessary.</a:t>
            </a:r>
          </a:p>
          <a:p>
            <a:pPr eaLnBrk="1" hangingPunct="1">
              <a:lnSpc>
                <a:spcPct val="90000"/>
              </a:lnSpc>
              <a:defRPr/>
            </a:pPr>
            <a:r>
              <a:rPr lang="en-US" altLang="en-US" sz="2400" dirty="0"/>
              <a:t>Searches can be run on Google for specific, even obscure cults—on sites that may be posted by cult members themselves.</a:t>
            </a:r>
          </a:p>
          <a:p>
            <a:pPr eaLnBrk="1" hangingPunct="1">
              <a:lnSpc>
                <a:spcPct val="90000"/>
              </a:lnSpc>
              <a:defRPr/>
            </a:pPr>
            <a:r>
              <a:rPr lang="en-US" altLang="en-US" sz="2400" dirty="0"/>
              <a:t>What is important then, is to be able to identify a cult, which will be our focus. We can then research it or at least warn the church</a:t>
            </a:r>
          </a:p>
        </p:txBody>
      </p:sp>
    </p:spTree>
    <p:extLst>
      <p:ext uri="{BB962C8B-B14F-4D97-AF65-F5344CB8AC3E}">
        <p14:creationId xmlns:p14="http://schemas.microsoft.com/office/powerpoint/2010/main" val="2995886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A014FAA-DA21-49BC-847D-72E8676DEF71}"/>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3B43066-175A-4F8B-AEF1-52A6AB18AC78}" type="slidenum">
              <a:rPr lang="en-US" altLang="en-US">
                <a:latin typeface="Verdana" panose="020B0604030504040204" pitchFamily="34" charset="0"/>
              </a:rPr>
              <a:pPr eaLnBrk="1" hangingPunct="1"/>
              <a:t>54</a:t>
            </a:fld>
            <a:endParaRPr lang="en-US" altLang="en-US">
              <a:latin typeface="Verdana" panose="020B0604030504040204" pitchFamily="34" charset="0"/>
            </a:endParaRPr>
          </a:p>
        </p:txBody>
      </p:sp>
      <p:sp>
        <p:nvSpPr>
          <p:cNvPr id="11266" name="Rectangle 2">
            <a:extLst>
              <a:ext uri="{FF2B5EF4-FFF2-40B4-BE49-F238E27FC236}">
                <a16:creationId xmlns:a16="http://schemas.microsoft.com/office/drawing/2014/main" id="{F90FE9A2-7010-4767-9867-40C71A1824B7}"/>
              </a:ext>
            </a:extLst>
          </p:cNvPr>
          <p:cNvSpPr>
            <a:spLocks noGrp="1" noChangeArrowheads="1"/>
          </p:cNvSpPr>
          <p:nvPr>
            <p:ph type="title"/>
          </p:nvPr>
        </p:nvSpPr>
        <p:spPr/>
        <p:txBody>
          <a:bodyPr/>
          <a:lstStyle/>
          <a:p>
            <a:pPr eaLnBrk="1" hangingPunct="1">
              <a:defRPr/>
            </a:pPr>
            <a:r>
              <a:rPr lang="en-US" altLang="en-US" sz="4000"/>
              <a:t>General Cult Information Sites</a:t>
            </a:r>
          </a:p>
        </p:txBody>
      </p:sp>
      <p:sp>
        <p:nvSpPr>
          <p:cNvPr id="11267" name="Rectangle 3">
            <a:extLst>
              <a:ext uri="{FF2B5EF4-FFF2-40B4-BE49-F238E27FC236}">
                <a16:creationId xmlns:a16="http://schemas.microsoft.com/office/drawing/2014/main" id="{46527FAC-5C66-4DAC-9B50-28B1FD8E26B8}"/>
              </a:ext>
            </a:extLst>
          </p:cNvPr>
          <p:cNvSpPr>
            <a:spLocks noGrp="1" noChangeArrowheads="1"/>
          </p:cNvSpPr>
          <p:nvPr>
            <p:ph type="body" idx="1"/>
          </p:nvPr>
        </p:nvSpPr>
        <p:spPr>
          <a:xfrm>
            <a:off x="1084191" y="1524000"/>
            <a:ext cx="10023618" cy="4800600"/>
          </a:xfrm>
        </p:spPr>
        <p:txBody>
          <a:bodyPr/>
          <a:lstStyle/>
          <a:p>
            <a:pPr eaLnBrk="1" hangingPunct="1">
              <a:lnSpc>
                <a:spcPct val="90000"/>
              </a:lnSpc>
              <a:defRPr/>
            </a:pPr>
            <a:r>
              <a:rPr lang="en-US" altLang="en-US" sz="2800" dirty="0"/>
              <a:t>Apologetics Index www.apologeticsindex.org </a:t>
            </a:r>
          </a:p>
          <a:p>
            <a:pPr lvl="1" eaLnBrk="1" hangingPunct="1">
              <a:lnSpc>
                <a:spcPct val="90000"/>
              </a:lnSpc>
              <a:defRPr/>
            </a:pPr>
            <a:r>
              <a:rPr lang="en-US" altLang="en-US" sz="2400" dirty="0"/>
              <a:t>An excellent reference for world religions, sects &amp; cults</a:t>
            </a:r>
          </a:p>
          <a:p>
            <a:pPr eaLnBrk="1" hangingPunct="1">
              <a:lnSpc>
                <a:spcPct val="90000"/>
              </a:lnSpc>
              <a:defRPr/>
            </a:pPr>
            <a:r>
              <a:rPr lang="en-US" altLang="en-US" sz="2800" dirty="0"/>
              <a:t>Let Us Reason   Info on cults and world religions www.letusreason.org/Islamdir.htm </a:t>
            </a:r>
          </a:p>
          <a:p>
            <a:pPr eaLnBrk="1" hangingPunct="1">
              <a:lnSpc>
                <a:spcPct val="90000"/>
              </a:lnSpc>
              <a:defRPr/>
            </a:pPr>
            <a:r>
              <a:rPr lang="en-US" altLang="en-US" sz="2800" dirty="0"/>
              <a:t>International Cultic Studies Assoc. http://www.csj.org/</a:t>
            </a:r>
          </a:p>
          <a:p>
            <a:pPr eaLnBrk="1" hangingPunct="1">
              <a:lnSpc>
                <a:spcPct val="90000"/>
              </a:lnSpc>
              <a:defRPr/>
            </a:pPr>
            <a:r>
              <a:rPr lang="en-US" altLang="en-US" sz="2800" dirty="0"/>
              <a:t>Watchman Fellowship www.watchman.org</a:t>
            </a:r>
          </a:p>
          <a:p>
            <a:pPr eaLnBrk="1" hangingPunct="1">
              <a:lnSpc>
                <a:spcPct val="90000"/>
              </a:lnSpc>
              <a:defRPr/>
            </a:pPr>
            <a:r>
              <a:rPr lang="en-US" altLang="en-US" sz="2800" dirty="0"/>
              <a:t>Rick Ross Institute www.rickross.com </a:t>
            </a:r>
          </a:p>
          <a:p>
            <a:pPr eaLnBrk="1" hangingPunct="1">
              <a:lnSpc>
                <a:spcPct val="90000"/>
              </a:lnSpc>
              <a:defRPr/>
            </a:pPr>
            <a:endParaRPr lang="en-US" altLang="en-US" sz="2800" dirty="0"/>
          </a:p>
        </p:txBody>
      </p:sp>
    </p:spTree>
    <p:extLst>
      <p:ext uri="{BB962C8B-B14F-4D97-AF65-F5344CB8AC3E}">
        <p14:creationId xmlns:p14="http://schemas.microsoft.com/office/powerpoint/2010/main" val="22275394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28D1E56-3541-4669-AEA8-AC82598DD81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9E85F5-3AA2-4029-8C17-5669614B5B42}" type="slidenum">
              <a:rPr lang="en-US" altLang="en-US">
                <a:latin typeface="Verdana" panose="020B0604030504040204" pitchFamily="34" charset="0"/>
              </a:rPr>
              <a:pPr eaLnBrk="1" hangingPunct="1"/>
              <a:t>55</a:t>
            </a:fld>
            <a:endParaRPr lang="en-US" altLang="en-US">
              <a:latin typeface="Verdana" panose="020B0604030504040204" pitchFamily="34" charset="0"/>
            </a:endParaRPr>
          </a:p>
        </p:txBody>
      </p:sp>
      <p:sp>
        <p:nvSpPr>
          <p:cNvPr id="36866" name="Rectangle 2">
            <a:extLst>
              <a:ext uri="{FF2B5EF4-FFF2-40B4-BE49-F238E27FC236}">
                <a16:creationId xmlns:a16="http://schemas.microsoft.com/office/drawing/2014/main" id="{43A91497-63A1-4683-8E86-B686EE0BCA29}"/>
              </a:ext>
            </a:extLst>
          </p:cNvPr>
          <p:cNvSpPr>
            <a:spLocks noGrp="1" noChangeArrowheads="1"/>
          </p:cNvSpPr>
          <p:nvPr>
            <p:ph type="title"/>
          </p:nvPr>
        </p:nvSpPr>
        <p:spPr/>
        <p:txBody>
          <a:bodyPr/>
          <a:lstStyle/>
          <a:p>
            <a:pPr eaLnBrk="1" hangingPunct="1">
              <a:defRPr/>
            </a:pPr>
            <a:r>
              <a:rPr lang="en-US" altLang="en-US" dirty="0"/>
              <a:t>More General Cults Sites </a:t>
            </a:r>
          </a:p>
        </p:txBody>
      </p:sp>
      <p:sp>
        <p:nvSpPr>
          <p:cNvPr id="36867" name="Rectangle 3">
            <a:extLst>
              <a:ext uri="{FF2B5EF4-FFF2-40B4-BE49-F238E27FC236}">
                <a16:creationId xmlns:a16="http://schemas.microsoft.com/office/drawing/2014/main" id="{FA144CA6-0124-452D-9065-85A6897CEB11}"/>
              </a:ext>
            </a:extLst>
          </p:cNvPr>
          <p:cNvSpPr>
            <a:spLocks noGrp="1" noChangeArrowheads="1"/>
          </p:cNvSpPr>
          <p:nvPr>
            <p:ph type="body" idx="1"/>
          </p:nvPr>
        </p:nvSpPr>
        <p:spPr>
          <a:xfrm>
            <a:off x="1084191" y="1600201"/>
            <a:ext cx="10081226" cy="4530725"/>
          </a:xfrm>
        </p:spPr>
        <p:txBody>
          <a:bodyPr/>
          <a:lstStyle/>
          <a:p>
            <a:pPr eaLnBrk="1" hangingPunct="1">
              <a:lnSpc>
                <a:spcPct val="90000"/>
              </a:lnSpc>
              <a:defRPr/>
            </a:pPr>
            <a:r>
              <a:rPr lang="en-US" altLang="en-US" sz="2800" dirty="0"/>
              <a:t>Site based upon the work of cults expert, the late Dr. Walter Martin</a:t>
            </a:r>
          </a:p>
          <a:p>
            <a:pPr lvl="1" eaLnBrk="1" hangingPunct="1">
              <a:lnSpc>
                <a:spcPct val="90000"/>
              </a:lnSpc>
              <a:defRPr/>
            </a:pPr>
            <a:r>
              <a:rPr lang="en-US" altLang="en-US" sz="2400" dirty="0"/>
              <a:t>www.waltermartin.org</a:t>
            </a:r>
          </a:p>
          <a:p>
            <a:pPr eaLnBrk="1" hangingPunct="1">
              <a:lnSpc>
                <a:spcPct val="90000"/>
              </a:lnSpc>
              <a:defRPr/>
            </a:pPr>
            <a:r>
              <a:rPr lang="en-US" altLang="en-US" sz="2800" dirty="0"/>
              <a:t>John </a:t>
            </a:r>
            <a:r>
              <a:rPr lang="en-US" altLang="en-US" sz="2800" dirty="0" err="1"/>
              <a:t>Ankerberg</a:t>
            </a:r>
            <a:endParaRPr lang="en-US" altLang="en-US" sz="2800" dirty="0"/>
          </a:p>
          <a:p>
            <a:pPr lvl="1" eaLnBrk="1" hangingPunct="1">
              <a:lnSpc>
                <a:spcPct val="90000"/>
              </a:lnSpc>
              <a:defRPr/>
            </a:pPr>
            <a:r>
              <a:rPr lang="en-US" altLang="en-US" sz="2400" dirty="0"/>
              <a:t>www.ankerberg.com</a:t>
            </a:r>
          </a:p>
          <a:p>
            <a:pPr eaLnBrk="1" hangingPunct="1">
              <a:lnSpc>
                <a:spcPct val="90000"/>
              </a:lnSpc>
              <a:defRPr/>
            </a:pPr>
            <a:r>
              <a:rPr lang="en-US" altLang="en-US" sz="2800" dirty="0"/>
              <a:t>Christian Research Institute</a:t>
            </a:r>
          </a:p>
          <a:p>
            <a:pPr lvl="1" eaLnBrk="1" hangingPunct="1">
              <a:lnSpc>
                <a:spcPct val="90000"/>
              </a:lnSpc>
              <a:defRPr/>
            </a:pPr>
            <a:r>
              <a:rPr lang="en-US" altLang="en-US" sz="2400" dirty="0"/>
              <a:t>www.equip.org </a:t>
            </a:r>
          </a:p>
          <a:p>
            <a:pPr eaLnBrk="1" hangingPunct="1">
              <a:lnSpc>
                <a:spcPct val="90000"/>
              </a:lnSpc>
              <a:defRPr/>
            </a:pPr>
            <a:r>
              <a:rPr lang="en-US" altLang="en-US" sz="2800" dirty="0"/>
              <a:t>Cults on Campus www.cultsoncampus.com </a:t>
            </a:r>
          </a:p>
          <a:p>
            <a:pPr eaLnBrk="1" hangingPunct="1">
              <a:lnSpc>
                <a:spcPct val="90000"/>
              </a:lnSpc>
              <a:defRPr/>
            </a:pPr>
            <a:r>
              <a:rPr lang="en-US" altLang="en-US" sz="2800" dirty="0"/>
              <a:t>Religion News www.religionnewsblog.com Current news articles relating to religion</a:t>
            </a:r>
          </a:p>
          <a:p>
            <a:pPr eaLnBrk="1" hangingPunct="1">
              <a:lnSpc>
                <a:spcPct val="90000"/>
              </a:lnSpc>
              <a:defRPr/>
            </a:pPr>
            <a:endParaRPr lang="en-US" altLang="en-US" sz="2800" dirty="0"/>
          </a:p>
        </p:txBody>
      </p:sp>
    </p:spTree>
    <p:extLst>
      <p:ext uri="{BB962C8B-B14F-4D97-AF65-F5344CB8AC3E}">
        <p14:creationId xmlns:p14="http://schemas.microsoft.com/office/powerpoint/2010/main" val="4638746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3A07E62-4334-485A-AFCB-055005580BF0}"/>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631950-A5E4-40D9-BA62-84E55CECA99E}" type="slidenum">
              <a:rPr lang="en-US" altLang="en-US">
                <a:latin typeface="Verdana" panose="020B0604030504040204" pitchFamily="34" charset="0"/>
              </a:rPr>
              <a:pPr eaLnBrk="1" hangingPunct="1"/>
              <a:t>56</a:t>
            </a:fld>
            <a:endParaRPr lang="en-US" altLang="en-US">
              <a:latin typeface="Verdana" panose="020B0604030504040204" pitchFamily="34" charset="0"/>
            </a:endParaRPr>
          </a:p>
        </p:txBody>
      </p:sp>
      <p:sp>
        <p:nvSpPr>
          <p:cNvPr id="12290" name="Rectangle 2">
            <a:extLst>
              <a:ext uri="{FF2B5EF4-FFF2-40B4-BE49-F238E27FC236}">
                <a16:creationId xmlns:a16="http://schemas.microsoft.com/office/drawing/2014/main" id="{41561B74-3B1C-4840-9891-28C71E8BB350}"/>
              </a:ext>
            </a:extLst>
          </p:cNvPr>
          <p:cNvSpPr>
            <a:spLocks noGrp="1" noChangeArrowheads="1"/>
          </p:cNvSpPr>
          <p:nvPr>
            <p:ph type="title"/>
          </p:nvPr>
        </p:nvSpPr>
        <p:spPr>
          <a:xfrm>
            <a:off x="1981200" y="277814"/>
            <a:ext cx="8229600" cy="788987"/>
          </a:xfrm>
        </p:spPr>
        <p:txBody>
          <a:bodyPr/>
          <a:lstStyle/>
          <a:p>
            <a:pPr eaLnBrk="1" hangingPunct="1">
              <a:defRPr/>
            </a:pPr>
            <a:r>
              <a:rPr lang="en-US" altLang="en-US"/>
              <a:t>Websites for Cult Information</a:t>
            </a:r>
          </a:p>
        </p:txBody>
      </p:sp>
      <p:sp>
        <p:nvSpPr>
          <p:cNvPr id="12291" name="Rectangle 3">
            <a:extLst>
              <a:ext uri="{FF2B5EF4-FFF2-40B4-BE49-F238E27FC236}">
                <a16:creationId xmlns:a16="http://schemas.microsoft.com/office/drawing/2014/main" id="{FDF98336-03B7-4F4D-9B0D-0AB8C956D8F4}"/>
              </a:ext>
            </a:extLst>
          </p:cNvPr>
          <p:cNvSpPr>
            <a:spLocks noGrp="1" noChangeArrowheads="1"/>
          </p:cNvSpPr>
          <p:nvPr>
            <p:ph type="body" idx="1"/>
          </p:nvPr>
        </p:nvSpPr>
        <p:spPr>
          <a:xfrm>
            <a:off x="1084191" y="1009650"/>
            <a:ext cx="10023618" cy="5410200"/>
          </a:xfrm>
        </p:spPr>
        <p:txBody>
          <a:bodyPr/>
          <a:lstStyle/>
          <a:p>
            <a:pPr eaLnBrk="1" hangingPunct="1">
              <a:lnSpc>
                <a:spcPct val="90000"/>
              </a:lnSpc>
              <a:defRPr/>
            </a:pPr>
            <a:r>
              <a:rPr lang="en-US" altLang="en-US" sz="2400" dirty="0"/>
              <a:t>Cults of Christianity www.religion-cults.com </a:t>
            </a:r>
          </a:p>
          <a:p>
            <a:pPr eaLnBrk="1" hangingPunct="1">
              <a:lnSpc>
                <a:spcPct val="90000"/>
              </a:lnSpc>
              <a:defRPr/>
            </a:pPr>
            <a:r>
              <a:rPr lang="en-US" altLang="en-US" sz="2400" dirty="0"/>
              <a:t>Cult Frequently Asked Questions www.cultfaq.org </a:t>
            </a:r>
          </a:p>
          <a:p>
            <a:pPr eaLnBrk="1" hangingPunct="1">
              <a:lnSpc>
                <a:spcPct val="90000"/>
              </a:lnSpc>
              <a:defRPr/>
            </a:pPr>
            <a:r>
              <a:rPr lang="en-US" altLang="en-US" sz="2400" dirty="0"/>
              <a:t>Spiritual Counterfeit Project         www.scp-inc.org  Information about cults the occult, and New Age </a:t>
            </a:r>
            <a:r>
              <a:rPr lang="en-US" altLang="en-US" sz="2400" dirty="0" err="1"/>
              <a:t>relgions</a:t>
            </a:r>
            <a:endParaRPr lang="en-US" altLang="en-US" sz="2400" dirty="0"/>
          </a:p>
          <a:p>
            <a:pPr eaLnBrk="1" hangingPunct="1">
              <a:lnSpc>
                <a:spcPct val="90000"/>
              </a:lnSpc>
              <a:defRPr/>
            </a:pPr>
            <a:r>
              <a:rPr lang="en-US" altLang="en-US" sz="2400" dirty="0"/>
              <a:t>Discernment www.discernment.org  Focus upon false teaching, including the Word of Faith movement</a:t>
            </a:r>
          </a:p>
          <a:p>
            <a:pPr eaLnBrk="1" hangingPunct="1">
              <a:lnSpc>
                <a:spcPct val="90000"/>
              </a:lnSpc>
              <a:defRPr/>
            </a:pPr>
            <a:r>
              <a:rPr lang="en-US" altLang="en-US" sz="2400" dirty="0"/>
              <a:t>Probe Ministries  Studies on cults and religions http://www.probe.org/menus/wp-cults.html </a:t>
            </a:r>
          </a:p>
          <a:p>
            <a:pPr eaLnBrk="1" hangingPunct="1">
              <a:lnSpc>
                <a:spcPct val="90000"/>
              </a:lnSpc>
              <a:defRPr/>
            </a:pPr>
            <a:r>
              <a:rPr lang="en-US" altLang="en-US" sz="2400" dirty="0"/>
              <a:t>Secularism www.infidels.org  Posted by those who don’t believe in God, but gives their arguments</a:t>
            </a:r>
          </a:p>
          <a:p>
            <a:pPr eaLnBrk="1" hangingPunct="1">
              <a:lnSpc>
                <a:spcPct val="90000"/>
              </a:lnSpc>
              <a:defRPr/>
            </a:pPr>
            <a:r>
              <a:rPr lang="en-US" altLang="en-US" sz="2400" dirty="0" err="1"/>
              <a:t>CultWatch</a:t>
            </a:r>
            <a:r>
              <a:rPr lang="en-US" altLang="en-US" sz="2400" dirty="0"/>
              <a:t>  www.cultwatch.com  World religions and cults</a:t>
            </a:r>
          </a:p>
        </p:txBody>
      </p:sp>
    </p:spTree>
    <p:extLst>
      <p:ext uri="{BB962C8B-B14F-4D97-AF65-F5344CB8AC3E}">
        <p14:creationId xmlns:p14="http://schemas.microsoft.com/office/powerpoint/2010/main" val="32463787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C65DC7F-AB3F-42D7-9D17-042F307907C8}"/>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700CA9-88B3-4F39-8908-C2665A5939B9}" type="slidenum">
              <a:rPr lang="en-US" altLang="en-US">
                <a:latin typeface="Verdana" panose="020B0604030504040204" pitchFamily="34" charset="0"/>
              </a:rPr>
              <a:pPr eaLnBrk="1" hangingPunct="1"/>
              <a:t>57</a:t>
            </a:fld>
            <a:endParaRPr lang="en-US" altLang="en-US">
              <a:latin typeface="Verdana" panose="020B0604030504040204" pitchFamily="34" charset="0"/>
            </a:endParaRPr>
          </a:p>
        </p:txBody>
      </p:sp>
      <p:sp>
        <p:nvSpPr>
          <p:cNvPr id="34818" name="Rectangle 2">
            <a:extLst>
              <a:ext uri="{FF2B5EF4-FFF2-40B4-BE49-F238E27FC236}">
                <a16:creationId xmlns:a16="http://schemas.microsoft.com/office/drawing/2014/main" id="{FFCBE4F6-A29B-4A93-AB35-6E84727E44A3}"/>
              </a:ext>
            </a:extLst>
          </p:cNvPr>
          <p:cNvSpPr>
            <a:spLocks noGrp="1" noChangeArrowheads="1"/>
          </p:cNvSpPr>
          <p:nvPr>
            <p:ph type="title"/>
          </p:nvPr>
        </p:nvSpPr>
        <p:spPr/>
        <p:txBody>
          <a:bodyPr/>
          <a:lstStyle/>
          <a:p>
            <a:pPr eaLnBrk="1" hangingPunct="1">
              <a:defRPr/>
            </a:pPr>
            <a:r>
              <a:rPr lang="en-US" altLang="en-US"/>
              <a:t>Websites on Mormonism</a:t>
            </a:r>
          </a:p>
        </p:txBody>
      </p:sp>
      <p:sp>
        <p:nvSpPr>
          <p:cNvPr id="34819" name="Rectangle 3">
            <a:extLst>
              <a:ext uri="{FF2B5EF4-FFF2-40B4-BE49-F238E27FC236}">
                <a16:creationId xmlns:a16="http://schemas.microsoft.com/office/drawing/2014/main" id="{237AE665-DD94-47AC-BD57-845233CCD0CF}"/>
              </a:ext>
            </a:extLst>
          </p:cNvPr>
          <p:cNvSpPr>
            <a:spLocks noGrp="1" noChangeArrowheads="1"/>
          </p:cNvSpPr>
          <p:nvPr>
            <p:ph type="body" idx="1"/>
          </p:nvPr>
        </p:nvSpPr>
        <p:spPr>
          <a:xfrm>
            <a:off x="1084190" y="1600201"/>
            <a:ext cx="10023619" cy="4530725"/>
          </a:xfrm>
        </p:spPr>
        <p:txBody>
          <a:bodyPr/>
          <a:lstStyle/>
          <a:p>
            <a:pPr eaLnBrk="1" hangingPunct="1">
              <a:lnSpc>
                <a:spcPct val="90000"/>
              </a:lnSpc>
              <a:defRPr/>
            </a:pPr>
            <a:r>
              <a:rPr lang="en-US" altLang="en-US" sz="2800" dirty="0"/>
              <a:t>Jerald &amp; Sandra Tanner are experts on Mormonism</a:t>
            </a:r>
          </a:p>
          <a:p>
            <a:pPr lvl="1" eaLnBrk="1" hangingPunct="1">
              <a:lnSpc>
                <a:spcPct val="90000"/>
              </a:lnSpc>
              <a:defRPr/>
            </a:pPr>
            <a:r>
              <a:rPr lang="en-US" altLang="en-US" sz="2400" dirty="0"/>
              <a:t>www.utlm.org	an excellent site</a:t>
            </a:r>
          </a:p>
          <a:p>
            <a:pPr eaLnBrk="1" hangingPunct="1">
              <a:lnSpc>
                <a:spcPct val="90000"/>
              </a:lnSpc>
              <a:defRPr/>
            </a:pPr>
            <a:r>
              <a:rPr lang="en-US" altLang="en-US" sz="2800" dirty="0"/>
              <a:t>Counterfeit gospel of Mormonism</a:t>
            </a:r>
          </a:p>
          <a:p>
            <a:pPr lvl="1" eaLnBrk="1" hangingPunct="1">
              <a:lnSpc>
                <a:spcPct val="90000"/>
              </a:lnSpc>
              <a:defRPr/>
            </a:pPr>
            <a:r>
              <a:rPr lang="en-US" altLang="en-US" sz="2400" dirty="0"/>
              <a:t>www.answeringlds.org/miscCounterfeitGospel.html </a:t>
            </a:r>
          </a:p>
          <a:p>
            <a:pPr eaLnBrk="1" hangingPunct="1">
              <a:lnSpc>
                <a:spcPct val="90000"/>
              </a:lnSpc>
              <a:defRPr/>
            </a:pPr>
            <a:r>
              <a:rPr lang="en-US" altLang="en-US" sz="2800" dirty="0"/>
              <a:t>www.concernedchristians.org </a:t>
            </a:r>
          </a:p>
          <a:p>
            <a:pPr eaLnBrk="1" hangingPunct="1">
              <a:lnSpc>
                <a:spcPct val="90000"/>
              </a:lnSpc>
              <a:defRPr/>
            </a:pPr>
            <a:r>
              <a:rPr lang="en-US" altLang="en-US" sz="2800" dirty="0"/>
              <a:t>Links to sites critiquing Mormonism</a:t>
            </a:r>
          </a:p>
          <a:p>
            <a:pPr lvl="1" eaLnBrk="1" hangingPunct="1">
              <a:lnSpc>
                <a:spcPct val="90000"/>
              </a:lnSpc>
              <a:defRPr/>
            </a:pPr>
            <a:r>
              <a:rPr lang="en-US" altLang="en-US" sz="2400" dirty="0"/>
              <a:t>www.latterdaylampoon.com </a:t>
            </a:r>
          </a:p>
          <a:p>
            <a:pPr eaLnBrk="1" hangingPunct="1">
              <a:lnSpc>
                <a:spcPct val="90000"/>
              </a:lnSpc>
              <a:defRPr/>
            </a:pPr>
            <a:r>
              <a:rPr lang="en-US" altLang="en-US" sz="2800" dirty="0"/>
              <a:t>Utah Lighthouse Ministry</a:t>
            </a:r>
          </a:p>
          <a:p>
            <a:pPr lvl="1" eaLnBrk="1" hangingPunct="1">
              <a:lnSpc>
                <a:spcPct val="90000"/>
              </a:lnSpc>
              <a:defRPr/>
            </a:pPr>
            <a:r>
              <a:rPr lang="en-US" altLang="en-US" sz="2400" dirty="0"/>
              <a:t>www.utlm.org</a:t>
            </a:r>
          </a:p>
        </p:txBody>
      </p:sp>
    </p:spTree>
    <p:extLst>
      <p:ext uri="{BB962C8B-B14F-4D97-AF65-F5344CB8AC3E}">
        <p14:creationId xmlns:p14="http://schemas.microsoft.com/office/powerpoint/2010/main" val="28759637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5665CCA2-A1DE-44E6-A455-5D096FA6D15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5DDF97C-CBA4-4A09-9D03-9EF55EE8776B}" type="slidenum">
              <a:rPr lang="en-US" altLang="en-US">
                <a:latin typeface="Verdana" panose="020B0604030504040204" pitchFamily="34" charset="0"/>
              </a:rPr>
              <a:pPr eaLnBrk="1" hangingPunct="1"/>
              <a:t>58</a:t>
            </a:fld>
            <a:endParaRPr lang="en-US" altLang="en-US">
              <a:latin typeface="Verdana" panose="020B0604030504040204" pitchFamily="34" charset="0"/>
            </a:endParaRPr>
          </a:p>
        </p:txBody>
      </p:sp>
      <p:sp>
        <p:nvSpPr>
          <p:cNvPr id="35842" name="Rectangle 2">
            <a:extLst>
              <a:ext uri="{FF2B5EF4-FFF2-40B4-BE49-F238E27FC236}">
                <a16:creationId xmlns:a16="http://schemas.microsoft.com/office/drawing/2014/main" id="{86B721A3-A0F3-431A-8BE5-55EBC53AE1C0}"/>
              </a:ext>
            </a:extLst>
          </p:cNvPr>
          <p:cNvSpPr>
            <a:spLocks noGrp="1" noChangeArrowheads="1"/>
          </p:cNvSpPr>
          <p:nvPr>
            <p:ph type="title"/>
          </p:nvPr>
        </p:nvSpPr>
        <p:spPr/>
        <p:txBody>
          <a:bodyPr/>
          <a:lstStyle/>
          <a:p>
            <a:pPr eaLnBrk="1" hangingPunct="1">
              <a:defRPr/>
            </a:pPr>
            <a:r>
              <a:rPr lang="en-US" altLang="en-US" sz="4000"/>
              <a:t>Websites on Jehovah-Witnesses</a:t>
            </a:r>
          </a:p>
        </p:txBody>
      </p:sp>
      <p:sp>
        <p:nvSpPr>
          <p:cNvPr id="35843" name="Rectangle 3">
            <a:extLst>
              <a:ext uri="{FF2B5EF4-FFF2-40B4-BE49-F238E27FC236}">
                <a16:creationId xmlns:a16="http://schemas.microsoft.com/office/drawing/2014/main" id="{1B245D8A-AB6F-4C82-98BA-C9710379A581}"/>
              </a:ext>
            </a:extLst>
          </p:cNvPr>
          <p:cNvSpPr>
            <a:spLocks noGrp="1" noChangeArrowheads="1"/>
          </p:cNvSpPr>
          <p:nvPr>
            <p:ph type="body" idx="1"/>
          </p:nvPr>
        </p:nvSpPr>
        <p:spPr>
          <a:xfrm>
            <a:off x="1084191" y="1600201"/>
            <a:ext cx="10081226" cy="4530725"/>
          </a:xfrm>
        </p:spPr>
        <p:txBody>
          <a:bodyPr/>
          <a:lstStyle/>
          <a:p>
            <a:pPr eaLnBrk="1" hangingPunct="1">
              <a:defRPr/>
            </a:pPr>
            <a:r>
              <a:rPr lang="en-US" altLang="en-US" sz="2400" dirty="0"/>
              <a:t>www.waltermartin.org</a:t>
            </a:r>
          </a:p>
          <a:p>
            <a:pPr eaLnBrk="1" hangingPunct="1">
              <a:defRPr/>
            </a:pPr>
            <a:r>
              <a:rPr lang="en-US" altLang="en-US" sz="2400" dirty="0"/>
              <a:t>www.watchtowernews.org many articles</a:t>
            </a:r>
          </a:p>
          <a:p>
            <a:pPr eaLnBrk="1" hangingPunct="1">
              <a:defRPr/>
            </a:pPr>
            <a:r>
              <a:rPr lang="en-US" altLang="en-US" sz="2400" dirty="0"/>
              <a:t>For JW converts </a:t>
            </a:r>
          </a:p>
          <a:p>
            <a:pPr lvl="1" eaLnBrk="1" hangingPunct="1">
              <a:defRPr/>
            </a:pPr>
            <a:r>
              <a:rPr lang="en-US" altLang="en-US" sz="2400" dirty="0"/>
              <a:t>www.bible.ca/indexJws.htm </a:t>
            </a:r>
          </a:p>
          <a:p>
            <a:pPr eaLnBrk="1" hangingPunct="1">
              <a:defRPr/>
            </a:pPr>
            <a:r>
              <a:rPr lang="en-US" altLang="en-US" sz="2400" dirty="0"/>
              <a:t>www.freeminds.org has a JW journal </a:t>
            </a:r>
          </a:p>
          <a:p>
            <a:pPr eaLnBrk="1" hangingPunct="1">
              <a:defRPr/>
            </a:pPr>
            <a:r>
              <a:rPr lang="en-US" altLang="en-US" sz="2400" dirty="0"/>
              <a:t>How to witness to a JW</a:t>
            </a:r>
          </a:p>
          <a:p>
            <a:pPr lvl="1" eaLnBrk="1" hangingPunct="1">
              <a:defRPr/>
            </a:pPr>
            <a:r>
              <a:rPr lang="en-US" altLang="en-US" sz="2400" dirty="0"/>
              <a:t>www.chick.org/bc/1985/witnesstojw.asp </a:t>
            </a:r>
          </a:p>
          <a:p>
            <a:pPr eaLnBrk="1" hangingPunct="1">
              <a:defRPr/>
            </a:pPr>
            <a:r>
              <a:rPr lang="en-US" altLang="en-US" sz="2400" dirty="0"/>
              <a:t>www.fishthe.net/pages/Discernment_of_Cults/Jehovahs_Witnesses packed with information</a:t>
            </a:r>
          </a:p>
        </p:txBody>
      </p:sp>
    </p:spTree>
    <p:extLst>
      <p:ext uri="{BB962C8B-B14F-4D97-AF65-F5344CB8AC3E}">
        <p14:creationId xmlns:p14="http://schemas.microsoft.com/office/powerpoint/2010/main" val="19626788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D0DCFA6-5EC7-43F3-BD66-849323DAE16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044673-D4A3-4A01-A7F7-D129D46650E5}" type="slidenum">
              <a:rPr lang="en-US" altLang="en-US">
                <a:latin typeface="Verdana" panose="020B0604030504040204" pitchFamily="34" charset="0"/>
              </a:rPr>
              <a:pPr eaLnBrk="1" hangingPunct="1"/>
              <a:t>59</a:t>
            </a:fld>
            <a:endParaRPr lang="en-US" altLang="en-US">
              <a:latin typeface="Verdana" panose="020B0604030504040204" pitchFamily="34" charset="0"/>
            </a:endParaRPr>
          </a:p>
        </p:txBody>
      </p:sp>
      <p:sp>
        <p:nvSpPr>
          <p:cNvPr id="13314" name="Rectangle 2">
            <a:extLst>
              <a:ext uri="{FF2B5EF4-FFF2-40B4-BE49-F238E27FC236}">
                <a16:creationId xmlns:a16="http://schemas.microsoft.com/office/drawing/2014/main" id="{F93649EF-BB2A-49BF-9E14-A5327D1DD7E1}"/>
              </a:ext>
            </a:extLst>
          </p:cNvPr>
          <p:cNvSpPr>
            <a:spLocks noGrp="1" noChangeArrowheads="1"/>
          </p:cNvSpPr>
          <p:nvPr>
            <p:ph type="title"/>
          </p:nvPr>
        </p:nvSpPr>
        <p:spPr/>
        <p:txBody>
          <a:bodyPr/>
          <a:lstStyle/>
          <a:p>
            <a:pPr eaLnBrk="1" hangingPunct="1">
              <a:defRPr/>
            </a:pPr>
            <a:r>
              <a:rPr lang="en-US" altLang="en-US"/>
              <a:t>Websites on Islam</a:t>
            </a:r>
          </a:p>
        </p:txBody>
      </p:sp>
      <p:sp>
        <p:nvSpPr>
          <p:cNvPr id="13315" name="Rectangle 3">
            <a:extLst>
              <a:ext uri="{FF2B5EF4-FFF2-40B4-BE49-F238E27FC236}">
                <a16:creationId xmlns:a16="http://schemas.microsoft.com/office/drawing/2014/main" id="{359A6160-F494-48CC-873C-AF20C2B9DCFF}"/>
              </a:ext>
            </a:extLst>
          </p:cNvPr>
          <p:cNvSpPr>
            <a:spLocks noGrp="1" noChangeArrowheads="1"/>
          </p:cNvSpPr>
          <p:nvPr>
            <p:ph type="body" idx="1"/>
          </p:nvPr>
        </p:nvSpPr>
        <p:spPr>
          <a:xfrm>
            <a:off x="1084190" y="1600201"/>
            <a:ext cx="10023619" cy="4530725"/>
          </a:xfrm>
        </p:spPr>
        <p:txBody>
          <a:bodyPr/>
          <a:lstStyle/>
          <a:p>
            <a:pPr eaLnBrk="1" hangingPunct="1">
              <a:lnSpc>
                <a:spcPct val="90000"/>
              </a:lnSpc>
              <a:defRPr/>
            </a:pPr>
            <a:r>
              <a:rPr lang="en-US" altLang="en-US" sz="2400" dirty="0"/>
              <a:t>Answering Islam  Great site. With links to many other sites helping Christians to deal with Islam www.answeringislam.org </a:t>
            </a:r>
          </a:p>
          <a:p>
            <a:pPr eaLnBrk="1" hangingPunct="1">
              <a:lnSpc>
                <a:spcPct val="90000"/>
              </a:lnSpc>
              <a:defRPr/>
            </a:pPr>
            <a:r>
              <a:rPr lang="en-US" altLang="en-US" sz="2400" dirty="0"/>
              <a:t>Let Us Reason  www.letusreason.org/Islamdir.htm </a:t>
            </a:r>
          </a:p>
          <a:p>
            <a:pPr eaLnBrk="1" hangingPunct="1">
              <a:lnSpc>
                <a:spcPct val="90000"/>
              </a:lnSpc>
              <a:defRPr/>
            </a:pPr>
            <a:r>
              <a:rPr lang="en-US" altLang="en-US" sz="2400" dirty="0"/>
              <a:t>Religion Research Institute  Articles on Islam http://religionresearchinstitute.org </a:t>
            </a:r>
          </a:p>
          <a:p>
            <a:pPr eaLnBrk="1" hangingPunct="1">
              <a:lnSpc>
                <a:spcPct val="90000"/>
              </a:lnSpc>
              <a:defRPr/>
            </a:pPr>
            <a:r>
              <a:rPr lang="en-US" altLang="en-US" sz="2400" dirty="0"/>
              <a:t>Islamic Institute http://islaminstitut.de/english/ </a:t>
            </a:r>
          </a:p>
          <a:p>
            <a:pPr eaLnBrk="1" hangingPunct="1">
              <a:lnSpc>
                <a:spcPct val="90000"/>
              </a:lnSpc>
              <a:defRPr/>
            </a:pPr>
            <a:r>
              <a:rPr lang="en-US" altLang="en-US" sz="2400" dirty="0"/>
              <a:t>Light of Life  Islam from Christian perspective http://light-of-life.com </a:t>
            </a:r>
          </a:p>
          <a:p>
            <a:pPr eaLnBrk="1" hangingPunct="1">
              <a:lnSpc>
                <a:spcPct val="90000"/>
              </a:lnSpc>
              <a:defRPr/>
            </a:pPr>
            <a:r>
              <a:rPr lang="en-US" altLang="en-US" sz="2400" dirty="0" err="1"/>
              <a:t>TruthNet</a:t>
            </a:r>
            <a:r>
              <a:rPr lang="en-US" altLang="en-US" sz="2400" dirty="0"/>
              <a:t>  Islam, world religions and cults www.truthnet.org/islam </a:t>
            </a:r>
          </a:p>
          <a:p>
            <a:pPr eaLnBrk="1" hangingPunct="1">
              <a:lnSpc>
                <a:spcPct val="90000"/>
              </a:lnSpc>
              <a:defRPr/>
            </a:pPr>
            <a:endParaRPr lang="en-US" altLang="en-US" sz="2400" dirty="0"/>
          </a:p>
          <a:p>
            <a:pPr eaLnBrk="1" hangingPunct="1">
              <a:lnSpc>
                <a:spcPct val="90000"/>
              </a:lnSpc>
              <a:defRPr/>
            </a:pPr>
            <a:endParaRPr lang="en-US" altLang="en-US" sz="2400" dirty="0"/>
          </a:p>
        </p:txBody>
      </p:sp>
    </p:spTree>
    <p:extLst>
      <p:ext uri="{BB962C8B-B14F-4D97-AF65-F5344CB8AC3E}">
        <p14:creationId xmlns:p14="http://schemas.microsoft.com/office/powerpoint/2010/main" val="2879283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950B7EA-4352-43F7-AD72-647730F84C5B}"/>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7E45D4-4BCC-4196-8C01-2DF34C5EE3ED}" type="slidenum">
              <a:rPr lang="en-US" altLang="en-US">
                <a:latin typeface="Verdana" panose="020B0604030504040204" pitchFamily="34" charset="0"/>
              </a:rPr>
              <a:pPr eaLnBrk="1" hangingPunct="1"/>
              <a:t>6</a:t>
            </a:fld>
            <a:endParaRPr lang="en-US" altLang="en-US">
              <a:latin typeface="Verdana" panose="020B0604030504040204" pitchFamily="34" charset="0"/>
            </a:endParaRPr>
          </a:p>
        </p:txBody>
      </p:sp>
      <p:sp>
        <p:nvSpPr>
          <p:cNvPr id="46082" name="Rectangle 2">
            <a:extLst>
              <a:ext uri="{FF2B5EF4-FFF2-40B4-BE49-F238E27FC236}">
                <a16:creationId xmlns:a16="http://schemas.microsoft.com/office/drawing/2014/main" id="{781A1981-8814-4BFE-BD74-C5FC897EA754}"/>
              </a:ext>
            </a:extLst>
          </p:cNvPr>
          <p:cNvSpPr>
            <a:spLocks noGrp="1" noChangeArrowheads="1"/>
          </p:cNvSpPr>
          <p:nvPr>
            <p:ph type="title"/>
          </p:nvPr>
        </p:nvSpPr>
        <p:spPr/>
        <p:txBody>
          <a:bodyPr/>
          <a:lstStyle/>
          <a:p>
            <a:pPr eaLnBrk="1" hangingPunct="1">
              <a:defRPr/>
            </a:pPr>
            <a:r>
              <a:rPr lang="en-US" altLang="en-US"/>
              <a:t>Sect</a:t>
            </a:r>
          </a:p>
        </p:txBody>
      </p:sp>
      <p:sp>
        <p:nvSpPr>
          <p:cNvPr id="46083" name="Rectangle 3">
            <a:extLst>
              <a:ext uri="{FF2B5EF4-FFF2-40B4-BE49-F238E27FC236}">
                <a16:creationId xmlns:a16="http://schemas.microsoft.com/office/drawing/2014/main" id="{AEA4D42D-BDE1-4363-968D-1A4F23F5C00D}"/>
              </a:ext>
            </a:extLst>
          </p:cNvPr>
          <p:cNvSpPr>
            <a:spLocks noGrp="1" noChangeArrowheads="1"/>
          </p:cNvSpPr>
          <p:nvPr>
            <p:ph type="body" idx="1"/>
          </p:nvPr>
        </p:nvSpPr>
        <p:spPr/>
        <p:txBody>
          <a:bodyPr/>
          <a:lstStyle/>
          <a:p>
            <a:pPr eaLnBrk="1" hangingPunct="1">
              <a:lnSpc>
                <a:spcPct val="90000"/>
              </a:lnSpc>
              <a:buFont typeface="Wingdings" panose="05000000000000000000" pitchFamily="2" charset="2"/>
              <a:buBlip>
                <a:blip r:embed="rId3"/>
              </a:buBlip>
              <a:defRPr/>
            </a:pPr>
            <a:r>
              <a:rPr lang="en-US" altLang="en-US" sz="2400" dirty="0"/>
              <a:t>A sect generally emphasizes or over-emphasizes a particular aspect of a religion but is not usually heretical.</a:t>
            </a:r>
          </a:p>
          <a:p>
            <a:pPr eaLnBrk="1" hangingPunct="1">
              <a:lnSpc>
                <a:spcPct val="90000"/>
              </a:lnSpc>
              <a:buFont typeface="Wingdings" panose="05000000000000000000" pitchFamily="2" charset="2"/>
              <a:buBlip>
                <a:blip r:embed="rId3"/>
              </a:buBlip>
              <a:defRPr/>
            </a:pPr>
            <a:r>
              <a:rPr lang="en-US" altLang="en-US" sz="2800" dirty="0"/>
              <a:t> </a:t>
            </a:r>
            <a:r>
              <a:rPr lang="en-US" altLang="en-US" sz="2400" dirty="0"/>
              <a:t>“A religious group which is gathered or called out of some natural organic group or state church on positively anti-conformist grounds, sometimes by a charismatic leader, but as often by some principle of greater strictness, more single-minded dedication, or more intense abnegation of the world and its attractions. Often, even usually, the sect has as its main principle some </a:t>
            </a:r>
          </a:p>
          <a:p>
            <a:pPr eaLnBrk="1" hangingPunct="1">
              <a:lnSpc>
                <a:spcPct val="90000"/>
              </a:lnSpc>
              <a:buFont typeface="Wingdings" panose="05000000000000000000" pitchFamily="2" charset="2"/>
              <a:buBlip>
                <a:blip r:embed="rId3"/>
              </a:buBlip>
              <a:defRPr/>
            </a:pPr>
            <a:r>
              <a:rPr lang="en-US" altLang="en-US" sz="2400" dirty="0"/>
              <a:t>“In general, they seek to improve upon existing traditions, rather than to replace them entirely.” </a:t>
            </a:r>
            <a:r>
              <a:rPr lang="en-US" altLang="en-US" sz="1200" dirty="0"/>
              <a:t>(“The Culture of Cults” www.fwbo-files.com/CofC.htm p. 10, 5/20/05)</a:t>
            </a:r>
          </a:p>
          <a:p>
            <a:pPr eaLnBrk="1" hangingPunct="1">
              <a:lnSpc>
                <a:spcPct val="90000"/>
              </a:lnSpc>
              <a:buFont typeface="Wingdings" panose="05000000000000000000" pitchFamily="2" charset="2"/>
              <a:buBlip>
                <a:blip r:embed="rId3"/>
              </a:buBlip>
              <a:defRPr/>
            </a:pPr>
            <a:endParaRPr lang="en-US" altLang="en-US" sz="2400" dirty="0"/>
          </a:p>
          <a:p>
            <a:pPr eaLnBrk="1" hangingPunct="1">
              <a:lnSpc>
                <a:spcPct val="90000"/>
              </a:lnSpc>
              <a:buFont typeface="Wingdings" panose="05000000000000000000" pitchFamily="2" charset="2"/>
              <a:buBlip>
                <a:blip r:embed="rId3"/>
              </a:buBlip>
              <a:defRPr/>
            </a:pPr>
            <a:endParaRPr lang="en-US" altLang="en-US" sz="1600" dirty="0"/>
          </a:p>
          <a:p>
            <a:pPr eaLnBrk="1" hangingPunct="1">
              <a:lnSpc>
                <a:spcPct val="90000"/>
              </a:lnSpc>
              <a:buFont typeface="Wingdings" panose="05000000000000000000" pitchFamily="2" charset="2"/>
              <a:buBlip>
                <a:blip r:embed="rId3"/>
              </a:buBlip>
              <a:defRPr/>
            </a:pPr>
            <a:endParaRPr lang="en-US" altLang="en-US" sz="2400" dirty="0"/>
          </a:p>
        </p:txBody>
      </p:sp>
    </p:spTree>
    <p:extLst>
      <p:ext uri="{BB962C8B-B14F-4D97-AF65-F5344CB8AC3E}">
        <p14:creationId xmlns:p14="http://schemas.microsoft.com/office/powerpoint/2010/main" val="28056869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A3373DB-F1B3-4150-A6DD-1F3C586AAAB2}"/>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DF007C-7DD8-4297-83A6-6D7E6C362DAB}" type="slidenum">
              <a:rPr lang="en-US" altLang="en-US">
                <a:latin typeface="Verdana" panose="020B0604030504040204" pitchFamily="34" charset="0"/>
              </a:rPr>
              <a:pPr eaLnBrk="1" hangingPunct="1"/>
              <a:t>60</a:t>
            </a:fld>
            <a:endParaRPr lang="en-US" altLang="en-US">
              <a:latin typeface="Verdana" panose="020B0604030504040204" pitchFamily="34" charset="0"/>
            </a:endParaRPr>
          </a:p>
        </p:txBody>
      </p:sp>
      <p:sp>
        <p:nvSpPr>
          <p:cNvPr id="15362" name="Rectangle 2">
            <a:extLst>
              <a:ext uri="{FF2B5EF4-FFF2-40B4-BE49-F238E27FC236}">
                <a16:creationId xmlns:a16="http://schemas.microsoft.com/office/drawing/2014/main" id="{9A4CB83C-8094-4E1F-A86B-099BB5DF68DD}"/>
              </a:ext>
            </a:extLst>
          </p:cNvPr>
          <p:cNvSpPr>
            <a:spLocks noGrp="1" noChangeArrowheads="1"/>
          </p:cNvSpPr>
          <p:nvPr>
            <p:ph type="title"/>
          </p:nvPr>
        </p:nvSpPr>
        <p:spPr>
          <a:xfrm>
            <a:off x="1524000" y="228600"/>
            <a:ext cx="8686800" cy="838200"/>
          </a:xfrm>
        </p:spPr>
        <p:txBody>
          <a:bodyPr/>
          <a:lstStyle/>
          <a:p>
            <a:pPr eaLnBrk="1" hangingPunct="1">
              <a:defRPr/>
            </a:pPr>
            <a:r>
              <a:rPr lang="en-US" altLang="en-US" sz="4000"/>
              <a:t>Websites on African religions</a:t>
            </a:r>
          </a:p>
        </p:txBody>
      </p:sp>
      <p:sp>
        <p:nvSpPr>
          <p:cNvPr id="15363" name="Rectangle 3">
            <a:extLst>
              <a:ext uri="{FF2B5EF4-FFF2-40B4-BE49-F238E27FC236}">
                <a16:creationId xmlns:a16="http://schemas.microsoft.com/office/drawing/2014/main" id="{02A526AE-5E4F-467A-907B-01710B6B1660}"/>
              </a:ext>
            </a:extLst>
          </p:cNvPr>
          <p:cNvSpPr>
            <a:spLocks noGrp="1" noChangeArrowheads="1"/>
          </p:cNvSpPr>
          <p:nvPr>
            <p:ph type="body" idx="1"/>
          </p:nvPr>
        </p:nvSpPr>
        <p:spPr>
          <a:xfrm>
            <a:off x="1084191" y="1143000"/>
            <a:ext cx="9966011" cy="5486400"/>
          </a:xfrm>
        </p:spPr>
        <p:txBody>
          <a:bodyPr/>
          <a:lstStyle/>
          <a:p>
            <a:pPr eaLnBrk="1" hangingPunct="1">
              <a:defRPr/>
            </a:pPr>
            <a:r>
              <a:rPr lang="en-US" altLang="en-US" sz="2000" dirty="0"/>
              <a:t>West African religious practices from 500-1590 AD www.bookrags.com/samphist/sub4.html</a:t>
            </a:r>
          </a:p>
          <a:p>
            <a:pPr eaLnBrk="1" hangingPunct="1">
              <a:defRPr/>
            </a:pPr>
            <a:r>
              <a:rPr lang="en-US" altLang="en-US" sz="2000" dirty="0"/>
              <a:t>African-derived religions  Many links  http://sparta.rice.edu/~maryc/AfroCuban.html </a:t>
            </a:r>
          </a:p>
          <a:p>
            <a:pPr eaLnBrk="1" hangingPunct="1">
              <a:defRPr/>
            </a:pPr>
            <a:r>
              <a:rPr lang="en-US" altLang="en-US" sz="2000" dirty="0"/>
              <a:t>Apologetics Index –enter cult name www.apologeticsindex.org </a:t>
            </a:r>
          </a:p>
          <a:p>
            <a:pPr eaLnBrk="1" hangingPunct="1">
              <a:defRPr/>
            </a:pPr>
            <a:r>
              <a:rPr lang="en-US" altLang="en-US" sz="2000" dirty="0"/>
              <a:t>South African </a:t>
            </a:r>
            <a:r>
              <a:rPr lang="en-US" altLang="en-US" sz="2000" dirty="0" err="1"/>
              <a:t>Missiological</a:t>
            </a:r>
            <a:r>
              <a:rPr lang="en-US" altLang="en-US" sz="2000" dirty="0"/>
              <a:t> Society   African Independent Churches www.geocities.com/Athens/Parthenon/8409/index1.htm </a:t>
            </a:r>
          </a:p>
          <a:p>
            <a:pPr eaLnBrk="1" hangingPunct="1">
              <a:defRPr/>
            </a:pPr>
            <a:r>
              <a:rPr lang="en-US" altLang="en-US" sz="2000" dirty="0"/>
              <a:t>Dictionary of African Christian Biography  Search for African religious leaders by country   www.dacb.org/ </a:t>
            </a:r>
          </a:p>
          <a:p>
            <a:pPr eaLnBrk="1" hangingPunct="1">
              <a:defRPr/>
            </a:pPr>
            <a:r>
              <a:rPr lang="en-US" altLang="en-US" sz="2000" i="1" dirty="0" err="1"/>
              <a:t>Missionlalia</a:t>
            </a:r>
            <a:r>
              <a:rPr lang="en-US" altLang="en-US" sz="2000" dirty="0"/>
              <a:t> (missions journal) articles on African religion www.geocities.com/Athens/Parthenon/8409/articles.htm </a:t>
            </a:r>
          </a:p>
        </p:txBody>
      </p:sp>
    </p:spTree>
    <p:extLst>
      <p:ext uri="{BB962C8B-B14F-4D97-AF65-F5344CB8AC3E}">
        <p14:creationId xmlns:p14="http://schemas.microsoft.com/office/powerpoint/2010/main" val="4688878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8643B31-2C55-4EC0-BDD3-CE1A65FE0AAE}"/>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7B7EDB2-CB25-4AF1-BE69-1FF3684357C0}" type="slidenum">
              <a:rPr lang="en-US" altLang="en-US">
                <a:latin typeface="Verdana" panose="020B0604030504040204" pitchFamily="34" charset="0"/>
              </a:rPr>
              <a:pPr eaLnBrk="1" hangingPunct="1"/>
              <a:t>61</a:t>
            </a:fld>
            <a:endParaRPr lang="en-US" altLang="en-US">
              <a:latin typeface="Verdana" panose="020B0604030504040204" pitchFamily="34" charset="0"/>
            </a:endParaRPr>
          </a:p>
        </p:txBody>
      </p:sp>
      <p:sp>
        <p:nvSpPr>
          <p:cNvPr id="16386" name="Rectangle 2">
            <a:extLst>
              <a:ext uri="{FF2B5EF4-FFF2-40B4-BE49-F238E27FC236}">
                <a16:creationId xmlns:a16="http://schemas.microsoft.com/office/drawing/2014/main" id="{2AFF3086-5F8A-4B43-8674-65F549C062A7}"/>
              </a:ext>
            </a:extLst>
          </p:cNvPr>
          <p:cNvSpPr>
            <a:spLocks noGrp="1" noChangeArrowheads="1"/>
          </p:cNvSpPr>
          <p:nvPr>
            <p:ph type="title"/>
          </p:nvPr>
        </p:nvSpPr>
        <p:spPr/>
        <p:txBody>
          <a:bodyPr/>
          <a:lstStyle/>
          <a:p>
            <a:pPr eaLnBrk="1" hangingPunct="1">
              <a:defRPr/>
            </a:pPr>
            <a:r>
              <a:rPr lang="en-US" altLang="en-US"/>
              <a:t>African religion sites	</a:t>
            </a:r>
          </a:p>
        </p:txBody>
      </p:sp>
      <p:sp>
        <p:nvSpPr>
          <p:cNvPr id="16387" name="Rectangle 3">
            <a:extLst>
              <a:ext uri="{FF2B5EF4-FFF2-40B4-BE49-F238E27FC236}">
                <a16:creationId xmlns:a16="http://schemas.microsoft.com/office/drawing/2014/main" id="{B9F33559-56CB-494A-87C9-515E82304D80}"/>
              </a:ext>
            </a:extLst>
          </p:cNvPr>
          <p:cNvSpPr>
            <a:spLocks noGrp="1" noChangeArrowheads="1"/>
          </p:cNvSpPr>
          <p:nvPr>
            <p:ph type="body" idx="1"/>
          </p:nvPr>
        </p:nvSpPr>
        <p:spPr>
          <a:xfrm>
            <a:off x="1084191" y="1600201"/>
            <a:ext cx="10081226" cy="4530725"/>
          </a:xfrm>
        </p:spPr>
        <p:txBody>
          <a:bodyPr/>
          <a:lstStyle/>
          <a:p>
            <a:pPr eaLnBrk="1" hangingPunct="1">
              <a:defRPr/>
            </a:pPr>
            <a:r>
              <a:rPr lang="en-US" altLang="en-US" sz="2400" dirty="0"/>
              <a:t>African religions </a:t>
            </a:r>
            <a:r>
              <a:rPr lang="en-US" altLang="en-US" sz="2400" dirty="0" err="1"/>
              <a:t>weblist</a:t>
            </a:r>
            <a:r>
              <a:rPr lang="en-US" altLang="en-US" sz="2400" dirty="0"/>
              <a:t> http://members.aol.com/porchfour/religion/african.htm </a:t>
            </a:r>
          </a:p>
          <a:p>
            <a:pPr eaLnBrk="1" hangingPunct="1">
              <a:defRPr/>
            </a:pPr>
            <a:r>
              <a:rPr lang="en-US" altLang="en-US" sz="2400" dirty="0"/>
              <a:t>African Traditional Religion  articles www.afrikaworld.net/afrel/ </a:t>
            </a:r>
          </a:p>
        </p:txBody>
      </p:sp>
    </p:spTree>
    <p:extLst>
      <p:ext uri="{BB962C8B-B14F-4D97-AF65-F5344CB8AC3E}">
        <p14:creationId xmlns:p14="http://schemas.microsoft.com/office/powerpoint/2010/main" val="30580467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D1ABAFBF-4CF4-44BA-9E7B-24137EAA5FA9}"/>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latin typeface="Verdana" panose="020B0604030504040204" pitchFamily="34" charset="0"/>
              </a:rPr>
              <a:t>END    </a:t>
            </a:r>
            <a:fld id="{AF243815-07F4-4257-9B88-3D3885A6E95B}" type="slidenum">
              <a:rPr lang="en-US" altLang="en-US">
                <a:latin typeface="Verdana" panose="020B0604030504040204" pitchFamily="34" charset="0"/>
              </a:rPr>
              <a:pPr eaLnBrk="1" hangingPunct="1"/>
              <a:t>62</a:t>
            </a:fld>
            <a:endParaRPr lang="en-US" altLang="en-US">
              <a:latin typeface="Verdana" panose="020B0604030504040204" pitchFamily="34" charset="0"/>
            </a:endParaRPr>
          </a:p>
        </p:txBody>
      </p:sp>
      <p:sp>
        <p:nvSpPr>
          <p:cNvPr id="52226" name="Rectangle 2">
            <a:extLst>
              <a:ext uri="{FF2B5EF4-FFF2-40B4-BE49-F238E27FC236}">
                <a16:creationId xmlns:a16="http://schemas.microsoft.com/office/drawing/2014/main" id="{B34AC163-55AF-4ED1-A16A-37A574B39DF3}"/>
              </a:ext>
            </a:extLst>
          </p:cNvPr>
          <p:cNvSpPr>
            <a:spLocks noGrp="1" noChangeArrowheads="1"/>
          </p:cNvSpPr>
          <p:nvPr>
            <p:ph type="title"/>
          </p:nvPr>
        </p:nvSpPr>
        <p:spPr>
          <a:xfrm>
            <a:off x="609802" y="874487"/>
            <a:ext cx="10972800" cy="1139825"/>
          </a:xfrm>
        </p:spPr>
        <p:txBody>
          <a:bodyPr/>
          <a:lstStyle/>
          <a:p>
            <a:pPr eaLnBrk="1" hangingPunct="1">
              <a:defRPr/>
            </a:pPr>
            <a:r>
              <a:rPr lang="en-US" altLang="en-US" sz="4000" dirty="0"/>
              <a:t>True Christians Know Their Savior</a:t>
            </a:r>
            <a:br>
              <a:rPr lang="en-US" altLang="en-US" sz="4000" dirty="0"/>
            </a:br>
            <a:r>
              <a:rPr lang="en-US" altLang="en-US" sz="4000" dirty="0"/>
              <a:t>He Will Save and Preserve Them</a:t>
            </a:r>
          </a:p>
        </p:txBody>
      </p:sp>
      <p:sp>
        <p:nvSpPr>
          <p:cNvPr id="6" name="Rectangle 3">
            <a:extLst>
              <a:ext uri="{FF2B5EF4-FFF2-40B4-BE49-F238E27FC236}">
                <a16:creationId xmlns:a16="http://schemas.microsoft.com/office/drawing/2014/main" id="{763C1F56-E330-44E1-A464-0449F61B296F}"/>
              </a:ext>
            </a:extLst>
          </p:cNvPr>
          <p:cNvSpPr txBox="1">
            <a:spLocks noChangeArrowheads="1"/>
          </p:cNvSpPr>
          <p:nvPr/>
        </p:nvSpPr>
        <p:spPr bwMode="auto">
          <a:xfrm>
            <a:off x="1084191" y="2392074"/>
            <a:ext cx="10023618" cy="357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marL="0" indent="0" eaLnBrk="1" hangingPunct="1">
              <a:buFont typeface="Wingdings" panose="05000000000000000000" pitchFamily="2" charset="2"/>
              <a:buNone/>
              <a:defRPr/>
            </a:pPr>
            <a:r>
              <a:rPr lang="en-US" altLang="en-US" sz="2400" b="1" kern="0" dirty="0"/>
              <a:t>John 10:24-28 </a:t>
            </a:r>
            <a:r>
              <a:rPr lang="en-US" altLang="en-US" sz="2400" kern="0" dirty="0"/>
              <a:t>  </a:t>
            </a:r>
            <a:r>
              <a:rPr lang="en-US" altLang="en-US" sz="2400" kern="0" baseline="30000" dirty="0"/>
              <a:t>24</a:t>
            </a:r>
            <a:r>
              <a:rPr lang="en-US" altLang="en-US" sz="2400" kern="0" dirty="0"/>
              <a:t>The Jews gathered around him, saying, "How long will you keep us in suspense? If you are the Christ, {Or Messiah} tell us plainly."  </a:t>
            </a:r>
            <a:r>
              <a:rPr lang="en-US" altLang="en-US" sz="2400" kern="0" baseline="30000" dirty="0"/>
              <a:t>25</a:t>
            </a:r>
            <a:r>
              <a:rPr lang="en-US" altLang="en-US" sz="2400" kern="0" dirty="0"/>
              <a:t>Jesus answered, "I did tell you, but you do not believe. The miracles I do in my Father's name speak for me,  </a:t>
            </a:r>
            <a:r>
              <a:rPr lang="en-US" altLang="en-US" sz="2400" kern="0" baseline="30000" dirty="0"/>
              <a:t>26</a:t>
            </a:r>
            <a:r>
              <a:rPr lang="en-US" altLang="en-US" sz="2400" kern="0" dirty="0"/>
              <a:t>but you do not believe because you are not my sheep.  </a:t>
            </a:r>
            <a:r>
              <a:rPr lang="en-US" altLang="en-US" sz="2400" kern="0" baseline="30000" dirty="0"/>
              <a:t>27</a:t>
            </a:r>
            <a:r>
              <a:rPr lang="en-US" altLang="en-US" sz="2400" kern="0" dirty="0"/>
              <a:t>My sheep listen to my voice; I know them, and they follow me.  </a:t>
            </a:r>
            <a:r>
              <a:rPr lang="en-US" altLang="en-US" sz="2400" kern="0" baseline="30000" dirty="0"/>
              <a:t>28</a:t>
            </a:r>
            <a:r>
              <a:rPr lang="en-US" altLang="en-US" sz="2400" kern="0" dirty="0"/>
              <a:t>I give them eternal life, and they shall never perish; no one can snatch them out of my hand.</a:t>
            </a:r>
          </a:p>
        </p:txBody>
      </p:sp>
    </p:spTree>
    <p:extLst>
      <p:ext uri="{BB962C8B-B14F-4D97-AF65-F5344CB8AC3E}">
        <p14:creationId xmlns:p14="http://schemas.microsoft.com/office/powerpoint/2010/main" val="53404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1A76A11-3529-42B3-A5EC-AE91E20EDED7}"/>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A3EB1C-D80B-4636-82FF-B754BB538730}" type="slidenum">
              <a:rPr lang="en-US" altLang="en-US">
                <a:latin typeface="Verdana" panose="020B0604030504040204" pitchFamily="34" charset="0"/>
              </a:rPr>
              <a:pPr eaLnBrk="1" hangingPunct="1"/>
              <a:t>7</a:t>
            </a:fld>
            <a:endParaRPr lang="en-US" altLang="en-US">
              <a:latin typeface="Verdana" panose="020B0604030504040204" pitchFamily="34" charset="0"/>
            </a:endParaRPr>
          </a:p>
        </p:txBody>
      </p:sp>
      <p:sp>
        <p:nvSpPr>
          <p:cNvPr id="38914" name="Rectangle 2">
            <a:extLst>
              <a:ext uri="{FF2B5EF4-FFF2-40B4-BE49-F238E27FC236}">
                <a16:creationId xmlns:a16="http://schemas.microsoft.com/office/drawing/2014/main" id="{1E1B843A-8793-4F50-9954-518D2AA3FE41}"/>
              </a:ext>
            </a:extLst>
          </p:cNvPr>
          <p:cNvSpPr>
            <a:spLocks noGrp="1" noChangeArrowheads="1"/>
          </p:cNvSpPr>
          <p:nvPr>
            <p:ph type="title"/>
          </p:nvPr>
        </p:nvSpPr>
        <p:spPr/>
        <p:txBody>
          <a:bodyPr/>
          <a:lstStyle/>
          <a:p>
            <a:pPr eaLnBrk="1" hangingPunct="1">
              <a:defRPr/>
            </a:pPr>
            <a:r>
              <a:rPr lang="en-US" altLang="en-US"/>
              <a:t>Cults--definition</a:t>
            </a:r>
          </a:p>
        </p:txBody>
      </p:sp>
      <p:sp>
        <p:nvSpPr>
          <p:cNvPr id="38915" name="Rectangle 3">
            <a:extLst>
              <a:ext uri="{FF2B5EF4-FFF2-40B4-BE49-F238E27FC236}">
                <a16:creationId xmlns:a16="http://schemas.microsoft.com/office/drawing/2014/main" id="{764B1C11-4236-44F9-A77C-2B13A265B03A}"/>
              </a:ext>
            </a:extLst>
          </p:cNvPr>
          <p:cNvSpPr>
            <a:spLocks noGrp="1" noChangeArrowheads="1"/>
          </p:cNvSpPr>
          <p:nvPr>
            <p:ph type="body" idx="1"/>
          </p:nvPr>
        </p:nvSpPr>
        <p:spPr/>
        <p:txBody>
          <a:bodyPr/>
          <a:lstStyle/>
          <a:p>
            <a:pPr eaLnBrk="1" hangingPunct="1">
              <a:lnSpc>
                <a:spcPct val="90000"/>
              </a:lnSpc>
              <a:defRPr/>
            </a:pPr>
            <a:r>
              <a:rPr lang="en-US" altLang="en-US" sz="2400"/>
              <a:t>Any Christian can be guilty of teaching minor errors and not be a “false teacher.”</a:t>
            </a:r>
          </a:p>
          <a:p>
            <a:pPr lvl="1" eaLnBrk="1" hangingPunct="1">
              <a:lnSpc>
                <a:spcPct val="90000"/>
              </a:lnSpc>
              <a:defRPr/>
            </a:pPr>
            <a:r>
              <a:rPr lang="en-US" altLang="en-US" sz="2000"/>
              <a:t>Only those gifted and called by God should teach, since He will judge teachers more strictly (James 3:1).</a:t>
            </a:r>
          </a:p>
          <a:p>
            <a:pPr lvl="1" eaLnBrk="1" hangingPunct="1">
              <a:lnSpc>
                <a:spcPct val="90000"/>
              </a:lnSpc>
              <a:defRPr/>
            </a:pPr>
            <a:r>
              <a:rPr lang="en-US" altLang="en-US" sz="2000"/>
              <a:t>A false teacher today is the equivalent of a false prophet of the Old Testament (2 Pet. 2:1).</a:t>
            </a:r>
          </a:p>
          <a:p>
            <a:pPr lvl="2" eaLnBrk="1" hangingPunct="1">
              <a:lnSpc>
                <a:spcPct val="90000"/>
              </a:lnSpc>
              <a:defRPr/>
            </a:pPr>
            <a:r>
              <a:rPr lang="en-US" altLang="en-US" sz="1800"/>
              <a:t>NIV </a:t>
            </a:r>
            <a:r>
              <a:rPr lang="en-US" altLang="en-US" sz="1800" b="1"/>
              <a:t>2 Peter 2:1</a:t>
            </a:r>
            <a:r>
              <a:rPr lang="en-US" altLang="en-US" sz="1800"/>
              <a:t> But there were also </a:t>
            </a:r>
            <a:r>
              <a:rPr lang="en-US" altLang="en-US" sz="1800" b="1"/>
              <a:t>false prophets</a:t>
            </a:r>
            <a:r>
              <a:rPr lang="en-US" altLang="en-US" sz="1800"/>
              <a:t> among the people, just as there will be </a:t>
            </a:r>
            <a:r>
              <a:rPr lang="en-US" altLang="en-US" sz="1800" b="1"/>
              <a:t>false teachers</a:t>
            </a:r>
            <a:r>
              <a:rPr lang="en-US" altLang="en-US" sz="1800"/>
              <a:t> among you. They will secretly introduce destructive heresies, even denying the sovereign Lord who bought them-- bringing swift destruction on themselves.</a:t>
            </a:r>
          </a:p>
          <a:p>
            <a:pPr eaLnBrk="1" hangingPunct="1">
              <a:lnSpc>
                <a:spcPct val="90000"/>
              </a:lnSpc>
              <a:defRPr/>
            </a:pPr>
            <a:r>
              <a:rPr lang="en-US" altLang="en-US" sz="2400"/>
              <a:t>Virtually all cults based upon Christianity deviate from the biblical view of Christ’s nature and work. </a:t>
            </a:r>
          </a:p>
          <a:p>
            <a:pPr lvl="1" eaLnBrk="1" hangingPunct="1">
              <a:lnSpc>
                <a:spcPct val="90000"/>
              </a:lnSpc>
              <a:defRPr/>
            </a:pPr>
            <a:r>
              <a:rPr lang="en-US" altLang="en-US" sz="2000"/>
              <a:t>It’s difficult to believe that someone could embrace cultic beliefs about Christ and be or remain a Christian (John 14:6).</a:t>
            </a:r>
          </a:p>
        </p:txBody>
      </p:sp>
    </p:spTree>
    <p:extLst>
      <p:ext uri="{BB962C8B-B14F-4D97-AF65-F5344CB8AC3E}">
        <p14:creationId xmlns:p14="http://schemas.microsoft.com/office/powerpoint/2010/main" val="1423586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BC5FBED4-10A9-4AE9-8FE9-2B29959E87B4}"/>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AB8FDF-AB31-48C8-92A8-BA63FEA833B8}" type="slidenum">
              <a:rPr lang="en-US" altLang="en-US">
                <a:latin typeface="Verdana" panose="020B0604030504040204" pitchFamily="34" charset="0"/>
              </a:rPr>
              <a:pPr eaLnBrk="1" hangingPunct="1"/>
              <a:t>8</a:t>
            </a:fld>
            <a:endParaRPr lang="en-US" altLang="en-US">
              <a:latin typeface="Verdana" panose="020B0604030504040204" pitchFamily="34" charset="0"/>
            </a:endParaRPr>
          </a:p>
        </p:txBody>
      </p:sp>
      <p:sp>
        <p:nvSpPr>
          <p:cNvPr id="18434" name="Rectangle 2">
            <a:extLst>
              <a:ext uri="{FF2B5EF4-FFF2-40B4-BE49-F238E27FC236}">
                <a16:creationId xmlns:a16="http://schemas.microsoft.com/office/drawing/2014/main" id="{84D7C658-6C0E-49C5-B61E-42731F338FAA}"/>
              </a:ext>
            </a:extLst>
          </p:cNvPr>
          <p:cNvSpPr>
            <a:spLocks noGrp="1" noChangeArrowheads="1"/>
          </p:cNvSpPr>
          <p:nvPr>
            <p:ph type="title"/>
          </p:nvPr>
        </p:nvSpPr>
        <p:spPr/>
        <p:txBody>
          <a:bodyPr/>
          <a:lstStyle/>
          <a:p>
            <a:pPr eaLnBrk="1" hangingPunct="1">
              <a:defRPr/>
            </a:pPr>
            <a:r>
              <a:rPr lang="en-US" altLang="en-US" dirty="0"/>
              <a:t>What is a cult?</a:t>
            </a:r>
          </a:p>
        </p:txBody>
      </p:sp>
      <p:sp>
        <p:nvSpPr>
          <p:cNvPr id="18435" name="Rectangle 3">
            <a:extLst>
              <a:ext uri="{FF2B5EF4-FFF2-40B4-BE49-F238E27FC236}">
                <a16:creationId xmlns:a16="http://schemas.microsoft.com/office/drawing/2014/main" id="{5AA56E7D-0B85-43A9-8354-061555AF57C1}"/>
              </a:ext>
            </a:extLst>
          </p:cNvPr>
          <p:cNvSpPr>
            <a:spLocks noGrp="1" noChangeArrowheads="1"/>
          </p:cNvSpPr>
          <p:nvPr>
            <p:ph type="body" idx="1"/>
          </p:nvPr>
        </p:nvSpPr>
        <p:spPr>
          <a:xfrm>
            <a:off x="1084191" y="1295401"/>
            <a:ext cx="10023618" cy="4830763"/>
          </a:xfrm>
        </p:spPr>
        <p:txBody>
          <a:bodyPr/>
          <a:lstStyle/>
          <a:p>
            <a:pPr marL="0" indent="0" eaLnBrk="1" hangingPunct="1">
              <a:lnSpc>
                <a:spcPct val="90000"/>
              </a:lnSpc>
              <a:buNone/>
              <a:defRPr/>
            </a:pPr>
            <a:r>
              <a:rPr lang="en-US" altLang="en-US" sz="2800" dirty="0"/>
              <a:t>A cult is an unorthodox variation, or heresy, upon a major religion. This is a “religious” definition. It is an “organized heresy,” as defined by Dave Breese.</a:t>
            </a:r>
          </a:p>
          <a:p>
            <a:pPr lvl="1" eaLnBrk="1" hangingPunct="1">
              <a:lnSpc>
                <a:spcPct val="90000"/>
              </a:lnSpc>
              <a:defRPr/>
            </a:pPr>
            <a:r>
              <a:rPr lang="en-US" altLang="en-US" sz="2400" dirty="0"/>
              <a:t>The 10 largest world religions are, in order of size: Christianity, Islam, Hinduism, Nonreligion, Chinese Folk-religion, Buddhism, </a:t>
            </a:r>
            <a:r>
              <a:rPr lang="en-US" altLang="en-US" sz="2400" dirty="0" err="1"/>
              <a:t>Ethnoreligion</a:t>
            </a:r>
            <a:r>
              <a:rPr lang="en-US" altLang="en-US" sz="2400" dirty="0"/>
              <a:t>, New Religions (Asian, since 1945, syncretistic), Sikhism </a:t>
            </a:r>
          </a:p>
          <a:p>
            <a:pPr lvl="1" eaLnBrk="1" hangingPunct="1">
              <a:lnSpc>
                <a:spcPct val="90000"/>
              </a:lnSpc>
              <a:buFontTx/>
              <a:buNone/>
              <a:defRPr/>
            </a:pPr>
            <a:r>
              <a:rPr lang="en-US" altLang="en-US" sz="1400" dirty="0">
                <a:solidFill>
                  <a:srgbClr val="000000"/>
                </a:solidFill>
                <a:effectLst>
                  <a:outerShdw blurRad="38100" dist="38100" dir="2700000" algn="tl">
                    <a:srgbClr val="FFFFFF"/>
                  </a:outerShdw>
                </a:effectLst>
                <a:latin typeface="Tahoma" pitchFamily="34" charset="0"/>
              </a:rPr>
              <a:t>	</a:t>
            </a:r>
            <a:r>
              <a:rPr lang="en-US" altLang="en-US" sz="1400" dirty="0">
                <a:solidFill>
                  <a:schemeClr val="tx2">
                    <a:lumMod val="90000"/>
                  </a:schemeClr>
                </a:solidFill>
                <a:effectLst/>
                <a:latin typeface="Tahoma" pitchFamily="34" charset="0"/>
              </a:rPr>
              <a:t>Michael </a:t>
            </a:r>
            <a:r>
              <a:rPr lang="en-US" altLang="en-US" sz="1400" dirty="0" err="1">
                <a:solidFill>
                  <a:schemeClr val="tx2">
                    <a:lumMod val="90000"/>
                  </a:schemeClr>
                </a:solidFill>
                <a:effectLst/>
                <a:latin typeface="Tahoma" pitchFamily="34" charset="0"/>
              </a:rPr>
              <a:t>Jaffarian</a:t>
            </a:r>
            <a:r>
              <a:rPr lang="en-US" altLang="en-US" sz="1400" dirty="0">
                <a:solidFill>
                  <a:schemeClr val="tx2">
                    <a:lumMod val="90000"/>
                  </a:schemeClr>
                </a:solidFill>
                <a:effectLst/>
                <a:latin typeface="Tahoma" pitchFamily="34" charset="0"/>
              </a:rPr>
              <a:t>, “The demographics of world religions entering the 21st century,” in </a:t>
            </a:r>
            <a:r>
              <a:rPr lang="en-US" altLang="en-US" sz="1400" i="1" dirty="0">
                <a:solidFill>
                  <a:schemeClr val="tx2">
                    <a:lumMod val="90000"/>
                  </a:schemeClr>
                </a:solidFill>
                <a:effectLst/>
                <a:latin typeface="Tahoma" pitchFamily="34" charset="0"/>
              </a:rPr>
              <a:t>Between past &amp; future</a:t>
            </a:r>
            <a:r>
              <a:rPr lang="en-US" altLang="en-US" sz="1400" dirty="0">
                <a:solidFill>
                  <a:schemeClr val="tx2">
                    <a:lumMod val="90000"/>
                  </a:schemeClr>
                </a:solidFill>
                <a:effectLst/>
                <a:latin typeface="Tahoma" pitchFamily="34" charset="0"/>
              </a:rPr>
              <a:t>, J. Bonk ed. 2003, p. 253-8.</a:t>
            </a:r>
          </a:p>
          <a:p>
            <a:pPr eaLnBrk="1" hangingPunct="1">
              <a:lnSpc>
                <a:spcPct val="90000"/>
              </a:lnSpc>
              <a:buClr>
                <a:srgbClr val="000000"/>
              </a:buClr>
              <a:buFont typeface="Wingdings" panose="05000000000000000000" pitchFamily="2" charset="2"/>
              <a:buNone/>
              <a:defRPr/>
            </a:pPr>
            <a:r>
              <a:rPr lang="en-US" altLang="en-US" sz="1600" dirty="0">
                <a:latin typeface="Tahoma" pitchFamily="34" charset="0"/>
              </a:rPr>
              <a:t>	</a:t>
            </a:r>
            <a:r>
              <a:rPr lang="en-US" altLang="en-US" sz="2400" dirty="0">
                <a:latin typeface="Tahoma" pitchFamily="34" charset="0"/>
              </a:rPr>
              <a:t>“World religions are religious movements that have attained a status recognized worldwide for their embodiment of particular sacred traditions.”</a:t>
            </a:r>
          </a:p>
          <a:p>
            <a:pPr eaLnBrk="1" hangingPunct="1">
              <a:lnSpc>
                <a:spcPct val="90000"/>
              </a:lnSpc>
              <a:buClr>
                <a:srgbClr val="000000"/>
              </a:buClr>
              <a:buFont typeface="Wingdings" panose="05000000000000000000" pitchFamily="2" charset="2"/>
              <a:buNone/>
              <a:defRPr/>
            </a:pPr>
            <a:r>
              <a:rPr lang="en-US" altLang="en-US" sz="1600" dirty="0">
                <a:solidFill>
                  <a:srgbClr val="000000"/>
                </a:solidFill>
                <a:effectLst>
                  <a:outerShdw blurRad="38100" dist="38100" dir="2700000" algn="tl">
                    <a:srgbClr val="FFFFFF"/>
                  </a:outerShdw>
                </a:effectLst>
                <a:latin typeface="Tahoma" pitchFamily="34" charset="0"/>
              </a:rPr>
              <a:t>	</a:t>
            </a:r>
            <a:r>
              <a:rPr lang="en-US" altLang="en-US" sz="1600" dirty="0">
                <a:solidFill>
                  <a:schemeClr val="tx2">
                    <a:lumMod val="90000"/>
                  </a:schemeClr>
                </a:solidFill>
                <a:effectLst/>
                <a:latin typeface="Tahoma" pitchFamily="34" charset="0"/>
              </a:rPr>
              <a:t>	</a:t>
            </a:r>
            <a:r>
              <a:rPr lang="en-US" altLang="en-US" sz="1400" i="1" dirty="0">
                <a:solidFill>
                  <a:schemeClr val="tx2">
                    <a:lumMod val="90000"/>
                  </a:schemeClr>
                </a:solidFill>
                <a:effectLst/>
                <a:latin typeface="Tahoma" pitchFamily="34" charset="0"/>
              </a:rPr>
              <a:t>Another Gospel</a:t>
            </a:r>
            <a:r>
              <a:rPr lang="en-US" altLang="en-US" sz="1400" dirty="0">
                <a:solidFill>
                  <a:schemeClr val="tx2">
                    <a:lumMod val="90000"/>
                  </a:schemeClr>
                </a:solidFill>
                <a:effectLst/>
                <a:latin typeface="Tahoma" pitchFamily="34" charset="0"/>
              </a:rPr>
              <a:t>, p. 20</a:t>
            </a:r>
            <a:endParaRPr lang="en-US" altLang="en-US" sz="1600" dirty="0">
              <a:solidFill>
                <a:schemeClr val="tx2">
                  <a:lumMod val="90000"/>
                </a:schemeClr>
              </a:solidFill>
              <a:effectLst/>
              <a:latin typeface="Tahoma" pitchFamily="34" charset="0"/>
            </a:endParaRPr>
          </a:p>
          <a:p>
            <a:pPr lvl="2" eaLnBrk="1" hangingPunct="1">
              <a:lnSpc>
                <a:spcPct val="90000"/>
              </a:lnSpc>
              <a:defRPr/>
            </a:pPr>
            <a:endParaRPr lang="en-US" altLang="en-US" sz="2000" dirty="0"/>
          </a:p>
          <a:p>
            <a:pPr lvl="1" eaLnBrk="1" hangingPunct="1">
              <a:lnSpc>
                <a:spcPct val="90000"/>
              </a:lnSpc>
              <a:buFontTx/>
              <a:buNone/>
              <a:defRPr/>
            </a:pPr>
            <a:endParaRPr lang="en-US" altLang="en-US" sz="1400" dirty="0">
              <a:solidFill>
                <a:srgbClr val="000000"/>
              </a:solidFill>
              <a:effectLst>
                <a:outerShdw blurRad="38100" dist="38100" dir="2700000" algn="tl">
                  <a:srgbClr val="FFFFFF"/>
                </a:outerShdw>
              </a:effectLst>
              <a:latin typeface="Tahoma" pitchFamily="34" charset="0"/>
            </a:endParaRPr>
          </a:p>
          <a:p>
            <a:pPr lvl="2" eaLnBrk="1" hangingPunct="1">
              <a:lnSpc>
                <a:spcPct val="90000"/>
              </a:lnSpc>
              <a:buFont typeface="Wingdings" panose="05000000000000000000" pitchFamily="2" charset="2"/>
              <a:buNone/>
              <a:defRPr/>
            </a:pPr>
            <a:endParaRPr lang="en-US" altLang="en-US" sz="2000" dirty="0"/>
          </a:p>
        </p:txBody>
      </p:sp>
    </p:spTree>
    <p:extLst>
      <p:ext uri="{BB962C8B-B14F-4D97-AF65-F5344CB8AC3E}">
        <p14:creationId xmlns:p14="http://schemas.microsoft.com/office/powerpoint/2010/main" val="804989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801A30D-92DE-433C-971A-399F0DB2FF96}"/>
              </a:ext>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366D7B-90F2-4C35-A950-C081BA791619}" type="slidenum">
              <a:rPr lang="en-US" altLang="en-US">
                <a:latin typeface="Verdana" panose="020B0604030504040204" pitchFamily="34" charset="0"/>
              </a:rPr>
              <a:pPr eaLnBrk="1" hangingPunct="1"/>
              <a:t>9</a:t>
            </a:fld>
            <a:endParaRPr lang="en-US" altLang="en-US">
              <a:latin typeface="Verdana" panose="020B0604030504040204" pitchFamily="34" charset="0"/>
            </a:endParaRPr>
          </a:p>
        </p:txBody>
      </p:sp>
      <p:sp>
        <p:nvSpPr>
          <p:cNvPr id="62466" name="Rectangle 2">
            <a:extLst>
              <a:ext uri="{FF2B5EF4-FFF2-40B4-BE49-F238E27FC236}">
                <a16:creationId xmlns:a16="http://schemas.microsoft.com/office/drawing/2014/main" id="{D62A23BF-AD51-4291-97EE-BF76807C48A3}"/>
              </a:ext>
            </a:extLst>
          </p:cNvPr>
          <p:cNvSpPr>
            <a:spLocks noGrp="1" noChangeArrowheads="1"/>
          </p:cNvSpPr>
          <p:nvPr>
            <p:ph type="title"/>
          </p:nvPr>
        </p:nvSpPr>
        <p:spPr/>
        <p:txBody>
          <a:bodyPr/>
          <a:lstStyle/>
          <a:p>
            <a:pPr eaLnBrk="1" hangingPunct="1">
              <a:defRPr/>
            </a:pPr>
            <a:r>
              <a:rPr lang="en-US" altLang="en-US"/>
              <a:t>Cultic Patterns by Rick Branch</a:t>
            </a:r>
          </a:p>
        </p:txBody>
      </p:sp>
      <p:sp>
        <p:nvSpPr>
          <p:cNvPr id="62467" name="Rectangle 3">
            <a:extLst>
              <a:ext uri="{FF2B5EF4-FFF2-40B4-BE49-F238E27FC236}">
                <a16:creationId xmlns:a16="http://schemas.microsoft.com/office/drawing/2014/main" id="{2D167CA5-6B66-4F3D-AF43-A26BB693AD98}"/>
              </a:ext>
            </a:extLst>
          </p:cNvPr>
          <p:cNvSpPr>
            <a:spLocks noGrp="1" noChangeArrowheads="1"/>
          </p:cNvSpPr>
          <p:nvPr>
            <p:ph type="body" idx="1"/>
          </p:nvPr>
        </p:nvSpPr>
        <p:spPr/>
        <p:txBody>
          <a:bodyPr/>
          <a:lstStyle/>
          <a:p>
            <a:pPr eaLnBrk="1" hangingPunct="1">
              <a:lnSpc>
                <a:spcPct val="90000"/>
              </a:lnSpc>
              <a:defRPr/>
            </a:pPr>
            <a:r>
              <a:rPr lang="en-US" altLang="en-US" sz="2800" dirty="0"/>
              <a:t>“They add to the Word of God.”</a:t>
            </a:r>
          </a:p>
          <a:p>
            <a:pPr lvl="1" eaLnBrk="1" hangingPunct="1">
              <a:lnSpc>
                <a:spcPct val="90000"/>
              </a:lnSpc>
              <a:defRPr/>
            </a:pPr>
            <a:r>
              <a:rPr lang="en-US" altLang="en-US" sz="2400" dirty="0"/>
              <a:t>The Hare </a:t>
            </a:r>
            <a:r>
              <a:rPr lang="en-US" altLang="en-US" sz="2400" dirty="0" err="1"/>
              <a:t>Krishnas</a:t>
            </a:r>
            <a:r>
              <a:rPr lang="en-US" altLang="en-US" sz="2400" dirty="0"/>
              <a:t> consider it a good book only and that the Bhagavad-Gita is superior</a:t>
            </a:r>
          </a:p>
          <a:p>
            <a:pPr lvl="1" eaLnBrk="1" hangingPunct="1">
              <a:lnSpc>
                <a:spcPct val="90000"/>
              </a:lnSpc>
              <a:defRPr/>
            </a:pPr>
            <a:r>
              <a:rPr lang="en-US" altLang="en-US" sz="2400" dirty="0"/>
              <a:t>The Unification Church considers the </a:t>
            </a:r>
            <a:r>
              <a:rPr lang="en-US" altLang="en-US" sz="2400" i="1" dirty="0"/>
              <a:t>Divine Principle </a:t>
            </a:r>
            <a:r>
              <a:rPr lang="en-US" altLang="en-US" sz="2400" dirty="0"/>
              <a:t>to be more authoritative than the Bible</a:t>
            </a:r>
          </a:p>
          <a:p>
            <a:pPr lvl="1" eaLnBrk="1" hangingPunct="1">
              <a:lnSpc>
                <a:spcPct val="90000"/>
              </a:lnSpc>
              <a:defRPr/>
            </a:pPr>
            <a:r>
              <a:rPr lang="en-US" altLang="en-US" sz="2400" dirty="0"/>
              <a:t>Christian Science considers their </a:t>
            </a:r>
            <a:r>
              <a:rPr lang="en-US" altLang="en-US" sz="2400" i="1" dirty="0"/>
              <a:t>Science and Health with Key to the Scriptures</a:t>
            </a:r>
            <a:r>
              <a:rPr lang="en-US" altLang="en-US" sz="2400" dirty="0"/>
              <a:t> to be superior, and that the Bible has mistakes.</a:t>
            </a:r>
          </a:p>
          <a:p>
            <a:pPr lvl="1" eaLnBrk="1" hangingPunct="1">
              <a:lnSpc>
                <a:spcPct val="90000"/>
              </a:lnSpc>
              <a:defRPr/>
            </a:pPr>
            <a:r>
              <a:rPr lang="en-US" altLang="en-US" sz="2400" dirty="0"/>
              <a:t>Charles </a:t>
            </a:r>
            <a:r>
              <a:rPr lang="en-US" altLang="en-US" sz="2400" dirty="0" err="1"/>
              <a:t>Taze</a:t>
            </a:r>
            <a:r>
              <a:rPr lang="en-US" altLang="en-US" sz="2400" dirty="0"/>
              <a:t> Russell, founder of the JWs, said that it was better to read his </a:t>
            </a:r>
            <a:r>
              <a:rPr lang="en-US" altLang="en-US" sz="2400" i="1" dirty="0"/>
              <a:t>Studies in Scripture</a:t>
            </a:r>
            <a:r>
              <a:rPr lang="en-US" altLang="en-US" sz="2400" dirty="0"/>
              <a:t> than to read the Bible </a:t>
            </a:r>
          </a:p>
        </p:txBody>
      </p:sp>
    </p:spTree>
    <p:extLst>
      <p:ext uri="{BB962C8B-B14F-4D97-AF65-F5344CB8AC3E}">
        <p14:creationId xmlns:p14="http://schemas.microsoft.com/office/powerpoint/2010/main" val="1652311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chGlobe">
  <a:themeElements>
    <a:clrScheme name="">
      <a:dk1>
        <a:srgbClr val="000099"/>
      </a:dk1>
      <a:lt1>
        <a:srgbClr val="FFFFFF"/>
      </a:lt1>
      <a:dk2>
        <a:srgbClr val="000000"/>
      </a:dk2>
      <a:lt2>
        <a:srgbClr val="0099FF"/>
      </a:lt2>
      <a:accent1>
        <a:srgbClr val="0099CC"/>
      </a:accent1>
      <a:accent2>
        <a:srgbClr val="0066FF"/>
      </a:accent2>
      <a:accent3>
        <a:srgbClr val="AAAAAA"/>
      </a:accent3>
      <a:accent4>
        <a:srgbClr val="DADADA"/>
      </a:accent4>
      <a:accent5>
        <a:srgbClr val="AACAE2"/>
      </a:accent5>
      <a:accent6>
        <a:srgbClr val="005CE7"/>
      </a:accent6>
      <a:hlink>
        <a:srgbClr val="3399FF"/>
      </a:hlink>
      <a:folHlink>
        <a:srgbClr val="CCECFF"/>
      </a:folHlink>
    </a:clrScheme>
    <a:fontScheme name="TechGlobe">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chGlo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chGlo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Glo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chGlo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chGlo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chGlo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chGlo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7677</Words>
  <Application>Microsoft Office PowerPoint</Application>
  <PresentationFormat>Widescreen</PresentationFormat>
  <Paragraphs>472</Paragraphs>
  <Slides>62</Slides>
  <Notes>62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62</vt:i4>
      </vt:variant>
    </vt:vector>
  </HeadingPairs>
  <TitlesOfParts>
    <vt:vector size="73" baseType="lpstr">
      <vt:lpstr>Arial</vt:lpstr>
      <vt:lpstr>Calibri</vt:lpstr>
      <vt:lpstr>Calibri Light</vt:lpstr>
      <vt:lpstr>Lucida Sans</vt:lpstr>
      <vt:lpstr>Monotype Sorts</vt:lpstr>
      <vt:lpstr>Tahoma</vt:lpstr>
      <vt:lpstr>Verdana</vt:lpstr>
      <vt:lpstr>Wingdings</vt:lpstr>
      <vt:lpstr>Office Theme</vt:lpstr>
      <vt:lpstr>TechGlobe</vt:lpstr>
      <vt:lpstr>Globe</vt:lpstr>
      <vt:lpstr>PowerPoint Presentation</vt:lpstr>
      <vt:lpstr>God Overrules Cults</vt:lpstr>
      <vt:lpstr>Definitions</vt:lpstr>
      <vt:lpstr>What is a “Christian?”</vt:lpstr>
      <vt:lpstr>Christian Denominations</vt:lpstr>
      <vt:lpstr>Sect</vt:lpstr>
      <vt:lpstr>Cults--definition</vt:lpstr>
      <vt:lpstr>What is a cult?</vt:lpstr>
      <vt:lpstr>Cultic Patterns by Rick Branch</vt:lpstr>
      <vt:lpstr>Cultic Patterns, by Rick Branch</vt:lpstr>
      <vt:lpstr>Cultic Patterns, by Rick Branch</vt:lpstr>
      <vt:lpstr>Descriptive Definition of a Cult</vt:lpstr>
      <vt:lpstr>Sociological Definition of a Cult</vt:lpstr>
      <vt:lpstr>Why are there cults?</vt:lpstr>
      <vt:lpstr>Origin of Cults</vt:lpstr>
      <vt:lpstr>Cults &amp; most religions are small but many</vt:lpstr>
      <vt:lpstr>Cults &amp; most religions are small but many</vt:lpstr>
      <vt:lpstr>Cults only seem to be a modern problem</vt:lpstr>
      <vt:lpstr>Cults only seem to be a modern problem</vt:lpstr>
      <vt:lpstr>Jesus’ Teaching on  False Spiritual Leaders</vt:lpstr>
      <vt:lpstr>Jesus &amp; Cults &amp; False Religions</vt:lpstr>
      <vt:lpstr>Jesus and False Leaders</vt:lpstr>
      <vt:lpstr>Jesus &amp; False Prophets</vt:lpstr>
      <vt:lpstr>New Testament False Prophets</vt:lpstr>
      <vt:lpstr>Jesus’ Narrow Gate</vt:lpstr>
      <vt:lpstr>Jesus &amp; Identifying False Leaders</vt:lpstr>
      <vt:lpstr>Elymas- An Example</vt:lpstr>
      <vt:lpstr>Peter’s Exposure of Heretical Leaders 2 Peter 2</vt:lpstr>
      <vt:lpstr>Peter’s Exposure of Heretical Leaders 2 Peter 2</vt:lpstr>
      <vt:lpstr>Peter’s Exposure of Heretical Leaders  2 Peter 2</vt:lpstr>
      <vt:lpstr>Peter’s Exposure of Heretical Leaders -- 2 Peter 2</vt:lpstr>
      <vt:lpstr>They are Arrogant</vt:lpstr>
      <vt:lpstr>They are Boldly Immoral</vt:lpstr>
      <vt:lpstr>They are Boldly Immoral</vt:lpstr>
      <vt:lpstr>Expose Cults</vt:lpstr>
      <vt:lpstr>Case Study</vt:lpstr>
      <vt:lpstr>Brief Overview of Mormon Doctrine</vt:lpstr>
      <vt:lpstr>Brief Overview of Mormon Doctrine</vt:lpstr>
      <vt:lpstr>Jehovah-Witness Doctrine</vt:lpstr>
      <vt:lpstr>Jehovah-Witness Doctrine</vt:lpstr>
      <vt:lpstr>Jehovah-Witness Doctrine</vt:lpstr>
      <vt:lpstr>Jehovah-Witness Doctrine</vt:lpstr>
      <vt:lpstr>The Occult</vt:lpstr>
      <vt:lpstr>The Occult</vt:lpstr>
      <vt:lpstr>Word of Faith Movement</vt:lpstr>
      <vt:lpstr>Word of Faith Movement</vt:lpstr>
      <vt:lpstr>Word of Faith Movement</vt:lpstr>
      <vt:lpstr>Is Seventh-Day Adventism (SDA) a Cult?</vt:lpstr>
      <vt:lpstr>Is Seventh-Day Adventism (SDA) a Cult?</vt:lpstr>
      <vt:lpstr>Is Seventh-Day Adventism (SDA) a Cult?</vt:lpstr>
      <vt:lpstr>Websites “Word of Faith” Movement </vt:lpstr>
      <vt:lpstr>Websites “Word of Faith” Movement </vt:lpstr>
      <vt:lpstr>The Internet and Cults</vt:lpstr>
      <vt:lpstr>General Cult Information Sites</vt:lpstr>
      <vt:lpstr>More General Cults Sites </vt:lpstr>
      <vt:lpstr>Websites for Cult Information</vt:lpstr>
      <vt:lpstr>Websites on Mormonism</vt:lpstr>
      <vt:lpstr>Websites on Jehovah-Witnesses</vt:lpstr>
      <vt:lpstr>Websites on Islam</vt:lpstr>
      <vt:lpstr>Websites on African religions</vt:lpstr>
      <vt:lpstr>African religion sites </vt:lpstr>
      <vt:lpstr>True Christians Know Their Savior He Will Save and Preserve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Robertson</dc:creator>
  <cp:lastModifiedBy>Walt Robertson</cp:lastModifiedBy>
  <cp:revision>1</cp:revision>
  <dcterms:created xsi:type="dcterms:W3CDTF">2021-02-12T23:53:12Z</dcterms:created>
  <dcterms:modified xsi:type="dcterms:W3CDTF">2021-02-12T23:54:59Z</dcterms:modified>
</cp:coreProperties>
</file>