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3" r:id="rId4"/>
    <p:sldMasterId id="2147483655" r:id="rId5"/>
    <p:sldMasterId id="2147483657" r:id="rId6"/>
    <p:sldMasterId id="2147483661" r:id="rId7"/>
    <p:sldMasterId id="2147483663" r:id="rId8"/>
    <p:sldMasterId id="2147483665" r:id="rId9"/>
    <p:sldMasterId id="2147483762" r:id="rId10"/>
  </p:sldMasterIdLst>
  <p:notesMasterIdLst>
    <p:notesMasterId r:id="rId48"/>
  </p:notesMasterIdLst>
  <p:handoutMasterIdLst>
    <p:handoutMasterId r:id="rId49"/>
  </p:handoutMasterIdLst>
  <p:sldIdLst>
    <p:sldId id="256" r:id="rId11"/>
    <p:sldId id="257" r:id="rId12"/>
    <p:sldId id="258" r:id="rId13"/>
    <p:sldId id="259" r:id="rId14"/>
    <p:sldId id="260" r:id="rId15"/>
    <p:sldId id="266" r:id="rId16"/>
    <p:sldId id="261" r:id="rId17"/>
    <p:sldId id="262" r:id="rId18"/>
    <p:sldId id="284" r:id="rId19"/>
    <p:sldId id="263" r:id="rId20"/>
    <p:sldId id="286" r:id="rId21"/>
    <p:sldId id="287" r:id="rId22"/>
    <p:sldId id="264" r:id="rId23"/>
    <p:sldId id="285" r:id="rId24"/>
    <p:sldId id="288" r:id="rId25"/>
    <p:sldId id="289" r:id="rId26"/>
    <p:sldId id="290" r:id="rId27"/>
    <p:sldId id="291" r:id="rId28"/>
    <p:sldId id="292" r:id="rId29"/>
    <p:sldId id="270" r:id="rId30"/>
    <p:sldId id="271" r:id="rId31"/>
    <p:sldId id="272" r:id="rId32"/>
    <p:sldId id="273" r:id="rId33"/>
    <p:sldId id="274" r:id="rId34"/>
    <p:sldId id="275" r:id="rId35"/>
    <p:sldId id="276" r:id="rId36"/>
    <p:sldId id="265" r:id="rId37"/>
    <p:sldId id="267" r:id="rId38"/>
    <p:sldId id="268" r:id="rId39"/>
    <p:sldId id="269" r:id="rId40"/>
    <p:sldId id="277" r:id="rId41"/>
    <p:sldId id="278" r:id="rId42"/>
    <p:sldId id="279" r:id="rId43"/>
    <p:sldId id="280" r:id="rId44"/>
    <p:sldId id="281" r:id="rId45"/>
    <p:sldId id="282" r:id="rId46"/>
    <p:sldId id="283" r:id="rId47"/>
  </p:sldIdLst>
  <p:sldSz cx="12192000" cy="6858000"/>
  <p:notesSz cx="6858000" cy="91170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autoAdjust="0"/>
  </p:normalViewPr>
  <p:slideViewPr>
    <p:cSldViewPr>
      <p:cViewPr varScale="1">
        <p:scale>
          <a:sx n="112" d="100"/>
          <a:sy n="112" d="100"/>
        </p:scale>
        <p:origin x="414"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FD58285-1C53-47E9-9EBF-0B6ECED701F4}"/>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a:extLst>
              <a:ext uri="{FF2B5EF4-FFF2-40B4-BE49-F238E27FC236}">
                <a16:creationId xmlns:a16="http://schemas.microsoft.com/office/drawing/2014/main" id="{8E5DEE2C-956A-48F2-A7B8-D287DCBB4196}"/>
              </a:ext>
            </a:extLst>
          </p:cNvPr>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a:extLst>
              <a:ext uri="{FF2B5EF4-FFF2-40B4-BE49-F238E27FC236}">
                <a16:creationId xmlns:a16="http://schemas.microsoft.com/office/drawing/2014/main" id="{A41A4220-84C2-4BB7-AE65-80A8666C252E}"/>
              </a:ext>
            </a:extLst>
          </p:cNvPr>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5" name="Rectangle 5">
            <a:extLst>
              <a:ext uri="{FF2B5EF4-FFF2-40B4-BE49-F238E27FC236}">
                <a16:creationId xmlns:a16="http://schemas.microsoft.com/office/drawing/2014/main" id="{29D15801-FCE4-427A-9DB8-CB86E46EB2A4}"/>
              </a:ext>
            </a:extLst>
          </p:cNvPr>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6DDF35-E41A-4052-8C5F-568F406704E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F672E61-1EF7-496B-9014-8DBEFEC38F0A}"/>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747" name="Rectangle 3">
            <a:extLst>
              <a:ext uri="{FF2B5EF4-FFF2-40B4-BE49-F238E27FC236}">
                <a16:creationId xmlns:a16="http://schemas.microsoft.com/office/drawing/2014/main" id="{5F15B34E-F5CF-4D62-9A37-0D03145513E1}"/>
              </a:ext>
            </a:extLst>
          </p:cNvPr>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9396" name="Rectangle 4">
            <a:extLst>
              <a:ext uri="{FF2B5EF4-FFF2-40B4-BE49-F238E27FC236}">
                <a16:creationId xmlns:a16="http://schemas.microsoft.com/office/drawing/2014/main" id="{3905140B-8E14-408A-93AD-663B4742FFD3}"/>
              </a:ext>
            </a:extLst>
          </p:cNvPr>
          <p:cNvSpPr>
            <a:spLocks noGrp="1" noRot="1" noChangeAspect="1" noChangeArrowheads="1" noTextEdit="1"/>
          </p:cNvSpPr>
          <p:nvPr>
            <p:ph type="sldImg" idx="2"/>
          </p:nvPr>
        </p:nvSpPr>
        <p:spPr bwMode="auto">
          <a:xfrm>
            <a:off x="392113" y="684213"/>
            <a:ext cx="6073775"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DF370F91-4027-4C67-B8F8-D99AD7E0E566}"/>
              </a:ext>
            </a:extLst>
          </p:cNvPr>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AD42CF82-5A50-4570-9F18-E7F54B6BE7C2}"/>
              </a:ext>
            </a:extLst>
          </p:cNvPr>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1751" name="Rectangle 7">
            <a:extLst>
              <a:ext uri="{FF2B5EF4-FFF2-40B4-BE49-F238E27FC236}">
                <a16:creationId xmlns:a16="http://schemas.microsoft.com/office/drawing/2014/main" id="{D73E809E-CD42-4B17-991E-D9CF67F9DADE}"/>
              </a:ext>
            </a:extLst>
          </p:cNvPr>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ECB556-6F28-4CC2-988B-92CE2F49C12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1FEF439-EED6-4F6B-86B0-2A884C921F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6FFA404-0B4B-44EE-BF4F-E2BE2F490EA2}" type="slidenum">
              <a:rPr lang="en-US" altLang="en-US"/>
              <a:pPr eaLnBrk="1" hangingPunct="1">
                <a:spcBef>
                  <a:spcPct val="0"/>
                </a:spcBef>
              </a:pPr>
              <a:t>1</a:t>
            </a:fld>
            <a:endParaRPr lang="en-US" altLang="en-US"/>
          </a:p>
        </p:txBody>
      </p:sp>
      <p:sp>
        <p:nvSpPr>
          <p:cNvPr id="60419" name="Rectangle 2">
            <a:extLst>
              <a:ext uri="{FF2B5EF4-FFF2-40B4-BE49-F238E27FC236}">
                <a16:creationId xmlns:a16="http://schemas.microsoft.com/office/drawing/2014/main" id="{28E2C4A1-9E60-4C6C-A453-C6CC61D4769E}"/>
              </a:ext>
            </a:extLst>
          </p:cNvPr>
          <p:cNvSpPr>
            <a:spLocks noGrp="1" noRot="1" noChangeAspect="1" noChangeArrowheads="1" noTextEdit="1"/>
          </p:cNvSpPr>
          <p:nvPr>
            <p:ph type="sldImg"/>
          </p:nvPr>
        </p:nvSpPr>
        <p:spPr>
          <a:xfrm>
            <a:off x="392113" y="684213"/>
            <a:ext cx="6073775" cy="3417887"/>
          </a:xfrm>
          <a:ln/>
        </p:spPr>
      </p:sp>
      <p:sp>
        <p:nvSpPr>
          <p:cNvPr id="60420" name="Rectangle 3">
            <a:extLst>
              <a:ext uri="{FF2B5EF4-FFF2-40B4-BE49-F238E27FC236}">
                <a16:creationId xmlns:a16="http://schemas.microsoft.com/office/drawing/2014/main" id="{B8D766CF-C316-403B-BBB6-27545C1CF7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B436523-6254-41A3-BD35-37F3A87EA37F}"/>
              </a:ext>
            </a:extLst>
          </p:cNvPr>
          <p:cNvSpPr>
            <a:spLocks noGrp="1" noRot="1" noChangeAspect="1" noTextEdit="1"/>
          </p:cNvSpPr>
          <p:nvPr>
            <p:ph type="sldImg"/>
          </p:nvPr>
        </p:nvSpPr>
        <p:spPr>
          <a:xfrm>
            <a:off x="392113" y="684213"/>
            <a:ext cx="6073775" cy="3417887"/>
          </a:xfrm>
          <a:ln/>
        </p:spPr>
      </p:sp>
      <p:sp>
        <p:nvSpPr>
          <p:cNvPr id="69635" name="Notes Placeholder 2">
            <a:extLst>
              <a:ext uri="{FF2B5EF4-FFF2-40B4-BE49-F238E27FC236}">
                <a16:creationId xmlns:a16="http://schemas.microsoft.com/office/drawing/2014/main" id="{9AF362C5-C29A-4F6D-95A6-C052AD033F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219B3B04-92F9-4111-95AC-B71DD5CCE6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232AF3B-DD06-4831-BFEA-D7ADA0FE4ED8}" type="slidenum">
              <a:rPr lang="en-US" altLang="en-US"/>
              <a:pP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1BA2141-56A5-4F6A-987C-1D462A7D6EB5}"/>
              </a:ext>
            </a:extLst>
          </p:cNvPr>
          <p:cNvSpPr>
            <a:spLocks noGrp="1" noRot="1" noChangeAspect="1" noTextEdit="1"/>
          </p:cNvSpPr>
          <p:nvPr>
            <p:ph type="sldImg"/>
          </p:nvPr>
        </p:nvSpPr>
        <p:spPr>
          <a:xfrm>
            <a:off x="392113" y="684213"/>
            <a:ext cx="6073775" cy="3417887"/>
          </a:xfrm>
          <a:ln/>
        </p:spPr>
      </p:sp>
      <p:sp>
        <p:nvSpPr>
          <p:cNvPr id="70659" name="Notes Placeholder 2">
            <a:extLst>
              <a:ext uri="{FF2B5EF4-FFF2-40B4-BE49-F238E27FC236}">
                <a16:creationId xmlns:a16="http://schemas.microsoft.com/office/drawing/2014/main" id="{ABFF342F-7D41-489B-B5CF-5BAFBDF60E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D179D0FA-06B0-4175-960A-C0F7458D66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783C56-E7EC-472F-8CAD-7509D76DA398}" type="slidenum">
              <a:rPr lang="en-US" altLang="en-US"/>
              <a:pPr eaLnBrk="1" hangingPunct="1">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4DF628C-917B-41C4-8E51-4E8F59409858}"/>
              </a:ext>
            </a:extLst>
          </p:cNvPr>
          <p:cNvSpPr>
            <a:spLocks noGrp="1" noRot="1" noChangeAspect="1" noTextEdit="1"/>
          </p:cNvSpPr>
          <p:nvPr>
            <p:ph type="sldImg"/>
          </p:nvPr>
        </p:nvSpPr>
        <p:spPr>
          <a:xfrm>
            <a:off x="392113" y="684213"/>
            <a:ext cx="6073775" cy="3417887"/>
          </a:xfrm>
          <a:ln/>
        </p:spPr>
      </p:sp>
      <p:sp>
        <p:nvSpPr>
          <p:cNvPr id="71683" name="Notes Placeholder 2">
            <a:extLst>
              <a:ext uri="{FF2B5EF4-FFF2-40B4-BE49-F238E27FC236}">
                <a16:creationId xmlns:a16="http://schemas.microsoft.com/office/drawing/2014/main" id="{74F9D8AB-AA2B-4BD1-A4DB-713C07B97C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2579C088-DB8E-454A-AD0F-64B79CD481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36324B-1C20-4CD7-A7EC-BBDE4983FE76}" type="slidenum">
              <a:rPr lang="en-US" altLang="en-US"/>
              <a:pPr eaLnBrk="1" hangingPunct="1">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611B589-4496-42C0-948E-37A6C3F8A624}"/>
              </a:ext>
            </a:extLst>
          </p:cNvPr>
          <p:cNvSpPr>
            <a:spLocks noGrp="1" noRot="1" noChangeAspect="1" noTextEdit="1"/>
          </p:cNvSpPr>
          <p:nvPr>
            <p:ph type="sldImg"/>
          </p:nvPr>
        </p:nvSpPr>
        <p:spPr>
          <a:xfrm>
            <a:off x="392113" y="684213"/>
            <a:ext cx="6073775" cy="3417887"/>
          </a:xfrm>
          <a:ln/>
        </p:spPr>
      </p:sp>
      <p:sp>
        <p:nvSpPr>
          <p:cNvPr id="72707" name="Notes Placeholder 2">
            <a:extLst>
              <a:ext uri="{FF2B5EF4-FFF2-40B4-BE49-F238E27FC236}">
                <a16:creationId xmlns:a16="http://schemas.microsoft.com/office/drawing/2014/main" id="{947EC292-6CF2-4455-918E-EB189E41EE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9723D248-20A2-4C10-8474-4E3F865990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760C858-48B7-4EA2-B39A-2E9FE4F02E6A}" type="slidenum">
              <a:rPr lang="en-US" altLang="en-US"/>
              <a:pPr eaLnBrk="1" hangingPunct="1">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26865FC-7636-419A-A6BA-B47C551A980C}"/>
              </a:ext>
            </a:extLst>
          </p:cNvPr>
          <p:cNvSpPr>
            <a:spLocks noGrp="1" noRot="1" noChangeAspect="1" noTextEdit="1"/>
          </p:cNvSpPr>
          <p:nvPr>
            <p:ph type="sldImg"/>
          </p:nvPr>
        </p:nvSpPr>
        <p:spPr>
          <a:xfrm>
            <a:off x="392113" y="684213"/>
            <a:ext cx="6073775" cy="3417887"/>
          </a:xfrm>
          <a:ln/>
        </p:spPr>
      </p:sp>
      <p:sp>
        <p:nvSpPr>
          <p:cNvPr id="73731" name="Notes Placeholder 2">
            <a:extLst>
              <a:ext uri="{FF2B5EF4-FFF2-40B4-BE49-F238E27FC236}">
                <a16:creationId xmlns:a16="http://schemas.microsoft.com/office/drawing/2014/main" id="{F8EA3AC7-E600-4E31-AC1A-2AB27E1F26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42929AAB-A502-4C62-98B3-24B7A4E8B9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2A1D71-78D7-4D26-BB82-6FBB48B2A888}" type="slidenum">
              <a:rPr lang="en-US" altLang="en-US"/>
              <a:pPr eaLnBrk="1" hangingPunct="1">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2681C7F-9D7E-4A93-A9E6-DCDAC3B8E84C}"/>
              </a:ext>
            </a:extLst>
          </p:cNvPr>
          <p:cNvSpPr>
            <a:spLocks noGrp="1" noRot="1" noChangeAspect="1" noTextEdit="1"/>
          </p:cNvSpPr>
          <p:nvPr>
            <p:ph type="sldImg"/>
          </p:nvPr>
        </p:nvSpPr>
        <p:spPr>
          <a:xfrm>
            <a:off x="392113" y="684213"/>
            <a:ext cx="6073775" cy="3417887"/>
          </a:xfrm>
          <a:ln/>
        </p:spPr>
      </p:sp>
      <p:sp>
        <p:nvSpPr>
          <p:cNvPr id="74755" name="Notes Placeholder 2">
            <a:extLst>
              <a:ext uri="{FF2B5EF4-FFF2-40B4-BE49-F238E27FC236}">
                <a16:creationId xmlns:a16="http://schemas.microsoft.com/office/drawing/2014/main" id="{CC587A1D-850A-479A-8E34-13442845C9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46710258-5D42-40C7-A838-34707E3AC8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BCB31B7-369C-4680-8B33-48049171725A}" type="slidenum">
              <a:rPr lang="en-US" altLang="en-US"/>
              <a:pPr eaLnBrk="1" hangingPunct="1">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642B36F-553C-4250-A44E-AC6C05B550E8}"/>
              </a:ext>
            </a:extLst>
          </p:cNvPr>
          <p:cNvSpPr>
            <a:spLocks noGrp="1" noRot="1" noChangeAspect="1" noTextEdit="1"/>
          </p:cNvSpPr>
          <p:nvPr>
            <p:ph type="sldImg"/>
          </p:nvPr>
        </p:nvSpPr>
        <p:spPr>
          <a:xfrm>
            <a:off x="392113" y="684213"/>
            <a:ext cx="6073775" cy="3417887"/>
          </a:xfrm>
          <a:ln/>
        </p:spPr>
      </p:sp>
      <p:sp>
        <p:nvSpPr>
          <p:cNvPr id="75779" name="Notes Placeholder 2">
            <a:extLst>
              <a:ext uri="{FF2B5EF4-FFF2-40B4-BE49-F238E27FC236}">
                <a16:creationId xmlns:a16="http://schemas.microsoft.com/office/drawing/2014/main" id="{1B48114E-B72D-4640-B886-D63BBAD79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B56DF629-CB33-4D97-9BA4-CF189087FB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44EA49-5B36-4CB8-87CD-4F6E01365FD4}" type="slidenum">
              <a:rPr lang="en-US" altLang="en-US"/>
              <a:pPr eaLnBrk="1" hangingPunct="1">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909CD0D-C728-4F74-9A4C-DC711CA48CC4}"/>
              </a:ext>
            </a:extLst>
          </p:cNvPr>
          <p:cNvSpPr>
            <a:spLocks noGrp="1" noRot="1" noChangeAspect="1" noTextEdit="1"/>
          </p:cNvSpPr>
          <p:nvPr>
            <p:ph type="sldImg"/>
          </p:nvPr>
        </p:nvSpPr>
        <p:spPr>
          <a:xfrm>
            <a:off x="392113" y="684213"/>
            <a:ext cx="6073775" cy="3417887"/>
          </a:xfrm>
          <a:ln/>
        </p:spPr>
      </p:sp>
      <p:sp>
        <p:nvSpPr>
          <p:cNvPr id="76803" name="Notes Placeholder 2">
            <a:extLst>
              <a:ext uri="{FF2B5EF4-FFF2-40B4-BE49-F238E27FC236}">
                <a16:creationId xmlns:a16="http://schemas.microsoft.com/office/drawing/2014/main" id="{96901A67-6B54-4B2E-994D-92D5AA4702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E73D7E0E-AB66-4089-985A-6CA478AE07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23A690-83C5-4159-8B82-4575E65BE7D9}" type="slidenum">
              <a:rPr lang="en-US" altLang="en-US"/>
              <a:pPr eaLnBrk="1" hangingPunct="1">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9FDB796-681F-4606-A1C9-280D470DDAB4}"/>
              </a:ext>
            </a:extLst>
          </p:cNvPr>
          <p:cNvSpPr>
            <a:spLocks noGrp="1" noRot="1" noChangeAspect="1" noTextEdit="1"/>
          </p:cNvSpPr>
          <p:nvPr>
            <p:ph type="sldImg"/>
          </p:nvPr>
        </p:nvSpPr>
        <p:spPr>
          <a:xfrm>
            <a:off x="392113" y="684213"/>
            <a:ext cx="6073775" cy="3417887"/>
          </a:xfrm>
          <a:ln/>
        </p:spPr>
      </p:sp>
      <p:sp>
        <p:nvSpPr>
          <p:cNvPr id="77827" name="Notes Placeholder 2">
            <a:extLst>
              <a:ext uri="{FF2B5EF4-FFF2-40B4-BE49-F238E27FC236}">
                <a16:creationId xmlns:a16="http://schemas.microsoft.com/office/drawing/2014/main" id="{D7C5D343-648F-4540-B9EF-93ED147D5B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908A063D-39B0-407B-8855-BDD06A3189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A99D0B-3DF4-4792-A2F1-5D1379152927}" type="slidenum">
              <a:rPr lang="en-US" altLang="en-US"/>
              <a:pPr eaLnBrk="1" hangingPunct="1">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AA38F82D-A52E-477E-A338-7487CB160954}"/>
              </a:ext>
            </a:extLst>
          </p:cNvPr>
          <p:cNvSpPr>
            <a:spLocks noGrp="1" noRot="1" noChangeAspect="1" noTextEdit="1"/>
          </p:cNvSpPr>
          <p:nvPr>
            <p:ph type="sldImg"/>
          </p:nvPr>
        </p:nvSpPr>
        <p:spPr>
          <a:xfrm>
            <a:off x="392113" y="684213"/>
            <a:ext cx="6073775" cy="3417887"/>
          </a:xfrm>
          <a:ln/>
        </p:spPr>
      </p:sp>
      <p:sp>
        <p:nvSpPr>
          <p:cNvPr id="78851" name="Notes Placeholder 2">
            <a:extLst>
              <a:ext uri="{FF2B5EF4-FFF2-40B4-BE49-F238E27FC236}">
                <a16:creationId xmlns:a16="http://schemas.microsoft.com/office/drawing/2014/main" id="{B390D4C9-282E-4971-ABDB-E1BEBC4369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9243D2DB-3C92-4CB4-98BF-877DFFF3E2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341ED9F-BD4A-4EAB-BE4B-0F80868F937B}" type="slidenum">
              <a:rPr lang="en-US" altLang="en-US"/>
              <a:pPr eaLnBrk="1" hangingPunct="1">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5E7848-2ED1-4F5E-A7E1-198106F9DCA2}"/>
              </a:ext>
            </a:extLst>
          </p:cNvPr>
          <p:cNvSpPr>
            <a:spLocks noGrp="1" noRot="1" noChangeAspect="1" noTextEdit="1"/>
          </p:cNvSpPr>
          <p:nvPr>
            <p:ph type="sldImg"/>
          </p:nvPr>
        </p:nvSpPr>
        <p:spPr>
          <a:xfrm>
            <a:off x="392113" y="684213"/>
            <a:ext cx="6073775" cy="3417887"/>
          </a:xfrm>
          <a:ln/>
        </p:spPr>
      </p:sp>
      <p:sp>
        <p:nvSpPr>
          <p:cNvPr id="61443" name="Notes Placeholder 2">
            <a:extLst>
              <a:ext uri="{FF2B5EF4-FFF2-40B4-BE49-F238E27FC236}">
                <a16:creationId xmlns:a16="http://schemas.microsoft.com/office/drawing/2014/main" id="{1CD75D9D-D0C9-4C69-99A4-B1D016640F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F8BC3FEC-688C-436E-B3D3-00A998AEC4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CFE8D6E-2487-4B47-9175-691CAA2D8824}" type="slidenum">
              <a:rPr lang="en-US" altLang="en-US"/>
              <a:pPr eaLnBrk="1" hangingPunct="1">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1360BFE-410F-4EEC-B0C2-9ED17391A799}"/>
              </a:ext>
            </a:extLst>
          </p:cNvPr>
          <p:cNvSpPr>
            <a:spLocks noGrp="1" noRot="1" noChangeAspect="1" noTextEdit="1"/>
          </p:cNvSpPr>
          <p:nvPr>
            <p:ph type="sldImg"/>
          </p:nvPr>
        </p:nvSpPr>
        <p:spPr>
          <a:xfrm>
            <a:off x="392113" y="684213"/>
            <a:ext cx="6073775" cy="3417887"/>
          </a:xfrm>
          <a:ln/>
        </p:spPr>
      </p:sp>
      <p:sp>
        <p:nvSpPr>
          <p:cNvPr id="79875" name="Notes Placeholder 2">
            <a:extLst>
              <a:ext uri="{FF2B5EF4-FFF2-40B4-BE49-F238E27FC236}">
                <a16:creationId xmlns:a16="http://schemas.microsoft.com/office/drawing/2014/main" id="{F25AA69C-BE26-42C2-9A42-A0285A15D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AD7CB52A-DCAB-4C91-82AB-6C635AC77A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7FE6466-8B2F-4B7B-A9EC-53D1C6E12BCB}" type="slidenum">
              <a:rPr lang="en-US" altLang="en-US"/>
              <a:pPr eaLnBrk="1" hangingPunct="1">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9A6DB2F-54C1-4D04-8BA8-FF48D9D79126}"/>
              </a:ext>
            </a:extLst>
          </p:cNvPr>
          <p:cNvSpPr>
            <a:spLocks noGrp="1" noRot="1" noChangeAspect="1" noTextEdit="1"/>
          </p:cNvSpPr>
          <p:nvPr>
            <p:ph type="sldImg"/>
          </p:nvPr>
        </p:nvSpPr>
        <p:spPr>
          <a:xfrm>
            <a:off x="392113" y="684213"/>
            <a:ext cx="6073775" cy="3417887"/>
          </a:xfrm>
          <a:ln/>
        </p:spPr>
      </p:sp>
      <p:sp>
        <p:nvSpPr>
          <p:cNvPr id="80899" name="Notes Placeholder 2">
            <a:extLst>
              <a:ext uri="{FF2B5EF4-FFF2-40B4-BE49-F238E27FC236}">
                <a16:creationId xmlns:a16="http://schemas.microsoft.com/office/drawing/2014/main" id="{E77B0C45-EC7D-4C6B-9448-AB1077AA15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C3E64F84-0610-4630-9F3E-B8749205F3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A4FD33D-CBE2-4DEE-B9A1-6E9B78221D94}" type="slidenum">
              <a:rPr lang="en-US" altLang="en-US"/>
              <a:pPr eaLnBrk="1" hangingPunct="1">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3D629D2-4618-4133-99C4-45331C84E9F0}"/>
              </a:ext>
            </a:extLst>
          </p:cNvPr>
          <p:cNvSpPr>
            <a:spLocks noGrp="1" noRot="1" noChangeAspect="1" noTextEdit="1"/>
          </p:cNvSpPr>
          <p:nvPr>
            <p:ph type="sldImg"/>
          </p:nvPr>
        </p:nvSpPr>
        <p:spPr>
          <a:xfrm>
            <a:off x="392113" y="684213"/>
            <a:ext cx="6073775" cy="3417887"/>
          </a:xfrm>
          <a:ln/>
        </p:spPr>
      </p:sp>
      <p:sp>
        <p:nvSpPr>
          <p:cNvPr id="81923" name="Notes Placeholder 2">
            <a:extLst>
              <a:ext uri="{FF2B5EF4-FFF2-40B4-BE49-F238E27FC236}">
                <a16:creationId xmlns:a16="http://schemas.microsoft.com/office/drawing/2014/main" id="{473888E4-DA8B-4FB6-AC1B-D50189B089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1924" name="Slide Number Placeholder 3">
            <a:extLst>
              <a:ext uri="{FF2B5EF4-FFF2-40B4-BE49-F238E27FC236}">
                <a16:creationId xmlns:a16="http://schemas.microsoft.com/office/drawing/2014/main" id="{DC1F63AA-69E5-4060-92A1-45EF512652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FC27ED0-AD7D-4B28-9464-9F3B9A3AF324}" type="slidenum">
              <a:rPr lang="en-US" altLang="en-US"/>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E369FD5D-7734-4D53-9B2B-15BA325C54F8}"/>
              </a:ext>
            </a:extLst>
          </p:cNvPr>
          <p:cNvSpPr>
            <a:spLocks noGrp="1" noRot="1" noChangeAspect="1" noTextEdit="1"/>
          </p:cNvSpPr>
          <p:nvPr>
            <p:ph type="sldImg"/>
          </p:nvPr>
        </p:nvSpPr>
        <p:spPr>
          <a:xfrm>
            <a:off x="392113" y="684213"/>
            <a:ext cx="6073775" cy="3417887"/>
          </a:xfrm>
          <a:ln/>
        </p:spPr>
      </p:sp>
      <p:sp>
        <p:nvSpPr>
          <p:cNvPr id="82947" name="Notes Placeholder 2">
            <a:extLst>
              <a:ext uri="{FF2B5EF4-FFF2-40B4-BE49-F238E27FC236}">
                <a16:creationId xmlns:a16="http://schemas.microsoft.com/office/drawing/2014/main" id="{46064A3D-7432-49AA-95F3-8BB1F5BB41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B4B8641C-9808-4397-A0E7-35EC485369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2EBD8E-DD10-4ED3-AF24-0F5CE0063376}" type="slidenum">
              <a:rPr lang="en-US" altLang="en-US"/>
              <a:pPr eaLnBrk="1" hangingPunct="1">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B6A0062-D114-4BA6-ABEA-A91F85337D12}"/>
              </a:ext>
            </a:extLst>
          </p:cNvPr>
          <p:cNvSpPr>
            <a:spLocks noGrp="1" noRot="1" noChangeAspect="1" noTextEdit="1"/>
          </p:cNvSpPr>
          <p:nvPr>
            <p:ph type="sldImg"/>
          </p:nvPr>
        </p:nvSpPr>
        <p:spPr>
          <a:xfrm>
            <a:off x="392113" y="684213"/>
            <a:ext cx="6073775" cy="3417887"/>
          </a:xfrm>
          <a:ln/>
        </p:spPr>
      </p:sp>
      <p:sp>
        <p:nvSpPr>
          <p:cNvPr id="83971" name="Notes Placeholder 2">
            <a:extLst>
              <a:ext uri="{FF2B5EF4-FFF2-40B4-BE49-F238E27FC236}">
                <a16:creationId xmlns:a16="http://schemas.microsoft.com/office/drawing/2014/main" id="{5B990085-04BD-4EF1-B9B9-77BD2DF3BA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0AC53AF8-BC81-42EB-BD73-1B40B4042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D7DE05-479E-4A04-A9CB-36A84BF62B90}" type="slidenum">
              <a:rPr lang="en-US" altLang="en-US"/>
              <a:pPr eaLnBrk="1" hangingPunct="1">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CAD96D9-2BD5-417B-8B7A-74D3EE34C58F}"/>
              </a:ext>
            </a:extLst>
          </p:cNvPr>
          <p:cNvSpPr>
            <a:spLocks noGrp="1" noRot="1" noChangeAspect="1" noTextEdit="1"/>
          </p:cNvSpPr>
          <p:nvPr>
            <p:ph type="sldImg"/>
          </p:nvPr>
        </p:nvSpPr>
        <p:spPr>
          <a:xfrm>
            <a:off x="392113" y="684213"/>
            <a:ext cx="6073775" cy="3417887"/>
          </a:xfrm>
          <a:ln/>
        </p:spPr>
      </p:sp>
      <p:sp>
        <p:nvSpPr>
          <p:cNvPr id="84995" name="Notes Placeholder 2">
            <a:extLst>
              <a:ext uri="{FF2B5EF4-FFF2-40B4-BE49-F238E27FC236}">
                <a16:creationId xmlns:a16="http://schemas.microsoft.com/office/drawing/2014/main" id="{BA5FCA82-9643-4307-93F3-6ADA8D8ACA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1B7A6A59-80C0-4AB2-BA36-E17D107F01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6683A24-4707-42DB-821A-25D19DE79B01}" type="slidenum">
              <a:rPr lang="en-US" altLang="en-US"/>
              <a:pPr eaLnBrk="1" hangingPunct="1">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6E08587-1835-4604-A48C-E882B170D2C5}"/>
              </a:ext>
            </a:extLst>
          </p:cNvPr>
          <p:cNvSpPr>
            <a:spLocks noGrp="1" noRot="1" noChangeAspect="1" noTextEdit="1"/>
          </p:cNvSpPr>
          <p:nvPr>
            <p:ph type="sldImg"/>
          </p:nvPr>
        </p:nvSpPr>
        <p:spPr>
          <a:xfrm>
            <a:off x="392113" y="684213"/>
            <a:ext cx="6073775" cy="3417887"/>
          </a:xfrm>
          <a:ln/>
        </p:spPr>
      </p:sp>
      <p:sp>
        <p:nvSpPr>
          <p:cNvPr id="86019" name="Notes Placeholder 2">
            <a:extLst>
              <a:ext uri="{FF2B5EF4-FFF2-40B4-BE49-F238E27FC236}">
                <a16:creationId xmlns:a16="http://schemas.microsoft.com/office/drawing/2014/main" id="{56A750B8-5CF1-4BC5-996A-707E2E5694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29F27CBF-C1EA-4EB2-90F4-C752F8680A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D952DAB-CF80-4AD5-9846-50A1E7B9F790}" type="slidenum">
              <a:rPr lang="en-US" altLang="en-US"/>
              <a:pPr eaLnBrk="1" hangingPunct="1">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BABFCA8-DFA6-4651-BA50-2BA7E038D071}"/>
              </a:ext>
            </a:extLst>
          </p:cNvPr>
          <p:cNvSpPr>
            <a:spLocks noGrp="1" noRot="1" noChangeAspect="1" noTextEdit="1"/>
          </p:cNvSpPr>
          <p:nvPr>
            <p:ph type="sldImg"/>
          </p:nvPr>
        </p:nvSpPr>
        <p:spPr>
          <a:xfrm>
            <a:off x="392113" y="684213"/>
            <a:ext cx="6073775" cy="3417887"/>
          </a:xfrm>
          <a:ln/>
        </p:spPr>
      </p:sp>
      <p:sp>
        <p:nvSpPr>
          <p:cNvPr id="87043" name="Notes Placeholder 2">
            <a:extLst>
              <a:ext uri="{FF2B5EF4-FFF2-40B4-BE49-F238E27FC236}">
                <a16:creationId xmlns:a16="http://schemas.microsoft.com/office/drawing/2014/main" id="{81052131-AE87-477C-98A7-FB65E776CE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C349899A-B7FD-4FB0-819B-406ED9F2D0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9CCAAE7-999E-4D1D-A4C9-98F507FFA73A}" type="slidenum">
              <a:rPr lang="en-US" altLang="en-US"/>
              <a:pPr eaLnBrk="1" hangingPunct="1">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391D16FE-F20E-4930-8603-E382AAC95592}"/>
              </a:ext>
            </a:extLst>
          </p:cNvPr>
          <p:cNvSpPr>
            <a:spLocks noGrp="1" noRot="1" noChangeAspect="1" noTextEdit="1"/>
          </p:cNvSpPr>
          <p:nvPr>
            <p:ph type="sldImg"/>
          </p:nvPr>
        </p:nvSpPr>
        <p:spPr>
          <a:xfrm>
            <a:off x="392113" y="684213"/>
            <a:ext cx="6073775" cy="3417887"/>
          </a:xfrm>
          <a:ln/>
        </p:spPr>
      </p:sp>
      <p:sp>
        <p:nvSpPr>
          <p:cNvPr id="88067" name="Notes Placeholder 2">
            <a:extLst>
              <a:ext uri="{FF2B5EF4-FFF2-40B4-BE49-F238E27FC236}">
                <a16:creationId xmlns:a16="http://schemas.microsoft.com/office/drawing/2014/main" id="{32ECD55B-323D-4ACB-81D8-4F2B0646E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436C54F2-66E8-4094-89D3-7FAADFD943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3FF9021-8E86-468B-89B1-226E32C13AB2}" type="slidenum">
              <a:rPr lang="en-US" altLang="en-US"/>
              <a:pPr eaLnBrk="1" hangingPunct="1">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5479926-AB96-4870-BDDE-1E0763A9068E}"/>
              </a:ext>
            </a:extLst>
          </p:cNvPr>
          <p:cNvSpPr>
            <a:spLocks noGrp="1" noRot="1" noChangeAspect="1" noTextEdit="1"/>
          </p:cNvSpPr>
          <p:nvPr>
            <p:ph type="sldImg"/>
          </p:nvPr>
        </p:nvSpPr>
        <p:spPr>
          <a:xfrm>
            <a:off x="392113" y="684213"/>
            <a:ext cx="6073775" cy="3417887"/>
          </a:xfrm>
          <a:ln/>
        </p:spPr>
      </p:sp>
      <p:sp>
        <p:nvSpPr>
          <p:cNvPr id="89091" name="Notes Placeholder 2">
            <a:extLst>
              <a:ext uri="{FF2B5EF4-FFF2-40B4-BE49-F238E27FC236}">
                <a16:creationId xmlns:a16="http://schemas.microsoft.com/office/drawing/2014/main" id="{1AF4C23A-CCCA-4277-B749-7047E5B21F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3A336942-280B-4081-B7AB-22ECC6D102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9A165D0-A187-41A3-B951-E93031108A0E}" type="slidenum">
              <a:rPr lang="en-US" altLang="en-US"/>
              <a:pPr eaLnBrk="1" hangingPunct="1">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CD97547-69D3-44C6-900C-A672C751A8CB}"/>
              </a:ext>
            </a:extLst>
          </p:cNvPr>
          <p:cNvSpPr>
            <a:spLocks noGrp="1" noRot="1" noChangeAspect="1" noTextEdit="1"/>
          </p:cNvSpPr>
          <p:nvPr>
            <p:ph type="sldImg"/>
          </p:nvPr>
        </p:nvSpPr>
        <p:spPr>
          <a:xfrm>
            <a:off x="392113" y="684213"/>
            <a:ext cx="6073775" cy="3417887"/>
          </a:xfrm>
          <a:ln/>
        </p:spPr>
      </p:sp>
      <p:sp>
        <p:nvSpPr>
          <p:cNvPr id="62467" name="Notes Placeholder 2">
            <a:extLst>
              <a:ext uri="{FF2B5EF4-FFF2-40B4-BE49-F238E27FC236}">
                <a16:creationId xmlns:a16="http://schemas.microsoft.com/office/drawing/2014/main" id="{E41E3497-1EE3-4598-A95B-46BFC4190D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7B28B947-630C-48DC-946E-14B2E3DF43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8BCB9C-4F24-4DCE-8ACE-23ABAF8C4DF7}" type="slidenum">
              <a:rPr lang="en-US" altLang="en-US"/>
              <a:pPr eaLnBrk="1" hangingPunct="1">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3A2695E-9198-4B5A-A123-15A941CB9CB8}"/>
              </a:ext>
            </a:extLst>
          </p:cNvPr>
          <p:cNvSpPr>
            <a:spLocks noGrp="1" noRot="1" noChangeAspect="1" noTextEdit="1"/>
          </p:cNvSpPr>
          <p:nvPr>
            <p:ph type="sldImg"/>
          </p:nvPr>
        </p:nvSpPr>
        <p:spPr>
          <a:xfrm>
            <a:off x="392113" y="684213"/>
            <a:ext cx="6073775" cy="3417887"/>
          </a:xfrm>
          <a:ln/>
        </p:spPr>
      </p:sp>
      <p:sp>
        <p:nvSpPr>
          <p:cNvPr id="90115" name="Notes Placeholder 2">
            <a:extLst>
              <a:ext uri="{FF2B5EF4-FFF2-40B4-BE49-F238E27FC236}">
                <a16:creationId xmlns:a16="http://schemas.microsoft.com/office/drawing/2014/main" id="{6C94FEEC-5E61-4AF2-85BA-9B34DF8912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2F77175B-E3E7-4C6D-B991-C8B1EE4638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F923CEC-CFE7-41C0-91B2-6ED0761E2C47}" type="slidenum">
              <a:rPr lang="en-US" altLang="en-US"/>
              <a:pPr eaLnBrk="1" hangingPunct="1">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3D66A0C-E39A-4975-B7D1-FD6CDBC4C6B5}"/>
              </a:ext>
            </a:extLst>
          </p:cNvPr>
          <p:cNvSpPr>
            <a:spLocks noGrp="1" noRot="1" noChangeAspect="1" noTextEdit="1"/>
          </p:cNvSpPr>
          <p:nvPr>
            <p:ph type="sldImg"/>
          </p:nvPr>
        </p:nvSpPr>
        <p:spPr>
          <a:xfrm>
            <a:off x="392113" y="684213"/>
            <a:ext cx="6073775" cy="3417887"/>
          </a:xfrm>
          <a:ln/>
        </p:spPr>
      </p:sp>
      <p:sp>
        <p:nvSpPr>
          <p:cNvPr id="91139" name="Notes Placeholder 2">
            <a:extLst>
              <a:ext uri="{FF2B5EF4-FFF2-40B4-BE49-F238E27FC236}">
                <a16:creationId xmlns:a16="http://schemas.microsoft.com/office/drawing/2014/main" id="{0432EFD8-36FC-40BC-8B6C-15ABA709D6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0F0E2008-611B-4421-B8D6-01DA82FD9D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5262331-DFEF-4F35-8F61-7F0AD26A862D}" type="slidenum">
              <a:rPr lang="en-US" altLang="en-US"/>
              <a:pPr eaLnBrk="1" hangingPunct="1">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F2A5C5B-5B9A-4D12-89AF-871274C8650D}"/>
              </a:ext>
            </a:extLst>
          </p:cNvPr>
          <p:cNvSpPr>
            <a:spLocks noGrp="1" noRot="1" noChangeAspect="1" noTextEdit="1"/>
          </p:cNvSpPr>
          <p:nvPr>
            <p:ph type="sldImg"/>
          </p:nvPr>
        </p:nvSpPr>
        <p:spPr>
          <a:xfrm>
            <a:off x="392113" y="684213"/>
            <a:ext cx="6073775" cy="3417887"/>
          </a:xfrm>
          <a:ln/>
        </p:spPr>
      </p:sp>
      <p:sp>
        <p:nvSpPr>
          <p:cNvPr id="92163" name="Notes Placeholder 2">
            <a:extLst>
              <a:ext uri="{FF2B5EF4-FFF2-40B4-BE49-F238E27FC236}">
                <a16:creationId xmlns:a16="http://schemas.microsoft.com/office/drawing/2014/main" id="{5DBFBC70-7A94-438D-881B-F031FE9CBD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CFDF1337-44D3-4A97-8DBB-0AF8B22F81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D46F61F-56DA-486D-81E8-EEFCCB27290A}" type="slidenum">
              <a:rPr lang="en-US" altLang="en-US"/>
              <a:pPr eaLnBrk="1" hangingPunct="1">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E273BF7-1972-4569-8BE2-1677BD021C28}"/>
              </a:ext>
            </a:extLst>
          </p:cNvPr>
          <p:cNvSpPr>
            <a:spLocks noGrp="1" noRot="1" noChangeAspect="1" noTextEdit="1"/>
          </p:cNvSpPr>
          <p:nvPr>
            <p:ph type="sldImg"/>
          </p:nvPr>
        </p:nvSpPr>
        <p:spPr>
          <a:xfrm>
            <a:off x="392113" y="684213"/>
            <a:ext cx="6073775" cy="3417887"/>
          </a:xfrm>
          <a:ln/>
        </p:spPr>
      </p:sp>
      <p:sp>
        <p:nvSpPr>
          <p:cNvPr id="93187" name="Notes Placeholder 2">
            <a:extLst>
              <a:ext uri="{FF2B5EF4-FFF2-40B4-BE49-F238E27FC236}">
                <a16:creationId xmlns:a16="http://schemas.microsoft.com/office/drawing/2014/main" id="{6F917EA9-8116-4D7D-A0AF-A2C70C4D30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3188" name="Slide Number Placeholder 3">
            <a:extLst>
              <a:ext uri="{FF2B5EF4-FFF2-40B4-BE49-F238E27FC236}">
                <a16:creationId xmlns:a16="http://schemas.microsoft.com/office/drawing/2014/main" id="{32710F0A-385F-4A94-BC9C-AA32A4801B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BFBCA4-EC48-4A68-9AE9-90911E2E0C0E}" type="slidenum">
              <a:rPr lang="en-US" altLang="en-US"/>
              <a:pPr eaLnBrk="1" hangingPunct="1">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DFACBCD-7BA1-4A1E-B689-D74C5DD6ABCB}"/>
              </a:ext>
            </a:extLst>
          </p:cNvPr>
          <p:cNvSpPr>
            <a:spLocks noGrp="1" noRot="1" noChangeAspect="1" noTextEdit="1"/>
          </p:cNvSpPr>
          <p:nvPr>
            <p:ph type="sldImg"/>
          </p:nvPr>
        </p:nvSpPr>
        <p:spPr>
          <a:xfrm>
            <a:off x="392113" y="684213"/>
            <a:ext cx="6073775" cy="3417887"/>
          </a:xfrm>
          <a:ln/>
        </p:spPr>
      </p:sp>
      <p:sp>
        <p:nvSpPr>
          <p:cNvPr id="94211" name="Notes Placeholder 2">
            <a:extLst>
              <a:ext uri="{FF2B5EF4-FFF2-40B4-BE49-F238E27FC236}">
                <a16:creationId xmlns:a16="http://schemas.microsoft.com/office/drawing/2014/main" id="{A7D11CDB-DC9F-4074-A088-AD373E14C3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4212" name="Slide Number Placeholder 3">
            <a:extLst>
              <a:ext uri="{FF2B5EF4-FFF2-40B4-BE49-F238E27FC236}">
                <a16:creationId xmlns:a16="http://schemas.microsoft.com/office/drawing/2014/main" id="{DED6AB65-1DA9-4473-BFE6-85ACA42914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F0D6F8-F848-4CBD-9554-E4DDD530DE00}" type="slidenum">
              <a:rPr lang="en-US" altLang="en-US"/>
              <a:pPr eaLnBrk="1" hangingPunct="1">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67AA26B0-7ED6-4B12-BB97-81F0C91C67CF}"/>
              </a:ext>
            </a:extLst>
          </p:cNvPr>
          <p:cNvSpPr>
            <a:spLocks noGrp="1" noRot="1" noChangeAspect="1" noTextEdit="1"/>
          </p:cNvSpPr>
          <p:nvPr>
            <p:ph type="sldImg"/>
          </p:nvPr>
        </p:nvSpPr>
        <p:spPr>
          <a:xfrm>
            <a:off x="392113" y="684213"/>
            <a:ext cx="6073775" cy="3417887"/>
          </a:xfrm>
          <a:ln/>
        </p:spPr>
      </p:sp>
      <p:sp>
        <p:nvSpPr>
          <p:cNvPr id="95235" name="Notes Placeholder 2">
            <a:extLst>
              <a:ext uri="{FF2B5EF4-FFF2-40B4-BE49-F238E27FC236}">
                <a16:creationId xmlns:a16="http://schemas.microsoft.com/office/drawing/2014/main" id="{46D56140-E18C-46CF-981C-718515540C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5236" name="Slide Number Placeholder 3">
            <a:extLst>
              <a:ext uri="{FF2B5EF4-FFF2-40B4-BE49-F238E27FC236}">
                <a16:creationId xmlns:a16="http://schemas.microsoft.com/office/drawing/2014/main" id="{7D1D8C1D-0BDE-4F89-AB0A-E00F26DCC2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9D314C1-B597-4E1E-A0E9-1B36CCA88FCA}" type="slidenum">
              <a:rPr lang="en-US" altLang="en-US"/>
              <a:pPr eaLnBrk="1" hangingPunct="1">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DD14530-2A32-4404-ADB5-ED7950C98FC4}"/>
              </a:ext>
            </a:extLst>
          </p:cNvPr>
          <p:cNvSpPr>
            <a:spLocks noGrp="1" noRot="1" noChangeAspect="1" noTextEdit="1"/>
          </p:cNvSpPr>
          <p:nvPr>
            <p:ph type="sldImg"/>
          </p:nvPr>
        </p:nvSpPr>
        <p:spPr>
          <a:xfrm>
            <a:off x="392113" y="684213"/>
            <a:ext cx="6073775" cy="3417887"/>
          </a:xfrm>
          <a:ln/>
        </p:spPr>
      </p:sp>
      <p:sp>
        <p:nvSpPr>
          <p:cNvPr id="96259" name="Notes Placeholder 2">
            <a:extLst>
              <a:ext uri="{FF2B5EF4-FFF2-40B4-BE49-F238E27FC236}">
                <a16:creationId xmlns:a16="http://schemas.microsoft.com/office/drawing/2014/main" id="{59CD5893-AD7C-45A9-A188-C73B088EBD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6260" name="Slide Number Placeholder 3">
            <a:extLst>
              <a:ext uri="{FF2B5EF4-FFF2-40B4-BE49-F238E27FC236}">
                <a16:creationId xmlns:a16="http://schemas.microsoft.com/office/drawing/2014/main" id="{B714E183-C1BF-4D1D-9230-BAFC8D1E05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FC672F5-10B1-4E6F-815F-899F44346490}" type="slidenum">
              <a:rPr lang="en-US" altLang="en-US"/>
              <a:pPr eaLnBrk="1" hangingPunct="1">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FAC548B-8D26-4D33-ACA7-98D58E6BDA8D}"/>
              </a:ext>
            </a:extLst>
          </p:cNvPr>
          <p:cNvSpPr>
            <a:spLocks noGrp="1" noRot="1" noChangeAspect="1" noTextEdit="1"/>
          </p:cNvSpPr>
          <p:nvPr>
            <p:ph type="sldImg"/>
          </p:nvPr>
        </p:nvSpPr>
        <p:spPr>
          <a:xfrm>
            <a:off x="392113" y="684213"/>
            <a:ext cx="6073775" cy="3417887"/>
          </a:xfrm>
          <a:ln/>
        </p:spPr>
      </p:sp>
      <p:sp>
        <p:nvSpPr>
          <p:cNvPr id="97283" name="Notes Placeholder 2">
            <a:extLst>
              <a:ext uri="{FF2B5EF4-FFF2-40B4-BE49-F238E27FC236}">
                <a16:creationId xmlns:a16="http://schemas.microsoft.com/office/drawing/2014/main" id="{A432D388-3D56-4377-A2E3-CF04728514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7284" name="Slide Number Placeholder 3">
            <a:extLst>
              <a:ext uri="{FF2B5EF4-FFF2-40B4-BE49-F238E27FC236}">
                <a16:creationId xmlns:a16="http://schemas.microsoft.com/office/drawing/2014/main" id="{D64097F5-5EDD-466F-B850-89A9868F1B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9452479-E6FC-4B09-A757-C10BE9FB64CD}" type="slidenum">
              <a:rPr lang="en-US" altLang="en-US"/>
              <a:pPr eaLnBrk="1" hangingPunct="1">
                <a:spcBef>
                  <a:spcPct val="0"/>
                </a:spcBef>
              </a:pPr>
              <a:t>37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B87740A-8714-4F75-9F17-7E6FB1EECD94}"/>
              </a:ext>
            </a:extLst>
          </p:cNvPr>
          <p:cNvSpPr>
            <a:spLocks noGrp="1" noRot="1" noChangeAspect="1" noTextEdit="1"/>
          </p:cNvSpPr>
          <p:nvPr>
            <p:ph type="sldImg"/>
          </p:nvPr>
        </p:nvSpPr>
        <p:spPr>
          <a:xfrm>
            <a:off x="392113" y="684213"/>
            <a:ext cx="6073775" cy="3417887"/>
          </a:xfrm>
          <a:ln/>
        </p:spPr>
      </p:sp>
      <p:sp>
        <p:nvSpPr>
          <p:cNvPr id="63491" name="Notes Placeholder 2">
            <a:extLst>
              <a:ext uri="{FF2B5EF4-FFF2-40B4-BE49-F238E27FC236}">
                <a16:creationId xmlns:a16="http://schemas.microsoft.com/office/drawing/2014/main" id="{5F309EF4-85D3-4360-A81D-9275FFE351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D3B24715-1935-47FD-BB26-8056BF8D96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632740-5B36-4F59-B23B-F03EFB5F8496}" type="slidenum">
              <a:rPr lang="en-US" altLang="en-US"/>
              <a:pPr eaLnBrk="1" hangingPunct="1">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90FE3FF-1641-4462-9372-1881FF19FB2D}"/>
              </a:ext>
            </a:extLst>
          </p:cNvPr>
          <p:cNvSpPr>
            <a:spLocks noGrp="1" noRot="1" noChangeAspect="1" noTextEdit="1"/>
          </p:cNvSpPr>
          <p:nvPr>
            <p:ph type="sldImg"/>
          </p:nvPr>
        </p:nvSpPr>
        <p:spPr>
          <a:xfrm>
            <a:off x="392113" y="684213"/>
            <a:ext cx="6073775" cy="3417887"/>
          </a:xfrm>
          <a:ln/>
        </p:spPr>
      </p:sp>
      <p:sp>
        <p:nvSpPr>
          <p:cNvPr id="64515" name="Notes Placeholder 2">
            <a:extLst>
              <a:ext uri="{FF2B5EF4-FFF2-40B4-BE49-F238E27FC236}">
                <a16:creationId xmlns:a16="http://schemas.microsoft.com/office/drawing/2014/main" id="{5897C336-44BE-49BA-8389-C33F4D25F6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FABA3C3E-3299-45D6-A8D5-C39E9F1C95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72E8EFE-8A9A-4BE6-BFC6-9049D16FF46B}" type="slidenum">
              <a:rPr lang="en-US" altLang="en-US"/>
              <a:pPr eaLnBrk="1" hangingPunct="1">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E87CCA6-2CC0-4DAB-AA0F-C03316014F2F}"/>
              </a:ext>
            </a:extLst>
          </p:cNvPr>
          <p:cNvSpPr>
            <a:spLocks noGrp="1" noRot="1" noChangeAspect="1" noTextEdit="1"/>
          </p:cNvSpPr>
          <p:nvPr>
            <p:ph type="sldImg"/>
          </p:nvPr>
        </p:nvSpPr>
        <p:spPr>
          <a:xfrm>
            <a:off x="392113" y="684213"/>
            <a:ext cx="6073775" cy="3417887"/>
          </a:xfrm>
          <a:ln/>
        </p:spPr>
      </p:sp>
      <p:sp>
        <p:nvSpPr>
          <p:cNvPr id="65539" name="Notes Placeholder 2">
            <a:extLst>
              <a:ext uri="{FF2B5EF4-FFF2-40B4-BE49-F238E27FC236}">
                <a16:creationId xmlns:a16="http://schemas.microsoft.com/office/drawing/2014/main" id="{57BA0728-439D-4860-9F0A-6329324028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D08FA67E-83F2-4B7A-B6B6-383B3388F5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9928092-3029-41D9-B663-F283AE5ED675}" type="slidenum">
              <a:rPr lang="en-US" altLang="en-US"/>
              <a:pPr eaLnBrk="1" hangingPunct="1">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A3425612-C2CA-46F1-A66B-91907BA630DC}"/>
              </a:ext>
            </a:extLst>
          </p:cNvPr>
          <p:cNvSpPr>
            <a:spLocks noGrp="1" noRot="1" noChangeAspect="1" noTextEdit="1"/>
          </p:cNvSpPr>
          <p:nvPr>
            <p:ph type="sldImg"/>
          </p:nvPr>
        </p:nvSpPr>
        <p:spPr>
          <a:xfrm>
            <a:off x="392113" y="684213"/>
            <a:ext cx="6073775" cy="3417887"/>
          </a:xfrm>
          <a:ln/>
        </p:spPr>
      </p:sp>
      <p:sp>
        <p:nvSpPr>
          <p:cNvPr id="66563" name="Notes Placeholder 2">
            <a:extLst>
              <a:ext uri="{FF2B5EF4-FFF2-40B4-BE49-F238E27FC236}">
                <a16:creationId xmlns:a16="http://schemas.microsoft.com/office/drawing/2014/main" id="{87C88FC5-5CB1-4D81-A85E-157BA9DF7A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FC1AE375-496A-4A15-AA1D-A53BD01573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94AC621-022C-4011-B987-043D36A97A97}" type="slidenum">
              <a:rPr lang="en-US" altLang="en-US"/>
              <a:pP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B31E405-96B1-4AAC-92AD-8B5E95B6AA9D}"/>
              </a:ext>
            </a:extLst>
          </p:cNvPr>
          <p:cNvSpPr>
            <a:spLocks noGrp="1" noRot="1" noChangeAspect="1" noTextEdit="1"/>
          </p:cNvSpPr>
          <p:nvPr>
            <p:ph type="sldImg"/>
          </p:nvPr>
        </p:nvSpPr>
        <p:spPr>
          <a:xfrm>
            <a:off x="392113" y="684213"/>
            <a:ext cx="6073775" cy="3417887"/>
          </a:xfrm>
          <a:ln/>
        </p:spPr>
      </p:sp>
      <p:sp>
        <p:nvSpPr>
          <p:cNvPr id="67587" name="Notes Placeholder 2">
            <a:extLst>
              <a:ext uri="{FF2B5EF4-FFF2-40B4-BE49-F238E27FC236}">
                <a16:creationId xmlns:a16="http://schemas.microsoft.com/office/drawing/2014/main" id="{3C1235E1-DB9E-4590-984C-6D4A6E70D3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3F0A8ABA-A3EC-4908-835C-3BDCD1786E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2493D14-F5BF-4084-8253-C66D18CFE816}" type="slidenum">
              <a:rPr lang="en-US" altLang="en-US"/>
              <a:pPr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7F7CA964-E68A-4F5C-B070-FCCF69C5A33C}"/>
              </a:ext>
            </a:extLst>
          </p:cNvPr>
          <p:cNvSpPr>
            <a:spLocks noGrp="1" noRot="1" noChangeAspect="1" noTextEdit="1"/>
          </p:cNvSpPr>
          <p:nvPr>
            <p:ph type="sldImg"/>
          </p:nvPr>
        </p:nvSpPr>
        <p:spPr>
          <a:xfrm>
            <a:off x="392113" y="684213"/>
            <a:ext cx="6073775" cy="3417887"/>
          </a:xfrm>
          <a:ln/>
        </p:spPr>
      </p:sp>
      <p:sp>
        <p:nvSpPr>
          <p:cNvPr id="68611" name="Notes Placeholder 2">
            <a:extLst>
              <a:ext uri="{FF2B5EF4-FFF2-40B4-BE49-F238E27FC236}">
                <a16:creationId xmlns:a16="http://schemas.microsoft.com/office/drawing/2014/main" id="{03AE212B-3DF0-4243-AEBB-04828286EB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E645AB99-16D0-4821-8318-0C01AC435C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AE7B2C-0EE0-4844-B8E9-5D4B115FE55D}" type="slidenum">
              <a:rPr lang="en-US" altLang="en-US"/>
              <a:pP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A446996-F1F4-4976-AC04-169B779CA9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6B8414-B735-4A8A-8A1C-FE67FA5929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2C3821-C151-4308-A4FE-8D593746E173}"/>
              </a:ext>
            </a:extLst>
          </p:cNvPr>
          <p:cNvSpPr>
            <a:spLocks noGrp="1" noChangeArrowheads="1"/>
          </p:cNvSpPr>
          <p:nvPr>
            <p:ph type="sldNum" sz="quarter" idx="12"/>
          </p:nvPr>
        </p:nvSpPr>
        <p:spPr>
          <a:ln/>
        </p:spPr>
        <p:txBody>
          <a:bodyPr/>
          <a:lstStyle>
            <a:lvl1pPr>
              <a:defRPr/>
            </a:lvl1pPr>
          </a:lstStyle>
          <a:p>
            <a:fld id="{41C6BC04-D512-40D8-A03D-A1F0F7BBCD40}" type="slidenum">
              <a:rPr lang="en-US" altLang="en-US"/>
              <a:pPr/>
              <a:t>‹#›</a:t>
            </a:fld>
            <a:endParaRPr lang="en-US" altLang="en-US"/>
          </a:p>
        </p:txBody>
      </p:sp>
    </p:spTree>
    <p:extLst>
      <p:ext uri="{BB962C8B-B14F-4D97-AF65-F5344CB8AC3E}">
        <p14:creationId xmlns:p14="http://schemas.microsoft.com/office/powerpoint/2010/main" val="414464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1AA292-8342-4E0A-9DC7-098DC1475E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6FDE46-E394-4A65-806C-FC172067DB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C0F7E5-0901-4A9B-8B44-4C9CF9708531}"/>
              </a:ext>
            </a:extLst>
          </p:cNvPr>
          <p:cNvSpPr>
            <a:spLocks noGrp="1" noChangeArrowheads="1"/>
          </p:cNvSpPr>
          <p:nvPr>
            <p:ph type="sldNum" sz="quarter" idx="12"/>
          </p:nvPr>
        </p:nvSpPr>
        <p:spPr>
          <a:ln/>
        </p:spPr>
        <p:txBody>
          <a:bodyPr/>
          <a:lstStyle>
            <a:lvl1pPr>
              <a:defRPr/>
            </a:lvl1pPr>
          </a:lstStyle>
          <a:p>
            <a:fld id="{384D12E7-52A8-4289-9116-9F93E823CB79}" type="slidenum">
              <a:rPr lang="en-US" altLang="en-US"/>
              <a:pPr/>
              <a:t>‹#›</a:t>
            </a:fld>
            <a:endParaRPr lang="en-US" altLang="en-US"/>
          </a:p>
        </p:txBody>
      </p:sp>
    </p:spTree>
    <p:extLst>
      <p:ext uri="{BB962C8B-B14F-4D97-AF65-F5344CB8AC3E}">
        <p14:creationId xmlns:p14="http://schemas.microsoft.com/office/powerpoint/2010/main" val="39403333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5211CE7-4EDF-43AA-8B6C-E3C8FC61AF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CF5017-21BE-4F01-92C9-A5624AA59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8A3A90-260A-4851-9691-86A0EEED6CEE}"/>
              </a:ext>
            </a:extLst>
          </p:cNvPr>
          <p:cNvSpPr>
            <a:spLocks noGrp="1" noChangeArrowheads="1"/>
          </p:cNvSpPr>
          <p:nvPr>
            <p:ph type="sldNum" sz="quarter" idx="12"/>
          </p:nvPr>
        </p:nvSpPr>
        <p:spPr>
          <a:ln/>
        </p:spPr>
        <p:txBody>
          <a:bodyPr/>
          <a:lstStyle>
            <a:lvl1pPr>
              <a:defRPr/>
            </a:lvl1pPr>
          </a:lstStyle>
          <a:p>
            <a:fld id="{B950856C-8D6C-4583-A16B-D53E5773BCF6}" type="slidenum">
              <a:rPr lang="en-US" altLang="en-US"/>
              <a:pPr/>
              <a:t>‹#›</a:t>
            </a:fld>
            <a:endParaRPr lang="en-US" altLang="en-US"/>
          </a:p>
        </p:txBody>
      </p:sp>
    </p:spTree>
    <p:extLst>
      <p:ext uri="{BB962C8B-B14F-4D97-AF65-F5344CB8AC3E}">
        <p14:creationId xmlns:p14="http://schemas.microsoft.com/office/powerpoint/2010/main" val="42319522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5ACB1F-681C-42FC-AD8C-B5A096508A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4EC87D-EBB2-4599-8C6C-8A10F45A95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5B3944-B1EC-4378-B996-E00D277121A5}"/>
              </a:ext>
            </a:extLst>
          </p:cNvPr>
          <p:cNvSpPr>
            <a:spLocks noGrp="1" noChangeArrowheads="1"/>
          </p:cNvSpPr>
          <p:nvPr>
            <p:ph type="sldNum" sz="quarter" idx="12"/>
          </p:nvPr>
        </p:nvSpPr>
        <p:spPr>
          <a:ln/>
        </p:spPr>
        <p:txBody>
          <a:bodyPr/>
          <a:lstStyle>
            <a:lvl1pPr>
              <a:defRPr/>
            </a:lvl1pPr>
          </a:lstStyle>
          <a:p>
            <a:fld id="{6A8D16E9-3DA7-4266-A220-F12442135A18}" type="slidenum">
              <a:rPr lang="en-US" altLang="en-US"/>
              <a:pPr/>
              <a:t>‹#›</a:t>
            </a:fld>
            <a:endParaRPr lang="en-US" altLang="en-US"/>
          </a:p>
        </p:txBody>
      </p:sp>
    </p:spTree>
    <p:extLst>
      <p:ext uri="{BB962C8B-B14F-4D97-AF65-F5344CB8AC3E}">
        <p14:creationId xmlns:p14="http://schemas.microsoft.com/office/powerpoint/2010/main" val="30819769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511ABA-599E-40B5-A49A-0D9A8E8142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5E221D-6B45-4E9C-A826-F2BA378CB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267B81-E6D3-469E-B214-9D21487D5DAB}"/>
              </a:ext>
            </a:extLst>
          </p:cNvPr>
          <p:cNvSpPr>
            <a:spLocks noGrp="1" noChangeArrowheads="1"/>
          </p:cNvSpPr>
          <p:nvPr>
            <p:ph type="sldNum" sz="quarter" idx="12"/>
          </p:nvPr>
        </p:nvSpPr>
        <p:spPr>
          <a:ln/>
        </p:spPr>
        <p:txBody>
          <a:bodyPr/>
          <a:lstStyle>
            <a:lvl1pPr>
              <a:defRPr/>
            </a:lvl1pPr>
          </a:lstStyle>
          <a:p>
            <a:fld id="{9CC8202D-2ED4-4756-9563-51710E3AA8BA}" type="slidenum">
              <a:rPr lang="en-US" altLang="en-US"/>
              <a:pPr/>
              <a:t>‹#›</a:t>
            </a:fld>
            <a:endParaRPr lang="en-US" altLang="en-US"/>
          </a:p>
        </p:txBody>
      </p:sp>
    </p:spTree>
    <p:extLst>
      <p:ext uri="{BB962C8B-B14F-4D97-AF65-F5344CB8AC3E}">
        <p14:creationId xmlns:p14="http://schemas.microsoft.com/office/powerpoint/2010/main" val="6273366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EADC8CE-4A7D-4BE6-AFF3-36C95DAEF99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4EF128A-5E5D-4025-A03A-8331D6A64E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09A5643-44CE-4CD7-827F-3DF5D6C9B60D}"/>
              </a:ext>
            </a:extLst>
          </p:cNvPr>
          <p:cNvSpPr>
            <a:spLocks noGrp="1" noChangeArrowheads="1"/>
          </p:cNvSpPr>
          <p:nvPr>
            <p:ph type="sldNum" sz="quarter" idx="12"/>
          </p:nvPr>
        </p:nvSpPr>
        <p:spPr>
          <a:ln/>
        </p:spPr>
        <p:txBody>
          <a:bodyPr/>
          <a:lstStyle>
            <a:lvl1pPr>
              <a:defRPr/>
            </a:lvl1pPr>
          </a:lstStyle>
          <a:p>
            <a:fld id="{1E521188-87F7-40B3-A037-3BFC29017C7D}" type="slidenum">
              <a:rPr lang="en-US" altLang="en-US"/>
              <a:pPr/>
              <a:t>‹#›</a:t>
            </a:fld>
            <a:endParaRPr lang="en-US" altLang="en-US"/>
          </a:p>
        </p:txBody>
      </p:sp>
    </p:spTree>
    <p:extLst>
      <p:ext uri="{BB962C8B-B14F-4D97-AF65-F5344CB8AC3E}">
        <p14:creationId xmlns:p14="http://schemas.microsoft.com/office/powerpoint/2010/main" val="28964965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0" y="4406900"/>
            <a:ext cx="10668000" cy="1079500"/>
          </a:xfrm>
        </p:spPr>
        <p:txBody>
          <a:bodyPr/>
          <a:lstStyle>
            <a:lvl1pPr algn="ctr">
              <a:defRPr sz="4400" b="1">
                <a:effectLst>
                  <a:outerShdw blurRad="38100" dist="38100" dir="2700000" algn="tl">
                    <a:srgbClr val="000000"/>
                  </a:outerShdw>
                </a:effectLst>
              </a:defRPr>
            </a:lvl1pPr>
          </a:lstStyle>
          <a:p>
            <a:r>
              <a:rPr lang="en-US"/>
              <a:t>Click to edit Master title style</a:t>
            </a:r>
            <a:endParaRPr lang="ru-RU"/>
          </a:p>
        </p:txBody>
      </p:sp>
      <p:sp>
        <p:nvSpPr>
          <p:cNvPr id="5123" name="Rectangle 3"/>
          <p:cNvSpPr>
            <a:spLocks noGrp="1" noChangeArrowheads="1"/>
          </p:cNvSpPr>
          <p:nvPr>
            <p:ph type="subTitle" idx="1"/>
          </p:nvPr>
        </p:nvSpPr>
        <p:spPr>
          <a:xfrm>
            <a:off x="2946400" y="5562601"/>
            <a:ext cx="7721600" cy="696913"/>
          </a:xfrm>
        </p:spPr>
        <p:txBody>
          <a:bodyPr/>
          <a:lstStyle>
            <a:lvl1pPr marL="0" indent="0" algn="ctr">
              <a:buFontTx/>
              <a:buNone/>
              <a:defRPr b="1"/>
            </a:lvl1pPr>
          </a:lstStyle>
          <a:p>
            <a:r>
              <a:rPr lang="en-US"/>
              <a:t>Click to edit Master subtitle style</a:t>
            </a:r>
            <a:endParaRPr lang="ru-RU"/>
          </a:p>
        </p:txBody>
      </p:sp>
    </p:spTree>
    <p:extLst>
      <p:ext uri="{BB962C8B-B14F-4D97-AF65-F5344CB8AC3E}">
        <p14:creationId xmlns:p14="http://schemas.microsoft.com/office/powerpoint/2010/main" val="3899200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8604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537468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1" y="2420938"/>
            <a:ext cx="4993217"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96518" y="2420938"/>
            <a:ext cx="499533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2728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1227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561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0F57D2-D5D6-4DF4-A5CF-E46DE58636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CAACE2-5E0E-448D-BB6F-B1E379C946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4CCDE7-D52A-4D93-A8A3-BA04F44E2A09}"/>
              </a:ext>
            </a:extLst>
          </p:cNvPr>
          <p:cNvSpPr>
            <a:spLocks noGrp="1" noChangeArrowheads="1"/>
          </p:cNvSpPr>
          <p:nvPr>
            <p:ph type="sldNum" sz="quarter" idx="12"/>
          </p:nvPr>
        </p:nvSpPr>
        <p:spPr>
          <a:ln/>
        </p:spPr>
        <p:txBody>
          <a:bodyPr/>
          <a:lstStyle>
            <a:lvl1pPr>
              <a:defRPr/>
            </a:lvl1pPr>
          </a:lstStyle>
          <a:p>
            <a:fld id="{E51AA4FA-861A-43B0-83FD-9AD4DC05EA04}" type="slidenum">
              <a:rPr lang="en-US" altLang="en-US"/>
              <a:pPr/>
              <a:t>‹#›</a:t>
            </a:fld>
            <a:endParaRPr lang="en-US" altLang="en-US"/>
          </a:p>
        </p:txBody>
      </p:sp>
    </p:spTree>
    <p:extLst>
      <p:ext uri="{BB962C8B-B14F-4D97-AF65-F5344CB8AC3E}">
        <p14:creationId xmlns:p14="http://schemas.microsoft.com/office/powerpoint/2010/main" val="8777940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278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41386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6484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5275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45501" y="1557338"/>
            <a:ext cx="2546351" cy="5256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1557338"/>
            <a:ext cx="7442200" cy="5256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891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679266-2675-4CF5-B89E-4EE49829F028}"/>
              </a:ext>
            </a:extLst>
          </p:cNvPr>
          <p:cNvSpPr>
            <a:spLocks noGrp="1"/>
          </p:cNvSpPr>
          <p:nvPr>
            <p:ph type="dt" sz="half" idx="10"/>
          </p:nvPr>
        </p:nvSpPr>
        <p:spPr>
          <a:xfrm>
            <a:off x="609600" y="6245225"/>
            <a:ext cx="2844800" cy="476250"/>
          </a:xfrm>
          <a:prstGeom prst="rect">
            <a:avLst/>
          </a:prstGeom>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6DE27141-549A-4525-AD4D-EF75342F3045}"/>
              </a:ext>
            </a:extLst>
          </p:cNvPr>
          <p:cNvSpPr>
            <a:spLocks noGrp="1"/>
          </p:cNvSpPr>
          <p:nvPr>
            <p:ph type="ftr" sz="quarter" idx="11"/>
          </p:nvPr>
        </p:nvSpPr>
        <p:spPr>
          <a:xfrm>
            <a:off x="4165600" y="6245225"/>
            <a:ext cx="3860800" cy="476250"/>
          </a:xfrm>
          <a:prstGeom prst="rect">
            <a:avLst/>
          </a:prstGeom>
        </p:spPr>
        <p:txBody>
          <a:bodyPr/>
          <a:lstStyle>
            <a:lvl1pPr>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1EEA5A8-93FE-441F-989E-AE180D63F7D2}"/>
              </a:ext>
            </a:extLst>
          </p:cNvPr>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lgn="r">
              <a:defRPr/>
            </a:lvl1pPr>
          </a:lstStyle>
          <a:p>
            <a:fld id="{CA377B01-AE0C-4980-8049-424C9ED08B50}" type="slidenum">
              <a:rPr lang="en-US" altLang="en-US"/>
              <a:pPr/>
              <a:t>‹#›</a:t>
            </a:fld>
            <a:endParaRPr lang="en-US" altLang="en-US"/>
          </a:p>
        </p:txBody>
      </p:sp>
    </p:spTree>
    <p:extLst>
      <p:ext uri="{BB962C8B-B14F-4D97-AF65-F5344CB8AC3E}">
        <p14:creationId xmlns:p14="http://schemas.microsoft.com/office/powerpoint/2010/main" val="54499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FB7159-F965-4F79-A199-2998360238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50D79B-C832-4315-9845-1F6244C761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E6145D-715B-442B-A047-2FBFFB018A26}"/>
              </a:ext>
            </a:extLst>
          </p:cNvPr>
          <p:cNvSpPr>
            <a:spLocks noGrp="1" noChangeArrowheads="1"/>
          </p:cNvSpPr>
          <p:nvPr>
            <p:ph type="sldNum" sz="quarter" idx="12"/>
          </p:nvPr>
        </p:nvSpPr>
        <p:spPr>
          <a:ln/>
        </p:spPr>
        <p:txBody>
          <a:bodyPr/>
          <a:lstStyle>
            <a:lvl1pPr>
              <a:defRPr/>
            </a:lvl1pPr>
          </a:lstStyle>
          <a:p>
            <a:fld id="{87F3B7F0-BF3B-4CE9-B5EF-ECFEED1E5B79}" type="slidenum">
              <a:rPr lang="en-US" altLang="en-US"/>
              <a:pPr/>
              <a:t>‹#›</a:t>
            </a:fld>
            <a:endParaRPr lang="en-US" altLang="en-US"/>
          </a:p>
        </p:txBody>
      </p:sp>
    </p:spTree>
    <p:extLst>
      <p:ext uri="{BB962C8B-B14F-4D97-AF65-F5344CB8AC3E}">
        <p14:creationId xmlns:p14="http://schemas.microsoft.com/office/powerpoint/2010/main" val="385223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E2BA630-07CF-4FA0-B7FB-CEAFB91D1DC6}"/>
              </a:ext>
            </a:extLst>
          </p:cNvPr>
          <p:cNvGrpSpPr>
            <a:grpSpLocks/>
          </p:cNvGrpSpPr>
          <p:nvPr/>
        </p:nvGrpSpPr>
        <p:grpSpPr bwMode="auto">
          <a:xfrm>
            <a:off x="1" y="1"/>
            <a:ext cx="12187767" cy="6850063"/>
            <a:chOff x="0" y="0"/>
            <a:chExt cx="5758" cy="4315"/>
          </a:xfrm>
        </p:grpSpPr>
        <p:grpSp>
          <p:nvGrpSpPr>
            <p:cNvPr id="5" name="Group 3">
              <a:extLst>
                <a:ext uri="{FF2B5EF4-FFF2-40B4-BE49-F238E27FC236}">
                  <a16:creationId xmlns:a16="http://schemas.microsoft.com/office/drawing/2014/main" id="{9F3BC6CC-E1AE-44F7-8301-680CBBE725B4}"/>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06D7FDE0-8084-434C-AC70-2F1A36344C2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charset="0"/>
                </a:endParaRPr>
              </a:p>
            </p:txBody>
          </p:sp>
          <p:sp>
            <p:nvSpPr>
              <p:cNvPr id="9" name="Freeform 5">
                <a:extLst>
                  <a:ext uri="{FF2B5EF4-FFF2-40B4-BE49-F238E27FC236}">
                    <a16:creationId xmlns:a16="http://schemas.microsoft.com/office/drawing/2014/main" id="{8C630B07-C564-41B8-A1F8-FEB032EFE364}"/>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charset="0"/>
                </a:endParaRPr>
              </a:p>
            </p:txBody>
          </p:sp>
          <p:sp>
            <p:nvSpPr>
              <p:cNvPr id="10" name="Freeform 6">
                <a:extLst>
                  <a:ext uri="{FF2B5EF4-FFF2-40B4-BE49-F238E27FC236}">
                    <a16:creationId xmlns:a16="http://schemas.microsoft.com/office/drawing/2014/main" id="{34A6327E-8F38-4952-AA26-B6E871B14E71}"/>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11" name="Freeform 7">
                <a:extLst>
                  <a:ext uri="{FF2B5EF4-FFF2-40B4-BE49-F238E27FC236}">
                    <a16:creationId xmlns:a16="http://schemas.microsoft.com/office/drawing/2014/main" id="{5B7C234A-ABB8-410C-8153-13308133E04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31744E27-C654-47F1-9B00-92D5753E69C7}"/>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sp>
          <p:nvSpPr>
            <p:cNvPr id="6" name="Freeform 9">
              <a:extLst>
                <a:ext uri="{FF2B5EF4-FFF2-40B4-BE49-F238E27FC236}">
                  <a16:creationId xmlns:a16="http://schemas.microsoft.com/office/drawing/2014/main" id="{DD60E72B-D114-4290-933F-3C6F850B59E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 name="Freeform 10">
              <a:extLst>
                <a:ext uri="{FF2B5EF4-FFF2-40B4-BE49-F238E27FC236}">
                  <a16:creationId xmlns:a16="http://schemas.microsoft.com/office/drawing/2014/main" id="{961C95D0-A1A6-4424-9B9B-A41CE4747B47}"/>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0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76F9C5F7-3A1E-442A-A4FC-8197699ADD5C}"/>
              </a:ext>
            </a:extLst>
          </p:cNvPr>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AD6E94C1-E560-4176-B505-69D78C5E57A5}"/>
              </a:ext>
            </a:extLst>
          </p:cNvPr>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F6D8BDF1-47B0-43DF-9FFD-B7C920C65B3E}"/>
              </a:ext>
            </a:extLst>
          </p:cNvPr>
          <p:cNvSpPr>
            <a:spLocks noGrp="1" noChangeArrowheads="1"/>
          </p:cNvSpPr>
          <p:nvPr>
            <p:ph type="sldNum" sz="quarter" idx="12"/>
          </p:nvPr>
        </p:nvSpPr>
        <p:spPr>
          <a:xfrm>
            <a:off x="8737600" y="6254750"/>
            <a:ext cx="2844800" cy="476250"/>
          </a:xfrm>
        </p:spPr>
        <p:txBody>
          <a:bodyPr/>
          <a:lstStyle>
            <a:lvl1pPr>
              <a:defRPr/>
            </a:lvl1pPr>
          </a:lstStyle>
          <a:p>
            <a:fld id="{51B6B5E8-21AF-461D-9A2A-D481768DBBA6}" type="slidenum">
              <a:rPr lang="en-US" altLang="en-US"/>
              <a:pPr/>
              <a:t>‹#›</a:t>
            </a:fld>
            <a:endParaRPr lang="en-US" altLang="en-US"/>
          </a:p>
        </p:txBody>
      </p:sp>
    </p:spTree>
    <p:extLst>
      <p:ext uri="{BB962C8B-B14F-4D97-AF65-F5344CB8AC3E}">
        <p14:creationId xmlns:p14="http://schemas.microsoft.com/office/powerpoint/2010/main" val="400155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16E019D-FAD8-49E1-8691-5C558A5410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322068C-2A50-4344-BA0F-0F4D7D6AA1D8}"/>
              </a:ext>
            </a:extLst>
          </p:cNvPr>
          <p:cNvSpPr>
            <a:spLocks noGrp="1" noChangeArrowheads="1"/>
          </p:cNvSpPr>
          <p:nvPr>
            <p:ph type="sldNum" sz="quarter" idx="11"/>
          </p:nvPr>
        </p:nvSpPr>
        <p:spPr>
          <a:ln/>
        </p:spPr>
        <p:txBody>
          <a:bodyPr/>
          <a:lstStyle>
            <a:lvl1pPr>
              <a:defRPr/>
            </a:lvl1pPr>
          </a:lstStyle>
          <a:p>
            <a:fld id="{0E431284-4CCD-4810-AC70-262715186619}" type="slidenum">
              <a:rPr lang="en-US" altLang="en-US"/>
              <a:pPr/>
              <a:t>‹#›</a:t>
            </a:fld>
            <a:endParaRPr lang="en-US" altLang="en-US"/>
          </a:p>
        </p:txBody>
      </p:sp>
      <p:sp>
        <p:nvSpPr>
          <p:cNvPr id="6" name="Rectangle 14">
            <a:extLst>
              <a:ext uri="{FF2B5EF4-FFF2-40B4-BE49-F238E27FC236}">
                <a16:creationId xmlns:a16="http://schemas.microsoft.com/office/drawing/2014/main" id="{A0F3ED8C-A59D-446E-BB39-3D796D96E9F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2829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A49C174F-703B-4240-9BDB-7C2EF0A7B8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4186382-A44B-495D-9F02-BF262FA6472C}"/>
              </a:ext>
            </a:extLst>
          </p:cNvPr>
          <p:cNvSpPr>
            <a:spLocks noGrp="1" noChangeArrowheads="1"/>
          </p:cNvSpPr>
          <p:nvPr>
            <p:ph type="sldNum" sz="quarter" idx="11"/>
          </p:nvPr>
        </p:nvSpPr>
        <p:spPr>
          <a:ln/>
        </p:spPr>
        <p:txBody>
          <a:bodyPr/>
          <a:lstStyle>
            <a:lvl1pPr>
              <a:defRPr/>
            </a:lvl1pPr>
          </a:lstStyle>
          <a:p>
            <a:fld id="{5EA97DD0-08D5-408B-B7DA-4CCBBDA676EB}" type="slidenum">
              <a:rPr lang="en-US" altLang="en-US"/>
              <a:pPr/>
              <a:t>‹#›</a:t>
            </a:fld>
            <a:endParaRPr lang="en-US" altLang="en-US"/>
          </a:p>
        </p:txBody>
      </p:sp>
      <p:sp>
        <p:nvSpPr>
          <p:cNvPr id="6" name="Rectangle 14">
            <a:extLst>
              <a:ext uri="{FF2B5EF4-FFF2-40B4-BE49-F238E27FC236}">
                <a16:creationId xmlns:a16="http://schemas.microsoft.com/office/drawing/2014/main" id="{143DC2B9-598E-454B-9813-2A955F7324F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8514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66049948-0878-4A6E-ADDF-CA6E7A6650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F606410-F0BE-4E80-BDA9-812D7211DA08}"/>
              </a:ext>
            </a:extLst>
          </p:cNvPr>
          <p:cNvSpPr>
            <a:spLocks noGrp="1" noChangeArrowheads="1"/>
          </p:cNvSpPr>
          <p:nvPr>
            <p:ph type="sldNum" sz="quarter" idx="11"/>
          </p:nvPr>
        </p:nvSpPr>
        <p:spPr>
          <a:ln/>
        </p:spPr>
        <p:txBody>
          <a:bodyPr/>
          <a:lstStyle>
            <a:lvl1pPr>
              <a:defRPr/>
            </a:lvl1pPr>
          </a:lstStyle>
          <a:p>
            <a:fld id="{DFDF877D-92BF-4165-AECF-F775B18B9AE3}" type="slidenum">
              <a:rPr lang="en-US" altLang="en-US"/>
              <a:pPr/>
              <a:t>‹#›</a:t>
            </a:fld>
            <a:endParaRPr lang="en-US" altLang="en-US"/>
          </a:p>
        </p:txBody>
      </p:sp>
      <p:sp>
        <p:nvSpPr>
          <p:cNvPr id="7" name="Rectangle 14">
            <a:extLst>
              <a:ext uri="{FF2B5EF4-FFF2-40B4-BE49-F238E27FC236}">
                <a16:creationId xmlns:a16="http://schemas.microsoft.com/office/drawing/2014/main" id="{232CCA9B-9497-4E84-967F-3781E951DF4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1688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2288C9DE-E5CA-4039-8005-A0A88751E85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726F73AA-F6DE-4AAD-B65D-77C71379671E}"/>
              </a:ext>
            </a:extLst>
          </p:cNvPr>
          <p:cNvSpPr>
            <a:spLocks noGrp="1" noChangeArrowheads="1"/>
          </p:cNvSpPr>
          <p:nvPr>
            <p:ph type="sldNum" sz="quarter" idx="11"/>
          </p:nvPr>
        </p:nvSpPr>
        <p:spPr>
          <a:ln/>
        </p:spPr>
        <p:txBody>
          <a:bodyPr/>
          <a:lstStyle>
            <a:lvl1pPr>
              <a:defRPr/>
            </a:lvl1pPr>
          </a:lstStyle>
          <a:p>
            <a:fld id="{20400AE2-DB53-410D-A939-A484109EC247}" type="slidenum">
              <a:rPr lang="en-US" altLang="en-US"/>
              <a:pPr/>
              <a:t>‹#›</a:t>
            </a:fld>
            <a:endParaRPr lang="en-US" altLang="en-US"/>
          </a:p>
        </p:txBody>
      </p:sp>
      <p:sp>
        <p:nvSpPr>
          <p:cNvPr id="9" name="Rectangle 14">
            <a:extLst>
              <a:ext uri="{FF2B5EF4-FFF2-40B4-BE49-F238E27FC236}">
                <a16:creationId xmlns:a16="http://schemas.microsoft.com/office/drawing/2014/main" id="{DB221A83-4F37-4066-9257-B5AB4FFFE7D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5451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92F032B1-FDC3-4C08-9072-137A923EA3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1E76DC29-CD8B-412E-921F-D151D1EAB00A}"/>
              </a:ext>
            </a:extLst>
          </p:cNvPr>
          <p:cNvSpPr>
            <a:spLocks noGrp="1" noChangeArrowheads="1"/>
          </p:cNvSpPr>
          <p:nvPr>
            <p:ph type="sldNum" sz="quarter" idx="11"/>
          </p:nvPr>
        </p:nvSpPr>
        <p:spPr>
          <a:ln/>
        </p:spPr>
        <p:txBody>
          <a:bodyPr/>
          <a:lstStyle>
            <a:lvl1pPr>
              <a:defRPr/>
            </a:lvl1pPr>
          </a:lstStyle>
          <a:p>
            <a:fld id="{E610A8DF-965E-4B9B-B9B5-3D3C42D714CA}" type="slidenum">
              <a:rPr lang="en-US" altLang="en-US"/>
              <a:pPr/>
              <a:t>‹#›</a:t>
            </a:fld>
            <a:endParaRPr lang="en-US" altLang="en-US"/>
          </a:p>
        </p:txBody>
      </p:sp>
      <p:sp>
        <p:nvSpPr>
          <p:cNvPr id="5" name="Rectangle 14">
            <a:extLst>
              <a:ext uri="{FF2B5EF4-FFF2-40B4-BE49-F238E27FC236}">
                <a16:creationId xmlns:a16="http://schemas.microsoft.com/office/drawing/2014/main" id="{15740133-4DEF-452D-8DAA-0710CF5DDB4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4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8055F3-E71D-45BF-BA80-64B8914F966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9C127769-665B-4B8E-A93C-B788759674F2}"/>
              </a:ext>
            </a:extLst>
          </p:cNvPr>
          <p:cNvSpPr>
            <a:spLocks noGrp="1" noChangeArrowheads="1"/>
          </p:cNvSpPr>
          <p:nvPr>
            <p:ph type="sldNum" sz="quarter" idx="11"/>
          </p:nvPr>
        </p:nvSpPr>
        <p:spPr>
          <a:ln/>
        </p:spPr>
        <p:txBody>
          <a:bodyPr/>
          <a:lstStyle>
            <a:lvl1pPr>
              <a:defRPr/>
            </a:lvl1pPr>
          </a:lstStyle>
          <a:p>
            <a:fld id="{149ABA14-6FB7-4DAA-9BC1-C0CC29F63B98}" type="slidenum">
              <a:rPr lang="en-US" altLang="en-US"/>
              <a:pPr/>
              <a:t>‹#›</a:t>
            </a:fld>
            <a:endParaRPr lang="en-US" altLang="en-US"/>
          </a:p>
        </p:txBody>
      </p:sp>
      <p:sp>
        <p:nvSpPr>
          <p:cNvPr id="4" name="Rectangle 14">
            <a:extLst>
              <a:ext uri="{FF2B5EF4-FFF2-40B4-BE49-F238E27FC236}">
                <a16:creationId xmlns:a16="http://schemas.microsoft.com/office/drawing/2014/main" id="{D2330C50-DAFB-4056-A8DB-AF7B3F806F5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921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8F5C22-7745-4F79-80B2-ACECE01F5D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F94568-27D7-4C3A-84B4-B1C4F4EF50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EC26C8-0BE6-460A-BF9A-FD6410182CE3}"/>
              </a:ext>
            </a:extLst>
          </p:cNvPr>
          <p:cNvSpPr>
            <a:spLocks noGrp="1" noChangeArrowheads="1"/>
          </p:cNvSpPr>
          <p:nvPr>
            <p:ph type="sldNum" sz="quarter" idx="12"/>
          </p:nvPr>
        </p:nvSpPr>
        <p:spPr>
          <a:ln/>
        </p:spPr>
        <p:txBody>
          <a:bodyPr/>
          <a:lstStyle>
            <a:lvl1pPr>
              <a:defRPr/>
            </a:lvl1pPr>
          </a:lstStyle>
          <a:p>
            <a:fld id="{149FA733-CF79-4582-97A8-9F2177DA9B94}" type="slidenum">
              <a:rPr lang="en-US" altLang="en-US"/>
              <a:pPr/>
              <a:t>‹#›</a:t>
            </a:fld>
            <a:endParaRPr lang="en-US" altLang="en-US"/>
          </a:p>
        </p:txBody>
      </p:sp>
    </p:spTree>
    <p:extLst>
      <p:ext uri="{BB962C8B-B14F-4D97-AF65-F5344CB8AC3E}">
        <p14:creationId xmlns:p14="http://schemas.microsoft.com/office/powerpoint/2010/main" val="3611116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1830F8A-768F-4ACC-9BE3-25640A63A9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CEBEE374-931D-41FE-81F1-CB74D0352967}"/>
              </a:ext>
            </a:extLst>
          </p:cNvPr>
          <p:cNvSpPr>
            <a:spLocks noGrp="1" noChangeArrowheads="1"/>
          </p:cNvSpPr>
          <p:nvPr>
            <p:ph type="sldNum" sz="quarter" idx="11"/>
          </p:nvPr>
        </p:nvSpPr>
        <p:spPr>
          <a:ln/>
        </p:spPr>
        <p:txBody>
          <a:bodyPr/>
          <a:lstStyle>
            <a:lvl1pPr>
              <a:defRPr/>
            </a:lvl1pPr>
          </a:lstStyle>
          <a:p>
            <a:fld id="{B8D2909F-C5EF-4E1E-8CA1-9E86F1423D8F}" type="slidenum">
              <a:rPr lang="en-US" altLang="en-US"/>
              <a:pPr/>
              <a:t>‹#›</a:t>
            </a:fld>
            <a:endParaRPr lang="en-US" altLang="en-US"/>
          </a:p>
        </p:txBody>
      </p:sp>
      <p:sp>
        <p:nvSpPr>
          <p:cNvPr id="7" name="Rectangle 14">
            <a:extLst>
              <a:ext uri="{FF2B5EF4-FFF2-40B4-BE49-F238E27FC236}">
                <a16:creationId xmlns:a16="http://schemas.microsoft.com/office/drawing/2014/main" id="{8717ED1C-274D-4CB7-A518-E15A50D39A5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7548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329134C-6AF9-454C-85AA-56D42E281C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4694749-71AC-4C23-8DF4-648F14D5B741}"/>
              </a:ext>
            </a:extLst>
          </p:cNvPr>
          <p:cNvSpPr>
            <a:spLocks noGrp="1" noChangeArrowheads="1"/>
          </p:cNvSpPr>
          <p:nvPr>
            <p:ph type="sldNum" sz="quarter" idx="11"/>
          </p:nvPr>
        </p:nvSpPr>
        <p:spPr>
          <a:ln/>
        </p:spPr>
        <p:txBody>
          <a:bodyPr/>
          <a:lstStyle>
            <a:lvl1pPr>
              <a:defRPr/>
            </a:lvl1pPr>
          </a:lstStyle>
          <a:p>
            <a:fld id="{0C73CD35-9211-4948-9133-2563EA893142}" type="slidenum">
              <a:rPr lang="en-US" altLang="en-US"/>
              <a:pPr/>
              <a:t>‹#›</a:t>
            </a:fld>
            <a:endParaRPr lang="en-US" altLang="en-US"/>
          </a:p>
        </p:txBody>
      </p:sp>
      <p:sp>
        <p:nvSpPr>
          <p:cNvPr id="7" name="Rectangle 14">
            <a:extLst>
              <a:ext uri="{FF2B5EF4-FFF2-40B4-BE49-F238E27FC236}">
                <a16:creationId xmlns:a16="http://schemas.microsoft.com/office/drawing/2014/main" id="{B59094C0-273C-4095-B292-76A3268C9F2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568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592BA7E-764A-4733-9A68-7ED6626BEA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4C3D902-FF70-4593-9C69-C5C8CCF5766E}"/>
              </a:ext>
            </a:extLst>
          </p:cNvPr>
          <p:cNvSpPr>
            <a:spLocks noGrp="1" noChangeArrowheads="1"/>
          </p:cNvSpPr>
          <p:nvPr>
            <p:ph type="sldNum" sz="quarter" idx="11"/>
          </p:nvPr>
        </p:nvSpPr>
        <p:spPr>
          <a:ln/>
        </p:spPr>
        <p:txBody>
          <a:bodyPr/>
          <a:lstStyle>
            <a:lvl1pPr>
              <a:defRPr/>
            </a:lvl1pPr>
          </a:lstStyle>
          <a:p>
            <a:fld id="{0E3FA8FC-9AE1-44CB-9311-FDA64EF21FBA}" type="slidenum">
              <a:rPr lang="en-US" altLang="en-US"/>
              <a:pPr/>
              <a:t>‹#›</a:t>
            </a:fld>
            <a:endParaRPr lang="en-US" altLang="en-US"/>
          </a:p>
        </p:txBody>
      </p:sp>
      <p:sp>
        <p:nvSpPr>
          <p:cNvPr id="6" name="Rectangle 14">
            <a:extLst>
              <a:ext uri="{FF2B5EF4-FFF2-40B4-BE49-F238E27FC236}">
                <a16:creationId xmlns:a16="http://schemas.microsoft.com/office/drawing/2014/main" id="{20AA35B4-301D-44B9-A097-A96FB66A919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1041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10B11DF-A3B7-4ADA-9027-92DDD702CA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A72910A-17A5-4894-9607-13D5E5510AB2}"/>
              </a:ext>
            </a:extLst>
          </p:cNvPr>
          <p:cNvSpPr>
            <a:spLocks noGrp="1" noChangeArrowheads="1"/>
          </p:cNvSpPr>
          <p:nvPr>
            <p:ph type="sldNum" sz="quarter" idx="11"/>
          </p:nvPr>
        </p:nvSpPr>
        <p:spPr>
          <a:ln/>
        </p:spPr>
        <p:txBody>
          <a:bodyPr/>
          <a:lstStyle>
            <a:lvl1pPr>
              <a:defRPr/>
            </a:lvl1pPr>
          </a:lstStyle>
          <a:p>
            <a:fld id="{9464D6F1-1DB5-4E42-843A-CD594DCB2407}" type="slidenum">
              <a:rPr lang="en-US" altLang="en-US"/>
              <a:pPr/>
              <a:t>‹#›</a:t>
            </a:fld>
            <a:endParaRPr lang="en-US" altLang="en-US"/>
          </a:p>
        </p:txBody>
      </p:sp>
      <p:sp>
        <p:nvSpPr>
          <p:cNvPr id="6" name="Rectangle 14">
            <a:extLst>
              <a:ext uri="{FF2B5EF4-FFF2-40B4-BE49-F238E27FC236}">
                <a16:creationId xmlns:a16="http://schemas.microsoft.com/office/drawing/2014/main" id="{171BBA6C-E689-4918-8E62-6769B7CEA34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6435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CBD30A4-2851-4D28-8CC6-9C804F4CAE48}"/>
              </a:ext>
            </a:extLst>
          </p:cNvPr>
          <p:cNvGrpSpPr>
            <a:grpSpLocks/>
          </p:cNvGrpSpPr>
          <p:nvPr/>
        </p:nvGrpSpPr>
        <p:grpSpPr bwMode="auto">
          <a:xfrm>
            <a:off x="5067300" y="1789114"/>
            <a:ext cx="7120467" cy="5056187"/>
            <a:chOff x="2394" y="1127"/>
            <a:chExt cx="3364" cy="3185"/>
          </a:xfrm>
        </p:grpSpPr>
        <p:sp>
          <p:nvSpPr>
            <p:cNvPr id="5" name="Rectangle 3">
              <a:extLst>
                <a:ext uri="{FF2B5EF4-FFF2-40B4-BE49-F238E27FC236}">
                  <a16:creationId xmlns:a16="http://schemas.microsoft.com/office/drawing/2014/main" id="{E0061F1F-0C17-49B7-B27D-B05C3F3A2AE8}"/>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6" name="Oval 4">
              <a:extLst>
                <a:ext uri="{FF2B5EF4-FFF2-40B4-BE49-F238E27FC236}">
                  <a16:creationId xmlns:a16="http://schemas.microsoft.com/office/drawing/2014/main" id="{2A875D8D-3EC6-42C0-9A91-290371899DCF}"/>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7" name="Rectangle 5">
              <a:extLst>
                <a:ext uri="{FF2B5EF4-FFF2-40B4-BE49-F238E27FC236}">
                  <a16:creationId xmlns:a16="http://schemas.microsoft.com/office/drawing/2014/main" id="{7A321DD9-4A9A-48D8-9E26-46535BA52436}"/>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8" name="Freeform 6">
              <a:extLst>
                <a:ext uri="{FF2B5EF4-FFF2-40B4-BE49-F238E27FC236}">
                  <a16:creationId xmlns:a16="http://schemas.microsoft.com/office/drawing/2014/main" id="{FA223479-D4A7-4BFB-B53B-D3E20EEE5851}"/>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9" name="Rectangle 7">
              <a:extLst>
                <a:ext uri="{FF2B5EF4-FFF2-40B4-BE49-F238E27FC236}">
                  <a16:creationId xmlns:a16="http://schemas.microsoft.com/office/drawing/2014/main" id="{AE514C14-3DFA-4A16-8876-D2EBFE33DF5F}"/>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 name="Rectangle 8">
              <a:extLst>
                <a:ext uri="{FF2B5EF4-FFF2-40B4-BE49-F238E27FC236}">
                  <a16:creationId xmlns:a16="http://schemas.microsoft.com/office/drawing/2014/main" id="{C944190A-B249-4018-9650-8ECD42F405EE}"/>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1" name="Rectangle 9">
              <a:extLst>
                <a:ext uri="{FF2B5EF4-FFF2-40B4-BE49-F238E27FC236}">
                  <a16:creationId xmlns:a16="http://schemas.microsoft.com/office/drawing/2014/main" id="{8F3219C5-DF9C-4EC4-8D9A-9B51397C4742}"/>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2" name="Rectangle 10">
              <a:extLst>
                <a:ext uri="{FF2B5EF4-FFF2-40B4-BE49-F238E27FC236}">
                  <a16:creationId xmlns:a16="http://schemas.microsoft.com/office/drawing/2014/main" id="{BAE97278-6BD1-4743-9811-06219681A3B0}"/>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3" name="Rectangle 11">
              <a:extLst>
                <a:ext uri="{FF2B5EF4-FFF2-40B4-BE49-F238E27FC236}">
                  <a16:creationId xmlns:a16="http://schemas.microsoft.com/office/drawing/2014/main" id="{552F7DCC-F19F-4647-9F2E-813442852542}"/>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 name="Freeform 12">
              <a:extLst>
                <a:ext uri="{FF2B5EF4-FFF2-40B4-BE49-F238E27FC236}">
                  <a16:creationId xmlns:a16="http://schemas.microsoft.com/office/drawing/2014/main" id="{E622BD2C-AA9A-463A-9AFE-EF37AB193308}"/>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5" name="Freeform 13">
              <a:extLst>
                <a:ext uri="{FF2B5EF4-FFF2-40B4-BE49-F238E27FC236}">
                  <a16:creationId xmlns:a16="http://schemas.microsoft.com/office/drawing/2014/main" id="{77F2D403-50F3-4B7E-8636-FE5C6305A930}"/>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6" name="Freeform 14">
              <a:extLst>
                <a:ext uri="{FF2B5EF4-FFF2-40B4-BE49-F238E27FC236}">
                  <a16:creationId xmlns:a16="http://schemas.microsoft.com/office/drawing/2014/main" id="{D1C88D66-7D80-4BD3-AB7F-F3CE2878D5B5}"/>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charset="0"/>
              </a:endParaRPr>
            </a:p>
          </p:txBody>
        </p:sp>
        <p:sp>
          <p:nvSpPr>
            <p:cNvPr id="17" name="Freeform 15">
              <a:extLst>
                <a:ext uri="{FF2B5EF4-FFF2-40B4-BE49-F238E27FC236}">
                  <a16:creationId xmlns:a16="http://schemas.microsoft.com/office/drawing/2014/main" id="{46350840-F345-4ECE-8983-208D31C653CB}"/>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8" name="Freeform 16">
              <a:extLst>
                <a:ext uri="{FF2B5EF4-FFF2-40B4-BE49-F238E27FC236}">
                  <a16:creationId xmlns:a16="http://schemas.microsoft.com/office/drawing/2014/main" id="{AE3F9CF6-99ED-47AA-B708-E6211EB58C3F}"/>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AF6A0C69-AB3D-456D-9351-430BE3B74B99}"/>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0" name="Freeform 18">
              <a:extLst>
                <a:ext uri="{FF2B5EF4-FFF2-40B4-BE49-F238E27FC236}">
                  <a16:creationId xmlns:a16="http://schemas.microsoft.com/office/drawing/2014/main" id="{B6F16181-B6C3-4860-811C-2682FFACAC3D}"/>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1" name="Freeform 19">
              <a:extLst>
                <a:ext uri="{FF2B5EF4-FFF2-40B4-BE49-F238E27FC236}">
                  <a16:creationId xmlns:a16="http://schemas.microsoft.com/office/drawing/2014/main" id="{0E9510E5-F6E8-4C3E-BE57-323C96E0747E}"/>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2" name="Freeform 20">
              <a:extLst>
                <a:ext uri="{FF2B5EF4-FFF2-40B4-BE49-F238E27FC236}">
                  <a16:creationId xmlns:a16="http://schemas.microsoft.com/office/drawing/2014/main" id="{68FF2524-6344-4F21-89AD-59700BC3DA76}"/>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3" name="Freeform 21">
              <a:extLst>
                <a:ext uri="{FF2B5EF4-FFF2-40B4-BE49-F238E27FC236}">
                  <a16:creationId xmlns:a16="http://schemas.microsoft.com/office/drawing/2014/main" id="{357D50BE-133A-4B6A-ABC7-1472F73F1851}"/>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4" name="Freeform 22">
              <a:extLst>
                <a:ext uri="{FF2B5EF4-FFF2-40B4-BE49-F238E27FC236}">
                  <a16:creationId xmlns:a16="http://schemas.microsoft.com/office/drawing/2014/main" id="{EE558F52-F063-4498-9788-60263F5CB2C9}"/>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5" name="Freeform 23">
              <a:extLst>
                <a:ext uri="{FF2B5EF4-FFF2-40B4-BE49-F238E27FC236}">
                  <a16:creationId xmlns:a16="http://schemas.microsoft.com/office/drawing/2014/main" id="{F8FAB8A2-7416-482C-B39E-90E37238C006}"/>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26" name="Freeform 24">
              <a:extLst>
                <a:ext uri="{FF2B5EF4-FFF2-40B4-BE49-F238E27FC236}">
                  <a16:creationId xmlns:a16="http://schemas.microsoft.com/office/drawing/2014/main" id="{3592E1B9-C2EA-4247-B833-AFC5892F0678}"/>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7" name="Freeform 25">
              <a:extLst>
                <a:ext uri="{FF2B5EF4-FFF2-40B4-BE49-F238E27FC236}">
                  <a16:creationId xmlns:a16="http://schemas.microsoft.com/office/drawing/2014/main" id="{5C9503FE-EF17-4CDE-B3D4-0CAE7E648D2B}"/>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8" name="Freeform 26">
              <a:extLst>
                <a:ext uri="{FF2B5EF4-FFF2-40B4-BE49-F238E27FC236}">
                  <a16:creationId xmlns:a16="http://schemas.microsoft.com/office/drawing/2014/main" id="{B8AC9973-DB1F-4661-BFCF-3015179E1549}"/>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9" name="Oval 27">
              <a:extLst>
                <a:ext uri="{FF2B5EF4-FFF2-40B4-BE49-F238E27FC236}">
                  <a16:creationId xmlns:a16="http://schemas.microsoft.com/office/drawing/2014/main" id="{DE09DEE0-0E9A-47A2-A3A1-0B0D0F43AAAE}"/>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charset="0"/>
              </a:endParaRPr>
            </a:p>
          </p:txBody>
        </p:sp>
        <p:sp>
          <p:nvSpPr>
            <p:cNvPr id="30" name="Oval 28">
              <a:extLst>
                <a:ext uri="{FF2B5EF4-FFF2-40B4-BE49-F238E27FC236}">
                  <a16:creationId xmlns:a16="http://schemas.microsoft.com/office/drawing/2014/main" id="{D06ED676-1F2A-456E-9655-FFD8DEEB2948}"/>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31" name="Oval 29">
              <a:extLst>
                <a:ext uri="{FF2B5EF4-FFF2-40B4-BE49-F238E27FC236}">
                  <a16:creationId xmlns:a16="http://schemas.microsoft.com/office/drawing/2014/main" id="{8F6AD717-8327-4E53-8209-8565BE1AA48E}"/>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charset="0"/>
              </a:endParaRPr>
            </a:p>
          </p:txBody>
        </p:sp>
        <p:sp>
          <p:nvSpPr>
            <p:cNvPr id="32" name="Freeform 30">
              <a:extLst>
                <a:ext uri="{FF2B5EF4-FFF2-40B4-BE49-F238E27FC236}">
                  <a16:creationId xmlns:a16="http://schemas.microsoft.com/office/drawing/2014/main" id="{731F5598-ABCC-4670-B740-47F17BB2FC4E}"/>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33" name="Freeform 31">
              <a:extLst>
                <a:ext uri="{FF2B5EF4-FFF2-40B4-BE49-F238E27FC236}">
                  <a16:creationId xmlns:a16="http://schemas.microsoft.com/office/drawing/2014/main" id="{4276A267-B240-44C6-97B0-1E9B86ECF828}"/>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34" name="Rectangle 32">
              <a:extLst>
                <a:ext uri="{FF2B5EF4-FFF2-40B4-BE49-F238E27FC236}">
                  <a16:creationId xmlns:a16="http://schemas.microsoft.com/office/drawing/2014/main" id="{818E37C7-A451-4F45-AD6F-DA4C23962660}"/>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charset="0"/>
              </a:endParaRPr>
            </a:p>
          </p:txBody>
        </p:sp>
        <p:sp>
          <p:nvSpPr>
            <p:cNvPr id="35" name="Rectangle 33">
              <a:extLst>
                <a:ext uri="{FF2B5EF4-FFF2-40B4-BE49-F238E27FC236}">
                  <a16:creationId xmlns:a16="http://schemas.microsoft.com/office/drawing/2014/main" id="{C058B747-7E74-482B-917B-E8A8D42FEE7A}"/>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36" name="AutoShape 34">
              <a:extLst>
                <a:ext uri="{FF2B5EF4-FFF2-40B4-BE49-F238E27FC236}">
                  <a16:creationId xmlns:a16="http://schemas.microsoft.com/office/drawing/2014/main" id="{2B32B68D-C919-446E-97F5-7339D36ED122}"/>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37" name="Freeform 35">
              <a:extLst>
                <a:ext uri="{FF2B5EF4-FFF2-40B4-BE49-F238E27FC236}">
                  <a16:creationId xmlns:a16="http://schemas.microsoft.com/office/drawing/2014/main" id="{FCD96259-D3D7-4D09-8D17-79E1DA0E30BA}"/>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charset="0"/>
              </a:endParaRPr>
            </a:p>
          </p:txBody>
        </p:sp>
        <p:sp>
          <p:nvSpPr>
            <p:cNvPr id="38" name="Freeform 36">
              <a:extLst>
                <a:ext uri="{FF2B5EF4-FFF2-40B4-BE49-F238E27FC236}">
                  <a16:creationId xmlns:a16="http://schemas.microsoft.com/office/drawing/2014/main" id="{1C3EC50D-EA34-48B0-8BEA-7996FA40BECB}"/>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grpSp>
      <p:sp>
        <p:nvSpPr>
          <p:cNvPr id="11303"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1304"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9" name="Rectangle 37">
            <a:extLst>
              <a:ext uri="{FF2B5EF4-FFF2-40B4-BE49-F238E27FC236}">
                <a16:creationId xmlns:a16="http://schemas.microsoft.com/office/drawing/2014/main" id="{08BD5883-5DAD-4390-B99E-8D39C5097CE6}"/>
              </a:ext>
            </a:extLst>
          </p:cNvPr>
          <p:cNvSpPr>
            <a:spLocks noGrp="1" noChangeArrowheads="1"/>
          </p:cNvSpPr>
          <p:nvPr>
            <p:ph type="dt" sz="half" idx="10"/>
          </p:nvPr>
        </p:nvSpPr>
        <p:spPr/>
        <p:txBody>
          <a:bodyPr/>
          <a:lstStyle>
            <a:lvl1pPr>
              <a:defRPr/>
            </a:lvl1pPr>
          </a:lstStyle>
          <a:p>
            <a:pPr>
              <a:defRPr/>
            </a:pPr>
            <a:endParaRPr lang="en-US"/>
          </a:p>
        </p:txBody>
      </p:sp>
      <p:sp>
        <p:nvSpPr>
          <p:cNvPr id="40" name="Rectangle 38">
            <a:extLst>
              <a:ext uri="{FF2B5EF4-FFF2-40B4-BE49-F238E27FC236}">
                <a16:creationId xmlns:a16="http://schemas.microsoft.com/office/drawing/2014/main" id="{C7723F69-EBF1-413D-B230-0C66D58430C9}"/>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1">
            <a:extLst>
              <a:ext uri="{FF2B5EF4-FFF2-40B4-BE49-F238E27FC236}">
                <a16:creationId xmlns:a16="http://schemas.microsoft.com/office/drawing/2014/main" id="{C15B2033-A7AF-4D3F-A1EB-CF9013DC690A}"/>
              </a:ext>
            </a:extLst>
          </p:cNvPr>
          <p:cNvSpPr>
            <a:spLocks noGrp="1" noChangeArrowheads="1"/>
          </p:cNvSpPr>
          <p:nvPr>
            <p:ph type="sldNum" sz="quarter" idx="12"/>
          </p:nvPr>
        </p:nvSpPr>
        <p:spPr/>
        <p:txBody>
          <a:bodyPr/>
          <a:lstStyle>
            <a:lvl1pPr>
              <a:defRPr/>
            </a:lvl1pPr>
          </a:lstStyle>
          <a:p>
            <a:fld id="{26C2BA73-FD8E-4802-B1FE-A97A20864B13}" type="slidenum">
              <a:rPr lang="en-US" altLang="en-US"/>
              <a:pPr/>
              <a:t>‹#›</a:t>
            </a:fld>
            <a:endParaRPr lang="en-US" altLang="en-US"/>
          </a:p>
        </p:txBody>
      </p:sp>
    </p:spTree>
    <p:extLst>
      <p:ext uri="{BB962C8B-B14F-4D97-AF65-F5344CB8AC3E}">
        <p14:creationId xmlns:p14="http://schemas.microsoft.com/office/powerpoint/2010/main" val="1305739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1D96DFF6-2D40-433B-A2F2-3CA45D8AA5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8A91B44F-EDD0-4989-BCFB-0C243AC7D4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65B8ED7-B37A-4D94-A13B-BED3A4DC95DF}"/>
              </a:ext>
            </a:extLst>
          </p:cNvPr>
          <p:cNvSpPr>
            <a:spLocks noGrp="1" noChangeArrowheads="1"/>
          </p:cNvSpPr>
          <p:nvPr>
            <p:ph type="sldNum" sz="quarter" idx="12"/>
          </p:nvPr>
        </p:nvSpPr>
        <p:spPr>
          <a:ln/>
        </p:spPr>
        <p:txBody>
          <a:bodyPr/>
          <a:lstStyle>
            <a:lvl1pPr>
              <a:defRPr/>
            </a:lvl1pPr>
          </a:lstStyle>
          <a:p>
            <a:fld id="{90E93443-3394-45B6-942B-FFC8E5F0A1AF}" type="slidenum">
              <a:rPr lang="en-US" altLang="en-US"/>
              <a:pPr/>
              <a:t>‹#›</a:t>
            </a:fld>
            <a:endParaRPr lang="en-US" altLang="en-US"/>
          </a:p>
        </p:txBody>
      </p:sp>
    </p:spTree>
    <p:extLst>
      <p:ext uri="{BB962C8B-B14F-4D97-AF65-F5344CB8AC3E}">
        <p14:creationId xmlns:p14="http://schemas.microsoft.com/office/powerpoint/2010/main" val="3151803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F84DBAAE-7D51-4069-9607-5B4A7ADB2C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A5A59F2F-D1D8-46AC-BA6F-C5121A6E5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0103133-7EE5-43AF-9DB4-9D32C8151F68}"/>
              </a:ext>
            </a:extLst>
          </p:cNvPr>
          <p:cNvSpPr>
            <a:spLocks noGrp="1" noChangeArrowheads="1"/>
          </p:cNvSpPr>
          <p:nvPr>
            <p:ph type="sldNum" sz="quarter" idx="12"/>
          </p:nvPr>
        </p:nvSpPr>
        <p:spPr>
          <a:ln/>
        </p:spPr>
        <p:txBody>
          <a:bodyPr/>
          <a:lstStyle>
            <a:lvl1pPr>
              <a:defRPr/>
            </a:lvl1pPr>
          </a:lstStyle>
          <a:p>
            <a:fld id="{107279CD-B129-4945-966C-5C8870AD6854}" type="slidenum">
              <a:rPr lang="en-US" altLang="en-US"/>
              <a:pPr/>
              <a:t>‹#›</a:t>
            </a:fld>
            <a:endParaRPr lang="en-US" altLang="en-US"/>
          </a:p>
        </p:txBody>
      </p:sp>
    </p:spTree>
    <p:extLst>
      <p:ext uri="{BB962C8B-B14F-4D97-AF65-F5344CB8AC3E}">
        <p14:creationId xmlns:p14="http://schemas.microsoft.com/office/powerpoint/2010/main" val="823506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B98F77BE-ED4A-4F3A-B742-1B574913B3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37EB1D60-583F-4D4F-A6F3-35D882F1D5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FC0C5301-2885-434E-BC8F-F006315E1308}"/>
              </a:ext>
            </a:extLst>
          </p:cNvPr>
          <p:cNvSpPr>
            <a:spLocks noGrp="1" noChangeArrowheads="1"/>
          </p:cNvSpPr>
          <p:nvPr>
            <p:ph type="sldNum" sz="quarter" idx="12"/>
          </p:nvPr>
        </p:nvSpPr>
        <p:spPr>
          <a:ln/>
        </p:spPr>
        <p:txBody>
          <a:bodyPr/>
          <a:lstStyle>
            <a:lvl1pPr>
              <a:defRPr/>
            </a:lvl1pPr>
          </a:lstStyle>
          <a:p>
            <a:fld id="{E887BDF5-7F07-4EB6-832E-988241B1EC2A}" type="slidenum">
              <a:rPr lang="en-US" altLang="en-US"/>
              <a:pPr/>
              <a:t>‹#›</a:t>
            </a:fld>
            <a:endParaRPr lang="en-US" altLang="en-US"/>
          </a:p>
        </p:txBody>
      </p:sp>
    </p:spTree>
    <p:extLst>
      <p:ext uri="{BB962C8B-B14F-4D97-AF65-F5344CB8AC3E}">
        <p14:creationId xmlns:p14="http://schemas.microsoft.com/office/powerpoint/2010/main" val="815229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BA0CC6EC-A6C8-41F1-8AFE-DBDC853C0A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0">
            <a:extLst>
              <a:ext uri="{FF2B5EF4-FFF2-40B4-BE49-F238E27FC236}">
                <a16:creationId xmlns:a16="http://schemas.microsoft.com/office/drawing/2014/main" id="{A1FEE707-DD36-4BA8-9287-FE73E05697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1">
            <a:extLst>
              <a:ext uri="{FF2B5EF4-FFF2-40B4-BE49-F238E27FC236}">
                <a16:creationId xmlns:a16="http://schemas.microsoft.com/office/drawing/2014/main" id="{9A1CACE7-DFAA-43F7-B7BB-B0ABF43A0915}"/>
              </a:ext>
            </a:extLst>
          </p:cNvPr>
          <p:cNvSpPr>
            <a:spLocks noGrp="1" noChangeArrowheads="1"/>
          </p:cNvSpPr>
          <p:nvPr>
            <p:ph type="sldNum" sz="quarter" idx="12"/>
          </p:nvPr>
        </p:nvSpPr>
        <p:spPr>
          <a:ln/>
        </p:spPr>
        <p:txBody>
          <a:bodyPr/>
          <a:lstStyle>
            <a:lvl1pPr>
              <a:defRPr/>
            </a:lvl1pPr>
          </a:lstStyle>
          <a:p>
            <a:fld id="{A76F8575-A655-4116-8628-640C9732C47E}" type="slidenum">
              <a:rPr lang="en-US" altLang="en-US"/>
              <a:pPr/>
              <a:t>‹#›</a:t>
            </a:fld>
            <a:endParaRPr lang="en-US" altLang="en-US"/>
          </a:p>
        </p:txBody>
      </p:sp>
    </p:spTree>
    <p:extLst>
      <p:ext uri="{BB962C8B-B14F-4D97-AF65-F5344CB8AC3E}">
        <p14:creationId xmlns:p14="http://schemas.microsoft.com/office/powerpoint/2010/main" val="1958552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82709FB2-FE58-4110-A6F9-6B26EB6C590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0">
            <a:extLst>
              <a:ext uri="{FF2B5EF4-FFF2-40B4-BE49-F238E27FC236}">
                <a16:creationId xmlns:a16="http://schemas.microsoft.com/office/drawing/2014/main" id="{DBE44062-8CA8-41FB-8EAC-F034D2B67A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7299239A-A9EF-4E6C-8781-8D836B86B4C9}"/>
              </a:ext>
            </a:extLst>
          </p:cNvPr>
          <p:cNvSpPr>
            <a:spLocks noGrp="1" noChangeArrowheads="1"/>
          </p:cNvSpPr>
          <p:nvPr>
            <p:ph type="sldNum" sz="quarter" idx="12"/>
          </p:nvPr>
        </p:nvSpPr>
        <p:spPr>
          <a:ln/>
        </p:spPr>
        <p:txBody>
          <a:bodyPr/>
          <a:lstStyle>
            <a:lvl1pPr>
              <a:defRPr/>
            </a:lvl1pPr>
          </a:lstStyle>
          <a:p>
            <a:fld id="{FF228849-4ED1-4553-8455-9A2C79EC5DFE}" type="slidenum">
              <a:rPr lang="en-US" altLang="en-US"/>
              <a:pPr/>
              <a:t>‹#›</a:t>
            </a:fld>
            <a:endParaRPr lang="en-US" altLang="en-US"/>
          </a:p>
        </p:txBody>
      </p:sp>
    </p:spTree>
    <p:extLst>
      <p:ext uri="{BB962C8B-B14F-4D97-AF65-F5344CB8AC3E}">
        <p14:creationId xmlns:p14="http://schemas.microsoft.com/office/powerpoint/2010/main" val="242148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682522F-24F0-404E-A8FC-024B894551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4D87F5-57C7-4B8B-A88F-CF17AB15C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1A728F-F607-4D3A-9C56-9BDD69F1951B}"/>
              </a:ext>
            </a:extLst>
          </p:cNvPr>
          <p:cNvSpPr>
            <a:spLocks noGrp="1" noChangeArrowheads="1"/>
          </p:cNvSpPr>
          <p:nvPr>
            <p:ph type="sldNum" sz="quarter" idx="12"/>
          </p:nvPr>
        </p:nvSpPr>
        <p:spPr>
          <a:ln/>
        </p:spPr>
        <p:txBody>
          <a:bodyPr/>
          <a:lstStyle>
            <a:lvl1pPr>
              <a:defRPr/>
            </a:lvl1pPr>
          </a:lstStyle>
          <a:p>
            <a:fld id="{4652F99A-8620-4209-B8E4-C7B5A8C71EA2}" type="slidenum">
              <a:rPr lang="en-US" altLang="en-US"/>
              <a:pPr/>
              <a:t>‹#›</a:t>
            </a:fld>
            <a:endParaRPr lang="en-US" altLang="en-US"/>
          </a:p>
        </p:txBody>
      </p:sp>
    </p:spTree>
    <p:extLst>
      <p:ext uri="{BB962C8B-B14F-4D97-AF65-F5344CB8AC3E}">
        <p14:creationId xmlns:p14="http://schemas.microsoft.com/office/powerpoint/2010/main" val="2175736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DF322A06-E6C6-4D78-A390-C3B9D49E3C5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0">
            <a:extLst>
              <a:ext uri="{FF2B5EF4-FFF2-40B4-BE49-F238E27FC236}">
                <a16:creationId xmlns:a16="http://schemas.microsoft.com/office/drawing/2014/main" id="{95976246-1DD4-4A61-8E3A-403E1514B1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03A3D46E-44A3-40F0-86FC-64BE7A1BE83C}"/>
              </a:ext>
            </a:extLst>
          </p:cNvPr>
          <p:cNvSpPr>
            <a:spLocks noGrp="1" noChangeArrowheads="1"/>
          </p:cNvSpPr>
          <p:nvPr>
            <p:ph type="sldNum" sz="quarter" idx="12"/>
          </p:nvPr>
        </p:nvSpPr>
        <p:spPr>
          <a:ln/>
        </p:spPr>
        <p:txBody>
          <a:bodyPr/>
          <a:lstStyle>
            <a:lvl1pPr>
              <a:defRPr/>
            </a:lvl1pPr>
          </a:lstStyle>
          <a:p>
            <a:fld id="{DF7D0019-394C-4DD6-A346-AD7043323E65}" type="slidenum">
              <a:rPr lang="en-US" altLang="en-US"/>
              <a:pPr/>
              <a:t>‹#›</a:t>
            </a:fld>
            <a:endParaRPr lang="en-US" altLang="en-US"/>
          </a:p>
        </p:txBody>
      </p:sp>
    </p:spTree>
    <p:extLst>
      <p:ext uri="{BB962C8B-B14F-4D97-AF65-F5344CB8AC3E}">
        <p14:creationId xmlns:p14="http://schemas.microsoft.com/office/powerpoint/2010/main" val="3445046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FC41A486-0A15-46BE-8ECF-E44A00D2E9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D2BDFC4B-7A78-4409-9640-2DEA3CF147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B6B36DE6-AB93-46C2-8B08-DB7D17526FE5}"/>
              </a:ext>
            </a:extLst>
          </p:cNvPr>
          <p:cNvSpPr>
            <a:spLocks noGrp="1" noChangeArrowheads="1"/>
          </p:cNvSpPr>
          <p:nvPr>
            <p:ph type="sldNum" sz="quarter" idx="12"/>
          </p:nvPr>
        </p:nvSpPr>
        <p:spPr>
          <a:ln/>
        </p:spPr>
        <p:txBody>
          <a:bodyPr/>
          <a:lstStyle>
            <a:lvl1pPr>
              <a:defRPr/>
            </a:lvl1pPr>
          </a:lstStyle>
          <a:p>
            <a:fld id="{DD550A4E-0E64-4BBB-8B0E-44DE49D4BFE8}" type="slidenum">
              <a:rPr lang="en-US" altLang="en-US"/>
              <a:pPr/>
              <a:t>‹#›</a:t>
            </a:fld>
            <a:endParaRPr lang="en-US" altLang="en-US"/>
          </a:p>
        </p:txBody>
      </p:sp>
    </p:spTree>
    <p:extLst>
      <p:ext uri="{BB962C8B-B14F-4D97-AF65-F5344CB8AC3E}">
        <p14:creationId xmlns:p14="http://schemas.microsoft.com/office/powerpoint/2010/main" val="3568889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73AE30D9-A1FD-413C-A651-1AA0AE0EFA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9E8155CB-A796-494E-B3BA-8B0C8527A3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9E34F3F5-BDD1-49BC-8C9D-C2027712BD34}"/>
              </a:ext>
            </a:extLst>
          </p:cNvPr>
          <p:cNvSpPr>
            <a:spLocks noGrp="1" noChangeArrowheads="1"/>
          </p:cNvSpPr>
          <p:nvPr>
            <p:ph type="sldNum" sz="quarter" idx="12"/>
          </p:nvPr>
        </p:nvSpPr>
        <p:spPr>
          <a:ln/>
        </p:spPr>
        <p:txBody>
          <a:bodyPr/>
          <a:lstStyle>
            <a:lvl1pPr>
              <a:defRPr/>
            </a:lvl1pPr>
          </a:lstStyle>
          <a:p>
            <a:fld id="{44ADBA4A-71F7-41A8-9C0F-48B27FFE6F7F}" type="slidenum">
              <a:rPr lang="en-US" altLang="en-US"/>
              <a:pPr/>
              <a:t>‹#›</a:t>
            </a:fld>
            <a:endParaRPr lang="en-US" altLang="en-US"/>
          </a:p>
        </p:txBody>
      </p:sp>
    </p:spTree>
    <p:extLst>
      <p:ext uri="{BB962C8B-B14F-4D97-AF65-F5344CB8AC3E}">
        <p14:creationId xmlns:p14="http://schemas.microsoft.com/office/powerpoint/2010/main" val="3435942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88B55CB2-D4CB-4415-9639-828417AE7B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712675A3-822F-42F1-9822-523509346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327E2920-A567-48E7-850F-0D69C87B51D5}"/>
              </a:ext>
            </a:extLst>
          </p:cNvPr>
          <p:cNvSpPr>
            <a:spLocks noGrp="1" noChangeArrowheads="1"/>
          </p:cNvSpPr>
          <p:nvPr>
            <p:ph type="sldNum" sz="quarter" idx="12"/>
          </p:nvPr>
        </p:nvSpPr>
        <p:spPr>
          <a:ln/>
        </p:spPr>
        <p:txBody>
          <a:bodyPr/>
          <a:lstStyle>
            <a:lvl1pPr>
              <a:defRPr/>
            </a:lvl1pPr>
          </a:lstStyle>
          <a:p>
            <a:fld id="{3FA24C46-1C0D-4941-AD1A-B64ED5294FA6}" type="slidenum">
              <a:rPr lang="en-US" altLang="en-US"/>
              <a:pPr/>
              <a:t>‹#›</a:t>
            </a:fld>
            <a:endParaRPr lang="en-US" altLang="en-US"/>
          </a:p>
        </p:txBody>
      </p:sp>
    </p:spTree>
    <p:extLst>
      <p:ext uri="{BB962C8B-B14F-4D97-AF65-F5344CB8AC3E}">
        <p14:creationId xmlns:p14="http://schemas.microsoft.com/office/powerpoint/2010/main" val="181484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5FA63ECA-4555-4B91-BF81-A91CB010EF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BDBDF70C-5309-453E-AE5D-BE21FD4396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9DD5B23F-7381-4713-9F85-BB1A52F25B47}"/>
              </a:ext>
            </a:extLst>
          </p:cNvPr>
          <p:cNvSpPr>
            <a:spLocks noGrp="1" noChangeArrowheads="1"/>
          </p:cNvSpPr>
          <p:nvPr>
            <p:ph type="sldNum" sz="quarter" idx="12"/>
          </p:nvPr>
        </p:nvSpPr>
        <p:spPr>
          <a:ln/>
        </p:spPr>
        <p:txBody>
          <a:bodyPr/>
          <a:lstStyle>
            <a:lvl1pPr>
              <a:defRPr/>
            </a:lvl1pPr>
          </a:lstStyle>
          <a:p>
            <a:fld id="{4F0B8CCB-BFC0-4D7A-A098-6DA6B6324498}" type="slidenum">
              <a:rPr lang="en-US" altLang="en-US"/>
              <a:pPr/>
              <a:t>‹#›</a:t>
            </a:fld>
            <a:endParaRPr lang="en-US" altLang="en-US"/>
          </a:p>
        </p:txBody>
      </p:sp>
    </p:spTree>
    <p:extLst>
      <p:ext uri="{BB962C8B-B14F-4D97-AF65-F5344CB8AC3E}">
        <p14:creationId xmlns:p14="http://schemas.microsoft.com/office/powerpoint/2010/main" val="2541592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E0D877-BE83-439F-872D-B33CB929EA92}"/>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ctrTitle" sz="quarter"/>
          </p:nvPr>
        </p:nvSpPr>
        <p:spPr>
          <a:xfrm>
            <a:off x="886885" y="2203450"/>
            <a:ext cx="10418233" cy="1295400"/>
          </a:xfrm>
        </p:spPr>
        <p:txBody>
          <a:bodyPr/>
          <a:lstStyle>
            <a:lvl1pPr>
              <a:defRPr/>
            </a:lvl1pPr>
          </a:lstStyle>
          <a:p>
            <a:r>
              <a:rPr lang="en-US"/>
              <a:t>Click to edit Master title style</a:t>
            </a:r>
          </a:p>
        </p:txBody>
      </p:sp>
      <p:sp>
        <p:nvSpPr>
          <p:cNvPr id="60420" name="Rectangle 4"/>
          <p:cNvSpPr>
            <a:spLocks noGrp="1" noChangeArrowheads="1"/>
          </p:cNvSpPr>
          <p:nvPr>
            <p:ph type="subTitle" sz="quarter" idx="1"/>
          </p:nvPr>
        </p:nvSpPr>
        <p:spPr>
          <a:xfrm>
            <a:off x="914400" y="3937000"/>
            <a:ext cx="10261600" cy="2032000"/>
          </a:xfrm>
          <a:effectLst>
            <a:outerShdw dist="35921" dir="2700000" algn="ctr" rotWithShape="0">
              <a:schemeClr val="tx1"/>
            </a:outerShdw>
          </a:effectLst>
        </p:spPr>
        <p:txBody>
          <a:bodyPr/>
          <a:lstStyle>
            <a:lvl1pPr marL="0" indent="0" algn="ctr">
              <a:buFont typeface="Monotype Sorts"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96AE3D69-1FFE-440E-A26C-73D8BA99C8FD}"/>
              </a:ext>
            </a:extLst>
          </p:cNvPr>
          <p:cNvSpPr>
            <a:spLocks noGrp="1" noChangeArrowheads="1"/>
          </p:cNvSpPr>
          <p:nvPr>
            <p:ph type="dt"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F3DE36-E427-4382-AD9F-EC1F08AD261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C7B6C8A-ED99-4F17-9C22-59AA08E172A9}"/>
              </a:ext>
            </a:extLst>
          </p:cNvPr>
          <p:cNvSpPr>
            <a:spLocks noGrp="1" noChangeArrowheads="1"/>
          </p:cNvSpPr>
          <p:nvPr>
            <p:ph type="sldNum" sz="quarter" idx="12"/>
          </p:nvPr>
        </p:nvSpPr>
        <p:spPr/>
        <p:txBody>
          <a:bodyPr/>
          <a:lstStyle>
            <a:lvl1pPr>
              <a:defRPr/>
            </a:lvl1pPr>
          </a:lstStyle>
          <a:p>
            <a:fld id="{A713DD07-F83C-48AC-B9D1-07D9CCFF5CBA}" type="slidenum">
              <a:rPr lang="en-US" altLang="en-US"/>
              <a:pPr/>
              <a:t>‹#›</a:t>
            </a:fld>
            <a:endParaRPr lang="en-US" altLang="en-US"/>
          </a:p>
        </p:txBody>
      </p:sp>
    </p:spTree>
    <p:extLst>
      <p:ext uri="{BB962C8B-B14F-4D97-AF65-F5344CB8AC3E}">
        <p14:creationId xmlns:p14="http://schemas.microsoft.com/office/powerpoint/2010/main" val="1287296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CF292D0-978C-4406-A546-CAA226971E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0E39987-FBEB-476A-98C1-BE21BC54FE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F3C5188-0E6A-4399-B7E3-4E4BFD6700F8}"/>
              </a:ext>
            </a:extLst>
          </p:cNvPr>
          <p:cNvSpPr>
            <a:spLocks noGrp="1" noChangeArrowheads="1"/>
          </p:cNvSpPr>
          <p:nvPr>
            <p:ph type="sldNum" sz="quarter" idx="12"/>
          </p:nvPr>
        </p:nvSpPr>
        <p:spPr>
          <a:ln/>
        </p:spPr>
        <p:txBody>
          <a:bodyPr/>
          <a:lstStyle>
            <a:lvl1pPr>
              <a:defRPr/>
            </a:lvl1pPr>
          </a:lstStyle>
          <a:p>
            <a:fld id="{F4CB6922-12E7-4AC8-B8F3-DF29AFC01A58}" type="slidenum">
              <a:rPr lang="en-US" altLang="en-US"/>
              <a:pPr/>
              <a:t>‹#›</a:t>
            </a:fld>
            <a:endParaRPr lang="en-US" altLang="en-US"/>
          </a:p>
        </p:txBody>
      </p:sp>
    </p:spTree>
    <p:extLst>
      <p:ext uri="{BB962C8B-B14F-4D97-AF65-F5344CB8AC3E}">
        <p14:creationId xmlns:p14="http://schemas.microsoft.com/office/powerpoint/2010/main" val="1164935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C9F20B4-E9B2-4DFE-8748-97B779E9D2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8AFE4A-1C03-45E5-BC3D-1BF3AA174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3F42194-2B27-4541-89BF-CF7692072F34}"/>
              </a:ext>
            </a:extLst>
          </p:cNvPr>
          <p:cNvSpPr>
            <a:spLocks noGrp="1" noChangeArrowheads="1"/>
          </p:cNvSpPr>
          <p:nvPr>
            <p:ph type="sldNum" sz="quarter" idx="12"/>
          </p:nvPr>
        </p:nvSpPr>
        <p:spPr>
          <a:ln/>
        </p:spPr>
        <p:txBody>
          <a:bodyPr/>
          <a:lstStyle>
            <a:lvl1pPr>
              <a:defRPr/>
            </a:lvl1pPr>
          </a:lstStyle>
          <a:p>
            <a:fld id="{B9E396F2-2C11-46D6-9319-10C48C35BDE7}" type="slidenum">
              <a:rPr lang="en-US" altLang="en-US"/>
              <a:pPr/>
              <a:t>‹#›</a:t>
            </a:fld>
            <a:endParaRPr lang="en-US" altLang="en-US"/>
          </a:p>
        </p:txBody>
      </p:sp>
    </p:spTree>
    <p:extLst>
      <p:ext uri="{BB962C8B-B14F-4D97-AF65-F5344CB8AC3E}">
        <p14:creationId xmlns:p14="http://schemas.microsoft.com/office/powerpoint/2010/main" val="3884687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238375"/>
            <a:ext cx="5080000" cy="385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38375"/>
            <a:ext cx="5080000" cy="385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C155C76-1F20-478D-8007-3ED316D357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D1BC06-B425-4DD1-8AD5-0153EF266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CEE5CB2-4434-4708-9D79-EEC66F7DBA0D}"/>
              </a:ext>
            </a:extLst>
          </p:cNvPr>
          <p:cNvSpPr>
            <a:spLocks noGrp="1" noChangeArrowheads="1"/>
          </p:cNvSpPr>
          <p:nvPr>
            <p:ph type="sldNum" sz="quarter" idx="12"/>
          </p:nvPr>
        </p:nvSpPr>
        <p:spPr>
          <a:ln/>
        </p:spPr>
        <p:txBody>
          <a:bodyPr/>
          <a:lstStyle>
            <a:lvl1pPr>
              <a:defRPr/>
            </a:lvl1pPr>
          </a:lstStyle>
          <a:p>
            <a:fld id="{FF1E11AB-9B53-4AD8-92B6-7E3BCAA0BB98}" type="slidenum">
              <a:rPr lang="en-US" altLang="en-US"/>
              <a:pPr/>
              <a:t>‹#›</a:t>
            </a:fld>
            <a:endParaRPr lang="en-US" altLang="en-US"/>
          </a:p>
        </p:txBody>
      </p:sp>
    </p:spTree>
    <p:extLst>
      <p:ext uri="{BB962C8B-B14F-4D97-AF65-F5344CB8AC3E}">
        <p14:creationId xmlns:p14="http://schemas.microsoft.com/office/powerpoint/2010/main" val="4178644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C96A18F-BA42-4AB1-AB98-0BB29052AF1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6BAE741-53B3-4A2E-9F07-A4234E7B7E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F2418292-07F8-4543-8D3B-80CA95D72C40}"/>
              </a:ext>
            </a:extLst>
          </p:cNvPr>
          <p:cNvSpPr>
            <a:spLocks noGrp="1" noChangeArrowheads="1"/>
          </p:cNvSpPr>
          <p:nvPr>
            <p:ph type="sldNum" sz="quarter" idx="12"/>
          </p:nvPr>
        </p:nvSpPr>
        <p:spPr>
          <a:ln/>
        </p:spPr>
        <p:txBody>
          <a:bodyPr/>
          <a:lstStyle>
            <a:lvl1pPr>
              <a:defRPr/>
            </a:lvl1pPr>
          </a:lstStyle>
          <a:p>
            <a:fld id="{61721D67-1E20-40ED-BE6F-8E787CB1F479}" type="slidenum">
              <a:rPr lang="en-US" altLang="en-US"/>
              <a:pPr/>
              <a:t>‹#›</a:t>
            </a:fld>
            <a:endParaRPr lang="en-US" altLang="en-US"/>
          </a:p>
        </p:txBody>
      </p:sp>
    </p:spTree>
    <p:extLst>
      <p:ext uri="{BB962C8B-B14F-4D97-AF65-F5344CB8AC3E}">
        <p14:creationId xmlns:p14="http://schemas.microsoft.com/office/powerpoint/2010/main" val="57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8BFC30F-9314-4FF9-AE98-AFF19DCB63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1F89DD-E913-476F-BA29-5979BA14A7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763F7D-1C7C-48EB-9F51-D5B8F3E2C5C6}"/>
              </a:ext>
            </a:extLst>
          </p:cNvPr>
          <p:cNvSpPr>
            <a:spLocks noGrp="1" noChangeArrowheads="1"/>
          </p:cNvSpPr>
          <p:nvPr>
            <p:ph type="sldNum" sz="quarter" idx="12"/>
          </p:nvPr>
        </p:nvSpPr>
        <p:spPr>
          <a:ln/>
        </p:spPr>
        <p:txBody>
          <a:bodyPr/>
          <a:lstStyle>
            <a:lvl1pPr>
              <a:defRPr/>
            </a:lvl1pPr>
          </a:lstStyle>
          <a:p>
            <a:fld id="{821AB74A-91D1-4EDB-89AE-0D8C3041D2C6}" type="slidenum">
              <a:rPr lang="en-US" altLang="en-US"/>
              <a:pPr/>
              <a:t>‹#›</a:t>
            </a:fld>
            <a:endParaRPr lang="en-US" altLang="en-US"/>
          </a:p>
        </p:txBody>
      </p:sp>
    </p:spTree>
    <p:extLst>
      <p:ext uri="{BB962C8B-B14F-4D97-AF65-F5344CB8AC3E}">
        <p14:creationId xmlns:p14="http://schemas.microsoft.com/office/powerpoint/2010/main" val="80726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29E7A6E7-EF35-4D8A-96B0-6E2EC76CA5A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CD1DF44-4F1F-4845-8A48-5A7511647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6FB34AF-D4C6-4CCA-8090-D4CAA3914D68}"/>
              </a:ext>
            </a:extLst>
          </p:cNvPr>
          <p:cNvSpPr>
            <a:spLocks noGrp="1" noChangeArrowheads="1"/>
          </p:cNvSpPr>
          <p:nvPr>
            <p:ph type="sldNum" sz="quarter" idx="12"/>
          </p:nvPr>
        </p:nvSpPr>
        <p:spPr>
          <a:ln/>
        </p:spPr>
        <p:txBody>
          <a:bodyPr/>
          <a:lstStyle>
            <a:lvl1pPr>
              <a:defRPr/>
            </a:lvl1pPr>
          </a:lstStyle>
          <a:p>
            <a:fld id="{E3057A4B-AB88-4589-853E-1B38759E02B4}" type="slidenum">
              <a:rPr lang="en-US" altLang="en-US"/>
              <a:pPr/>
              <a:t>‹#›</a:t>
            </a:fld>
            <a:endParaRPr lang="en-US" altLang="en-US"/>
          </a:p>
        </p:txBody>
      </p:sp>
    </p:spTree>
    <p:extLst>
      <p:ext uri="{BB962C8B-B14F-4D97-AF65-F5344CB8AC3E}">
        <p14:creationId xmlns:p14="http://schemas.microsoft.com/office/powerpoint/2010/main" val="2503144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48A3D44-D77B-4DBC-9F56-727FDFC74A0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BB06E5C-F540-4DD3-88F3-B84202F140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E532E466-E874-4D8B-90A7-72296B550D66}"/>
              </a:ext>
            </a:extLst>
          </p:cNvPr>
          <p:cNvSpPr>
            <a:spLocks noGrp="1" noChangeArrowheads="1"/>
          </p:cNvSpPr>
          <p:nvPr>
            <p:ph type="sldNum" sz="quarter" idx="12"/>
          </p:nvPr>
        </p:nvSpPr>
        <p:spPr>
          <a:ln/>
        </p:spPr>
        <p:txBody>
          <a:bodyPr/>
          <a:lstStyle>
            <a:lvl1pPr>
              <a:defRPr/>
            </a:lvl1pPr>
          </a:lstStyle>
          <a:p>
            <a:fld id="{B28DDFC2-05FF-437D-AFAC-0F70B89EFBC0}" type="slidenum">
              <a:rPr lang="en-US" altLang="en-US"/>
              <a:pPr/>
              <a:t>‹#›</a:t>
            </a:fld>
            <a:endParaRPr lang="en-US" altLang="en-US"/>
          </a:p>
        </p:txBody>
      </p:sp>
    </p:spTree>
    <p:extLst>
      <p:ext uri="{BB962C8B-B14F-4D97-AF65-F5344CB8AC3E}">
        <p14:creationId xmlns:p14="http://schemas.microsoft.com/office/powerpoint/2010/main" val="88796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9FF3988-3DD5-4D2C-885F-C202E35157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09512B-3199-46C5-8A31-A7C2BEE9F8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7DF688F-12D3-4DF6-A6EE-31C6A3456E9A}"/>
              </a:ext>
            </a:extLst>
          </p:cNvPr>
          <p:cNvSpPr>
            <a:spLocks noGrp="1" noChangeArrowheads="1"/>
          </p:cNvSpPr>
          <p:nvPr>
            <p:ph type="sldNum" sz="quarter" idx="12"/>
          </p:nvPr>
        </p:nvSpPr>
        <p:spPr>
          <a:ln/>
        </p:spPr>
        <p:txBody>
          <a:bodyPr/>
          <a:lstStyle>
            <a:lvl1pPr>
              <a:defRPr/>
            </a:lvl1pPr>
          </a:lstStyle>
          <a:p>
            <a:fld id="{AE017857-73AF-4D4B-9B22-73B4F40DB5BA}" type="slidenum">
              <a:rPr lang="en-US" altLang="en-US"/>
              <a:pPr/>
              <a:t>‹#›</a:t>
            </a:fld>
            <a:endParaRPr lang="en-US" altLang="en-US"/>
          </a:p>
        </p:txBody>
      </p:sp>
    </p:spTree>
    <p:extLst>
      <p:ext uri="{BB962C8B-B14F-4D97-AF65-F5344CB8AC3E}">
        <p14:creationId xmlns:p14="http://schemas.microsoft.com/office/powerpoint/2010/main" val="998182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8143273-BA70-4F8B-90A3-60BDB8782D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13A8A9-F669-411C-BE33-60EEBC7047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EF95564-E88A-42F3-88C1-F22E2E60EE3F}"/>
              </a:ext>
            </a:extLst>
          </p:cNvPr>
          <p:cNvSpPr>
            <a:spLocks noGrp="1" noChangeArrowheads="1"/>
          </p:cNvSpPr>
          <p:nvPr>
            <p:ph type="sldNum" sz="quarter" idx="12"/>
          </p:nvPr>
        </p:nvSpPr>
        <p:spPr>
          <a:ln/>
        </p:spPr>
        <p:txBody>
          <a:bodyPr/>
          <a:lstStyle>
            <a:lvl1pPr>
              <a:defRPr/>
            </a:lvl1pPr>
          </a:lstStyle>
          <a:p>
            <a:fld id="{A3B93BEF-1F43-4B6A-82D4-4B27C15C3A04}" type="slidenum">
              <a:rPr lang="en-US" altLang="en-US"/>
              <a:pPr/>
              <a:t>‹#›</a:t>
            </a:fld>
            <a:endParaRPr lang="en-US" altLang="en-US"/>
          </a:p>
        </p:txBody>
      </p:sp>
    </p:spTree>
    <p:extLst>
      <p:ext uri="{BB962C8B-B14F-4D97-AF65-F5344CB8AC3E}">
        <p14:creationId xmlns:p14="http://schemas.microsoft.com/office/powerpoint/2010/main" val="2107243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10899AF-2909-456C-B68D-CC39F59BEF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DB3CF3-F7BA-4053-B5A0-1763AF7FBB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5AF66C3-C5CF-41D2-AEB6-81C517F0696E}"/>
              </a:ext>
            </a:extLst>
          </p:cNvPr>
          <p:cNvSpPr>
            <a:spLocks noGrp="1" noChangeArrowheads="1"/>
          </p:cNvSpPr>
          <p:nvPr>
            <p:ph type="sldNum" sz="quarter" idx="12"/>
          </p:nvPr>
        </p:nvSpPr>
        <p:spPr>
          <a:ln/>
        </p:spPr>
        <p:txBody>
          <a:bodyPr/>
          <a:lstStyle>
            <a:lvl1pPr>
              <a:defRPr/>
            </a:lvl1pPr>
          </a:lstStyle>
          <a:p>
            <a:fld id="{0C3F126C-9499-46B1-AEA0-4AD0102DA3C0}" type="slidenum">
              <a:rPr lang="en-US" altLang="en-US"/>
              <a:pPr/>
              <a:t>‹#›</a:t>
            </a:fld>
            <a:endParaRPr lang="en-US" altLang="en-US"/>
          </a:p>
        </p:txBody>
      </p:sp>
    </p:spTree>
    <p:extLst>
      <p:ext uri="{BB962C8B-B14F-4D97-AF65-F5344CB8AC3E}">
        <p14:creationId xmlns:p14="http://schemas.microsoft.com/office/powerpoint/2010/main" val="436529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1" y="501650"/>
            <a:ext cx="2599267" cy="5594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8051" y="501650"/>
            <a:ext cx="7594600" cy="5594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E85419C-20A6-4E06-9D11-349265589F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11F847-AFCA-48AC-BA7E-2CF81BB969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68C7EC3-D04E-4422-9852-6B3C7F06CBA4}"/>
              </a:ext>
            </a:extLst>
          </p:cNvPr>
          <p:cNvSpPr>
            <a:spLocks noGrp="1" noChangeArrowheads="1"/>
          </p:cNvSpPr>
          <p:nvPr>
            <p:ph type="sldNum" sz="quarter" idx="12"/>
          </p:nvPr>
        </p:nvSpPr>
        <p:spPr>
          <a:ln/>
        </p:spPr>
        <p:txBody>
          <a:bodyPr/>
          <a:lstStyle>
            <a:lvl1pPr>
              <a:defRPr/>
            </a:lvl1pPr>
          </a:lstStyle>
          <a:p>
            <a:fld id="{C2A976DE-CE76-4029-80C6-449DFBE52915}" type="slidenum">
              <a:rPr lang="en-US" altLang="en-US"/>
              <a:pPr/>
              <a:t>‹#›</a:t>
            </a:fld>
            <a:endParaRPr lang="en-US" altLang="en-US"/>
          </a:p>
        </p:txBody>
      </p:sp>
    </p:spTree>
    <p:extLst>
      <p:ext uri="{BB962C8B-B14F-4D97-AF65-F5344CB8AC3E}">
        <p14:creationId xmlns:p14="http://schemas.microsoft.com/office/powerpoint/2010/main" val="301206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8051" y="501651"/>
            <a:ext cx="10397067" cy="1038225"/>
          </a:xfrm>
        </p:spPr>
        <p:txBody>
          <a:bodyPr/>
          <a:lstStyle/>
          <a:p>
            <a:r>
              <a:rPr lang="en-US"/>
              <a:t>Click to edit Master title style</a:t>
            </a:r>
          </a:p>
        </p:txBody>
      </p:sp>
      <p:sp>
        <p:nvSpPr>
          <p:cNvPr id="3" name="Text Placeholder 2"/>
          <p:cNvSpPr>
            <a:spLocks noGrp="1"/>
          </p:cNvSpPr>
          <p:nvPr>
            <p:ph type="body" sz="half" idx="1"/>
          </p:nvPr>
        </p:nvSpPr>
        <p:spPr>
          <a:xfrm>
            <a:off x="914400" y="2238375"/>
            <a:ext cx="5080000" cy="385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38375"/>
            <a:ext cx="5080000" cy="385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321E838-F282-48E4-BE1B-E0BCD91E8A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09075D-7DC0-49D9-8E2E-37DD283488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D0F9FE6-7B82-4931-9AFA-ADEDF16A5A52}"/>
              </a:ext>
            </a:extLst>
          </p:cNvPr>
          <p:cNvSpPr>
            <a:spLocks noGrp="1" noChangeArrowheads="1"/>
          </p:cNvSpPr>
          <p:nvPr>
            <p:ph type="sldNum" sz="quarter" idx="12"/>
          </p:nvPr>
        </p:nvSpPr>
        <p:spPr>
          <a:ln/>
        </p:spPr>
        <p:txBody>
          <a:bodyPr/>
          <a:lstStyle>
            <a:lvl1pPr>
              <a:defRPr/>
            </a:lvl1pPr>
          </a:lstStyle>
          <a:p>
            <a:fld id="{DA904639-288A-4F43-9CFF-C6EEBF9A8DBC}" type="slidenum">
              <a:rPr lang="en-US" altLang="en-US"/>
              <a:pPr/>
              <a:t>‹#›</a:t>
            </a:fld>
            <a:endParaRPr lang="en-US" altLang="en-US"/>
          </a:p>
        </p:txBody>
      </p:sp>
    </p:spTree>
    <p:extLst>
      <p:ext uri="{BB962C8B-B14F-4D97-AF65-F5344CB8AC3E}">
        <p14:creationId xmlns:p14="http://schemas.microsoft.com/office/powerpoint/2010/main" val="1135006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14400" y="304800"/>
            <a:ext cx="4876800" cy="2362200"/>
          </a:xfrm>
        </p:spPr>
        <p:txBody>
          <a:bodyPr/>
          <a:lstStyle>
            <a:lvl1pPr>
              <a:defRPr>
                <a:solidFill>
                  <a:srgbClr val="FFFFF5"/>
                </a:solidFill>
              </a:defRPr>
            </a:lvl1pPr>
          </a:lstStyle>
          <a:p>
            <a:r>
              <a:rPr lang="en-US"/>
              <a:t>Click to edit Master title style</a:t>
            </a:r>
          </a:p>
        </p:txBody>
      </p:sp>
      <p:sp>
        <p:nvSpPr>
          <p:cNvPr id="67587" name="Rectangle 3"/>
          <p:cNvSpPr>
            <a:spLocks noGrp="1" noChangeArrowheads="1"/>
          </p:cNvSpPr>
          <p:nvPr>
            <p:ph type="subTitle" idx="1"/>
          </p:nvPr>
        </p:nvSpPr>
        <p:spPr>
          <a:xfrm>
            <a:off x="7416800" y="4038600"/>
            <a:ext cx="4572000" cy="1524000"/>
          </a:xfrm>
        </p:spPr>
        <p:txBody>
          <a:bodyPr/>
          <a:lstStyle>
            <a:lvl1pPr marL="0" indent="0" algn="r">
              <a:buFontTx/>
              <a:buNone/>
              <a:defRPr sz="2800">
                <a:solidFill>
                  <a:srgbClr val="000050"/>
                </a:solidFill>
              </a:defRPr>
            </a:lvl1pPr>
          </a:lstStyle>
          <a:p>
            <a:r>
              <a:rPr lang="en-US"/>
              <a:t>Click to edit Master subtitle style</a:t>
            </a:r>
          </a:p>
        </p:txBody>
      </p:sp>
      <p:sp>
        <p:nvSpPr>
          <p:cNvPr id="4" name="Rectangle 4">
            <a:extLst>
              <a:ext uri="{FF2B5EF4-FFF2-40B4-BE49-F238E27FC236}">
                <a16:creationId xmlns:a16="http://schemas.microsoft.com/office/drawing/2014/main" id="{818DE0DF-909E-480A-96DC-7587EBF76365}"/>
              </a:ext>
            </a:extLst>
          </p:cNvPr>
          <p:cNvSpPr>
            <a:spLocks noGrp="1" noChangeArrowheads="1"/>
          </p:cNvSpPr>
          <p:nvPr>
            <p:ph type="dt" sz="half" idx="10"/>
          </p:nvPr>
        </p:nvSpPr>
        <p:spPr>
          <a:xfrm>
            <a:off x="1524000" y="6248400"/>
            <a:ext cx="2540000" cy="45720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BFA17A-7DE3-4CDE-B546-30B0F016E5C1}"/>
              </a:ext>
            </a:extLst>
          </p:cNvPr>
          <p:cNvSpPr>
            <a:spLocks noGrp="1" noChangeArrowheads="1"/>
          </p:cNvSpPr>
          <p:nvPr>
            <p:ph type="ftr" sz="quarter" idx="11"/>
          </p:nvPr>
        </p:nvSpPr>
        <p:spPr>
          <a:xfrm>
            <a:off x="4775200" y="6248400"/>
            <a:ext cx="3860800" cy="45720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A7FB62-9A75-4104-B9E2-274604BEFD11}"/>
              </a:ext>
            </a:extLst>
          </p:cNvPr>
          <p:cNvSpPr>
            <a:spLocks noGrp="1" noChangeArrowheads="1"/>
          </p:cNvSpPr>
          <p:nvPr>
            <p:ph type="sldNum" sz="quarter" idx="12"/>
          </p:nvPr>
        </p:nvSpPr>
        <p:spPr>
          <a:xfrm>
            <a:off x="9347200" y="6248400"/>
            <a:ext cx="2540000" cy="457200"/>
          </a:xfrm>
        </p:spPr>
        <p:txBody>
          <a:bodyPr/>
          <a:lstStyle>
            <a:lvl1pPr>
              <a:defRPr/>
            </a:lvl1pPr>
          </a:lstStyle>
          <a:p>
            <a:fld id="{B284E623-1E73-4AFF-A0FB-317D60CF6ACD}" type="slidenum">
              <a:rPr lang="en-US" altLang="en-US"/>
              <a:pPr/>
              <a:t>‹#›</a:t>
            </a:fld>
            <a:endParaRPr lang="en-US" altLang="en-US"/>
          </a:p>
        </p:txBody>
      </p:sp>
    </p:spTree>
    <p:extLst>
      <p:ext uri="{BB962C8B-B14F-4D97-AF65-F5344CB8AC3E}">
        <p14:creationId xmlns:p14="http://schemas.microsoft.com/office/powerpoint/2010/main" val="2278946958"/>
      </p:ext>
    </p:extLst>
  </p:cSld>
  <p:clrMapOvr>
    <a:overrideClrMapping bg1="dk2" tx1="lt1" bg2="dk1"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39F415-CBD8-4811-B3AC-46168FF232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B6B56C-3F9E-43B2-A1C1-AB371F9923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592AFD-90B1-4224-8CA4-F0AA47CABEE1}"/>
              </a:ext>
            </a:extLst>
          </p:cNvPr>
          <p:cNvSpPr>
            <a:spLocks noGrp="1" noChangeArrowheads="1"/>
          </p:cNvSpPr>
          <p:nvPr>
            <p:ph type="sldNum" sz="quarter" idx="12"/>
          </p:nvPr>
        </p:nvSpPr>
        <p:spPr>
          <a:ln/>
        </p:spPr>
        <p:txBody>
          <a:bodyPr/>
          <a:lstStyle>
            <a:lvl1pPr>
              <a:defRPr/>
            </a:lvl1pPr>
          </a:lstStyle>
          <a:p>
            <a:fld id="{9793E6B4-6333-455A-B508-F7C2A544B5DB}" type="slidenum">
              <a:rPr lang="en-US" altLang="en-US"/>
              <a:pPr/>
              <a:t>‹#›</a:t>
            </a:fld>
            <a:endParaRPr lang="en-US" altLang="en-US"/>
          </a:p>
        </p:txBody>
      </p:sp>
    </p:spTree>
    <p:extLst>
      <p:ext uri="{BB962C8B-B14F-4D97-AF65-F5344CB8AC3E}">
        <p14:creationId xmlns:p14="http://schemas.microsoft.com/office/powerpoint/2010/main" val="4277702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05501CD-AEF9-4499-97C0-D17EBE6381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B41B6F-63DD-489E-92DF-7385E70440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173775-5F1A-4B46-8D82-FA49C1CC00D9}"/>
              </a:ext>
            </a:extLst>
          </p:cNvPr>
          <p:cNvSpPr>
            <a:spLocks noGrp="1" noChangeArrowheads="1"/>
          </p:cNvSpPr>
          <p:nvPr>
            <p:ph type="sldNum" sz="quarter" idx="12"/>
          </p:nvPr>
        </p:nvSpPr>
        <p:spPr>
          <a:ln/>
        </p:spPr>
        <p:txBody>
          <a:bodyPr/>
          <a:lstStyle>
            <a:lvl1pPr>
              <a:defRPr/>
            </a:lvl1pPr>
          </a:lstStyle>
          <a:p>
            <a:fld id="{DBDAC418-63ED-4D47-93D9-A5647BD53950}" type="slidenum">
              <a:rPr lang="en-US" altLang="en-US"/>
              <a:pPr/>
              <a:t>‹#›</a:t>
            </a:fld>
            <a:endParaRPr lang="en-US" altLang="en-US"/>
          </a:p>
        </p:txBody>
      </p:sp>
    </p:spTree>
    <p:extLst>
      <p:ext uri="{BB962C8B-B14F-4D97-AF65-F5344CB8AC3E}">
        <p14:creationId xmlns:p14="http://schemas.microsoft.com/office/powerpoint/2010/main" val="272202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0F3A3A0-0F0D-48CF-ABB1-C6A4F06252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2F7E0AE-B674-49EE-8D6B-7DB7CCD68F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1863193-50E0-4477-8D91-5498108660DE}"/>
              </a:ext>
            </a:extLst>
          </p:cNvPr>
          <p:cNvSpPr>
            <a:spLocks noGrp="1" noChangeArrowheads="1"/>
          </p:cNvSpPr>
          <p:nvPr>
            <p:ph type="sldNum" sz="quarter" idx="12"/>
          </p:nvPr>
        </p:nvSpPr>
        <p:spPr>
          <a:ln/>
        </p:spPr>
        <p:txBody>
          <a:bodyPr/>
          <a:lstStyle>
            <a:lvl1pPr>
              <a:defRPr/>
            </a:lvl1pPr>
          </a:lstStyle>
          <a:p>
            <a:fld id="{FBBE8C72-0195-4FC6-912B-C26B85955A7E}" type="slidenum">
              <a:rPr lang="en-US" altLang="en-US"/>
              <a:pPr/>
              <a:t>‹#›</a:t>
            </a:fld>
            <a:endParaRPr lang="en-US" altLang="en-US"/>
          </a:p>
        </p:txBody>
      </p:sp>
    </p:spTree>
    <p:extLst>
      <p:ext uri="{BB962C8B-B14F-4D97-AF65-F5344CB8AC3E}">
        <p14:creationId xmlns:p14="http://schemas.microsoft.com/office/powerpoint/2010/main" val="3011126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13716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2000" y="13716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2518D5-7CDF-44A6-8B88-0CA2942437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F020D6-A64D-4E7C-9C46-CCB5C56A9C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EB859C-802E-4190-B2B6-0A6F384FC4F4}"/>
              </a:ext>
            </a:extLst>
          </p:cNvPr>
          <p:cNvSpPr>
            <a:spLocks noGrp="1" noChangeArrowheads="1"/>
          </p:cNvSpPr>
          <p:nvPr>
            <p:ph type="sldNum" sz="quarter" idx="12"/>
          </p:nvPr>
        </p:nvSpPr>
        <p:spPr>
          <a:ln/>
        </p:spPr>
        <p:txBody>
          <a:bodyPr/>
          <a:lstStyle>
            <a:lvl1pPr>
              <a:defRPr/>
            </a:lvl1pPr>
          </a:lstStyle>
          <a:p>
            <a:fld id="{4F6BAAE9-F83E-43DB-B826-32E52FE314E0}" type="slidenum">
              <a:rPr lang="en-US" altLang="en-US"/>
              <a:pPr/>
              <a:t>‹#›</a:t>
            </a:fld>
            <a:endParaRPr lang="en-US" altLang="en-US"/>
          </a:p>
        </p:txBody>
      </p:sp>
    </p:spTree>
    <p:extLst>
      <p:ext uri="{BB962C8B-B14F-4D97-AF65-F5344CB8AC3E}">
        <p14:creationId xmlns:p14="http://schemas.microsoft.com/office/powerpoint/2010/main" val="2564492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689B00-93A7-46D3-80B9-55E32485F0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CEA9032-F12C-417D-83A0-C85754F4A3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DE0BD59-A679-4468-BC2C-FFE68FAC8006}"/>
              </a:ext>
            </a:extLst>
          </p:cNvPr>
          <p:cNvSpPr>
            <a:spLocks noGrp="1" noChangeArrowheads="1"/>
          </p:cNvSpPr>
          <p:nvPr>
            <p:ph type="sldNum" sz="quarter" idx="12"/>
          </p:nvPr>
        </p:nvSpPr>
        <p:spPr>
          <a:ln/>
        </p:spPr>
        <p:txBody>
          <a:bodyPr/>
          <a:lstStyle>
            <a:lvl1pPr>
              <a:defRPr/>
            </a:lvl1pPr>
          </a:lstStyle>
          <a:p>
            <a:fld id="{26CE3C9C-A072-4830-A4EC-892D5B26579F}" type="slidenum">
              <a:rPr lang="en-US" altLang="en-US"/>
              <a:pPr/>
              <a:t>‹#›</a:t>
            </a:fld>
            <a:endParaRPr lang="en-US" altLang="en-US"/>
          </a:p>
        </p:txBody>
      </p:sp>
    </p:spTree>
    <p:extLst>
      <p:ext uri="{BB962C8B-B14F-4D97-AF65-F5344CB8AC3E}">
        <p14:creationId xmlns:p14="http://schemas.microsoft.com/office/powerpoint/2010/main" val="1467655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D4D43D7-D52C-43EC-A161-21558AA268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55517CD-D550-4270-B67C-2F0DBB54D4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DD9EBFF-9612-4F9C-A019-7088938C3D65}"/>
              </a:ext>
            </a:extLst>
          </p:cNvPr>
          <p:cNvSpPr>
            <a:spLocks noGrp="1" noChangeArrowheads="1"/>
          </p:cNvSpPr>
          <p:nvPr>
            <p:ph type="sldNum" sz="quarter" idx="12"/>
          </p:nvPr>
        </p:nvSpPr>
        <p:spPr>
          <a:ln/>
        </p:spPr>
        <p:txBody>
          <a:bodyPr/>
          <a:lstStyle>
            <a:lvl1pPr>
              <a:defRPr/>
            </a:lvl1pPr>
          </a:lstStyle>
          <a:p>
            <a:fld id="{103123E9-B236-45E1-8CBA-B285CDB11F20}" type="slidenum">
              <a:rPr lang="en-US" altLang="en-US"/>
              <a:pPr/>
              <a:t>‹#›</a:t>
            </a:fld>
            <a:endParaRPr lang="en-US" altLang="en-US"/>
          </a:p>
        </p:txBody>
      </p:sp>
    </p:spTree>
    <p:extLst>
      <p:ext uri="{BB962C8B-B14F-4D97-AF65-F5344CB8AC3E}">
        <p14:creationId xmlns:p14="http://schemas.microsoft.com/office/powerpoint/2010/main" val="917142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8DA6E6-76CA-4685-989C-8D5FE79C48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0F6E7E1-93EF-4C69-8C8E-4481403081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BC0113D-161B-4118-B691-CB141D1BB58D}"/>
              </a:ext>
            </a:extLst>
          </p:cNvPr>
          <p:cNvSpPr>
            <a:spLocks noGrp="1" noChangeArrowheads="1"/>
          </p:cNvSpPr>
          <p:nvPr>
            <p:ph type="sldNum" sz="quarter" idx="12"/>
          </p:nvPr>
        </p:nvSpPr>
        <p:spPr>
          <a:ln/>
        </p:spPr>
        <p:txBody>
          <a:bodyPr/>
          <a:lstStyle>
            <a:lvl1pPr>
              <a:defRPr/>
            </a:lvl1pPr>
          </a:lstStyle>
          <a:p>
            <a:fld id="{A693C209-D4C2-495A-A168-283C00321B5C}" type="slidenum">
              <a:rPr lang="en-US" altLang="en-US"/>
              <a:pPr/>
              <a:t>‹#›</a:t>
            </a:fld>
            <a:endParaRPr lang="en-US" altLang="en-US"/>
          </a:p>
        </p:txBody>
      </p:sp>
    </p:spTree>
    <p:extLst>
      <p:ext uri="{BB962C8B-B14F-4D97-AF65-F5344CB8AC3E}">
        <p14:creationId xmlns:p14="http://schemas.microsoft.com/office/powerpoint/2010/main" val="4148570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230796E-807E-4438-9982-A19BC60526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E8410D-5C9A-4E1C-89DC-B965428757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FB499B-87DB-4844-AB93-C9D4D68C658B}"/>
              </a:ext>
            </a:extLst>
          </p:cNvPr>
          <p:cNvSpPr>
            <a:spLocks noGrp="1" noChangeArrowheads="1"/>
          </p:cNvSpPr>
          <p:nvPr>
            <p:ph type="sldNum" sz="quarter" idx="12"/>
          </p:nvPr>
        </p:nvSpPr>
        <p:spPr>
          <a:ln/>
        </p:spPr>
        <p:txBody>
          <a:bodyPr/>
          <a:lstStyle>
            <a:lvl1pPr>
              <a:defRPr/>
            </a:lvl1pPr>
          </a:lstStyle>
          <a:p>
            <a:fld id="{B483A7F3-F08E-44B7-9F7A-2641A2BC765E}" type="slidenum">
              <a:rPr lang="en-US" altLang="en-US"/>
              <a:pPr/>
              <a:t>‹#›</a:t>
            </a:fld>
            <a:endParaRPr lang="en-US" altLang="en-US"/>
          </a:p>
        </p:txBody>
      </p:sp>
    </p:spTree>
    <p:extLst>
      <p:ext uri="{BB962C8B-B14F-4D97-AF65-F5344CB8AC3E}">
        <p14:creationId xmlns:p14="http://schemas.microsoft.com/office/powerpoint/2010/main" val="3529386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BAFE95A-6894-4534-BC06-D97D3EE94E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217044-E1D5-41A1-B3F6-86530DC765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8E367C-F0D4-4BB1-AAE9-B6D1DC34807B}"/>
              </a:ext>
            </a:extLst>
          </p:cNvPr>
          <p:cNvSpPr>
            <a:spLocks noGrp="1" noChangeArrowheads="1"/>
          </p:cNvSpPr>
          <p:nvPr>
            <p:ph type="sldNum" sz="quarter" idx="12"/>
          </p:nvPr>
        </p:nvSpPr>
        <p:spPr>
          <a:ln/>
        </p:spPr>
        <p:txBody>
          <a:bodyPr/>
          <a:lstStyle>
            <a:lvl1pPr>
              <a:defRPr/>
            </a:lvl1pPr>
          </a:lstStyle>
          <a:p>
            <a:fld id="{4F1BE70B-7734-43FD-A41E-6751FA2AA5EB}" type="slidenum">
              <a:rPr lang="en-US" altLang="en-US"/>
              <a:pPr/>
              <a:t>‹#›</a:t>
            </a:fld>
            <a:endParaRPr lang="en-US" altLang="en-US"/>
          </a:p>
        </p:txBody>
      </p:sp>
    </p:spTree>
    <p:extLst>
      <p:ext uri="{BB962C8B-B14F-4D97-AF65-F5344CB8AC3E}">
        <p14:creationId xmlns:p14="http://schemas.microsoft.com/office/powerpoint/2010/main" val="1884004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DAEC49-D56C-4339-B2B6-DF8FADC794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DAC14D-2659-4CA8-9127-E3F911FFCD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ADE177-DACE-4CC6-AA61-125043C06D6A}"/>
              </a:ext>
            </a:extLst>
          </p:cNvPr>
          <p:cNvSpPr>
            <a:spLocks noGrp="1" noChangeArrowheads="1"/>
          </p:cNvSpPr>
          <p:nvPr>
            <p:ph type="sldNum" sz="quarter" idx="12"/>
          </p:nvPr>
        </p:nvSpPr>
        <p:spPr>
          <a:ln/>
        </p:spPr>
        <p:txBody>
          <a:bodyPr/>
          <a:lstStyle>
            <a:lvl1pPr>
              <a:defRPr/>
            </a:lvl1pPr>
          </a:lstStyle>
          <a:p>
            <a:fld id="{55C09A17-12A2-4F3B-9ECF-24D80EC8AB20}" type="slidenum">
              <a:rPr lang="en-US" altLang="en-US"/>
              <a:pPr/>
              <a:t>‹#›</a:t>
            </a:fld>
            <a:endParaRPr lang="en-US" altLang="en-US"/>
          </a:p>
        </p:txBody>
      </p:sp>
    </p:spTree>
    <p:extLst>
      <p:ext uri="{BB962C8B-B14F-4D97-AF65-F5344CB8AC3E}">
        <p14:creationId xmlns:p14="http://schemas.microsoft.com/office/powerpoint/2010/main" val="3464054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01200" y="228600"/>
            <a:ext cx="2590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228600"/>
            <a:ext cx="7569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E463D2-5741-43C8-B230-02FBA90151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243551-858B-4EBA-9707-CF88EA215A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60B090-736D-49DF-B8B1-D96B1143FFD6}"/>
              </a:ext>
            </a:extLst>
          </p:cNvPr>
          <p:cNvSpPr>
            <a:spLocks noGrp="1" noChangeArrowheads="1"/>
          </p:cNvSpPr>
          <p:nvPr>
            <p:ph type="sldNum" sz="quarter" idx="12"/>
          </p:nvPr>
        </p:nvSpPr>
        <p:spPr>
          <a:ln/>
        </p:spPr>
        <p:txBody>
          <a:bodyPr/>
          <a:lstStyle>
            <a:lvl1pPr>
              <a:defRPr/>
            </a:lvl1pPr>
          </a:lstStyle>
          <a:p>
            <a:fld id="{7A430BE9-D732-4512-9845-9E08C49B23B8}" type="slidenum">
              <a:rPr lang="en-US" altLang="en-US"/>
              <a:pPr/>
              <a:t>‹#›</a:t>
            </a:fld>
            <a:endParaRPr lang="en-US" altLang="en-US"/>
          </a:p>
        </p:txBody>
      </p:sp>
    </p:spTree>
    <p:extLst>
      <p:ext uri="{BB962C8B-B14F-4D97-AF65-F5344CB8AC3E}">
        <p14:creationId xmlns:p14="http://schemas.microsoft.com/office/powerpoint/2010/main" val="1637385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67516A-AA40-461B-BCFE-2DC2859EE888}"/>
              </a:ext>
            </a:extLst>
          </p:cNvPr>
          <p:cNvGrpSpPr>
            <a:grpSpLocks/>
          </p:cNvGrpSpPr>
          <p:nvPr/>
        </p:nvGrpSpPr>
        <p:grpSpPr bwMode="auto">
          <a:xfrm>
            <a:off x="2779185" y="296863"/>
            <a:ext cx="9097433" cy="5353050"/>
            <a:chOff x="1313" y="187"/>
            <a:chExt cx="4298" cy="3372"/>
          </a:xfrm>
        </p:grpSpPr>
        <p:grpSp>
          <p:nvGrpSpPr>
            <p:cNvPr id="5" name="Group 3">
              <a:extLst>
                <a:ext uri="{FF2B5EF4-FFF2-40B4-BE49-F238E27FC236}">
                  <a16:creationId xmlns:a16="http://schemas.microsoft.com/office/drawing/2014/main" id="{F8F24930-DCE8-4C71-99A2-AB7157B25049}"/>
                </a:ext>
              </a:extLst>
            </p:cNvPr>
            <p:cNvGrpSpPr>
              <a:grpSpLocks/>
            </p:cNvGrpSpPr>
            <p:nvPr/>
          </p:nvGrpSpPr>
          <p:grpSpPr bwMode="auto">
            <a:xfrm>
              <a:off x="2194" y="601"/>
              <a:ext cx="596" cy="447"/>
              <a:chOff x="0" y="0"/>
              <a:chExt cx="768" cy="576"/>
            </a:xfrm>
          </p:grpSpPr>
          <p:sp>
            <p:nvSpPr>
              <p:cNvPr id="135" name="Oval 4">
                <a:extLst>
                  <a:ext uri="{FF2B5EF4-FFF2-40B4-BE49-F238E27FC236}">
                    <a16:creationId xmlns:a16="http://schemas.microsoft.com/office/drawing/2014/main" id="{37BE5C88-F22B-441A-B14B-E4E800E7B962}"/>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6" name="Oval 5">
                <a:extLst>
                  <a:ext uri="{FF2B5EF4-FFF2-40B4-BE49-F238E27FC236}">
                    <a16:creationId xmlns:a16="http://schemas.microsoft.com/office/drawing/2014/main" id="{97A564BC-FE71-41C0-8F18-B25A972369F1}"/>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grpSp>
          <p:nvGrpSpPr>
            <p:cNvPr id="6" name="Group 6">
              <a:extLst>
                <a:ext uri="{FF2B5EF4-FFF2-40B4-BE49-F238E27FC236}">
                  <a16:creationId xmlns:a16="http://schemas.microsoft.com/office/drawing/2014/main" id="{663CE6F9-8C47-4CA2-AC88-85C8B68F6345}"/>
                </a:ext>
              </a:extLst>
            </p:cNvPr>
            <p:cNvGrpSpPr>
              <a:grpSpLocks/>
            </p:cNvGrpSpPr>
            <p:nvPr/>
          </p:nvGrpSpPr>
          <p:grpSpPr bwMode="auto">
            <a:xfrm>
              <a:off x="1312" y="187"/>
              <a:ext cx="4299" cy="3372"/>
              <a:chOff x="0" y="0"/>
              <a:chExt cx="5533" cy="4341"/>
            </a:xfrm>
          </p:grpSpPr>
          <p:grpSp>
            <p:nvGrpSpPr>
              <p:cNvPr id="22" name="Group 7">
                <a:extLst>
                  <a:ext uri="{FF2B5EF4-FFF2-40B4-BE49-F238E27FC236}">
                    <a16:creationId xmlns:a16="http://schemas.microsoft.com/office/drawing/2014/main" id="{B227D932-1563-4157-B4CC-7D5DCF9F36D7}"/>
                  </a:ext>
                </a:extLst>
              </p:cNvPr>
              <p:cNvGrpSpPr>
                <a:grpSpLocks/>
              </p:cNvGrpSpPr>
              <p:nvPr/>
            </p:nvGrpSpPr>
            <p:grpSpPr bwMode="auto">
              <a:xfrm>
                <a:off x="0" y="0"/>
                <a:ext cx="5470" cy="4341"/>
                <a:chOff x="0" y="0"/>
                <a:chExt cx="5470" cy="4341"/>
              </a:xfrm>
            </p:grpSpPr>
            <p:grpSp>
              <p:nvGrpSpPr>
                <p:cNvPr id="33" name="Group 8">
                  <a:extLst>
                    <a:ext uri="{FF2B5EF4-FFF2-40B4-BE49-F238E27FC236}">
                      <a16:creationId xmlns:a16="http://schemas.microsoft.com/office/drawing/2014/main" id="{9AD3355A-E3D2-493F-B161-DE5A5018B365}"/>
                    </a:ext>
                  </a:extLst>
                </p:cNvPr>
                <p:cNvGrpSpPr>
                  <a:grpSpLocks/>
                </p:cNvGrpSpPr>
                <p:nvPr/>
              </p:nvGrpSpPr>
              <p:grpSpPr bwMode="auto">
                <a:xfrm>
                  <a:off x="1339" y="786"/>
                  <a:ext cx="2919" cy="2151"/>
                  <a:chOff x="1265" y="814"/>
                  <a:chExt cx="2919" cy="2151"/>
                </a:xfrm>
              </p:grpSpPr>
              <p:sp>
                <p:nvSpPr>
                  <p:cNvPr id="133" name="Oval 9">
                    <a:extLst>
                      <a:ext uri="{FF2B5EF4-FFF2-40B4-BE49-F238E27FC236}">
                        <a16:creationId xmlns:a16="http://schemas.microsoft.com/office/drawing/2014/main" id="{AA480F68-0D3A-439C-95EB-077CE250BC41}"/>
                      </a:ext>
                    </a:extLst>
                  </p:cNvPr>
                  <p:cNvSpPr>
                    <a:spLocks noChangeArrowheads="1"/>
                  </p:cNvSpPr>
                  <p:nvPr/>
                </p:nvSpPr>
                <p:spPr bwMode="hidden">
                  <a:xfrm>
                    <a:off x="1265" y="817"/>
                    <a:ext cx="2919" cy="2145"/>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4" name="Oval 10">
                    <a:extLst>
                      <a:ext uri="{FF2B5EF4-FFF2-40B4-BE49-F238E27FC236}">
                        <a16:creationId xmlns:a16="http://schemas.microsoft.com/office/drawing/2014/main" id="{555859DF-A32F-4DC2-B0E6-C62BA6A13FAF}"/>
                      </a:ext>
                    </a:extLst>
                  </p:cNvPr>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grpSp>
              <p:nvGrpSpPr>
                <p:cNvPr id="34" name="Group 11">
                  <a:extLst>
                    <a:ext uri="{FF2B5EF4-FFF2-40B4-BE49-F238E27FC236}">
                      <a16:creationId xmlns:a16="http://schemas.microsoft.com/office/drawing/2014/main" id="{A71068EF-7229-47F7-8228-73613B8AAFCD}"/>
                    </a:ext>
                  </a:extLst>
                </p:cNvPr>
                <p:cNvGrpSpPr>
                  <a:grpSpLocks/>
                </p:cNvGrpSpPr>
                <p:nvPr/>
              </p:nvGrpSpPr>
              <p:grpSpPr bwMode="auto">
                <a:xfrm>
                  <a:off x="0" y="0"/>
                  <a:ext cx="5470" cy="4341"/>
                  <a:chOff x="0" y="0"/>
                  <a:chExt cx="5470" cy="4341"/>
                </a:xfrm>
              </p:grpSpPr>
              <p:grpSp>
                <p:nvGrpSpPr>
                  <p:cNvPr id="35" name="Group 12">
                    <a:extLst>
                      <a:ext uri="{FF2B5EF4-FFF2-40B4-BE49-F238E27FC236}">
                        <a16:creationId xmlns:a16="http://schemas.microsoft.com/office/drawing/2014/main" id="{36A17672-279F-40B1-BB00-E68B36B4E838}"/>
                      </a:ext>
                    </a:extLst>
                  </p:cNvPr>
                  <p:cNvGrpSpPr>
                    <a:grpSpLocks/>
                  </p:cNvGrpSpPr>
                  <p:nvPr/>
                </p:nvGrpSpPr>
                <p:grpSpPr bwMode="auto">
                  <a:xfrm>
                    <a:off x="3545" y="1502"/>
                    <a:ext cx="1258" cy="2327"/>
                    <a:chOff x="3471" y="1530"/>
                    <a:chExt cx="1258" cy="2327"/>
                  </a:xfrm>
                </p:grpSpPr>
                <p:sp>
                  <p:nvSpPr>
                    <p:cNvPr id="131" name="Freeform 13">
                      <a:extLst>
                        <a:ext uri="{FF2B5EF4-FFF2-40B4-BE49-F238E27FC236}">
                          <a16:creationId xmlns:a16="http://schemas.microsoft.com/office/drawing/2014/main" id="{10CB3004-7C76-4B5B-B738-5FDCA6F495B9}"/>
                        </a:ext>
                      </a:extLst>
                    </p:cNvPr>
                    <p:cNvSpPr>
                      <a:spLocks/>
                    </p:cNvSpPr>
                    <p:nvPr/>
                  </p:nvSpPr>
                  <p:spPr bwMode="hidden">
                    <a:xfrm rot="2711884">
                      <a:off x="2765" y="2236"/>
                      <a:ext cx="1724" cy="313"/>
                    </a:xfrm>
                    <a:custGeom>
                      <a:avLst/>
                      <a:gdLst>
                        <a:gd name="T0" fmla="*/ 0 w 2736"/>
                        <a:gd name="T1" fmla="*/ 75 h 504"/>
                        <a:gd name="T2" fmla="*/ 136 w 2736"/>
                        <a:gd name="T3" fmla="*/ 25 h 504"/>
                        <a:gd name="T4" fmla="*/ 280 w 2736"/>
                        <a:gd name="T5" fmla="*/ 4 h 504"/>
                        <a:gd name="T6" fmla="*/ 431 w 2736"/>
                        <a:gd name="T7" fmla="*/ 4 h 504"/>
                        <a:gd name="T8" fmla="*/ 429 w 2736"/>
                        <a:gd name="T9" fmla="*/ 16 h 504"/>
                        <a:gd name="T10" fmla="*/ 279 w 2736"/>
                        <a:gd name="T11" fmla="*/ 16 h 504"/>
                        <a:gd name="T12" fmla="*/ 103 w 2736"/>
                        <a:gd name="T13" fmla="*/ 43 h 504"/>
                        <a:gd name="T14" fmla="*/ 0 w 2736"/>
                        <a:gd name="T15" fmla="*/ 7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a:extLst>
                        <a:ext uri="{FF2B5EF4-FFF2-40B4-BE49-F238E27FC236}">
                          <a16:creationId xmlns:a16="http://schemas.microsoft.com/office/drawing/2014/main" id="{DE197314-6C0D-42E2-B225-9703AC650A45}"/>
                        </a:ext>
                      </a:extLst>
                    </p:cNvPr>
                    <p:cNvSpPr>
                      <a:spLocks/>
                    </p:cNvSpPr>
                    <p:nvPr/>
                  </p:nvSpPr>
                  <p:spPr bwMode="hidden">
                    <a:xfrm rot="2711884">
                      <a:off x="4022" y="3149"/>
                      <a:ext cx="924" cy="490"/>
                    </a:xfrm>
                    <a:custGeom>
                      <a:avLst/>
                      <a:gdLst>
                        <a:gd name="T0" fmla="*/ 1 w 1769"/>
                        <a:gd name="T1" fmla="*/ 1 h 791"/>
                        <a:gd name="T2" fmla="*/ 36 w 1769"/>
                        <a:gd name="T3" fmla="*/ 9 h 791"/>
                        <a:gd name="T4" fmla="*/ 86 w 1769"/>
                        <a:gd name="T5" fmla="*/ 30 h 791"/>
                        <a:gd name="T6" fmla="*/ 120 w 1769"/>
                        <a:gd name="T7" fmla="*/ 64 h 791"/>
                        <a:gd name="T8" fmla="*/ 131 w 1769"/>
                        <a:gd name="T9" fmla="*/ 90 h 791"/>
                        <a:gd name="T10" fmla="*/ 126 w 1769"/>
                        <a:gd name="T11" fmla="*/ 116 h 791"/>
                        <a:gd name="T12" fmla="*/ 119 w 1769"/>
                        <a:gd name="T13" fmla="*/ 94 h 791"/>
                        <a:gd name="T14" fmla="*/ 103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a:extLst>
                      <a:ext uri="{FF2B5EF4-FFF2-40B4-BE49-F238E27FC236}">
                        <a16:creationId xmlns:a16="http://schemas.microsoft.com/office/drawing/2014/main" id="{321C6CEA-AACA-4F76-A2C6-33E1E49672EC}"/>
                      </a:ext>
                    </a:extLst>
                  </p:cNvPr>
                  <p:cNvGrpSpPr>
                    <a:grpSpLocks/>
                  </p:cNvGrpSpPr>
                  <p:nvPr/>
                </p:nvGrpSpPr>
                <p:grpSpPr bwMode="auto">
                  <a:xfrm>
                    <a:off x="2938" y="1991"/>
                    <a:ext cx="2463" cy="1332"/>
                    <a:chOff x="2864" y="2019"/>
                    <a:chExt cx="2463" cy="1332"/>
                  </a:xfrm>
                </p:grpSpPr>
                <p:sp>
                  <p:nvSpPr>
                    <p:cNvPr id="129" name="Freeform 16">
                      <a:extLst>
                        <a:ext uri="{FF2B5EF4-FFF2-40B4-BE49-F238E27FC236}">
                          <a16:creationId xmlns:a16="http://schemas.microsoft.com/office/drawing/2014/main" id="{87575C25-DEB7-4C96-86CB-0DDB7446E2D4}"/>
                        </a:ext>
                      </a:extLst>
                    </p:cNvPr>
                    <p:cNvSpPr>
                      <a:spLocks/>
                    </p:cNvSpPr>
                    <p:nvPr/>
                  </p:nvSpPr>
                  <p:spPr bwMode="hidden">
                    <a:xfrm rot="2104081">
                      <a:off x="2864" y="2020"/>
                      <a:ext cx="1813" cy="346"/>
                    </a:xfrm>
                    <a:custGeom>
                      <a:avLst/>
                      <a:gdLst>
                        <a:gd name="T0" fmla="*/ 0 w 2736"/>
                        <a:gd name="T1" fmla="*/ 112 h 504"/>
                        <a:gd name="T2" fmla="*/ 167 w 2736"/>
                        <a:gd name="T3" fmla="*/ 37 h 504"/>
                        <a:gd name="T4" fmla="*/ 343 w 2736"/>
                        <a:gd name="T5" fmla="*/ 5 h 504"/>
                        <a:gd name="T6" fmla="*/ 527 w 2736"/>
                        <a:gd name="T7" fmla="*/ 5 h 504"/>
                        <a:gd name="T8" fmla="*/ 524 w 2736"/>
                        <a:gd name="T9" fmla="*/ 23 h 504"/>
                        <a:gd name="T10" fmla="*/ 341 w 2736"/>
                        <a:gd name="T11" fmla="*/ 23 h 504"/>
                        <a:gd name="T12" fmla="*/ 126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a:extLst>
                        <a:ext uri="{FF2B5EF4-FFF2-40B4-BE49-F238E27FC236}">
                          <a16:creationId xmlns:a16="http://schemas.microsoft.com/office/drawing/2014/main" id="{DDB14B76-5528-433E-8DF1-913F16361053}"/>
                        </a:ext>
                      </a:extLst>
                    </p:cNvPr>
                    <p:cNvSpPr>
                      <a:spLocks/>
                    </p:cNvSpPr>
                    <p:nvPr/>
                  </p:nvSpPr>
                  <p:spPr bwMode="hidden">
                    <a:xfrm rot="2104081">
                      <a:off x="4352" y="2806"/>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a:extLst>
                      <a:ext uri="{FF2B5EF4-FFF2-40B4-BE49-F238E27FC236}">
                        <a16:creationId xmlns:a16="http://schemas.microsoft.com/office/drawing/2014/main" id="{AFAA0613-D96A-4263-97F1-D7C935CF2178}"/>
                      </a:ext>
                    </a:extLst>
                  </p:cNvPr>
                  <p:cNvGrpSpPr>
                    <a:grpSpLocks/>
                  </p:cNvGrpSpPr>
                  <p:nvPr/>
                </p:nvGrpSpPr>
                <p:grpSpPr bwMode="auto">
                  <a:xfrm>
                    <a:off x="2971" y="1804"/>
                    <a:ext cx="2477" cy="1064"/>
                    <a:chOff x="2897" y="1832"/>
                    <a:chExt cx="2477" cy="1064"/>
                  </a:xfrm>
                </p:grpSpPr>
                <p:sp>
                  <p:nvSpPr>
                    <p:cNvPr id="127" name="Freeform 19">
                      <a:extLst>
                        <a:ext uri="{FF2B5EF4-FFF2-40B4-BE49-F238E27FC236}">
                          <a16:creationId xmlns:a16="http://schemas.microsoft.com/office/drawing/2014/main" id="{C25270D4-CD1B-4AD8-879A-061340BF6B08}"/>
                        </a:ext>
                      </a:extLst>
                    </p:cNvPr>
                    <p:cNvSpPr>
                      <a:spLocks/>
                    </p:cNvSpPr>
                    <p:nvPr/>
                  </p:nvSpPr>
                  <p:spPr bwMode="hidden">
                    <a:xfrm rot="1582915">
                      <a:off x="2896" y="1832"/>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a:extLst>
                        <a:ext uri="{FF2B5EF4-FFF2-40B4-BE49-F238E27FC236}">
                          <a16:creationId xmlns:a16="http://schemas.microsoft.com/office/drawing/2014/main" id="{CE4FAFB6-2093-49D4-94AE-0D281BE9ED4B}"/>
                        </a:ext>
                      </a:extLst>
                    </p:cNvPr>
                    <p:cNvSpPr>
                      <a:spLocks/>
                    </p:cNvSpPr>
                    <p:nvPr/>
                  </p:nvSpPr>
                  <p:spPr bwMode="hidden">
                    <a:xfrm rot="1582915">
                      <a:off x="4442" y="2420"/>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a:extLst>
                      <a:ext uri="{FF2B5EF4-FFF2-40B4-BE49-F238E27FC236}">
                        <a16:creationId xmlns:a16="http://schemas.microsoft.com/office/drawing/2014/main" id="{DD323D4E-DCA6-461C-A9AB-B73E6D22D51D}"/>
                      </a:ext>
                    </a:extLst>
                  </p:cNvPr>
                  <p:cNvGrpSpPr>
                    <a:grpSpLocks/>
                  </p:cNvGrpSpPr>
                  <p:nvPr/>
                </p:nvGrpSpPr>
                <p:grpSpPr bwMode="auto">
                  <a:xfrm>
                    <a:off x="2998" y="1608"/>
                    <a:ext cx="2472" cy="927"/>
                    <a:chOff x="2924" y="1636"/>
                    <a:chExt cx="2472" cy="927"/>
                  </a:xfrm>
                </p:grpSpPr>
                <p:sp>
                  <p:nvSpPr>
                    <p:cNvPr id="125" name="Freeform 22">
                      <a:extLst>
                        <a:ext uri="{FF2B5EF4-FFF2-40B4-BE49-F238E27FC236}">
                          <a16:creationId xmlns:a16="http://schemas.microsoft.com/office/drawing/2014/main" id="{2F22CFFD-9463-478D-9D17-CB3E446720F1}"/>
                        </a:ext>
                      </a:extLst>
                    </p:cNvPr>
                    <p:cNvSpPr>
                      <a:spLocks/>
                    </p:cNvSpPr>
                    <p:nvPr/>
                  </p:nvSpPr>
                  <p:spPr bwMode="hidden">
                    <a:xfrm rot="1080363">
                      <a:off x="2924" y="1636"/>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a:extLst>
                        <a:ext uri="{FF2B5EF4-FFF2-40B4-BE49-F238E27FC236}">
                          <a16:creationId xmlns:a16="http://schemas.microsoft.com/office/drawing/2014/main" id="{E1EA6228-E01F-4B7A-A5D8-58885414B0AD}"/>
                        </a:ext>
                      </a:extLst>
                    </p:cNvPr>
                    <p:cNvSpPr>
                      <a:spLocks/>
                    </p:cNvSpPr>
                    <p:nvPr/>
                  </p:nvSpPr>
                  <p:spPr bwMode="hidden">
                    <a:xfrm rot="1080363">
                      <a:off x="4495" y="2036"/>
                      <a:ext cx="901" cy="527"/>
                    </a:xfrm>
                    <a:custGeom>
                      <a:avLst/>
                      <a:gdLst>
                        <a:gd name="T0" fmla="*/ 1 w 1769"/>
                        <a:gd name="T1" fmla="*/ 1 h 791"/>
                        <a:gd name="T2" fmla="*/ 33 w 1769"/>
                        <a:gd name="T3" fmla="*/ 11 h 791"/>
                        <a:gd name="T4" fmla="*/ 78 w 1769"/>
                        <a:gd name="T5" fmla="*/ 39 h 791"/>
                        <a:gd name="T6" fmla="*/ 108 w 1769"/>
                        <a:gd name="T7" fmla="*/ 85 h 791"/>
                        <a:gd name="T8" fmla="*/ 118 w 1769"/>
                        <a:gd name="T9" fmla="*/ 120 h 791"/>
                        <a:gd name="T10" fmla="*/ 114 w 1769"/>
                        <a:gd name="T11" fmla="*/ 155 h 791"/>
                        <a:gd name="T12" fmla="*/ 107 w 1769"/>
                        <a:gd name="T13" fmla="*/ 125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a:extLst>
                      <a:ext uri="{FF2B5EF4-FFF2-40B4-BE49-F238E27FC236}">
                        <a16:creationId xmlns:a16="http://schemas.microsoft.com/office/drawing/2014/main" id="{D2B891C1-0633-417E-8B9B-183EE7C9B4B1}"/>
                      </a:ext>
                    </a:extLst>
                  </p:cNvPr>
                  <p:cNvGrpSpPr>
                    <a:grpSpLocks/>
                  </p:cNvGrpSpPr>
                  <p:nvPr/>
                </p:nvGrpSpPr>
                <p:grpSpPr bwMode="auto">
                  <a:xfrm>
                    <a:off x="3032" y="1386"/>
                    <a:ext cx="2342" cy="657"/>
                    <a:chOff x="2958" y="1414"/>
                    <a:chExt cx="2342" cy="657"/>
                  </a:xfrm>
                </p:grpSpPr>
                <p:sp>
                  <p:nvSpPr>
                    <p:cNvPr id="123" name="Freeform 25">
                      <a:extLst>
                        <a:ext uri="{FF2B5EF4-FFF2-40B4-BE49-F238E27FC236}">
                          <a16:creationId xmlns:a16="http://schemas.microsoft.com/office/drawing/2014/main" id="{927E5E6F-9438-4784-9FFD-08E77A28E758}"/>
                        </a:ext>
                      </a:extLst>
                    </p:cNvPr>
                    <p:cNvSpPr>
                      <a:spLocks/>
                    </p:cNvSpPr>
                    <p:nvPr/>
                  </p:nvSpPr>
                  <p:spPr bwMode="hidden">
                    <a:xfrm rot="463793">
                      <a:off x="2958" y="1414"/>
                      <a:ext cx="1544" cy="312"/>
                    </a:xfrm>
                    <a:custGeom>
                      <a:avLst/>
                      <a:gdLst>
                        <a:gd name="T0" fmla="*/ 0 w 2736"/>
                        <a:gd name="T1" fmla="*/ 74 h 504"/>
                        <a:gd name="T2" fmla="*/ 87 w 2736"/>
                        <a:gd name="T3" fmla="*/ 25 h 504"/>
                        <a:gd name="T4" fmla="*/ 180 w 2736"/>
                        <a:gd name="T5" fmla="*/ 4 h 504"/>
                        <a:gd name="T6" fmla="*/ 278 w 2736"/>
                        <a:gd name="T7" fmla="*/ 4 h 504"/>
                        <a:gd name="T8" fmla="*/ 276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a:extLst>
                        <a:ext uri="{FF2B5EF4-FFF2-40B4-BE49-F238E27FC236}">
                          <a16:creationId xmlns:a16="http://schemas.microsoft.com/office/drawing/2014/main" id="{45C157DF-F937-45D4-8EE6-CDCCF1026546}"/>
                        </a:ext>
                      </a:extLst>
                    </p:cNvPr>
                    <p:cNvSpPr>
                      <a:spLocks/>
                    </p:cNvSpPr>
                    <p:nvPr/>
                  </p:nvSpPr>
                  <p:spPr bwMode="hidden">
                    <a:xfrm rot="463793">
                      <a:off x="4469" y="1582"/>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a:extLst>
                      <a:ext uri="{FF2B5EF4-FFF2-40B4-BE49-F238E27FC236}">
                        <a16:creationId xmlns:a16="http://schemas.microsoft.com/office/drawing/2014/main" id="{37DF00EB-5D5E-4DD2-B45D-FF3563881B8B}"/>
                      </a:ext>
                    </a:extLst>
                  </p:cNvPr>
                  <p:cNvGrpSpPr>
                    <a:grpSpLocks/>
                  </p:cNvGrpSpPr>
                  <p:nvPr/>
                </p:nvGrpSpPr>
                <p:grpSpPr bwMode="auto">
                  <a:xfrm>
                    <a:off x="3057" y="1241"/>
                    <a:ext cx="2150" cy="343"/>
                    <a:chOff x="2983" y="1269"/>
                    <a:chExt cx="2150" cy="343"/>
                  </a:xfrm>
                </p:grpSpPr>
                <p:sp>
                  <p:nvSpPr>
                    <p:cNvPr id="121" name="Freeform 28">
                      <a:extLst>
                        <a:ext uri="{FF2B5EF4-FFF2-40B4-BE49-F238E27FC236}">
                          <a16:creationId xmlns:a16="http://schemas.microsoft.com/office/drawing/2014/main" id="{45C9192F-10C1-45C9-B8F0-86C0078A154D}"/>
                        </a:ext>
                      </a:extLst>
                    </p:cNvPr>
                    <p:cNvSpPr>
                      <a:spLocks/>
                    </p:cNvSpPr>
                    <p:nvPr/>
                  </p:nvSpPr>
                  <p:spPr bwMode="hidden">
                    <a:xfrm rot="-84182">
                      <a:off x="2983" y="1290"/>
                      <a:ext cx="1404" cy="218"/>
                    </a:xfrm>
                    <a:custGeom>
                      <a:avLst/>
                      <a:gdLst>
                        <a:gd name="T0" fmla="*/ 0 w 2736"/>
                        <a:gd name="T1" fmla="*/ 18 h 504"/>
                        <a:gd name="T2" fmla="*/ 60 w 2736"/>
                        <a:gd name="T3" fmla="*/ 6 h 504"/>
                        <a:gd name="T4" fmla="*/ 123 w 2736"/>
                        <a:gd name="T5" fmla="*/ 1 h 504"/>
                        <a:gd name="T6" fmla="*/ 189 w 2736"/>
                        <a:gd name="T7" fmla="*/ 1 h 504"/>
                        <a:gd name="T8" fmla="*/ 188 w 2736"/>
                        <a:gd name="T9" fmla="*/ 3 h 504"/>
                        <a:gd name="T10" fmla="*/ 122 w 2736"/>
                        <a:gd name="T11" fmla="*/ 3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a:extLst>
                        <a:ext uri="{FF2B5EF4-FFF2-40B4-BE49-F238E27FC236}">
                          <a16:creationId xmlns:a16="http://schemas.microsoft.com/office/drawing/2014/main" id="{0FEFE0FE-2E52-4848-B307-3398F932C329}"/>
                        </a:ext>
                      </a:extLst>
                    </p:cNvPr>
                    <p:cNvSpPr>
                      <a:spLocks/>
                    </p:cNvSpPr>
                    <p:nvPr/>
                  </p:nvSpPr>
                  <p:spPr bwMode="hidden">
                    <a:xfrm rot="-84182">
                      <a:off x="4379" y="1269"/>
                      <a:ext cx="754" cy="342"/>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2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a:extLst>
                      <a:ext uri="{FF2B5EF4-FFF2-40B4-BE49-F238E27FC236}">
                        <a16:creationId xmlns:a16="http://schemas.microsoft.com/office/drawing/2014/main" id="{70DA4691-2E78-4C96-8C35-468AA6C097EA}"/>
                      </a:ext>
                    </a:extLst>
                  </p:cNvPr>
                  <p:cNvGrpSpPr>
                    <a:grpSpLocks/>
                  </p:cNvGrpSpPr>
                  <p:nvPr/>
                </p:nvGrpSpPr>
                <p:grpSpPr bwMode="auto">
                  <a:xfrm>
                    <a:off x="3012" y="889"/>
                    <a:ext cx="1879" cy="427"/>
                    <a:chOff x="2938" y="917"/>
                    <a:chExt cx="1879" cy="427"/>
                  </a:xfrm>
                </p:grpSpPr>
                <p:sp>
                  <p:nvSpPr>
                    <p:cNvPr id="119" name="Freeform 31">
                      <a:extLst>
                        <a:ext uri="{FF2B5EF4-FFF2-40B4-BE49-F238E27FC236}">
                          <a16:creationId xmlns:a16="http://schemas.microsoft.com/office/drawing/2014/main" id="{20AC53B6-30A6-4978-9403-9E2002E74815}"/>
                        </a:ext>
                      </a:extLst>
                    </p:cNvPr>
                    <p:cNvSpPr>
                      <a:spLocks/>
                    </p:cNvSpPr>
                    <p:nvPr/>
                  </p:nvSpPr>
                  <p:spPr bwMode="hidden">
                    <a:xfrm rot="-802576">
                      <a:off x="2938" y="1129"/>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a:extLst>
                        <a:ext uri="{FF2B5EF4-FFF2-40B4-BE49-F238E27FC236}">
                          <a16:creationId xmlns:a16="http://schemas.microsoft.com/office/drawing/2014/main" id="{8977B178-1290-460F-9C09-4402417E36BF}"/>
                        </a:ext>
                      </a:extLst>
                    </p:cNvPr>
                    <p:cNvSpPr>
                      <a:spLocks/>
                    </p:cNvSpPr>
                    <p:nvPr/>
                  </p:nvSpPr>
                  <p:spPr bwMode="hidden">
                    <a:xfrm rot="-802576">
                      <a:off x="4155" y="918"/>
                      <a:ext cx="662" cy="337"/>
                    </a:xfrm>
                    <a:custGeom>
                      <a:avLst/>
                      <a:gdLst>
                        <a:gd name="T0" fmla="*/ 0 w 1769"/>
                        <a:gd name="T1" fmla="*/ 0 h 791"/>
                        <a:gd name="T2" fmla="*/ 9 w 1769"/>
                        <a:gd name="T3" fmla="*/ 2 h 791"/>
                        <a:gd name="T4" fmla="*/ 23 w 1769"/>
                        <a:gd name="T5" fmla="*/ 6 h 791"/>
                        <a:gd name="T6" fmla="*/ 32 w 1769"/>
                        <a:gd name="T7" fmla="*/ 14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a:extLst>
                      <a:ext uri="{FF2B5EF4-FFF2-40B4-BE49-F238E27FC236}">
                        <a16:creationId xmlns:a16="http://schemas.microsoft.com/office/drawing/2014/main" id="{B259B4C8-B68C-4442-A18D-983105E7A2B8}"/>
                      </a:ext>
                    </a:extLst>
                  </p:cNvPr>
                  <p:cNvGrpSpPr>
                    <a:grpSpLocks/>
                  </p:cNvGrpSpPr>
                  <p:nvPr/>
                </p:nvGrpSpPr>
                <p:grpSpPr bwMode="auto">
                  <a:xfrm>
                    <a:off x="711" y="1625"/>
                    <a:ext cx="1257" cy="2326"/>
                    <a:chOff x="637" y="1653"/>
                    <a:chExt cx="1257" cy="2326"/>
                  </a:xfrm>
                </p:grpSpPr>
                <p:sp>
                  <p:nvSpPr>
                    <p:cNvPr id="117" name="Freeform 34">
                      <a:extLst>
                        <a:ext uri="{FF2B5EF4-FFF2-40B4-BE49-F238E27FC236}">
                          <a16:creationId xmlns:a16="http://schemas.microsoft.com/office/drawing/2014/main" id="{146A4BFB-F512-49E9-8478-BC49F0DC7AAC}"/>
                        </a:ext>
                      </a:extLst>
                    </p:cNvPr>
                    <p:cNvSpPr>
                      <a:spLocks/>
                    </p:cNvSpPr>
                    <p:nvPr/>
                  </p:nvSpPr>
                  <p:spPr bwMode="hidden">
                    <a:xfrm rot="18888116" flipH="1">
                      <a:off x="876" y="2358"/>
                      <a:ext cx="1724" cy="313"/>
                    </a:xfrm>
                    <a:custGeom>
                      <a:avLst/>
                      <a:gdLst>
                        <a:gd name="T0" fmla="*/ 0 w 2736"/>
                        <a:gd name="T1" fmla="*/ 75 h 504"/>
                        <a:gd name="T2" fmla="*/ 136 w 2736"/>
                        <a:gd name="T3" fmla="*/ 25 h 504"/>
                        <a:gd name="T4" fmla="*/ 280 w 2736"/>
                        <a:gd name="T5" fmla="*/ 4 h 504"/>
                        <a:gd name="T6" fmla="*/ 431 w 2736"/>
                        <a:gd name="T7" fmla="*/ 4 h 504"/>
                        <a:gd name="T8" fmla="*/ 429 w 2736"/>
                        <a:gd name="T9" fmla="*/ 16 h 504"/>
                        <a:gd name="T10" fmla="*/ 279 w 2736"/>
                        <a:gd name="T11" fmla="*/ 16 h 504"/>
                        <a:gd name="T12" fmla="*/ 103 w 2736"/>
                        <a:gd name="T13" fmla="*/ 43 h 504"/>
                        <a:gd name="T14" fmla="*/ 0 w 2736"/>
                        <a:gd name="T15" fmla="*/ 7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a:extLst>
                        <a:ext uri="{FF2B5EF4-FFF2-40B4-BE49-F238E27FC236}">
                          <a16:creationId xmlns:a16="http://schemas.microsoft.com/office/drawing/2014/main" id="{25ED116F-5501-4582-8D3F-3B9021208690}"/>
                        </a:ext>
                      </a:extLst>
                    </p:cNvPr>
                    <p:cNvSpPr>
                      <a:spLocks/>
                    </p:cNvSpPr>
                    <p:nvPr/>
                  </p:nvSpPr>
                  <p:spPr bwMode="hidden">
                    <a:xfrm rot="18888116" flipH="1">
                      <a:off x="419" y="3271"/>
                      <a:ext cx="926" cy="490"/>
                    </a:xfrm>
                    <a:custGeom>
                      <a:avLst/>
                      <a:gdLst>
                        <a:gd name="T0" fmla="*/ 1 w 1769"/>
                        <a:gd name="T1" fmla="*/ 1 h 791"/>
                        <a:gd name="T2" fmla="*/ 37 w 1769"/>
                        <a:gd name="T3" fmla="*/ 9 h 791"/>
                        <a:gd name="T4" fmla="*/ 87 w 1769"/>
                        <a:gd name="T5" fmla="*/ 30 h 791"/>
                        <a:gd name="T6" fmla="*/ 121 w 1769"/>
                        <a:gd name="T7" fmla="*/ 64 h 791"/>
                        <a:gd name="T8" fmla="*/ 132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a:extLst>
                      <a:ext uri="{FF2B5EF4-FFF2-40B4-BE49-F238E27FC236}">
                        <a16:creationId xmlns:a16="http://schemas.microsoft.com/office/drawing/2014/main" id="{AB047439-1564-459B-B4A3-9EB99229D9DF}"/>
                      </a:ext>
                    </a:extLst>
                  </p:cNvPr>
                  <p:cNvGrpSpPr>
                    <a:grpSpLocks/>
                  </p:cNvGrpSpPr>
                  <p:nvPr/>
                </p:nvGrpSpPr>
                <p:grpSpPr bwMode="auto">
                  <a:xfrm>
                    <a:off x="69" y="2168"/>
                    <a:ext cx="2463" cy="1332"/>
                    <a:chOff x="-5" y="2196"/>
                    <a:chExt cx="2463" cy="1332"/>
                  </a:xfrm>
                </p:grpSpPr>
                <p:sp>
                  <p:nvSpPr>
                    <p:cNvPr id="115" name="Freeform 37">
                      <a:extLst>
                        <a:ext uri="{FF2B5EF4-FFF2-40B4-BE49-F238E27FC236}">
                          <a16:creationId xmlns:a16="http://schemas.microsoft.com/office/drawing/2014/main" id="{89DC3B43-121A-4FDC-9DD8-73ABC5F0BDDA}"/>
                        </a:ext>
                      </a:extLst>
                    </p:cNvPr>
                    <p:cNvSpPr>
                      <a:spLocks/>
                    </p:cNvSpPr>
                    <p:nvPr/>
                  </p:nvSpPr>
                  <p:spPr bwMode="hidden">
                    <a:xfrm rot="19495919" flipH="1">
                      <a:off x="644" y="2196"/>
                      <a:ext cx="1813" cy="348"/>
                    </a:xfrm>
                    <a:custGeom>
                      <a:avLst/>
                      <a:gdLst>
                        <a:gd name="T0" fmla="*/ 0 w 2736"/>
                        <a:gd name="T1" fmla="*/ 115 h 504"/>
                        <a:gd name="T2" fmla="*/ 167 w 2736"/>
                        <a:gd name="T3" fmla="*/ 38 h 504"/>
                        <a:gd name="T4" fmla="*/ 343 w 2736"/>
                        <a:gd name="T5" fmla="*/ 6 h 504"/>
                        <a:gd name="T6" fmla="*/ 527 w 2736"/>
                        <a:gd name="T7" fmla="*/ 6 h 504"/>
                        <a:gd name="T8" fmla="*/ 524 w 2736"/>
                        <a:gd name="T9" fmla="*/ 23 h 504"/>
                        <a:gd name="T10" fmla="*/ 341 w 2736"/>
                        <a:gd name="T11" fmla="*/ 23 h 504"/>
                        <a:gd name="T12" fmla="*/ 126 w 2736"/>
                        <a:gd name="T13" fmla="*/ 66 h 504"/>
                        <a:gd name="T14" fmla="*/ 0 w 2736"/>
                        <a:gd name="T15" fmla="*/ 1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a:extLst>
                        <a:ext uri="{FF2B5EF4-FFF2-40B4-BE49-F238E27FC236}">
                          <a16:creationId xmlns:a16="http://schemas.microsoft.com/office/drawing/2014/main" id="{953E7DB6-7F3E-419E-86F7-A1D81A1E0969}"/>
                        </a:ext>
                      </a:extLst>
                    </p:cNvPr>
                    <p:cNvSpPr>
                      <a:spLocks/>
                    </p:cNvSpPr>
                    <p:nvPr/>
                  </p:nvSpPr>
                  <p:spPr bwMode="hidden">
                    <a:xfrm rot="19495919" flipH="1">
                      <a:off x="-5" y="2984"/>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a:extLst>
                      <a:ext uri="{FF2B5EF4-FFF2-40B4-BE49-F238E27FC236}">
                        <a16:creationId xmlns:a16="http://schemas.microsoft.com/office/drawing/2014/main" id="{442D0003-B50C-4842-A0CC-9206FFC54A8B}"/>
                      </a:ext>
                    </a:extLst>
                  </p:cNvPr>
                  <p:cNvGrpSpPr>
                    <a:grpSpLocks/>
                  </p:cNvGrpSpPr>
                  <p:nvPr/>
                </p:nvGrpSpPr>
                <p:grpSpPr bwMode="auto">
                  <a:xfrm>
                    <a:off x="22" y="1981"/>
                    <a:ext cx="2477" cy="1064"/>
                    <a:chOff x="-52" y="2009"/>
                    <a:chExt cx="2477" cy="1064"/>
                  </a:xfrm>
                </p:grpSpPr>
                <p:sp>
                  <p:nvSpPr>
                    <p:cNvPr id="113" name="Freeform 40">
                      <a:extLst>
                        <a:ext uri="{FF2B5EF4-FFF2-40B4-BE49-F238E27FC236}">
                          <a16:creationId xmlns:a16="http://schemas.microsoft.com/office/drawing/2014/main" id="{B4C7A0E0-8188-4A91-8B3F-BD6F24DE80D3}"/>
                        </a:ext>
                      </a:extLst>
                    </p:cNvPr>
                    <p:cNvSpPr>
                      <a:spLocks/>
                    </p:cNvSpPr>
                    <p:nvPr/>
                  </p:nvSpPr>
                  <p:spPr bwMode="hidden">
                    <a:xfrm rot="20017085" flipH="1">
                      <a:off x="689" y="2009"/>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a:extLst>
                        <a:ext uri="{FF2B5EF4-FFF2-40B4-BE49-F238E27FC236}">
                          <a16:creationId xmlns:a16="http://schemas.microsoft.com/office/drawing/2014/main" id="{F63B097D-B52F-4F87-A0FF-C4AEBDACDF62}"/>
                        </a:ext>
                      </a:extLst>
                    </p:cNvPr>
                    <p:cNvSpPr>
                      <a:spLocks/>
                    </p:cNvSpPr>
                    <p:nvPr/>
                  </p:nvSpPr>
                  <p:spPr bwMode="hidden">
                    <a:xfrm rot="20017085" flipH="1">
                      <a:off x="-52" y="2596"/>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a:extLst>
                      <a:ext uri="{FF2B5EF4-FFF2-40B4-BE49-F238E27FC236}">
                        <a16:creationId xmlns:a16="http://schemas.microsoft.com/office/drawing/2014/main" id="{BC77FB5F-901E-4C9F-B543-BF057DB4FC74}"/>
                      </a:ext>
                    </a:extLst>
                  </p:cNvPr>
                  <p:cNvGrpSpPr>
                    <a:grpSpLocks/>
                  </p:cNvGrpSpPr>
                  <p:nvPr/>
                </p:nvGrpSpPr>
                <p:grpSpPr bwMode="auto">
                  <a:xfrm>
                    <a:off x="0" y="1785"/>
                    <a:ext cx="2472" cy="927"/>
                    <a:chOff x="-74" y="1813"/>
                    <a:chExt cx="2472" cy="927"/>
                  </a:xfrm>
                </p:grpSpPr>
                <p:sp>
                  <p:nvSpPr>
                    <p:cNvPr id="111" name="Freeform 43">
                      <a:extLst>
                        <a:ext uri="{FF2B5EF4-FFF2-40B4-BE49-F238E27FC236}">
                          <a16:creationId xmlns:a16="http://schemas.microsoft.com/office/drawing/2014/main" id="{2D9A2663-ECB9-4D26-B4BF-9B4080752AB0}"/>
                        </a:ext>
                      </a:extLst>
                    </p:cNvPr>
                    <p:cNvSpPr>
                      <a:spLocks/>
                    </p:cNvSpPr>
                    <p:nvPr/>
                  </p:nvSpPr>
                  <p:spPr bwMode="hidden">
                    <a:xfrm rot="20519637" flipH="1">
                      <a:off x="721" y="1814"/>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a:extLst>
                        <a:ext uri="{FF2B5EF4-FFF2-40B4-BE49-F238E27FC236}">
                          <a16:creationId xmlns:a16="http://schemas.microsoft.com/office/drawing/2014/main" id="{6A392935-C4B3-433A-BA8E-415949E18B10}"/>
                        </a:ext>
                      </a:extLst>
                    </p:cNvPr>
                    <p:cNvSpPr>
                      <a:spLocks/>
                    </p:cNvSpPr>
                    <p:nvPr/>
                  </p:nvSpPr>
                  <p:spPr bwMode="hidden">
                    <a:xfrm rot="20519637" flipH="1">
                      <a:off x="-74" y="2214"/>
                      <a:ext cx="901" cy="527"/>
                    </a:xfrm>
                    <a:custGeom>
                      <a:avLst/>
                      <a:gdLst>
                        <a:gd name="T0" fmla="*/ 1 w 1769"/>
                        <a:gd name="T1" fmla="*/ 1 h 791"/>
                        <a:gd name="T2" fmla="*/ 33 w 1769"/>
                        <a:gd name="T3" fmla="*/ 11 h 791"/>
                        <a:gd name="T4" fmla="*/ 78 w 1769"/>
                        <a:gd name="T5" fmla="*/ 39 h 791"/>
                        <a:gd name="T6" fmla="*/ 108 w 1769"/>
                        <a:gd name="T7" fmla="*/ 85 h 791"/>
                        <a:gd name="T8" fmla="*/ 118 w 1769"/>
                        <a:gd name="T9" fmla="*/ 120 h 791"/>
                        <a:gd name="T10" fmla="*/ 114 w 1769"/>
                        <a:gd name="T11" fmla="*/ 155 h 791"/>
                        <a:gd name="T12" fmla="*/ 107 w 1769"/>
                        <a:gd name="T13" fmla="*/ 125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a:extLst>
                      <a:ext uri="{FF2B5EF4-FFF2-40B4-BE49-F238E27FC236}">
                        <a16:creationId xmlns:a16="http://schemas.microsoft.com/office/drawing/2014/main" id="{9D939586-3D6D-495C-BBFA-A8B45F8EA0BE}"/>
                      </a:ext>
                    </a:extLst>
                  </p:cNvPr>
                  <p:cNvGrpSpPr>
                    <a:grpSpLocks/>
                  </p:cNvGrpSpPr>
                  <p:nvPr/>
                </p:nvGrpSpPr>
                <p:grpSpPr bwMode="auto">
                  <a:xfrm>
                    <a:off x="96" y="1563"/>
                    <a:ext cx="2342" cy="657"/>
                    <a:chOff x="22" y="1591"/>
                    <a:chExt cx="2342" cy="657"/>
                  </a:xfrm>
                </p:grpSpPr>
                <p:sp>
                  <p:nvSpPr>
                    <p:cNvPr id="109" name="Freeform 46">
                      <a:extLst>
                        <a:ext uri="{FF2B5EF4-FFF2-40B4-BE49-F238E27FC236}">
                          <a16:creationId xmlns:a16="http://schemas.microsoft.com/office/drawing/2014/main" id="{689E9D38-6C36-4B91-9F8E-636F12BB6D09}"/>
                        </a:ext>
                      </a:extLst>
                    </p:cNvPr>
                    <p:cNvSpPr>
                      <a:spLocks/>
                    </p:cNvSpPr>
                    <p:nvPr/>
                  </p:nvSpPr>
                  <p:spPr bwMode="hidden">
                    <a:xfrm rot="21136207" flipH="1">
                      <a:off x="819" y="1591"/>
                      <a:ext cx="1544" cy="312"/>
                    </a:xfrm>
                    <a:custGeom>
                      <a:avLst/>
                      <a:gdLst>
                        <a:gd name="T0" fmla="*/ 0 w 2736"/>
                        <a:gd name="T1" fmla="*/ 74 h 504"/>
                        <a:gd name="T2" fmla="*/ 87 w 2736"/>
                        <a:gd name="T3" fmla="*/ 25 h 504"/>
                        <a:gd name="T4" fmla="*/ 180 w 2736"/>
                        <a:gd name="T5" fmla="*/ 4 h 504"/>
                        <a:gd name="T6" fmla="*/ 278 w 2736"/>
                        <a:gd name="T7" fmla="*/ 4 h 504"/>
                        <a:gd name="T8" fmla="*/ 276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a:extLst>
                        <a:ext uri="{FF2B5EF4-FFF2-40B4-BE49-F238E27FC236}">
                          <a16:creationId xmlns:a16="http://schemas.microsoft.com/office/drawing/2014/main" id="{32FB21B4-2295-4A7D-8D5B-2FBB1779F098}"/>
                        </a:ext>
                      </a:extLst>
                    </p:cNvPr>
                    <p:cNvSpPr>
                      <a:spLocks/>
                    </p:cNvSpPr>
                    <p:nvPr/>
                  </p:nvSpPr>
                  <p:spPr bwMode="hidden">
                    <a:xfrm rot="21136207" flipH="1">
                      <a:off x="23" y="1758"/>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a:extLst>
                      <a:ext uri="{FF2B5EF4-FFF2-40B4-BE49-F238E27FC236}">
                        <a16:creationId xmlns:a16="http://schemas.microsoft.com/office/drawing/2014/main" id="{6B79D8DA-2888-4B2D-A064-D31249C230CF}"/>
                      </a:ext>
                    </a:extLst>
                  </p:cNvPr>
                  <p:cNvGrpSpPr>
                    <a:grpSpLocks/>
                  </p:cNvGrpSpPr>
                  <p:nvPr/>
                </p:nvGrpSpPr>
                <p:grpSpPr bwMode="auto">
                  <a:xfrm>
                    <a:off x="263" y="1418"/>
                    <a:ext cx="2150" cy="343"/>
                    <a:chOff x="189" y="1446"/>
                    <a:chExt cx="2150" cy="343"/>
                  </a:xfrm>
                </p:grpSpPr>
                <p:sp>
                  <p:nvSpPr>
                    <p:cNvPr id="107" name="Freeform 49">
                      <a:extLst>
                        <a:ext uri="{FF2B5EF4-FFF2-40B4-BE49-F238E27FC236}">
                          <a16:creationId xmlns:a16="http://schemas.microsoft.com/office/drawing/2014/main" id="{B8CD729E-972B-42F3-B686-159FE9E2D5F5}"/>
                        </a:ext>
                      </a:extLst>
                    </p:cNvPr>
                    <p:cNvSpPr>
                      <a:spLocks/>
                    </p:cNvSpPr>
                    <p:nvPr/>
                  </p:nvSpPr>
                  <p:spPr bwMode="hidden">
                    <a:xfrm rot="84182" flipH="1">
                      <a:off x="935" y="1466"/>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a:extLst>
                        <a:ext uri="{FF2B5EF4-FFF2-40B4-BE49-F238E27FC236}">
                          <a16:creationId xmlns:a16="http://schemas.microsoft.com/office/drawing/2014/main" id="{2B545C80-6C33-48EE-AE3E-CAE56D88ABF2}"/>
                        </a:ext>
                      </a:extLst>
                    </p:cNvPr>
                    <p:cNvSpPr>
                      <a:spLocks/>
                    </p:cNvSpPr>
                    <p:nvPr/>
                  </p:nvSpPr>
                  <p:spPr bwMode="hidden">
                    <a:xfrm rot="84182" flipH="1">
                      <a:off x="189" y="1445"/>
                      <a:ext cx="754" cy="344"/>
                    </a:xfrm>
                    <a:custGeom>
                      <a:avLst/>
                      <a:gdLst>
                        <a:gd name="T0" fmla="*/ 0 w 1769"/>
                        <a:gd name="T1" fmla="*/ 0 h 791"/>
                        <a:gd name="T2" fmla="*/ 16 w 1769"/>
                        <a:gd name="T3" fmla="*/ 2 h 791"/>
                        <a:gd name="T4" fmla="*/ 38 w 1769"/>
                        <a:gd name="T5" fmla="*/ 7 h 791"/>
                        <a:gd name="T6" fmla="*/ 53 w 1769"/>
                        <a:gd name="T7" fmla="*/ 16 h 791"/>
                        <a:gd name="T8" fmla="*/ 58 w 1769"/>
                        <a:gd name="T9" fmla="*/ 22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a:extLst>
                      <a:ext uri="{FF2B5EF4-FFF2-40B4-BE49-F238E27FC236}">
                        <a16:creationId xmlns:a16="http://schemas.microsoft.com/office/drawing/2014/main" id="{B0371392-CC20-4D45-90A9-DE17EEBA6F53}"/>
                      </a:ext>
                    </a:extLst>
                  </p:cNvPr>
                  <p:cNvGrpSpPr>
                    <a:grpSpLocks/>
                  </p:cNvGrpSpPr>
                  <p:nvPr/>
                </p:nvGrpSpPr>
                <p:grpSpPr bwMode="auto">
                  <a:xfrm>
                    <a:off x="579" y="1066"/>
                    <a:ext cx="1879" cy="427"/>
                    <a:chOff x="505" y="1094"/>
                    <a:chExt cx="1879" cy="427"/>
                  </a:xfrm>
                </p:grpSpPr>
                <p:sp>
                  <p:nvSpPr>
                    <p:cNvPr id="105" name="Freeform 52">
                      <a:extLst>
                        <a:ext uri="{FF2B5EF4-FFF2-40B4-BE49-F238E27FC236}">
                          <a16:creationId xmlns:a16="http://schemas.microsoft.com/office/drawing/2014/main" id="{5423F51B-E026-4875-A7A2-2AA62C34BA39}"/>
                        </a:ext>
                      </a:extLst>
                    </p:cNvPr>
                    <p:cNvSpPr>
                      <a:spLocks/>
                    </p:cNvSpPr>
                    <p:nvPr/>
                  </p:nvSpPr>
                  <p:spPr bwMode="hidden">
                    <a:xfrm rot="802576" flipH="1">
                      <a:off x="1151" y="1306"/>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a:extLst>
                        <a:ext uri="{FF2B5EF4-FFF2-40B4-BE49-F238E27FC236}">
                          <a16:creationId xmlns:a16="http://schemas.microsoft.com/office/drawing/2014/main" id="{65DE2FEF-55A1-40B2-AC31-C904DE4609BD}"/>
                        </a:ext>
                      </a:extLst>
                    </p:cNvPr>
                    <p:cNvSpPr>
                      <a:spLocks/>
                    </p:cNvSpPr>
                    <p:nvPr/>
                  </p:nvSpPr>
                  <p:spPr bwMode="hidden">
                    <a:xfrm rot="802576" flipH="1">
                      <a:off x="505" y="1094"/>
                      <a:ext cx="662" cy="339"/>
                    </a:xfrm>
                    <a:custGeom>
                      <a:avLst/>
                      <a:gdLst>
                        <a:gd name="T0" fmla="*/ 0 w 1769"/>
                        <a:gd name="T1" fmla="*/ 0 h 791"/>
                        <a:gd name="T2" fmla="*/ 9 w 1769"/>
                        <a:gd name="T3" fmla="*/ 2 h 791"/>
                        <a:gd name="T4" fmla="*/ 23 w 1769"/>
                        <a:gd name="T5" fmla="*/ 7 h 791"/>
                        <a:gd name="T6" fmla="*/ 32 w 1769"/>
                        <a:gd name="T7" fmla="*/ 15 h 791"/>
                        <a:gd name="T8" fmla="*/ 34 w 1769"/>
                        <a:gd name="T9" fmla="*/ 21 h 791"/>
                        <a:gd name="T10" fmla="*/ 33 w 1769"/>
                        <a:gd name="T11" fmla="*/ 27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a:extLst>
                      <a:ext uri="{FF2B5EF4-FFF2-40B4-BE49-F238E27FC236}">
                        <a16:creationId xmlns:a16="http://schemas.microsoft.com/office/drawing/2014/main" id="{C19010C9-6A77-43EB-B1B4-FD51049A22C4}"/>
                      </a:ext>
                    </a:extLst>
                  </p:cNvPr>
                  <p:cNvGrpSpPr>
                    <a:grpSpLocks/>
                  </p:cNvGrpSpPr>
                  <p:nvPr/>
                </p:nvGrpSpPr>
                <p:grpSpPr bwMode="auto">
                  <a:xfrm>
                    <a:off x="690" y="871"/>
                    <a:ext cx="1850" cy="554"/>
                    <a:chOff x="616" y="899"/>
                    <a:chExt cx="1850" cy="554"/>
                  </a:xfrm>
                </p:grpSpPr>
                <p:sp>
                  <p:nvSpPr>
                    <p:cNvPr id="103" name="Freeform 55">
                      <a:extLst>
                        <a:ext uri="{FF2B5EF4-FFF2-40B4-BE49-F238E27FC236}">
                          <a16:creationId xmlns:a16="http://schemas.microsoft.com/office/drawing/2014/main" id="{E8E9A2AB-FC1F-4C0F-A718-C7112BEECE0C}"/>
                        </a:ext>
                      </a:extLst>
                    </p:cNvPr>
                    <p:cNvSpPr>
                      <a:spLocks/>
                    </p:cNvSpPr>
                    <p:nvPr/>
                  </p:nvSpPr>
                  <p:spPr bwMode="hidden">
                    <a:xfrm rot="1277471" flipH="1">
                      <a:off x="1232" y="1238"/>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a:extLst>
                        <a:ext uri="{FF2B5EF4-FFF2-40B4-BE49-F238E27FC236}">
                          <a16:creationId xmlns:a16="http://schemas.microsoft.com/office/drawing/2014/main" id="{41C54178-D055-4A7D-9481-264D5D75EC9A}"/>
                        </a:ext>
                      </a:extLst>
                    </p:cNvPr>
                    <p:cNvSpPr>
                      <a:spLocks/>
                    </p:cNvSpPr>
                    <p:nvPr/>
                  </p:nvSpPr>
                  <p:spPr bwMode="hidden">
                    <a:xfrm rot="1277471" flipH="1">
                      <a:off x="616" y="900"/>
                      <a:ext cx="662" cy="337"/>
                    </a:xfrm>
                    <a:custGeom>
                      <a:avLst/>
                      <a:gdLst>
                        <a:gd name="T0" fmla="*/ 0 w 1769"/>
                        <a:gd name="T1" fmla="*/ 0 h 791"/>
                        <a:gd name="T2" fmla="*/ 9 w 1769"/>
                        <a:gd name="T3" fmla="*/ 2 h 791"/>
                        <a:gd name="T4" fmla="*/ 23 w 1769"/>
                        <a:gd name="T5" fmla="*/ 6 h 791"/>
                        <a:gd name="T6" fmla="*/ 32 w 1769"/>
                        <a:gd name="T7" fmla="*/ 14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a:extLst>
                      <a:ext uri="{FF2B5EF4-FFF2-40B4-BE49-F238E27FC236}">
                        <a16:creationId xmlns:a16="http://schemas.microsoft.com/office/drawing/2014/main" id="{43C81FA6-2631-453B-9303-CBC04076278D}"/>
                      </a:ext>
                    </a:extLst>
                  </p:cNvPr>
                  <p:cNvGrpSpPr>
                    <a:grpSpLocks/>
                  </p:cNvGrpSpPr>
                  <p:nvPr/>
                </p:nvGrpSpPr>
                <p:grpSpPr bwMode="auto">
                  <a:xfrm>
                    <a:off x="911" y="589"/>
                    <a:ext cx="1767" cy="743"/>
                    <a:chOff x="911" y="589"/>
                    <a:chExt cx="1767" cy="743"/>
                  </a:xfrm>
                </p:grpSpPr>
                <p:sp>
                  <p:nvSpPr>
                    <p:cNvPr id="101" name="Freeform 58">
                      <a:extLst>
                        <a:ext uri="{FF2B5EF4-FFF2-40B4-BE49-F238E27FC236}">
                          <a16:creationId xmlns:a16="http://schemas.microsoft.com/office/drawing/2014/main" id="{4A9ED579-76E7-4CC8-862E-5DD329A0DD03}"/>
                        </a:ext>
                      </a:extLst>
                    </p:cNvPr>
                    <p:cNvSpPr>
                      <a:spLocks/>
                    </p:cNvSpPr>
                    <p:nvPr/>
                  </p:nvSpPr>
                  <p:spPr bwMode="hidden">
                    <a:xfrm rot="2028410" flipH="1">
                      <a:off x="1445" y="1117"/>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a:extLst>
                        <a:ext uri="{FF2B5EF4-FFF2-40B4-BE49-F238E27FC236}">
                          <a16:creationId xmlns:a16="http://schemas.microsoft.com/office/drawing/2014/main" id="{7307232F-8E9C-4FEE-8ECC-7FD77954B47D}"/>
                        </a:ext>
                      </a:extLst>
                    </p:cNvPr>
                    <p:cNvSpPr>
                      <a:spLocks/>
                    </p:cNvSpPr>
                    <p:nvPr/>
                  </p:nvSpPr>
                  <p:spPr bwMode="hidden">
                    <a:xfrm rot="2028410" flipH="1">
                      <a:off x="911" y="590"/>
                      <a:ext cx="662" cy="337"/>
                    </a:xfrm>
                    <a:custGeom>
                      <a:avLst/>
                      <a:gdLst>
                        <a:gd name="T0" fmla="*/ 0 w 1769"/>
                        <a:gd name="T1" fmla="*/ 0 h 791"/>
                        <a:gd name="T2" fmla="*/ 9 w 1769"/>
                        <a:gd name="T3" fmla="*/ 2 h 791"/>
                        <a:gd name="T4" fmla="*/ 23 w 1769"/>
                        <a:gd name="T5" fmla="*/ 6 h 791"/>
                        <a:gd name="T6" fmla="*/ 32 w 1769"/>
                        <a:gd name="T7" fmla="*/ 14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a:extLst>
                      <a:ext uri="{FF2B5EF4-FFF2-40B4-BE49-F238E27FC236}">
                        <a16:creationId xmlns:a16="http://schemas.microsoft.com/office/drawing/2014/main" id="{E2B1B342-CA11-4B2C-ADE9-B444AEF8F0FE}"/>
                      </a:ext>
                    </a:extLst>
                  </p:cNvPr>
                  <p:cNvGrpSpPr>
                    <a:grpSpLocks/>
                  </p:cNvGrpSpPr>
                  <p:nvPr/>
                </p:nvGrpSpPr>
                <p:grpSpPr bwMode="auto">
                  <a:xfrm>
                    <a:off x="1120" y="300"/>
                    <a:ext cx="1693" cy="892"/>
                    <a:chOff x="1120" y="300"/>
                    <a:chExt cx="1693" cy="892"/>
                  </a:xfrm>
                </p:grpSpPr>
                <p:sp>
                  <p:nvSpPr>
                    <p:cNvPr id="99" name="Freeform 61">
                      <a:extLst>
                        <a:ext uri="{FF2B5EF4-FFF2-40B4-BE49-F238E27FC236}">
                          <a16:creationId xmlns:a16="http://schemas.microsoft.com/office/drawing/2014/main" id="{192042FC-645A-4196-85BF-658F28C23A25}"/>
                        </a:ext>
                      </a:extLst>
                    </p:cNvPr>
                    <p:cNvSpPr>
                      <a:spLocks/>
                    </p:cNvSpPr>
                    <p:nvPr/>
                  </p:nvSpPr>
                  <p:spPr bwMode="hidden">
                    <a:xfrm rot="2664424" flipH="1">
                      <a:off x="1562" y="977"/>
                      <a:ext cx="1251" cy="215"/>
                    </a:xfrm>
                    <a:custGeom>
                      <a:avLst/>
                      <a:gdLst>
                        <a:gd name="T0" fmla="*/ 0 w 2736"/>
                        <a:gd name="T1" fmla="*/ 17 h 504"/>
                        <a:gd name="T2" fmla="*/ 38 w 2736"/>
                        <a:gd name="T3" fmla="*/ 6 h 504"/>
                        <a:gd name="T4" fmla="*/ 78 w 2736"/>
                        <a:gd name="T5" fmla="*/ 1 h 504"/>
                        <a:gd name="T6" fmla="*/ 120 w 2736"/>
                        <a:gd name="T7" fmla="*/ 1 h 504"/>
                        <a:gd name="T8" fmla="*/ 119 w 2736"/>
                        <a:gd name="T9" fmla="*/ 3 h 504"/>
                        <a:gd name="T10" fmla="*/ 77 w 2736"/>
                        <a:gd name="T11" fmla="*/ 3 h 504"/>
                        <a:gd name="T12" fmla="*/ 29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a:extLst>
                        <a:ext uri="{FF2B5EF4-FFF2-40B4-BE49-F238E27FC236}">
                          <a16:creationId xmlns:a16="http://schemas.microsoft.com/office/drawing/2014/main" id="{C859CED8-5346-4D46-8B1D-735761837C0A}"/>
                        </a:ext>
                      </a:extLst>
                    </p:cNvPr>
                    <p:cNvSpPr>
                      <a:spLocks/>
                    </p:cNvSpPr>
                    <p:nvPr/>
                  </p:nvSpPr>
                  <p:spPr bwMode="hidden">
                    <a:xfrm rot="2664424" flipH="1">
                      <a:off x="1120" y="300"/>
                      <a:ext cx="672" cy="339"/>
                    </a:xfrm>
                    <a:custGeom>
                      <a:avLst/>
                      <a:gdLst>
                        <a:gd name="T0" fmla="*/ 0 w 1769"/>
                        <a:gd name="T1" fmla="*/ 0 h 791"/>
                        <a:gd name="T2" fmla="*/ 10 w 1769"/>
                        <a:gd name="T3" fmla="*/ 2 h 791"/>
                        <a:gd name="T4" fmla="*/ 24 w 1769"/>
                        <a:gd name="T5" fmla="*/ 7 h 791"/>
                        <a:gd name="T6" fmla="*/ 33 w 1769"/>
                        <a:gd name="T7" fmla="*/ 15 h 791"/>
                        <a:gd name="T8" fmla="*/ 36 w 1769"/>
                        <a:gd name="T9" fmla="*/ 21 h 791"/>
                        <a:gd name="T10" fmla="*/ 35 w 1769"/>
                        <a:gd name="T11" fmla="*/ 27 h 791"/>
                        <a:gd name="T12" fmla="*/ 33 w 1769"/>
                        <a:gd name="T13" fmla="*/ 21 h 791"/>
                        <a:gd name="T14" fmla="*/ 29 w 1769"/>
                        <a:gd name="T15" fmla="*/ 15 h 791"/>
                        <a:gd name="T16" fmla="*/ 23 w 1769"/>
                        <a:gd name="T17" fmla="*/ 10 h 791"/>
                        <a:gd name="T18" fmla="*/ 12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a:extLst>
                      <a:ext uri="{FF2B5EF4-FFF2-40B4-BE49-F238E27FC236}">
                        <a16:creationId xmlns:a16="http://schemas.microsoft.com/office/drawing/2014/main" id="{B97F75FD-C451-49CF-BFB8-E18F5795ED34}"/>
                      </a:ext>
                    </a:extLst>
                  </p:cNvPr>
                  <p:cNvGrpSpPr>
                    <a:grpSpLocks/>
                  </p:cNvGrpSpPr>
                  <p:nvPr/>
                </p:nvGrpSpPr>
                <p:grpSpPr bwMode="auto">
                  <a:xfrm>
                    <a:off x="1707" y="76"/>
                    <a:ext cx="778" cy="1512"/>
                    <a:chOff x="1633" y="104"/>
                    <a:chExt cx="778" cy="1512"/>
                  </a:xfrm>
                </p:grpSpPr>
                <p:sp>
                  <p:nvSpPr>
                    <p:cNvPr id="97" name="Freeform 64">
                      <a:extLst>
                        <a:ext uri="{FF2B5EF4-FFF2-40B4-BE49-F238E27FC236}">
                          <a16:creationId xmlns:a16="http://schemas.microsoft.com/office/drawing/2014/main" id="{738BE666-5706-4446-9690-738A46F83F09}"/>
                        </a:ext>
                      </a:extLst>
                    </p:cNvPr>
                    <p:cNvSpPr>
                      <a:spLocks/>
                    </p:cNvSpPr>
                    <p:nvPr/>
                  </p:nvSpPr>
                  <p:spPr bwMode="hidden">
                    <a:xfrm rot="3473776" flipH="1">
                      <a:off x="1753" y="959"/>
                      <a:ext cx="1101" cy="215"/>
                    </a:xfrm>
                    <a:custGeom>
                      <a:avLst/>
                      <a:gdLst>
                        <a:gd name="T0" fmla="*/ 0 w 2736"/>
                        <a:gd name="T1" fmla="*/ 17 h 504"/>
                        <a:gd name="T2" fmla="*/ 23 w 2736"/>
                        <a:gd name="T3" fmla="*/ 6 h 504"/>
                        <a:gd name="T4" fmla="*/ 47 w 2736"/>
                        <a:gd name="T5" fmla="*/ 1 h 504"/>
                        <a:gd name="T6" fmla="*/ 72 w 2736"/>
                        <a:gd name="T7" fmla="*/ 1 h 504"/>
                        <a:gd name="T8" fmla="*/ 71 w 2736"/>
                        <a:gd name="T9" fmla="*/ 3 h 504"/>
                        <a:gd name="T10" fmla="*/ 46 w 2736"/>
                        <a:gd name="T11" fmla="*/ 3 h 504"/>
                        <a:gd name="T12" fmla="*/ 1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a:extLst>
                        <a:ext uri="{FF2B5EF4-FFF2-40B4-BE49-F238E27FC236}">
                          <a16:creationId xmlns:a16="http://schemas.microsoft.com/office/drawing/2014/main" id="{EE1EC4BB-DD37-495E-BBC3-664DC85B4F9E}"/>
                        </a:ext>
                      </a:extLst>
                    </p:cNvPr>
                    <p:cNvSpPr>
                      <a:spLocks/>
                    </p:cNvSpPr>
                    <p:nvPr/>
                  </p:nvSpPr>
                  <p:spPr bwMode="hidden">
                    <a:xfrm rot="3473776" flipH="1">
                      <a:off x="1506" y="230"/>
                      <a:ext cx="591" cy="338"/>
                    </a:xfrm>
                    <a:custGeom>
                      <a:avLst/>
                      <a:gdLst>
                        <a:gd name="T0" fmla="*/ 0 w 1769"/>
                        <a:gd name="T1" fmla="*/ 0 h 791"/>
                        <a:gd name="T2" fmla="*/ 6 w 1769"/>
                        <a:gd name="T3" fmla="*/ 2 h 791"/>
                        <a:gd name="T4" fmla="*/ 14 w 1769"/>
                        <a:gd name="T5" fmla="*/ 6 h 791"/>
                        <a:gd name="T6" fmla="*/ 20 w 1769"/>
                        <a:gd name="T7" fmla="*/ 15 h 791"/>
                        <a:gd name="T8" fmla="*/ 22 w 1769"/>
                        <a:gd name="T9" fmla="*/ 20 h 791"/>
                        <a:gd name="T10" fmla="*/ 21 w 1769"/>
                        <a:gd name="T11" fmla="*/ 26 h 791"/>
                        <a:gd name="T12" fmla="*/ 20 w 1769"/>
                        <a:gd name="T13" fmla="*/ 21 h 791"/>
                        <a:gd name="T14" fmla="*/ 17 w 1769"/>
                        <a:gd name="T15" fmla="*/ 15 h 791"/>
                        <a:gd name="T16" fmla="*/ 14 w 1769"/>
                        <a:gd name="T17" fmla="*/ 10 h 791"/>
                        <a:gd name="T18" fmla="*/ 7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a:extLst>
                      <a:ext uri="{FF2B5EF4-FFF2-40B4-BE49-F238E27FC236}">
                        <a16:creationId xmlns:a16="http://schemas.microsoft.com/office/drawing/2014/main" id="{B66C1CE6-8826-4706-A495-A0D0AFC3A23E}"/>
                      </a:ext>
                    </a:extLst>
                  </p:cNvPr>
                  <p:cNvGrpSpPr>
                    <a:grpSpLocks/>
                  </p:cNvGrpSpPr>
                  <p:nvPr/>
                </p:nvGrpSpPr>
                <p:grpSpPr bwMode="auto">
                  <a:xfrm>
                    <a:off x="2009" y="0"/>
                    <a:ext cx="634" cy="1534"/>
                    <a:chOff x="1935" y="28"/>
                    <a:chExt cx="634" cy="1534"/>
                  </a:xfrm>
                </p:grpSpPr>
                <p:sp>
                  <p:nvSpPr>
                    <p:cNvPr id="95" name="Freeform 67">
                      <a:extLst>
                        <a:ext uri="{FF2B5EF4-FFF2-40B4-BE49-F238E27FC236}">
                          <a16:creationId xmlns:a16="http://schemas.microsoft.com/office/drawing/2014/main" id="{BABD359B-5DF9-4EB5-9452-EB5DDC6EC774}"/>
                        </a:ext>
                      </a:extLst>
                    </p:cNvPr>
                    <p:cNvSpPr>
                      <a:spLocks/>
                    </p:cNvSpPr>
                    <p:nvPr/>
                  </p:nvSpPr>
                  <p:spPr bwMode="hidden">
                    <a:xfrm rot="4126480" flipH="1">
                      <a:off x="1932" y="925"/>
                      <a:ext cx="1061" cy="215"/>
                    </a:xfrm>
                    <a:custGeom>
                      <a:avLst/>
                      <a:gdLst>
                        <a:gd name="T0" fmla="*/ 0 w 2736"/>
                        <a:gd name="T1" fmla="*/ 17 h 504"/>
                        <a:gd name="T2" fmla="*/ 19 w 2736"/>
                        <a:gd name="T3" fmla="*/ 6 h 504"/>
                        <a:gd name="T4" fmla="*/ 40 w 2736"/>
                        <a:gd name="T5" fmla="*/ 1 h 504"/>
                        <a:gd name="T6" fmla="*/ 62 w 2736"/>
                        <a:gd name="T7" fmla="*/ 1 h 504"/>
                        <a:gd name="T8" fmla="*/ 62 w 2736"/>
                        <a:gd name="T9" fmla="*/ 3 h 504"/>
                        <a:gd name="T10" fmla="*/ 40 w 2736"/>
                        <a:gd name="T11" fmla="*/ 3 h 504"/>
                        <a:gd name="T12" fmla="*/ 15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a:extLst>
                        <a:ext uri="{FF2B5EF4-FFF2-40B4-BE49-F238E27FC236}">
                          <a16:creationId xmlns:a16="http://schemas.microsoft.com/office/drawing/2014/main" id="{0E0D7D58-ECA5-4B2A-AAB2-D5D233E58F14}"/>
                        </a:ext>
                      </a:extLst>
                    </p:cNvPr>
                    <p:cNvSpPr>
                      <a:spLocks/>
                    </p:cNvSpPr>
                    <p:nvPr/>
                  </p:nvSpPr>
                  <p:spPr bwMode="hidden">
                    <a:xfrm rot="4126480" flipH="1">
                      <a:off x="1819" y="144"/>
                      <a:ext cx="570" cy="338"/>
                    </a:xfrm>
                    <a:custGeom>
                      <a:avLst/>
                      <a:gdLst>
                        <a:gd name="T0" fmla="*/ 0 w 1769"/>
                        <a:gd name="T1" fmla="*/ 0 h 791"/>
                        <a:gd name="T2" fmla="*/ 5 w 1769"/>
                        <a:gd name="T3" fmla="*/ 2 h 791"/>
                        <a:gd name="T4" fmla="*/ 13 w 1769"/>
                        <a:gd name="T5" fmla="*/ 6 h 791"/>
                        <a:gd name="T6" fmla="*/ 17 w 1769"/>
                        <a:gd name="T7" fmla="*/ 15 h 791"/>
                        <a:gd name="T8" fmla="*/ 19 w 1769"/>
                        <a:gd name="T9" fmla="*/ 20 h 791"/>
                        <a:gd name="T10" fmla="*/ 18 w 1769"/>
                        <a:gd name="T11" fmla="*/ 26 h 791"/>
                        <a:gd name="T12" fmla="*/ 17 w 1769"/>
                        <a:gd name="T13" fmla="*/ 21 h 791"/>
                        <a:gd name="T14" fmla="*/ 15 w 1769"/>
                        <a:gd name="T15" fmla="*/ 15 h 791"/>
                        <a:gd name="T16" fmla="*/ 12 w 1769"/>
                        <a:gd name="T17" fmla="*/ 10 h 791"/>
                        <a:gd name="T18" fmla="*/ 6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a:extLst>
                      <a:ext uri="{FF2B5EF4-FFF2-40B4-BE49-F238E27FC236}">
                        <a16:creationId xmlns:a16="http://schemas.microsoft.com/office/drawing/2014/main" id="{E0FC4EA4-B2A8-429A-B3BE-CA247B7C96AB}"/>
                      </a:ext>
                    </a:extLst>
                  </p:cNvPr>
                  <p:cNvGrpSpPr>
                    <a:grpSpLocks/>
                  </p:cNvGrpSpPr>
                  <p:nvPr/>
                </p:nvGrpSpPr>
                <p:grpSpPr bwMode="auto">
                  <a:xfrm>
                    <a:off x="2896" y="644"/>
                    <a:ext cx="1845" cy="566"/>
                    <a:chOff x="2822" y="672"/>
                    <a:chExt cx="1845" cy="566"/>
                  </a:xfrm>
                </p:grpSpPr>
                <p:sp>
                  <p:nvSpPr>
                    <p:cNvPr id="93" name="Freeform 70">
                      <a:extLst>
                        <a:ext uri="{FF2B5EF4-FFF2-40B4-BE49-F238E27FC236}">
                          <a16:creationId xmlns:a16="http://schemas.microsoft.com/office/drawing/2014/main" id="{28D9D43E-A2E4-43B7-ACEA-1C82AAB00907}"/>
                        </a:ext>
                      </a:extLst>
                    </p:cNvPr>
                    <p:cNvSpPr>
                      <a:spLocks/>
                    </p:cNvSpPr>
                    <p:nvPr/>
                  </p:nvSpPr>
                  <p:spPr bwMode="hidden">
                    <a:xfrm rot="-1325434">
                      <a:off x="2822" y="1023"/>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a:extLst>
                        <a:ext uri="{FF2B5EF4-FFF2-40B4-BE49-F238E27FC236}">
                          <a16:creationId xmlns:a16="http://schemas.microsoft.com/office/drawing/2014/main" id="{452DB4E5-DA23-4F9D-BEBD-5933725F191F}"/>
                        </a:ext>
                      </a:extLst>
                    </p:cNvPr>
                    <p:cNvSpPr>
                      <a:spLocks/>
                    </p:cNvSpPr>
                    <p:nvPr/>
                  </p:nvSpPr>
                  <p:spPr bwMode="hidden">
                    <a:xfrm rot="-1325434">
                      <a:off x="4005" y="672"/>
                      <a:ext cx="663" cy="339"/>
                    </a:xfrm>
                    <a:custGeom>
                      <a:avLst/>
                      <a:gdLst>
                        <a:gd name="T0" fmla="*/ 0 w 1769"/>
                        <a:gd name="T1" fmla="*/ 0 h 791"/>
                        <a:gd name="T2" fmla="*/ 9 w 1769"/>
                        <a:gd name="T3" fmla="*/ 2 h 791"/>
                        <a:gd name="T4" fmla="*/ 23 w 1769"/>
                        <a:gd name="T5" fmla="*/ 7 h 791"/>
                        <a:gd name="T6" fmla="*/ 32 w 1769"/>
                        <a:gd name="T7" fmla="*/ 15 h 791"/>
                        <a:gd name="T8" fmla="*/ 35 w 1769"/>
                        <a:gd name="T9" fmla="*/ 21 h 791"/>
                        <a:gd name="T10" fmla="*/ 33 w 1769"/>
                        <a:gd name="T11" fmla="*/ 27 h 791"/>
                        <a:gd name="T12" fmla="*/ 31 w 1769"/>
                        <a:gd name="T13" fmla="*/ 21 h 791"/>
                        <a:gd name="T14" fmla="*/ 27 w 1769"/>
                        <a:gd name="T15" fmla="*/ 15 h 791"/>
                        <a:gd name="T16" fmla="*/ 22 w 1769"/>
                        <a:gd name="T17" fmla="*/ 10 h 791"/>
                        <a:gd name="T18" fmla="*/ 12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a:extLst>
                      <a:ext uri="{FF2B5EF4-FFF2-40B4-BE49-F238E27FC236}">
                        <a16:creationId xmlns:a16="http://schemas.microsoft.com/office/drawing/2014/main" id="{0BAA745F-74D7-4633-AA49-269D455065E8}"/>
                      </a:ext>
                    </a:extLst>
                  </p:cNvPr>
                  <p:cNvGrpSpPr>
                    <a:grpSpLocks/>
                  </p:cNvGrpSpPr>
                  <p:nvPr/>
                </p:nvGrpSpPr>
                <p:grpSpPr bwMode="auto">
                  <a:xfrm>
                    <a:off x="2757" y="417"/>
                    <a:ext cx="1781" cy="717"/>
                    <a:chOff x="2683" y="445"/>
                    <a:chExt cx="1781" cy="717"/>
                  </a:xfrm>
                </p:grpSpPr>
                <p:sp>
                  <p:nvSpPr>
                    <p:cNvPr id="91" name="Freeform 73">
                      <a:extLst>
                        <a:ext uri="{FF2B5EF4-FFF2-40B4-BE49-F238E27FC236}">
                          <a16:creationId xmlns:a16="http://schemas.microsoft.com/office/drawing/2014/main" id="{19890132-E989-4554-A17B-D69079545432}"/>
                        </a:ext>
                      </a:extLst>
                    </p:cNvPr>
                    <p:cNvSpPr>
                      <a:spLocks/>
                    </p:cNvSpPr>
                    <p:nvPr/>
                  </p:nvSpPr>
                  <p:spPr bwMode="hidden">
                    <a:xfrm rot="-1921064">
                      <a:off x="2683" y="947"/>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a:extLst>
                        <a:ext uri="{FF2B5EF4-FFF2-40B4-BE49-F238E27FC236}">
                          <a16:creationId xmlns:a16="http://schemas.microsoft.com/office/drawing/2014/main" id="{EED8B991-2F23-4EEE-A5B5-D3CC7ACB1F79}"/>
                        </a:ext>
                      </a:extLst>
                    </p:cNvPr>
                    <p:cNvSpPr>
                      <a:spLocks/>
                    </p:cNvSpPr>
                    <p:nvPr/>
                  </p:nvSpPr>
                  <p:spPr bwMode="hidden">
                    <a:xfrm rot="-1921064">
                      <a:off x="3803" y="445"/>
                      <a:ext cx="662" cy="339"/>
                    </a:xfrm>
                    <a:custGeom>
                      <a:avLst/>
                      <a:gdLst>
                        <a:gd name="T0" fmla="*/ 0 w 1769"/>
                        <a:gd name="T1" fmla="*/ 0 h 791"/>
                        <a:gd name="T2" fmla="*/ 9 w 1769"/>
                        <a:gd name="T3" fmla="*/ 2 h 791"/>
                        <a:gd name="T4" fmla="*/ 23 w 1769"/>
                        <a:gd name="T5" fmla="*/ 7 h 791"/>
                        <a:gd name="T6" fmla="*/ 32 w 1769"/>
                        <a:gd name="T7" fmla="*/ 15 h 791"/>
                        <a:gd name="T8" fmla="*/ 34 w 1769"/>
                        <a:gd name="T9" fmla="*/ 21 h 791"/>
                        <a:gd name="T10" fmla="*/ 33 w 1769"/>
                        <a:gd name="T11" fmla="*/ 27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a:extLst>
                      <a:ext uri="{FF2B5EF4-FFF2-40B4-BE49-F238E27FC236}">
                        <a16:creationId xmlns:a16="http://schemas.microsoft.com/office/drawing/2014/main" id="{3DC8EF81-FE38-425B-8426-1A89B9A383A6}"/>
                      </a:ext>
                    </a:extLst>
                  </p:cNvPr>
                  <p:cNvSpPr>
                    <a:spLocks/>
                  </p:cNvSpPr>
                  <p:nvPr/>
                </p:nvSpPr>
                <p:spPr bwMode="hidden">
                  <a:xfrm rot="4578755" flipH="1">
                    <a:off x="2176" y="949"/>
                    <a:ext cx="1026" cy="144"/>
                  </a:xfrm>
                  <a:custGeom>
                    <a:avLst/>
                    <a:gdLst>
                      <a:gd name="T0" fmla="*/ 0 w 2736"/>
                      <a:gd name="T1" fmla="*/ 3 h 504"/>
                      <a:gd name="T2" fmla="*/ 17 w 2736"/>
                      <a:gd name="T3" fmla="*/ 1 h 504"/>
                      <a:gd name="T4" fmla="*/ 35 w 2736"/>
                      <a:gd name="T5" fmla="*/ 0 h 504"/>
                      <a:gd name="T6" fmla="*/ 54 w 2736"/>
                      <a:gd name="T7" fmla="*/ 0 h 504"/>
                      <a:gd name="T8" fmla="*/ 54 w 2736"/>
                      <a:gd name="T9" fmla="*/ 1 h 504"/>
                      <a:gd name="T10" fmla="*/ 35 w 2736"/>
                      <a:gd name="T11" fmla="*/ 1 h 504"/>
                      <a:gd name="T12" fmla="*/ 13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a:extLst>
                      <a:ext uri="{FF2B5EF4-FFF2-40B4-BE49-F238E27FC236}">
                        <a16:creationId xmlns:a16="http://schemas.microsoft.com/office/drawing/2014/main" id="{8D3B8A82-4F58-4C01-A5A2-4296324DBEC3}"/>
                      </a:ext>
                    </a:extLst>
                  </p:cNvPr>
                  <p:cNvSpPr>
                    <a:spLocks/>
                  </p:cNvSpPr>
                  <p:nvPr/>
                </p:nvSpPr>
                <p:spPr bwMode="hidden">
                  <a:xfrm rot="4578755" flipH="1">
                    <a:off x="2199" y="196"/>
                    <a:ext cx="552" cy="229"/>
                  </a:xfrm>
                  <a:custGeom>
                    <a:avLst/>
                    <a:gdLst>
                      <a:gd name="T0" fmla="*/ 0 w 1769"/>
                      <a:gd name="T1" fmla="*/ 0 h 791"/>
                      <a:gd name="T2" fmla="*/ 5 w 1769"/>
                      <a:gd name="T3" fmla="*/ 0 h 791"/>
                      <a:gd name="T4" fmla="*/ 11 w 1769"/>
                      <a:gd name="T5" fmla="*/ 1 h 791"/>
                      <a:gd name="T6" fmla="*/ 15 w 1769"/>
                      <a:gd name="T7" fmla="*/ 3 h 791"/>
                      <a:gd name="T8" fmla="*/ 17 w 1769"/>
                      <a:gd name="T9" fmla="*/ 4 h 791"/>
                      <a:gd name="T10" fmla="*/ 16 w 1769"/>
                      <a:gd name="T11" fmla="*/ 6 h 791"/>
                      <a:gd name="T12" fmla="*/ 15 w 1769"/>
                      <a:gd name="T13" fmla="*/ 4 h 791"/>
                      <a:gd name="T14" fmla="*/ 13 w 1769"/>
                      <a:gd name="T15" fmla="*/ 3 h 791"/>
                      <a:gd name="T16" fmla="*/ 11 w 1769"/>
                      <a:gd name="T17" fmla="*/ 2 h 791"/>
                      <a:gd name="T18" fmla="*/ 5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a:extLst>
                      <a:ext uri="{FF2B5EF4-FFF2-40B4-BE49-F238E27FC236}">
                        <a16:creationId xmlns:a16="http://schemas.microsoft.com/office/drawing/2014/main" id="{7B9A4D6F-F88B-486E-A628-4330F590ECC1}"/>
                      </a:ext>
                    </a:extLst>
                  </p:cNvPr>
                  <p:cNvGrpSpPr>
                    <a:grpSpLocks/>
                  </p:cNvGrpSpPr>
                  <p:nvPr/>
                </p:nvGrpSpPr>
                <p:grpSpPr bwMode="auto">
                  <a:xfrm>
                    <a:off x="2874" y="13"/>
                    <a:ext cx="640" cy="1520"/>
                    <a:chOff x="2800" y="41"/>
                    <a:chExt cx="640" cy="1520"/>
                  </a:xfrm>
                </p:grpSpPr>
                <p:sp>
                  <p:nvSpPr>
                    <p:cNvPr id="89" name="Freeform 78">
                      <a:extLst>
                        <a:ext uri="{FF2B5EF4-FFF2-40B4-BE49-F238E27FC236}">
                          <a16:creationId xmlns:a16="http://schemas.microsoft.com/office/drawing/2014/main" id="{1E6B4656-CD99-4BB6-B9A0-13B38D33D831}"/>
                        </a:ext>
                      </a:extLst>
                    </p:cNvPr>
                    <p:cNvSpPr>
                      <a:spLocks/>
                    </p:cNvSpPr>
                    <p:nvPr/>
                  </p:nvSpPr>
                  <p:spPr bwMode="hidden">
                    <a:xfrm rot="-3857755">
                      <a:off x="2361" y="938"/>
                      <a:ext cx="1062" cy="184"/>
                    </a:xfrm>
                    <a:custGeom>
                      <a:avLst/>
                      <a:gdLst>
                        <a:gd name="T0" fmla="*/ 0 w 2736"/>
                        <a:gd name="T1" fmla="*/ 9 h 504"/>
                        <a:gd name="T2" fmla="*/ 19 w 2736"/>
                        <a:gd name="T3" fmla="*/ 3 h 504"/>
                        <a:gd name="T4" fmla="*/ 40 w 2736"/>
                        <a:gd name="T5" fmla="*/ 0 h 504"/>
                        <a:gd name="T6" fmla="*/ 62 w 2736"/>
                        <a:gd name="T7" fmla="*/ 0 h 504"/>
                        <a:gd name="T8" fmla="*/ 62 w 2736"/>
                        <a:gd name="T9" fmla="*/ 2 h 504"/>
                        <a:gd name="T10" fmla="*/ 40 w 2736"/>
                        <a:gd name="T11" fmla="*/ 2 h 504"/>
                        <a:gd name="T12" fmla="*/ 1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a:extLst>
                        <a:ext uri="{FF2B5EF4-FFF2-40B4-BE49-F238E27FC236}">
                          <a16:creationId xmlns:a16="http://schemas.microsoft.com/office/drawing/2014/main" id="{221893F6-4F2F-4DD3-A961-817164891028}"/>
                        </a:ext>
                      </a:extLst>
                    </p:cNvPr>
                    <p:cNvSpPr>
                      <a:spLocks/>
                    </p:cNvSpPr>
                    <p:nvPr/>
                  </p:nvSpPr>
                  <p:spPr bwMode="hidden">
                    <a:xfrm rot="-3857755">
                      <a:off x="3010" y="182"/>
                      <a:ext cx="570" cy="288"/>
                    </a:xfrm>
                    <a:custGeom>
                      <a:avLst/>
                      <a:gdLst>
                        <a:gd name="T0" fmla="*/ 0 w 1769"/>
                        <a:gd name="T1" fmla="*/ 0 h 791"/>
                        <a:gd name="T2" fmla="*/ 5 w 1769"/>
                        <a:gd name="T3" fmla="*/ 1 h 791"/>
                        <a:gd name="T4" fmla="*/ 13 w 1769"/>
                        <a:gd name="T5" fmla="*/ 4 h 791"/>
                        <a:gd name="T6" fmla="*/ 17 w 1769"/>
                        <a:gd name="T7" fmla="*/ 8 h 791"/>
                        <a:gd name="T8" fmla="*/ 19 w 1769"/>
                        <a:gd name="T9" fmla="*/ 11 h 791"/>
                        <a:gd name="T10" fmla="*/ 18 w 1769"/>
                        <a:gd name="T11" fmla="*/ 14 h 791"/>
                        <a:gd name="T12" fmla="*/ 17 w 1769"/>
                        <a:gd name="T13" fmla="*/ 11 h 791"/>
                        <a:gd name="T14" fmla="*/ 15 w 1769"/>
                        <a:gd name="T15" fmla="*/ 8 h 791"/>
                        <a:gd name="T16" fmla="*/ 12 w 1769"/>
                        <a:gd name="T17" fmla="*/ 5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a:extLst>
                      <a:ext uri="{FF2B5EF4-FFF2-40B4-BE49-F238E27FC236}">
                        <a16:creationId xmlns:a16="http://schemas.microsoft.com/office/drawing/2014/main" id="{1FA6BFDF-11D4-4DEE-8120-225447ABC899}"/>
                      </a:ext>
                    </a:extLst>
                  </p:cNvPr>
                  <p:cNvGrpSpPr>
                    <a:grpSpLocks/>
                  </p:cNvGrpSpPr>
                  <p:nvPr/>
                </p:nvGrpSpPr>
                <p:grpSpPr bwMode="auto">
                  <a:xfrm>
                    <a:off x="3008" y="135"/>
                    <a:ext cx="1017" cy="1464"/>
                    <a:chOff x="2934" y="163"/>
                    <a:chExt cx="1017" cy="1464"/>
                  </a:xfrm>
                </p:grpSpPr>
                <p:sp>
                  <p:nvSpPr>
                    <p:cNvPr id="87" name="Freeform 81">
                      <a:extLst>
                        <a:ext uri="{FF2B5EF4-FFF2-40B4-BE49-F238E27FC236}">
                          <a16:creationId xmlns:a16="http://schemas.microsoft.com/office/drawing/2014/main" id="{98906AEA-ADCE-4325-B0C4-9451AD295F82}"/>
                        </a:ext>
                      </a:extLst>
                    </p:cNvPr>
                    <p:cNvSpPr>
                      <a:spLocks/>
                    </p:cNvSpPr>
                    <p:nvPr/>
                  </p:nvSpPr>
                  <p:spPr bwMode="hidden">
                    <a:xfrm rot="-2777260">
                      <a:off x="2492" y="914"/>
                      <a:ext cx="1155" cy="270"/>
                    </a:xfrm>
                    <a:custGeom>
                      <a:avLst/>
                      <a:gdLst>
                        <a:gd name="T0" fmla="*/ 0 w 2736"/>
                        <a:gd name="T1" fmla="*/ 42 h 504"/>
                        <a:gd name="T2" fmla="*/ 27 w 2736"/>
                        <a:gd name="T3" fmla="*/ 14 h 504"/>
                        <a:gd name="T4" fmla="*/ 57 w 2736"/>
                        <a:gd name="T5" fmla="*/ 2 h 504"/>
                        <a:gd name="T6" fmla="*/ 87 w 2736"/>
                        <a:gd name="T7" fmla="*/ 2 h 504"/>
                        <a:gd name="T8" fmla="*/ 87 w 2736"/>
                        <a:gd name="T9" fmla="*/ 9 h 504"/>
                        <a:gd name="T10" fmla="*/ 56 w 2736"/>
                        <a:gd name="T11" fmla="*/ 9 h 504"/>
                        <a:gd name="T12" fmla="*/ 21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a:extLst>
                        <a:ext uri="{FF2B5EF4-FFF2-40B4-BE49-F238E27FC236}">
                          <a16:creationId xmlns:a16="http://schemas.microsoft.com/office/drawing/2014/main" id="{AB2672B6-55E2-42F4-A2AE-72C7D4CBF3E1}"/>
                        </a:ext>
                      </a:extLst>
                    </p:cNvPr>
                    <p:cNvSpPr>
                      <a:spLocks/>
                    </p:cNvSpPr>
                    <p:nvPr/>
                  </p:nvSpPr>
                  <p:spPr bwMode="hidden">
                    <a:xfrm rot="-2777260">
                      <a:off x="3429" y="262"/>
                      <a:ext cx="621" cy="423"/>
                    </a:xfrm>
                    <a:custGeom>
                      <a:avLst/>
                      <a:gdLst>
                        <a:gd name="T0" fmla="*/ 0 w 1769"/>
                        <a:gd name="T1" fmla="*/ 1 h 791"/>
                        <a:gd name="T2" fmla="*/ 7 w 1769"/>
                        <a:gd name="T3" fmla="*/ 5 h 791"/>
                        <a:gd name="T4" fmla="*/ 18 w 1769"/>
                        <a:gd name="T5" fmla="*/ 16 h 791"/>
                        <a:gd name="T6" fmla="*/ 25 w 1769"/>
                        <a:gd name="T7" fmla="*/ 35 h 791"/>
                        <a:gd name="T8" fmla="*/ 27 w 1769"/>
                        <a:gd name="T9" fmla="*/ 50 h 791"/>
                        <a:gd name="T10" fmla="*/ 26 w 1769"/>
                        <a:gd name="T11" fmla="*/ 64 h 791"/>
                        <a:gd name="T12" fmla="*/ 24 w 1769"/>
                        <a:gd name="T13" fmla="*/ 52 h 791"/>
                        <a:gd name="T14" fmla="*/ 21 w 1769"/>
                        <a:gd name="T15" fmla="*/ 37 h 791"/>
                        <a:gd name="T16" fmla="*/ 17 w 1769"/>
                        <a:gd name="T17" fmla="*/ 24 h 791"/>
                        <a:gd name="T18" fmla="*/ 9 w 1769"/>
                        <a:gd name="T19" fmla="*/ 12 h 791"/>
                        <a:gd name="T20" fmla="*/ 0 w 1769"/>
                        <a:gd name="T21" fmla="*/ 6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a:extLst>
                      <a:ext uri="{FF2B5EF4-FFF2-40B4-BE49-F238E27FC236}">
                        <a16:creationId xmlns:a16="http://schemas.microsoft.com/office/drawing/2014/main" id="{374F922B-5ED6-45F8-9C43-D3550A34D7F6}"/>
                      </a:ext>
                    </a:extLst>
                  </p:cNvPr>
                  <p:cNvGrpSpPr>
                    <a:grpSpLocks/>
                  </p:cNvGrpSpPr>
                  <p:nvPr/>
                </p:nvGrpSpPr>
                <p:grpSpPr bwMode="auto">
                  <a:xfrm>
                    <a:off x="2804" y="4"/>
                    <a:ext cx="243" cy="1448"/>
                    <a:chOff x="2730" y="32"/>
                    <a:chExt cx="243" cy="1448"/>
                  </a:xfrm>
                </p:grpSpPr>
                <p:sp>
                  <p:nvSpPr>
                    <p:cNvPr id="85" name="Freeform 222">
                      <a:extLst>
                        <a:ext uri="{FF2B5EF4-FFF2-40B4-BE49-F238E27FC236}">
                          <a16:creationId xmlns:a16="http://schemas.microsoft.com/office/drawing/2014/main" id="{B44E62BF-2464-4F71-9BAE-10FD4710D8C2}"/>
                        </a:ext>
                      </a:extLst>
                    </p:cNvPr>
                    <p:cNvSpPr>
                      <a:spLocks/>
                    </p:cNvSpPr>
                    <p:nvPr/>
                  </p:nvSpPr>
                  <p:spPr bwMode="hidden">
                    <a:xfrm rot="-4903748">
                      <a:off x="2297" y="960"/>
                      <a:ext cx="954" cy="86"/>
                    </a:xfrm>
                    <a:custGeom>
                      <a:avLst/>
                      <a:gdLst>
                        <a:gd name="T0" fmla="*/ 0 w 2736"/>
                        <a:gd name="T1" fmla="*/ 1 h 504"/>
                        <a:gd name="T2" fmla="*/ 13 w 2736"/>
                        <a:gd name="T3" fmla="*/ 0 h 504"/>
                        <a:gd name="T4" fmla="*/ 26 w 2736"/>
                        <a:gd name="T5" fmla="*/ 0 h 504"/>
                        <a:gd name="T6" fmla="*/ 40 w 2736"/>
                        <a:gd name="T7" fmla="*/ 0 h 504"/>
                        <a:gd name="T8" fmla="*/ 40 w 2736"/>
                        <a:gd name="T9" fmla="*/ 0 h 504"/>
                        <a:gd name="T10" fmla="*/ 26 w 2736"/>
                        <a:gd name="T11" fmla="*/ 0 h 504"/>
                        <a:gd name="T12" fmla="*/ 10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a:extLst>
                        <a:ext uri="{FF2B5EF4-FFF2-40B4-BE49-F238E27FC236}">
                          <a16:creationId xmlns:a16="http://schemas.microsoft.com/office/drawing/2014/main" id="{988AF849-BBFF-4781-94A2-80311DAA2B34}"/>
                        </a:ext>
                      </a:extLst>
                    </p:cNvPr>
                    <p:cNvSpPr>
                      <a:spLocks/>
                    </p:cNvSpPr>
                    <p:nvPr/>
                  </p:nvSpPr>
                  <p:spPr bwMode="hidden">
                    <a:xfrm rot="-4903748">
                      <a:off x="2649" y="221"/>
                      <a:ext cx="512" cy="134"/>
                    </a:xfrm>
                    <a:custGeom>
                      <a:avLst/>
                      <a:gdLst>
                        <a:gd name="T0" fmla="*/ 0 w 1769"/>
                        <a:gd name="T1" fmla="*/ 0 h 791"/>
                        <a:gd name="T2" fmla="*/ 3 w 1769"/>
                        <a:gd name="T3" fmla="*/ 0 h 791"/>
                        <a:gd name="T4" fmla="*/ 8 w 1769"/>
                        <a:gd name="T5" fmla="*/ 0 h 791"/>
                        <a:gd name="T6" fmla="*/ 11 w 1769"/>
                        <a:gd name="T7" fmla="*/ 0 h 791"/>
                        <a:gd name="T8" fmla="*/ 12 w 1769"/>
                        <a:gd name="T9" fmla="*/ 1 h 791"/>
                        <a:gd name="T10" fmla="*/ 12 w 1769"/>
                        <a:gd name="T11" fmla="*/ 1 h 791"/>
                        <a:gd name="T12" fmla="*/ 11 w 1769"/>
                        <a:gd name="T13" fmla="*/ 1 h 791"/>
                        <a:gd name="T14" fmla="*/ 10 w 1769"/>
                        <a:gd name="T15" fmla="*/ 0 h 791"/>
                        <a:gd name="T16" fmla="*/ 8 w 1769"/>
                        <a:gd name="T17" fmla="*/ 0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a:extLst>
                      <a:ext uri="{FF2B5EF4-FFF2-40B4-BE49-F238E27FC236}">
                        <a16:creationId xmlns:a16="http://schemas.microsoft.com/office/drawing/2014/main" id="{AC24E581-8FCD-4367-B45F-B70E96601083}"/>
                      </a:ext>
                    </a:extLst>
                  </p:cNvPr>
                  <p:cNvGrpSpPr>
                    <a:grpSpLocks/>
                  </p:cNvGrpSpPr>
                  <p:nvPr/>
                </p:nvGrpSpPr>
                <p:grpSpPr bwMode="auto">
                  <a:xfrm>
                    <a:off x="1017" y="1741"/>
                    <a:ext cx="1085" cy="2450"/>
                    <a:chOff x="943" y="1769"/>
                    <a:chExt cx="1085" cy="2450"/>
                  </a:xfrm>
                </p:grpSpPr>
                <p:sp>
                  <p:nvSpPr>
                    <p:cNvPr id="83" name="Freeform 87">
                      <a:extLst>
                        <a:ext uri="{FF2B5EF4-FFF2-40B4-BE49-F238E27FC236}">
                          <a16:creationId xmlns:a16="http://schemas.microsoft.com/office/drawing/2014/main" id="{2FAD571F-6503-45C6-B90F-E2A1E5B42D06}"/>
                        </a:ext>
                      </a:extLst>
                    </p:cNvPr>
                    <p:cNvSpPr>
                      <a:spLocks/>
                    </p:cNvSpPr>
                    <p:nvPr/>
                  </p:nvSpPr>
                  <p:spPr bwMode="hidden">
                    <a:xfrm rot="18335692" flipH="1">
                      <a:off x="1010" y="2475"/>
                      <a:ext cx="1724" cy="311"/>
                    </a:xfrm>
                    <a:custGeom>
                      <a:avLst/>
                      <a:gdLst>
                        <a:gd name="T0" fmla="*/ 0 w 2736"/>
                        <a:gd name="T1" fmla="*/ 73 h 504"/>
                        <a:gd name="T2" fmla="*/ 136 w 2736"/>
                        <a:gd name="T3" fmla="*/ 24 h 504"/>
                        <a:gd name="T4" fmla="*/ 280 w 2736"/>
                        <a:gd name="T5" fmla="*/ 4 h 504"/>
                        <a:gd name="T6" fmla="*/ 431 w 2736"/>
                        <a:gd name="T7" fmla="*/ 4 h 504"/>
                        <a:gd name="T8" fmla="*/ 429 w 2736"/>
                        <a:gd name="T9" fmla="*/ 15 h 504"/>
                        <a:gd name="T10" fmla="*/ 279 w 2736"/>
                        <a:gd name="T11" fmla="*/ 15 h 504"/>
                        <a:gd name="T12" fmla="*/ 103 w 2736"/>
                        <a:gd name="T13" fmla="*/ 42 h 504"/>
                        <a:gd name="T14" fmla="*/ 0 w 2736"/>
                        <a:gd name="T15" fmla="*/ 7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a:extLst>
                        <a:ext uri="{FF2B5EF4-FFF2-40B4-BE49-F238E27FC236}">
                          <a16:creationId xmlns:a16="http://schemas.microsoft.com/office/drawing/2014/main" id="{F7692984-6CB4-4206-BFE3-551A8C6C2254}"/>
                        </a:ext>
                      </a:extLst>
                    </p:cNvPr>
                    <p:cNvSpPr>
                      <a:spLocks/>
                    </p:cNvSpPr>
                    <p:nvPr/>
                  </p:nvSpPr>
                  <p:spPr bwMode="hidden">
                    <a:xfrm rot="18335692" flipH="1">
                      <a:off x="726" y="3511"/>
                      <a:ext cx="924" cy="490"/>
                    </a:xfrm>
                    <a:custGeom>
                      <a:avLst/>
                      <a:gdLst>
                        <a:gd name="T0" fmla="*/ 1 w 1769"/>
                        <a:gd name="T1" fmla="*/ 1 h 791"/>
                        <a:gd name="T2" fmla="*/ 36 w 1769"/>
                        <a:gd name="T3" fmla="*/ 9 h 791"/>
                        <a:gd name="T4" fmla="*/ 86 w 1769"/>
                        <a:gd name="T5" fmla="*/ 30 h 791"/>
                        <a:gd name="T6" fmla="*/ 120 w 1769"/>
                        <a:gd name="T7" fmla="*/ 64 h 791"/>
                        <a:gd name="T8" fmla="*/ 131 w 1769"/>
                        <a:gd name="T9" fmla="*/ 90 h 791"/>
                        <a:gd name="T10" fmla="*/ 126 w 1769"/>
                        <a:gd name="T11" fmla="*/ 116 h 791"/>
                        <a:gd name="T12" fmla="*/ 119 w 1769"/>
                        <a:gd name="T13" fmla="*/ 94 h 791"/>
                        <a:gd name="T14" fmla="*/ 103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a:extLst>
                      <a:ext uri="{FF2B5EF4-FFF2-40B4-BE49-F238E27FC236}">
                        <a16:creationId xmlns:a16="http://schemas.microsoft.com/office/drawing/2014/main" id="{E50179FA-A81C-4B31-B5A7-04D65D584BD1}"/>
                      </a:ext>
                    </a:extLst>
                  </p:cNvPr>
                  <p:cNvGrpSpPr>
                    <a:grpSpLocks/>
                  </p:cNvGrpSpPr>
                  <p:nvPr/>
                </p:nvGrpSpPr>
                <p:grpSpPr bwMode="auto">
                  <a:xfrm>
                    <a:off x="1529" y="1908"/>
                    <a:ext cx="766" cy="2373"/>
                    <a:chOff x="1455" y="1936"/>
                    <a:chExt cx="766" cy="2373"/>
                  </a:xfrm>
                </p:grpSpPr>
                <p:sp>
                  <p:nvSpPr>
                    <p:cNvPr id="81" name="Freeform 90">
                      <a:extLst>
                        <a:ext uri="{FF2B5EF4-FFF2-40B4-BE49-F238E27FC236}">
                          <a16:creationId xmlns:a16="http://schemas.microsoft.com/office/drawing/2014/main" id="{B0D8CD2A-4DC7-4227-86E4-B73EF25381BE}"/>
                        </a:ext>
                      </a:extLst>
                    </p:cNvPr>
                    <p:cNvSpPr>
                      <a:spLocks/>
                    </p:cNvSpPr>
                    <p:nvPr/>
                  </p:nvSpPr>
                  <p:spPr bwMode="hidden">
                    <a:xfrm rot="17542885" flipH="1">
                      <a:off x="1268" y="2578"/>
                      <a:ext cx="1595" cy="311"/>
                    </a:xfrm>
                    <a:custGeom>
                      <a:avLst/>
                      <a:gdLst>
                        <a:gd name="T0" fmla="*/ 0 w 2736"/>
                        <a:gd name="T1" fmla="*/ 73 h 504"/>
                        <a:gd name="T2" fmla="*/ 100 w 2736"/>
                        <a:gd name="T3" fmla="*/ 24 h 504"/>
                        <a:gd name="T4" fmla="*/ 205 w 2736"/>
                        <a:gd name="T5" fmla="*/ 4 h 504"/>
                        <a:gd name="T6" fmla="*/ 316 w 2736"/>
                        <a:gd name="T7" fmla="*/ 4 h 504"/>
                        <a:gd name="T8" fmla="*/ 314 w 2736"/>
                        <a:gd name="T9" fmla="*/ 15 h 504"/>
                        <a:gd name="T10" fmla="*/ 203 w 2736"/>
                        <a:gd name="T11" fmla="*/ 15 h 504"/>
                        <a:gd name="T12" fmla="*/ 75 w 2736"/>
                        <a:gd name="T13" fmla="*/ 42 h 504"/>
                        <a:gd name="T14" fmla="*/ 0 w 2736"/>
                        <a:gd name="T15" fmla="*/ 7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a:extLst>
                        <a:ext uri="{FF2B5EF4-FFF2-40B4-BE49-F238E27FC236}">
                          <a16:creationId xmlns:a16="http://schemas.microsoft.com/office/drawing/2014/main" id="{C063904B-3022-489E-8186-67B783BC62A7}"/>
                        </a:ext>
                      </a:extLst>
                    </p:cNvPr>
                    <p:cNvSpPr>
                      <a:spLocks/>
                    </p:cNvSpPr>
                    <p:nvPr/>
                  </p:nvSpPr>
                  <p:spPr bwMode="hidden">
                    <a:xfrm rot="17542885" flipH="1">
                      <a:off x="1272" y="3635"/>
                      <a:ext cx="856" cy="490"/>
                    </a:xfrm>
                    <a:custGeom>
                      <a:avLst/>
                      <a:gdLst>
                        <a:gd name="T0" fmla="*/ 0 w 1769"/>
                        <a:gd name="T1" fmla="*/ 1 h 791"/>
                        <a:gd name="T2" fmla="*/ 27 w 1769"/>
                        <a:gd name="T3" fmla="*/ 9 h 791"/>
                        <a:gd name="T4" fmla="*/ 63 w 1769"/>
                        <a:gd name="T5" fmla="*/ 30 h 791"/>
                        <a:gd name="T6" fmla="*/ 88 w 1769"/>
                        <a:gd name="T7" fmla="*/ 64 h 791"/>
                        <a:gd name="T8" fmla="*/ 96 w 1769"/>
                        <a:gd name="T9" fmla="*/ 90 h 791"/>
                        <a:gd name="T10" fmla="*/ 92 w 1769"/>
                        <a:gd name="T11" fmla="*/ 116 h 791"/>
                        <a:gd name="T12" fmla="*/ 87 w 1769"/>
                        <a:gd name="T13" fmla="*/ 94 h 791"/>
                        <a:gd name="T14" fmla="*/ 76 w 1769"/>
                        <a:gd name="T15" fmla="*/ 67 h 791"/>
                        <a:gd name="T16" fmla="*/ 61 w 1769"/>
                        <a:gd name="T17" fmla="*/ 43 h 791"/>
                        <a:gd name="T18" fmla="*/ 32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a:extLst>
                      <a:ext uri="{FF2B5EF4-FFF2-40B4-BE49-F238E27FC236}">
                        <a16:creationId xmlns:a16="http://schemas.microsoft.com/office/drawing/2014/main" id="{661D6A6F-CD4D-4CE7-81C8-BE6E00F42F30}"/>
                      </a:ext>
                    </a:extLst>
                  </p:cNvPr>
                  <p:cNvGrpSpPr>
                    <a:grpSpLocks/>
                  </p:cNvGrpSpPr>
                  <p:nvPr/>
                </p:nvGrpSpPr>
                <p:grpSpPr bwMode="auto">
                  <a:xfrm rot="88588">
                    <a:off x="2061" y="1962"/>
                    <a:ext cx="459" cy="2329"/>
                    <a:chOff x="1956" y="1990"/>
                    <a:chExt cx="492" cy="2604"/>
                  </a:xfrm>
                </p:grpSpPr>
                <p:sp>
                  <p:nvSpPr>
                    <p:cNvPr id="79" name="Freeform 93">
                      <a:extLst>
                        <a:ext uri="{FF2B5EF4-FFF2-40B4-BE49-F238E27FC236}">
                          <a16:creationId xmlns:a16="http://schemas.microsoft.com/office/drawing/2014/main" id="{4A8B4924-400E-41F7-A708-795A5165CCE9}"/>
                        </a:ext>
                      </a:extLst>
                    </p:cNvPr>
                    <p:cNvSpPr>
                      <a:spLocks/>
                    </p:cNvSpPr>
                    <p:nvPr/>
                  </p:nvSpPr>
                  <p:spPr bwMode="hidden">
                    <a:xfrm rot="16782062" flipH="1">
                      <a:off x="1441" y="2694"/>
                      <a:ext cx="1711" cy="301"/>
                    </a:xfrm>
                    <a:custGeom>
                      <a:avLst/>
                      <a:gdLst>
                        <a:gd name="T0" fmla="*/ 0 w 2736"/>
                        <a:gd name="T1" fmla="*/ 65 h 504"/>
                        <a:gd name="T2" fmla="*/ 132 w 2736"/>
                        <a:gd name="T3" fmla="*/ 22 h 504"/>
                        <a:gd name="T4" fmla="*/ 272 w 2736"/>
                        <a:gd name="T5" fmla="*/ 3 h 504"/>
                        <a:gd name="T6" fmla="*/ 418 w 2736"/>
                        <a:gd name="T7" fmla="*/ 3 h 504"/>
                        <a:gd name="T8" fmla="*/ 416 w 2736"/>
                        <a:gd name="T9" fmla="*/ 13 h 504"/>
                        <a:gd name="T10" fmla="*/ 270 w 2736"/>
                        <a:gd name="T11" fmla="*/ 13 h 504"/>
                        <a:gd name="T12" fmla="*/ 100 w 2736"/>
                        <a:gd name="T13" fmla="*/ 37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a:extLst>
                        <a:ext uri="{FF2B5EF4-FFF2-40B4-BE49-F238E27FC236}">
                          <a16:creationId xmlns:a16="http://schemas.microsoft.com/office/drawing/2014/main" id="{7B707E17-E3B8-4BF7-8B6C-3A440171BD56}"/>
                        </a:ext>
                      </a:extLst>
                    </p:cNvPr>
                    <p:cNvSpPr>
                      <a:spLocks/>
                    </p:cNvSpPr>
                    <p:nvPr/>
                  </p:nvSpPr>
                  <p:spPr bwMode="hidden">
                    <a:xfrm rot="16782062" flipH="1">
                      <a:off x="1732" y="3897"/>
                      <a:ext cx="918" cy="473"/>
                    </a:xfrm>
                    <a:custGeom>
                      <a:avLst/>
                      <a:gdLst>
                        <a:gd name="T0" fmla="*/ 1 w 1769"/>
                        <a:gd name="T1" fmla="*/ 1 h 791"/>
                        <a:gd name="T2" fmla="*/ 35 w 1769"/>
                        <a:gd name="T3" fmla="*/ 7 h 791"/>
                        <a:gd name="T4" fmla="*/ 84 w 1769"/>
                        <a:gd name="T5" fmla="*/ 26 h 791"/>
                        <a:gd name="T6" fmla="*/ 117 w 1769"/>
                        <a:gd name="T7" fmla="*/ 55 h 791"/>
                        <a:gd name="T8" fmla="*/ 127 w 1769"/>
                        <a:gd name="T9" fmla="*/ 78 h 791"/>
                        <a:gd name="T10" fmla="*/ 122 w 1769"/>
                        <a:gd name="T11" fmla="*/ 101 h 791"/>
                        <a:gd name="T12" fmla="*/ 115 w 1769"/>
                        <a:gd name="T13" fmla="*/ 81 h 791"/>
                        <a:gd name="T14" fmla="*/ 101 w 1769"/>
                        <a:gd name="T15" fmla="*/ 58 h 791"/>
                        <a:gd name="T16" fmla="*/ 80 w 1769"/>
                        <a:gd name="T17" fmla="*/ 38 h 791"/>
                        <a:gd name="T18" fmla="*/ 42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a:extLst>
                      <a:ext uri="{FF2B5EF4-FFF2-40B4-BE49-F238E27FC236}">
                        <a16:creationId xmlns:a16="http://schemas.microsoft.com/office/drawing/2014/main" id="{A46D2706-13BF-4F7F-A446-FA7ADF310BFC}"/>
                      </a:ext>
                    </a:extLst>
                  </p:cNvPr>
                  <p:cNvGrpSpPr>
                    <a:grpSpLocks/>
                  </p:cNvGrpSpPr>
                  <p:nvPr/>
                </p:nvGrpSpPr>
                <p:grpSpPr bwMode="auto">
                  <a:xfrm>
                    <a:off x="3408" y="1689"/>
                    <a:ext cx="1125" cy="2426"/>
                    <a:chOff x="3334" y="1717"/>
                    <a:chExt cx="1125" cy="2426"/>
                  </a:xfrm>
                </p:grpSpPr>
                <p:sp>
                  <p:nvSpPr>
                    <p:cNvPr id="77" name="Freeform 96">
                      <a:extLst>
                        <a:ext uri="{FF2B5EF4-FFF2-40B4-BE49-F238E27FC236}">
                          <a16:creationId xmlns:a16="http://schemas.microsoft.com/office/drawing/2014/main" id="{21282921-581E-42E0-B65A-A73F90795AB9}"/>
                        </a:ext>
                      </a:extLst>
                    </p:cNvPr>
                    <p:cNvSpPr>
                      <a:spLocks/>
                    </p:cNvSpPr>
                    <p:nvPr/>
                  </p:nvSpPr>
                  <p:spPr bwMode="hidden">
                    <a:xfrm rot="3144576">
                      <a:off x="2628" y="2423"/>
                      <a:ext cx="1724" cy="311"/>
                    </a:xfrm>
                    <a:custGeom>
                      <a:avLst/>
                      <a:gdLst>
                        <a:gd name="T0" fmla="*/ 0 w 2736"/>
                        <a:gd name="T1" fmla="*/ 73 h 504"/>
                        <a:gd name="T2" fmla="*/ 136 w 2736"/>
                        <a:gd name="T3" fmla="*/ 24 h 504"/>
                        <a:gd name="T4" fmla="*/ 280 w 2736"/>
                        <a:gd name="T5" fmla="*/ 4 h 504"/>
                        <a:gd name="T6" fmla="*/ 431 w 2736"/>
                        <a:gd name="T7" fmla="*/ 4 h 504"/>
                        <a:gd name="T8" fmla="*/ 429 w 2736"/>
                        <a:gd name="T9" fmla="*/ 15 h 504"/>
                        <a:gd name="T10" fmla="*/ 279 w 2736"/>
                        <a:gd name="T11" fmla="*/ 15 h 504"/>
                        <a:gd name="T12" fmla="*/ 103 w 2736"/>
                        <a:gd name="T13" fmla="*/ 42 h 504"/>
                        <a:gd name="T14" fmla="*/ 0 w 2736"/>
                        <a:gd name="T15" fmla="*/ 7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a:extLst>
                        <a:ext uri="{FF2B5EF4-FFF2-40B4-BE49-F238E27FC236}">
                          <a16:creationId xmlns:a16="http://schemas.microsoft.com/office/drawing/2014/main" id="{235BCB2B-365F-4DA6-897B-691CCE075041}"/>
                        </a:ext>
                      </a:extLst>
                    </p:cNvPr>
                    <p:cNvSpPr>
                      <a:spLocks/>
                    </p:cNvSpPr>
                    <p:nvPr/>
                  </p:nvSpPr>
                  <p:spPr bwMode="hidden">
                    <a:xfrm rot="3144576">
                      <a:off x="3752" y="3435"/>
                      <a:ext cx="924" cy="490"/>
                    </a:xfrm>
                    <a:custGeom>
                      <a:avLst/>
                      <a:gdLst>
                        <a:gd name="T0" fmla="*/ 1 w 1769"/>
                        <a:gd name="T1" fmla="*/ 1 h 791"/>
                        <a:gd name="T2" fmla="*/ 36 w 1769"/>
                        <a:gd name="T3" fmla="*/ 9 h 791"/>
                        <a:gd name="T4" fmla="*/ 86 w 1769"/>
                        <a:gd name="T5" fmla="*/ 30 h 791"/>
                        <a:gd name="T6" fmla="*/ 120 w 1769"/>
                        <a:gd name="T7" fmla="*/ 64 h 791"/>
                        <a:gd name="T8" fmla="*/ 131 w 1769"/>
                        <a:gd name="T9" fmla="*/ 90 h 791"/>
                        <a:gd name="T10" fmla="*/ 126 w 1769"/>
                        <a:gd name="T11" fmla="*/ 116 h 791"/>
                        <a:gd name="T12" fmla="*/ 119 w 1769"/>
                        <a:gd name="T13" fmla="*/ 94 h 791"/>
                        <a:gd name="T14" fmla="*/ 103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a:extLst>
                      <a:ext uri="{FF2B5EF4-FFF2-40B4-BE49-F238E27FC236}">
                        <a16:creationId xmlns:a16="http://schemas.microsoft.com/office/drawing/2014/main" id="{C96929C0-5B0D-4EC3-9B22-31ECA44A4D1E}"/>
                      </a:ext>
                    </a:extLst>
                  </p:cNvPr>
                  <p:cNvGrpSpPr>
                    <a:grpSpLocks/>
                  </p:cNvGrpSpPr>
                  <p:nvPr/>
                </p:nvGrpSpPr>
                <p:grpSpPr bwMode="auto">
                  <a:xfrm>
                    <a:off x="3255" y="1838"/>
                    <a:ext cx="883" cy="2426"/>
                    <a:chOff x="3181" y="1866"/>
                    <a:chExt cx="883" cy="2426"/>
                  </a:xfrm>
                </p:grpSpPr>
                <p:sp>
                  <p:nvSpPr>
                    <p:cNvPr id="75" name="Freeform 99">
                      <a:extLst>
                        <a:ext uri="{FF2B5EF4-FFF2-40B4-BE49-F238E27FC236}">
                          <a16:creationId xmlns:a16="http://schemas.microsoft.com/office/drawing/2014/main" id="{2F7453F4-6AAB-42E2-8E59-3ABED1BD1EC8}"/>
                        </a:ext>
                      </a:extLst>
                    </p:cNvPr>
                    <p:cNvSpPr>
                      <a:spLocks/>
                    </p:cNvSpPr>
                    <p:nvPr/>
                  </p:nvSpPr>
                  <p:spPr bwMode="hidden">
                    <a:xfrm rot="3745735">
                      <a:off x="2506" y="2542"/>
                      <a:ext cx="1649" cy="299"/>
                    </a:xfrm>
                    <a:custGeom>
                      <a:avLst/>
                      <a:gdLst>
                        <a:gd name="T0" fmla="*/ 0 w 2736"/>
                        <a:gd name="T1" fmla="*/ 62 h 504"/>
                        <a:gd name="T2" fmla="*/ 114 w 2736"/>
                        <a:gd name="T3" fmla="*/ 21 h 504"/>
                        <a:gd name="T4" fmla="*/ 234 w 2736"/>
                        <a:gd name="T5" fmla="*/ 3 h 504"/>
                        <a:gd name="T6" fmla="*/ 361 w 2736"/>
                        <a:gd name="T7" fmla="*/ 3 h 504"/>
                        <a:gd name="T8" fmla="*/ 359 w 2736"/>
                        <a:gd name="T9" fmla="*/ 12 h 504"/>
                        <a:gd name="T10" fmla="*/ 233 w 2736"/>
                        <a:gd name="T11" fmla="*/ 12 h 504"/>
                        <a:gd name="T12" fmla="*/ 86 w 2736"/>
                        <a:gd name="T13" fmla="*/ 36 h 504"/>
                        <a:gd name="T14" fmla="*/ 0 w 2736"/>
                        <a:gd name="T15" fmla="*/ 6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a:extLst>
                        <a:ext uri="{FF2B5EF4-FFF2-40B4-BE49-F238E27FC236}">
                          <a16:creationId xmlns:a16="http://schemas.microsoft.com/office/drawing/2014/main" id="{DECC45F5-77B4-424D-8B59-6C996F8200E9}"/>
                        </a:ext>
                      </a:extLst>
                    </p:cNvPr>
                    <p:cNvSpPr>
                      <a:spLocks/>
                    </p:cNvSpPr>
                    <p:nvPr/>
                  </p:nvSpPr>
                  <p:spPr bwMode="hidden">
                    <a:xfrm rot="3745735">
                      <a:off x="3387" y="3615"/>
                      <a:ext cx="884" cy="468"/>
                    </a:xfrm>
                    <a:custGeom>
                      <a:avLst/>
                      <a:gdLst>
                        <a:gd name="T0" fmla="*/ 0 w 1769"/>
                        <a:gd name="T1" fmla="*/ 1 h 791"/>
                        <a:gd name="T2" fmla="*/ 30 w 1769"/>
                        <a:gd name="T3" fmla="*/ 7 h 791"/>
                        <a:gd name="T4" fmla="*/ 72 w 1769"/>
                        <a:gd name="T5" fmla="*/ 24 h 791"/>
                        <a:gd name="T6" fmla="*/ 100 w 1769"/>
                        <a:gd name="T7" fmla="*/ 53 h 791"/>
                        <a:gd name="T8" fmla="*/ 109 w 1769"/>
                        <a:gd name="T9" fmla="*/ 75 h 791"/>
                        <a:gd name="T10" fmla="*/ 105 w 1769"/>
                        <a:gd name="T11" fmla="*/ 96 h 791"/>
                        <a:gd name="T12" fmla="*/ 99 w 1769"/>
                        <a:gd name="T13" fmla="*/ 78 h 791"/>
                        <a:gd name="T14" fmla="*/ 86 w 1769"/>
                        <a:gd name="T15" fmla="*/ 56 h 791"/>
                        <a:gd name="T16" fmla="*/ 69 w 1769"/>
                        <a:gd name="T17" fmla="*/ 37 h 791"/>
                        <a:gd name="T18" fmla="*/ 36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a:extLst>
                      <a:ext uri="{FF2B5EF4-FFF2-40B4-BE49-F238E27FC236}">
                        <a16:creationId xmlns:a16="http://schemas.microsoft.com/office/drawing/2014/main" id="{79CED75C-10F3-4C51-A027-F317E564840D}"/>
                      </a:ext>
                    </a:extLst>
                  </p:cNvPr>
                  <p:cNvGrpSpPr>
                    <a:grpSpLocks/>
                  </p:cNvGrpSpPr>
                  <p:nvPr/>
                </p:nvGrpSpPr>
                <p:grpSpPr bwMode="auto">
                  <a:xfrm>
                    <a:off x="3080" y="1955"/>
                    <a:ext cx="619" cy="2386"/>
                    <a:chOff x="3006" y="1983"/>
                    <a:chExt cx="619" cy="2386"/>
                  </a:xfrm>
                </p:grpSpPr>
                <p:sp>
                  <p:nvSpPr>
                    <p:cNvPr id="73" name="Freeform 102">
                      <a:extLst>
                        <a:ext uri="{FF2B5EF4-FFF2-40B4-BE49-F238E27FC236}">
                          <a16:creationId xmlns:a16="http://schemas.microsoft.com/office/drawing/2014/main" id="{3E56597A-8EA8-4555-8AB7-241BE3ECE164}"/>
                        </a:ext>
                      </a:extLst>
                    </p:cNvPr>
                    <p:cNvSpPr>
                      <a:spLocks/>
                    </p:cNvSpPr>
                    <p:nvPr/>
                  </p:nvSpPr>
                  <p:spPr bwMode="hidden">
                    <a:xfrm rot="4286818">
                      <a:off x="2329" y="2661"/>
                      <a:ext cx="1600" cy="246"/>
                    </a:xfrm>
                    <a:custGeom>
                      <a:avLst/>
                      <a:gdLst>
                        <a:gd name="T0" fmla="*/ 0 w 2736"/>
                        <a:gd name="T1" fmla="*/ 29 h 504"/>
                        <a:gd name="T2" fmla="*/ 101 w 2736"/>
                        <a:gd name="T3" fmla="*/ 10 h 504"/>
                        <a:gd name="T4" fmla="*/ 208 w 2736"/>
                        <a:gd name="T5" fmla="*/ 1 h 504"/>
                        <a:gd name="T6" fmla="*/ 320 w 2736"/>
                        <a:gd name="T7" fmla="*/ 1 h 504"/>
                        <a:gd name="T8" fmla="*/ 318 w 2736"/>
                        <a:gd name="T9" fmla="*/ 6 h 504"/>
                        <a:gd name="T10" fmla="*/ 206 w 2736"/>
                        <a:gd name="T11" fmla="*/ 6 h 504"/>
                        <a:gd name="T12" fmla="*/ 76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a:extLst>
                        <a:ext uri="{FF2B5EF4-FFF2-40B4-BE49-F238E27FC236}">
                          <a16:creationId xmlns:a16="http://schemas.microsoft.com/office/drawing/2014/main" id="{364B0F96-2C1D-4393-9DEA-AA22C0D6D308}"/>
                        </a:ext>
                      </a:extLst>
                    </p:cNvPr>
                    <p:cNvSpPr>
                      <a:spLocks/>
                    </p:cNvSpPr>
                    <p:nvPr/>
                  </p:nvSpPr>
                  <p:spPr bwMode="hidden">
                    <a:xfrm rot="4286818">
                      <a:off x="3003" y="3747"/>
                      <a:ext cx="859" cy="386"/>
                    </a:xfrm>
                    <a:custGeom>
                      <a:avLst/>
                      <a:gdLst>
                        <a:gd name="T0" fmla="*/ 0 w 1769"/>
                        <a:gd name="T1" fmla="*/ 0 h 791"/>
                        <a:gd name="T2" fmla="*/ 27 w 1769"/>
                        <a:gd name="T3" fmla="*/ 3 h 791"/>
                        <a:gd name="T4" fmla="*/ 65 w 1769"/>
                        <a:gd name="T5" fmla="*/ 11 h 791"/>
                        <a:gd name="T6" fmla="*/ 90 w 1769"/>
                        <a:gd name="T7" fmla="*/ 24 h 791"/>
                        <a:gd name="T8" fmla="*/ 98 w 1769"/>
                        <a:gd name="T9" fmla="*/ 35 h 791"/>
                        <a:gd name="T10" fmla="*/ 94 w 1769"/>
                        <a:gd name="T11" fmla="*/ 44 h 791"/>
                        <a:gd name="T12" fmla="*/ 88 w 1769"/>
                        <a:gd name="T13" fmla="*/ 36 h 791"/>
                        <a:gd name="T14" fmla="*/ 77 w 1769"/>
                        <a:gd name="T15" fmla="*/ 26 h 791"/>
                        <a:gd name="T16" fmla="*/ 62 w 1769"/>
                        <a:gd name="T17" fmla="*/ 17 h 791"/>
                        <a:gd name="T18" fmla="*/ 3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a:extLst>
                      <a:ext uri="{FF2B5EF4-FFF2-40B4-BE49-F238E27FC236}">
                        <a16:creationId xmlns:a16="http://schemas.microsoft.com/office/drawing/2014/main" id="{0A2B4E6C-83BC-41F4-ABF8-857B7DEAB8BB}"/>
                      </a:ext>
                    </a:extLst>
                  </p:cNvPr>
                  <p:cNvGrpSpPr>
                    <a:grpSpLocks/>
                  </p:cNvGrpSpPr>
                  <p:nvPr/>
                </p:nvGrpSpPr>
                <p:grpSpPr bwMode="auto">
                  <a:xfrm>
                    <a:off x="2893" y="2073"/>
                    <a:ext cx="405" cy="2219"/>
                    <a:chOff x="2819" y="2101"/>
                    <a:chExt cx="405" cy="2219"/>
                  </a:xfrm>
                </p:grpSpPr>
                <p:sp>
                  <p:nvSpPr>
                    <p:cNvPr id="71" name="Freeform 105">
                      <a:extLst>
                        <a:ext uri="{FF2B5EF4-FFF2-40B4-BE49-F238E27FC236}">
                          <a16:creationId xmlns:a16="http://schemas.microsoft.com/office/drawing/2014/main" id="{33FDB235-C1B6-4272-B0D6-FA62974DE135}"/>
                        </a:ext>
                      </a:extLst>
                    </p:cNvPr>
                    <p:cNvSpPr>
                      <a:spLocks/>
                    </p:cNvSpPr>
                    <p:nvPr/>
                  </p:nvSpPr>
                  <p:spPr bwMode="hidden">
                    <a:xfrm rot="4898956">
                      <a:off x="2206" y="2713"/>
                      <a:ext cx="1471" cy="246"/>
                    </a:xfrm>
                    <a:custGeom>
                      <a:avLst/>
                      <a:gdLst>
                        <a:gd name="T0" fmla="*/ 0 w 2736"/>
                        <a:gd name="T1" fmla="*/ 29 h 504"/>
                        <a:gd name="T2" fmla="*/ 72 w 2736"/>
                        <a:gd name="T3" fmla="*/ 10 h 504"/>
                        <a:gd name="T4" fmla="*/ 148 w 2736"/>
                        <a:gd name="T5" fmla="*/ 1 h 504"/>
                        <a:gd name="T6" fmla="*/ 228 w 2736"/>
                        <a:gd name="T7" fmla="*/ 1 h 504"/>
                        <a:gd name="T8" fmla="*/ 227 w 2736"/>
                        <a:gd name="T9" fmla="*/ 6 h 504"/>
                        <a:gd name="T10" fmla="*/ 147 w 2736"/>
                        <a:gd name="T11" fmla="*/ 6 h 504"/>
                        <a:gd name="T12" fmla="*/ 55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a:extLst>
                        <a:ext uri="{FF2B5EF4-FFF2-40B4-BE49-F238E27FC236}">
                          <a16:creationId xmlns:a16="http://schemas.microsoft.com/office/drawing/2014/main" id="{6177029A-7D7C-4CF7-8D18-FFDD159B81BC}"/>
                        </a:ext>
                      </a:extLst>
                    </p:cNvPr>
                    <p:cNvSpPr>
                      <a:spLocks/>
                    </p:cNvSpPr>
                    <p:nvPr/>
                  </p:nvSpPr>
                  <p:spPr bwMode="hidden">
                    <a:xfrm rot="4898956">
                      <a:off x="2636" y="3732"/>
                      <a:ext cx="790" cy="385"/>
                    </a:xfrm>
                    <a:custGeom>
                      <a:avLst/>
                      <a:gdLst>
                        <a:gd name="T0" fmla="*/ 0 w 1769"/>
                        <a:gd name="T1" fmla="*/ 0 h 791"/>
                        <a:gd name="T2" fmla="*/ 19 w 1769"/>
                        <a:gd name="T3" fmla="*/ 3 h 791"/>
                        <a:gd name="T4" fmla="*/ 46 w 1769"/>
                        <a:gd name="T5" fmla="*/ 11 h 791"/>
                        <a:gd name="T6" fmla="*/ 64 w 1769"/>
                        <a:gd name="T7" fmla="*/ 24 h 791"/>
                        <a:gd name="T8" fmla="*/ 70 w 1769"/>
                        <a:gd name="T9" fmla="*/ 34 h 791"/>
                        <a:gd name="T10" fmla="*/ 67 w 1769"/>
                        <a:gd name="T11" fmla="*/ 44 h 791"/>
                        <a:gd name="T12" fmla="*/ 63 w 1769"/>
                        <a:gd name="T13" fmla="*/ 36 h 791"/>
                        <a:gd name="T14" fmla="*/ 55 w 1769"/>
                        <a:gd name="T15" fmla="*/ 26 h 791"/>
                        <a:gd name="T16" fmla="*/ 44 w 1769"/>
                        <a:gd name="T17" fmla="*/ 17 h 791"/>
                        <a:gd name="T18" fmla="*/ 2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a:extLst>
                      <a:ext uri="{FF2B5EF4-FFF2-40B4-BE49-F238E27FC236}">
                        <a16:creationId xmlns:a16="http://schemas.microsoft.com/office/drawing/2014/main" id="{1C2C8E7E-4D70-445A-BA22-4C675B8ED023}"/>
                      </a:ext>
                    </a:extLst>
                  </p:cNvPr>
                  <p:cNvGrpSpPr>
                    <a:grpSpLocks/>
                  </p:cNvGrpSpPr>
                  <p:nvPr/>
                </p:nvGrpSpPr>
                <p:grpSpPr bwMode="auto">
                  <a:xfrm>
                    <a:off x="2372" y="2107"/>
                    <a:ext cx="426" cy="2185"/>
                    <a:chOff x="2287" y="2135"/>
                    <a:chExt cx="426" cy="2185"/>
                  </a:xfrm>
                </p:grpSpPr>
                <p:sp>
                  <p:nvSpPr>
                    <p:cNvPr id="69" name="Freeform 108">
                      <a:extLst>
                        <a:ext uri="{FF2B5EF4-FFF2-40B4-BE49-F238E27FC236}">
                          <a16:creationId xmlns:a16="http://schemas.microsoft.com/office/drawing/2014/main" id="{226827D2-702E-41A0-BD6E-647E22F2F2A2}"/>
                        </a:ext>
                      </a:extLst>
                    </p:cNvPr>
                    <p:cNvSpPr>
                      <a:spLocks/>
                    </p:cNvSpPr>
                    <p:nvPr/>
                  </p:nvSpPr>
                  <p:spPr bwMode="hidden">
                    <a:xfrm rot="5755659">
                      <a:off x="1901" y="2760"/>
                      <a:ext cx="1437" cy="188"/>
                    </a:xfrm>
                    <a:custGeom>
                      <a:avLst/>
                      <a:gdLst>
                        <a:gd name="T0" fmla="*/ 0 w 2736"/>
                        <a:gd name="T1" fmla="*/ 10 h 504"/>
                        <a:gd name="T2" fmla="*/ 66 w 2736"/>
                        <a:gd name="T3" fmla="*/ 3 h 504"/>
                        <a:gd name="T4" fmla="*/ 135 w 2736"/>
                        <a:gd name="T5" fmla="*/ 0 h 504"/>
                        <a:gd name="T6" fmla="*/ 209 w 2736"/>
                        <a:gd name="T7" fmla="*/ 0 h 504"/>
                        <a:gd name="T8" fmla="*/ 207 w 2736"/>
                        <a:gd name="T9" fmla="*/ 2 h 504"/>
                        <a:gd name="T10" fmla="*/ 134 w 2736"/>
                        <a:gd name="T11" fmla="*/ 2 h 504"/>
                        <a:gd name="T12" fmla="*/ 50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a:extLst>
                        <a:ext uri="{FF2B5EF4-FFF2-40B4-BE49-F238E27FC236}">
                          <a16:creationId xmlns:a16="http://schemas.microsoft.com/office/drawing/2014/main" id="{96051A15-A1D0-4318-B511-8FA4323949CA}"/>
                        </a:ext>
                      </a:extLst>
                    </p:cNvPr>
                    <p:cNvSpPr>
                      <a:spLocks/>
                    </p:cNvSpPr>
                    <p:nvPr/>
                  </p:nvSpPr>
                  <p:spPr bwMode="hidden">
                    <a:xfrm rot="5755659">
                      <a:off x="2049" y="3787"/>
                      <a:ext cx="771" cy="295"/>
                    </a:xfrm>
                    <a:custGeom>
                      <a:avLst/>
                      <a:gdLst>
                        <a:gd name="T0" fmla="*/ 0 w 1769"/>
                        <a:gd name="T1" fmla="*/ 0 h 791"/>
                        <a:gd name="T2" fmla="*/ 17 w 1769"/>
                        <a:gd name="T3" fmla="*/ 1 h 791"/>
                        <a:gd name="T4" fmla="*/ 42 w 1769"/>
                        <a:gd name="T5" fmla="*/ 4 h 791"/>
                        <a:gd name="T6" fmla="*/ 58 w 1769"/>
                        <a:gd name="T7" fmla="*/ 8 h 791"/>
                        <a:gd name="T8" fmla="*/ 63 w 1769"/>
                        <a:gd name="T9" fmla="*/ 12 h 791"/>
                        <a:gd name="T10" fmla="*/ 61 w 1769"/>
                        <a:gd name="T11" fmla="*/ 15 h 791"/>
                        <a:gd name="T12" fmla="*/ 58 w 1769"/>
                        <a:gd name="T13" fmla="*/ 12 h 791"/>
                        <a:gd name="T14" fmla="*/ 50 w 1769"/>
                        <a:gd name="T15" fmla="*/ 9 h 791"/>
                        <a:gd name="T16" fmla="*/ 40 w 1769"/>
                        <a:gd name="T17" fmla="*/ 6 h 791"/>
                        <a:gd name="T18" fmla="*/ 21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a:extLst>
                  <a:ext uri="{FF2B5EF4-FFF2-40B4-BE49-F238E27FC236}">
                    <a16:creationId xmlns:a16="http://schemas.microsoft.com/office/drawing/2014/main" id="{EBBA01F8-9657-4AA2-AE31-EE7758B50ED5}"/>
                  </a:ext>
                </a:extLst>
              </p:cNvPr>
              <p:cNvGrpSpPr>
                <a:grpSpLocks/>
              </p:cNvGrpSpPr>
              <p:nvPr/>
            </p:nvGrpSpPr>
            <p:grpSpPr bwMode="auto">
              <a:xfrm>
                <a:off x="74" y="313"/>
                <a:ext cx="5459" cy="3667"/>
                <a:chOff x="74" y="313"/>
                <a:chExt cx="5459" cy="3667"/>
              </a:xfrm>
            </p:grpSpPr>
            <p:grpSp>
              <p:nvGrpSpPr>
                <p:cNvPr id="24" name="Group 111">
                  <a:extLst>
                    <a:ext uri="{FF2B5EF4-FFF2-40B4-BE49-F238E27FC236}">
                      <a16:creationId xmlns:a16="http://schemas.microsoft.com/office/drawing/2014/main" id="{E8C6A758-527C-43E1-B565-246DB4A5186F}"/>
                    </a:ext>
                  </a:extLst>
                </p:cNvPr>
                <p:cNvGrpSpPr>
                  <a:grpSpLocks/>
                </p:cNvGrpSpPr>
                <p:nvPr/>
              </p:nvGrpSpPr>
              <p:grpSpPr bwMode="auto">
                <a:xfrm>
                  <a:off x="74" y="313"/>
                  <a:ext cx="5459" cy="3667"/>
                  <a:chOff x="74" y="313"/>
                  <a:chExt cx="5459" cy="3667"/>
                </a:xfrm>
              </p:grpSpPr>
              <p:sp>
                <p:nvSpPr>
                  <p:cNvPr id="26" name="Arc 112">
                    <a:extLst>
                      <a:ext uri="{FF2B5EF4-FFF2-40B4-BE49-F238E27FC236}">
                        <a16:creationId xmlns:a16="http://schemas.microsoft.com/office/drawing/2014/main" id="{8F60E547-ED30-4029-80A1-E193B6173CC3}"/>
                      </a:ext>
                    </a:extLst>
                  </p:cNvPr>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a:extLst>
                      <a:ext uri="{FF2B5EF4-FFF2-40B4-BE49-F238E27FC236}">
                        <a16:creationId xmlns:a16="http://schemas.microsoft.com/office/drawing/2014/main" id="{786EE2BD-6096-4F37-9F3B-AB13EF0C1336}"/>
                      </a:ext>
                    </a:extLst>
                  </p:cNvPr>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a:extLst>
                      <a:ext uri="{FF2B5EF4-FFF2-40B4-BE49-F238E27FC236}">
                        <a16:creationId xmlns:a16="http://schemas.microsoft.com/office/drawing/2014/main" id="{A85579B4-397C-422A-B960-7AC22000C1EF}"/>
                      </a:ext>
                    </a:extLst>
                  </p:cNvPr>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a:extLst>
                      <a:ext uri="{FF2B5EF4-FFF2-40B4-BE49-F238E27FC236}">
                        <a16:creationId xmlns:a16="http://schemas.microsoft.com/office/drawing/2014/main" id="{9153433D-53F9-4F05-99DB-2A24D11C7AA9}"/>
                      </a:ext>
                    </a:extLst>
                  </p:cNvPr>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a:extLst>
                      <a:ext uri="{FF2B5EF4-FFF2-40B4-BE49-F238E27FC236}">
                        <a16:creationId xmlns:a16="http://schemas.microsoft.com/office/drawing/2014/main" id="{35908F13-A024-40B0-8E91-E68BDC8A5845}"/>
                      </a:ext>
                    </a:extLst>
                  </p:cNvPr>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a:extLst>
                      <a:ext uri="{FF2B5EF4-FFF2-40B4-BE49-F238E27FC236}">
                        <a16:creationId xmlns:a16="http://schemas.microsoft.com/office/drawing/2014/main" id="{C0AC40F1-6D5C-43E5-93DA-6813AC452C43}"/>
                      </a:ext>
                    </a:extLst>
                  </p:cNvPr>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a:extLst>
                      <a:ext uri="{FF2B5EF4-FFF2-40B4-BE49-F238E27FC236}">
                        <a16:creationId xmlns:a16="http://schemas.microsoft.com/office/drawing/2014/main" id="{636C7916-1F3D-43E9-8CCE-CB7DC90BB95C}"/>
                      </a:ext>
                    </a:extLst>
                  </p:cNvPr>
                  <p:cNvSpPr>
                    <a:spLocks/>
                  </p:cNvSpPr>
                  <p:nvPr/>
                </p:nvSpPr>
                <p:spPr bwMode="hidden">
                  <a:xfrm flipH="1">
                    <a:off x="1799" y="438"/>
                    <a:ext cx="418" cy="1524"/>
                  </a:xfrm>
                  <a:custGeom>
                    <a:avLst/>
                    <a:gdLst>
                      <a:gd name="T0" fmla="*/ 0 w 776"/>
                      <a:gd name="T1" fmla="*/ 11 h 2368"/>
                      <a:gd name="T2" fmla="*/ 20 w 776"/>
                      <a:gd name="T3" fmla="*/ 3 h 2368"/>
                      <a:gd name="T4" fmla="*/ 8 w 776"/>
                      <a:gd name="T5" fmla="*/ 27 h 2368"/>
                      <a:gd name="T6" fmla="*/ 28 w 776"/>
                      <a:gd name="T7" fmla="*/ 27 h 2368"/>
                      <a:gd name="T8" fmla="*/ 16 w 776"/>
                      <a:gd name="T9" fmla="*/ 52 h 2368"/>
                      <a:gd name="T10" fmla="*/ 32 w 776"/>
                      <a:gd name="T11" fmla="*/ 60 h 2368"/>
                      <a:gd name="T12" fmla="*/ 24 w 776"/>
                      <a:gd name="T13" fmla="*/ 77 h 2368"/>
                      <a:gd name="T14" fmla="*/ 40 w 776"/>
                      <a:gd name="T15" fmla="*/ 85 h 2368"/>
                      <a:gd name="T16" fmla="*/ 32 w 776"/>
                      <a:gd name="T17" fmla="*/ 102 h 2368"/>
                      <a:gd name="T18" fmla="*/ 44 w 776"/>
                      <a:gd name="T19" fmla="*/ 110 h 2368"/>
                      <a:gd name="T20" fmla="*/ 40 w 776"/>
                      <a:gd name="T21" fmla="*/ 126 h 2368"/>
                      <a:gd name="T22" fmla="*/ 48 w 776"/>
                      <a:gd name="T23" fmla="*/ 142 h 2368"/>
                      <a:gd name="T24" fmla="*/ 48 w 776"/>
                      <a:gd name="T25" fmla="*/ 159 h 2368"/>
                      <a:gd name="T26" fmla="*/ 57 w 776"/>
                      <a:gd name="T27" fmla="*/ 184 h 2368"/>
                      <a:gd name="T28" fmla="*/ 52 w 776"/>
                      <a:gd name="T29" fmla="*/ 209 h 2368"/>
                      <a:gd name="T30" fmla="*/ 61 w 776"/>
                      <a:gd name="T31" fmla="*/ 225 h 2368"/>
                      <a:gd name="T32" fmla="*/ 57 w 776"/>
                      <a:gd name="T33" fmla="*/ 250 h 2368"/>
                      <a:gd name="T34" fmla="*/ 61 w 776"/>
                      <a:gd name="T35" fmla="*/ 275 h 2368"/>
                      <a:gd name="T36" fmla="*/ 57 w 776"/>
                      <a:gd name="T37" fmla="*/ 291 h 2368"/>
                      <a:gd name="T38" fmla="*/ 65 w 776"/>
                      <a:gd name="T39" fmla="*/ 315 h 2368"/>
                      <a:gd name="T40" fmla="*/ 61 w 776"/>
                      <a:gd name="T41" fmla="*/ 340 h 2368"/>
                      <a:gd name="T42" fmla="*/ 65 w 776"/>
                      <a:gd name="T43" fmla="*/ 373 h 2368"/>
                      <a:gd name="T44" fmla="*/ 61 w 776"/>
                      <a:gd name="T45" fmla="*/ 382 h 2368"/>
                      <a:gd name="T46" fmla="*/ 65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a:extLst>
                    <a:ext uri="{FF2B5EF4-FFF2-40B4-BE49-F238E27FC236}">
                      <a16:creationId xmlns:a16="http://schemas.microsoft.com/office/drawing/2014/main" id="{C3FA5294-4203-42A7-B8F7-4972ABFDF03D}"/>
                    </a:ext>
                  </a:extLst>
                </p:cNvPr>
                <p:cNvSpPr>
                  <a:spLocks/>
                </p:cNvSpPr>
                <p:nvPr/>
              </p:nvSpPr>
              <p:spPr bwMode="hidden">
                <a:xfrm rot="-1346631">
                  <a:off x="3279" y="1529"/>
                  <a:ext cx="443" cy="837"/>
                </a:xfrm>
                <a:custGeom>
                  <a:avLst/>
                  <a:gdLst>
                    <a:gd name="T0" fmla="*/ 0 w 776"/>
                    <a:gd name="T1" fmla="*/ 1 h 2368"/>
                    <a:gd name="T2" fmla="*/ 26 w 776"/>
                    <a:gd name="T3" fmla="*/ 0 h 2368"/>
                    <a:gd name="T4" fmla="*/ 10 w 776"/>
                    <a:gd name="T5" fmla="*/ 2 h 2368"/>
                    <a:gd name="T6" fmla="*/ 36 w 776"/>
                    <a:gd name="T7" fmla="*/ 2 h 2368"/>
                    <a:gd name="T8" fmla="*/ 21 w 776"/>
                    <a:gd name="T9" fmla="*/ 5 h 2368"/>
                    <a:gd name="T10" fmla="*/ 41 w 776"/>
                    <a:gd name="T11" fmla="*/ 6 h 2368"/>
                    <a:gd name="T12" fmla="*/ 31 w 776"/>
                    <a:gd name="T13" fmla="*/ 7 h 2368"/>
                    <a:gd name="T14" fmla="*/ 51 w 776"/>
                    <a:gd name="T15" fmla="*/ 8 h 2368"/>
                    <a:gd name="T16" fmla="*/ 41 w 776"/>
                    <a:gd name="T17" fmla="*/ 9 h 2368"/>
                    <a:gd name="T18" fmla="*/ 56 w 776"/>
                    <a:gd name="T19" fmla="*/ 10 h 2368"/>
                    <a:gd name="T20" fmla="*/ 51 w 776"/>
                    <a:gd name="T21" fmla="*/ 12 h 2368"/>
                    <a:gd name="T22" fmla="*/ 61 w 776"/>
                    <a:gd name="T23" fmla="*/ 13 h 2368"/>
                    <a:gd name="T24" fmla="*/ 61 w 776"/>
                    <a:gd name="T25" fmla="*/ 14 h 2368"/>
                    <a:gd name="T26" fmla="*/ 71 w 776"/>
                    <a:gd name="T27" fmla="*/ 17 h 2368"/>
                    <a:gd name="T28" fmla="*/ 66 w 776"/>
                    <a:gd name="T29" fmla="*/ 19 h 2368"/>
                    <a:gd name="T30" fmla="*/ 76 w 776"/>
                    <a:gd name="T31" fmla="*/ 21 h 2368"/>
                    <a:gd name="T32" fmla="*/ 71 w 776"/>
                    <a:gd name="T33" fmla="*/ 23 h 2368"/>
                    <a:gd name="T34" fmla="*/ 76 w 776"/>
                    <a:gd name="T35" fmla="*/ 25 h 2368"/>
                    <a:gd name="T36" fmla="*/ 71 w 776"/>
                    <a:gd name="T37" fmla="*/ 27 h 2368"/>
                    <a:gd name="T38" fmla="*/ 82 w 776"/>
                    <a:gd name="T39" fmla="*/ 29 h 2368"/>
                    <a:gd name="T40" fmla="*/ 76 w 776"/>
                    <a:gd name="T41" fmla="*/ 31 h 2368"/>
                    <a:gd name="T42" fmla="*/ 82 w 776"/>
                    <a:gd name="T43" fmla="*/ 34 h 2368"/>
                    <a:gd name="T44" fmla="*/ 76 w 776"/>
                    <a:gd name="T45" fmla="*/ 35 h 2368"/>
                    <a:gd name="T46" fmla="*/ 82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a:extLst>
                <a:ext uri="{FF2B5EF4-FFF2-40B4-BE49-F238E27FC236}">
                  <a16:creationId xmlns:a16="http://schemas.microsoft.com/office/drawing/2014/main" id="{92A17443-E9B8-468F-ABBC-4A86A7301C34}"/>
                </a:ext>
              </a:extLst>
            </p:cNvPr>
            <p:cNvGrpSpPr>
              <a:grpSpLocks/>
            </p:cNvGrpSpPr>
            <p:nvPr/>
          </p:nvGrpSpPr>
          <p:grpSpPr bwMode="auto">
            <a:xfrm>
              <a:off x="1476" y="450"/>
              <a:ext cx="4040" cy="2966"/>
              <a:chOff x="210" y="337"/>
              <a:chExt cx="5198" cy="3818"/>
            </a:xfrm>
          </p:grpSpPr>
          <p:sp>
            <p:nvSpPr>
              <p:cNvPr id="8" name="Freeform 121">
                <a:extLst>
                  <a:ext uri="{FF2B5EF4-FFF2-40B4-BE49-F238E27FC236}">
                    <a16:creationId xmlns:a16="http://schemas.microsoft.com/office/drawing/2014/main" id="{E0FA188A-CF00-44A2-B327-B2D79092C57C}"/>
                  </a:ext>
                </a:extLst>
              </p:cNvPr>
              <p:cNvSpPr>
                <a:spLocks/>
              </p:cNvSpPr>
              <p:nvPr/>
            </p:nvSpPr>
            <p:spPr bwMode="hidden">
              <a:xfrm flipH="1">
                <a:off x="1934" y="2382"/>
                <a:ext cx="485" cy="1479"/>
              </a:xfrm>
              <a:custGeom>
                <a:avLst/>
                <a:gdLst>
                  <a:gd name="T0" fmla="*/ 0 w 776"/>
                  <a:gd name="T1" fmla="*/ 10 h 2368"/>
                  <a:gd name="T2" fmla="*/ 37 w 776"/>
                  <a:gd name="T3" fmla="*/ 2 h 2368"/>
                  <a:gd name="T4" fmla="*/ 15 w 776"/>
                  <a:gd name="T5" fmla="*/ 24 h 2368"/>
                  <a:gd name="T6" fmla="*/ 51 w 776"/>
                  <a:gd name="T7" fmla="*/ 24 h 2368"/>
                  <a:gd name="T8" fmla="*/ 29 w 776"/>
                  <a:gd name="T9" fmla="*/ 46 h 2368"/>
                  <a:gd name="T10" fmla="*/ 59 w 776"/>
                  <a:gd name="T11" fmla="*/ 54 h 2368"/>
                  <a:gd name="T12" fmla="*/ 44 w 776"/>
                  <a:gd name="T13" fmla="*/ 68 h 2368"/>
                  <a:gd name="T14" fmla="*/ 74 w 776"/>
                  <a:gd name="T15" fmla="*/ 76 h 2368"/>
                  <a:gd name="T16" fmla="*/ 59 w 776"/>
                  <a:gd name="T17" fmla="*/ 90 h 2368"/>
                  <a:gd name="T18" fmla="*/ 81 w 776"/>
                  <a:gd name="T19" fmla="*/ 97 h 2368"/>
                  <a:gd name="T20" fmla="*/ 74 w 776"/>
                  <a:gd name="T21" fmla="*/ 112 h 2368"/>
                  <a:gd name="T22" fmla="*/ 88 w 776"/>
                  <a:gd name="T23" fmla="*/ 127 h 2368"/>
                  <a:gd name="T24" fmla="*/ 88 w 776"/>
                  <a:gd name="T25" fmla="*/ 141 h 2368"/>
                  <a:gd name="T26" fmla="*/ 103 w 776"/>
                  <a:gd name="T27" fmla="*/ 163 h 2368"/>
                  <a:gd name="T28" fmla="*/ 96 w 776"/>
                  <a:gd name="T29" fmla="*/ 185 h 2368"/>
                  <a:gd name="T30" fmla="*/ 110 w 776"/>
                  <a:gd name="T31" fmla="*/ 200 h 2368"/>
                  <a:gd name="T32" fmla="*/ 103 w 776"/>
                  <a:gd name="T33" fmla="*/ 222 h 2368"/>
                  <a:gd name="T34" fmla="*/ 110 w 776"/>
                  <a:gd name="T35" fmla="*/ 244 h 2368"/>
                  <a:gd name="T36" fmla="*/ 103 w 776"/>
                  <a:gd name="T37" fmla="*/ 258 h 2368"/>
                  <a:gd name="T38" fmla="*/ 118 w 776"/>
                  <a:gd name="T39" fmla="*/ 280 h 2368"/>
                  <a:gd name="T40" fmla="*/ 110 w 776"/>
                  <a:gd name="T41" fmla="*/ 302 h 2368"/>
                  <a:gd name="T42" fmla="*/ 118 w 776"/>
                  <a:gd name="T43" fmla="*/ 331 h 2368"/>
                  <a:gd name="T44" fmla="*/ 110 w 776"/>
                  <a:gd name="T45" fmla="*/ 339 h 2368"/>
                  <a:gd name="T46" fmla="*/ 118 w 776"/>
                  <a:gd name="T47" fmla="*/ 36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a:extLst>
                  <a:ext uri="{FF2B5EF4-FFF2-40B4-BE49-F238E27FC236}">
                    <a16:creationId xmlns:a16="http://schemas.microsoft.com/office/drawing/2014/main" id="{AD02D3F9-F56E-4560-889B-EA02A7754796}"/>
                  </a:ext>
                </a:extLst>
              </p:cNvPr>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a:extLst>
                  <a:ext uri="{FF2B5EF4-FFF2-40B4-BE49-F238E27FC236}">
                    <a16:creationId xmlns:a16="http://schemas.microsoft.com/office/drawing/2014/main" id="{B8C25C83-BA29-4C2B-9827-0CF21FBBE830}"/>
                  </a:ext>
                </a:extLst>
              </p:cNvPr>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a:extLst>
                  <a:ext uri="{FF2B5EF4-FFF2-40B4-BE49-F238E27FC236}">
                    <a16:creationId xmlns:a16="http://schemas.microsoft.com/office/drawing/2014/main" id="{E29F35B7-CEE8-40E3-B332-394BA3BF8A5F}"/>
                  </a:ext>
                </a:extLst>
              </p:cNvPr>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a:extLst>
                  <a:ext uri="{FF2B5EF4-FFF2-40B4-BE49-F238E27FC236}">
                    <a16:creationId xmlns:a16="http://schemas.microsoft.com/office/drawing/2014/main" id="{B5086351-2E9F-4C2A-97C9-955A2B261E15}"/>
                  </a:ext>
                </a:extLst>
              </p:cNvPr>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a:extLst>
                  <a:ext uri="{FF2B5EF4-FFF2-40B4-BE49-F238E27FC236}">
                    <a16:creationId xmlns:a16="http://schemas.microsoft.com/office/drawing/2014/main" id="{493CD3DF-F48F-4FA5-8E70-8C15033D555F}"/>
                  </a:ext>
                </a:extLst>
              </p:cNvPr>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a:extLst>
                  <a:ext uri="{FF2B5EF4-FFF2-40B4-BE49-F238E27FC236}">
                    <a16:creationId xmlns:a16="http://schemas.microsoft.com/office/drawing/2014/main" id="{9D9A887C-B200-4863-91CC-C51DC055EA4A}"/>
                  </a:ext>
                </a:extLst>
              </p:cNvPr>
              <p:cNvSpPr>
                <a:spLocks/>
              </p:cNvSpPr>
              <p:nvPr/>
            </p:nvSpPr>
            <p:spPr bwMode="hidden">
              <a:xfrm>
                <a:off x="3300" y="2635"/>
                <a:ext cx="485" cy="1479"/>
              </a:xfrm>
              <a:custGeom>
                <a:avLst/>
                <a:gdLst>
                  <a:gd name="T0" fmla="*/ 0 w 776"/>
                  <a:gd name="T1" fmla="*/ 10 h 2368"/>
                  <a:gd name="T2" fmla="*/ 37 w 776"/>
                  <a:gd name="T3" fmla="*/ 2 h 2368"/>
                  <a:gd name="T4" fmla="*/ 15 w 776"/>
                  <a:gd name="T5" fmla="*/ 24 h 2368"/>
                  <a:gd name="T6" fmla="*/ 51 w 776"/>
                  <a:gd name="T7" fmla="*/ 24 h 2368"/>
                  <a:gd name="T8" fmla="*/ 29 w 776"/>
                  <a:gd name="T9" fmla="*/ 46 h 2368"/>
                  <a:gd name="T10" fmla="*/ 59 w 776"/>
                  <a:gd name="T11" fmla="*/ 54 h 2368"/>
                  <a:gd name="T12" fmla="*/ 44 w 776"/>
                  <a:gd name="T13" fmla="*/ 68 h 2368"/>
                  <a:gd name="T14" fmla="*/ 74 w 776"/>
                  <a:gd name="T15" fmla="*/ 76 h 2368"/>
                  <a:gd name="T16" fmla="*/ 59 w 776"/>
                  <a:gd name="T17" fmla="*/ 90 h 2368"/>
                  <a:gd name="T18" fmla="*/ 81 w 776"/>
                  <a:gd name="T19" fmla="*/ 97 h 2368"/>
                  <a:gd name="T20" fmla="*/ 74 w 776"/>
                  <a:gd name="T21" fmla="*/ 112 h 2368"/>
                  <a:gd name="T22" fmla="*/ 88 w 776"/>
                  <a:gd name="T23" fmla="*/ 127 h 2368"/>
                  <a:gd name="T24" fmla="*/ 88 w 776"/>
                  <a:gd name="T25" fmla="*/ 141 h 2368"/>
                  <a:gd name="T26" fmla="*/ 103 w 776"/>
                  <a:gd name="T27" fmla="*/ 163 h 2368"/>
                  <a:gd name="T28" fmla="*/ 96 w 776"/>
                  <a:gd name="T29" fmla="*/ 185 h 2368"/>
                  <a:gd name="T30" fmla="*/ 110 w 776"/>
                  <a:gd name="T31" fmla="*/ 200 h 2368"/>
                  <a:gd name="T32" fmla="*/ 103 w 776"/>
                  <a:gd name="T33" fmla="*/ 222 h 2368"/>
                  <a:gd name="T34" fmla="*/ 110 w 776"/>
                  <a:gd name="T35" fmla="*/ 244 h 2368"/>
                  <a:gd name="T36" fmla="*/ 103 w 776"/>
                  <a:gd name="T37" fmla="*/ 258 h 2368"/>
                  <a:gd name="T38" fmla="*/ 118 w 776"/>
                  <a:gd name="T39" fmla="*/ 280 h 2368"/>
                  <a:gd name="T40" fmla="*/ 110 w 776"/>
                  <a:gd name="T41" fmla="*/ 302 h 2368"/>
                  <a:gd name="T42" fmla="*/ 118 w 776"/>
                  <a:gd name="T43" fmla="*/ 331 h 2368"/>
                  <a:gd name="T44" fmla="*/ 110 w 776"/>
                  <a:gd name="T45" fmla="*/ 339 h 2368"/>
                  <a:gd name="T46" fmla="*/ 118 w 776"/>
                  <a:gd name="T47" fmla="*/ 36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a:extLst>
                  <a:ext uri="{FF2B5EF4-FFF2-40B4-BE49-F238E27FC236}">
                    <a16:creationId xmlns:a16="http://schemas.microsoft.com/office/drawing/2014/main" id="{6D579664-B546-40D7-AE1E-A884D566B8D6}"/>
                  </a:ext>
                </a:extLst>
              </p:cNvPr>
              <p:cNvSpPr>
                <a:spLocks/>
              </p:cNvSpPr>
              <p:nvPr/>
            </p:nvSpPr>
            <p:spPr bwMode="hidden">
              <a:xfrm rot="19660755" flipV="1">
                <a:off x="2547" y="2149"/>
                <a:ext cx="441" cy="838"/>
              </a:xfrm>
              <a:custGeom>
                <a:avLst/>
                <a:gdLst>
                  <a:gd name="T0" fmla="*/ 0 w 776"/>
                  <a:gd name="T1" fmla="*/ 1 h 2368"/>
                  <a:gd name="T2" fmla="*/ 25 w 776"/>
                  <a:gd name="T3" fmla="*/ 0 h 2368"/>
                  <a:gd name="T4" fmla="*/ 10 w 776"/>
                  <a:gd name="T5" fmla="*/ 2 h 2368"/>
                  <a:gd name="T6" fmla="*/ 35 w 776"/>
                  <a:gd name="T7" fmla="*/ 2 h 2368"/>
                  <a:gd name="T8" fmla="*/ 20 w 776"/>
                  <a:gd name="T9" fmla="*/ 5 h 2368"/>
                  <a:gd name="T10" fmla="*/ 40 w 776"/>
                  <a:gd name="T11" fmla="*/ 6 h 2368"/>
                  <a:gd name="T12" fmla="*/ 30 w 776"/>
                  <a:gd name="T13" fmla="*/ 7 h 2368"/>
                  <a:gd name="T14" fmla="*/ 50 w 776"/>
                  <a:gd name="T15" fmla="*/ 8 h 2368"/>
                  <a:gd name="T16" fmla="*/ 40 w 776"/>
                  <a:gd name="T17" fmla="*/ 9 h 2368"/>
                  <a:gd name="T18" fmla="*/ 55 w 776"/>
                  <a:gd name="T19" fmla="*/ 10 h 2368"/>
                  <a:gd name="T20" fmla="*/ 50 w 776"/>
                  <a:gd name="T21" fmla="*/ 12 h 2368"/>
                  <a:gd name="T22" fmla="*/ 60 w 776"/>
                  <a:gd name="T23" fmla="*/ 13 h 2368"/>
                  <a:gd name="T24" fmla="*/ 60 w 776"/>
                  <a:gd name="T25" fmla="*/ 15 h 2368"/>
                  <a:gd name="T26" fmla="*/ 70 w 776"/>
                  <a:gd name="T27" fmla="*/ 17 h 2368"/>
                  <a:gd name="T28" fmla="*/ 65 w 776"/>
                  <a:gd name="T29" fmla="*/ 19 h 2368"/>
                  <a:gd name="T30" fmla="*/ 75 w 776"/>
                  <a:gd name="T31" fmla="*/ 21 h 2368"/>
                  <a:gd name="T32" fmla="*/ 70 w 776"/>
                  <a:gd name="T33" fmla="*/ 23 h 2368"/>
                  <a:gd name="T34" fmla="*/ 75 w 776"/>
                  <a:gd name="T35" fmla="*/ 25 h 2368"/>
                  <a:gd name="T36" fmla="*/ 70 w 776"/>
                  <a:gd name="T37" fmla="*/ 27 h 2368"/>
                  <a:gd name="T38" fmla="*/ 80 w 776"/>
                  <a:gd name="T39" fmla="*/ 29 h 2368"/>
                  <a:gd name="T40" fmla="*/ 75 w 776"/>
                  <a:gd name="T41" fmla="*/ 31 h 2368"/>
                  <a:gd name="T42" fmla="*/ 80 w 776"/>
                  <a:gd name="T43" fmla="*/ 34 h 2368"/>
                  <a:gd name="T44" fmla="*/ 75 w 776"/>
                  <a:gd name="T45" fmla="*/ 35 h 2368"/>
                  <a:gd name="T46" fmla="*/ 80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a:extLst>
                  <a:ext uri="{FF2B5EF4-FFF2-40B4-BE49-F238E27FC236}">
                    <a16:creationId xmlns:a16="http://schemas.microsoft.com/office/drawing/2014/main" id="{099F70E4-D3CC-487B-9A41-3F06468AEE12}"/>
                  </a:ext>
                </a:extLst>
              </p:cNvPr>
              <p:cNvSpPr>
                <a:spLocks/>
              </p:cNvSpPr>
              <p:nvPr/>
            </p:nvSpPr>
            <p:spPr bwMode="hidden">
              <a:xfrm flipH="1">
                <a:off x="489" y="2503"/>
                <a:ext cx="1085" cy="1524"/>
              </a:xfrm>
              <a:custGeom>
                <a:avLst/>
                <a:gdLst>
                  <a:gd name="T0" fmla="*/ 0 w 776"/>
                  <a:gd name="T1" fmla="*/ 11 h 2368"/>
                  <a:gd name="T2" fmla="*/ 919 w 776"/>
                  <a:gd name="T3" fmla="*/ 3 h 2368"/>
                  <a:gd name="T4" fmla="*/ 365 w 776"/>
                  <a:gd name="T5" fmla="*/ 27 h 2368"/>
                  <a:gd name="T6" fmla="*/ 1285 w 776"/>
                  <a:gd name="T7" fmla="*/ 27 h 2368"/>
                  <a:gd name="T8" fmla="*/ 733 w 776"/>
                  <a:gd name="T9" fmla="*/ 52 h 2368"/>
                  <a:gd name="T10" fmla="*/ 1468 w 776"/>
                  <a:gd name="T11" fmla="*/ 60 h 2368"/>
                  <a:gd name="T12" fmla="*/ 1100 w 776"/>
                  <a:gd name="T13" fmla="*/ 77 h 2368"/>
                  <a:gd name="T14" fmla="*/ 1834 w 776"/>
                  <a:gd name="T15" fmla="*/ 85 h 2368"/>
                  <a:gd name="T16" fmla="*/ 1468 w 776"/>
                  <a:gd name="T17" fmla="*/ 102 h 2368"/>
                  <a:gd name="T18" fmla="*/ 2018 w 776"/>
                  <a:gd name="T19" fmla="*/ 110 h 2368"/>
                  <a:gd name="T20" fmla="*/ 1834 w 776"/>
                  <a:gd name="T21" fmla="*/ 126 h 2368"/>
                  <a:gd name="T22" fmla="*/ 2201 w 776"/>
                  <a:gd name="T23" fmla="*/ 142 h 2368"/>
                  <a:gd name="T24" fmla="*/ 2201 w 776"/>
                  <a:gd name="T25" fmla="*/ 159 h 2368"/>
                  <a:gd name="T26" fmla="*/ 2568 w 776"/>
                  <a:gd name="T27" fmla="*/ 184 h 2368"/>
                  <a:gd name="T28" fmla="*/ 2383 w 776"/>
                  <a:gd name="T29" fmla="*/ 209 h 2368"/>
                  <a:gd name="T30" fmla="*/ 2753 w 776"/>
                  <a:gd name="T31" fmla="*/ 225 h 2368"/>
                  <a:gd name="T32" fmla="*/ 2568 w 776"/>
                  <a:gd name="T33" fmla="*/ 250 h 2368"/>
                  <a:gd name="T34" fmla="*/ 2753 w 776"/>
                  <a:gd name="T35" fmla="*/ 275 h 2368"/>
                  <a:gd name="T36" fmla="*/ 2568 w 776"/>
                  <a:gd name="T37" fmla="*/ 291 h 2368"/>
                  <a:gd name="T38" fmla="*/ 2936 w 776"/>
                  <a:gd name="T39" fmla="*/ 315 h 2368"/>
                  <a:gd name="T40" fmla="*/ 2753 w 776"/>
                  <a:gd name="T41" fmla="*/ 340 h 2368"/>
                  <a:gd name="T42" fmla="*/ 2936 w 776"/>
                  <a:gd name="T43" fmla="*/ 373 h 2368"/>
                  <a:gd name="T44" fmla="*/ 2753 w 776"/>
                  <a:gd name="T45" fmla="*/ 382 h 2368"/>
                  <a:gd name="T46" fmla="*/ 2936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a:extLst>
                  <a:ext uri="{FF2B5EF4-FFF2-40B4-BE49-F238E27FC236}">
                    <a16:creationId xmlns:a16="http://schemas.microsoft.com/office/drawing/2014/main" id="{195119E8-980F-475B-8C9E-19BF12B7A9BA}"/>
                  </a:ext>
                </a:extLst>
              </p:cNvPr>
              <p:cNvSpPr>
                <a:spLocks/>
              </p:cNvSpPr>
              <p:nvPr/>
            </p:nvSpPr>
            <p:spPr bwMode="hidden">
              <a:xfrm flipH="1">
                <a:off x="1000" y="893"/>
                <a:ext cx="696" cy="1524"/>
              </a:xfrm>
              <a:custGeom>
                <a:avLst/>
                <a:gdLst>
                  <a:gd name="T0" fmla="*/ 0 w 776"/>
                  <a:gd name="T1" fmla="*/ 11 h 2368"/>
                  <a:gd name="T2" fmla="*/ 155 w 776"/>
                  <a:gd name="T3" fmla="*/ 3 h 2368"/>
                  <a:gd name="T4" fmla="*/ 62 w 776"/>
                  <a:gd name="T5" fmla="*/ 27 h 2368"/>
                  <a:gd name="T6" fmla="*/ 217 w 776"/>
                  <a:gd name="T7" fmla="*/ 27 h 2368"/>
                  <a:gd name="T8" fmla="*/ 124 w 776"/>
                  <a:gd name="T9" fmla="*/ 52 h 2368"/>
                  <a:gd name="T10" fmla="*/ 248 w 776"/>
                  <a:gd name="T11" fmla="*/ 60 h 2368"/>
                  <a:gd name="T12" fmla="*/ 186 w 776"/>
                  <a:gd name="T13" fmla="*/ 77 h 2368"/>
                  <a:gd name="T14" fmla="*/ 311 w 776"/>
                  <a:gd name="T15" fmla="*/ 85 h 2368"/>
                  <a:gd name="T16" fmla="*/ 248 w 776"/>
                  <a:gd name="T17" fmla="*/ 102 h 2368"/>
                  <a:gd name="T18" fmla="*/ 342 w 776"/>
                  <a:gd name="T19" fmla="*/ 110 h 2368"/>
                  <a:gd name="T20" fmla="*/ 311 w 776"/>
                  <a:gd name="T21" fmla="*/ 126 h 2368"/>
                  <a:gd name="T22" fmla="*/ 373 w 776"/>
                  <a:gd name="T23" fmla="*/ 142 h 2368"/>
                  <a:gd name="T24" fmla="*/ 373 w 776"/>
                  <a:gd name="T25" fmla="*/ 159 h 2368"/>
                  <a:gd name="T26" fmla="*/ 435 w 776"/>
                  <a:gd name="T27" fmla="*/ 184 h 2368"/>
                  <a:gd name="T28" fmla="*/ 404 w 776"/>
                  <a:gd name="T29" fmla="*/ 209 h 2368"/>
                  <a:gd name="T30" fmla="*/ 465 w 776"/>
                  <a:gd name="T31" fmla="*/ 225 h 2368"/>
                  <a:gd name="T32" fmla="*/ 435 w 776"/>
                  <a:gd name="T33" fmla="*/ 250 h 2368"/>
                  <a:gd name="T34" fmla="*/ 465 w 776"/>
                  <a:gd name="T35" fmla="*/ 275 h 2368"/>
                  <a:gd name="T36" fmla="*/ 435 w 776"/>
                  <a:gd name="T37" fmla="*/ 291 h 2368"/>
                  <a:gd name="T38" fmla="*/ 497 w 776"/>
                  <a:gd name="T39" fmla="*/ 315 h 2368"/>
                  <a:gd name="T40" fmla="*/ 465 w 776"/>
                  <a:gd name="T41" fmla="*/ 340 h 2368"/>
                  <a:gd name="T42" fmla="*/ 497 w 776"/>
                  <a:gd name="T43" fmla="*/ 373 h 2368"/>
                  <a:gd name="T44" fmla="*/ 465 w 776"/>
                  <a:gd name="T45" fmla="*/ 382 h 2368"/>
                  <a:gd name="T46" fmla="*/ 497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a:extLst>
                  <a:ext uri="{FF2B5EF4-FFF2-40B4-BE49-F238E27FC236}">
                    <a16:creationId xmlns:a16="http://schemas.microsoft.com/office/drawing/2014/main" id="{70A4D76B-C2B9-4A11-820A-6D0A8786EA1D}"/>
                  </a:ext>
                </a:extLst>
              </p:cNvPr>
              <p:cNvSpPr>
                <a:spLocks/>
              </p:cNvSpPr>
              <p:nvPr/>
            </p:nvSpPr>
            <p:spPr bwMode="hidden">
              <a:xfrm>
                <a:off x="4401" y="2279"/>
                <a:ext cx="1007" cy="1601"/>
              </a:xfrm>
              <a:custGeom>
                <a:avLst/>
                <a:gdLst>
                  <a:gd name="T0" fmla="*/ 0 w 776"/>
                  <a:gd name="T1" fmla="*/ 14 h 2368"/>
                  <a:gd name="T2" fmla="*/ 680 w 776"/>
                  <a:gd name="T3" fmla="*/ 3 h 2368"/>
                  <a:gd name="T4" fmla="*/ 273 w 776"/>
                  <a:gd name="T5" fmla="*/ 33 h 2368"/>
                  <a:gd name="T6" fmla="*/ 952 w 776"/>
                  <a:gd name="T7" fmla="*/ 33 h 2368"/>
                  <a:gd name="T8" fmla="*/ 544 w 776"/>
                  <a:gd name="T9" fmla="*/ 64 h 2368"/>
                  <a:gd name="T10" fmla="*/ 1087 w 776"/>
                  <a:gd name="T11" fmla="*/ 74 h 2368"/>
                  <a:gd name="T12" fmla="*/ 816 w 776"/>
                  <a:gd name="T13" fmla="*/ 94 h 2368"/>
                  <a:gd name="T14" fmla="*/ 1361 w 776"/>
                  <a:gd name="T15" fmla="*/ 103 h 2368"/>
                  <a:gd name="T16" fmla="*/ 1087 w 776"/>
                  <a:gd name="T17" fmla="*/ 124 h 2368"/>
                  <a:gd name="T18" fmla="*/ 1498 w 776"/>
                  <a:gd name="T19" fmla="*/ 134 h 2368"/>
                  <a:gd name="T20" fmla="*/ 1361 w 776"/>
                  <a:gd name="T21" fmla="*/ 154 h 2368"/>
                  <a:gd name="T22" fmla="*/ 1631 w 776"/>
                  <a:gd name="T23" fmla="*/ 174 h 2368"/>
                  <a:gd name="T24" fmla="*/ 1631 w 776"/>
                  <a:gd name="T25" fmla="*/ 194 h 2368"/>
                  <a:gd name="T26" fmla="*/ 1906 w 776"/>
                  <a:gd name="T27" fmla="*/ 224 h 2368"/>
                  <a:gd name="T28" fmla="*/ 1770 w 776"/>
                  <a:gd name="T29" fmla="*/ 254 h 2368"/>
                  <a:gd name="T30" fmla="*/ 2041 w 776"/>
                  <a:gd name="T31" fmla="*/ 274 h 2368"/>
                  <a:gd name="T32" fmla="*/ 1906 w 776"/>
                  <a:gd name="T33" fmla="*/ 304 h 2368"/>
                  <a:gd name="T34" fmla="*/ 2041 w 776"/>
                  <a:gd name="T35" fmla="*/ 335 h 2368"/>
                  <a:gd name="T36" fmla="*/ 1906 w 776"/>
                  <a:gd name="T37" fmla="*/ 354 h 2368"/>
                  <a:gd name="T38" fmla="*/ 2179 w 776"/>
                  <a:gd name="T39" fmla="*/ 385 h 2368"/>
                  <a:gd name="T40" fmla="*/ 2041 w 776"/>
                  <a:gd name="T41" fmla="*/ 414 h 2368"/>
                  <a:gd name="T42" fmla="*/ 2179 w 776"/>
                  <a:gd name="T43" fmla="*/ 455 h 2368"/>
                  <a:gd name="T44" fmla="*/ 2041 w 776"/>
                  <a:gd name="T45" fmla="*/ 465 h 2368"/>
                  <a:gd name="T46" fmla="*/ 2179 w 776"/>
                  <a:gd name="T47" fmla="*/ 49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a:extLst>
                  <a:ext uri="{FF2B5EF4-FFF2-40B4-BE49-F238E27FC236}">
                    <a16:creationId xmlns:a16="http://schemas.microsoft.com/office/drawing/2014/main" id="{36D71591-A0F6-4F08-9340-18B7E12F7708}"/>
                  </a:ext>
                </a:extLst>
              </p:cNvPr>
              <p:cNvSpPr>
                <a:spLocks/>
              </p:cNvSpPr>
              <p:nvPr/>
            </p:nvSpPr>
            <p:spPr bwMode="hidden">
              <a:xfrm>
                <a:off x="3878" y="1470"/>
                <a:ext cx="1518" cy="1067"/>
              </a:xfrm>
              <a:custGeom>
                <a:avLst/>
                <a:gdLst>
                  <a:gd name="T0" fmla="*/ 0 w 776"/>
                  <a:gd name="T1" fmla="*/ 3 h 2368"/>
                  <a:gd name="T2" fmla="*/ 3509 w 776"/>
                  <a:gd name="T3" fmla="*/ 0 h 2368"/>
                  <a:gd name="T4" fmla="*/ 1408 w 776"/>
                  <a:gd name="T5" fmla="*/ 6 h 2368"/>
                  <a:gd name="T6" fmla="*/ 4918 w 776"/>
                  <a:gd name="T7" fmla="*/ 6 h 2368"/>
                  <a:gd name="T8" fmla="*/ 2817 w 776"/>
                  <a:gd name="T9" fmla="*/ 13 h 2368"/>
                  <a:gd name="T10" fmla="*/ 5622 w 776"/>
                  <a:gd name="T11" fmla="*/ 14 h 2368"/>
                  <a:gd name="T12" fmla="*/ 4214 w 776"/>
                  <a:gd name="T13" fmla="*/ 18 h 2368"/>
                  <a:gd name="T14" fmla="*/ 7031 w 776"/>
                  <a:gd name="T15" fmla="*/ 20 h 2368"/>
                  <a:gd name="T16" fmla="*/ 5622 w 776"/>
                  <a:gd name="T17" fmla="*/ 24 h 2368"/>
                  <a:gd name="T18" fmla="*/ 7733 w 776"/>
                  <a:gd name="T19" fmla="*/ 27 h 2368"/>
                  <a:gd name="T20" fmla="*/ 7031 w 776"/>
                  <a:gd name="T21" fmla="*/ 31 h 2368"/>
                  <a:gd name="T22" fmla="*/ 8437 w 776"/>
                  <a:gd name="T23" fmla="*/ 34 h 2368"/>
                  <a:gd name="T24" fmla="*/ 8437 w 776"/>
                  <a:gd name="T25" fmla="*/ 38 h 2368"/>
                  <a:gd name="T26" fmla="*/ 9842 w 776"/>
                  <a:gd name="T27" fmla="*/ 44 h 2368"/>
                  <a:gd name="T28" fmla="*/ 9141 w 776"/>
                  <a:gd name="T29" fmla="*/ 50 h 2368"/>
                  <a:gd name="T30" fmla="*/ 10538 w 776"/>
                  <a:gd name="T31" fmla="*/ 54 h 2368"/>
                  <a:gd name="T32" fmla="*/ 9842 w 776"/>
                  <a:gd name="T33" fmla="*/ 60 h 2368"/>
                  <a:gd name="T34" fmla="*/ 10538 w 776"/>
                  <a:gd name="T35" fmla="*/ 66 h 2368"/>
                  <a:gd name="T36" fmla="*/ 9842 w 776"/>
                  <a:gd name="T37" fmla="*/ 70 h 2368"/>
                  <a:gd name="T38" fmla="*/ 11242 w 776"/>
                  <a:gd name="T39" fmla="*/ 76 h 2368"/>
                  <a:gd name="T40" fmla="*/ 10538 w 776"/>
                  <a:gd name="T41" fmla="*/ 82 h 2368"/>
                  <a:gd name="T42" fmla="*/ 11242 w 776"/>
                  <a:gd name="T43" fmla="*/ 90 h 2368"/>
                  <a:gd name="T44" fmla="*/ 10538 w 776"/>
                  <a:gd name="T45" fmla="*/ 91 h 2368"/>
                  <a:gd name="T46" fmla="*/ 11242 w 776"/>
                  <a:gd name="T47" fmla="*/ 9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a:extLst>
                  <a:ext uri="{FF2B5EF4-FFF2-40B4-BE49-F238E27FC236}">
                    <a16:creationId xmlns:a16="http://schemas.microsoft.com/office/drawing/2014/main" id="{CD1B6B79-2153-4282-AB78-4B5B0A3F3D3E}"/>
                  </a:ext>
                </a:extLst>
              </p:cNvPr>
              <p:cNvSpPr>
                <a:spLocks/>
              </p:cNvSpPr>
              <p:nvPr/>
            </p:nvSpPr>
            <p:spPr bwMode="hidden">
              <a:xfrm>
                <a:off x="3934" y="337"/>
                <a:ext cx="664" cy="1434"/>
              </a:xfrm>
              <a:custGeom>
                <a:avLst/>
                <a:gdLst>
                  <a:gd name="T0" fmla="*/ 0 w 776"/>
                  <a:gd name="T1" fmla="*/ 9 h 2368"/>
                  <a:gd name="T2" fmla="*/ 128 w 776"/>
                  <a:gd name="T3" fmla="*/ 2 h 2368"/>
                  <a:gd name="T4" fmla="*/ 51 w 776"/>
                  <a:gd name="T5" fmla="*/ 22 h 2368"/>
                  <a:gd name="T6" fmla="*/ 180 w 776"/>
                  <a:gd name="T7" fmla="*/ 22 h 2368"/>
                  <a:gd name="T8" fmla="*/ 103 w 776"/>
                  <a:gd name="T9" fmla="*/ 41 h 2368"/>
                  <a:gd name="T10" fmla="*/ 206 w 776"/>
                  <a:gd name="T11" fmla="*/ 47 h 2368"/>
                  <a:gd name="T12" fmla="*/ 154 w 776"/>
                  <a:gd name="T13" fmla="*/ 60 h 2368"/>
                  <a:gd name="T14" fmla="*/ 258 w 776"/>
                  <a:gd name="T15" fmla="*/ 67 h 2368"/>
                  <a:gd name="T16" fmla="*/ 206 w 776"/>
                  <a:gd name="T17" fmla="*/ 79 h 2368"/>
                  <a:gd name="T18" fmla="*/ 283 w 776"/>
                  <a:gd name="T19" fmla="*/ 86 h 2368"/>
                  <a:gd name="T20" fmla="*/ 258 w 776"/>
                  <a:gd name="T21" fmla="*/ 99 h 2368"/>
                  <a:gd name="T22" fmla="*/ 309 w 776"/>
                  <a:gd name="T23" fmla="*/ 112 h 2368"/>
                  <a:gd name="T24" fmla="*/ 309 w 776"/>
                  <a:gd name="T25" fmla="*/ 125 h 2368"/>
                  <a:gd name="T26" fmla="*/ 360 w 776"/>
                  <a:gd name="T27" fmla="*/ 144 h 2368"/>
                  <a:gd name="T28" fmla="*/ 335 w 776"/>
                  <a:gd name="T29" fmla="*/ 164 h 2368"/>
                  <a:gd name="T30" fmla="*/ 386 w 776"/>
                  <a:gd name="T31" fmla="*/ 176 h 2368"/>
                  <a:gd name="T32" fmla="*/ 360 w 776"/>
                  <a:gd name="T33" fmla="*/ 196 h 2368"/>
                  <a:gd name="T34" fmla="*/ 386 w 776"/>
                  <a:gd name="T35" fmla="*/ 215 h 2368"/>
                  <a:gd name="T36" fmla="*/ 360 w 776"/>
                  <a:gd name="T37" fmla="*/ 228 h 2368"/>
                  <a:gd name="T38" fmla="*/ 412 w 776"/>
                  <a:gd name="T39" fmla="*/ 248 h 2368"/>
                  <a:gd name="T40" fmla="*/ 386 w 776"/>
                  <a:gd name="T41" fmla="*/ 266 h 2368"/>
                  <a:gd name="T42" fmla="*/ 412 w 776"/>
                  <a:gd name="T43" fmla="*/ 292 h 2368"/>
                  <a:gd name="T44" fmla="*/ 386 w 776"/>
                  <a:gd name="T45" fmla="*/ 299 h 2368"/>
                  <a:gd name="T46" fmla="*/ 412 w 776"/>
                  <a:gd name="T47" fmla="*/ 3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a:extLst>
                  <a:ext uri="{FF2B5EF4-FFF2-40B4-BE49-F238E27FC236}">
                    <a16:creationId xmlns:a16="http://schemas.microsoft.com/office/drawing/2014/main" id="{CB07E20C-496B-4167-93A5-3A55C8416A7D}"/>
                  </a:ext>
                </a:extLst>
              </p:cNvPr>
              <p:cNvSpPr>
                <a:spLocks/>
              </p:cNvSpPr>
              <p:nvPr/>
            </p:nvSpPr>
            <p:spPr bwMode="hidden">
              <a:xfrm rot="1346631" flipH="1">
                <a:off x="1702" y="1506"/>
                <a:ext cx="441" cy="837"/>
              </a:xfrm>
              <a:custGeom>
                <a:avLst/>
                <a:gdLst>
                  <a:gd name="T0" fmla="*/ 0 w 776"/>
                  <a:gd name="T1" fmla="*/ 1 h 2368"/>
                  <a:gd name="T2" fmla="*/ 25 w 776"/>
                  <a:gd name="T3" fmla="*/ 0 h 2368"/>
                  <a:gd name="T4" fmla="*/ 10 w 776"/>
                  <a:gd name="T5" fmla="*/ 2 h 2368"/>
                  <a:gd name="T6" fmla="*/ 35 w 776"/>
                  <a:gd name="T7" fmla="*/ 2 h 2368"/>
                  <a:gd name="T8" fmla="*/ 20 w 776"/>
                  <a:gd name="T9" fmla="*/ 5 h 2368"/>
                  <a:gd name="T10" fmla="*/ 40 w 776"/>
                  <a:gd name="T11" fmla="*/ 6 h 2368"/>
                  <a:gd name="T12" fmla="*/ 30 w 776"/>
                  <a:gd name="T13" fmla="*/ 7 h 2368"/>
                  <a:gd name="T14" fmla="*/ 50 w 776"/>
                  <a:gd name="T15" fmla="*/ 8 h 2368"/>
                  <a:gd name="T16" fmla="*/ 40 w 776"/>
                  <a:gd name="T17" fmla="*/ 9 h 2368"/>
                  <a:gd name="T18" fmla="*/ 55 w 776"/>
                  <a:gd name="T19" fmla="*/ 10 h 2368"/>
                  <a:gd name="T20" fmla="*/ 50 w 776"/>
                  <a:gd name="T21" fmla="*/ 12 h 2368"/>
                  <a:gd name="T22" fmla="*/ 60 w 776"/>
                  <a:gd name="T23" fmla="*/ 13 h 2368"/>
                  <a:gd name="T24" fmla="*/ 60 w 776"/>
                  <a:gd name="T25" fmla="*/ 14 h 2368"/>
                  <a:gd name="T26" fmla="*/ 70 w 776"/>
                  <a:gd name="T27" fmla="*/ 17 h 2368"/>
                  <a:gd name="T28" fmla="*/ 65 w 776"/>
                  <a:gd name="T29" fmla="*/ 19 h 2368"/>
                  <a:gd name="T30" fmla="*/ 75 w 776"/>
                  <a:gd name="T31" fmla="*/ 21 h 2368"/>
                  <a:gd name="T32" fmla="*/ 70 w 776"/>
                  <a:gd name="T33" fmla="*/ 23 h 2368"/>
                  <a:gd name="T34" fmla="*/ 75 w 776"/>
                  <a:gd name="T35" fmla="*/ 25 h 2368"/>
                  <a:gd name="T36" fmla="*/ 70 w 776"/>
                  <a:gd name="T37" fmla="*/ 27 h 2368"/>
                  <a:gd name="T38" fmla="*/ 80 w 776"/>
                  <a:gd name="T39" fmla="*/ 29 h 2368"/>
                  <a:gd name="T40" fmla="*/ 75 w 776"/>
                  <a:gd name="T41" fmla="*/ 31 h 2368"/>
                  <a:gd name="T42" fmla="*/ 80 w 776"/>
                  <a:gd name="T43" fmla="*/ 34 h 2368"/>
                  <a:gd name="T44" fmla="*/ 75 w 776"/>
                  <a:gd name="T45" fmla="*/ 35 h 2368"/>
                  <a:gd name="T46" fmla="*/ 80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74887" name="Rectangle 135"/>
          <p:cNvSpPr>
            <a:spLocks noGrp="1" noChangeArrowheads="1"/>
          </p:cNvSpPr>
          <p:nvPr>
            <p:ph type="ctrTitle" sz="quarter"/>
          </p:nvPr>
        </p:nvSpPr>
        <p:spPr>
          <a:xfrm>
            <a:off x="914400" y="1827214"/>
            <a:ext cx="10363200" cy="1627187"/>
          </a:xfrm>
        </p:spPr>
        <p:txBody>
          <a:bodyPr/>
          <a:lstStyle>
            <a:lvl1pPr>
              <a:defRPr/>
            </a:lvl1pPr>
          </a:lstStyle>
          <a:p>
            <a:r>
              <a:rPr lang="en-US"/>
              <a:t>Click to edit Master title style</a:t>
            </a:r>
          </a:p>
        </p:txBody>
      </p:sp>
      <p:sp>
        <p:nvSpPr>
          <p:cNvPr id="74888" name="Rectangle 136"/>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137" name="Rectangle 137">
            <a:extLst>
              <a:ext uri="{FF2B5EF4-FFF2-40B4-BE49-F238E27FC236}">
                <a16:creationId xmlns:a16="http://schemas.microsoft.com/office/drawing/2014/main" id="{904547BB-6035-45FE-BE1F-F997F236EBF9}"/>
              </a:ext>
            </a:extLst>
          </p:cNvPr>
          <p:cNvSpPr>
            <a:spLocks noGrp="1" noChangeArrowheads="1"/>
          </p:cNvSpPr>
          <p:nvPr>
            <p:ph type="dt" sz="quarter" idx="10"/>
          </p:nvPr>
        </p:nvSpPr>
        <p:spPr/>
        <p:txBody>
          <a:bodyPr/>
          <a:lstStyle>
            <a:lvl1pPr>
              <a:defRPr/>
            </a:lvl1pPr>
          </a:lstStyle>
          <a:p>
            <a:pPr>
              <a:defRPr/>
            </a:pPr>
            <a:endParaRPr lang="en-US"/>
          </a:p>
        </p:txBody>
      </p:sp>
      <p:sp>
        <p:nvSpPr>
          <p:cNvPr id="138" name="Rectangle 138">
            <a:extLst>
              <a:ext uri="{FF2B5EF4-FFF2-40B4-BE49-F238E27FC236}">
                <a16:creationId xmlns:a16="http://schemas.microsoft.com/office/drawing/2014/main" id="{A4DF7CBD-F35F-4EEB-B12D-1DF999254179}"/>
              </a:ext>
            </a:extLst>
          </p:cNvPr>
          <p:cNvSpPr>
            <a:spLocks noGrp="1" noChangeArrowheads="1"/>
          </p:cNvSpPr>
          <p:nvPr>
            <p:ph type="ftr" sz="quarter" idx="11"/>
          </p:nvPr>
        </p:nvSpPr>
        <p:spPr/>
        <p:txBody>
          <a:bodyPr/>
          <a:lstStyle>
            <a:lvl1pPr>
              <a:defRPr/>
            </a:lvl1pPr>
          </a:lstStyle>
          <a:p>
            <a:pPr>
              <a:defRPr/>
            </a:pPr>
            <a:endParaRPr lang="en-US"/>
          </a:p>
        </p:txBody>
      </p:sp>
      <p:sp>
        <p:nvSpPr>
          <p:cNvPr id="139" name="Rectangle 139">
            <a:extLst>
              <a:ext uri="{FF2B5EF4-FFF2-40B4-BE49-F238E27FC236}">
                <a16:creationId xmlns:a16="http://schemas.microsoft.com/office/drawing/2014/main" id="{5A59C347-2A87-4CF4-97D1-1431B9A05DDD}"/>
              </a:ext>
            </a:extLst>
          </p:cNvPr>
          <p:cNvSpPr>
            <a:spLocks noGrp="1" noChangeArrowheads="1"/>
          </p:cNvSpPr>
          <p:nvPr>
            <p:ph type="sldNum" sz="quarter" idx="12"/>
          </p:nvPr>
        </p:nvSpPr>
        <p:spPr/>
        <p:txBody>
          <a:bodyPr/>
          <a:lstStyle>
            <a:lvl1pPr>
              <a:defRPr/>
            </a:lvl1pPr>
          </a:lstStyle>
          <a:p>
            <a:fld id="{F75E9C26-7A63-4564-BB3B-382CFAED04E7}" type="slidenum">
              <a:rPr lang="en-US" altLang="en-US"/>
              <a:pPr/>
              <a:t>‹#›</a:t>
            </a:fld>
            <a:endParaRPr lang="en-US" altLang="en-US"/>
          </a:p>
        </p:txBody>
      </p:sp>
    </p:spTree>
    <p:extLst>
      <p:ext uri="{BB962C8B-B14F-4D97-AF65-F5344CB8AC3E}">
        <p14:creationId xmlns:p14="http://schemas.microsoft.com/office/powerpoint/2010/main" val="1767588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863FD0EE-67E3-495B-B042-91D191D624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7BB63D5A-433D-42D4-98F6-F49357601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2DABB6DB-9201-425B-BA98-44FF7A621EAB}"/>
              </a:ext>
            </a:extLst>
          </p:cNvPr>
          <p:cNvSpPr>
            <a:spLocks noGrp="1" noChangeArrowheads="1"/>
          </p:cNvSpPr>
          <p:nvPr>
            <p:ph type="sldNum" sz="quarter" idx="12"/>
          </p:nvPr>
        </p:nvSpPr>
        <p:spPr>
          <a:ln/>
        </p:spPr>
        <p:txBody>
          <a:bodyPr/>
          <a:lstStyle>
            <a:lvl1pPr>
              <a:defRPr/>
            </a:lvl1pPr>
          </a:lstStyle>
          <a:p>
            <a:fld id="{E935DC91-CFF5-4E46-8592-619579320A9F}" type="slidenum">
              <a:rPr lang="en-US" altLang="en-US"/>
              <a:pPr/>
              <a:t>‹#›</a:t>
            </a:fld>
            <a:endParaRPr lang="en-US" altLang="en-US"/>
          </a:p>
        </p:txBody>
      </p:sp>
    </p:spTree>
    <p:extLst>
      <p:ext uri="{BB962C8B-B14F-4D97-AF65-F5344CB8AC3E}">
        <p14:creationId xmlns:p14="http://schemas.microsoft.com/office/powerpoint/2010/main" val="261589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47B9145-C988-4B4F-8061-77D21F5D7EA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38143F3-DB29-43F2-B872-C22244CF0F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810DD32-BFA3-4635-A20D-09034C4E07B4}"/>
              </a:ext>
            </a:extLst>
          </p:cNvPr>
          <p:cNvSpPr>
            <a:spLocks noGrp="1" noChangeArrowheads="1"/>
          </p:cNvSpPr>
          <p:nvPr>
            <p:ph type="sldNum" sz="quarter" idx="12"/>
          </p:nvPr>
        </p:nvSpPr>
        <p:spPr>
          <a:ln/>
        </p:spPr>
        <p:txBody>
          <a:bodyPr/>
          <a:lstStyle>
            <a:lvl1pPr>
              <a:defRPr/>
            </a:lvl1pPr>
          </a:lstStyle>
          <a:p>
            <a:fld id="{120328AB-7009-43C4-A18D-AD8967770A89}" type="slidenum">
              <a:rPr lang="en-US" altLang="en-US"/>
              <a:pPr/>
              <a:t>‹#›</a:t>
            </a:fld>
            <a:endParaRPr lang="en-US" altLang="en-US"/>
          </a:p>
        </p:txBody>
      </p:sp>
    </p:spTree>
    <p:extLst>
      <p:ext uri="{BB962C8B-B14F-4D97-AF65-F5344CB8AC3E}">
        <p14:creationId xmlns:p14="http://schemas.microsoft.com/office/powerpoint/2010/main" val="764654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935D95A8-30DF-4197-9DA2-83D65D024E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561F62C0-B2E4-4B20-8D05-4136902595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3AE0D42C-7BEA-4803-8908-F45BC3942490}"/>
              </a:ext>
            </a:extLst>
          </p:cNvPr>
          <p:cNvSpPr>
            <a:spLocks noGrp="1" noChangeArrowheads="1"/>
          </p:cNvSpPr>
          <p:nvPr>
            <p:ph type="sldNum" sz="quarter" idx="12"/>
          </p:nvPr>
        </p:nvSpPr>
        <p:spPr>
          <a:ln/>
        </p:spPr>
        <p:txBody>
          <a:bodyPr/>
          <a:lstStyle>
            <a:lvl1pPr>
              <a:defRPr/>
            </a:lvl1pPr>
          </a:lstStyle>
          <a:p>
            <a:fld id="{5C7C00C7-9CD8-49ED-9013-EED74EB90F25}" type="slidenum">
              <a:rPr lang="en-US" altLang="en-US"/>
              <a:pPr/>
              <a:t>‹#›</a:t>
            </a:fld>
            <a:endParaRPr lang="en-US" altLang="en-US"/>
          </a:p>
        </p:txBody>
      </p:sp>
    </p:spTree>
    <p:extLst>
      <p:ext uri="{BB962C8B-B14F-4D97-AF65-F5344CB8AC3E}">
        <p14:creationId xmlns:p14="http://schemas.microsoft.com/office/powerpoint/2010/main" val="823575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B3DDC9D8-3F96-4534-BEBC-137CFA86B8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F3CE3979-ACCE-4D9E-B4E1-64CEC57697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76C04D99-AADC-4792-91D4-2D56D745C780}"/>
              </a:ext>
            </a:extLst>
          </p:cNvPr>
          <p:cNvSpPr>
            <a:spLocks noGrp="1" noChangeArrowheads="1"/>
          </p:cNvSpPr>
          <p:nvPr>
            <p:ph type="sldNum" sz="quarter" idx="12"/>
          </p:nvPr>
        </p:nvSpPr>
        <p:spPr>
          <a:ln/>
        </p:spPr>
        <p:txBody>
          <a:bodyPr/>
          <a:lstStyle>
            <a:lvl1pPr>
              <a:defRPr/>
            </a:lvl1pPr>
          </a:lstStyle>
          <a:p>
            <a:fld id="{373895B9-F012-4D53-A7BA-3F238B318078}" type="slidenum">
              <a:rPr lang="en-US" altLang="en-US"/>
              <a:pPr/>
              <a:t>‹#›</a:t>
            </a:fld>
            <a:endParaRPr lang="en-US" altLang="en-US"/>
          </a:p>
        </p:txBody>
      </p:sp>
    </p:spTree>
    <p:extLst>
      <p:ext uri="{BB962C8B-B14F-4D97-AF65-F5344CB8AC3E}">
        <p14:creationId xmlns:p14="http://schemas.microsoft.com/office/powerpoint/2010/main" val="4126586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C08C43C3-101D-4CB6-8525-0BE20CF7EE2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C9B7F505-8CBE-4483-AB46-13B11FCC0D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1">
            <a:extLst>
              <a:ext uri="{FF2B5EF4-FFF2-40B4-BE49-F238E27FC236}">
                <a16:creationId xmlns:a16="http://schemas.microsoft.com/office/drawing/2014/main" id="{588E57B1-8756-428C-8C1B-AA4EBAA8278A}"/>
              </a:ext>
            </a:extLst>
          </p:cNvPr>
          <p:cNvSpPr>
            <a:spLocks noGrp="1" noChangeArrowheads="1"/>
          </p:cNvSpPr>
          <p:nvPr>
            <p:ph type="sldNum" sz="quarter" idx="12"/>
          </p:nvPr>
        </p:nvSpPr>
        <p:spPr>
          <a:ln/>
        </p:spPr>
        <p:txBody>
          <a:bodyPr/>
          <a:lstStyle>
            <a:lvl1pPr>
              <a:defRPr/>
            </a:lvl1pPr>
          </a:lstStyle>
          <a:p>
            <a:fld id="{FC83B6D3-5A1B-49E4-9CC3-5063E51C83DB}" type="slidenum">
              <a:rPr lang="en-US" altLang="en-US"/>
              <a:pPr/>
              <a:t>‹#›</a:t>
            </a:fld>
            <a:endParaRPr lang="en-US" altLang="en-US"/>
          </a:p>
        </p:txBody>
      </p:sp>
    </p:spTree>
    <p:extLst>
      <p:ext uri="{BB962C8B-B14F-4D97-AF65-F5344CB8AC3E}">
        <p14:creationId xmlns:p14="http://schemas.microsoft.com/office/powerpoint/2010/main" val="5074391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07CFD42B-5362-45AB-B467-91C9EA1DE7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2BA988D8-C664-4165-9CDB-F367887748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1">
            <a:extLst>
              <a:ext uri="{FF2B5EF4-FFF2-40B4-BE49-F238E27FC236}">
                <a16:creationId xmlns:a16="http://schemas.microsoft.com/office/drawing/2014/main" id="{2776F201-5861-4011-B097-D06AE1D33639}"/>
              </a:ext>
            </a:extLst>
          </p:cNvPr>
          <p:cNvSpPr>
            <a:spLocks noGrp="1" noChangeArrowheads="1"/>
          </p:cNvSpPr>
          <p:nvPr>
            <p:ph type="sldNum" sz="quarter" idx="12"/>
          </p:nvPr>
        </p:nvSpPr>
        <p:spPr>
          <a:ln/>
        </p:spPr>
        <p:txBody>
          <a:bodyPr/>
          <a:lstStyle>
            <a:lvl1pPr>
              <a:defRPr/>
            </a:lvl1pPr>
          </a:lstStyle>
          <a:p>
            <a:fld id="{65B44C80-98C9-4918-AEEB-62BF8736045C}" type="slidenum">
              <a:rPr lang="en-US" altLang="en-US"/>
              <a:pPr/>
              <a:t>‹#›</a:t>
            </a:fld>
            <a:endParaRPr lang="en-US" altLang="en-US"/>
          </a:p>
        </p:txBody>
      </p:sp>
    </p:spTree>
    <p:extLst>
      <p:ext uri="{BB962C8B-B14F-4D97-AF65-F5344CB8AC3E}">
        <p14:creationId xmlns:p14="http://schemas.microsoft.com/office/powerpoint/2010/main" val="1638128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7310A17D-52D3-4C3A-BF44-0B947EA4FD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2DD4D8A7-8D5B-49E6-B479-CB33FFA41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1">
            <a:extLst>
              <a:ext uri="{FF2B5EF4-FFF2-40B4-BE49-F238E27FC236}">
                <a16:creationId xmlns:a16="http://schemas.microsoft.com/office/drawing/2014/main" id="{0CC4D6F6-CB2C-490F-881D-EE8E5D1EABC5}"/>
              </a:ext>
            </a:extLst>
          </p:cNvPr>
          <p:cNvSpPr>
            <a:spLocks noGrp="1" noChangeArrowheads="1"/>
          </p:cNvSpPr>
          <p:nvPr>
            <p:ph type="sldNum" sz="quarter" idx="12"/>
          </p:nvPr>
        </p:nvSpPr>
        <p:spPr>
          <a:ln/>
        </p:spPr>
        <p:txBody>
          <a:bodyPr/>
          <a:lstStyle>
            <a:lvl1pPr>
              <a:defRPr/>
            </a:lvl1pPr>
          </a:lstStyle>
          <a:p>
            <a:fld id="{29E781B3-89F9-49CC-B8A5-1A5DC07A2902}" type="slidenum">
              <a:rPr lang="en-US" altLang="en-US"/>
              <a:pPr/>
              <a:t>‹#›</a:t>
            </a:fld>
            <a:endParaRPr lang="en-US" altLang="en-US"/>
          </a:p>
        </p:txBody>
      </p:sp>
    </p:spTree>
    <p:extLst>
      <p:ext uri="{BB962C8B-B14F-4D97-AF65-F5344CB8AC3E}">
        <p14:creationId xmlns:p14="http://schemas.microsoft.com/office/powerpoint/2010/main" val="1679112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02D12E96-A4A2-4E89-9C3A-0B70216114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75FAE947-D4C6-4AA7-96E5-36CB7911E0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2D3B0A64-8CE5-4E65-9179-AB703C736157}"/>
              </a:ext>
            </a:extLst>
          </p:cNvPr>
          <p:cNvSpPr>
            <a:spLocks noGrp="1" noChangeArrowheads="1"/>
          </p:cNvSpPr>
          <p:nvPr>
            <p:ph type="sldNum" sz="quarter" idx="12"/>
          </p:nvPr>
        </p:nvSpPr>
        <p:spPr>
          <a:ln/>
        </p:spPr>
        <p:txBody>
          <a:bodyPr/>
          <a:lstStyle>
            <a:lvl1pPr>
              <a:defRPr/>
            </a:lvl1pPr>
          </a:lstStyle>
          <a:p>
            <a:fld id="{0F541927-76B2-4715-B7BD-EE8EC7D706EB}" type="slidenum">
              <a:rPr lang="en-US" altLang="en-US"/>
              <a:pPr/>
              <a:t>‹#›</a:t>
            </a:fld>
            <a:endParaRPr lang="en-US" altLang="en-US"/>
          </a:p>
        </p:txBody>
      </p:sp>
    </p:spTree>
    <p:extLst>
      <p:ext uri="{BB962C8B-B14F-4D97-AF65-F5344CB8AC3E}">
        <p14:creationId xmlns:p14="http://schemas.microsoft.com/office/powerpoint/2010/main" val="977369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63A8B98E-EAB4-4920-879E-63AF91AD94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3A259B98-C980-4F76-8F17-B7D1187038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1">
            <a:extLst>
              <a:ext uri="{FF2B5EF4-FFF2-40B4-BE49-F238E27FC236}">
                <a16:creationId xmlns:a16="http://schemas.microsoft.com/office/drawing/2014/main" id="{5A875A8E-F392-48F7-AAFA-2C637BD89BA9}"/>
              </a:ext>
            </a:extLst>
          </p:cNvPr>
          <p:cNvSpPr>
            <a:spLocks noGrp="1" noChangeArrowheads="1"/>
          </p:cNvSpPr>
          <p:nvPr>
            <p:ph type="sldNum" sz="quarter" idx="12"/>
          </p:nvPr>
        </p:nvSpPr>
        <p:spPr>
          <a:ln/>
        </p:spPr>
        <p:txBody>
          <a:bodyPr/>
          <a:lstStyle>
            <a:lvl1pPr>
              <a:defRPr/>
            </a:lvl1pPr>
          </a:lstStyle>
          <a:p>
            <a:fld id="{A2A6C1D9-938F-4D29-98FA-5FA4F01A9782}" type="slidenum">
              <a:rPr lang="en-US" altLang="en-US"/>
              <a:pPr/>
              <a:t>‹#›</a:t>
            </a:fld>
            <a:endParaRPr lang="en-US" altLang="en-US"/>
          </a:p>
        </p:txBody>
      </p:sp>
    </p:spTree>
    <p:extLst>
      <p:ext uri="{BB962C8B-B14F-4D97-AF65-F5344CB8AC3E}">
        <p14:creationId xmlns:p14="http://schemas.microsoft.com/office/powerpoint/2010/main" val="2485519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3D83F52E-4D01-4DA3-91E3-A0558A528B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DBC0FED2-B8F1-48C8-B0B2-45CCA0DDE2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131203C0-05A7-4C75-B924-A0064F3CFCD3}"/>
              </a:ext>
            </a:extLst>
          </p:cNvPr>
          <p:cNvSpPr>
            <a:spLocks noGrp="1" noChangeArrowheads="1"/>
          </p:cNvSpPr>
          <p:nvPr>
            <p:ph type="sldNum" sz="quarter" idx="12"/>
          </p:nvPr>
        </p:nvSpPr>
        <p:spPr>
          <a:ln/>
        </p:spPr>
        <p:txBody>
          <a:bodyPr/>
          <a:lstStyle>
            <a:lvl1pPr>
              <a:defRPr/>
            </a:lvl1pPr>
          </a:lstStyle>
          <a:p>
            <a:fld id="{A28A722D-06E3-4E63-9CFA-E134C06FEAC0}" type="slidenum">
              <a:rPr lang="en-US" altLang="en-US"/>
              <a:pPr/>
              <a:t>‹#›</a:t>
            </a:fld>
            <a:endParaRPr lang="en-US" altLang="en-US"/>
          </a:p>
        </p:txBody>
      </p:sp>
    </p:spTree>
    <p:extLst>
      <p:ext uri="{BB962C8B-B14F-4D97-AF65-F5344CB8AC3E}">
        <p14:creationId xmlns:p14="http://schemas.microsoft.com/office/powerpoint/2010/main" val="928941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1626"/>
            <a:ext cx="25908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1626"/>
            <a:ext cx="75692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05AF7FCF-4023-4F16-9B29-BBC83709A5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418ED59C-4573-4F15-91C0-099EC4F579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1">
            <a:extLst>
              <a:ext uri="{FF2B5EF4-FFF2-40B4-BE49-F238E27FC236}">
                <a16:creationId xmlns:a16="http://schemas.microsoft.com/office/drawing/2014/main" id="{8BBFACA8-E501-47E7-86BA-D4D559DF6C2B}"/>
              </a:ext>
            </a:extLst>
          </p:cNvPr>
          <p:cNvSpPr>
            <a:spLocks noGrp="1" noChangeArrowheads="1"/>
          </p:cNvSpPr>
          <p:nvPr>
            <p:ph type="sldNum" sz="quarter" idx="12"/>
          </p:nvPr>
        </p:nvSpPr>
        <p:spPr>
          <a:ln/>
        </p:spPr>
        <p:txBody>
          <a:bodyPr/>
          <a:lstStyle>
            <a:lvl1pPr>
              <a:defRPr/>
            </a:lvl1pPr>
          </a:lstStyle>
          <a:p>
            <a:fld id="{2947AD28-9C0C-46AA-8D7E-3FE3B4A1AE72}" type="slidenum">
              <a:rPr lang="en-US" altLang="en-US"/>
              <a:pPr/>
              <a:t>‹#›</a:t>
            </a:fld>
            <a:endParaRPr lang="en-US" altLang="en-US"/>
          </a:p>
        </p:txBody>
      </p:sp>
    </p:spTree>
    <p:extLst>
      <p:ext uri="{BB962C8B-B14F-4D97-AF65-F5344CB8AC3E}">
        <p14:creationId xmlns:p14="http://schemas.microsoft.com/office/powerpoint/2010/main" val="143247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FD527AA-2C0B-4A2A-B55E-999DAE028F1F}"/>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a16="http://schemas.microsoft.com/office/drawing/2014/main" id="{16B7AC4E-230C-4D3D-A567-4174332F9322}"/>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Oval 4">
              <a:extLst>
                <a:ext uri="{FF2B5EF4-FFF2-40B4-BE49-F238E27FC236}">
                  <a16:creationId xmlns:a16="http://schemas.microsoft.com/office/drawing/2014/main" id="{D46A3002-D8A5-4FAD-8CD7-AEB5DA2DB452}"/>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 name="Oval 5">
              <a:extLst>
                <a:ext uri="{FF2B5EF4-FFF2-40B4-BE49-F238E27FC236}">
                  <a16:creationId xmlns:a16="http://schemas.microsoft.com/office/drawing/2014/main" id="{A30A0D79-213B-4292-92A2-7EC05BBF5E0C}"/>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8" name="Oval 6">
              <a:extLst>
                <a:ext uri="{FF2B5EF4-FFF2-40B4-BE49-F238E27FC236}">
                  <a16:creationId xmlns:a16="http://schemas.microsoft.com/office/drawing/2014/main" id="{9306A236-C912-4A9A-AA85-045F4069E774}"/>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9" name="Oval 7">
              <a:extLst>
                <a:ext uri="{FF2B5EF4-FFF2-40B4-BE49-F238E27FC236}">
                  <a16:creationId xmlns:a16="http://schemas.microsoft.com/office/drawing/2014/main" id="{EB5B73C7-8DF9-49D4-B2FE-3D32DC4F3E4E}"/>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 name="Oval 8">
              <a:extLst>
                <a:ext uri="{FF2B5EF4-FFF2-40B4-BE49-F238E27FC236}">
                  <a16:creationId xmlns:a16="http://schemas.microsoft.com/office/drawing/2014/main" id="{685C9B0D-FF07-40E7-B8AF-3FA5C2867D45}"/>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grpSp>
      <p:sp>
        <p:nvSpPr>
          <p:cNvPr id="85004"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n-US"/>
              <a:t>Click to edit Master title style</a:t>
            </a:r>
          </a:p>
        </p:txBody>
      </p:sp>
      <p:sp>
        <p:nvSpPr>
          <p:cNvPr id="8500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a16="http://schemas.microsoft.com/office/drawing/2014/main" id="{DD6B95AF-403B-4332-9E21-6A69EE70FDC4}"/>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id="{0C0164B7-51C3-4156-99EB-EB651EEB2B1D}"/>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id="{15A09E3F-73F3-4BA6-8AF6-ABB184DDC6B0}"/>
              </a:ext>
            </a:extLst>
          </p:cNvPr>
          <p:cNvSpPr>
            <a:spLocks noGrp="1" noChangeArrowheads="1"/>
          </p:cNvSpPr>
          <p:nvPr>
            <p:ph type="sldNum" sz="quarter" idx="12"/>
          </p:nvPr>
        </p:nvSpPr>
        <p:spPr/>
        <p:txBody>
          <a:bodyPr/>
          <a:lstStyle>
            <a:lvl1pPr>
              <a:defRPr/>
            </a:lvl1pPr>
          </a:lstStyle>
          <a:p>
            <a:fld id="{9D2B789D-B3F3-465F-AFF3-41800FC7DC1C}" type="slidenum">
              <a:rPr lang="en-US" altLang="en-US"/>
              <a:pPr/>
              <a:t>‹#›</a:t>
            </a:fld>
            <a:endParaRPr lang="en-US" altLang="en-US"/>
          </a:p>
        </p:txBody>
      </p:sp>
    </p:spTree>
    <p:extLst>
      <p:ext uri="{BB962C8B-B14F-4D97-AF65-F5344CB8AC3E}">
        <p14:creationId xmlns:p14="http://schemas.microsoft.com/office/powerpoint/2010/main" val="200606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35FFDE-F005-4977-A87B-61DDB5AB8A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7B217BF-17BA-4025-A9BA-9CE5C5F8E3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16A4F06-A58E-4300-8C63-D8692354599B}"/>
              </a:ext>
            </a:extLst>
          </p:cNvPr>
          <p:cNvSpPr>
            <a:spLocks noGrp="1" noChangeArrowheads="1"/>
          </p:cNvSpPr>
          <p:nvPr>
            <p:ph type="sldNum" sz="quarter" idx="12"/>
          </p:nvPr>
        </p:nvSpPr>
        <p:spPr>
          <a:ln/>
        </p:spPr>
        <p:txBody>
          <a:bodyPr/>
          <a:lstStyle>
            <a:lvl1pPr>
              <a:defRPr/>
            </a:lvl1pPr>
          </a:lstStyle>
          <a:p>
            <a:fld id="{41A93EF4-568B-4FE7-8553-B3B47046F0C7}" type="slidenum">
              <a:rPr lang="en-US" altLang="en-US"/>
              <a:pPr/>
              <a:t>‹#›</a:t>
            </a:fld>
            <a:endParaRPr lang="en-US" altLang="en-US"/>
          </a:p>
        </p:txBody>
      </p:sp>
    </p:spTree>
    <p:extLst>
      <p:ext uri="{BB962C8B-B14F-4D97-AF65-F5344CB8AC3E}">
        <p14:creationId xmlns:p14="http://schemas.microsoft.com/office/powerpoint/2010/main" val="18826715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C4F7BB58-0E9E-4774-A835-B714E08688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6DD92CB0-DA43-4297-8686-FCE4875EFB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1DAA84BB-2D49-4936-80BD-9577FD6E046A}"/>
              </a:ext>
            </a:extLst>
          </p:cNvPr>
          <p:cNvSpPr>
            <a:spLocks noGrp="1" noChangeArrowheads="1"/>
          </p:cNvSpPr>
          <p:nvPr>
            <p:ph type="sldNum" sz="quarter" idx="12"/>
          </p:nvPr>
        </p:nvSpPr>
        <p:spPr>
          <a:ln/>
        </p:spPr>
        <p:txBody>
          <a:bodyPr/>
          <a:lstStyle>
            <a:lvl1pPr>
              <a:defRPr/>
            </a:lvl1pPr>
          </a:lstStyle>
          <a:p>
            <a:fld id="{6293AE43-E695-4B71-A998-E144F8AB3632}" type="slidenum">
              <a:rPr lang="en-US" altLang="en-US"/>
              <a:pPr/>
              <a:t>‹#›</a:t>
            </a:fld>
            <a:endParaRPr lang="en-US" altLang="en-US"/>
          </a:p>
        </p:txBody>
      </p:sp>
    </p:spTree>
    <p:extLst>
      <p:ext uri="{BB962C8B-B14F-4D97-AF65-F5344CB8AC3E}">
        <p14:creationId xmlns:p14="http://schemas.microsoft.com/office/powerpoint/2010/main" val="3626633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859166BB-BFE2-4428-BBA2-3D9BC9934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128BDDDC-41CB-4C2E-8BD5-EF4C784BF2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85E3BDF9-3A73-4899-83B3-35447F8FC24F}"/>
              </a:ext>
            </a:extLst>
          </p:cNvPr>
          <p:cNvSpPr>
            <a:spLocks noGrp="1" noChangeArrowheads="1"/>
          </p:cNvSpPr>
          <p:nvPr>
            <p:ph type="sldNum" sz="quarter" idx="12"/>
          </p:nvPr>
        </p:nvSpPr>
        <p:spPr>
          <a:ln/>
        </p:spPr>
        <p:txBody>
          <a:bodyPr/>
          <a:lstStyle>
            <a:lvl1pPr>
              <a:defRPr/>
            </a:lvl1pPr>
          </a:lstStyle>
          <a:p>
            <a:fld id="{20C3B837-6C13-4F6E-B7AA-FC4065240782}" type="slidenum">
              <a:rPr lang="en-US" altLang="en-US"/>
              <a:pPr/>
              <a:t>‹#›</a:t>
            </a:fld>
            <a:endParaRPr lang="en-US" altLang="en-US"/>
          </a:p>
        </p:txBody>
      </p:sp>
    </p:spTree>
    <p:extLst>
      <p:ext uri="{BB962C8B-B14F-4D97-AF65-F5344CB8AC3E}">
        <p14:creationId xmlns:p14="http://schemas.microsoft.com/office/powerpoint/2010/main" val="225413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1E4615F4-A137-41FE-B03F-2CC66313B0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40237EC7-6F9E-485E-8902-7871964491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D26A3567-5128-4609-9778-7F1AB7316394}"/>
              </a:ext>
            </a:extLst>
          </p:cNvPr>
          <p:cNvSpPr>
            <a:spLocks noGrp="1" noChangeArrowheads="1"/>
          </p:cNvSpPr>
          <p:nvPr>
            <p:ph type="sldNum" sz="quarter" idx="12"/>
          </p:nvPr>
        </p:nvSpPr>
        <p:spPr>
          <a:ln/>
        </p:spPr>
        <p:txBody>
          <a:bodyPr/>
          <a:lstStyle>
            <a:lvl1pPr>
              <a:defRPr/>
            </a:lvl1pPr>
          </a:lstStyle>
          <a:p>
            <a:fld id="{950881E0-365D-4920-8016-0BEFEEC76526}" type="slidenum">
              <a:rPr lang="en-US" altLang="en-US"/>
              <a:pPr/>
              <a:t>‹#›</a:t>
            </a:fld>
            <a:endParaRPr lang="en-US" altLang="en-US"/>
          </a:p>
        </p:txBody>
      </p:sp>
    </p:spTree>
    <p:extLst>
      <p:ext uri="{BB962C8B-B14F-4D97-AF65-F5344CB8AC3E}">
        <p14:creationId xmlns:p14="http://schemas.microsoft.com/office/powerpoint/2010/main" val="42282969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C675B02D-18F3-4A72-B852-6E4DD1BE01A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93A9A29D-814C-43DD-97A4-3485C09F1A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952B98C6-81F1-4B6D-BD62-F502390A6D19}"/>
              </a:ext>
            </a:extLst>
          </p:cNvPr>
          <p:cNvSpPr>
            <a:spLocks noGrp="1" noChangeArrowheads="1"/>
          </p:cNvSpPr>
          <p:nvPr>
            <p:ph type="sldNum" sz="quarter" idx="12"/>
          </p:nvPr>
        </p:nvSpPr>
        <p:spPr>
          <a:ln/>
        </p:spPr>
        <p:txBody>
          <a:bodyPr/>
          <a:lstStyle>
            <a:lvl1pPr>
              <a:defRPr/>
            </a:lvl1pPr>
          </a:lstStyle>
          <a:p>
            <a:fld id="{F7DE4259-6C5A-4506-8F5C-8E3DA031B97D}" type="slidenum">
              <a:rPr lang="en-US" altLang="en-US"/>
              <a:pPr/>
              <a:t>‹#›</a:t>
            </a:fld>
            <a:endParaRPr lang="en-US" altLang="en-US"/>
          </a:p>
        </p:txBody>
      </p:sp>
    </p:spTree>
    <p:extLst>
      <p:ext uri="{BB962C8B-B14F-4D97-AF65-F5344CB8AC3E}">
        <p14:creationId xmlns:p14="http://schemas.microsoft.com/office/powerpoint/2010/main" val="3414714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216EF02A-316B-4EE6-879B-7F1715A7C2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730D47A9-6113-40F8-8858-97BA04B06C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41A3EAF7-AF0E-4E7B-A38B-B01CEB0093EB}"/>
              </a:ext>
            </a:extLst>
          </p:cNvPr>
          <p:cNvSpPr>
            <a:spLocks noGrp="1" noChangeArrowheads="1"/>
          </p:cNvSpPr>
          <p:nvPr>
            <p:ph type="sldNum" sz="quarter" idx="12"/>
          </p:nvPr>
        </p:nvSpPr>
        <p:spPr>
          <a:ln/>
        </p:spPr>
        <p:txBody>
          <a:bodyPr/>
          <a:lstStyle>
            <a:lvl1pPr>
              <a:defRPr/>
            </a:lvl1pPr>
          </a:lstStyle>
          <a:p>
            <a:fld id="{605E78DE-D9C2-4B8D-87D1-814B93CC8C42}" type="slidenum">
              <a:rPr lang="en-US" altLang="en-US"/>
              <a:pPr/>
              <a:t>‹#›</a:t>
            </a:fld>
            <a:endParaRPr lang="en-US" altLang="en-US"/>
          </a:p>
        </p:txBody>
      </p:sp>
    </p:spTree>
    <p:extLst>
      <p:ext uri="{BB962C8B-B14F-4D97-AF65-F5344CB8AC3E}">
        <p14:creationId xmlns:p14="http://schemas.microsoft.com/office/powerpoint/2010/main" val="3728038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39F8720-54F9-4F25-9DC3-2E5E4B33F98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75883B83-FDE8-4847-A9C8-50A280B139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86453CF1-BC24-4D3D-AE87-F5F0966358CA}"/>
              </a:ext>
            </a:extLst>
          </p:cNvPr>
          <p:cNvSpPr>
            <a:spLocks noGrp="1" noChangeArrowheads="1"/>
          </p:cNvSpPr>
          <p:nvPr>
            <p:ph type="sldNum" sz="quarter" idx="12"/>
          </p:nvPr>
        </p:nvSpPr>
        <p:spPr>
          <a:ln/>
        </p:spPr>
        <p:txBody>
          <a:bodyPr/>
          <a:lstStyle>
            <a:lvl1pPr>
              <a:defRPr/>
            </a:lvl1pPr>
          </a:lstStyle>
          <a:p>
            <a:fld id="{EB51C41A-2F9C-4687-8CC4-67496E19C6F6}" type="slidenum">
              <a:rPr lang="en-US" altLang="en-US"/>
              <a:pPr/>
              <a:t>‹#›</a:t>
            </a:fld>
            <a:endParaRPr lang="en-US" altLang="en-US"/>
          </a:p>
        </p:txBody>
      </p:sp>
    </p:spTree>
    <p:extLst>
      <p:ext uri="{BB962C8B-B14F-4D97-AF65-F5344CB8AC3E}">
        <p14:creationId xmlns:p14="http://schemas.microsoft.com/office/powerpoint/2010/main" val="3532622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3051A4E3-0968-4EA3-813C-5EA4A42958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452FD9CF-C675-49D4-A6B9-FD63D83381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9834520D-B40D-4F97-AC74-F4EE6F4BDFEF}"/>
              </a:ext>
            </a:extLst>
          </p:cNvPr>
          <p:cNvSpPr>
            <a:spLocks noGrp="1" noChangeArrowheads="1"/>
          </p:cNvSpPr>
          <p:nvPr>
            <p:ph type="sldNum" sz="quarter" idx="12"/>
          </p:nvPr>
        </p:nvSpPr>
        <p:spPr>
          <a:ln/>
        </p:spPr>
        <p:txBody>
          <a:bodyPr/>
          <a:lstStyle>
            <a:lvl1pPr>
              <a:defRPr/>
            </a:lvl1pPr>
          </a:lstStyle>
          <a:p>
            <a:fld id="{ED7A58B4-683E-454D-A7A5-703FB1FD8109}" type="slidenum">
              <a:rPr lang="en-US" altLang="en-US"/>
              <a:pPr/>
              <a:t>‹#›</a:t>
            </a:fld>
            <a:endParaRPr lang="en-US" altLang="en-US"/>
          </a:p>
        </p:txBody>
      </p:sp>
    </p:spTree>
    <p:extLst>
      <p:ext uri="{BB962C8B-B14F-4D97-AF65-F5344CB8AC3E}">
        <p14:creationId xmlns:p14="http://schemas.microsoft.com/office/powerpoint/2010/main" val="571552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133634AF-CAEE-4F36-B5B8-C7F1A06C77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FA98B77-E623-4180-BC55-EB427DEBAB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C3EDCA37-C15E-4C2A-9575-E9D2E3790E1C}"/>
              </a:ext>
            </a:extLst>
          </p:cNvPr>
          <p:cNvSpPr>
            <a:spLocks noGrp="1" noChangeArrowheads="1"/>
          </p:cNvSpPr>
          <p:nvPr>
            <p:ph type="sldNum" sz="quarter" idx="12"/>
          </p:nvPr>
        </p:nvSpPr>
        <p:spPr>
          <a:ln/>
        </p:spPr>
        <p:txBody>
          <a:bodyPr/>
          <a:lstStyle>
            <a:lvl1pPr>
              <a:defRPr/>
            </a:lvl1pPr>
          </a:lstStyle>
          <a:p>
            <a:fld id="{4D881B6F-69B3-45D2-8469-4D477A122976}" type="slidenum">
              <a:rPr lang="en-US" altLang="en-US"/>
              <a:pPr/>
              <a:t>‹#›</a:t>
            </a:fld>
            <a:endParaRPr lang="en-US" altLang="en-US"/>
          </a:p>
        </p:txBody>
      </p:sp>
    </p:spTree>
    <p:extLst>
      <p:ext uri="{BB962C8B-B14F-4D97-AF65-F5344CB8AC3E}">
        <p14:creationId xmlns:p14="http://schemas.microsoft.com/office/powerpoint/2010/main" val="1019867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F22EF0D3-1E60-47B5-9AAB-3A20D644DC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01DF5081-583D-4A4F-B582-54791716B5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54A62A9B-F994-44C3-993E-5A88033B6EB0}"/>
              </a:ext>
            </a:extLst>
          </p:cNvPr>
          <p:cNvSpPr>
            <a:spLocks noGrp="1" noChangeArrowheads="1"/>
          </p:cNvSpPr>
          <p:nvPr>
            <p:ph type="sldNum" sz="quarter" idx="12"/>
          </p:nvPr>
        </p:nvSpPr>
        <p:spPr>
          <a:ln/>
        </p:spPr>
        <p:txBody>
          <a:bodyPr/>
          <a:lstStyle>
            <a:lvl1pPr>
              <a:defRPr/>
            </a:lvl1pPr>
          </a:lstStyle>
          <a:p>
            <a:fld id="{3705208B-3EC3-45A0-BB14-32F1CE4AE1DC}" type="slidenum">
              <a:rPr lang="en-US" altLang="en-US"/>
              <a:pPr/>
              <a:t>‹#›</a:t>
            </a:fld>
            <a:endParaRPr lang="en-US" altLang="en-US"/>
          </a:p>
        </p:txBody>
      </p:sp>
    </p:spTree>
    <p:extLst>
      <p:ext uri="{BB962C8B-B14F-4D97-AF65-F5344CB8AC3E}">
        <p14:creationId xmlns:p14="http://schemas.microsoft.com/office/powerpoint/2010/main" val="34335467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5C0E44AD-CFE1-45DF-8796-2E2A3E9A39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9BEA63E6-19DF-4B6A-80B4-3E8996D260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47F43082-0B27-4DCB-91E8-4B6F0A452D5E}"/>
              </a:ext>
            </a:extLst>
          </p:cNvPr>
          <p:cNvSpPr>
            <a:spLocks noGrp="1" noChangeArrowheads="1"/>
          </p:cNvSpPr>
          <p:nvPr>
            <p:ph type="sldNum" sz="quarter" idx="12"/>
          </p:nvPr>
        </p:nvSpPr>
        <p:spPr>
          <a:ln/>
        </p:spPr>
        <p:txBody>
          <a:bodyPr/>
          <a:lstStyle>
            <a:lvl1pPr>
              <a:defRPr/>
            </a:lvl1pPr>
          </a:lstStyle>
          <a:p>
            <a:fld id="{22ED29B4-9783-4AEB-A331-173DC184E794}" type="slidenum">
              <a:rPr lang="en-US" altLang="en-US"/>
              <a:pPr/>
              <a:t>‹#›</a:t>
            </a:fld>
            <a:endParaRPr lang="en-US" altLang="en-US"/>
          </a:p>
        </p:txBody>
      </p:sp>
    </p:spTree>
    <p:extLst>
      <p:ext uri="{BB962C8B-B14F-4D97-AF65-F5344CB8AC3E}">
        <p14:creationId xmlns:p14="http://schemas.microsoft.com/office/powerpoint/2010/main" val="60332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E63156-3FF0-4D4F-BD16-9767726FFF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54D430-0A88-4FA0-9074-221120C221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A31AC6-D6E8-46EE-ABE5-F5660F833786}"/>
              </a:ext>
            </a:extLst>
          </p:cNvPr>
          <p:cNvSpPr>
            <a:spLocks noGrp="1" noChangeArrowheads="1"/>
          </p:cNvSpPr>
          <p:nvPr>
            <p:ph type="sldNum" sz="quarter" idx="12"/>
          </p:nvPr>
        </p:nvSpPr>
        <p:spPr>
          <a:ln/>
        </p:spPr>
        <p:txBody>
          <a:bodyPr/>
          <a:lstStyle>
            <a:lvl1pPr>
              <a:defRPr/>
            </a:lvl1pPr>
          </a:lstStyle>
          <a:p>
            <a:fld id="{46DF3CED-A304-4F4A-BEEB-11464B1EB729}" type="slidenum">
              <a:rPr lang="en-US" altLang="en-US"/>
              <a:pPr/>
              <a:t>‹#›</a:t>
            </a:fld>
            <a:endParaRPr lang="en-US" altLang="en-US"/>
          </a:p>
        </p:txBody>
      </p:sp>
    </p:spTree>
    <p:extLst>
      <p:ext uri="{BB962C8B-B14F-4D97-AF65-F5344CB8AC3E}">
        <p14:creationId xmlns:p14="http://schemas.microsoft.com/office/powerpoint/2010/main" val="2349962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142C1ECF-723B-4675-B101-EEC0289646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5878572B-1632-406D-9AF0-FD52E9B443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CC571530-3AF5-489A-BE72-30FC64E23AED}"/>
              </a:ext>
            </a:extLst>
          </p:cNvPr>
          <p:cNvSpPr>
            <a:spLocks noGrp="1" noChangeArrowheads="1"/>
          </p:cNvSpPr>
          <p:nvPr>
            <p:ph type="sldNum" sz="quarter" idx="12"/>
          </p:nvPr>
        </p:nvSpPr>
        <p:spPr>
          <a:ln/>
        </p:spPr>
        <p:txBody>
          <a:bodyPr/>
          <a:lstStyle>
            <a:lvl1pPr>
              <a:defRPr/>
            </a:lvl1pPr>
          </a:lstStyle>
          <a:p>
            <a:fld id="{2B6B8CF2-70E6-4A9C-BBB7-BD261FCD5B32}" type="slidenum">
              <a:rPr lang="en-US" altLang="en-US"/>
              <a:pPr/>
              <a:t>‹#›</a:t>
            </a:fld>
            <a:endParaRPr lang="en-US" altLang="en-US"/>
          </a:p>
        </p:txBody>
      </p:sp>
    </p:spTree>
    <p:extLst>
      <p:ext uri="{BB962C8B-B14F-4D97-AF65-F5344CB8AC3E}">
        <p14:creationId xmlns:p14="http://schemas.microsoft.com/office/powerpoint/2010/main" val="37713675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A13037A-2B50-4280-A8DA-E60DA2ED40A8}"/>
              </a:ext>
            </a:extLst>
          </p:cNvPr>
          <p:cNvGrpSpPr>
            <a:grpSpLocks/>
          </p:cNvGrpSpPr>
          <p:nvPr/>
        </p:nvGrpSpPr>
        <p:grpSpPr bwMode="auto">
          <a:xfrm>
            <a:off x="0" y="0"/>
            <a:ext cx="12192000" cy="6934200"/>
            <a:chOff x="0" y="0"/>
            <a:chExt cx="5760" cy="4368"/>
          </a:xfrm>
        </p:grpSpPr>
        <p:sp>
          <p:nvSpPr>
            <p:cNvPr id="5" name="Freeform 3">
              <a:extLst>
                <a:ext uri="{FF2B5EF4-FFF2-40B4-BE49-F238E27FC236}">
                  <a16:creationId xmlns:a16="http://schemas.microsoft.com/office/drawing/2014/main" id="{81ADF016-922D-49E4-8D14-0940FC6DE259}"/>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BC522C1A-8749-423D-B06D-42B2572282F6}"/>
                </a:ext>
              </a:extLst>
            </p:cNvPr>
            <p:cNvSpPr>
              <a:spLocks/>
            </p:cNvSpPr>
            <p:nvPr/>
          </p:nvSpPr>
          <p:spPr bwMode="hidden">
            <a:xfrm>
              <a:off x="0" y="2496"/>
              <a:ext cx="2112" cy="1604"/>
            </a:xfrm>
            <a:custGeom>
              <a:avLst/>
              <a:gdLst>
                <a:gd name="T0" fmla="*/ 568 w 2123"/>
                <a:gd name="T1" fmla="*/ 834 h 1696"/>
                <a:gd name="T2" fmla="*/ 532 w 2123"/>
                <a:gd name="T3" fmla="*/ 547 h 1696"/>
                <a:gd name="T4" fmla="*/ 658 w 2123"/>
                <a:gd name="T5" fmla="*/ 317 h 1696"/>
                <a:gd name="T6" fmla="*/ 907 w 2123"/>
                <a:gd name="T7" fmla="*/ 470 h 1696"/>
                <a:gd name="T8" fmla="*/ 1190 w 2123"/>
                <a:gd name="T9" fmla="*/ 695 h 1696"/>
                <a:gd name="T10" fmla="*/ 1451 w 2123"/>
                <a:gd name="T11" fmla="*/ 887 h 1696"/>
                <a:gd name="T12" fmla="*/ 1764 w 2123"/>
                <a:gd name="T13" fmla="*/ 1088 h 1696"/>
                <a:gd name="T14" fmla="*/ 1843 w 2123"/>
                <a:gd name="T15" fmla="*/ 1130 h 1696"/>
                <a:gd name="T16" fmla="*/ 1799 w 2123"/>
                <a:gd name="T17" fmla="*/ 1084 h 1696"/>
                <a:gd name="T18" fmla="*/ 1383 w 2123"/>
                <a:gd name="T19" fmla="*/ 801 h 1696"/>
                <a:gd name="T20" fmla="*/ 1064 w 2123"/>
                <a:gd name="T21" fmla="*/ 547 h 1696"/>
                <a:gd name="T22" fmla="*/ 707 w 2123"/>
                <a:gd name="T23" fmla="*/ 263 h 1696"/>
                <a:gd name="T24" fmla="*/ 979 w 2123"/>
                <a:gd name="T25" fmla="*/ 249 h 1696"/>
                <a:gd name="T26" fmla="*/ 1258 w 2123"/>
                <a:gd name="T27" fmla="*/ 254 h 1696"/>
                <a:gd name="T28" fmla="*/ 1582 w 2123"/>
                <a:gd name="T29" fmla="*/ 215 h 1696"/>
                <a:gd name="T30" fmla="*/ 2079 w 2123"/>
                <a:gd name="T31" fmla="*/ 157 h 1696"/>
                <a:gd name="T32" fmla="*/ 2031 w 2123"/>
                <a:gd name="T33" fmla="*/ 139 h 1696"/>
                <a:gd name="T34" fmla="*/ 1511 w 2123"/>
                <a:gd name="T35" fmla="*/ 206 h 1696"/>
                <a:gd name="T36" fmla="*/ 1184 w 2123"/>
                <a:gd name="T37" fmla="*/ 220 h 1696"/>
                <a:gd name="T38" fmla="*/ 743 w 2123"/>
                <a:gd name="T39" fmla="*/ 206 h 1696"/>
                <a:gd name="T40" fmla="*/ 803 w 2123"/>
                <a:gd name="T41" fmla="*/ 182 h 1696"/>
                <a:gd name="T42" fmla="*/ 1118 w 2123"/>
                <a:gd name="T43" fmla="*/ 0 h 1696"/>
                <a:gd name="T44" fmla="*/ 1064 w 2123"/>
                <a:gd name="T45" fmla="*/ 24 h 1696"/>
                <a:gd name="T46" fmla="*/ 990 w 2123"/>
                <a:gd name="T47" fmla="*/ 67 h 1696"/>
                <a:gd name="T48" fmla="*/ 839 w 2123"/>
                <a:gd name="T49" fmla="*/ 153 h 1696"/>
                <a:gd name="T50" fmla="*/ 658 w 2123"/>
                <a:gd name="T51" fmla="*/ 225 h 1696"/>
                <a:gd name="T52" fmla="*/ 622 w 2123"/>
                <a:gd name="T53" fmla="*/ 288 h 1696"/>
                <a:gd name="T54" fmla="*/ 297 w 2123"/>
                <a:gd name="T55" fmla="*/ 470 h 1696"/>
                <a:gd name="T56" fmla="*/ 0 w 2123"/>
                <a:gd name="T57" fmla="*/ 581 h 1696"/>
                <a:gd name="T58" fmla="*/ 0 w 2123"/>
                <a:gd name="T59" fmla="*/ 585 h 1696"/>
                <a:gd name="T60" fmla="*/ 0 w 2123"/>
                <a:gd name="T61" fmla="*/ 614 h 1696"/>
                <a:gd name="T62" fmla="*/ 291 w 2123"/>
                <a:gd name="T63" fmla="*/ 508 h 1696"/>
                <a:gd name="T64" fmla="*/ 580 w 2123"/>
                <a:gd name="T65" fmla="*/ 345 h 1696"/>
                <a:gd name="T66" fmla="*/ 496 w 2123"/>
                <a:gd name="T67" fmla="*/ 537 h 1696"/>
                <a:gd name="T68" fmla="*/ 514 w 2123"/>
                <a:gd name="T69" fmla="*/ 796 h 1696"/>
                <a:gd name="T70" fmla="*/ 452 w 2123"/>
                <a:gd name="T71" fmla="*/ 934 h 1696"/>
                <a:gd name="T72" fmla="*/ 321 w 2123"/>
                <a:gd name="T73" fmla="*/ 1184 h 1696"/>
                <a:gd name="T74" fmla="*/ 315 w 2123"/>
                <a:gd name="T75" fmla="*/ 1357 h 1696"/>
                <a:gd name="T76" fmla="*/ 321 w 2123"/>
                <a:gd name="T77" fmla="*/ 1357 h 1696"/>
                <a:gd name="T78" fmla="*/ 339 w 2123"/>
                <a:gd name="T79" fmla="*/ 1242 h 1696"/>
                <a:gd name="T80" fmla="*/ 568 w 2123"/>
                <a:gd name="T81" fmla="*/ 834 h 1696"/>
                <a:gd name="T82" fmla="*/ 568 w 2123"/>
                <a:gd name="T83" fmla="*/ 834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A6D30785-4737-4877-B212-F2AA14ECF30E}"/>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F8D9AA64-71B0-4692-BC23-96F6CA633B91}"/>
                </a:ext>
              </a:extLst>
            </p:cNvPr>
            <p:cNvSpPr>
              <a:spLocks/>
            </p:cNvSpPr>
            <p:nvPr/>
          </p:nvSpPr>
          <p:spPr bwMode="hidden">
            <a:xfrm>
              <a:off x="0" y="524"/>
              <a:ext cx="973" cy="1195"/>
            </a:xfrm>
            <a:custGeom>
              <a:avLst/>
              <a:gdLst>
                <a:gd name="T0" fmla="*/ 327 w 969"/>
                <a:gd name="T1" fmla="*/ 1198 h 1192"/>
                <a:gd name="T2" fmla="*/ 498 w 969"/>
                <a:gd name="T3" fmla="*/ 1204 h 1192"/>
                <a:gd name="T4" fmla="*/ 588 w 969"/>
                <a:gd name="T5" fmla="*/ 1162 h 1192"/>
                <a:gd name="T6" fmla="*/ 825 w 969"/>
                <a:gd name="T7" fmla="*/ 1097 h 1192"/>
                <a:gd name="T8" fmla="*/ 949 w 969"/>
                <a:gd name="T9" fmla="*/ 1067 h 1192"/>
                <a:gd name="T10" fmla="*/ 771 w 969"/>
                <a:gd name="T11" fmla="*/ 998 h 1192"/>
                <a:gd name="T12" fmla="*/ 564 w 969"/>
                <a:gd name="T13" fmla="*/ 961 h 1192"/>
                <a:gd name="T14" fmla="*/ 201 w 969"/>
                <a:gd name="T15" fmla="*/ 979 h 1192"/>
                <a:gd name="T16" fmla="*/ 303 w 969"/>
                <a:gd name="T17" fmla="*/ 901 h 1192"/>
                <a:gd name="T18" fmla="*/ 504 w 969"/>
                <a:gd name="T19" fmla="*/ 811 h 1192"/>
                <a:gd name="T20" fmla="*/ 706 w 969"/>
                <a:gd name="T21" fmla="*/ 679 h 1192"/>
                <a:gd name="T22" fmla="*/ 712 w 969"/>
                <a:gd name="T23" fmla="*/ 679 h 1192"/>
                <a:gd name="T24" fmla="*/ 724 w 969"/>
                <a:gd name="T25" fmla="*/ 673 h 1192"/>
                <a:gd name="T26" fmla="*/ 765 w 969"/>
                <a:gd name="T27" fmla="*/ 655 h 1192"/>
                <a:gd name="T28" fmla="*/ 789 w 969"/>
                <a:gd name="T29" fmla="*/ 649 h 1192"/>
                <a:gd name="T30" fmla="*/ 801 w 969"/>
                <a:gd name="T31" fmla="*/ 637 h 1192"/>
                <a:gd name="T32" fmla="*/ 807 w 969"/>
                <a:gd name="T33" fmla="*/ 625 h 1192"/>
                <a:gd name="T34" fmla="*/ 801 w 969"/>
                <a:gd name="T35" fmla="*/ 619 h 1192"/>
                <a:gd name="T36" fmla="*/ 795 w 969"/>
                <a:gd name="T37" fmla="*/ 607 h 1192"/>
                <a:gd name="T38" fmla="*/ 795 w 969"/>
                <a:gd name="T39" fmla="*/ 579 h 1192"/>
                <a:gd name="T40" fmla="*/ 807 w 969"/>
                <a:gd name="T41" fmla="*/ 549 h 1192"/>
                <a:gd name="T42" fmla="*/ 819 w 969"/>
                <a:gd name="T43" fmla="*/ 519 h 1192"/>
                <a:gd name="T44" fmla="*/ 837 w 969"/>
                <a:gd name="T45" fmla="*/ 489 h 1192"/>
                <a:gd name="T46" fmla="*/ 849 w 969"/>
                <a:gd name="T47" fmla="*/ 459 h 1192"/>
                <a:gd name="T48" fmla="*/ 857 w 969"/>
                <a:gd name="T49" fmla="*/ 441 h 1192"/>
                <a:gd name="T50" fmla="*/ 865 w 969"/>
                <a:gd name="T51" fmla="*/ 435 h 1192"/>
                <a:gd name="T52" fmla="*/ 865 w 969"/>
                <a:gd name="T53" fmla="*/ 351 h 1192"/>
                <a:gd name="T54" fmla="*/ 865 w 969"/>
                <a:gd name="T55" fmla="*/ 345 h 1192"/>
                <a:gd name="T56" fmla="*/ 871 w 969"/>
                <a:gd name="T57" fmla="*/ 339 h 1192"/>
                <a:gd name="T58" fmla="*/ 889 w 969"/>
                <a:gd name="T59" fmla="*/ 309 h 1192"/>
                <a:gd name="T60" fmla="*/ 901 w 969"/>
                <a:gd name="T61" fmla="*/ 273 h 1192"/>
                <a:gd name="T62" fmla="*/ 913 w 969"/>
                <a:gd name="T63" fmla="*/ 243 h 1192"/>
                <a:gd name="T64" fmla="*/ 919 w 969"/>
                <a:gd name="T65" fmla="*/ 231 h 1192"/>
                <a:gd name="T66" fmla="*/ 925 w 969"/>
                <a:gd name="T67" fmla="*/ 219 h 1192"/>
                <a:gd name="T68" fmla="*/ 943 w 969"/>
                <a:gd name="T69" fmla="*/ 173 h 1192"/>
                <a:gd name="T70" fmla="*/ 961 w 969"/>
                <a:gd name="T71" fmla="*/ 137 h 1192"/>
                <a:gd name="T72" fmla="*/ 967 w 969"/>
                <a:gd name="T73" fmla="*/ 125 h 1192"/>
                <a:gd name="T74" fmla="*/ 967 w 969"/>
                <a:gd name="T75" fmla="*/ 119 h 1192"/>
                <a:gd name="T76" fmla="*/ 985 w 969"/>
                <a:gd name="T77" fmla="*/ 0 h 1192"/>
                <a:gd name="T78" fmla="*/ 961 w 969"/>
                <a:gd name="T79" fmla="*/ 47 h 1192"/>
                <a:gd name="T80" fmla="*/ 795 w 969"/>
                <a:gd name="T81" fmla="*/ 113 h 1192"/>
                <a:gd name="T82" fmla="*/ 718 w 969"/>
                <a:gd name="T83" fmla="*/ 161 h 1192"/>
                <a:gd name="T84" fmla="*/ 468 w 969"/>
                <a:gd name="T85" fmla="*/ 237 h 1192"/>
                <a:gd name="T86" fmla="*/ 285 w 969"/>
                <a:gd name="T87" fmla="*/ 291 h 1192"/>
                <a:gd name="T88" fmla="*/ 177 w 969"/>
                <a:gd name="T89" fmla="*/ 297 h 1192"/>
                <a:gd name="T90" fmla="*/ 12 w 969"/>
                <a:gd name="T91" fmla="*/ 489 h 1192"/>
                <a:gd name="T92" fmla="*/ 0 w 969"/>
                <a:gd name="T93" fmla="*/ 513 h 1192"/>
                <a:gd name="T94" fmla="*/ 0 w 969"/>
                <a:gd name="T95" fmla="*/ 1198 h 1192"/>
                <a:gd name="T96" fmla="*/ 96 w 969"/>
                <a:gd name="T97" fmla="*/ 1192 h 1192"/>
                <a:gd name="T98" fmla="*/ 327 w 969"/>
                <a:gd name="T99" fmla="*/ 1198 h 1192"/>
                <a:gd name="T100" fmla="*/ 327 w 969"/>
                <a:gd name="T101" fmla="*/ 1198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7C88A882-5028-44D6-9AAC-49BDCB439D83}"/>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DAC527D2-39B5-4C95-A606-FCAE6F5A6D80}"/>
                </a:ext>
              </a:extLst>
            </p:cNvPr>
            <p:cNvSpPr>
              <a:spLocks/>
            </p:cNvSpPr>
            <p:nvPr/>
          </p:nvSpPr>
          <p:spPr bwMode="hidden">
            <a:xfrm>
              <a:off x="3525" y="1"/>
              <a:ext cx="2185" cy="1508"/>
            </a:xfrm>
            <a:custGeom>
              <a:avLst/>
              <a:gdLst>
                <a:gd name="T0" fmla="*/ 1050 w 2176"/>
                <a:gd name="T1" fmla="*/ 775 h 1505"/>
                <a:gd name="T2" fmla="*/ 1210 w 2176"/>
                <a:gd name="T3" fmla="*/ 1243 h 1505"/>
                <a:gd name="T4" fmla="*/ 972 w 2176"/>
                <a:gd name="T5" fmla="*/ 1201 h 1505"/>
                <a:gd name="T6" fmla="*/ 735 w 2176"/>
                <a:gd name="T7" fmla="*/ 1135 h 1505"/>
                <a:gd name="T8" fmla="*/ 450 w 2176"/>
                <a:gd name="T9" fmla="*/ 1117 h 1505"/>
                <a:gd name="T10" fmla="*/ 0 w 2176"/>
                <a:gd name="T11" fmla="*/ 1087 h 1505"/>
                <a:gd name="T12" fmla="*/ 30 w 2176"/>
                <a:gd name="T13" fmla="*/ 1123 h 1505"/>
                <a:gd name="T14" fmla="*/ 504 w 2176"/>
                <a:gd name="T15" fmla="*/ 1141 h 1505"/>
                <a:gd name="T16" fmla="*/ 789 w 2176"/>
                <a:gd name="T17" fmla="*/ 1195 h 1505"/>
                <a:gd name="T18" fmla="*/ 1150 w 2176"/>
                <a:gd name="T19" fmla="*/ 1313 h 1505"/>
                <a:gd name="T20" fmla="*/ 1086 w 2176"/>
                <a:gd name="T21" fmla="*/ 1331 h 1505"/>
                <a:gd name="T22" fmla="*/ 723 w 2176"/>
                <a:gd name="T23" fmla="*/ 1517 h 1505"/>
                <a:gd name="T24" fmla="*/ 777 w 2176"/>
                <a:gd name="T25" fmla="*/ 1493 h 1505"/>
                <a:gd name="T26" fmla="*/ 877 w 2176"/>
                <a:gd name="T27" fmla="*/ 1451 h 1505"/>
                <a:gd name="T28" fmla="*/ 1038 w 2176"/>
                <a:gd name="T29" fmla="*/ 1367 h 1505"/>
                <a:gd name="T30" fmla="*/ 1234 w 2176"/>
                <a:gd name="T31" fmla="*/ 1307 h 1505"/>
                <a:gd name="T32" fmla="*/ 1287 w 2176"/>
                <a:gd name="T33" fmla="*/ 1231 h 1505"/>
                <a:gd name="T34" fmla="*/ 1660 w 2176"/>
                <a:gd name="T35" fmla="*/ 1051 h 1505"/>
                <a:gd name="T36" fmla="*/ 1963 w 2176"/>
                <a:gd name="T37" fmla="*/ 961 h 1505"/>
                <a:gd name="T38" fmla="*/ 2212 w 2176"/>
                <a:gd name="T39" fmla="*/ 829 h 1505"/>
                <a:gd name="T40" fmla="*/ 1993 w 2176"/>
                <a:gd name="T41" fmla="*/ 919 h 1505"/>
                <a:gd name="T42" fmla="*/ 1684 w 2176"/>
                <a:gd name="T43" fmla="*/ 997 h 1505"/>
                <a:gd name="T44" fmla="*/ 1363 w 2176"/>
                <a:gd name="T45" fmla="*/ 1159 h 1505"/>
                <a:gd name="T46" fmla="*/ 1525 w 2176"/>
                <a:gd name="T47" fmla="*/ 913 h 1505"/>
                <a:gd name="T48" fmla="*/ 1648 w 2176"/>
                <a:gd name="T49" fmla="*/ 549 h 1505"/>
                <a:gd name="T50" fmla="*/ 1768 w 2176"/>
                <a:gd name="T51" fmla="*/ 376 h 1505"/>
                <a:gd name="T52" fmla="*/ 2011 w 2176"/>
                <a:gd name="T53" fmla="*/ 60 h 1505"/>
                <a:gd name="T54" fmla="*/ 2035 w 2176"/>
                <a:gd name="T55" fmla="*/ 0 h 1505"/>
                <a:gd name="T56" fmla="*/ 2005 w 2176"/>
                <a:gd name="T57" fmla="*/ 0 h 1505"/>
                <a:gd name="T58" fmla="*/ 1624 w 2176"/>
                <a:gd name="T59" fmla="*/ 484 h 1505"/>
                <a:gd name="T60" fmla="*/ 1501 w 2176"/>
                <a:gd name="T61" fmla="*/ 895 h 1505"/>
                <a:gd name="T62" fmla="*/ 1275 w 2176"/>
                <a:gd name="T63" fmla="*/ 1183 h 1505"/>
                <a:gd name="T64" fmla="*/ 1150 w 2176"/>
                <a:gd name="T65" fmla="*/ 913 h 1505"/>
                <a:gd name="T66" fmla="*/ 1026 w 2176"/>
                <a:gd name="T67" fmla="*/ 544 h 1505"/>
                <a:gd name="T68" fmla="*/ 901 w 2176"/>
                <a:gd name="T69" fmla="*/ 222 h 1505"/>
                <a:gd name="T70" fmla="*/ 801 w 2176"/>
                <a:gd name="T71" fmla="*/ 0 h 1505"/>
                <a:gd name="T72" fmla="*/ 765 w 2176"/>
                <a:gd name="T73" fmla="*/ 0 h 1505"/>
                <a:gd name="T74" fmla="*/ 919 w 2176"/>
                <a:gd name="T75" fmla="*/ 358 h 1505"/>
                <a:gd name="T76" fmla="*/ 1050 w 2176"/>
                <a:gd name="T77" fmla="*/ 775 h 1505"/>
                <a:gd name="T78" fmla="*/ 1050 w 2176"/>
                <a:gd name="T79" fmla="*/ 775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4493C169-7886-4F3B-8BE7-4D9917654C13}"/>
                </a:ext>
              </a:extLst>
            </p:cNvPr>
            <p:cNvSpPr>
              <a:spLocks/>
            </p:cNvSpPr>
            <p:nvPr/>
          </p:nvSpPr>
          <p:spPr bwMode="hidden">
            <a:xfrm>
              <a:off x="0" y="649"/>
              <a:ext cx="816" cy="806"/>
            </a:xfrm>
            <a:custGeom>
              <a:avLst/>
              <a:gdLst>
                <a:gd name="T0" fmla="*/ 165 w 813"/>
                <a:gd name="T1" fmla="*/ 568 h 804"/>
                <a:gd name="T2" fmla="*/ 333 w 813"/>
                <a:gd name="T3" fmla="*/ 442 h 804"/>
                <a:gd name="T4" fmla="*/ 654 w 813"/>
                <a:gd name="T5" fmla="*/ 220 h 804"/>
                <a:gd name="T6" fmla="*/ 825 w 813"/>
                <a:gd name="T7" fmla="*/ 0 h 804"/>
                <a:gd name="T8" fmla="*/ 687 w 813"/>
                <a:gd name="T9" fmla="*/ 150 h 804"/>
                <a:gd name="T10" fmla="*/ 148 w 813"/>
                <a:gd name="T11" fmla="*/ 508 h 804"/>
                <a:gd name="T12" fmla="*/ 0 w 813"/>
                <a:gd name="T13" fmla="*/ 740 h 804"/>
                <a:gd name="T14" fmla="*/ 0 w 813"/>
                <a:gd name="T15" fmla="*/ 812 h 804"/>
                <a:gd name="T16" fmla="*/ 165 w 813"/>
                <a:gd name="T17" fmla="*/ 568 h 804"/>
                <a:gd name="T18" fmla="*/ 165 w 813"/>
                <a:gd name="T19" fmla="*/ 568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8AF22EEC-4F4C-4244-8702-B07810909CE3}"/>
                </a:ext>
              </a:extLst>
            </p:cNvPr>
            <p:cNvSpPr>
              <a:spLocks/>
            </p:cNvSpPr>
            <p:nvPr/>
          </p:nvSpPr>
          <p:spPr bwMode="hidden">
            <a:xfrm>
              <a:off x="0" y="1545"/>
              <a:ext cx="762" cy="107"/>
            </a:xfrm>
            <a:custGeom>
              <a:avLst/>
              <a:gdLst>
                <a:gd name="T0" fmla="*/ 468 w 759"/>
                <a:gd name="T1" fmla="*/ 66 h 107"/>
                <a:gd name="T2" fmla="*/ 771 w 759"/>
                <a:gd name="T3" fmla="*/ 0 h 107"/>
                <a:gd name="T4" fmla="*/ 504 w 759"/>
                <a:gd name="T5" fmla="*/ 36 h 107"/>
                <a:gd name="T6" fmla="*/ 142 w 759"/>
                <a:gd name="T7" fmla="*/ 48 h 107"/>
                <a:gd name="T8" fmla="*/ 0 w 759"/>
                <a:gd name="T9" fmla="*/ 78 h 107"/>
                <a:gd name="T10" fmla="*/ 0 w 759"/>
                <a:gd name="T11" fmla="*/ 107 h 107"/>
                <a:gd name="T12" fmla="*/ 96 w 759"/>
                <a:gd name="T13" fmla="*/ 89 h 107"/>
                <a:gd name="T14" fmla="*/ 468 w 759"/>
                <a:gd name="T15" fmla="*/ 66 h 107"/>
                <a:gd name="T16" fmla="*/ 468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08222CDD-16A6-43F0-A2A5-382904D7893D}"/>
                </a:ext>
              </a:extLst>
            </p:cNvPr>
            <p:cNvSpPr>
              <a:spLocks/>
            </p:cNvSpPr>
            <p:nvPr/>
          </p:nvSpPr>
          <p:spPr bwMode="hidden">
            <a:xfrm>
              <a:off x="2314" y="3431"/>
              <a:ext cx="3182" cy="745"/>
            </a:xfrm>
            <a:custGeom>
              <a:avLst/>
              <a:gdLst>
                <a:gd name="T0" fmla="*/ 1411 w 3169"/>
                <a:gd name="T1" fmla="*/ 243 h 743"/>
                <a:gd name="T2" fmla="*/ 1762 w 3169"/>
                <a:gd name="T3" fmla="*/ 237 h 743"/>
                <a:gd name="T4" fmla="*/ 2123 w 3169"/>
                <a:gd name="T5" fmla="*/ 255 h 743"/>
                <a:gd name="T6" fmla="*/ 2545 w 3169"/>
                <a:gd name="T7" fmla="*/ 237 h 743"/>
                <a:gd name="T8" fmla="*/ 3221 w 3169"/>
                <a:gd name="T9" fmla="*/ 208 h 743"/>
                <a:gd name="T10" fmla="*/ 3167 w 3169"/>
                <a:gd name="T11" fmla="*/ 190 h 743"/>
                <a:gd name="T12" fmla="*/ 2462 w 3169"/>
                <a:gd name="T13" fmla="*/ 225 h 743"/>
                <a:gd name="T14" fmla="*/ 2035 w 3169"/>
                <a:gd name="T15" fmla="*/ 225 h 743"/>
                <a:gd name="T16" fmla="*/ 1483 w 3169"/>
                <a:gd name="T17" fmla="*/ 190 h 743"/>
                <a:gd name="T18" fmla="*/ 1567 w 3169"/>
                <a:gd name="T19" fmla="*/ 168 h 743"/>
                <a:gd name="T20" fmla="*/ 2071 w 3169"/>
                <a:gd name="T21" fmla="*/ 0 h 743"/>
                <a:gd name="T22" fmla="*/ 1993 w 3169"/>
                <a:gd name="T23" fmla="*/ 24 h 743"/>
                <a:gd name="T24" fmla="*/ 1868 w 3169"/>
                <a:gd name="T25" fmla="*/ 66 h 743"/>
                <a:gd name="T26" fmla="*/ 1630 w 3169"/>
                <a:gd name="T27" fmla="*/ 138 h 743"/>
                <a:gd name="T28" fmla="*/ 1362 w 3169"/>
                <a:gd name="T29" fmla="*/ 202 h 743"/>
                <a:gd name="T30" fmla="*/ 1288 w 3169"/>
                <a:gd name="T31" fmla="*/ 255 h 743"/>
                <a:gd name="T32" fmla="*/ 777 w 3169"/>
                <a:gd name="T33" fmla="*/ 417 h 743"/>
                <a:gd name="T34" fmla="*/ 339 w 3169"/>
                <a:gd name="T35" fmla="*/ 507 h 743"/>
                <a:gd name="T36" fmla="*/ 0 w 3169"/>
                <a:gd name="T37" fmla="*/ 625 h 743"/>
                <a:gd name="T38" fmla="*/ 303 w 3169"/>
                <a:gd name="T39" fmla="*/ 543 h 743"/>
                <a:gd name="T40" fmla="*/ 747 w 3169"/>
                <a:gd name="T41" fmla="*/ 453 h 743"/>
                <a:gd name="T42" fmla="*/ 1198 w 3169"/>
                <a:gd name="T43" fmla="*/ 315 h 743"/>
                <a:gd name="T44" fmla="*/ 997 w 3169"/>
                <a:gd name="T45" fmla="*/ 495 h 743"/>
                <a:gd name="T46" fmla="*/ 883 w 3169"/>
                <a:gd name="T47" fmla="*/ 751 h 743"/>
                <a:gd name="T48" fmla="*/ 877 w 3169"/>
                <a:gd name="T49" fmla="*/ 751 h 743"/>
                <a:gd name="T50" fmla="*/ 949 w 3169"/>
                <a:gd name="T51" fmla="*/ 751 h 743"/>
                <a:gd name="T52" fmla="*/ 1038 w 3169"/>
                <a:gd name="T53" fmla="*/ 501 h 743"/>
                <a:gd name="T54" fmla="*/ 1317 w 3169"/>
                <a:gd name="T55" fmla="*/ 285 h 743"/>
                <a:gd name="T56" fmla="*/ 1555 w 3169"/>
                <a:gd name="T57" fmla="*/ 453 h 743"/>
                <a:gd name="T58" fmla="*/ 1798 w 3169"/>
                <a:gd name="T59" fmla="*/ 685 h 743"/>
                <a:gd name="T60" fmla="*/ 1886 w 3169"/>
                <a:gd name="T61" fmla="*/ 751 h 743"/>
                <a:gd name="T62" fmla="*/ 1951 w 3169"/>
                <a:gd name="T63" fmla="*/ 751 h 743"/>
                <a:gd name="T64" fmla="*/ 1720 w 3169"/>
                <a:gd name="T65" fmla="*/ 531 h 743"/>
                <a:gd name="T66" fmla="*/ 1411 w 3169"/>
                <a:gd name="T67" fmla="*/ 243 h 743"/>
                <a:gd name="T68" fmla="*/ 1411 w 3169"/>
                <a:gd name="T69" fmla="*/ 243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a:extLst>
                <a:ext uri="{FF2B5EF4-FFF2-40B4-BE49-F238E27FC236}">
                  <a16:creationId xmlns:a16="http://schemas.microsoft.com/office/drawing/2014/main" id="{37A0180E-574F-41FF-B06B-E5EC2A660707}"/>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Rectangle 13">
              <a:extLst>
                <a:ext uri="{FF2B5EF4-FFF2-40B4-BE49-F238E27FC236}">
                  <a16:creationId xmlns:a16="http://schemas.microsoft.com/office/drawing/2014/main" id="{6304F294-7B86-458E-9F68-E300B48F7F51}"/>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Freeform 14">
              <a:extLst>
                <a:ext uri="{FF2B5EF4-FFF2-40B4-BE49-F238E27FC236}">
                  <a16:creationId xmlns:a16="http://schemas.microsoft.com/office/drawing/2014/main" id="{2801B78B-C269-46D0-84F2-D9598328DC29}"/>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latin typeface="Arial" charset="0"/>
              </a:endParaRPr>
            </a:p>
          </p:txBody>
        </p:sp>
        <p:sp>
          <p:nvSpPr>
            <p:cNvPr id="17" name="Freeform 15">
              <a:extLst>
                <a:ext uri="{FF2B5EF4-FFF2-40B4-BE49-F238E27FC236}">
                  <a16:creationId xmlns:a16="http://schemas.microsoft.com/office/drawing/2014/main" id="{F1415DCA-7DBA-4FF8-BE6A-18AD7630B87D}"/>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latin typeface="Arial" charset="0"/>
              </a:endParaRPr>
            </a:p>
          </p:txBody>
        </p:sp>
        <p:sp>
          <p:nvSpPr>
            <p:cNvPr id="18" name="Freeform 16">
              <a:extLst>
                <a:ext uri="{FF2B5EF4-FFF2-40B4-BE49-F238E27FC236}">
                  <a16:creationId xmlns:a16="http://schemas.microsoft.com/office/drawing/2014/main" id="{4BDDF13A-C0BD-4992-AD84-5E7461C56623}"/>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E2427929-C297-458F-81DF-7ED67024CE50}"/>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A4DD65C0-8330-4A66-B5A0-8652DA56EB04}"/>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0E234CFE-AB66-43A4-A8C7-49003DEBD1EA}"/>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latin typeface="Arial" charset="0"/>
              </a:endParaRPr>
            </a:p>
          </p:txBody>
        </p:sp>
        <p:sp>
          <p:nvSpPr>
            <p:cNvPr id="22" name="Freeform 20">
              <a:extLst>
                <a:ext uri="{FF2B5EF4-FFF2-40B4-BE49-F238E27FC236}">
                  <a16:creationId xmlns:a16="http://schemas.microsoft.com/office/drawing/2014/main" id="{4E4D1064-21FB-4806-983A-AF4352BB0F83}"/>
                </a:ext>
              </a:extLst>
            </p:cNvPr>
            <p:cNvSpPr>
              <a:spLocks/>
            </p:cNvSpPr>
            <p:nvPr/>
          </p:nvSpPr>
          <p:spPr bwMode="hidden">
            <a:xfrm>
              <a:off x="3160" y="1860"/>
              <a:ext cx="2162" cy="1934"/>
            </a:xfrm>
            <a:custGeom>
              <a:avLst/>
              <a:gdLst>
                <a:gd name="T0" fmla="*/ 1874 w 2153"/>
                <a:gd name="T1" fmla="*/ 859 h 1930"/>
                <a:gd name="T2" fmla="*/ 1969 w 2153"/>
                <a:gd name="T3" fmla="*/ 1027 h 1930"/>
                <a:gd name="T4" fmla="*/ 2087 w 2153"/>
                <a:gd name="T5" fmla="*/ 1176 h 1930"/>
                <a:gd name="T6" fmla="*/ 2153 w 2153"/>
                <a:gd name="T7" fmla="*/ 1258 h 1930"/>
                <a:gd name="T8" fmla="*/ 2189 w 2153"/>
                <a:gd name="T9" fmla="*/ 1306 h 1930"/>
                <a:gd name="T10" fmla="*/ 1921 w 2153"/>
                <a:gd name="T11" fmla="*/ 985 h 1930"/>
                <a:gd name="T12" fmla="*/ 1892 w 2153"/>
                <a:gd name="T13" fmla="*/ 937 h 1930"/>
                <a:gd name="T14" fmla="*/ 1812 w 2153"/>
                <a:gd name="T15" fmla="*/ 1252 h 1930"/>
                <a:gd name="T16" fmla="*/ 1798 w 2153"/>
                <a:gd name="T17" fmla="*/ 1498 h 1930"/>
                <a:gd name="T18" fmla="*/ 1850 w 2153"/>
                <a:gd name="T19" fmla="*/ 1922 h 1930"/>
                <a:gd name="T20" fmla="*/ 1819 w 2153"/>
                <a:gd name="T21" fmla="*/ 1946 h 1930"/>
                <a:gd name="T22" fmla="*/ 1774 w 2153"/>
                <a:gd name="T23" fmla="*/ 1546 h 1930"/>
                <a:gd name="T24" fmla="*/ 1756 w 2153"/>
                <a:gd name="T25" fmla="*/ 1300 h 1930"/>
                <a:gd name="T26" fmla="*/ 1792 w 2153"/>
                <a:gd name="T27" fmla="*/ 1093 h 1930"/>
                <a:gd name="T28" fmla="*/ 1798 w 2153"/>
                <a:gd name="T29" fmla="*/ 883 h 1930"/>
                <a:gd name="T30" fmla="*/ 1288 w 2153"/>
                <a:gd name="T31" fmla="*/ 1015 h 1930"/>
                <a:gd name="T32" fmla="*/ 837 w 2153"/>
                <a:gd name="T33" fmla="*/ 1140 h 1930"/>
                <a:gd name="T34" fmla="*/ 327 w 2153"/>
                <a:gd name="T35" fmla="*/ 1324 h 1930"/>
                <a:gd name="T36" fmla="*/ 18 w 2153"/>
                <a:gd name="T37" fmla="*/ 1432 h 1930"/>
                <a:gd name="T38" fmla="*/ 315 w 2153"/>
                <a:gd name="T39" fmla="*/ 1294 h 1930"/>
                <a:gd name="T40" fmla="*/ 694 w 2153"/>
                <a:gd name="T41" fmla="*/ 1152 h 1930"/>
                <a:gd name="T42" fmla="*/ 1038 w 2153"/>
                <a:gd name="T43" fmla="*/ 1045 h 1930"/>
                <a:gd name="T44" fmla="*/ 1435 w 2153"/>
                <a:gd name="T45" fmla="*/ 937 h 1930"/>
                <a:gd name="T46" fmla="*/ 1720 w 2153"/>
                <a:gd name="T47" fmla="*/ 823 h 1930"/>
                <a:gd name="T48" fmla="*/ 1357 w 2153"/>
                <a:gd name="T49" fmla="*/ 627 h 1930"/>
                <a:gd name="T50" fmla="*/ 877 w 2153"/>
                <a:gd name="T51" fmla="*/ 519 h 1930"/>
                <a:gd name="T52" fmla="*/ 231 w 2153"/>
                <a:gd name="T53" fmla="*/ 161 h 1930"/>
                <a:gd name="T54" fmla="*/ 0 w 2153"/>
                <a:gd name="T55" fmla="*/ 83 h 1930"/>
                <a:gd name="T56" fmla="*/ 333 w 2153"/>
                <a:gd name="T57" fmla="*/ 179 h 1930"/>
                <a:gd name="T58" fmla="*/ 724 w 2153"/>
                <a:gd name="T59" fmla="*/ 387 h 1930"/>
                <a:gd name="T60" fmla="*/ 949 w 2153"/>
                <a:gd name="T61" fmla="*/ 495 h 1930"/>
                <a:gd name="T62" fmla="*/ 1375 w 2153"/>
                <a:gd name="T63" fmla="*/ 597 h 1930"/>
                <a:gd name="T64" fmla="*/ 1678 w 2153"/>
                <a:gd name="T65" fmla="*/ 751 h 1930"/>
                <a:gd name="T66" fmla="*/ 1447 w 2153"/>
                <a:gd name="T67" fmla="*/ 465 h 1930"/>
                <a:gd name="T68" fmla="*/ 1306 w 2153"/>
                <a:gd name="T69" fmla="*/ 191 h 1930"/>
                <a:gd name="T70" fmla="*/ 1174 w 2153"/>
                <a:gd name="T71" fmla="*/ 0 h 1930"/>
                <a:gd name="T72" fmla="*/ 1363 w 2153"/>
                <a:gd name="T73" fmla="*/ 215 h 1930"/>
                <a:gd name="T74" fmla="*/ 1513 w 2153"/>
                <a:gd name="T75" fmla="*/ 489 h 1930"/>
                <a:gd name="T76" fmla="*/ 1774 w 2153"/>
                <a:gd name="T77" fmla="*/ 811 h 1930"/>
                <a:gd name="T78" fmla="*/ 1874 w 2153"/>
                <a:gd name="T79" fmla="*/ 859 h 1930"/>
                <a:gd name="T80" fmla="*/ 1874 w 2153"/>
                <a:gd name="T81" fmla="*/ 859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0133" name="Rectangle 21"/>
          <p:cNvSpPr>
            <a:spLocks noGrp="1" noChangeArrowheads="1"/>
          </p:cNvSpPr>
          <p:nvPr>
            <p:ph type="ctrTitle" sz="quarter"/>
          </p:nvPr>
        </p:nvSpPr>
        <p:spPr>
          <a:xfrm>
            <a:off x="914400" y="1828801"/>
            <a:ext cx="10363200" cy="1736725"/>
          </a:xfrm>
        </p:spPr>
        <p:txBody>
          <a:bodyPr/>
          <a:lstStyle>
            <a:lvl1pPr>
              <a:defRPr sz="5400"/>
            </a:lvl1pPr>
          </a:lstStyle>
          <a:p>
            <a:r>
              <a:rPr lang="en-US"/>
              <a:t>Click to edit Master title style</a:t>
            </a:r>
          </a:p>
        </p:txBody>
      </p:sp>
      <p:sp>
        <p:nvSpPr>
          <p:cNvPr id="90134" name="Rectangle 2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a:extLst>
              <a:ext uri="{FF2B5EF4-FFF2-40B4-BE49-F238E27FC236}">
                <a16:creationId xmlns:a16="http://schemas.microsoft.com/office/drawing/2014/main" id="{CD611E78-F810-40BB-8AE3-3251BA17A24B}"/>
              </a:ext>
            </a:extLst>
          </p:cNvPr>
          <p:cNvSpPr>
            <a:spLocks noGrp="1" noChangeArrowheads="1"/>
          </p:cNvSpPr>
          <p:nvPr>
            <p:ph type="dt" sz="quarter" idx="10"/>
          </p:nvPr>
        </p:nvSpPr>
        <p:spPr/>
        <p:txBody>
          <a:bodyPr/>
          <a:lstStyle>
            <a:lvl1pPr>
              <a:defRPr/>
            </a:lvl1pPr>
          </a:lstStyle>
          <a:p>
            <a:pPr>
              <a:defRPr/>
            </a:pPr>
            <a:endParaRPr lang="en-US"/>
          </a:p>
        </p:txBody>
      </p:sp>
      <p:sp>
        <p:nvSpPr>
          <p:cNvPr id="24" name="Rectangle 24">
            <a:extLst>
              <a:ext uri="{FF2B5EF4-FFF2-40B4-BE49-F238E27FC236}">
                <a16:creationId xmlns:a16="http://schemas.microsoft.com/office/drawing/2014/main" id="{5D53DC30-18CC-4F66-A27A-7FD17D4002B5}"/>
              </a:ext>
            </a:extLst>
          </p:cNvPr>
          <p:cNvSpPr>
            <a:spLocks noGrp="1" noChangeArrowheads="1"/>
          </p:cNvSpPr>
          <p:nvPr>
            <p:ph type="ftr" sz="quarter" idx="11"/>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id="{2C15068D-DB6B-4B9E-88F9-73BEB654DF06}"/>
              </a:ext>
            </a:extLst>
          </p:cNvPr>
          <p:cNvSpPr>
            <a:spLocks noGrp="1" noChangeArrowheads="1"/>
          </p:cNvSpPr>
          <p:nvPr>
            <p:ph type="sldNum" sz="quarter" idx="12"/>
          </p:nvPr>
        </p:nvSpPr>
        <p:spPr/>
        <p:txBody>
          <a:bodyPr/>
          <a:lstStyle>
            <a:lvl1pPr>
              <a:defRPr/>
            </a:lvl1pPr>
          </a:lstStyle>
          <a:p>
            <a:fld id="{EF75C1BB-EE93-4C8A-91C0-369289C5EDA9}" type="slidenum">
              <a:rPr lang="en-US" altLang="en-US"/>
              <a:pPr/>
              <a:t>‹#›</a:t>
            </a:fld>
            <a:endParaRPr lang="en-US" altLang="en-US"/>
          </a:p>
        </p:txBody>
      </p:sp>
    </p:spTree>
    <p:extLst>
      <p:ext uri="{BB962C8B-B14F-4D97-AF65-F5344CB8AC3E}">
        <p14:creationId xmlns:p14="http://schemas.microsoft.com/office/powerpoint/2010/main" val="17960507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3">
            <a:extLst>
              <a:ext uri="{FF2B5EF4-FFF2-40B4-BE49-F238E27FC236}">
                <a16:creationId xmlns:a16="http://schemas.microsoft.com/office/drawing/2014/main" id="{0CEB1499-77FA-40AE-A4DE-FD8AA10A74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22525A91-8C7E-496A-904A-C79F194FFF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8E6E10D-2535-4E2E-9EF3-64667FA124CC}"/>
              </a:ext>
            </a:extLst>
          </p:cNvPr>
          <p:cNvSpPr>
            <a:spLocks noGrp="1" noChangeArrowheads="1"/>
          </p:cNvSpPr>
          <p:nvPr>
            <p:ph type="sldNum" sz="quarter" idx="12"/>
          </p:nvPr>
        </p:nvSpPr>
        <p:spPr>
          <a:ln/>
        </p:spPr>
        <p:txBody>
          <a:bodyPr/>
          <a:lstStyle>
            <a:lvl1pPr>
              <a:defRPr/>
            </a:lvl1pPr>
          </a:lstStyle>
          <a:p>
            <a:fld id="{83304D7D-60BE-4959-B779-A82149C440F4}" type="slidenum">
              <a:rPr lang="en-US" altLang="en-US"/>
              <a:pPr/>
              <a:t>‹#›</a:t>
            </a:fld>
            <a:endParaRPr lang="en-US" altLang="en-US"/>
          </a:p>
        </p:txBody>
      </p:sp>
    </p:spTree>
    <p:extLst>
      <p:ext uri="{BB962C8B-B14F-4D97-AF65-F5344CB8AC3E}">
        <p14:creationId xmlns:p14="http://schemas.microsoft.com/office/powerpoint/2010/main" val="1036800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a:extLst>
              <a:ext uri="{FF2B5EF4-FFF2-40B4-BE49-F238E27FC236}">
                <a16:creationId xmlns:a16="http://schemas.microsoft.com/office/drawing/2014/main" id="{158FDD8B-31FA-4A5B-8D02-8655870936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BD4A2B50-8980-4AE8-8AF0-1C9D1AF0FE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130CAA5B-5FBC-468F-9C0F-E322BBC3DC3F}"/>
              </a:ext>
            </a:extLst>
          </p:cNvPr>
          <p:cNvSpPr>
            <a:spLocks noGrp="1" noChangeArrowheads="1"/>
          </p:cNvSpPr>
          <p:nvPr>
            <p:ph type="sldNum" sz="quarter" idx="12"/>
          </p:nvPr>
        </p:nvSpPr>
        <p:spPr>
          <a:ln/>
        </p:spPr>
        <p:txBody>
          <a:bodyPr/>
          <a:lstStyle>
            <a:lvl1pPr>
              <a:defRPr/>
            </a:lvl1pPr>
          </a:lstStyle>
          <a:p>
            <a:fld id="{AA56B3ED-1423-42C8-8DA7-9F9644BEB228}" type="slidenum">
              <a:rPr lang="en-US" altLang="en-US"/>
              <a:pPr/>
              <a:t>‹#›</a:t>
            </a:fld>
            <a:endParaRPr lang="en-US" altLang="en-US"/>
          </a:p>
        </p:txBody>
      </p:sp>
    </p:spTree>
    <p:extLst>
      <p:ext uri="{BB962C8B-B14F-4D97-AF65-F5344CB8AC3E}">
        <p14:creationId xmlns:p14="http://schemas.microsoft.com/office/powerpoint/2010/main" val="27572108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a:extLst>
              <a:ext uri="{FF2B5EF4-FFF2-40B4-BE49-F238E27FC236}">
                <a16:creationId xmlns:a16="http://schemas.microsoft.com/office/drawing/2014/main" id="{3B47216F-B28F-40BA-89F4-2DEE37E056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DD862849-5E6F-431B-82AD-70F85E0008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0EF6FA13-BEFD-4966-873B-7242F50BE641}"/>
              </a:ext>
            </a:extLst>
          </p:cNvPr>
          <p:cNvSpPr>
            <a:spLocks noGrp="1" noChangeArrowheads="1"/>
          </p:cNvSpPr>
          <p:nvPr>
            <p:ph type="sldNum" sz="quarter" idx="12"/>
          </p:nvPr>
        </p:nvSpPr>
        <p:spPr>
          <a:ln/>
        </p:spPr>
        <p:txBody>
          <a:bodyPr/>
          <a:lstStyle>
            <a:lvl1pPr>
              <a:defRPr/>
            </a:lvl1pPr>
          </a:lstStyle>
          <a:p>
            <a:fld id="{8B17DCF8-E4A5-478A-9D54-4F4CF931572D}" type="slidenum">
              <a:rPr lang="en-US" altLang="en-US"/>
              <a:pPr/>
              <a:t>‹#›</a:t>
            </a:fld>
            <a:endParaRPr lang="en-US" altLang="en-US"/>
          </a:p>
        </p:txBody>
      </p:sp>
    </p:spTree>
    <p:extLst>
      <p:ext uri="{BB962C8B-B14F-4D97-AF65-F5344CB8AC3E}">
        <p14:creationId xmlns:p14="http://schemas.microsoft.com/office/powerpoint/2010/main" val="9249807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E2320F43-4920-4B2C-9D97-5BF8D033E54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4">
            <a:extLst>
              <a:ext uri="{FF2B5EF4-FFF2-40B4-BE49-F238E27FC236}">
                <a16:creationId xmlns:a16="http://schemas.microsoft.com/office/drawing/2014/main" id="{D43634C5-E65B-4203-9418-7BF425ACDD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5">
            <a:extLst>
              <a:ext uri="{FF2B5EF4-FFF2-40B4-BE49-F238E27FC236}">
                <a16:creationId xmlns:a16="http://schemas.microsoft.com/office/drawing/2014/main" id="{FC1D3CD9-CF77-4FF7-BD47-1F6CA3164E37}"/>
              </a:ext>
            </a:extLst>
          </p:cNvPr>
          <p:cNvSpPr>
            <a:spLocks noGrp="1" noChangeArrowheads="1"/>
          </p:cNvSpPr>
          <p:nvPr>
            <p:ph type="sldNum" sz="quarter" idx="12"/>
          </p:nvPr>
        </p:nvSpPr>
        <p:spPr>
          <a:ln/>
        </p:spPr>
        <p:txBody>
          <a:bodyPr/>
          <a:lstStyle>
            <a:lvl1pPr>
              <a:defRPr/>
            </a:lvl1pPr>
          </a:lstStyle>
          <a:p>
            <a:fld id="{669AD4AC-B835-4955-B118-E04105CC92F4}" type="slidenum">
              <a:rPr lang="en-US" altLang="en-US"/>
              <a:pPr/>
              <a:t>‹#›</a:t>
            </a:fld>
            <a:endParaRPr lang="en-US" altLang="en-US"/>
          </a:p>
        </p:txBody>
      </p:sp>
    </p:spTree>
    <p:extLst>
      <p:ext uri="{BB962C8B-B14F-4D97-AF65-F5344CB8AC3E}">
        <p14:creationId xmlns:p14="http://schemas.microsoft.com/office/powerpoint/2010/main" val="24798014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a:extLst>
              <a:ext uri="{FF2B5EF4-FFF2-40B4-BE49-F238E27FC236}">
                <a16:creationId xmlns:a16="http://schemas.microsoft.com/office/drawing/2014/main" id="{0E7CFFC1-CD3A-4FA7-9482-CA68CE79D4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4">
            <a:extLst>
              <a:ext uri="{FF2B5EF4-FFF2-40B4-BE49-F238E27FC236}">
                <a16:creationId xmlns:a16="http://schemas.microsoft.com/office/drawing/2014/main" id="{9A8F6D3C-C64B-4E61-89C1-51181FDA0A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926B1E29-78F9-4B71-B195-097E420F82F4}"/>
              </a:ext>
            </a:extLst>
          </p:cNvPr>
          <p:cNvSpPr>
            <a:spLocks noGrp="1" noChangeArrowheads="1"/>
          </p:cNvSpPr>
          <p:nvPr>
            <p:ph type="sldNum" sz="quarter" idx="12"/>
          </p:nvPr>
        </p:nvSpPr>
        <p:spPr>
          <a:ln/>
        </p:spPr>
        <p:txBody>
          <a:bodyPr/>
          <a:lstStyle>
            <a:lvl1pPr>
              <a:defRPr/>
            </a:lvl1pPr>
          </a:lstStyle>
          <a:p>
            <a:fld id="{43E43F25-BF52-4CFA-A13E-975D043574FC}" type="slidenum">
              <a:rPr lang="en-US" altLang="en-US"/>
              <a:pPr/>
              <a:t>‹#›</a:t>
            </a:fld>
            <a:endParaRPr lang="en-US" altLang="en-US"/>
          </a:p>
        </p:txBody>
      </p:sp>
    </p:spTree>
    <p:extLst>
      <p:ext uri="{BB962C8B-B14F-4D97-AF65-F5344CB8AC3E}">
        <p14:creationId xmlns:p14="http://schemas.microsoft.com/office/powerpoint/2010/main" val="26488198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2AA459EF-0FB3-4970-93E7-07A1C19B380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4">
            <a:extLst>
              <a:ext uri="{FF2B5EF4-FFF2-40B4-BE49-F238E27FC236}">
                <a16:creationId xmlns:a16="http://schemas.microsoft.com/office/drawing/2014/main" id="{CDB827CA-91E9-438D-B638-EA430DC2D0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0D07841B-0FA0-479D-8912-7EDC74E1F3AE}"/>
              </a:ext>
            </a:extLst>
          </p:cNvPr>
          <p:cNvSpPr>
            <a:spLocks noGrp="1" noChangeArrowheads="1"/>
          </p:cNvSpPr>
          <p:nvPr>
            <p:ph type="sldNum" sz="quarter" idx="12"/>
          </p:nvPr>
        </p:nvSpPr>
        <p:spPr>
          <a:ln/>
        </p:spPr>
        <p:txBody>
          <a:bodyPr/>
          <a:lstStyle>
            <a:lvl1pPr>
              <a:defRPr/>
            </a:lvl1pPr>
          </a:lstStyle>
          <a:p>
            <a:fld id="{624CCE67-E429-4FB9-9BC9-DAF89AE8E300}" type="slidenum">
              <a:rPr lang="en-US" altLang="en-US"/>
              <a:pPr/>
              <a:t>‹#›</a:t>
            </a:fld>
            <a:endParaRPr lang="en-US" altLang="en-US"/>
          </a:p>
        </p:txBody>
      </p:sp>
    </p:spTree>
    <p:extLst>
      <p:ext uri="{BB962C8B-B14F-4D97-AF65-F5344CB8AC3E}">
        <p14:creationId xmlns:p14="http://schemas.microsoft.com/office/powerpoint/2010/main" val="1221335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32C62959-6378-43AF-A3FC-3B2991CF0F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1C4CDB86-CE20-4CB5-995E-7B5A42A387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5B1D6E00-50B9-466A-9CCE-30BE86C88E0B}"/>
              </a:ext>
            </a:extLst>
          </p:cNvPr>
          <p:cNvSpPr>
            <a:spLocks noGrp="1" noChangeArrowheads="1"/>
          </p:cNvSpPr>
          <p:nvPr>
            <p:ph type="sldNum" sz="quarter" idx="12"/>
          </p:nvPr>
        </p:nvSpPr>
        <p:spPr>
          <a:ln/>
        </p:spPr>
        <p:txBody>
          <a:bodyPr/>
          <a:lstStyle>
            <a:lvl1pPr>
              <a:defRPr/>
            </a:lvl1pPr>
          </a:lstStyle>
          <a:p>
            <a:fld id="{F7813288-DF34-432F-B916-894E4C766320}" type="slidenum">
              <a:rPr lang="en-US" altLang="en-US"/>
              <a:pPr/>
              <a:t>‹#›</a:t>
            </a:fld>
            <a:endParaRPr lang="en-US" altLang="en-US"/>
          </a:p>
        </p:txBody>
      </p:sp>
    </p:spTree>
    <p:extLst>
      <p:ext uri="{BB962C8B-B14F-4D97-AF65-F5344CB8AC3E}">
        <p14:creationId xmlns:p14="http://schemas.microsoft.com/office/powerpoint/2010/main" val="40827861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0B119EE4-A236-4A4E-AF8A-723D6CF3C0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84BFFDFC-7AFD-4BAE-8480-633D8B79F2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5E7C5A10-14BC-48DE-949B-1C6CE05AAC0A}"/>
              </a:ext>
            </a:extLst>
          </p:cNvPr>
          <p:cNvSpPr>
            <a:spLocks noGrp="1" noChangeArrowheads="1"/>
          </p:cNvSpPr>
          <p:nvPr>
            <p:ph type="sldNum" sz="quarter" idx="12"/>
          </p:nvPr>
        </p:nvSpPr>
        <p:spPr>
          <a:ln/>
        </p:spPr>
        <p:txBody>
          <a:bodyPr/>
          <a:lstStyle>
            <a:lvl1pPr>
              <a:defRPr/>
            </a:lvl1pPr>
          </a:lstStyle>
          <a:p>
            <a:fld id="{18315D89-EE50-484C-9A6B-EEF576CD3B95}" type="slidenum">
              <a:rPr lang="en-US" altLang="en-US"/>
              <a:pPr/>
              <a:t>‹#›</a:t>
            </a:fld>
            <a:endParaRPr lang="en-US" altLang="en-US"/>
          </a:p>
        </p:txBody>
      </p:sp>
    </p:spTree>
    <p:extLst>
      <p:ext uri="{BB962C8B-B14F-4D97-AF65-F5344CB8AC3E}">
        <p14:creationId xmlns:p14="http://schemas.microsoft.com/office/powerpoint/2010/main" val="171625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619B3D-F366-434A-A626-03577C9AA4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1C4F61-C655-4D6C-AAA7-ECEA7126DF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CA8A63-8DEB-43D1-8C15-A79AED9B12D1}"/>
              </a:ext>
            </a:extLst>
          </p:cNvPr>
          <p:cNvSpPr>
            <a:spLocks noGrp="1" noChangeArrowheads="1"/>
          </p:cNvSpPr>
          <p:nvPr>
            <p:ph type="sldNum" sz="quarter" idx="12"/>
          </p:nvPr>
        </p:nvSpPr>
        <p:spPr>
          <a:ln/>
        </p:spPr>
        <p:txBody>
          <a:bodyPr/>
          <a:lstStyle>
            <a:lvl1pPr>
              <a:defRPr/>
            </a:lvl1pPr>
          </a:lstStyle>
          <a:p>
            <a:fld id="{FAEDA96B-88B3-43B1-91D6-8AAEB3650D9D}" type="slidenum">
              <a:rPr lang="en-US" altLang="en-US"/>
              <a:pPr/>
              <a:t>‹#›</a:t>
            </a:fld>
            <a:endParaRPr lang="en-US" altLang="en-US"/>
          </a:p>
        </p:txBody>
      </p:sp>
    </p:spTree>
    <p:extLst>
      <p:ext uri="{BB962C8B-B14F-4D97-AF65-F5344CB8AC3E}">
        <p14:creationId xmlns:p14="http://schemas.microsoft.com/office/powerpoint/2010/main" val="25706152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AF75980F-6414-4B91-819E-9975E12D66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25F30BF3-D834-435C-BD7F-D585CB3E75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3DF619DD-30A8-4565-8CA0-F4158604433D}"/>
              </a:ext>
            </a:extLst>
          </p:cNvPr>
          <p:cNvSpPr>
            <a:spLocks noGrp="1" noChangeArrowheads="1"/>
          </p:cNvSpPr>
          <p:nvPr>
            <p:ph type="sldNum" sz="quarter" idx="12"/>
          </p:nvPr>
        </p:nvSpPr>
        <p:spPr>
          <a:ln/>
        </p:spPr>
        <p:txBody>
          <a:bodyPr/>
          <a:lstStyle>
            <a:lvl1pPr>
              <a:defRPr/>
            </a:lvl1pPr>
          </a:lstStyle>
          <a:p>
            <a:fld id="{0C375AA5-6218-4AE8-BA8C-DB6B16DF08F3}" type="slidenum">
              <a:rPr lang="en-US" altLang="en-US"/>
              <a:pPr/>
              <a:t>‹#›</a:t>
            </a:fld>
            <a:endParaRPr lang="en-US" altLang="en-US"/>
          </a:p>
        </p:txBody>
      </p:sp>
    </p:spTree>
    <p:extLst>
      <p:ext uri="{BB962C8B-B14F-4D97-AF65-F5344CB8AC3E}">
        <p14:creationId xmlns:p14="http://schemas.microsoft.com/office/powerpoint/2010/main" val="33032475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1E1F8FD3-CAF4-4B16-B200-5934FCB91A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B76A0AB7-058B-4FDD-ACF3-1E28251E00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88B5651D-7795-4933-98CA-59EA213289E3}"/>
              </a:ext>
            </a:extLst>
          </p:cNvPr>
          <p:cNvSpPr>
            <a:spLocks noGrp="1" noChangeArrowheads="1"/>
          </p:cNvSpPr>
          <p:nvPr>
            <p:ph type="sldNum" sz="quarter" idx="12"/>
          </p:nvPr>
        </p:nvSpPr>
        <p:spPr>
          <a:ln/>
        </p:spPr>
        <p:txBody>
          <a:bodyPr/>
          <a:lstStyle>
            <a:lvl1pPr>
              <a:defRPr/>
            </a:lvl1pPr>
          </a:lstStyle>
          <a:p>
            <a:fld id="{903E15E5-6126-4F29-B182-E18FDF610087}" type="slidenum">
              <a:rPr lang="en-US" altLang="en-US"/>
              <a:pPr/>
              <a:t>‹#›</a:t>
            </a:fld>
            <a:endParaRPr lang="en-US" altLang="en-US"/>
          </a:p>
        </p:txBody>
      </p:sp>
    </p:spTree>
    <p:extLst>
      <p:ext uri="{BB962C8B-B14F-4D97-AF65-F5344CB8AC3E}">
        <p14:creationId xmlns:p14="http://schemas.microsoft.com/office/powerpoint/2010/main" val="4838614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60D8D9D-809E-41C1-820B-0B724BEC2459}"/>
              </a:ext>
            </a:extLst>
          </p:cNvPr>
          <p:cNvSpPr>
            <a:spLocks/>
          </p:cNvSpPr>
          <p:nvPr/>
        </p:nvSpPr>
        <p:spPr bwMode="auto">
          <a:xfrm>
            <a:off x="381000" y="2803525"/>
            <a:ext cx="2117"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en-US"/>
              <a:t>Click to edit Master title style</a:t>
            </a:r>
          </a:p>
        </p:txBody>
      </p:sp>
      <p:sp>
        <p:nvSpPr>
          <p:cNvPr id="93187"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a:extLst>
              <a:ext uri="{FF2B5EF4-FFF2-40B4-BE49-F238E27FC236}">
                <a16:creationId xmlns:a16="http://schemas.microsoft.com/office/drawing/2014/main" id="{AB189B83-2706-4765-87D0-CBBB86B23878}"/>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CC97BA-0865-4120-8385-2E2C10DA91AD}"/>
              </a:ext>
            </a:extLst>
          </p:cNvPr>
          <p:cNvSpPr>
            <a:spLocks noGrp="1" noChangeArrowheads="1"/>
          </p:cNvSpPr>
          <p:nvPr>
            <p:ph type="sldNum" sz="quarter" idx="11"/>
          </p:nvPr>
        </p:nvSpPr>
        <p:spPr/>
        <p:txBody>
          <a:bodyPr/>
          <a:lstStyle>
            <a:lvl1pPr>
              <a:defRPr/>
            </a:lvl1pPr>
          </a:lstStyle>
          <a:p>
            <a:fld id="{C0B16073-95B1-4139-9259-7B80101DDD28}" type="slidenum">
              <a:rPr lang="en-US" altLang="en-US"/>
              <a:pPr/>
              <a:t>‹#›</a:t>
            </a:fld>
            <a:endParaRPr lang="en-US" altLang="en-US"/>
          </a:p>
        </p:txBody>
      </p:sp>
      <p:sp>
        <p:nvSpPr>
          <p:cNvPr id="7" name="Rectangle 7">
            <a:extLst>
              <a:ext uri="{FF2B5EF4-FFF2-40B4-BE49-F238E27FC236}">
                <a16:creationId xmlns:a16="http://schemas.microsoft.com/office/drawing/2014/main" id="{59E1000C-3033-4BBC-A861-A755BA37D06D}"/>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01341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98A136-A851-47CE-AC2A-4218EAEFE7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87EE3B-8204-4A02-914A-4B9268508F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929974-5598-49C9-8BE6-EFA12A0691D9}"/>
              </a:ext>
            </a:extLst>
          </p:cNvPr>
          <p:cNvSpPr>
            <a:spLocks noGrp="1" noChangeArrowheads="1"/>
          </p:cNvSpPr>
          <p:nvPr>
            <p:ph type="sldNum" sz="quarter" idx="12"/>
          </p:nvPr>
        </p:nvSpPr>
        <p:spPr>
          <a:ln/>
        </p:spPr>
        <p:txBody>
          <a:bodyPr/>
          <a:lstStyle>
            <a:lvl1pPr>
              <a:defRPr/>
            </a:lvl1pPr>
          </a:lstStyle>
          <a:p>
            <a:fld id="{E0CC01EB-765E-4599-92B9-145E9EF1A1F2}" type="slidenum">
              <a:rPr lang="en-US" altLang="en-US"/>
              <a:pPr/>
              <a:t>‹#›</a:t>
            </a:fld>
            <a:endParaRPr lang="en-US" altLang="en-US"/>
          </a:p>
        </p:txBody>
      </p:sp>
    </p:spTree>
    <p:extLst>
      <p:ext uri="{BB962C8B-B14F-4D97-AF65-F5344CB8AC3E}">
        <p14:creationId xmlns:p14="http://schemas.microsoft.com/office/powerpoint/2010/main" val="13016003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5FC1F3D-EC3D-4BC1-A29F-503A032921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06CFE7-2842-4B70-8690-74B020C6AC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988C6F-F159-474C-8E78-0C6C4D9A87D3}"/>
              </a:ext>
            </a:extLst>
          </p:cNvPr>
          <p:cNvSpPr>
            <a:spLocks noGrp="1" noChangeArrowheads="1"/>
          </p:cNvSpPr>
          <p:nvPr>
            <p:ph type="sldNum" sz="quarter" idx="12"/>
          </p:nvPr>
        </p:nvSpPr>
        <p:spPr>
          <a:ln/>
        </p:spPr>
        <p:txBody>
          <a:bodyPr/>
          <a:lstStyle>
            <a:lvl1pPr>
              <a:defRPr/>
            </a:lvl1pPr>
          </a:lstStyle>
          <a:p>
            <a:fld id="{5A9D4502-3AB8-404D-B300-B831EE20C1EC}" type="slidenum">
              <a:rPr lang="en-US" altLang="en-US"/>
              <a:pPr/>
              <a:t>‹#›</a:t>
            </a:fld>
            <a:endParaRPr lang="en-US" altLang="en-US"/>
          </a:p>
        </p:txBody>
      </p:sp>
    </p:spTree>
    <p:extLst>
      <p:ext uri="{BB962C8B-B14F-4D97-AF65-F5344CB8AC3E}">
        <p14:creationId xmlns:p14="http://schemas.microsoft.com/office/powerpoint/2010/main" val="5891614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D00884-449A-4B53-9CB2-6768260324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697882-896D-4ED2-BE13-3C19C661B7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8A0A9E-4C9F-436E-BEC9-382F95A378D3}"/>
              </a:ext>
            </a:extLst>
          </p:cNvPr>
          <p:cNvSpPr>
            <a:spLocks noGrp="1" noChangeArrowheads="1"/>
          </p:cNvSpPr>
          <p:nvPr>
            <p:ph type="sldNum" sz="quarter" idx="12"/>
          </p:nvPr>
        </p:nvSpPr>
        <p:spPr>
          <a:ln/>
        </p:spPr>
        <p:txBody>
          <a:bodyPr/>
          <a:lstStyle>
            <a:lvl1pPr>
              <a:defRPr/>
            </a:lvl1pPr>
          </a:lstStyle>
          <a:p>
            <a:fld id="{620D2A93-5802-44F6-92C8-9E9D26FAFF0F}" type="slidenum">
              <a:rPr lang="en-US" altLang="en-US"/>
              <a:pPr/>
              <a:t>‹#›</a:t>
            </a:fld>
            <a:endParaRPr lang="en-US" altLang="en-US"/>
          </a:p>
        </p:txBody>
      </p:sp>
    </p:spTree>
    <p:extLst>
      <p:ext uri="{BB962C8B-B14F-4D97-AF65-F5344CB8AC3E}">
        <p14:creationId xmlns:p14="http://schemas.microsoft.com/office/powerpoint/2010/main" val="18353328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73657C7-DAE9-44CB-9A41-D92D9B0DAB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6BD4815-111B-4601-B4FA-72B772BDB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C509512-9B59-43CB-AA47-BEC41DD7ADBA}"/>
              </a:ext>
            </a:extLst>
          </p:cNvPr>
          <p:cNvSpPr>
            <a:spLocks noGrp="1" noChangeArrowheads="1"/>
          </p:cNvSpPr>
          <p:nvPr>
            <p:ph type="sldNum" sz="quarter" idx="12"/>
          </p:nvPr>
        </p:nvSpPr>
        <p:spPr>
          <a:ln/>
        </p:spPr>
        <p:txBody>
          <a:bodyPr/>
          <a:lstStyle>
            <a:lvl1pPr>
              <a:defRPr/>
            </a:lvl1pPr>
          </a:lstStyle>
          <a:p>
            <a:fld id="{734F5553-3F47-499B-B1F7-2BF657FA6080}" type="slidenum">
              <a:rPr lang="en-US" altLang="en-US"/>
              <a:pPr/>
              <a:t>‹#›</a:t>
            </a:fld>
            <a:endParaRPr lang="en-US" altLang="en-US"/>
          </a:p>
        </p:txBody>
      </p:sp>
    </p:spTree>
    <p:extLst>
      <p:ext uri="{BB962C8B-B14F-4D97-AF65-F5344CB8AC3E}">
        <p14:creationId xmlns:p14="http://schemas.microsoft.com/office/powerpoint/2010/main" val="39789327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01E2C4-3E6B-43BC-A1C2-B4CC40797C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42544A-6703-43FA-8E02-8EA9ED920E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379A10-773E-478E-943E-1F4763E4BDE9}"/>
              </a:ext>
            </a:extLst>
          </p:cNvPr>
          <p:cNvSpPr>
            <a:spLocks noGrp="1" noChangeArrowheads="1"/>
          </p:cNvSpPr>
          <p:nvPr>
            <p:ph type="sldNum" sz="quarter" idx="12"/>
          </p:nvPr>
        </p:nvSpPr>
        <p:spPr>
          <a:ln/>
        </p:spPr>
        <p:txBody>
          <a:bodyPr/>
          <a:lstStyle>
            <a:lvl1pPr>
              <a:defRPr/>
            </a:lvl1pPr>
          </a:lstStyle>
          <a:p>
            <a:fld id="{848819C2-A7DD-4D8E-A705-D86CAEE1999F}" type="slidenum">
              <a:rPr lang="en-US" altLang="en-US"/>
              <a:pPr/>
              <a:t>‹#›</a:t>
            </a:fld>
            <a:endParaRPr lang="en-US" altLang="en-US"/>
          </a:p>
        </p:txBody>
      </p:sp>
    </p:spTree>
    <p:extLst>
      <p:ext uri="{BB962C8B-B14F-4D97-AF65-F5344CB8AC3E}">
        <p14:creationId xmlns:p14="http://schemas.microsoft.com/office/powerpoint/2010/main" val="30804348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64554F-CF89-4041-A9C3-2984655D94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FDE0CA-2724-45CB-8A9E-5861108773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38C1068-1146-4F39-964A-DF688695A208}"/>
              </a:ext>
            </a:extLst>
          </p:cNvPr>
          <p:cNvSpPr>
            <a:spLocks noGrp="1" noChangeArrowheads="1"/>
          </p:cNvSpPr>
          <p:nvPr>
            <p:ph type="sldNum" sz="quarter" idx="12"/>
          </p:nvPr>
        </p:nvSpPr>
        <p:spPr>
          <a:ln/>
        </p:spPr>
        <p:txBody>
          <a:bodyPr/>
          <a:lstStyle>
            <a:lvl1pPr>
              <a:defRPr/>
            </a:lvl1pPr>
          </a:lstStyle>
          <a:p>
            <a:fld id="{6CAEC473-EC1E-4DF2-9287-BC15A5EFF129}" type="slidenum">
              <a:rPr lang="en-US" altLang="en-US"/>
              <a:pPr/>
              <a:t>‹#›</a:t>
            </a:fld>
            <a:endParaRPr lang="en-US" altLang="en-US"/>
          </a:p>
        </p:txBody>
      </p:sp>
    </p:spTree>
    <p:extLst>
      <p:ext uri="{BB962C8B-B14F-4D97-AF65-F5344CB8AC3E}">
        <p14:creationId xmlns:p14="http://schemas.microsoft.com/office/powerpoint/2010/main" val="31878263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AA0BB5-8683-4247-B190-BA167CFA9B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986F42-E6DE-47BA-B605-E56F87BACD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AC02DD-8E3B-44F4-95C3-61CBBB5DD341}"/>
              </a:ext>
            </a:extLst>
          </p:cNvPr>
          <p:cNvSpPr>
            <a:spLocks noGrp="1" noChangeArrowheads="1"/>
          </p:cNvSpPr>
          <p:nvPr>
            <p:ph type="sldNum" sz="quarter" idx="12"/>
          </p:nvPr>
        </p:nvSpPr>
        <p:spPr>
          <a:ln/>
        </p:spPr>
        <p:txBody>
          <a:bodyPr/>
          <a:lstStyle>
            <a:lvl1pPr>
              <a:defRPr/>
            </a:lvl1pPr>
          </a:lstStyle>
          <a:p>
            <a:fld id="{BD278B0F-DC8C-495A-8D51-058079C2BBB9}" type="slidenum">
              <a:rPr lang="en-US" altLang="en-US"/>
              <a:pPr/>
              <a:t>‹#›</a:t>
            </a:fld>
            <a:endParaRPr lang="en-US" altLang="en-US"/>
          </a:p>
        </p:txBody>
      </p:sp>
    </p:spTree>
    <p:extLst>
      <p:ext uri="{BB962C8B-B14F-4D97-AF65-F5344CB8AC3E}">
        <p14:creationId xmlns:p14="http://schemas.microsoft.com/office/powerpoint/2010/main" val="328324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E3F602-B7F3-47B3-8106-E2C27551177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119201B-7DCE-429A-BBEE-FD3B5B0CD40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4BA69F1-6D57-4BDE-B15B-65323C7A3EA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57D0ABD-22D9-4BB1-8FAF-AF8BF13A0C5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C528AF0-3418-439D-9A7B-95E31A4989A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88E1949-72A4-4ADB-9B23-F416E78C62C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dissolve">
                                      <p:cBhvr>
                                        <p:cTn id="17" dur="500"/>
                                        <p:tgtEl>
                                          <p:spTgt spid="1027">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dissolve">
                                      <p:cBhvr>
                                        <p:cTn id="20" dur="500"/>
                                        <p:tgtEl>
                                          <p:spTgt spid="1027">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dissolve">
                                      <p:cBhvr>
                                        <p:cTn id="23" dur="500"/>
                                        <p:tgtEl>
                                          <p:spTgt spid="1027">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dissolve">
                                      <p:cBhvr>
                                        <p:cTn id="2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5BD12C-EF8B-47AB-BB7E-750115ADFBE2}"/>
              </a:ext>
            </a:extLst>
          </p:cNvPr>
          <p:cNvSpPr>
            <a:spLocks noGrp="1" noChangeArrowheads="1"/>
          </p:cNvSpPr>
          <p:nvPr>
            <p:ph type="title"/>
          </p:nvPr>
        </p:nvSpPr>
        <p:spPr bwMode="auto">
          <a:xfrm>
            <a:off x="800101" y="1557339"/>
            <a:ext cx="10191751"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a:extLst>
              <a:ext uri="{FF2B5EF4-FFF2-40B4-BE49-F238E27FC236}">
                <a16:creationId xmlns:a16="http://schemas.microsoft.com/office/drawing/2014/main" id="{AEE2FE9A-87C1-44A4-B470-7F7EC59075C4}"/>
              </a:ext>
            </a:extLst>
          </p:cNvPr>
          <p:cNvSpPr>
            <a:spLocks noGrp="1" noChangeArrowheads="1"/>
          </p:cNvSpPr>
          <p:nvPr>
            <p:ph type="body" idx="1"/>
          </p:nvPr>
        </p:nvSpPr>
        <p:spPr bwMode="auto">
          <a:xfrm>
            <a:off x="800101" y="2420938"/>
            <a:ext cx="10191751"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dk2" tx1="lt1" bg2="dk1" tx2="lt2" accent1="accent1" accent2="accent2" accent3="accent3" accent4="accent4" accent5="accent5" accent6="accent6" hlink="hlink" folHlink="folHlink"/>
  <p:sldLayoutIdLst>
    <p:sldLayoutId id="2147484523"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2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dissolve">
                                      <p:cBhvr>
                                        <p:cTn id="17" dur="500"/>
                                        <p:tgtEl>
                                          <p:spTgt spid="1027">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dissolve">
                                      <p:cBhvr>
                                        <p:cTn id="20" dur="500"/>
                                        <p:tgtEl>
                                          <p:spTgt spid="1027">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dissolve">
                                      <p:cBhvr>
                                        <p:cTn id="23" dur="500"/>
                                        <p:tgtEl>
                                          <p:spTgt spid="1027">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dissolve">
                                      <p:cBhvr>
                                        <p:cTn id="2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477A35F-8228-4398-BA40-C908655F4641}"/>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171" name="Rectangle 3">
            <a:extLst>
              <a:ext uri="{FF2B5EF4-FFF2-40B4-BE49-F238E27FC236}">
                <a16:creationId xmlns:a16="http://schemas.microsoft.com/office/drawing/2014/main" id="{65B7EE0F-4267-47F7-BA59-4B94565FC2ED}"/>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DA0128-3299-493F-884E-829A847C93A5}" type="slidenum">
              <a:rPr lang="en-US" altLang="en-US"/>
              <a:pPr/>
              <a:t>‹#›</a:t>
            </a:fld>
            <a:endParaRPr lang="en-US" altLang="en-US"/>
          </a:p>
        </p:txBody>
      </p:sp>
      <p:grpSp>
        <p:nvGrpSpPr>
          <p:cNvPr id="2052" name="Group 4">
            <a:extLst>
              <a:ext uri="{FF2B5EF4-FFF2-40B4-BE49-F238E27FC236}">
                <a16:creationId xmlns:a16="http://schemas.microsoft.com/office/drawing/2014/main" id="{39E30D77-0303-4D4F-A025-C8B4C05F218C}"/>
              </a:ext>
            </a:extLst>
          </p:cNvPr>
          <p:cNvGrpSpPr>
            <a:grpSpLocks/>
          </p:cNvGrpSpPr>
          <p:nvPr/>
        </p:nvGrpSpPr>
        <p:grpSpPr bwMode="auto">
          <a:xfrm>
            <a:off x="1" y="1"/>
            <a:ext cx="12187767" cy="6850063"/>
            <a:chOff x="0" y="0"/>
            <a:chExt cx="5758" cy="4315"/>
          </a:xfrm>
        </p:grpSpPr>
        <p:grpSp>
          <p:nvGrpSpPr>
            <p:cNvPr id="2056" name="Group 5">
              <a:extLst>
                <a:ext uri="{FF2B5EF4-FFF2-40B4-BE49-F238E27FC236}">
                  <a16:creationId xmlns:a16="http://schemas.microsoft.com/office/drawing/2014/main" id="{B7C98313-AE41-4359-9666-A9967A0EFB7F}"/>
                </a:ext>
              </a:extLst>
            </p:cNvPr>
            <p:cNvGrpSpPr>
              <a:grpSpLocks/>
            </p:cNvGrpSpPr>
            <p:nvPr userDrawn="1"/>
          </p:nvGrpSpPr>
          <p:grpSpPr bwMode="auto">
            <a:xfrm>
              <a:off x="1728" y="2230"/>
              <a:ext cx="4027" cy="2085"/>
              <a:chOff x="1728" y="2230"/>
              <a:chExt cx="4027" cy="2085"/>
            </a:xfrm>
          </p:grpSpPr>
          <p:sp>
            <p:nvSpPr>
              <p:cNvPr id="7174" name="Freeform 6">
                <a:extLst>
                  <a:ext uri="{FF2B5EF4-FFF2-40B4-BE49-F238E27FC236}">
                    <a16:creationId xmlns:a16="http://schemas.microsoft.com/office/drawing/2014/main" id="{3DE13CF3-BD31-4CAB-8286-9D5DD8D2DBC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charset="0"/>
                </a:endParaRPr>
              </a:p>
            </p:txBody>
          </p:sp>
          <p:sp>
            <p:nvSpPr>
              <p:cNvPr id="7175" name="Freeform 7">
                <a:extLst>
                  <a:ext uri="{FF2B5EF4-FFF2-40B4-BE49-F238E27FC236}">
                    <a16:creationId xmlns:a16="http://schemas.microsoft.com/office/drawing/2014/main" id="{AC51F6D9-4827-4561-8942-DBD06D818AF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charset="0"/>
                </a:endParaRPr>
              </a:p>
            </p:txBody>
          </p:sp>
          <p:sp>
            <p:nvSpPr>
              <p:cNvPr id="7176" name="Freeform 8">
                <a:extLst>
                  <a:ext uri="{FF2B5EF4-FFF2-40B4-BE49-F238E27FC236}">
                    <a16:creationId xmlns:a16="http://schemas.microsoft.com/office/drawing/2014/main" id="{6A14832B-1967-4A64-A3DB-483BE65CD07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sp>
            <p:nvSpPr>
              <p:cNvPr id="2062" name="Freeform 9">
                <a:extLst>
                  <a:ext uri="{FF2B5EF4-FFF2-40B4-BE49-F238E27FC236}">
                    <a16:creationId xmlns:a16="http://schemas.microsoft.com/office/drawing/2014/main" id="{C906E5F7-3C32-4E26-AFE2-522B7D41005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
                <a:extLst>
                  <a:ext uri="{FF2B5EF4-FFF2-40B4-BE49-F238E27FC236}">
                    <a16:creationId xmlns:a16="http://schemas.microsoft.com/office/drawing/2014/main" id="{234199C5-DD31-4E74-9C24-AA3BA5174D5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sp>
          <p:nvSpPr>
            <p:cNvPr id="7179" name="Freeform 11">
              <a:extLst>
                <a:ext uri="{FF2B5EF4-FFF2-40B4-BE49-F238E27FC236}">
                  <a16:creationId xmlns:a16="http://schemas.microsoft.com/office/drawing/2014/main" id="{4927AD6C-7233-4E11-A21F-B6664F5A3AD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058" name="Freeform 12">
              <a:extLst>
                <a:ext uri="{FF2B5EF4-FFF2-40B4-BE49-F238E27FC236}">
                  <a16:creationId xmlns:a16="http://schemas.microsoft.com/office/drawing/2014/main" id="{40161F45-EC2C-4245-9C4B-269FF615A10D}"/>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81" name="Rectangle 13">
            <a:extLst>
              <a:ext uri="{FF2B5EF4-FFF2-40B4-BE49-F238E27FC236}">
                <a16:creationId xmlns:a16="http://schemas.microsoft.com/office/drawing/2014/main" id="{5A94D3EA-CEB7-406F-9DB7-90F49E63F590}"/>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82" name="Rectangle 14">
            <a:extLst>
              <a:ext uri="{FF2B5EF4-FFF2-40B4-BE49-F238E27FC236}">
                <a16:creationId xmlns:a16="http://schemas.microsoft.com/office/drawing/2014/main" id="{7AAF93C9-BDA2-4D29-A902-4B4B44F743A4}"/>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7183" name="Rectangle 15">
            <a:extLst>
              <a:ext uri="{FF2B5EF4-FFF2-40B4-BE49-F238E27FC236}">
                <a16:creationId xmlns:a16="http://schemas.microsoft.com/office/drawing/2014/main" id="{E16D7CC0-1B94-48F1-8439-5C9A8D6BACA8}"/>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515"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89EF4B9-CA99-4B47-A89A-4209E25C4CB5}"/>
              </a:ext>
            </a:extLst>
          </p:cNvPr>
          <p:cNvGrpSpPr>
            <a:grpSpLocks/>
          </p:cNvGrpSpPr>
          <p:nvPr/>
        </p:nvGrpSpPr>
        <p:grpSpPr bwMode="auto">
          <a:xfrm>
            <a:off x="5067300" y="1789114"/>
            <a:ext cx="7120467" cy="5056187"/>
            <a:chOff x="2394" y="1127"/>
            <a:chExt cx="3364" cy="3185"/>
          </a:xfrm>
        </p:grpSpPr>
        <p:sp>
          <p:nvSpPr>
            <p:cNvPr id="10243" name="Rectangle 3">
              <a:extLst>
                <a:ext uri="{FF2B5EF4-FFF2-40B4-BE49-F238E27FC236}">
                  <a16:creationId xmlns:a16="http://schemas.microsoft.com/office/drawing/2014/main" id="{B74B533B-CD0B-4DEE-898F-DE83921F1CB0}"/>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244" name="Oval 4">
              <a:extLst>
                <a:ext uri="{FF2B5EF4-FFF2-40B4-BE49-F238E27FC236}">
                  <a16:creationId xmlns:a16="http://schemas.microsoft.com/office/drawing/2014/main" id="{09F5F1F2-3C13-4F35-90F3-D5C92DA1A938}"/>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10245" name="Rectangle 5">
              <a:extLst>
                <a:ext uri="{FF2B5EF4-FFF2-40B4-BE49-F238E27FC236}">
                  <a16:creationId xmlns:a16="http://schemas.microsoft.com/office/drawing/2014/main" id="{44CE5C11-0826-4C92-A25C-A866EBA6F854}"/>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246" name="Freeform 6">
              <a:extLst>
                <a:ext uri="{FF2B5EF4-FFF2-40B4-BE49-F238E27FC236}">
                  <a16:creationId xmlns:a16="http://schemas.microsoft.com/office/drawing/2014/main" id="{807BC017-133A-466F-B9CC-9B2BF521236D}"/>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47" name="Rectangle 7">
              <a:extLst>
                <a:ext uri="{FF2B5EF4-FFF2-40B4-BE49-F238E27FC236}">
                  <a16:creationId xmlns:a16="http://schemas.microsoft.com/office/drawing/2014/main" id="{8CABC0D8-A2D4-4257-A76D-AEBBE2CC1176}"/>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248" name="Rectangle 8">
              <a:extLst>
                <a:ext uri="{FF2B5EF4-FFF2-40B4-BE49-F238E27FC236}">
                  <a16:creationId xmlns:a16="http://schemas.microsoft.com/office/drawing/2014/main" id="{4F6A1EFC-FF88-41DE-B038-3E01CE1A71EB}"/>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249" name="Rectangle 9">
              <a:extLst>
                <a:ext uri="{FF2B5EF4-FFF2-40B4-BE49-F238E27FC236}">
                  <a16:creationId xmlns:a16="http://schemas.microsoft.com/office/drawing/2014/main" id="{0DEAEB2A-81F1-4EA4-A95D-6FBAD86DD7B3}"/>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250" name="Rectangle 10">
              <a:extLst>
                <a:ext uri="{FF2B5EF4-FFF2-40B4-BE49-F238E27FC236}">
                  <a16:creationId xmlns:a16="http://schemas.microsoft.com/office/drawing/2014/main" id="{FDDE0EC7-CBE1-481E-B317-74F04EED4D22}"/>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251" name="Rectangle 11">
              <a:extLst>
                <a:ext uri="{FF2B5EF4-FFF2-40B4-BE49-F238E27FC236}">
                  <a16:creationId xmlns:a16="http://schemas.microsoft.com/office/drawing/2014/main" id="{7DC16F42-26D4-4E57-9F53-73D1A47277E9}"/>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252" name="Freeform 12">
              <a:extLst>
                <a:ext uri="{FF2B5EF4-FFF2-40B4-BE49-F238E27FC236}">
                  <a16:creationId xmlns:a16="http://schemas.microsoft.com/office/drawing/2014/main" id="{61A32D73-34F9-4EB4-ADEE-68865932077E}"/>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53" name="Freeform 13">
              <a:extLst>
                <a:ext uri="{FF2B5EF4-FFF2-40B4-BE49-F238E27FC236}">
                  <a16:creationId xmlns:a16="http://schemas.microsoft.com/office/drawing/2014/main" id="{4197C144-E4C8-4131-A8C6-3A97F979E804}"/>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54" name="Freeform 14">
              <a:extLst>
                <a:ext uri="{FF2B5EF4-FFF2-40B4-BE49-F238E27FC236}">
                  <a16:creationId xmlns:a16="http://schemas.microsoft.com/office/drawing/2014/main" id="{E360D281-4CE5-48D3-B915-3D252C00C120}"/>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charset="0"/>
              </a:endParaRPr>
            </a:p>
          </p:txBody>
        </p:sp>
        <p:sp>
          <p:nvSpPr>
            <p:cNvPr id="10255" name="Freeform 15">
              <a:extLst>
                <a:ext uri="{FF2B5EF4-FFF2-40B4-BE49-F238E27FC236}">
                  <a16:creationId xmlns:a16="http://schemas.microsoft.com/office/drawing/2014/main" id="{A908DF13-AED3-4609-BEDC-06A678E605B6}"/>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0256" name="Freeform 16">
              <a:extLst>
                <a:ext uri="{FF2B5EF4-FFF2-40B4-BE49-F238E27FC236}">
                  <a16:creationId xmlns:a16="http://schemas.microsoft.com/office/drawing/2014/main" id="{36D0F2DC-32A7-4426-B10F-D3C9C3C6DBC1}"/>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57" name="Freeform 17">
              <a:extLst>
                <a:ext uri="{FF2B5EF4-FFF2-40B4-BE49-F238E27FC236}">
                  <a16:creationId xmlns:a16="http://schemas.microsoft.com/office/drawing/2014/main" id="{03F275D7-F5B7-4C25-98B4-EB2422F16612}"/>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58" name="Freeform 18">
              <a:extLst>
                <a:ext uri="{FF2B5EF4-FFF2-40B4-BE49-F238E27FC236}">
                  <a16:creationId xmlns:a16="http://schemas.microsoft.com/office/drawing/2014/main" id="{6F0C397C-0A58-4290-AB17-8C0B27B82649}"/>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59" name="Freeform 19">
              <a:extLst>
                <a:ext uri="{FF2B5EF4-FFF2-40B4-BE49-F238E27FC236}">
                  <a16:creationId xmlns:a16="http://schemas.microsoft.com/office/drawing/2014/main" id="{66CA5212-24E9-421E-B8EA-8EC304EDE0F7}"/>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60" name="Freeform 20">
              <a:extLst>
                <a:ext uri="{FF2B5EF4-FFF2-40B4-BE49-F238E27FC236}">
                  <a16:creationId xmlns:a16="http://schemas.microsoft.com/office/drawing/2014/main" id="{B0ED7417-24F8-4F84-98DB-C7D5CF542A31}"/>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61" name="Freeform 21">
              <a:extLst>
                <a:ext uri="{FF2B5EF4-FFF2-40B4-BE49-F238E27FC236}">
                  <a16:creationId xmlns:a16="http://schemas.microsoft.com/office/drawing/2014/main" id="{0CE3D8D6-FAAA-44FC-A5AA-81C4D69EA7E9}"/>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62" name="Freeform 22">
              <a:extLst>
                <a:ext uri="{FF2B5EF4-FFF2-40B4-BE49-F238E27FC236}">
                  <a16:creationId xmlns:a16="http://schemas.microsoft.com/office/drawing/2014/main" id="{5E4FA3A7-5737-4083-9ACF-D30409ED0D64}"/>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63" name="Freeform 23">
              <a:extLst>
                <a:ext uri="{FF2B5EF4-FFF2-40B4-BE49-F238E27FC236}">
                  <a16:creationId xmlns:a16="http://schemas.microsoft.com/office/drawing/2014/main" id="{F9C6D2B4-C55E-43EE-8D3A-8A4A49DB9E49}"/>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0264" name="Freeform 24">
              <a:extLst>
                <a:ext uri="{FF2B5EF4-FFF2-40B4-BE49-F238E27FC236}">
                  <a16:creationId xmlns:a16="http://schemas.microsoft.com/office/drawing/2014/main" id="{A3D87440-A591-42EA-B950-A7FF977B0CBC}"/>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65" name="Freeform 25">
              <a:extLst>
                <a:ext uri="{FF2B5EF4-FFF2-40B4-BE49-F238E27FC236}">
                  <a16:creationId xmlns:a16="http://schemas.microsoft.com/office/drawing/2014/main" id="{A85CA9FC-A2C7-4CFF-8B7F-C9299459C53F}"/>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66" name="Freeform 26">
              <a:extLst>
                <a:ext uri="{FF2B5EF4-FFF2-40B4-BE49-F238E27FC236}">
                  <a16:creationId xmlns:a16="http://schemas.microsoft.com/office/drawing/2014/main" id="{ED57E92E-76C8-451D-A190-354C926CCD66}"/>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67" name="Oval 27">
              <a:extLst>
                <a:ext uri="{FF2B5EF4-FFF2-40B4-BE49-F238E27FC236}">
                  <a16:creationId xmlns:a16="http://schemas.microsoft.com/office/drawing/2014/main" id="{2F633F77-9CE2-4E2A-A906-1CC1C636DA8F}"/>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charset="0"/>
              </a:endParaRPr>
            </a:p>
          </p:txBody>
        </p:sp>
        <p:sp>
          <p:nvSpPr>
            <p:cNvPr id="10268" name="Oval 28">
              <a:extLst>
                <a:ext uri="{FF2B5EF4-FFF2-40B4-BE49-F238E27FC236}">
                  <a16:creationId xmlns:a16="http://schemas.microsoft.com/office/drawing/2014/main" id="{FB0BD459-DEDE-46D1-A3B6-BB1F8671A07C}"/>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10269" name="Oval 29">
              <a:extLst>
                <a:ext uri="{FF2B5EF4-FFF2-40B4-BE49-F238E27FC236}">
                  <a16:creationId xmlns:a16="http://schemas.microsoft.com/office/drawing/2014/main" id="{5B91A721-B6EB-433F-BB22-A1424C2382DA}"/>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charset="0"/>
              </a:endParaRPr>
            </a:p>
          </p:txBody>
        </p:sp>
        <p:sp>
          <p:nvSpPr>
            <p:cNvPr id="10270" name="Freeform 30">
              <a:extLst>
                <a:ext uri="{FF2B5EF4-FFF2-40B4-BE49-F238E27FC236}">
                  <a16:creationId xmlns:a16="http://schemas.microsoft.com/office/drawing/2014/main" id="{0BB97CA8-5548-4CFC-A5AF-C4EAA1D3DAAE}"/>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71" name="Freeform 31">
              <a:extLst>
                <a:ext uri="{FF2B5EF4-FFF2-40B4-BE49-F238E27FC236}">
                  <a16:creationId xmlns:a16="http://schemas.microsoft.com/office/drawing/2014/main" id="{E9A4E648-5C9C-4F6D-8DBE-552A2D103FE5}"/>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0272" name="Rectangle 32">
              <a:extLst>
                <a:ext uri="{FF2B5EF4-FFF2-40B4-BE49-F238E27FC236}">
                  <a16:creationId xmlns:a16="http://schemas.microsoft.com/office/drawing/2014/main" id="{23064C16-5806-4CA4-9056-FCD40981D653}"/>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charset="0"/>
              </a:endParaRPr>
            </a:p>
          </p:txBody>
        </p:sp>
        <p:sp>
          <p:nvSpPr>
            <p:cNvPr id="10273" name="Rectangle 33">
              <a:extLst>
                <a:ext uri="{FF2B5EF4-FFF2-40B4-BE49-F238E27FC236}">
                  <a16:creationId xmlns:a16="http://schemas.microsoft.com/office/drawing/2014/main" id="{04340B1C-5D5D-4111-ABC2-1C4DF33E2888}"/>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274" name="AutoShape 34">
              <a:extLst>
                <a:ext uri="{FF2B5EF4-FFF2-40B4-BE49-F238E27FC236}">
                  <a16:creationId xmlns:a16="http://schemas.microsoft.com/office/drawing/2014/main" id="{6288F9CC-5304-4B79-8FF1-2F2EA8EA88E6}"/>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10275" name="Freeform 35">
              <a:extLst>
                <a:ext uri="{FF2B5EF4-FFF2-40B4-BE49-F238E27FC236}">
                  <a16:creationId xmlns:a16="http://schemas.microsoft.com/office/drawing/2014/main" id="{A9A34E3D-FB90-4378-AD35-3552F60699DA}"/>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charset="0"/>
              </a:endParaRPr>
            </a:p>
          </p:txBody>
        </p:sp>
        <p:sp>
          <p:nvSpPr>
            <p:cNvPr id="10276" name="Freeform 36">
              <a:extLst>
                <a:ext uri="{FF2B5EF4-FFF2-40B4-BE49-F238E27FC236}">
                  <a16:creationId xmlns:a16="http://schemas.microsoft.com/office/drawing/2014/main" id="{9F0E167F-BEB0-4CD7-8AC4-46AFFA2870DE}"/>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grpSp>
      <p:sp>
        <p:nvSpPr>
          <p:cNvPr id="10277" name="Rectangle 37">
            <a:extLst>
              <a:ext uri="{FF2B5EF4-FFF2-40B4-BE49-F238E27FC236}">
                <a16:creationId xmlns:a16="http://schemas.microsoft.com/office/drawing/2014/main" id="{BD2C2451-DC8F-4E18-911C-570BD876C910}"/>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8" name="Rectangle 38">
            <a:extLst>
              <a:ext uri="{FF2B5EF4-FFF2-40B4-BE49-F238E27FC236}">
                <a16:creationId xmlns:a16="http://schemas.microsoft.com/office/drawing/2014/main" id="{16647367-5E11-4462-8065-B5CED17C84A7}"/>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9" name="Rectangle 39">
            <a:extLst>
              <a:ext uri="{FF2B5EF4-FFF2-40B4-BE49-F238E27FC236}">
                <a16:creationId xmlns:a16="http://schemas.microsoft.com/office/drawing/2014/main" id="{FAC5919A-C873-41CC-94A7-0A635A05D5E2}"/>
              </a:ext>
            </a:extLst>
          </p:cNvPr>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p>
        </p:txBody>
      </p:sp>
      <p:sp>
        <p:nvSpPr>
          <p:cNvPr id="10280" name="Rectangle 40">
            <a:extLst>
              <a:ext uri="{FF2B5EF4-FFF2-40B4-BE49-F238E27FC236}">
                <a16:creationId xmlns:a16="http://schemas.microsoft.com/office/drawing/2014/main" id="{D188BB29-24E5-40E8-BACD-6EF2020182BC}"/>
              </a:ext>
            </a:extLst>
          </p:cNvPr>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p>
        </p:txBody>
      </p:sp>
      <p:sp>
        <p:nvSpPr>
          <p:cNvPr id="10281" name="Rectangle 41">
            <a:extLst>
              <a:ext uri="{FF2B5EF4-FFF2-40B4-BE49-F238E27FC236}">
                <a16:creationId xmlns:a16="http://schemas.microsoft.com/office/drawing/2014/main" id="{E5865098-5AC8-4442-91D2-8C2841E07349}"/>
              </a:ext>
            </a:extLst>
          </p:cNvPr>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41908599-2B86-4CED-BC55-AC2FB51F3CC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16"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7"/>
                                        </p:tgtEl>
                                        <p:attrNameLst>
                                          <p:attrName>style.visibility</p:attrName>
                                        </p:attrNameLst>
                                      </p:cBhvr>
                                      <p:to>
                                        <p:strVal val="visible"/>
                                      </p:to>
                                    </p:set>
                                    <p:animEffect transition="in" filter="fade">
                                      <p:cBhvr>
                                        <p:cTn id="7" dur="2000"/>
                                        <p:tgtEl>
                                          <p:spTgt spid="10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8">
                                            <p:txEl>
                                              <p:pRg st="0" end="0"/>
                                            </p:txEl>
                                          </p:spTgt>
                                        </p:tgtEl>
                                        <p:attrNameLst>
                                          <p:attrName>style.visibility</p:attrName>
                                        </p:attrNameLst>
                                      </p:cBhvr>
                                      <p:to>
                                        <p:strVal val="visible"/>
                                      </p:to>
                                    </p:set>
                                    <p:animEffect transition="in" filter="fade">
                                      <p:cBhvr>
                                        <p:cTn id="12" dur="2000"/>
                                        <p:tgtEl>
                                          <p:spTgt spid="1027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8">
                                            <p:txEl>
                                              <p:pRg st="1" end="1"/>
                                            </p:txEl>
                                          </p:spTgt>
                                        </p:tgtEl>
                                        <p:attrNameLst>
                                          <p:attrName>style.visibility</p:attrName>
                                        </p:attrNameLst>
                                      </p:cBhvr>
                                      <p:to>
                                        <p:strVal val="visible"/>
                                      </p:to>
                                    </p:set>
                                    <p:animEffect transition="in" filter="fade">
                                      <p:cBhvr>
                                        <p:cTn id="15" dur="2000"/>
                                        <p:tgtEl>
                                          <p:spTgt spid="1027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8">
                                            <p:txEl>
                                              <p:pRg st="2" end="2"/>
                                            </p:txEl>
                                          </p:spTgt>
                                        </p:tgtEl>
                                        <p:attrNameLst>
                                          <p:attrName>style.visibility</p:attrName>
                                        </p:attrNameLst>
                                      </p:cBhvr>
                                      <p:to>
                                        <p:strVal val="visible"/>
                                      </p:to>
                                    </p:set>
                                    <p:animEffect transition="in" filter="fade">
                                      <p:cBhvr>
                                        <p:cTn id="18" dur="2000"/>
                                        <p:tgtEl>
                                          <p:spTgt spid="1027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8">
                                            <p:txEl>
                                              <p:pRg st="3" end="3"/>
                                            </p:txEl>
                                          </p:spTgt>
                                        </p:tgtEl>
                                        <p:attrNameLst>
                                          <p:attrName>style.visibility</p:attrName>
                                        </p:attrNameLst>
                                      </p:cBhvr>
                                      <p:to>
                                        <p:strVal val="visible"/>
                                      </p:to>
                                    </p:set>
                                    <p:animEffect transition="in" filter="fade">
                                      <p:cBhvr>
                                        <p:cTn id="21" dur="2000"/>
                                        <p:tgtEl>
                                          <p:spTgt spid="1027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8">
                                            <p:txEl>
                                              <p:pRg st="4" end="4"/>
                                            </p:txEl>
                                          </p:spTgt>
                                        </p:tgtEl>
                                        <p:attrNameLst>
                                          <p:attrName>style.visibility</p:attrName>
                                        </p:attrNameLst>
                                      </p:cBhvr>
                                      <p:to>
                                        <p:strVal val="visible"/>
                                      </p:to>
                                    </p:set>
                                    <p:animEffect transition="in" filter="fade">
                                      <p:cBhvr>
                                        <p:cTn id="24" dur="2000"/>
                                        <p:tgtEl>
                                          <p:spTgt spid="102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7" grpId="0"/>
      <p:bldP spid="10278" grpId="0" build="p">
        <p:tmplLst>
          <p:tmpl lvl="1">
            <p:tnLst>
              <p:par>
                <p:cTn presetID="10" presetClass="entr" presetSubtype="0" fill="hold" nodeType="click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2B2B2"/>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CC16330-8558-4301-8DA6-853EADAB1091}"/>
              </a:ext>
            </a:extLst>
          </p:cNvPr>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a:extLst>
              <a:ext uri="{FF2B5EF4-FFF2-40B4-BE49-F238E27FC236}">
                <a16:creationId xmlns:a16="http://schemas.microsoft.com/office/drawing/2014/main" id="{D6D20FB7-A07A-45AE-B977-6AF4252F31C2}"/>
              </a:ext>
            </a:extLst>
          </p:cNvPr>
          <p:cNvSpPr>
            <a:spLocks noGrp="1" noChangeArrowheads="1"/>
          </p:cNvSpPr>
          <p:nvPr>
            <p:ph type="title"/>
          </p:nvPr>
        </p:nvSpPr>
        <p:spPr bwMode="auto">
          <a:xfrm>
            <a:off x="908051" y="501651"/>
            <a:ext cx="10397067" cy="1038225"/>
          </a:xfrm>
          <a:prstGeom prst="rect">
            <a:avLst/>
          </a:prstGeom>
          <a:noFill/>
          <a:ln w="9525">
            <a:noFill/>
            <a:miter lim="800000"/>
            <a:headEnd/>
            <a:tailEnd/>
          </a:ln>
          <a:effectLst>
            <a:outerShdw dist="35921" dir="2700000" algn="ctr" rotWithShape="0">
              <a:schemeClr val="tx1"/>
            </a:outerShdw>
          </a:effectLst>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59396" name="Rectangle 4">
            <a:extLst>
              <a:ext uri="{FF2B5EF4-FFF2-40B4-BE49-F238E27FC236}">
                <a16:creationId xmlns:a16="http://schemas.microsoft.com/office/drawing/2014/main" id="{2BD13368-568F-4EFC-9B11-2974AF4A5457}"/>
              </a:ext>
            </a:extLst>
          </p:cNvPr>
          <p:cNvSpPr>
            <a:spLocks noGrp="1" noChangeArrowheads="1"/>
          </p:cNvSpPr>
          <p:nvPr>
            <p:ph type="body" idx="1"/>
          </p:nvPr>
        </p:nvSpPr>
        <p:spPr bwMode="auto">
          <a:xfrm>
            <a:off x="914400" y="2238375"/>
            <a:ext cx="10363200" cy="3857625"/>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7" name="Rectangle 5">
            <a:extLst>
              <a:ext uri="{FF2B5EF4-FFF2-40B4-BE49-F238E27FC236}">
                <a16:creationId xmlns:a16="http://schemas.microsoft.com/office/drawing/2014/main" id="{3D8BE44F-8450-4AD6-BB23-0E283D5826D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eaLnBrk="0" hangingPunct="0">
              <a:defRPr sz="1400">
                <a:solidFill>
                  <a:schemeClr val="bg1"/>
                </a:solidFill>
                <a:latin typeface="+mn-lt"/>
              </a:defRPr>
            </a:lvl1pPr>
          </a:lstStyle>
          <a:p>
            <a:pPr>
              <a:defRPr/>
            </a:pPr>
            <a:endParaRPr lang="en-US"/>
          </a:p>
        </p:txBody>
      </p:sp>
      <p:sp>
        <p:nvSpPr>
          <p:cNvPr id="59398" name="Rectangle 6">
            <a:extLst>
              <a:ext uri="{FF2B5EF4-FFF2-40B4-BE49-F238E27FC236}">
                <a16:creationId xmlns:a16="http://schemas.microsoft.com/office/drawing/2014/main" id="{11492BAE-5CDA-4E02-992C-3D55E11BA57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eaLnBrk="0" hangingPunct="0">
              <a:defRPr sz="1400">
                <a:solidFill>
                  <a:schemeClr val="bg1"/>
                </a:solidFill>
                <a:latin typeface="+mn-lt"/>
              </a:defRPr>
            </a:lvl1pPr>
          </a:lstStyle>
          <a:p>
            <a:pPr>
              <a:defRPr/>
            </a:pPr>
            <a:endParaRPr lang="en-US"/>
          </a:p>
        </p:txBody>
      </p:sp>
      <p:sp>
        <p:nvSpPr>
          <p:cNvPr id="59399" name="Rectangle 7">
            <a:extLst>
              <a:ext uri="{FF2B5EF4-FFF2-40B4-BE49-F238E27FC236}">
                <a16:creationId xmlns:a16="http://schemas.microsoft.com/office/drawing/2014/main" id="{B8B6D974-FDBE-438C-9302-4EF99430EAA8}"/>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eaLnBrk="0" hangingPunct="0">
              <a:defRPr sz="1400">
                <a:solidFill>
                  <a:schemeClr val="bg1"/>
                </a:solidFill>
                <a:latin typeface="Times New Roman" panose="02020603050405020304" pitchFamily="18" charset="0"/>
              </a:defRPr>
            </a:lvl1pPr>
          </a:lstStyle>
          <a:p>
            <a:fld id="{BA4D9FC0-DFDA-40A3-8FAA-CCA7B35666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17"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Lst>
  <p:hf hdr="0" ftr="0" dt="0"/>
  <p:txStyles>
    <p:titleStyle>
      <a:lvl1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2pPr>
      <a:lvl3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3pPr>
      <a:lvl4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4pPr>
      <a:lvl5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5pPr>
      <a:lvl6pPr marL="457200"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6pPr>
      <a:lvl7pPr marL="914400"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7pPr>
      <a:lvl8pPr marL="1371600"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8pPr>
      <a:lvl9pPr marL="1828800"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9pPr>
    </p:titleStyle>
    <p:bodyStyle>
      <a:lvl1pPr marL="374650" indent="-374650" algn="l" rtl="0" eaLnBrk="0" fontAlgn="base" hangingPunct="0">
        <a:lnSpc>
          <a:spcPct val="95000"/>
        </a:lnSpc>
        <a:spcBef>
          <a:spcPct val="20000"/>
        </a:spcBef>
        <a:spcAft>
          <a:spcPct val="0"/>
        </a:spcAft>
        <a:buClr>
          <a:srgbClr val="FFCC66"/>
        </a:buClr>
        <a:buSzPct val="80000"/>
        <a:buFont typeface="Monotype Sorts" charset="2"/>
        <a:buChar char=""/>
        <a:defRPr sz="2800" b="1">
          <a:solidFill>
            <a:schemeClr val="bg1"/>
          </a:solidFill>
          <a:effectLst>
            <a:outerShdw blurRad="38100" dist="38100" dir="2700000" algn="tl">
              <a:srgbClr val="000000"/>
            </a:outerShdw>
          </a:effectLst>
          <a:latin typeface="+mn-lt"/>
          <a:ea typeface="+mn-ea"/>
          <a:cs typeface="+mn-cs"/>
        </a:defRPr>
      </a:lvl1pPr>
      <a:lvl2pPr marL="850900" indent="-285750" algn="l" rtl="0" eaLnBrk="0" fontAlgn="base" hangingPunct="0">
        <a:lnSpc>
          <a:spcPct val="95000"/>
        </a:lnSpc>
        <a:spcBef>
          <a:spcPct val="20000"/>
        </a:spcBef>
        <a:spcAft>
          <a:spcPct val="0"/>
        </a:spcAft>
        <a:buClr>
          <a:srgbClr val="FFCC66"/>
        </a:buClr>
        <a:buSzPct val="115000"/>
        <a:buChar char="–"/>
        <a:defRPr sz="2400" b="1">
          <a:solidFill>
            <a:schemeClr val="bg1"/>
          </a:solidFill>
          <a:effectLst>
            <a:outerShdw blurRad="38100" dist="38100" dir="2700000" algn="tl">
              <a:srgbClr val="000000"/>
            </a:outerShdw>
          </a:effectLst>
          <a:latin typeface="+mn-lt"/>
        </a:defRPr>
      </a:lvl2pPr>
      <a:lvl3pPr marL="1333500" indent="-292100" algn="l" rtl="0" eaLnBrk="0" fontAlgn="base" hangingPunct="0">
        <a:lnSpc>
          <a:spcPct val="95000"/>
        </a:lnSpc>
        <a:spcBef>
          <a:spcPct val="20000"/>
        </a:spcBef>
        <a:spcAft>
          <a:spcPct val="0"/>
        </a:spcAft>
        <a:buClr>
          <a:srgbClr val="FFCC66"/>
        </a:buClr>
        <a:buSzPct val="80000"/>
        <a:buFont typeface="Monotype Sorts" charset="2"/>
        <a:buChar char=""/>
        <a:defRPr sz="2000" b="1">
          <a:solidFill>
            <a:schemeClr val="bg1"/>
          </a:solidFill>
          <a:effectLst>
            <a:outerShdw blurRad="38100" dist="38100" dir="2700000" algn="tl">
              <a:srgbClr val="000000"/>
            </a:outerShdw>
          </a:effectLst>
          <a:latin typeface="+mn-lt"/>
        </a:defRPr>
      </a:lvl3pPr>
      <a:lvl4pPr marL="1752600" indent="-228600" algn="l" rtl="0" eaLnBrk="0" fontAlgn="base" hangingPunct="0">
        <a:lnSpc>
          <a:spcPct val="95000"/>
        </a:lnSpc>
        <a:spcBef>
          <a:spcPct val="20000"/>
        </a:spcBef>
        <a:spcAft>
          <a:spcPct val="0"/>
        </a:spcAft>
        <a:buClr>
          <a:srgbClr val="FFCC66"/>
        </a:buClr>
        <a:buSzPct val="115000"/>
        <a:buChar char="–"/>
        <a:defRPr sz="2000" b="1">
          <a:solidFill>
            <a:schemeClr val="bg1"/>
          </a:solidFill>
          <a:effectLst>
            <a:outerShdw blurRad="38100" dist="38100" dir="2700000" algn="tl">
              <a:srgbClr val="000000"/>
            </a:outerShdw>
          </a:effectLst>
          <a:latin typeface="+mn-lt"/>
        </a:defRPr>
      </a:lvl4pPr>
      <a:lvl5pPr marL="2228850" indent="-285750" algn="l" rtl="0" eaLnBrk="0" fontAlgn="base" hangingPunct="0">
        <a:lnSpc>
          <a:spcPct val="95000"/>
        </a:lnSpc>
        <a:spcBef>
          <a:spcPct val="20000"/>
        </a:spcBef>
        <a:spcAft>
          <a:spcPct val="0"/>
        </a:spcAft>
        <a:buClr>
          <a:srgbClr val="FFCC66"/>
        </a:buClr>
        <a:buSzPct val="80000"/>
        <a:buFont typeface="Monotype Sorts" charset="2"/>
        <a:buChar char=""/>
        <a:defRPr sz="2000" b="1">
          <a:solidFill>
            <a:schemeClr val="bg1"/>
          </a:solidFill>
          <a:effectLst>
            <a:outerShdw blurRad="38100" dist="38100" dir="2700000" algn="tl">
              <a:srgbClr val="000000"/>
            </a:outerShdw>
          </a:effectLst>
          <a:latin typeface="+mn-lt"/>
        </a:defRPr>
      </a:lvl5pPr>
      <a:lvl6pPr marL="2686050" indent="-285750" algn="l" rtl="0" eaLnBrk="0" fontAlgn="base" hangingPunct="0">
        <a:lnSpc>
          <a:spcPct val="95000"/>
        </a:lnSpc>
        <a:spcBef>
          <a:spcPct val="20000"/>
        </a:spcBef>
        <a:spcAft>
          <a:spcPct val="0"/>
        </a:spcAft>
        <a:buClr>
          <a:srgbClr val="FFCC66"/>
        </a:buClr>
        <a:buSzPct val="80000"/>
        <a:buFont typeface="Monotype Sorts" charset="2"/>
        <a:buChar char=""/>
        <a:defRPr b="1">
          <a:solidFill>
            <a:schemeClr val="bg1"/>
          </a:solidFill>
          <a:effectLst>
            <a:outerShdw blurRad="38100" dist="38100" dir="2700000" algn="tl">
              <a:srgbClr val="000000"/>
            </a:outerShdw>
          </a:effectLst>
          <a:latin typeface="+mn-lt"/>
        </a:defRPr>
      </a:lvl6pPr>
      <a:lvl7pPr marL="3143250" indent="-285750" algn="l" rtl="0" eaLnBrk="0" fontAlgn="base" hangingPunct="0">
        <a:lnSpc>
          <a:spcPct val="95000"/>
        </a:lnSpc>
        <a:spcBef>
          <a:spcPct val="20000"/>
        </a:spcBef>
        <a:spcAft>
          <a:spcPct val="0"/>
        </a:spcAft>
        <a:buClr>
          <a:srgbClr val="FFCC66"/>
        </a:buClr>
        <a:buSzPct val="80000"/>
        <a:buFont typeface="Monotype Sorts" charset="2"/>
        <a:buChar char=""/>
        <a:defRPr b="1">
          <a:solidFill>
            <a:schemeClr val="bg1"/>
          </a:solidFill>
          <a:effectLst>
            <a:outerShdw blurRad="38100" dist="38100" dir="2700000" algn="tl">
              <a:srgbClr val="000000"/>
            </a:outerShdw>
          </a:effectLst>
          <a:latin typeface="+mn-lt"/>
        </a:defRPr>
      </a:lvl7pPr>
      <a:lvl8pPr marL="3600450" indent="-285750" algn="l" rtl="0" eaLnBrk="0" fontAlgn="base" hangingPunct="0">
        <a:lnSpc>
          <a:spcPct val="95000"/>
        </a:lnSpc>
        <a:spcBef>
          <a:spcPct val="20000"/>
        </a:spcBef>
        <a:spcAft>
          <a:spcPct val="0"/>
        </a:spcAft>
        <a:buClr>
          <a:srgbClr val="FFCC66"/>
        </a:buClr>
        <a:buSzPct val="80000"/>
        <a:buFont typeface="Monotype Sorts" charset="2"/>
        <a:buChar char=""/>
        <a:defRPr b="1">
          <a:solidFill>
            <a:schemeClr val="bg1"/>
          </a:solidFill>
          <a:effectLst>
            <a:outerShdw blurRad="38100" dist="38100" dir="2700000" algn="tl">
              <a:srgbClr val="000000"/>
            </a:outerShdw>
          </a:effectLst>
          <a:latin typeface="+mn-lt"/>
        </a:defRPr>
      </a:lvl8pPr>
      <a:lvl9pPr marL="4057650" indent="-285750" algn="l" rtl="0" eaLnBrk="0" fontAlgn="base" hangingPunct="0">
        <a:lnSpc>
          <a:spcPct val="95000"/>
        </a:lnSpc>
        <a:spcBef>
          <a:spcPct val="20000"/>
        </a:spcBef>
        <a:spcAft>
          <a:spcPct val="0"/>
        </a:spcAft>
        <a:buClr>
          <a:srgbClr val="FFCC66"/>
        </a:buClr>
        <a:buSzPct val="80000"/>
        <a:buFont typeface="Monotype Sorts" charset="2"/>
        <a:buChar char=""/>
        <a:defRPr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B989C57-A183-4E6C-ABE9-0C7C14786D95}"/>
              </a:ext>
            </a:extLst>
          </p:cNvPr>
          <p:cNvSpPr>
            <a:spLocks noGrp="1" noChangeArrowheads="1"/>
          </p:cNvSpPr>
          <p:nvPr>
            <p:ph type="title"/>
          </p:nvPr>
        </p:nvSpPr>
        <p:spPr bwMode="auto">
          <a:xfrm>
            <a:off x="2540000" y="228600"/>
            <a:ext cx="965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5B5744B2-1B11-48AE-9738-6E60BE2C2EF6}"/>
              </a:ext>
            </a:extLst>
          </p:cNvPr>
          <p:cNvSpPr>
            <a:spLocks noGrp="1" noChangeArrowheads="1"/>
          </p:cNvSpPr>
          <p:nvPr>
            <p:ph type="body" idx="1"/>
          </p:nvPr>
        </p:nvSpPr>
        <p:spPr bwMode="auto">
          <a:xfrm>
            <a:off x="1828800" y="13716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4" name="Rectangle 4">
            <a:extLst>
              <a:ext uri="{FF2B5EF4-FFF2-40B4-BE49-F238E27FC236}">
                <a16:creationId xmlns:a16="http://schemas.microsoft.com/office/drawing/2014/main" id="{A5E2A1E5-D521-4066-B43B-1D9436DCA08D}"/>
              </a:ext>
            </a:extLst>
          </p:cNvPr>
          <p:cNvSpPr>
            <a:spLocks noGrp="1" noChangeArrowheads="1"/>
          </p:cNvSpPr>
          <p:nvPr>
            <p:ph type="dt" sz="half" idx="2"/>
          </p:nvPr>
        </p:nvSpPr>
        <p:spPr bwMode="auto">
          <a:xfrm>
            <a:off x="142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Arial" charset="0"/>
              </a:defRPr>
            </a:lvl1pPr>
          </a:lstStyle>
          <a:p>
            <a:pPr>
              <a:defRPr/>
            </a:pPr>
            <a:endParaRPr lang="en-US"/>
          </a:p>
        </p:txBody>
      </p:sp>
      <p:sp>
        <p:nvSpPr>
          <p:cNvPr id="66565" name="Rectangle 5">
            <a:extLst>
              <a:ext uri="{FF2B5EF4-FFF2-40B4-BE49-F238E27FC236}">
                <a16:creationId xmlns:a16="http://schemas.microsoft.com/office/drawing/2014/main" id="{8F23AB1E-AB03-4381-8CA8-11B8D0257357}"/>
              </a:ext>
            </a:extLst>
          </p:cNvPr>
          <p:cNvSpPr>
            <a:spLocks noGrp="1" noChangeArrowheads="1"/>
          </p:cNvSpPr>
          <p:nvPr>
            <p:ph type="ftr" sz="quarter" idx="3"/>
          </p:nvPr>
        </p:nvSpPr>
        <p:spPr bwMode="auto">
          <a:xfrm>
            <a:off x="4673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Arial" charset="0"/>
              </a:defRPr>
            </a:lvl1pPr>
          </a:lstStyle>
          <a:p>
            <a:pPr>
              <a:defRPr/>
            </a:pPr>
            <a:endParaRPr lang="en-US"/>
          </a:p>
        </p:txBody>
      </p:sp>
      <p:sp>
        <p:nvSpPr>
          <p:cNvPr id="66566" name="Rectangle 6">
            <a:extLst>
              <a:ext uri="{FF2B5EF4-FFF2-40B4-BE49-F238E27FC236}">
                <a16:creationId xmlns:a16="http://schemas.microsoft.com/office/drawing/2014/main" id="{34CF290C-36B0-4582-B600-F1C77D77FFE2}"/>
              </a:ext>
            </a:extLst>
          </p:cNvPr>
          <p:cNvSpPr>
            <a:spLocks noGrp="1" noChangeArrowheads="1"/>
          </p:cNvSpPr>
          <p:nvPr>
            <p:ph type="sldNum" sz="quarter" idx="4"/>
          </p:nvPr>
        </p:nvSpPr>
        <p:spPr bwMode="auto">
          <a:xfrm>
            <a:off x="9245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defRPr>
            </a:lvl1pPr>
          </a:lstStyle>
          <a:p>
            <a:fld id="{84A05398-B985-45D9-A22D-FD3A48075BC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18"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hf hdr="0" ftr="0" dt="0"/>
  <p:txStyles>
    <p:title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Impact" pitchFamily="34" charset="0"/>
        </a:defRPr>
      </a:lvl2pPr>
      <a:lvl3pPr algn="l" rtl="0" eaLnBrk="0" fontAlgn="base" hangingPunct="0">
        <a:spcBef>
          <a:spcPct val="0"/>
        </a:spcBef>
        <a:spcAft>
          <a:spcPct val="0"/>
        </a:spcAft>
        <a:defRPr sz="4400">
          <a:solidFill>
            <a:schemeClr val="bg2"/>
          </a:solidFill>
          <a:latin typeface="Impact" pitchFamily="34" charset="0"/>
        </a:defRPr>
      </a:lvl3pPr>
      <a:lvl4pPr algn="l" rtl="0" eaLnBrk="0" fontAlgn="base" hangingPunct="0">
        <a:spcBef>
          <a:spcPct val="0"/>
        </a:spcBef>
        <a:spcAft>
          <a:spcPct val="0"/>
        </a:spcAft>
        <a:defRPr sz="4400">
          <a:solidFill>
            <a:schemeClr val="bg2"/>
          </a:solidFill>
          <a:latin typeface="Impact" pitchFamily="34" charset="0"/>
        </a:defRPr>
      </a:lvl4pPr>
      <a:lvl5pPr algn="l" rtl="0" eaLnBrk="0" fontAlgn="base" hangingPunct="0">
        <a:spcBef>
          <a:spcPct val="0"/>
        </a:spcBef>
        <a:spcAft>
          <a:spcPct val="0"/>
        </a:spcAft>
        <a:defRPr sz="4400">
          <a:solidFill>
            <a:schemeClr val="bg2"/>
          </a:solidFill>
          <a:latin typeface="Impact" pitchFamily="34" charset="0"/>
        </a:defRPr>
      </a:lvl5pPr>
      <a:lvl6pPr marL="457200" algn="l" rtl="0" fontAlgn="base">
        <a:spcBef>
          <a:spcPct val="0"/>
        </a:spcBef>
        <a:spcAft>
          <a:spcPct val="0"/>
        </a:spcAft>
        <a:defRPr sz="4400">
          <a:solidFill>
            <a:schemeClr val="bg2"/>
          </a:solidFill>
          <a:latin typeface="Impact" pitchFamily="34" charset="0"/>
        </a:defRPr>
      </a:lvl6pPr>
      <a:lvl7pPr marL="914400" algn="l" rtl="0" fontAlgn="base">
        <a:spcBef>
          <a:spcPct val="0"/>
        </a:spcBef>
        <a:spcAft>
          <a:spcPct val="0"/>
        </a:spcAft>
        <a:defRPr sz="4400">
          <a:solidFill>
            <a:schemeClr val="bg2"/>
          </a:solidFill>
          <a:latin typeface="Impact" pitchFamily="34" charset="0"/>
        </a:defRPr>
      </a:lvl7pPr>
      <a:lvl8pPr marL="1371600" algn="l" rtl="0" fontAlgn="base">
        <a:spcBef>
          <a:spcPct val="0"/>
        </a:spcBef>
        <a:spcAft>
          <a:spcPct val="0"/>
        </a:spcAft>
        <a:defRPr sz="4400">
          <a:solidFill>
            <a:schemeClr val="bg2"/>
          </a:solidFill>
          <a:latin typeface="Impact" pitchFamily="34" charset="0"/>
        </a:defRPr>
      </a:lvl8pPr>
      <a:lvl9pPr marL="1828800" algn="l" rtl="0" fontAlgn="base">
        <a:spcBef>
          <a:spcPct val="0"/>
        </a:spcBef>
        <a:spcAft>
          <a:spcPct val="0"/>
        </a:spcAft>
        <a:defRPr sz="4400">
          <a:solidFill>
            <a:schemeClr val="bg2"/>
          </a:solidFill>
          <a:latin typeface="Impact" pitchFamily="34" charset="0"/>
        </a:defRPr>
      </a:lvl9pPr>
    </p:titleStyle>
    <p:bodyStyle>
      <a:lvl1pPr marL="342900" indent="-342900" algn="l" rtl="0" eaLnBrk="0" fontAlgn="base" hangingPunct="0">
        <a:spcBef>
          <a:spcPct val="20000"/>
        </a:spcBef>
        <a:spcAft>
          <a:spcPct val="0"/>
        </a:spcAft>
        <a:buClr>
          <a:srgbClr val="FFFFFF"/>
        </a:buClr>
        <a:buChar char="•"/>
        <a:defRPr sz="3200" b="1">
          <a:solidFill>
            <a:srgbClr val="FFFFF5"/>
          </a:solidFill>
          <a:latin typeface="+mn-lt"/>
          <a:ea typeface="+mn-ea"/>
          <a:cs typeface="+mn-cs"/>
        </a:defRPr>
      </a:lvl1pPr>
      <a:lvl2pPr marL="742950" indent="-285750" algn="l" rtl="0" eaLnBrk="0" fontAlgn="base" hangingPunct="0">
        <a:spcBef>
          <a:spcPct val="20000"/>
        </a:spcBef>
        <a:spcAft>
          <a:spcPct val="0"/>
        </a:spcAft>
        <a:buClr>
          <a:srgbClr val="FFFFFF"/>
        </a:buClr>
        <a:buChar char="•"/>
        <a:defRPr sz="2800" b="1">
          <a:solidFill>
            <a:srgbClr val="FFFFF5"/>
          </a:solidFill>
          <a:latin typeface="+mn-lt"/>
        </a:defRPr>
      </a:lvl2pPr>
      <a:lvl3pPr marL="1143000" indent="-228600" algn="l" rtl="0" eaLnBrk="0" fontAlgn="base" hangingPunct="0">
        <a:spcBef>
          <a:spcPct val="20000"/>
        </a:spcBef>
        <a:spcAft>
          <a:spcPct val="0"/>
        </a:spcAft>
        <a:buClr>
          <a:srgbClr val="FFFFFF"/>
        </a:buClr>
        <a:buChar char="•"/>
        <a:defRPr sz="2400" b="1">
          <a:solidFill>
            <a:srgbClr val="FFFFF5"/>
          </a:solidFill>
          <a:latin typeface="+mn-lt"/>
        </a:defRPr>
      </a:lvl3pPr>
      <a:lvl4pPr marL="1600200" indent="-228600" algn="l" rtl="0" eaLnBrk="0" fontAlgn="base" hangingPunct="0">
        <a:spcBef>
          <a:spcPct val="20000"/>
        </a:spcBef>
        <a:spcAft>
          <a:spcPct val="0"/>
        </a:spcAft>
        <a:buClr>
          <a:srgbClr val="FFFFFF"/>
        </a:buClr>
        <a:buChar char="•"/>
        <a:defRPr sz="2000" b="1">
          <a:solidFill>
            <a:srgbClr val="FFFFF5"/>
          </a:solidFill>
          <a:latin typeface="+mn-lt"/>
        </a:defRPr>
      </a:lvl4pPr>
      <a:lvl5pPr marL="2057400" indent="-228600" algn="l" rtl="0" eaLnBrk="0" fontAlgn="base" hangingPunct="0">
        <a:spcBef>
          <a:spcPct val="20000"/>
        </a:spcBef>
        <a:spcAft>
          <a:spcPct val="0"/>
        </a:spcAft>
        <a:buClr>
          <a:srgbClr val="FFFFFF"/>
        </a:buClr>
        <a:buChar char="•"/>
        <a:defRPr sz="2000" b="1">
          <a:solidFill>
            <a:srgbClr val="FFFFF5"/>
          </a:solidFill>
          <a:latin typeface="+mn-lt"/>
        </a:defRPr>
      </a:lvl5pPr>
      <a:lvl6pPr marL="2514600" indent="-228600" algn="l" rtl="0" fontAlgn="base">
        <a:spcBef>
          <a:spcPct val="20000"/>
        </a:spcBef>
        <a:spcAft>
          <a:spcPct val="0"/>
        </a:spcAft>
        <a:buClr>
          <a:srgbClr val="FFFFFF"/>
        </a:buClr>
        <a:buChar char="•"/>
        <a:defRPr sz="2000" b="1">
          <a:solidFill>
            <a:srgbClr val="FFFFF5"/>
          </a:solidFill>
          <a:latin typeface="+mn-lt"/>
        </a:defRPr>
      </a:lvl6pPr>
      <a:lvl7pPr marL="2971800" indent="-228600" algn="l" rtl="0" fontAlgn="base">
        <a:spcBef>
          <a:spcPct val="20000"/>
        </a:spcBef>
        <a:spcAft>
          <a:spcPct val="0"/>
        </a:spcAft>
        <a:buClr>
          <a:srgbClr val="FFFFFF"/>
        </a:buClr>
        <a:buChar char="•"/>
        <a:defRPr sz="2000" b="1">
          <a:solidFill>
            <a:srgbClr val="FFFFF5"/>
          </a:solidFill>
          <a:latin typeface="+mn-lt"/>
        </a:defRPr>
      </a:lvl7pPr>
      <a:lvl8pPr marL="3429000" indent="-228600" algn="l" rtl="0" fontAlgn="base">
        <a:spcBef>
          <a:spcPct val="20000"/>
        </a:spcBef>
        <a:spcAft>
          <a:spcPct val="0"/>
        </a:spcAft>
        <a:buClr>
          <a:srgbClr val="FFFFFF"/>
        </a:buClr>
        <a:buChar char="•"/>
        <a:defRPr sz="2000" b="1">
          <a:solidFill>
            <a:srgbClr val="FFFFF5"/>
          </a:solidFill>
          <a:latin typeface="+mn-lt"/>
        </a:defRPr>
      </a:lvl8pPr>
      <a:lvl9pPr marL="3886200" indent="-228600" algn="l" rtl="0" fontAlgn="base">
        <a:spcBef>
          <a:spcPct val="20000"/>
        </a:spcBef>
        <a:spcAft>
          <a:spcPct val="0"/>
        </a:spcAft>
        <a:buClr>
          <a:srgbClr val="FFFFFF"/>
        </a:buClr>
        <a:buChar char="•"/>
        <a:defRPr sz="2000" b="1">
          <a:solidFill>
            <a:srgbClr val="FFFFF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9B5B6DBB-080C-43DB-A8E5-88E0B5804719}"/>
              </a:ext>
            </a:extLst>
          </p:cNvPr>
          <p:cNvGrpSpPr>
            <a:grpSpLocks/>
          </p:cNvGrpSpPr>
          <p:nvPr/>
        </p:nvGrpSpPr>
        <p:grpSpPr bwMode="auto">
          <a:xfrm>
            <a:off x="8405285" y="1"/>
            <a:ext cx="3786716" cy="3254375"/>
            <a:chOff x="3115" y="0"/>
            <a:chExt cx="2170" cy="2486"/>
          </a:xfrm>
        </p:grpSpPr>
        <p:grpSp>
          <p:nvGrpSpPr>
            <p:cNvPr id="6152" name="Group 3">
              <a:extLst>
                <a:ext uri="{FF2B5EF4-FFF2-40B4-BE49-F238E27FC236}">
                  <a16:creationId xmlns:a16="http://schemas.microsoft.com/office/drawing/2014/main" id="{589119E0-871B-4945-B161-7D7C6F33D435}"/>
                </a:ext>
              </a:extLst>
            </p:cNvPr>
            <p:cNvGrpSpPr>
              <a:grpSpLocks/>
            </p:cNvGrpSpPr>
            <p:nvPr/>
          </p:nvGrpSpPr>
          <p:grpSpPr bwMode="auto">
            <a:xfrm>
              <a:off x="4080" y="1910"/>
              <a:ext cx="768" cy="576"/>
              <a:chOff x="0" y="0"/>
              <a:chExt cx="768" cy="576"/>
            </a:xfrm>
          </p:grpSpPr>
          <p:sp>
            <p:nvSpPr>
              <p:cNvPr id="6284" name="Oval 4">
                <a:extLst>
                  <a:ext uri="{FF2B5EF4-FFF2-40B4-BE49-F238E27FC236}">
                    <a16:creationId xmlns:a16="http://schemas.microsoft.com/office/drawing/2014/main" id="{4DE5FD07-7ADC-401B-84C8-21C7174CE270}"/>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285" name="Oval 5">
                <a:extLst>
                  <a:ext uri="{FF2B5EF4-FFF2-40B4-BE49-F238E27FC236}">
                    <a16:creationId xmlns:a16="http://schemas.microsoft.com/office/drawing/2014/main" id="{2EF72D50-39F5-433A-A06E-BF3AFF8270B3}"/>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grpSp>
          <p:nvGrpSpPr>
            <p:cNvPr id="6153" name="Group 6">
              <a:extLst>
                <a:ext uri="{FF2B5EF4-FFF2-40B4-BE49-F238E27FC236}">
                  <a16:creationId xmlns:a16="http://schemas.microsoft.com/office/drawing/2014/main" id="{1943D066-874D-49C6-B8C7-8F0E0ABAAA27}"/>
                </a:ext>
              </a:extLst>
            </p:cNvPr>
            <p:cNvGrpSpPr>
              <a:grpSpLocks/>
            </p:cNvGrpSpPr>
            <p:nvPr/>
          </p:nvGrpSpPr>
          <p:grpSpPr bwMode="auto">
            <a:xfrm>
              <a:off x="4257" y="1103"/>
              <a:ext cx="768" cy="576"/>
              <a:chOff x="0" y="0"/>
              <a:chExt cx="768" cy="576"/>
            </a:xfrm>
          </p:grpSpPr>
          <p:sp>
            <p:nvSpPr>
              <p:cNvPr id="6282" name="Oval 7">
                <a:extLst>
                  <a:ext uri="{FF2B5EF4-FFF2-40B4-BE49-F238E27FC236}">
                    <a16:creationId xmlns:a16="http://schemas.microsoft.com/office/drawing/2014/main" id="{F88D033E-2F38-4C4C-9F72-C0D8E46BB0F4}"/>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283" name="Oval 8">
                <a:extLst>
                  <a:ext uri="{FF2B5EF4-FFF2-40B4-BE49-F238E27FC236}">
                    <a16:creationId xmlns:a16="http://schemas.microsoft.com/office/drawing/2014/main" id="{7C8BD877-1C8C-4E8C-B9E1-E57CCCD0E4B0}"/>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grpSp>
          <p:nvGrpSpPr>
            <p:cNvPr id="6154" name="Group 9">
              <a:extLst>
                <a:ext uri="{FF2B5EF4-FFF2-40B4-BE49-F238E27FC236}">
                  <a16:creationId xmlns:a16="http://schemas.microsoft.com/office/drawing/2014/main" id="{F9EBF63A-153A-4DC4-9C42-7A155320E7F5}"/>
                </a:ext>
              </a:extLst>
            </p:cNvPr>
            <p:cNvGrpSpPr>
              <a:grpSpLocks/>
            </p:cNvGrpSpPr>
            <p:nvPr/>
          </p:nvGrpSpPr>
          <p:grpSpPr bwMode="auto">
            <a:xfrm>
              <a:off x="3134" y="0"/>
              <a:ext cx="768" cy="576"/>
              <a:chOff x="0" y="0"/>
              <a:chExt cx="768" cy="576"/>
            </a:xfrm>
          </p:grpSpPr>
          <p:sp>
            <p:nvSpPr>
              <p:cNvPr id="6280" name="Oval 10">
                <a:extLst>
                  <a:ext uri="{FF2B5EF4-FFF2-40B4-BE49-F238E27FC236}">
                    <a16:creationId xmlns:a16="http://schemas.microsoft.com/office/drawing/2014/main" id="{48651BDC-C1D4-42B1-BF33-1926017064D0}"/>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281" name="Oval 11">
                <a:extLst>
                  <a:ext uri="{FF2B5EF4-FFF2-40B4-BE49-F238E27FC236}">
                    <a16:creationId xmlns:a16="http://schemas.microsoft.com/office/drawing/2014/main" id="{4BE43E28-0157-4092-8FBA-5A44A0AF6DCD}"/>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grpSp>
          <p:nvGrpSpPr>
            <p:cNvPr id="6155" name="Group 12">
              <a:extLst>
                <a:ext uri="{FF2B5EF4-FFF2-40B4-BE49-F238E27FC236}">
                  <a16:creationId xmlns:a16="http://schemas.microsoft.com/office/drawing/2014/main" id="{6FCAE539-E70E-414C-9F80-FC12229C933B}"/>
                </a:ext>
              </a:extLst>
            </p:cNvPr>
            <p:cNvGrpSpPr>
              <a:grpSpLocks/>
            </p:cNvGrpSpPr>
            <p:nvPr/>
          </p:nvGrpSpPr>
          <p:grpSpPr bwMode="auto">
            <a:xfrm>
              <a:off x="3115" y="0"/>
              <a:ext cx="2170" cy="1702"/>
              <a:chOff x="3115" y="0"/>
              <a:chExt cx="2170" cy="1702"/>
            </a:xfrm>
          </p:grpSpPr>
          <p:grpSp>
            <p:nvGrpSpPr>
              <p:cNvPr id="6156" name="Group 13">
                <a:extLst>
                  <a:ext uri="{FF2B5EF4-FFF2-40B4-BE49-F238E27FC236}">
                    <a16:creationId xmlns:a16="http://schemas.microsoft.com/office/drawing/2014/main" id="{E88320A3-3FE2-461F-BF57-D0B2AAE90163}"/>
                  </a:ext>
                </a:extLst>
              </p:cNvPr>
              <p:cNvGrpSpPr>
                <a:grpSpLocks/>
              </p:cNvGrpSpPr>
              <p:nvPr/>
            </p:nvGrpSpPr>
            <p:grpSpPr bwMode="auto">
              <a:xfrm>
                <a:off x="3640" y="308"/>
                <a:ext cx="1145" cy="844"/>
                <a:chOff x="1265" y="814"/>
                <a:chExt cx="2919" cy="2151"/>
              </a:xfrm>
            </p:grpSpPr>
            <p:sp>
              <p:nvSpPr>
                <p:cNvPr id="6278" name="Oval 14">
                  <a:extLst>
                    <a:ext uri="{FF2B5EF4-FFF2-40B4-BE49-F238E27FC236}">
                      <a16:creationId xmlns:a16="http://schemas.microsoft.com/office/drawing/2014/main" id="{5C988282-249E-4602-B95A-A0790D1A9D5B}"/>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279" name="Oval 15">
                  <a:extLst>
                    <a:ext uri="{FF2B5EF4-FFF2-40B4-BE49-F238E27FC236}">
                      <a16:creationId xmlns:a16="http://schemas.microsoft.com/office/drawing/2014/main" id="{56CDACCF-1E55-4175-BF98-1B6671C56DA1}"/>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grpSp>
            <p:nvGrpSpPr>
              <p:cNvPr id="6157" name="Group 16">
                <a:extLst>
                  <a:ext uri="{FF2B5EF4-FFF2-40B4-BE49-F238E27FC236}">
                    <a16:creationId xmlns:a16="http://schemas.microsoft.com/office/drawing/2014/main" id="{3287E918-98ED-4BE1-B60B-D293632E37BB}"/>
                  </a:ext>
                </a:extLst>
              </p:cNvPr>
              <p:cNvGrpSpPr>
                <a:grpSpLocks/>
              </p:cNvGrpSpPr>
              <p:nvPr/>
            </p:nvGrpSpPr>
            <p:grpSpPr bwMode="auto">
              <a:xfrm>
                <a:off x="3115" y="0"/>
                <a:ext cx="2145" cy="1702"/>
                <a:chOff x="3115" y="0"/>
                <a:chExt cx="2145" cy="1702"/>
              </a:xfrm>
            </p:grpSpPr>
            <p:grpSp>
              <p:nvGrpSpPr>
                <p:cNvPr id="6180" name="Group 17">
                  <a:extLst>
                    <a:ext uri="{FF2B5EF4-FFF2-40B4-BE49-F238E27FC236}">
                      <a16:creationId xmlns:a16="http://schemas.microsoft.com/office/drawing/2014/main" id="{6C166D29-5BF8-4101-A95E-F6F8DD540EDF}"/>
                    </a:ext>
                  </a:extLst>
                </p:cNvPr>
                <p:cNvGrpSpPr>
                  <a:grpSpLocks/>
                </p:cNvGrpSpPr>
                <p:nvPr/>
              </p:nvGrpSpPr>
              <p:grpSpPr bwMode="auto">
                <a:xfrm>
                  <a:off x="4505" y="589"/>
                  <a:ext cx="493" cy="912"/>
                  <a:chOff x="3471" y="1530"/>
                  <a:chExt cx="1258" cy="2327"/>
                </a:xfrm>
              </p:grpSpPr>
              <p:sp>
                <p:nvSpPr>
                  <p:cNvPr id="6276" name="Freeform 18">
                    <a:extLst>
                      <a:ext uri="{FF2B5EF4-FFF2-40B4-BE49-F238E27FC236}">
                        <a16:creationId xmlns:a16="http://schemas.microsoft.com/office/drawing/2014/main" id="{B1336859-688D-45C0-BF0A-9F5D4461B8DA}"/>
                      </a:ext>
                    </a:extLst>
                  </p:cNvPr>
                  <p:cNvSpPr>
                    <a:spLocks/>
                  </p:cNvSpPr>
                  <p:nvPr/>
                </p:nvSpPr>
                <p:spPr bwMode="hidden">
                  <a:xfrm rot="2711884">
                    <a:off x="2767" y="2235"/>
                    <a:ext cx="1720" cy="313"/>
                  </a:xfrm>
                  <a:custGeom>
                    <a:avLst/>
                    <a:gdLst>
                      <a:gd name="T0" fmla="*/ 0 w 2736"/>
                      <a:gd name="T1" fmla="*/ 75 h 504"/>
                      <a:gd name="T2" fmla="*/ 135 w 2736"/>
                      <a:gd name="T3" fmla="*/ 25 h 504"/>
                      <a:gd name="T4" fmla="*/ 277 w 2736"/>
                      <a:gd name="T5" fmla="*/ 4 h 504"/>
                      <a:gd name="T6" fmla="*/ 427 w 2736"/>
                      <a:gd name="T7" fmla="*/ 4 h 504"/>
                      <a:gd name="T8" fmla="*/ 425 w 2736"/>
                      <a:gd name="T9" fmla="*/ 16 h 504"/>
                      <a:gd name="T10" fmla="*/ 275 w 2736"/>
                      <a:gd name="T11" fmla="*/ 16 h 504"/>
                      <a:gd name="T12" fmla="*/ 102 w 2736"/>
                      <a:gd name="T13" fmla="*/ 43 h 504"/>
                      <a:gd name="T14" fmla="*/ 0 w 2736"/>
                      <a:gd name="T15" fmla="*/ 7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77" name="Freeform 19">
                    <a:extLst>
                      <a:ext uri="{FF2B5EF4-FFF2-40B4-BE49-F238E27FC236}">
                        <a16:creationId xmlns:a16="http://schemas.microsoft.com/office/drawing/2014/main" id="{996B6342-8960-4FE4-B546-E41C09CC09BF}"/>
                      </a:ext>
                    </a:extLst>
                  </p:cNvPr>
                  <p:cNvSpPr>
                    <a:spLocks/>
                  </p:cNvSpPr>
                  <p:nvPr/>
                </p:nvSpPr>
                <p:spPr bwMode="hidden">
                  <a:xfrm rot="2711884">
                    <a:off x="4021" y="3148"/>
                    <a:ext cx="925" cy="489"/>
                  </a:xfrm>
                  <a:custGeom>
                    <a:avLst/>
                    <a:gdLst>
                      <a:gd name="T0" fmla="*/ 1 w 1769"/>
                      <a:gd name="T1" fmla="*/ 1 h 791"/>
                      <a:gd name="T2" fmla="*/ 37 w 1769"/>
                      <a:gd name="T3" fmla="*/ 9 h 791"/>
                      <a:gd name="T4" fmla="*/ 86 w 1769"/>
                      <a:gd name="T5" fmla="*/ 30 h 791"/>
                      <a:gd name="T6" fmla="*/ 120 w 1769"/>
                      <a:gd name="T7" fmla="*/ 63 h 791"/>
                      <a:gd name="T8" fmla="*/ 131 w 1769"/>
                      <a:gd name="T9" fmla="*/ 88 h 791"/>
                      <a:gd name="T10" fmla="*/ 127 w 1769"/>
                      <a:gd name="T11" fmla="*/ 115 h 791"/>
                      <a:gd name="T12" fmla="*/ 119 w 1769"/>
                      <a:gd name="T13" fmla="*/ 93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81" name="Group 20">
                  <a:extLst>
                    <a:ext uri="{FF2B5EF4-FFF2-40B4-BE49-F238E27FC236}">
                      <a16:creationId xmlns:a16="http://schemas.microsoft.com/office/drawing/2014/main" id="{E36B8886-AD55-441B-9B78-619587021827}"/>
                    </a:ext>
                  </a:extLst>
                </p:cNvPr>
                <p:cNvGrpSpPr>
                  <a:grpSpLocks/>
                </p:cNvGrpSpPr>
                <p:nvPr/>
              </p:nvGrpSpPr>
              <p:grpSpPr bwMode="auto">
                <a:xfrm>
                  <a:off x="4267" y="781"/>
                  <a:ext cx="966" cy="522"/>
                  <a:chOff x="2864" y="2019"/>
                  <a:chExt cx="2463" cy="1332"/>
                </a:xfrm>
              </p:grpSpPr>
              <p:sp>
                <p:nvSpPr>
                  <p:cNvPr id="6274" name="Freeform 21">
                    <a:extLst>
                      <a:ext uri="{FF2B5EF4-FFF2-40B4-BE49-F238E27FC236}">
                        <a16:creationId xmlns:a16="http://schemas.microsoft.com/office/drawing/2014/main" id="{44CD78E0-8A5B-41EB-AF11-92699CB11B1B}"/>
                      </a:ext>
                    </a:extLst>
                  </p:cNvPr>
                  <p:cNvSpPr>
                    <a:spLocks/>
                  </p:cNvSpPr>
                  <p:nvPr/>
                </p:nvSpPr>
                <p:spPr bwMode="hidden">
                  <a:xfrm rot="2104081">
                    <a:off x="2865" y="2019"/>
                    <a:ext cx="1812" cy="347"/>
                  </a:xfrm>
                  <a:custGeom>
                    <a:avLst/>
                    <a:gdLst>
                      <a:gd name="T0" fmla="*/ 0 w 2736"/>
                      <a:gd name="T1" fmla="*/ 114 h 504"/>
                      <a:gd name="T2" fmla="*/ 166 w 2736"/>
                      <a:gd name="T3" fmla="*/ 38 h 504"/>
                      <a:gd name="T4" fmla="*/ 342 w 2736"/>
                      <a:gd name="T5" fmla="*/ 6 h 504"/>
                      <a:gd name="T6" fmla="*/ 527 w 2736"/>
                      <a:gd name="T7" fmla="*/ 6 h 504"/>
                      <a:gd name="T8" fmla="*/ 523 w 2736"/>
                      <a:gd name="T9" fmla="*/ 23 h 504"/>
                      <a:gd name="T10" fmla="*/ 340 w 2736"/>
                      <a:gd name="T11" fmla="*/ 23 h 504"/>
                      <a:gd name="T12" fmla="*/ 126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75" name="Freeform 22">
                    <a:extLst>
                      <a:ext uri="{FF2B5EF4-FFF2-40B4-BE49-F238E27FC236}">
                        <a16:creationId xmlns:a16="http://schemas.microsoft.com/office/drawing/2014/main" id="{8C353D81-5A7E-4E89-88AB-0514ACE9721A}"/>
                      </a:ext>
                    </a:extLst>
                  </p:cNvPr>
                  <p:cNvSpPr>
                    <a:spLocks/>
                  </p:cNvSpPr>
                  <p:nvPr/>
                </p:nvSpPr>
                <p:spPr bwMode="hidden">
                  <a:xfrm rot="2104081">
                    <a:off x="4352" y="2805"/>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82" name="Group 23">
                  <a:extLst>
                    <a:ext uri="{FF2B5EF4-FFF2-40B4-BE49-F238E27FC236}">
                      <a16:creationId xmlns:a16="http://schemas.microsoft.com/office/drawing/2014/main" id="{590E3EAF-AC15-445D-8D19-8E43741F04F6}"/>
                    </a:ext>
                  </a:extLst>
                </p:cNvPr>
                <p:cNvGrpSpPr>
                  <a:grpSpLocks/>
                </p:cNvGrpSpPr>
                <p:nvPr/>
              </p:nvGrpSpPr>
              <p:grpSpPr bwMode="auto">
                <a:xfrm>
                  <a:off x="4280" y="707"/>
                  <a:ext cx="971" cy="417"/>
                  <a:chOff x="2897" y="1832"/>
                  <a:chExt cx="2477" cy="1064"/>
                </a:xfrm>
              </p:grpSpPr>
              <p:sp>
                <p:nvSpPr>
                  <p:cNvPr id="6272" name="Freeform 24">
                    <a:extLst>
                      <a:ext uri="{FF2B5EF4-FFF2-40B4-BE49-F238E27FC236}">
                        <a16:creationId xmlns:a16="http://schemas.microsoft.com/office/drawing/2014/main" id="{AF664527-0913-4715-8F5F-A5F9008CF569}"/>
                      </a:ext>
                    </a:extLst>
                  </p:cNvPr>
                  <p:cNvSpPr>
                    <a:spLocks/>
                  </p:cNvSpPr>
                  <p:nvPr/>
                </p:nvSpPr>
                <p:spPr bwMode="hidden">
                  <a:xfrm rot="1582915">
                    <a:off x="2896" y="1832"/>
                    <a:ext cx="1736" cy="303"/>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8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73" name="Freeform 25">
                    <a:extLst>
                      <a:ext uri="{FF2B5EF4-FFF2-40B4-BE49-F238E27FC236}">
                        <a16:creationId xmlns:a16="http://schemas.microsoft.com/office/drawing/2014/main" id="{0B738F6B-868E-4331-9FC3-144AEDA1C052}"/>
                      </a:ext>
                    </a:extLst>
                  </p:cNvPr>
                  <p:cNvSpPr>
                    <a:spLocks/>
                  </p:cNvSpPr>
                  <p:nvPr/>
                </p:nvSpPr>
                <p:spPr bwMode="hidden">
                  <a:xfrm rot="1582915">
                    <a:off x="4443" y="2420"/>
                    <a:ext cx="931" cy="477"/>
                  </a:xfrm>
                  <a:custGeom>
                    <a:avLst/>
                    <a:gdLst>
                      <a:gd name="T0" fmla="*/ 1 w 1769"/>
                      <a:gd name="T1" fmla="*/ 1 h 791"/>
                      <a:gd name="T2" fmla="*/ 37 w 1769"/>
                      <a:gd name="T3" fmla="*/ 8 h 791"/>
                      <a:gd name="T4" fmla="*/ 89 w 1769"/>
                      <a:gd name="T5" fmla="*/ 27 h 791"/>
                      <a:gd name="T6" fmla="*/ 124 w 1769"/>
                      <a:gd name="T7" fmla="*/ 57 h 791"/>
                      <a:gd name="T8" fmla="*/ 135 w 1769"/>
                      <a:gd name="T9" fmla="*/ 80 h 791"/>
                      <a:gd name="T10" fmla="*/ 129 w 1769"/>
                      <a:gd name="T11" fmla="*/ 104 h 791"/>
                      <a:gd name="T12" fmla="*/ 122 w 1769"/>
                      <a:gd name="T13" fmla="*/ 84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83" name="Group 26">
                  <a:extLst>
                    <a:ext uri="{FF2B5EF4-FFF2-40B4-BE49-F238E27FC236}">
                      <a16:creationId xmlns:a16="http://schemas.microsoft.com/office/drawing/2014/main" id="{9EC0672D-90B7-471E-9193-44F1462EAD73}"/>
                    </a:ext>
                  </a:extLst>
                </p:cNvPr>
                <p:cNvGrpSpPr>
                  <a:grpSpLocks/>
                </p:cNvGrpSpPr>
                <p:nvPr/>
              </p:nvGrpSpPr>
              <p:grpSpPr bwMode="auto">
                <a:xfrm>
                  <a:off x="4291" y="630"/>
                  <a:ext cx="969" cy="364"/>
                  <a:chOff x="2924" y="1636"/>
                  <a:chExt cx="2472" cy="927"/>
                </a:xfrm>
              </p:grpSpPr>
              <p:sp>
                <p:nvSpPr>
                  <p:cNvPr id="6270" name="Freeform 27">
                    <a:extLst>
                      <a:ext uri="{FF2B5EF4-FFF2-40B4-BE49-F238E27FC236}">
                        <a16:creationId xmlns:a16="http://schemas.microsoft.com/office/drawing/2014/main" id="{10221770-B441-4814-8DC1-1FC59A945B32}"/>
                      </a:ext>
                    </a:extLst>
                  </p:cNvPr>
                  <p:cNvSpPr>
                    <a:spLocks/>
                  </p:cNvSpPr>
                  <p:nvPr/>
                </p:nvSpPr>
                <p:spPr bwMode="hidden">
                  <a:xfrm rot="1080363">
                    <a:off x="2922" y="1634"/>
                    <a:ext cx="1677" cy="334"/>
                  </a:xfrm>
                  <a:custGeom>
                    <a:avLst/>
                    <a:gdLst>
                      <a:gd name="T0" fmla="*/ 0 w 2736"/>
                      <a:gd name="T1" fmla="*/ 97 h 504"/>
                      <a:gd name="T2" fmla="*/ 122 w 2736"/>
                      <a:gd name="T3" fmla="*/ 32 h 504"/>
                      <a:gd name="T4" fmla="*/ 251 w 2736"/>
                      <a:gd name="T5" fmla="*/ 5 h 504"/>
                      <a:gd name="T6" fmla="*/ 386 w 2736"/>
                      <a:gd name="T7" fmla="*/ 5 h 504"/>
                      <a:gd name="T8" fmla="*/ 384 w 2736"/>
                      <a:gd name="T9" fmla="*/ 20 h 504"/>
                      <a:gd name="T10" fmla="*/ 249 w 2736"/>
                      <a:gd name="T11" fmla="*/ 20 h 504"/>
                      <a:gd name="T12" fmla="*/ 93 w 2736"/>
                      <a:gd name="T13" fmla="*/ 56 h 504"/>
                      <a:gd name="T14" fmla="*/ 0 w 2736"/>
                      <a:gd name="T15" fmla="*/ 9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71" name="Freeform 28">
                    <a:extLst>
                      <a:ext uri="{FF2B5EF4-FFF2-40B4-BE49-F238E27FC236}">
                        <a16:creationId xmlns:a16="http://schemas.microsoft.com/office/drawing/2014/main" id="{03B728C2-8CCF-4523-A216-2C02BEAD1D19}"/>
                      </a:ext>
                    </a:extLst>
                  </p:cNvPr>
                  <p:cNvSpPr>
                    <a:spLocks/>
                  </p:cNvSpPr>
                  <p:nvPr/>
                </p:nvSpPr>
                <p:spPr bwMode="hidden">
                  <a:xfrm rot="1080363">
                    <a:off x="4494" y="2036"/>
                    <a:ext cx="900" cy="525"/>
                  </a:xfrm>
                  <a:custGeom>
                    <a:avLst/>
                    <a:gdLst>
                      <a:gd name="T0" fmla="*/ 1 w 1769"/>
                      <a:gd name="T1" fmla="*/ 1 h 791"/>
                      <a:gd name="T2" fmla="*/ 33 w 1769"/>
                      <a:gd name="T3" fmla="*/ 11 h 791"/>
                      <a:gd name="T4" fmla="*/ 78 w 1769"/>
                      <a:gd name="T5" fmla="*/ 38 h 791"/>
                      <a:gd name="T6" fmla="*/ 108 w 1769"/>
                      <a:gd name="T7" fmla="*/ 84 h 791"/>
                      <a:gd name="T8" fmla="*/ 118 w 1769"/>
                      <a:gd name="T9" fmla="*/ 118 h 791"/>
                      <a:gd name="T10" fmla="*/ 113 w 1769"/>
                      <a:gd name="T11" fmla="*/ 153 h 791"/>
                      <a:gd name="T12" fmla="*/ 106 w 1769"/>
                      <a:gd name="T13" fmla="*/ 123 h 791"/>
                      <a:gd name="T14" fmla="*/ 93 w 1769"/>
                      <a:gd name="T15" fmla="*/ 88 h 791"/>
                      <a:gd name="T16" fmla="*/ 74 w 1769"/>
                      <a:gd name="T17" fmla="*/ 57 h 791"/>
                      <a:gd name="T18" fmla="*/ 39 w 1769"/>
                      <a:gd name="T19" fmla="*/ 29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84" name="Group 29">
                  <a:extLst>
                    <a:ext uri="{FF2B5EF4-FFF2-40B4-BE49-F238E27FC236}">
                      <a16:creationId xmlns:a16="http://schemas.microsoft.com/office/drawing/2014/main" id="{DE00FB3C-4810-4C9B-B4A5-C4653D4CA5EC}"/>
                    </a:ext>
                  </a:extLst>
                </p:cNvPr>
                <p:cNvGrpSpPr>
                  <a:grpSpLocks/>
                </p:cNvGrpSpPr>
                <p:nvPr/>
              </p:nvGrpSpPr>
              <p:grpSpPr bwMode="auto">
                <a:xfrm>
                  <a:off x="4304" y="543"/>
                  <a:ext cx="918" cy="258"/>
                  <a:chOff x="2958" y="1414"/>
                  <a:chExt cx="2342" cy="657"/>
                </a:xfrm>
              </p:grpSpPr>
              <p:sp>
                <p:nvSpPr>
                  <p:cNvPr id="6268" name="Freeform 30">
                    <a:extLst>
                      <a:ext uri="{FF2B5EF4-FFF2-40B4-BE49-F238E27FC236}">
                        <a16:creationId xmlns:a16="http://schemas.microsoft.com/office/drawing/2014/main" id="{06A864AA-1D5A-4937-9C05-1CB6D15FB092}"/>
                      </a:ext>
                    </a:extLst>
                  </p:cNvPr>
                  <p:cNvSpPr>
                    <a:spLocks/>
                  </p:cNvSpPr>
                  <p:nvPr/>
                </p:nvSpPr>
                <p:spPr bwMode="hidden">
                  <a:xfrm rot="463793">
                    <a:off x="2957" y="1415"/>
                    <a:ext cx="1544" cy="312"/>
                  </a:xfrm>
                  <a:custGeom>
                    <a:avLst/>
                    <a:gdLst>
                      <a:gd name="T0" fmla="*/ 0 w 2736"/>
                      <a:gd name="T1" fmla="*/ 74 h 504"/>
                      <a:gd name="T2" fmla="*/ 87 w 2736"/>
                      <a:gd name="T3" fmla="*/ 25 h 504"/>
                      <a:gd name="T4" fmla="*/ 180 w 2736"/>
                      <a:gd name="T5" fmla="*/ 4 h 504"/>
                      <a:gd name="T6" fmla="*/ 278 w 2736"/>
                      <a:gd name="T7" fmla="*/ 4 h 504"/>
                      <a:gd name="T8" fmla="*/ 276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69" name="Freeform 31">
                    <a:extLst>
                      <a:ext uri="{FF2B5EF4-FFF2-40B4-BE49-F238E27FC236}">
                        <a16:creationId xmlns:a16="http://schemas.microsoft.com/office/drawing/2014/main" id="{0487FF46-9DD9-4E20-B77B-0481A0818CF9}"/>
                      </a:ext>
                    </a:extLst>
                  </p:cNvPr>
                  <p:cNvSpPr>
                    <a:spLocks/>
                  </p:cNvSpPr>
                  <p:nvPr/>
                </p:nvSpPr>
                <p:spPr bwMode="hidden">
                  <a:xfrm rot="463793">
                    <a:off x="4470" y="1581"/>
                    <a:ext cx="829" cy="488"/>
                  </a:xfrm>
                  <a:custGeom>
                    <a:avLst/>
                    <a:gdLst>
                      <a:gd name="T0" fmla="*/ 0 w 1769"/>
                      <a:gd name="T1" fmla="*/ 1 h 791"/>
                      <a:gd name="T2" fmla="*/ 23 w 1769"/>
                      <a:gd name="T3" fmla="*/ 9 h 791"/>
                      <a:gd name="T4" fmla="*/ 56 w 1769"/>
                      <a:gd name="T5" fmla="*/ 29 h 791"/>
                      <a:gd name="T6" fmla="*/ 78 w 1769"/>
                      <a:gd name="T7" fmla="*/ 63 h 791"/>
                      <a:gd name="T8" fmla="*/ 85 w 1769"/>
                      <a:gd name="T9" fmla="*/ 88 h 791"/>
                      <a:gd name="T10" fmla="*/ 82 w 1769"/>
                      <a:gd name="T11" fmla="*/ 114 h 791"/>
                      <a:gd name="T12" fmla="*/ 77 w 1769"/>
                      <a:gd name="T13" fmla="*/ 92 h 791"/>
                      <a:gd name="T14" fmla="*/ 67 w 1769"/>
                      <a:gd name="T15" fmla="*/ 66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85" name="Group 32">
                  <a:extLst>
                    <a:ext uri="{FF2B5EF4-FFF2-40B4-BE49-F238E27FC236}">
                      <a16:creationId xmlns:a16="http://schemas.microsoft.com/office/drawing/2014/main" id="{4537B3C5-0869-47F2-BDBB-19C73723B9AA}"/>
                    </a:ext>
                  </a:extLst>
                </p:cNvPr>
                <p:cNvGrpSpPr>
                  <a:grpSpLocks/>
                </p:cNvGrpSpPr>
                <p:nvPr/>
              </p:nvGrpSpPr>
              <p:grpSpPr bwMode="auto">
                <a:xfrm>
                  <a:off x="4314" y="487"/>
                  <a:ext cx="843" cy="134"/>
                  <a:chOff x="2983" y="1269"/>
                  <a:chExt cx="2150" cy="343"/>
                </a:xfrm>
              </p:grpSpPr>
              <p:sp>
                <p:nvSpPr>
                  <p:cNvPr id="6266" name="Freeform 33">
                    <a:extLst>
                      <a:ext uri="{FF2B5EF4-FFF2-40B4-BE49-F238E27FC236}">
                        <a16:creationId xmlns:a16="http://schemas.microsoft.com/office/drawing/2014/main" id="{CBA24C55-0826-4E3C-8E8D-9D28B04E488E}"/>
                      </a:ext>
                    </a:extLst>
                  </p:cNvPr>
                  <p:cNvSpPr>
                    <a:spLocks/>
                  </p:cNvSpPr>
                  <p:nvPr/>
                </p:nvSpPr>
                <p:spPr bwMode="hidden">
                  <a:xfrm rot="-84182">
                    <a:off x="2982" y="1286"/>
                    <a:ext cx="1404" cy="220"/>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67" name="Freeform 34">
                    <a:extLst>
                      <a:ext uri="{FF2B5EF4-FFF2-40B4-BE49-F238E27FC236}">
                        <a16:creationId xmlns:a16="http://schemas.microsoft.com/office/drawing/2014/main" id="{ED1E0618-9C8B-48C4-9984-638A19FEBD27}"/>
                      </a:ext>
                    </a:extLst>
                  </p:cNvPr>
                  <p:cNvSpPr>
                    <a:spLocks/>
                  </p:cNvSpPr>
                  <p:nvPr/>
                </p:nvSpPr>
                <p:spPr bwMode="hidden">
                  <a:xfrm rot="-84182">
                    <a:off x="4377" y="1267"/>
                    <a:ext cx="755" cy="345"/>
                  </a:xfrm>
                  <a:custGeom>
                    <a:avLst/>
                    <a:gdLst>
                      <a:gd name="T0" fmla="*/ 0 w 1769"/>
                      <a:gd name="T1" fmla="*/ 0 h 791"/>
                      <a:gd name="T2" fmla="*/ 16 w 1769"/>
                      <a:gd name="T3" fmla="*/ 2 h 791"/>
                      <a:gd name="T4" fmla="*/ 38 w 1769"/>
                      <a:gd name="T5" fmla="*/ 7 h 791"/>
                      <a:gd name="T6" fmla="*/ 53 w 1769"/>
                      <a:gd name="T7" fmla="*/ 16 h 791"/>
                      <a:gd name="T8" fmla="*/ 58 w 1769"/>
                      <a:gd name="T9" fmla="*/ 22 h 791"/>
                      <a:gd name="T10" fmla="*/ 56 w 1769"/>
                      <a:gd name="T11" fmla="*/ 28 h 791"/>
                      <a:gd name="T12" fmla="*/ 52 w 1769"/>
                      <a:gd name="T13" fmla="*/ 23 h 791"/>
                      <a:gd name="T14" fmla="*/ 46 w 1769"/>
                      <a:gd name="T15" fmla="*/ 17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86" name="Group 35">
                  <a:extLst>
                    <a:ext uri="{FF2B5EF4-FFF2-40B4-BE49-F238E27FC236}">
                      <a16:creationId xmlns:a16="http://schemas.microsoft.com/office/drawing/2014/main" id="{CD3F7D10-AF8A-452C-9926-17C2392484EA}"/>
                    </a:ext>
                  </a:extLst>
                </p:cNvPr>
                <p:cNvGrpSpPr>
                  <a:grpSpLocks/>
                </p:cNvGrpSpPr>
                <p:nvPr/>
              </p:nvGrpSpPr>
              <p:grpSpPr bwMode="auto">
                <a:xfrm>
                  <a:off x="4296" y="349"/>
                  <a:ext cx="737" cy="167"/>
                  <a:chOff x="2938" y="917"/>
                  <a:chExt cx="1879" cy="427"/>
                </a:xfrm>
              </p:grpSpPr>
              <p:sp>
                <p:nvSpPr>
                  <p:cNvPr id="6264" name="Freeform 36">
                    <a:extLst>
                      <a:ext uri="{FF2B5EF4-FFF2-40B4-BE49-F238E27FC236}">
                        <a16:creationId xmlns:a16="http://schemas.microsoft.com/office/drawing/2014/main" id="{F0FB5DB7-07D9-46C2-B30F-85E99BB391D1}"/>
                      </a:ext>
                    </a:extLst>
                  </p:cNvPr>
                  <p:cNvSpPr>
                    <a:spLocks/>
                  </p:cNvSpPr>
                  <p:nvPr/>
                </p:nvSpPr>
                <p:spPr bwMode="hidden">
                  <a:xfrm rot="-802576">
                    <a:off x="2936" y="1128"/>
                    <a:ext cx="1234" cy="214"/>
                  </a:xfrm>
                  <a:custGeom>
                    <a:avLst/>
                    <a:gdLst>
                      <a:gd name="T0" fmla="*/ 0 w 2736"/>
                      <a:gd name="T1" fmla="*/ 17 h 504"/>
                      <a:gd name="T2" fmla="*/ 36 w 2736"/>
                      <a:gd name="T3" fmla="*/ 6 h 504"/>
                      <a:gd name="T4" fmla="*/ 74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65" name="Freeform 37">
                    <a:extLst>
                      <a:ext uri="{FF2B5EF4-FFF2-40B4-BE49-F238E27FC236}">
                        <a16:creationId xmlns:a16="http://schemas.microsoft.com/office/drawing/2014/main" id="{3A9DD51D-6F7E-45A4-A987-51FBE35B28E3}"/>
                      </a:ext>
                    </a:extLst>
                  </p:cNvPr>
                  <p:cNvSpPr>
                    <a:spLocks/>
                  </p:cNvSpPr>
                  <p:nvPr/>
                </p:nvSpPr>
                <p:spPr bwMode="hidden">
                  <a:xfrm rot="-802576">
                    <a:off x="4154" y="918"/>
                    <a:ext cx="662" cy="335"/>
                  </a:xfrm>
                  <a:custGeom>
                    <a:avLst/>
                    <a:gdLst>
                      <a:gd name="T0" fmla="*/ 0 w 1769"/>
                      <a:gd name="T1" fmla="*/ 0 h 791"/>
                      <a:gd name="T2" fmla="*/ 9 w 1769"/>
                      <a:gd name="T3" fmla="*/ 2 h 791"/>
                      <a:gd name="T4" fmla="*/ 23 w 1769"/>
                      <a:gd name="T5" fmla="*/ 6 h 791"/>
                      <a:gd name="T6" fmla="*/ 32 w 1769"/>
                      <a:gd name="T7" fmla="*/ 14 h 791"/>
                      <a:gd name="T8" fmla="*/ 34 w 1769"/>
                      <a:gd name="T9" fmla="*/ 19 h 791"/>
                      <a:gd name="T10" fmla="*/ 33 w 1769"/>
                      <a:gd name="T11" fmla="*/ 25 h 791"/>
                      <a:gd name="T12" fmla="*/ 31 w 1769"/>
                      <a:gd name="T13" fmla="*/ 20 h 791"/>
                      <a:gd name="T14" fmla="*/ 27 w 1769"/>
                      <a:gd name="T15" fmla="*/ 14 h 791"/>
                      <a:gd name="T16" fmla="*/ 22 w 1769"/>
                      <a:gd name="T17" fmla="*/ 9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87" name="Group 38">
                  <a:extLst>
                    <a:ext uri="{FF2B5EF4-FFF2-40B4-BE49-F238E27FC236}">
                      <a16:creationId xmlns:a16="http://schemas.microsoft.com/office/drawing/2014/main" id="{424E4FEF-92B1-45F3-A160-C86F383885E3}"/>
                    </a:ext>
                  </a:extLst>
                </p:cNvPr>
                <p:cNvGrpSpPr>
                  <a:grpSpLocks/>
                </p:cNvGrpSpPr>
                <p:nvPr/>
              </p:nvGrpSpPr>
              <p:grpSpPr bwMode="auto">
                <a:xfrm>
                  <a:off x="3394" y="637"/>
                  <a:ext cx="493" cy="912"/>
                  <a:chOff x="637" y="1653"/>
                  <a:chExt cx="1257" cy="2326"/>
                </a:xfrm>
              </p:grpSpPr>
              <p:sp>
                <p:nvSpPr>
                  <p:cNvPr id="6262" name="Freeform 39">
                    <a:extLst>
                      <a:ext uri="{FF2B5EF4-FFF2-40B4-BE49-F238E27FC236}">
                        <a16:creationId xmlns:a16="http://schemas.microsoft.com/office/drawing/2014/main" id="{3F3DCCB8-C9B9-40E7-8DDE-68DE33CC6FCE}"/>
                      </a:ext>
                    </a:extLst>
                  </p:cNvPr>
                  <p:cNvSpPr>
                    <a:spLocks/>
                  </p:cNvSpPr>
                  <p:nvPr/>
                </p:nvSpPr>
                <p:spPr bwMode="hidden">
                  <a:xfrm rot="18888116" flipH="1">
                    <a:off x="875" y="2357"/>
                    <a:ext cx="1723" cy="312"/>
                  </a:xfrm>
                  <a:custGeom>
                    <a:avLst/>
                    <a:gdLst>
                      <a:gd name="T0" fmla="*/ 0 w 2736"/>
                      <a:gd name="T1" fmla="*/ 74 h 504"/>
                      <a:gd name="T2" fmla="*/ 136 w 2736"/>
                      <a:gd name="T3" fmla="*/ 25 h 504"/>
                      <a:gd name="T4" fmla="*/ 279 w 2736"/>
                      <a:gd name="T5" fmla="*/ 4 h 504"/>
                      <a:gd name="T6" fmla="*/ 430 w 2736"/>
                      <a:gd name="T7" fmla="*/ 4 h 504"/>
                      <a:gd name="T8" fmla="*/ 428 w 2736"/>
                      <a:gd name="T9" fmla="*/ 15 h 504"/>
                      <a:gd name="T10" fmla="*/ 278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63" name="Freeform 40">
                    <a:extLst>
                      <a:ext uri="{FF2B5EF4-FFF2-40B4-BE49-F238E27FC236}">
                        <a16:creationId xmlns:a16="http://schemas.microsoft.com/office/drawing/2014/main" id="{3A70142A-7656-4E53-B0B7-5AB48090D5E6}"/>
                      </a:ext>
                    </a:extLst>
                  </p:cNvPr>
                  <p:cNvSpPr>
                    <a:spLocks/>
                  </p:cNvSpPr>
                  <p:nvPr/>
                </p:nvSpPr>
                <p:spPr bwMode="hidden">
                  <a:xfrm rot="18888116" flipH="1">
                    <a:off x="419" y="3271"/>
                    <a:ext cx="925" cy="489"/>
                  </a:xfrm>
                  <a:custGeom>
                    <a:avLst/>
                    <a:gdLst>
                      <a:gd name="T0" fmla="*/ 1 w 1769"/>
                      <a:gd name="T1" fmla="*/ 1 h 791"/>
                      <a:gd name="T2" fmla="*/ 37 w 1769"/>
                      <a:gd name="T3" fmla="*/ 9 h 791"/>
                      <a:gd name="T4" fmla="*/ 86 w 1769"/>
                      <a:gd name="T5" fmla="*/ 30 h 791"/>
                      <a:gd name="T6" fmla="*/ 120 w 1769"/>
                      <a:gd name="T7" fmla="*/ 63 h 791"/>
                      <a:gd name="T8" fmla="*/ 131 w 1769"/>
                      <a:gd name="T9" fmla="*/ 88 h 791"/>
                      <a:gd name="T10" fmla="*/ 127 w 1769"/>
                      <a:gd name="T11" fmla="*/ 115 h 791"/>
                      <a:gd name="T12" fmla="*/ 119 w 1769"/>
                      <a:gd name="T13" fmla="*/ 93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88" name="Group 41">
                  <a:extLst>
                    <a:ext uri="{FF2B5EF4-FFF2-40B4-BE49-F238E27FC236}">
                      <a16:creationId xmlns:a16="http://schemas.microsoft.com/office/drawing/2014/main" id="{EB3503F4-209F-4878-A47F-411FFFF192FE}"/>
                    </a:ext>
                  </a:extLst>
                </p:cNvPr>
                <p:cNvGrpSpPr>
                  <a:grpSpLocks/>
                </p:cNvGrpSpPr>
                <p:nvPr/>
              </p:nvGrpSpPr>
              <p:grpSpPr bwMode="auto">
                <a:xfrm>
                  <a:off x="3142" y="850"/>
                  <a:ext cx="966" cy="522"/>
                  <a:chOff x="-5" y="2196"/>
                  <a:chExt cx="2463" cy="1332"/>
                </a:xfrm>
              </p:grpSpPr>
              <p:sp>
                <p:nvSpPr>
                  <p:cNvPr id="6260" name="Freeform 42">
                    <a:extLst>
                      <a:ext uri="{FF2B5EF4-FFF2-40B4-BE49-F238E27FC236}">
                        <a16:creationId xmlns:a16="http://schemas.microsoft.com/office/drawing/2014/main" id="{E5BDD69D-7C82-4C2D-A265-95E20FE1FE09}"/>
                      </a:ext>
                    </a:extLst>
                  </p:cNvPr>
                  <p:cNvSpPr>
                    <a:spLocks/>
                  </p:cNvSpPr>
                  <p:nvPr/>
                </p:nvSpPr>
                <p:spPr bwMode="hidden">
                  <a:xfrm rot="19495919" flipH="1">
                    <a:off x="644" y="2196"/>
                    <a:ext cx="1812" cy="347"/>
                  </a:xfrm>
                  <a:custGeom>
                    <a:avLst/>
                    <a:gdLst>
                      <a:gd name="T0" fmla="*/ 0 w 2736"/>
                      <a:gd name="T1" fmla="*/ 114 h 504"/>
                      <a:gd name="T2" fmla="*/ 166 w 2736"/>
                      <a:gd name="T3" fmla="*/ 38 h 504"/>
                      <a:gd name="T4" fmla="*/ 342 w 2736"/>
                      <a:gd name="T5" fmla="*/ 6 h 504"/>
                      <a:gd name="T6" fmla="*/ 527 w 2736"/>
                      <a:gd name="T7" fmla="*/ 6 h 504"/>
                      <a:gd name="T8" fmla="*/ 523 w 2736"/>
                      <a:gd name="T9" fmla="*/ 23 h 504"/>
                      <a:gd name="T10" fmla="*/ 340 w 2736"/>
                      <a:gd name="T11" fmla="*/ 23 h 504"/>
                      <a:gd name="T12" fmla="*/ 126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61" name="Freeform 43">
                    <a:extLst>
                      <a:ext uri="{FF2B5EF4-FFF2-40B4-BE49-F238E27FC236}">
                        <a16:creationId xmlns:a16="http://schemas.microsoft.com/office/drawing/2014/main" id="{312D603B-54D7-41DA-BF88-1A853927F9D8}"/>
                      </a:ext>
                    </a:extLst>
                  </p:cNvPr>
                  <p:cNvSpPr>
                    <a:spLocks/>
                  </p:cNvSpPr>
                  <p:nvPr/>
                </p:nvSpPr>
                <p:spPr bwMode="hidden">
                  <a:xfrm rot="19495919" flipH="1">
                    <a:off x="-6" y="2982"/>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89" name="Group 44">
                  <a:extLst>
                    <a:ext uri="{FF2B5EF4-FFF2-40B4-BE49-F238E27FC236}">
                      <a16:creationId xmlns:a16="http://schemas.microsoft.com/office/drawing/2014/main" id="{7A4E2309-F7D8-4945-A112-2FBFA820FAC2}"/>
                    </a:ext>
                  </a:extLst>
                </p:cNvPr>
                <p:cNvGrpSpPr>
                  <a:grpSpLocks/>
                </p:cNvGrpSpPr>
                <p:nvPr/>
              </p:nvGrpSpPr>
              <p:grpSpPr bwMode="auto">
                <a:xfrm>
                  <a:off x="3124" y="777"/>
                  <a:ext cx="971" cy="417"/>
                  <a:chOff x="-52" y="2009"/>
                  <a:chExt cx="2477" cy="1064"/>
                </a:xfrm>
              </p:grpSpPr>
              <p:sp>
                <p:nvSpPr>
                  <p:cNvPr id="6258" name="Freeform 45">
                    <a:extLst>
                      <a:ext uri="{FF2B5EF4-FFF2-40B4-BE49-F238E27FC236}">
                        <a16:creationId xmlns:a16="http://schemas.microsoft.com/office/drawing/2014/main" id="{7097A5E7-D659-4BDB-B63B-596F31604228}"/>
                      </a:ext>
                    </a:extLst>
                  </p:cNvPr>
                  <p:cNvSpPr>
                    <a:spLocks/>
                  </p:cNvSpPr>
                  <p:nvPr/>
                </p:nvSpPr>
                <p:spPr bwMode="hidden">
                  <a:xfrm rot="20017085" flipH="1">
                    <a:off x="689" y="2010"/>
                    <a:ext cx="1736" cy="303"/>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8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9" name="Freeform 46">
                    <a:extLst>
                      <a:ext uri="{FF2B5EF4-FFF2-40B4-BE49-F238E27FC236}">
                        <a16:creationId xmlns:a16="http://schemas.microsoft.com/office/drawing/2014/main" id="{05E3764A-CA41-4078-8761-4D93E5F05768}"/>
                      </a:ext>
                    </a:extLst>
                  </p:cNvPr>
                  <p:cNvSpPr>
                    <a:spLocks/>
                  </p:cNvSpPr>
                  <p:nvPr/>
                </p:nvSpPr>
                <p:spPr bwMode="hidden">
                  <a:xfrm rot="20017085" flipH="1">
                    <a:off x="-53" y="2598"/>
                    <a:ext cx="931" cy="473"/>
                  </a:xfrm>
                  <a:custGeom>
                    <a:avLst/>
                    <a:gdLst>
                      <a:gd name="T0" fmla="*/ 1 w 1769"/>
                      <a:gd name="T1" fmla="*/ 1 h 791"/>
                      <a:gd name="T2" fmla="*/ 37 w 1769"/>
                      <a:gd name="T3" fmla="*/ 7 h 791"/>
                      <a:gd name="T4" fmla="*/ 89 w 1769"/>
                      <a:gd name="T5" fmla="*/ 26 h 791"/>
                      <a:gd name="T6" fmla="*/ 124 w 1769"/>
                      <a:gd name="T7" fmla="*/ 55 h 791"/>
                      <a:gd name="T8" fmla="*/ 135 w 1769"/>
                      <a:gd name="T9" fmla="*/ 78 h 791"/>
                      <a:gd name="T10" fmla="*/ 129 w 1769"/>
                      <a:gd name="T11" fmla="*/ 101 h 791"/>
                      <a:gd name="T12" fmla="*/ 122 w 1769"/>
                      <a:gd name="T13" fmla="*/ 81 h 791"/>
                      <a:gd name="T14" fmla="*/ 107 w 1769"/>
                      <a:gd name="T15" fmla="*/ 58 h 791"/>
                      <a:gd name="T16" fmla="*/ 85 w 1769"/>
                      <a:gd name="T17" fmla="*/ 38 h 791"/>
                      <a:gd name="T18" fmla="*/ 45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90" name="Group 47">
                  <a:extLst>
                    <a:ext uri="{FF2B5EF4-FFF2-40B4-BE49-F238E27FC236}">
                      <a16:creationId xmlns:a16="http://schemas.microsoft.com/office/drawing/2014/main" id="{D6B385DE-7B6A-4D3C-B342-4B5D2B319E56}"/>
                    </a:ext>
                  </a:extLst>
                </p:cNvPr>
                <p:cNvGrpSpPr>
                  <a:grpSpLocks/>
                </p:cNvGrpSpPr>
                <p:nvPr/>
              </p:nvGrpSpPr>
              <p:grpSpPr bwMode="auto">
                <a:xfrm>
                  <a:off x="3115" y="700"/>
                  <a:ext cx="969" cy="363"/>
                  <a:chOff x="-74" y="1813"/>
                  <a:chExt cx="2472" cy="927"/>
                </a:xfrm>
              </p:grpSpPr>
              <p:sp>
                <p:nvSpPr>
                  <p:cNvPr id="6256" name="Freeform 48">
                    <a:extLst>
                      <a:ext uri="{FF2B5EF4-FFF2-40B4-BE49-F238E27FC236}">
                        <a16:creationId xmlns:a16="http://schemas.microsoft.com/office/drawing/2014/main" id="{185EE3BC-3382-4118-A28E-FD0EFC96A8AB}"/>
                      </a:ext>
                    </a:extLst>
                  </p:cNvPr>
                  <p:cNvSpPr>
                    <a:spLocks/>
                  </p:cNvSpPr>
                  <p:nvPr/>
                </p:nvSpPr>
                <p:spPr bwMode="hidden">
                  <a:xfrm rot="20519637" flipH="1">
                    <a:off x="721" y="1812"/>
                    <a:ext cx="1677" cy="334"/>
                  </a:xfrm>
                  <a:custGeom>
                    <a:avLst/>
                    <a:gdLst>
                      <a:gd name="T0" fmla="*/ 0 w 2736"/>
                      <a:gd name="T1" fmla="*/ 97 h 504"/>
                      <a:gd name="T2" fmla="*/ 122 w 2736"/>
                      <a:gd name="T3" fmla="*/ 32 h 504"/>
                      <a:gd name="T4" fmla="*/ 251 w 2736"/>
                      <a:gd name="T5" fmla="*/ 5 h 504"/>
                      <a:gd name="T6" fmla="*/ 386 w 2736"/>
                      <a:gd name="T7" fmla="*/ 5 h 504"/>
                      <a:gd name="T8" fmla="*/ 384 w 2736"/>
                      <a:gd name="T9" fmla="*/ 20 h 504"/>
                      <a:gd name="T10" fmla="*/ 249 w 2736"/>
                      <a:gd name="T11" fmla="*/ 20 h 504"/>
                      <a:gd name="T12" fmla="*/ 93 w 2736"/>
                      <a:gd name="T13" fmla="*/ 56 h 504"/>
                      <a:gd name="T14" fmla="*/ 0 w 2736"/>
                      <a:gd name="T15" fmla="*/ 9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7" name="Freeform 49">
                    <a:extLst>
                      <a:ext uri="{FF2B5EF4-FFF2-40B4-BE49-F238E27FC236}">
                        <a16:creationId xmlns:a16="http://schemas.microsoft.com/office/drawing/2014/main" id="{BA901161-CC71-469E-8919-382F80C02144}"/>
                      </a:ext>
                    </a:extLst>
                  </p:cNvPr>
                  <p:cNvSpPr>
                    <a:spLocks/>
                  </p:cNvSpPr>
                  <p:nvPr/>
                </p:nvSpPr>
                <p:spPr bwMode="hidden">
                  <a:xfrm rot="20519637" flipH="1">
                    <a:off x="-74" y="2212"/>
                    <a:ext cx="900"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3 w 1769"/>
                      <a:gd name="T11" fmla="*/ 154 h 791"/>
                      <a:gd name="T12" fmla="*/ 106 w 1769"/>
                      <a:gd name="T13" fmla="*/ 124 h 791"/>
                      <a:gd name="T14" fmla="*/ 93 w 1769"/>
                      <a:gd name="T15" fmla="*/ 89 h 791"/>
                      <a:gd name="T16" fmla="*/ 74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91" name="Group 50">
                  <a:extLst>
                    <a:ext uri="{FF2B5EF4-FFF2-40B4-BE49-F238E27FC236}">
                      <a16:creationId xmlns:a16="http://schemas.microsoft.com/office/drawing/2014/main" id="{1F19BB4F-BA34-4E8C-9CFC-EB56C127FE50}"/>
                    </a:ext>
                  </a:extLst>
                </p:cNvPr>
                <p:cNvGrpSpPr>
                  <a:grpSpLocks/>
                </p:cNvGrpSpPr>
                <p:nvPr/>
              </p:nvGrpSpPr>
              <p:grpSpPr bwMode="auto">
                <a:xfrm>
                  <a:off x="3153" y="613"/>
                  <a:ext cx="918" cy="257"/>
                  <a:chOff x="22" y="1591"/>
                  <a:chExt cx="2342" cy="657"/>
                </a:xfrm>
              </p:grpSpPr>
              <p:sp>
                <p:nvSpPr>
                  <p:cNvPr id="6254" name="Freeform 51">
                    <a:extLst>
                      <a:ext uri="{FF2B5EF4-FFF2-40B4-BE49-F238E27FC236}">
                        <a16:creationId xmlns:a16="http://schemas.microsoft.com/office/drawing/2014/main" id="{686FA3F5-38DD-45A7-B65C-EBED37CD71D3}"/>
                      </a:ext>
                    </a:extLst>
                  </p:cNvPr>
                  <p:cNvSpPr>
                    <a:spLocks/>
                  </p:cNvSpPr>
                  <p:nvPr/>
                </p:nvSpPr>
                <p:spPr bwMode="hidden">
                  <a:xfrm rot="21136207" flipH="1">
                    <a:off x="819" y="1589"/>
                    <a:ext cx="1544" cy="313"/>
                  </a:xfrm>
                  <a:custGeom>
                    <a:avLst/>
                    <a:gdLst>
                      <a:gd name="T0" fmla="*/ 0 w 2736"/>
                      <a:gd name="T1" fmla="*/ 75 h 504"/>
                      <a:gd name="T2" fmla="*/ 87 w 2736"/>
                      <a:gd name="T3" fmla="*/ 25 h 504"/>
                      <a:gd name="T4" fmla="*/ 180 w 2736"/>
                      <a:gd name="T5" fmla="*/ 4 h 504"/>
                      <a:gd name="T6" fmla="*/ 278 w 2736"/>
                      <a:gd name="T7" fmla="*/ 4 h 504"/>
                      <a:gd name="T8" fmla="*/ 276 w 2736"/>
                      <a:gd name="T9" fmla="*/ 16 h 504"/>
                      <a:gd name="T10" fmla="*/ 179 w 2736"/>
                      <a:gd name="T11" fmla="*/ 16 h 504"/>
                      <a:gd name="T12" fmla="*/ 66 w 2736"/>
                      <a:gd name="T13" fmla="*/ 43 h 504"/>
                      <a:gd name="T14" fmla="*/ 0 w 2736"/>
                      <a:gd name="T15" fmla="*/ 7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5" name="Freeform 52">
                    <a:extLst>
                      <a:ext uri="{FF2B5EF4-FFF2-40B4-BE49-F238E27FC236}">
                        <a16:creationId xmlns:a16="http://schemas.microsoft.com/office/drawing/2014/main" id="{D0EA382B-2EE6-4004-9BE6-67DB487E1637}"/>
                      </a:ext>
                    </a:extLst>
                  </p:cNvPr>
                  <p:cNvSpPr>
                    <a:spLocks/>
                  </p:cNvSpPr>
                  <p:nvPr/>
                </p:nvSpPr>
                <p:spPr bwMode="hidden">
                  <a:xfrm rot="21136207" flipH="1">
                    <a:off x="21" y="1757"/>
                    <a:ext cx="829" cy="490"/>
                  </a:xfrm>
                  <a:custGeom>
                    <a:avLst/>
                    <a:gdLst>
                      <a:gd name="T0" fmla="*/ 0 w 1769"/>
                      <a:gd name="T1" fmla="*/ 1 h 791"/>
                      <a:gd name="T2" fmla="*/ 23 w 1769"/>
                      <a:gd name="T3" fmla="*/ 9 h 791"/>
                      <a:gd name="T4" fmla="*/ 56 w 1769"/>
                      <a:gd name="T5" fmla="*/ 30 h 791"/>
                      <a:gd name="T6" fmla="*/ 78 w 1769"/>
                      <a:gd name="T7" fmla="*/ 64 h 791"/>
                      <a:gd name="T8" fmla="*/ 85 w 1769"/>
                      <a:gd name="T9" fmla="*/ 90 h 791"/>
                      <a:gd name="T10" fmla="*/ 82 w 1769"/>
                      <a:gd name="T11" fmla="*/ 116 h 791"/>
                      <a:gd name="T12" fmla="*/ 77 w 1769"/>
                      <a:gd name="T13" fmla="*/ 94 h 791"/>
                      <a:gd name="T14" fmla="*/ 67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92" name="Group 53">
                  <a:extLst>
                    <a:ext uri="{FF2B5EF4-FFF2-40B4-BE49-F238E27FC236}">
                      <a16:creationId xmlns:a16="http://schemas.microsoft.com/office/drawing/2014/main" id="{789DA5F4-02A8-42F5-90B5-1FC6EC55C6BB}"/>
                    </a:ext>
                  </a:extLst>
                </p:cNvPr>
                <p:cNvGrpSpPr>
                  <a:grpSpLocks/>
                </p:cNvGrpSpPr>
                <p:nvPr/>
              </p:nvGrpSpPr>
              <p:grpSpPr bwMode="auto">
                <a:xfrm>
                  <a:off x="3218" y="556"/>
                  <a:ext cx="843" cy="134"/>
                  <a:chOff x="189" y="1446"/>
                  <a:chExt cx="2150" cy="343"/>
                </a:xfrm>
              </p:grpSpPr>
              <p:sp>
                <p:nvSpPr>
                  <p:cNvPr id="6252" name="Freeform 54">
                    <a:extLst>
                      <a:ext uri="{FF2B5EF4-FFF2-40B4-BE49-F238E27FC236}">
                        <a16:creationId xmlns:a16="http://schemas.microsoft.com/office/drawing/2014/main" id="{ADD40BED-C309-49E8-A779-E32C64E730B2}"/>
                      </a:ext>
                    </a:extLst>
                  </p:cNvPr>
                  <p:cNvSpPr>
                    <a:spLocks/>
                  </p:cNvSpPr>
                  <p:nvPr/>
                </p:nvSpPr>
                <p:spPr bwMode="hidden">
                  <a:xfrm rot="84182" flipH="1">
                    <a:off x="935" y="1463"/>
                    <a:ext cx="1404" cy="220"/>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3" name="Freeform 55">
                    <a:extLst>
                      <a:ext uri="{FF2B5EF4-FFF2-40B4-BE49-F238E27FC236}">
                        <a16:creationId xmlns:a16="http://schemas.microsoft.com/office/drawing/2014/main" id="{E2C23019-8A4B-4472-A1D9-DAA958D5FE36}"/>
                      </a:ext>
                    </a:extLst>
                  </p:cNvPr>
                  <p:cNvSpPr>
                    <a:spLocks/>
                  </p:cNvSpPr>
                  <p:nvPr/>
                </p:nvSpPr>
                <p:spPr bwMode="hidden">
                  <a:xfrm rot="84182" flipH="1">
                    <a:off x="189" y="1444"/>
                    <a:ext cx="755" cy="345"/>
                  </a:xfrm>
                  <a:custGeom>
                    <a:avLst/>
                    <a:gdLst>
                      <a:gd name="T0" fmla="*/ 0 w 1769"/>
                      <a:gd name="T1" fmla="*/ 0 h 791"/>
                      <a:gd name="T2" fmla="*/ 16 w 1769"/>
                      <a:gd name="T3" fmla="*/ 2 h 791"/>
                      <a:gd name="T4" fmla="*/ 38 w 1769"/>
                      <a:gd name="T5" fmla="*/ 7 h 791"/>
                      <a:gd name="T6" fmla="*/ 53 w 1769"/>
                      <a:gd name="T7" fmla="*/ 16 h 791"/>
                      <a:gd name="T8" fmla="*/ 58 w 1769"/>
                      <a:gd name="T9" fmla="*/ 22 h 791"/>
                      <a:gd name="T10" fmla="*/ 56 w 1769"/>
                      <a:gd name="T11" fmla="*/ 28 h 791"/>
                      <a:gd name="T12" fmla="*/ 52 w 1769"/>
                      <a:gd name="T13" fmla="*/ 23 h 791"/>
                      <a:gd name="T14" fmla="*/ 46 w 1769"/>
                      <a:gd name="T15" fmla="*/ 17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193" name="Group 56">
                  <a:extLst>
                    <a:ext uri="{FF2B5EF4-FFF2-40B4-BE49-F238E27FC236}">
                      <a16:creationId xmlns:a16="http://schemas.microsoft.com/office/drawing/2014/main" id="{49DEC652-546F-4390-8C5B-4A1355906E02}"/>
                    </a:ext>
                  </a:extLst>
                </p:cNvPr>
                <p:cNvGrpSpPr>
                  <a:grpSpLocks/>
                </p:cNvGrpSpPr>
                <p:nvPr/>
              </p:nvGrpSpPr>
              <p:grpSpPr bwMode="auto">
                <a:xfrm>
                  <a:off x="3342" y="418"/>
                  <a:ext cx="737" cy="167"/>
                  <a:chOff x="505" y="1094"/>
                  <a:chExt cx="1879" cy="427"/>
                </a:xfrm>
              </p:grpSpPr>
              <p:sp>
                <p:nvSpPr>
                  <p:cNvPr id="6250" name="Freeform 57">
                    <a:extLst>
                      <a:ext uri="{FF2B5EF4-FFF2-40B4-BE49-F238E27FC236}">
                        <a16:creationId xmlns:a16="http://schemas.microsoft.com/office/drawing/2014/main" id="{657DB71E-5AFF-4FAF-AE99-CE80AC685465}"/>
                      </a:ext>
                    </a:extLst>
                  </p:cNvPr>
                  <p:cNvSpPr>
                    <a:spLocks/>
                  </p:cNvSpPr>
                  <p:nvPr/>
                </p:nvSpPr>
                <p:spPr bwMode="hidden">
                  <a:xfrm rot="802576" flipH="1">
                    <a:off x="1151" y="1306"/>
                    <a:ext cx="1234" cy="214"/>
                  </a:xfrm>
                  <a:custGeom>
                    <a:avLst/>
                    <a:gdLst>
                      <a:gd name="T0" fmla="*/ 0 w 2736"/>
                      <a:gd name="T1" fmla="*/ 17 h 504"/>
                      <a:gd name="T2" fmla="*/ 36 w 2736"/>
                      <a:gd name="T3" fmla="*/ 6 h 504"/>
                      <a:gd name="T4" fmla="*/ 74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51" name="Freeform 58">
                    <a:extLst>
                      <a:ext uri="{FF2B5EF4-FFF2-40B4-BE49-F238E27FC236}">
                        <a16:creationId xmlns:a16="http://schemas.microsoft.com/office/drawing/2014/main" id="{4F89FEA8-EF23-42ED-9588-E2E2A9683A98}"/>
                      </a:ext>
                    </a:extLst>
                  </p:cNvPr>
                  <p:cNvSpPr>
                    <a:spLocks/>
                  </p:cNvSpPr>
                  <p:nvPr/>
                </p:nvSpPr>
                <p:spPr bwMode="hidden">
                  <a:xfrm rot="802576" flipH="1">
                    <a:off x="505" y="1095"/>
                    <a:ext cx="662" cy="335"/>
                  </a:xfrm>
                  <a:custGeom>
                    <a:avLst/>
                    <a:gdLst>
                      <a:gd name="T0" fmla="*/ 0 w 1769"/>
                      <a:gd name="T1" fmla="*/ 0 h 791"/>
                      <a:gd name="T2" fmla="*/ 9 w 1769"/>
                      <a:gd name="T3" fmla="*/ 2 h 791"/>
                      <a:gd name="T4" fmla="*/ 23 w 1769"/>
                      <a:gd name="T5" fmla="*/ 6 h 791"/>
                      <a:gd name="T6" fmla="*/ 32 w 1769"/>
                      <a:gd name="T7" fmla="*/ 14 h 791"/>
                      <a:gd name="T8" fmla="*/ 34 w 1769"/>
                      <a:gd name="T9" fmla="*/ 19 h 791"/>
                      <a:gd name="T10" fmla="*/ 33 w 1769"/>
                      <a:gd name="T11" fmla="*/ 25 h 791"/>
                      <a:gd name="T12" fmla="*/ 31 w 1769"/>
                      <a:gd name="T13" fmla="*/ 20 h 791"/>
                      <a:gd name="T14" fmla="*/ 27 w 1769"/>
                      <a:gd name="T15" fmla="*/ 14 h 791"/>
                      <a:gd name="T16" fmla="*/ 22 w 1769"/>
                      <a:gd name="T17" fmla="*/ 9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94" name="Group 59">
                  <a:extLst>
                    <a:ext uri="{FF2B5EF4-FFF2-40B4-BE49-F238E27FC236}">
                      <a16:creationId xmlns:a16="http://schemas.microsoft.com/office/drawing/2014/main" id="{99D4506F-2674-4737-BD1F-806744C98434}"/>
                    </a:ext>
                  </a:extLst>
                </p:cNvPr>
                <p:cNvGrpSpPr>
                  <a:grpSpLocks/>
                </p:cNvGrpSpPr>
                <p:nvPr/>
              </p:nvGrpSpPr>
              <p:grpSpPr bwMode="auto">
                <a:xfrm>
                  <a:off x="3386" y="341"/>
                  <a:ext cx="725" cy="218"/>
                  <a:chOff x="616" y="899"/>
                  <a:chExt cx="1850" cy="554"/>
                </a:xfrm>
              </p:grpSpPr>
              <p:sp>
                <p:nvSpPr>
                  <p:cNvPr id="6248" name="Freeform 60">
                    <a:extLst>
                      <a:ext uri="{FF2B5EF4-FFF2-40B4-BE49-F238E27FC236}">
                        <a16:creationId xmlns:a16="http://schemas.microsoft.com/office/drawing/2014/main" id="{D265FB44-055C-41F1-804B-B175BE2BF78C}"/>
                      </a:ext>
                    </a:extLst>
                  </p:cNvPr>
                  <p:cNvSpPr>
                    <a:spLocks/>
                  </p:cNvSpPr>
                  <p:nvPr/>
                </p:nvSpPr>
                <p:spPr bwMode="hidden">
                  <a:xfrm rot="1277471" flipH="1">
                    <a:off x="1231" y="1237"/>
                    <a:ext cx="1235" cy="216"/>
                  </a:xfrm>
                  <a:custGeom>
                    <a:avLst/>
                    <a:gdLst>
                      <a:gd name="T0" fmla="*/ 0 w 2736"/>
                      <a:gd name="T1" fmla="*/ 17 h 504"/>
                      <a:gd name="T2" fmla="*/ 36 w 2736"/>
                      <a:gd name="T3" fmla="*/ 6 h 504"/>
                      <a:gd name="T4" fmla="*/ 74 w 2736"/>
                      <a:gd name="T5" fmla="*/ 1 h 504"/>
                      <a:gd name="T6" fmla="*/ 113 w 2736"/>
                      <a:gd name="T7" fmla="*/ 1 h 504"/>
                      <a:gd name="T8" fmla="*/ 113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9" name="Freeform 61">
                    <a:extLst>
                      <a:ext uri="{FF2B5EF4-FFF2-40B4-BE49-F238E27FC236}">
                        <a16:creationId xmlns:a16="http://schemas.microsoft.com/office/drawing/2014/main" id="{B37EA104-31AC-4877-A55E-F74E1F984BF5}"/>
                      </a:ext>
                    </a:extLst>
                  </p:cNvPr>
                  <p:cNvSpPr>
                    <a:spLocks/>
                  </p:cNvSpPr>
                  <p:nvPr/>
                </p:nvSpPr>
                <p:spPr bwMode="hidden">
                  <a:xfrm rot="1277471" flipH="1">
                    <a:off x="615" y="898"/>
                    <a:ext cx="662" cy="339"/>
                  </a:xfrm>
                  <a:custGeom>
                    <a:avLst/>
                    <a:gdLst>
                      <a:gd name="T0" fmla="*/ 0 w 1769"/>
                      <a:gd name="T1" fmla="*/ 0 h 791"/>
                      <a:gd name="T2" fmla="*/ 9 w 1769"/>
                      <a:gd name="T3" fmla="*/ 2 h 791"/>
                      <a:gd name="T4" fmla="*/ 23 w 1769"/>
                      <a:gd name="T5" fmla="*/ 7 h 791"/>
                      <a:gd name="T6" fmla="*/ 32 w 1769"/>
                      <a:gd name="T7" fmla="*/ 15 h 791"/>
                      <a:gd name="T8" fmla="*/ 34 w 1769"/>
                      <a:gd name="T9" fmla="*/ 21 h 791"/>
                      <a:gd name="T10" fmla="*/ 33 w 1769"/>
                      <a:gd name="T11" fmla="*/ 27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95" name="Group 62">
                  <a:extLst>
                    <a:ext uri="{FF2B5EF4-FFF2-40B4-BE49-F238E27FC236}">
                      <a16:creationId xmlns:a16="http://schemas.microsoft.com/office/drawing/2014/main" id="{C83DB037-4F4B-4AC9-94EE-D78B797C2ACF}"/>
                    </a:ext>
                  </a:extLst>
                </p:cNvPr>
                <p:cNvGrpSpPr>
                  <a:grpSpLocks/>
                </p:cNvGrpSpPr>
                <p:nvPr/>
              </p:nvGrpSpPr>
              <p:grpSpPr bwMode="auto">
                <a:xfrm>
                  <a:off x="3472" y="231"/>
                  <a:ext cx="693" cy="291"/>
                  <a:chOff x="3472" y="231"/>
                  <a:chExt cx="693" cy="291"/>
                </a:xfrm>
              </p:grpSpPr>
              <p:sp>
                <p:nvSpPr>
                  <p:cNvPr id="6246" name="Freeform 63">
                    <a:extLst>
                      <a:ext uri="{FF2B5EF4-FFF2-40B4-BE49-F238E27FC236}">
                        <a16:creationId xmlns:a16="http://schemas.microsoft.com/office/drawing/2014/main" id="{5A821769-64BC-4422-A2D1-94C49C05C34B}"/>
                      </a:ext>
                    </a:extLst>
                  </p:cNvPr>
                  <p:cNvSpPr>
                    <a:spLocks/>
                  </p:cNvSpPr>
                  <p:nvPr/>
                </p:nvSpPr>
                <p:spPr bwMode="hidden">
                  <a:xfrm rot="2028410" flipH="1">
                    <a:off x="3680" y="438"/>
                    <a:ext cx="484" cy="84"/>
                  </a:xfrm>
                  <a:custGeom>
                    <a:avLst/>
                    <a:gdLst>
                      <a:gd name="T0" fmla="*/ 0 w 2736"/>
                      <a:gd name="T1" fmla="*/ 0 h 504"/>
                      <a:gd name="T2" fmla="*/ 1 w 2736"/>
                      <a:gd name="T3" fmla="*/ 0 h 504"/>
                      <a:gd name="T4" fmla="*/ 2 w 2736"/>
                      <a:gd name="T5" fmla="*/ 0 h 504"/>
                      <a:gd name="T6" fmla="*/ 3 w 2736"/>
                      <a:gd name="T7" fmla="*/ 0 h 504"/>
                      <a:gd name="T8" fmla="*/ 3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7" name="Freeform 64">
                    <a:extLst>
                      <a:ext uri="{FF2B5EF4-FFF2-40B4-BE49-F238E27FC236}">
                        <a16:creationId xmlns:a16="http://schemas.microsoft.com/office/drawing/2014/main" id="{EE1CB88D-80FE-4357-B1BD-5353AE1D124C}"/>
                      </a:ext>
                    </a:extLst>
                  </p:cNvPr>
                  <p:cNvSpPr>
                    <a:spLocks/>
                  </p:cNvSpPr>
                  <p:nvPr/>
                </p:nvSpPr>
                <p:spPr bwMode="hidden">
                  <a:xfrm rot="2028410" flipH="1">
                    <a:off x="3472" y="230"/>
                    <a:ext cx="260" cy="132"/>
                  </a:xfrm>
                  <a:custGeom>
                    <a:avLst/>
                    <a:gdLst>
                      <a:gd name="T0" fmla="*/ 0 w 1769"/>
                      <a:gd name="T1" fmla="*/ 0 h 791"/>
                      <a:gd name="T2" fmla="*/ 0 w 1769"/>
                      <a:gd name="T3" fmla="*/ 0 h 791"/>
                      <a:gd name="T4" fmla="*/ 1 w 1769"/>
                      <a:gd name="T5" fmla="*/ 0 h 791"/>
                      <a:gd name="T6" fmla="*/ 1 w 1769"/>
                      <a:gd name="T7" fmla="*/ 0 h 791"/>
                      <a:gd name="T8" fmla="*/ 1 w 1769"/>
                      <a:gd name="T9" fmla="*/ 1 h 791"/>
                      <a:gd name="T10" fmla="*/ 1 w 1769"/>
                      <a:gd name="T11" fmla="*/ 1 h 791"/>
                      <a:gd name="T12" fmla="*/ 1 w 1769"/>
                      <a:gd name="T13" fmla="*/ 1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96" name="Group 65">
                  <a:extLst>
                    <a:ext uri="{FF2B5EF4-FFF2-40B4-BE49-F238E27FC236}">
                      <a16:creationId xmlns:a16="http://schemas.microsoft.com/office/drawing/2014/main" id="{63054E41-78FA-4AE1-8504-C6725CD94BEC}"/>
                    </a:ext>
                  </a:extLst>
                </p:cNvPr>
                <p:cNvGrpSpPr>
                  <a:grpSpLocks/>
                </p:cNvGrpSpPr>
                <p:nvPr/>
              </p:nvGrpSpPr>
              <p:grpSpPr bwMode="auto">
                <a:xfrm>
                  <a:off x="3554" y="118"/>
                  <a:ext cx="664" cy="349"/>
                  <a:chOff x="3554" y="118"/>
                  <a:chExt cx="664" cy="349"/>
                </a:xfrm>
              </p:grpSpPr>
              <p:sp>
                <p:nvSpPr>
                  <p:cNvPr id="6244" name="Freeform 66">
                    <a:extLst>
                      <a:ext uri="{FF2B5EF4-FFF2-40B4-BE49-F238E27FC236}">
                        <a16:creationId xmlns:a16="http://schemas.microsoft.com/office/drawing/2014/main" id="{18415866-39E4-45CE-9752-7711E85351AB}"/>
                      </a:ext>
                    </a:extLst>
                  </p:cNvPr>
                  <p:cNvSpPr>
                    <a:spLocks/>
                  </p:cNvSpPr>
                  <p:nvPr/>
                </p:nvSpPr>
                <p:spPr bwMode="hidden">
                  <a:xfrm rot="2664424" flipH="1">
                    <a:off x="3728" y="383"/>
                    <a:ext cx="490" cy="84"/>
                  </a:xfrm>
                  <a:custGeom>
                    <a:avLst/>
                    <a:gdLst>
                      <a:gd name="T0" fmla="*/ 0 w 2736"/>
                      <a:gd name="T1" fmla="*/ 0 h 504"/>
                      <a:gd name="T2" fmla="*/ 1 w 2736"/>
                      <a:gd name="T3" fmla="*/ 0 h 504"/>
                      <a:gd name="T4" fmla="*/ 2 w 2736"/>
                      <a:gd name="T5" fmla="*/ 0 h 504"/>
                      <a:gd name="T6" fmla="*/ 3 w 2736"/>
                      <a:gd name="T7" fmla="*/ 0 h 504"/>
                      <a:gd name="T8" fmla="*/ 3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5" name="Freeform 67">
                    <a:extLst>
                      <a:ext uri="{FF2B5EF4-FFF2-40B4-BE49-F238E27FC236}">
                        <a16:creationId xmlns:a16="http://schemas.microsoft.com/office/drawing/2014/main" id="{92060EC9-5315-47A0-A257-E8842C4669F5}"/>
                      </a:ext>
                    </a:extLst>
                  </p:cNvPr>
                  <p:cNvSpPr>
                    <a:spLocks/>
                  </p:cNvSpPr>
                  <p:nvPr/>
                </p:nvSpPr>
                <p:spPr bwMode="hidden">
                  <a:xfrm rot="2664424" flipH="1">
                    <a:off x="3554" y="118"/>
                    <a:ext cx="263" cy="132"/>
                  </a:xfrm>
                  <a:custGeom>
                    <a:avLst/>
                    <a:gdLst>
                      <a:gd name="T0" fmla="*/ 0 w 1769"/>
                      <a:gd name="T1" fmla="*/ 0 h 791"/>
                      <a:gd name="T2" fmla="*/ 0 w 1769"/>
                      <a:gd name="T3" fmla="*/ 0 h 791"/>
                      <a:gd name="T4" fmla="*/ 1 w 1769"/>
                      <a:gd name="T5" fmla="*/ 0 h 791"/>
                      <a:gd name="T6" fmla="*/ 1 w 1769"/>
                      <a:gd name="T7" fmla="*/ 0 h 791"/>
                      <a:gd name="T8" fmla="*/ 1 w 1769"/>
                      <a:gd name="T9" fmla="*/ 1 h 791"/>
                      <a:gd name="T10" fmla="*/ 1 w 1769"/>
                      <a:gd name="T11" fmla="*/ 1 h 791"/>
                      <a:gd name="T12" fmla="*/ 1 w 1769"/>
                      <a:gd name="T13" fmla="*/ 1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97" name="Group 68">
                  <a:extLst>
                    <a:ext uri="{FF2B5EF4-FFF2-40B4-BE49-F238E27FC236}">
                      <a16:creationId xmlns:a16="http://schemas.microsoft.com/office/drawing/2014/main" id="{F7BB04B8-9E34-45B3-AD23-CE91F4B45E40}"/>
                    </a:ext>
                  </a:extLst>
                </p:cNvPr>
                <p:cNvGrpSpPr>
                  <a:grpSpLocks/>
                </p:cNvGrpSpPr>
                <p:nvPr/>
              </p:nvGrpSpPr>
              <p:grpSpPr bwMode="auto">
                <a:xfrm>
                  <a:off x="3784" y="30"/>
                  <a:ext cx="305" cy="593"/>
                  <a:chOff x="1633" y="104"/>
                  <a:chExt cx="778" cy="1512"/>
                </a:xfrm>
              </p:grpSpPr>
              <p:sp>
                <p:nvSpPr>
                  <p:cNvPr id="6242" name="Freeform 69">
                    <a:extLst>
                      <a:ext uri="{FF2B5EF4-FFF2-40B4-BE49-F238E27FC236}">
                        <a16:creationId xmlns:a16="http://schemas.microsoft.com/office/drawing/2014/main" id="{D670A51C-4715-460F-AF48-96526C3A3AC0}"/>
                      </a:ext>
                    </a:extLst>
                  </p:cNvPr>
                  <p:cNvSpPr>
                    <a:spLocks/>
                  </p:cNvSpPr>
                  <p:nvPr/>
                </p:nvSpPr>
                <p:spPr bwMode="hidden">
                  <a:xfrm rot="3473776" flipH="1">
                    <a:off x="1752" y="958"/>
                    <a:ext cx="1101" cy="217"/>
                  </a:xfrm>
                  <a:custGeom>
                    <a:avLst/>
                    <a:gdLst>
                      <a:gd name="T0" fmla="*/ 0 w 2736"/>
                      <a:gd name="T1" fmla="*/ 17 h 504"/>
                      <a:gd name="T2" fmla="*/ 23 w 2736"/>
                      <a:gd name="T3" fmla="*/ 6 h 504"/>
                      <a:gd name="T4" fmla="*/ 47 w 2736"/>
                      <a:gd name="T5" fmla="*/ 1 h 504"/>
                      <a:gd name="T6" fmla="*/ 72 w 2736"/>
                      <a:gd name="T7" fmla="*/ 1 h 504"/>
                      <a:gd name="T8" fmla="*/ 71 w 2736"/>
                      <a:gd name="T9" fmla="*/ 3 h 504"/>
                      <a:gd name="T10" fmla="*/ 46 w 2736"/>
                      <a:gd name="T11" fmla="*/ 3 h 504"/>
                      <a:gd name="T12" fmla="*/ 1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3" name="Freeform 70">
                    <a:extLst>
                      <a:ext uri="{FF2B5EF4-FFF2-40B4-BE49-F238E27FC236}">
                        <a16:creationId xmlns:a16="http://schemas.microsoft.com/office/drawing/2014/main" id="{5874F89E-77CA-42B7-B9D3-52042D340929}"/>
                      </a:ext>
                    </a:extLst>
                  </p:cNvPr>
                  <p:cNvSpPr>
                    <a:spLocks/>
                  </p:cNvSpPr>
                  <p:nvPr/>
                </p:nvSpPr>
                <p:spPr bwMode="hidden">
                  <a:xfrm rot="3473776" flipH="1">
                    <a:off x="1505" y="231"/>
                    <a:ext cx="591" cy="337"/>
                  </a:xfrm>
                  <a:custGeom>
                    <a:avLst/>
                    <a:gdLst>
                      <a:gd name="T0" fmla="*/ 0 w 1769"/>
                      <a:gd name="T1" fmla="*/ 0 h 791"/>
                      <a:gd name="T2" fmla="*/ 6 w 1769"/>
                      <a:gd name="T3" fmla="*/ 2 h 791"/>
                      <a:gd name="T4" fmla="*/ 14 w 1769"/>
                      <a:gd name="T5" fmla="*/ 6 h 791"/>
                      <a:gd name="T6" fmla="*/ 20 w 1769"/>
                      <a:gd name="T7" fmla="*/ 14 h 791"/>
                      <a:gd name="T8" fmla="*/ 22 w 1769"/>
                      <a:gd name="T9" fmla="*/ 20 h 791"/>
                      <a:gd name="T10" fmla="*/ 21 w 1769"/>
                      <a:gd name="T11" fmla="*/ 26 h 791"/>
                      <a:gd name="T12" fmla="*/ 20 w 1769"/>
                      <a:gd name="T13" fmla="*/ 21 h 791"/>
                      <a:gd name="T14" fmla="*/ 17 w 1769"/>
                      <a:gd name="T15" fmla="*/ 15 h 791"/>
                      <a:gd name="T16" fmla="*/ 14 w 1769"/>
                      <a:gd name="T17" fmla="*/ 10 h 791"/>
                      <a:gd name="T18" fmla="*/ 7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98" name="Group 71">
                  <a:extLst>
                    <a:ext uri="{FF2B5EF4-FFF2-40B4-BE49-F238E27FC236}">
                      <a16:creationId xmlns:a16="http://schemas.microsoft.com/office/drawing/2014/main" id="{9E04A575-4CBC-4C1F-BA4A-47B15765F905}"/>
                    </a:ext>
                  </a:extLst>
                </p:cNvPr>
                <p:cNvGrpSpPr>
                  <a:grpSpLocks/>
                </p:cNvGrpSpPr>
                <p:nvPr/>
              </p:nvGrpSpPr>
              <p:grpSpPr bwMode="auto">
                <a:xfrm>
                  <a:off x="3903" y="0"/>
                  <a:ext cx="248" cy="601"/>
                  <a:chOff x="1935" y="28"/>
                  <a:chExt cx="634" cy="1534"/>
                </a:xfrm>
              </p:grpSpPr>
              <p:sp>
                <p:nvSpPr>
                  <p:cNvPr id="6240" name="Freeform 72">
                    <a:extLst>
                      <a:ext uri="{FF2B5EF4-FFF2-40B4-BE49-F238E27FC236}">
                        <a16:creationId xmlns:a16="http://schemas.microsoft.com/office/drawing/2014/main" id="{74471D22-AE61-4991-8A62-9E01C8E119B1}"/>
                      </a:ext>
                    </a:extLst>
                  </p:cNvPr>
                  <p:cNvSpPr>
                    <a:spLocks/>
                  </p:cNvSpPr>
                  <p:nvPr/>
                </p:nvSpPr>
                <p:spPr bwMode="hidden">
                  <a:xfrm rot="4126480" flipH="1">
                    <a:off x="1932" y="924"/>
                    <a:ext cx="1059" cy="214"/>
                  </a:xfrm>
                  <a:custGeom>
                    <a:avLst/>
                    <a:gdLst>
                      <a:gd name="T0" fmla="*/ 0 w 2736"/>
                      <a:gd name="T1" fmla="*/ 17 h 504"/>
                      <a:gd name="T2" fmla="*/ 19 w 2736"/>
                      <a:gd name="T3" fmla="*/ 6 h 504"/>
                      <a:gd name="T4" fmla="*/ 40 w 2736"/>
                      <a:gd name="T5" fmla="*/ 1 h 504"/>
                      <a:gd name="T6" fmla="*/ 62 w 2736"/>
                      <a:gd name="T7" fmla="*/ 1 h 504"/>
                      <a:gd name="T8" fmla="*/ 61 w 2736"/>
                      <a:gd name="T9" fmla="*/ 3 h 504"/>
                      <a:gd name="T10" fmla="*/ 39 w 2736"/>
                      <a:gd name="T11" fmla="*/ 3 h 504"/>
                      <a:gd name="T12" fmla="*/ 15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41" name="Freeform 73">
                    <a:extLst>
                      <a:ext uri="{FF2B5EF4-FFF2-40B4-BE49-F238E27FC236}">
                        <a16:creationId xmlns:a16="http://schemas.microsoft.com/office/drawing/2014/main" id="{95EAD470-1003-47FD-8E9A-DF96ED3AAA35}"/>
                      </a:ext>
                    </a:extLst>
                  </p:cNvPr>
                  <p:cNvSpPr>
                    <a:spLocks/>
                  </p:cNvSpPr>
                  <p:nvPr/>
                </p:nvSpPr>
                <p:spPr bwMode="hidden">
                  <a:xfrm rot="4126480" flipH="1">
                    <a:off x="1820" y="144"/>
                    <a:ext cx="570" cy="338"/>
                  </a:xfrm>
                  <a:custGeom>
                    <a:avLst/>
                    <a:gdLst>
                      <a:gd name="T0" fmla="*/ 0 w 1769"/>
                      <a:gd name="T1" fmla="*/ 0 h 791"/>
                      <a:gd name="T2" fmla="*/ 5 w 1769"/>
                      <a:gd name="T3" fmla="*/ 2 h 791"/>
                      <a:gd name="T4" fmla="*/ 13 w 1769"/>
                      <a:gd name="T5" fmla="*/ 6 h 791"/>
                      <a:gd name="T6" fmla="*/ 17 w 1769"/>
                      <a:gd name="T7" fmla="*/ 15 h 791"/>
                      <a:gd name="T8" fmla="*/ 19 w 1769"/>
                      <a:gd name="T9" fmla="*/ 20 h 791"/>
                      <a:gd name="T10" fmla="*/ 18 w 1769"/>
                      <a:gd name="T11" fmla="*/ 26 h 791"/>
                      <a:gd name="T12" fmla="*/ 17 w 1769"/>
                      <a:gd name="T13" fmla="*/ 21 h 791"/>
                      <a:gd name="T14" fmla="*/ 15 w 1769"/>
                      <a:gd name="T15" fmla="*/ 15 h 791"/>
                      <a:gd name="T16" fmla="*/ 12 w 1769"/>
                      <a:gd name="T17" fmla="*/ 10 h 791"/>
                      <a:gd name="T18" fmla="*/ 6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99" name="Group 74">
                  <a:extLst>
                    <a:ext uri="{FF2B5EF4-FFF2-40B4-BE49-F238E27FC236}">
                      <a16:creationId xmlns:a16="http://schemas.microsoft.com/office/drawing/2014/main" id="{B2298E4D-5953-4566-AB47-67423ED5F587}"/>
                    </a:ext>
                  </a:extLst>
                </p:cNvPr>
                <p:cNvGrpSpPr>
                  <a:grpSpLocks/>
                </p:cNvGrpSpPr>
                <p:nvPr/>
              </p:nvGrpSpPr>
              <p:grpSpPr bwMode="auto">
                <a:xfrm>
                  <a:off x="4251" y="252"/>
                  <a:ext cx="723" cy="222"/>
                  <a:chOff x="2822" y="672"/>
                  <a:chExt cx="1845" cy="566"/>
                </a:xfrm>
              </p:grpSpPr>
              <p:sp>
                <p:nvSpPr>
                  <p:cNvPr id="6238" name="Freeform 75">
                    <a:extLst>
                      <a:ext uri="{FF2B5EF4-FFF2-40B4-BE49-F238E27FC236}">
                        <a16:creationId xmlns:a16="http://schemas.microsoft.com/office/drawing/2014/main" id="{CD9B83A4-CE1C-4D07-8316-5C2C5F0F2B16}"/>
                      </a:ext>
                    </a:extLst>
                  </p:cNvPr>
                  <p:cNvSpPr>
                    <a:spLocks/>
                  </p:cNvSpPr>
                  <p:nvPr/>
                </p:nvSpPr>
                <p:spPr bwMode="hidden">
                  <a:xfrm rot="-1325434">
                    <a:off x="2820" y="1022"/>
                    <a:ext cx="1232" cy="216"/>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2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39" name="Freeform 76">
                    <a:extLst>
                      <a:ext uri="{FF2B5EF4-FFF2-40B4-BE49-F238E27FC236}">
                        <a16:creationId xmlns:a16="http://schemas.microsoft.com/office/drawing/2014/main" id="{3D9023B1-8EF6-4F22-845F-3A60E56ED7CA}"/>
                      </a:ext>
                    </a:extLst>
                  </p:cNvPr>
                  <p:cNvSpPr>
                    <a:spLocks/>
                  </p:cNvSpPr>
                  <p:nvPr/>
                </p:nvSpPr>
                <p:spPr bwMode="hidden">
                  <a:xfrm rot="-1325434">
                    <a:off x="4003" y="673"/>
                    <a:ext cx="662" cy="337"/>
                  </a:xfrm>
                  <a:custGeom>
                    <a:avLst/>
                    <a:gdLst>
                      <a:gd name="T0" fmla="*/ 0 w 1769"/>
                      <a:gd name="T1" fmla="*/ 0 h 791"/>
                      <a:gd name="T2" fmla="*/ 9 w 1769"/>
                      <a:gd name="T3" fmla="*/ 2 h 791"/>
                      <a:gd name="T4" fmla="*/ 23 w 1769"/>
                      <a:gd name="T5" fmla="*/ 6 h 791"/>
                      <a:gd name="T6" fmla="*/ 32 w 1769"/>
                      <a:gd name="T7" fmla="*/ 14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00" name="Group 77">
                  <a:extLst>
                    <a:ext uri="{FF2B5EF4-FFF2-40B4-BE49-F238E27FC236}">
                      <a16:creationId xmlns:a16="http://schemas.microsoft.com/office/drawing/2014/main" id="{4C9BB459-D3FE-4F28-90DA-394C7864E130}"/>
                    </a:ext>
                  </a:extLst>
                </p:cNvPr>
                <p:cNvGrpSpPr>
                  <a:grpSpLocks/>
                </p:cNvGrpSpPr>
                <p:nvPr/>
              </p:nvGrpSpPr>
              <p:grpSpPr bwMode="auto">
                <a:xfrm>
                  <a:off x="4196" y="163"/>
                  <a:ext cx="699" cy="282"/>
                  <a:chOff x="2683" y="445"/>
                  <a:chExt cx="1781" cy="717"/>
                </a:xfrm>
              </p:grpSpPr>
              <p:sp>
                <p:nvSpPr>
                  <p:cNvPr id="6236" name="Freeform 78">
                    <a:extLst>
                      <a:ext uri="{FF2B5EF4-FFF2-40B4-BE49-F238E27FC236}">
                        <a16:creationId xmlns:a16="http://schemas.microsoft.com/office/drawing/2014/main" id="{EEA30193-F997-4F9B-9D25-1FECAC5CF3DE}"/>
                      </a:ext>
                    </a:extLst>
                  </p:cNvPr>
                  <p:cNvSpPr>
                    <a:spLocks/>
                  </p:cNvSpPr>
                  <p:nvPr/>
                </p:nvSpPr>
                <p:spPr bwMode="hidden">
                  <a:xfrm rot="-1921064">
                    <a:off x="2682" y="946"/>
                    <a:ext cx="1233" cy="216"/>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37" name="Freeform 79">
                    <a:extLst>
                      <a:ext uri="{FF2B5EF4-FFF2-40B4-BE49-F238E27FC236}">
                        <a16:creationId xmlns:a16="http://schemas.microsoft.com/office/drawing/2014/main" id="{9563ACE8-CDA8-42F9-A143-9F080EDFD600}"/>
                      </a:ext>
                    </a:extLst>
                  </p:cNvPr>
                  <p:cNvSpPr>
                    <a:spLocks/>
                  </p:cNvSpPr>
                  <p:nvPr/>
                </p:nvSpPr>
                <p:spPr bwMode="hidden">
                  <a:xfrm rot="-1921064">
                    <a:off x="3801" y="444"/>
                    <a:ext cx="661" cy="339"/>
                  </a:xfrm>
                  <a:custGeom>
                    <a:avLst/>
                    <a:gdLst>
                      <a:gd name="T0" fmla="*/ 0 w 1769"/>
                      <a:gd name="T1" fmla="*/ 0 h 791"/>
                      <a:gd name="T2" fmla="*/ 9 w 1769"/>
                      <a:gd name="T3" fmla="*/ 2 h 791"/>
                      <a:gd name="T4" fmla="*/ 22 w 1769"/>
                      <a:gd name="T5" fmla="*/ 7 h 791"/>
                      <a:gd name="T6" fmla="*/ 31 w 1769"/>
                      <a:gd name="T7" fmla="*/ 15 h 791"/>
                      <a:gd name="T8" fmla="*/ 34 w 1769"/>
                      <a:gd name="T9" fmla="*/ 21 h 791"/>
                      <a:gd name="T10" fmla="*/ 33 w 1769"/>
                      <a:gd name="T11" fmla="*/ 27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201" name="Freeform 80">
                  <a:extLst>
                    <a:ext uri="{FF2B5EF4-FFF2-40B4-BE49-F238E27FC236}">
                      <a16:creationId xmlns:a16="http://schemas.microsoft.com/office/drawing/2014/main" id="{57CC94E9-A09A-4AE6-AF73-2758CAAEBFD0}"/>
                    </a:ext>
                  </a:extLst>
                </p:cNvPr>
                <p:cNvSpPr>
                  <a:spLocks/>
                </p:cNvSpPr>
                <p:nvPr/>
              </p:nvSpPr>
              <p:spPr bwMode="hidden">
                <a:xfrm rot="4578755" flipH="1">
                  <a:off x="3968" y="372"/>
                  <a:ext cx="403" cy="57"/>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02" name="Freeform 81">
                  <a:extLst>
                    <a:ext uri="{FF2B5EF4-FFF2-40B4-BE49-F238E27FC236}">
                      <a16:creationId xmlns:a16="http://schemas.microsoft.com/office/drawing/2014/main" id="{83C2AE4F-E253-4526-8646-0DB4FDDC8C69}"/>
                    </a:ext>
                  </a:extLst>
                </p:cNvPr>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203" name="Group 82">
                  <a:extLst>
                    <a:ext uri="{FF2B5EF4-FFF2-40B4-BE49-F238E27FC236}">
                      <a16:creationId xmlns:a16="http://schemas.microsoft.com/office/drawing/2014/main" id="{134AFB02-FC1D-4C1F-851A-847EB1982BB8}"/>
                    </a:ext>
                  </a:extLst>
                </p:cNvPr>
                <p:cNvGrpSpPr>
                  <a:grpSpLocks/>
                </p:cNvGrpSpPr>
                <p:nvPr/>
              </p:nvGrpSpPr>
              <p:grpSpPr bwMode="auto">
                <a:xfrm>
                  <a:off x="4242" y="5"/>
                  <a:ext cx="251" cy="596"/>
                  <a:chOff x="2800" y="41"/>
                  <a:chExt cx="640" cy="1520"/>
                </a:xfrm>
              </p:grpSpPr>
              <p:sp>
                <p:nvSpPr>
                  <p:cNvPr id="6234" name="Freeform 83">
                    <a:extLst>
                      <a:ext uri="{FF2B5EF4-FFF2-40B4-BE49-F238E27FC236}">
                        <a16:creationId xmlns:a16="http://schemas.microsoft.com/office/drawing/2014/main" id="{74C9C6B0-46B1-4FE9-B2D4-D166B102AF23}"/>
                      </a:ext>
                    </a:extLst>
                  </p:cNvPr>
                  <p:cNvSpPr>
                    <a:spLocks/>
                  </p:cNvSpPr>
                  <p:nvPr/>
                </p:nvSpPr>
                <p:spPr bwMode="hidden">
                  <a:xfrm rot="-3857755">
                    <a:off x="2362" y="936"/>
                    <a:ext cx="1061" cy="186"/>
                  </a:xfrm>
                  <a:custGeom>
                    <a:avLst/>
                    <a:gdLst>
                      <a:gd name="T0" fmla="*/ 0 w 2736"/>
                      <a:gd name="T1" fmla="*/ 9 h 504"/>
                      <a:gd name="T2" fmla="*/ 19 w 2736"/>
                      <a:gd name="T3" fmla="*/ 3 h 504"/>
                      <a:gd name="T4" fmla="*/ 40 w 2736"/>
                      <a:gd name="T5" fmla="*/ 0 h 504"/>
                      <a:gd name="T6" fmla="*/ 62 w 2736"/>
                      <a:gd name="T7" fmla="*/ 0 h 504"/>
                      <a:gd name="T8" fmla="*/ 62 w 2736"/>
                      <a:gd name="T9" fmla="*/ 2 h 504"/>
                      <a:gd name="T10" fmla="*/ 40 w 2736"/>
                      <a:gd name="T11" fmla="*/ 2 h 504"/>
                      <a:gd name="T12" fmla="*/ 15 w 2736"/>
                      <a:gd name="T13" fmla="*/ 6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35" name="Freeform 84">
                    <a:extLst>
                      <a:ext uri="{FF2B5EF4-FFF2-40B4-BE49-F238E27FC236}">
                        <a16:creationId xmlns:a16="http://schemas.microsoft.com/office/drawing/2014/main" id="{0280FF5F-E891-4215-B257-CB289751A2C8}"/>
                      </a:ext>
                    </a:extLst>
                  </p:cNvPr>
                  <p:cNvSpPr>
                    <a:spLocks/>
                  </p:cNvSpPr>
                  <p:nvPr/>
                </p:nvSpPr>
                <p:spPr bwMode="hidden">
                  <a:xfrm rot="-3857755">
                    <a:off x="3011" y="181"/>
                    <a:ext cx="569" cy="288"/>
                  </a:xfrm>
                  <a:custGeom>
                    <a:avLst/>
                    <a:gdLst>
                      <a:gd name="T0" fmla="*/ 0 w 1769"/>
                      <a:gd name="T1" fmla="*/ 0 h 791"/>
                      <a:gd name="T2" fmla="*/ 5 w 1769"/>
                      <a:gd name="T3" fmla="*/ 1 h 791"/>
                      <a:gd name="T4" fmla="*/ 13 w 1769"/>
                      <a:gd name="T5" fmla="*/ 4 h 791"/>
                      <a:gd name="T6" fmla="*/ 17 w 1769"/>
                      <a:gd name="T7" fmla="*/ 8 h 791"/>
                      <a:gd name="T8" fmla="*/ 19 w 1769"/>
                      <a:gd name="T9" fmla="*/ 11 h 791"/>
                      <a:gd name="T10" fmla="*/ 18 w 1769"/>
                      <a:gd name="T11" fmla="*/ 14 h 791"/>
                      <a:gd name="T12" fmla="*/ 17 w 1769"/>
                      <a:gd name="T13" fmla="*/ 11 h 791"/>
                      <a:gd name="T14" fmla="*/ 15 w 1769"/>
                      <a:gd name="T15" fmla="*/ 8 h 791"/>
                      <a:gd name="T16" fmla="*/ 12 w 1769"/>
                      <a:gd name="T17" fmla="*/ 5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04" name="Group 85">
                  <a:extLst>
                    <a:ext uri="{FF2B5EF4-FFF2-40B4-BE49-F238E27FC236}">
                      <a16:creationId xmlns:a16="http://schemas.microsoft.com/office/drawing/2014/main" id="{131862BB-54D6-473C-A93D-11BEE6C79D4B}"/>
                    </a:ext>
                  </a:extLst>
                </p:cNvPr>
                <p:cNvGrpSpPr>
                  <a:grpSpLocks/>
                </p:cNvGrpSpPr>
                <p:nvPr/>
              </p:nvGrpSpPr>
              <p:grpSpPr bwMode="auto">
                <a:xfrm>
                  <a:off x="4295" y="53"/>
                  <a:ext cx="398" cy="574"/>
                  <a:chOff x="2934" y="163"/>
                  <a:chExt cx="1017" cy="1464"/>
                </a:xfrm>
              </p:grpSpPr>
              <p:sp>
                <p:nvSpPr>
                  <p:cNvPr id="6232" name="Freeform 86">
                    <a:extLst>
                      <a:ext uri="{FF2B5EF4-FFF2-40B4-BE49-F238E27FC236}">
                        <a16:creationId xmlns:a16="http://schemas.microsoft.com/office/drawing/2014/main" id="{3EB137FC-F7CB-4CEC-9DB9-BB17AFC45144}"/>
                      </a:ext>
                    </a:extLst>
                  </p:cNvPr>
                  <p:cNvSpPr>
                    <a:spLocks/>
                  </p:cNvSpPr>
                  <p:nvPr/>
                </p:nvSpPr>
                <p:spPr bwMode="hidden">
                  <a:xfrm rot="-2777260">
                    <a:off x="2493" y="915"/>
                    <a:ext cx="1154" cy="270"/>
                  </a:xfrm>
                  <a:custGeom>
                    <a:avLst/>
                    <a:gdLst>
                      <a:gd name="T0" fmla="*/ 0 w 2736"/>
                      <a:gd name="T1" fmla="*/ 42 h 504"/>
                      <a:gd name="T2" fmla="*/ 27 w 2736"/>
                      <a:gd name="T3" fmla="*/ 14 h 504"/>
                      <a:gd name="T4" fmla="*/ 56 w 2736"/>
                      <a:gd name="T5" fmla="*/ 2 h 504"/>
                      <a:gd name="T6" fmla="*/ 86 w 2736"/>
                      <a:gd name="T7" fmla="*/ 2 h 504"/>
                      <a:gd name="T8" fmla="*/ 86 w 2736"/>
                      <a:gd name="T9" fmla="*/ 9 h 504"/>
                      <a:gd name="T10" fmla="*/ 56 w 2736"/>
                      <a:gd name="T11" fmla="*/ 9 h 504"/>
                      <a:gd name="T12" fmla="*/ 21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33" name="Freeform 87">
                    <a:extLst>
                      <a:ext uri="{FF2B5EF4-FFF2-40B4-BE49-F238E27FC236}">
                        <a16:creationId xmlns:a16="http://schemas.microsoft.com/office/drawing/2014/main" id="{3808D7DB-9EF0-4C71-A066-C34F69139847}"/>
                      </a:ext>
                    </a:extLst>
                  </p:cNvPr>
                  <p:cNvSpPr>
                    <a:spLocks/>
                  </p:cNvSpPr>
                  <p:nvPr/>
                </p:nvSpPr>
                <p:spPr bwMode="hidden">
                  <a:xfrm rot="-2777260">
                    <a:off x="3431" y="262"/>
                    <a:ext cx="619" cy="422"/>
                  </a:xfrm>
                  <a:custGeom>
                    <a:avLst/>
                    <a:gdLst>
                      <a:gd name="T0" fmla="*/ 0 w 1769"/>
                      <a:gd name="T1" fmla="*/ 1 h 791"/>
                      <a:gd name="T2" fmla="*/ 7 w 1769"/>
                      <a:gd name="T3" fmla="*/ 5 h 791"/>
                      <a:gd name="T4" fmla="*/ 17 w 1769"/>
                      <a:gd name="T5" fmla="*/ 16 h 791"/>
                      <a:gd name="T6" fmla="*/ 24 w 1769"/>
                      <a:gd name="T7" fmla="*/ 35 h 791"/>
                      <a:gd name="T8" fmla="*/ 26 w 1769"/>
                      <a:gd name="T9" fmla="*/ 49 h 791"/>
                      <a:gd name="T10" fmla="*/ 25 w 1769"/>
                      <a:gd name="T11" fmla="*/ 64 h 791"/>
                      <a:gd name="T12" fmla="*/ 24 w 1769"/>
                      <a:gd name="T13" fmla="*/ 51 h 791"/>
                      <a:gd name="T14" fmla="*/ 21 w 1769"/>
                      <a:gd name="T15" fmla="*/ 37 h 791"/>
                      <a:gd name="T16" fmla="*/ 17 w 1769"/>
                      <a:gd name="T17" fmla="*/ 24 h 791"/>
                      <a:gd name="T18" fmla="*/ 9 w 1769"/>
                      <a:gd name="T19" fmla="*/ 12 h 791"/>
                      <a:gd name="T20" fmla="*/ 0 w 1769"/>
                      <a:gd name="T21" fmla="*/ 6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05" name="Group 88">
                  <a:extLst>
                    <a:ext uri="{FF2B5EF4-FFF2-40B4-BE49-F238E27FC236}">
                      <a16:creationId xmlns:a16="http://schemas.microsoft.com/office/drawing/2014/main" id="{3D46C6FC-7582-4701-9D9B-202AEDC0A57A}"/>
                    </a:ext>
                  </a:extLst>
                </p:cNvPr>
                <p:cNvGrpSpPr>
                  <a:grpSpLocks/>
                </p:cNvGrpSpPr>
                <p:nvPr/>
              </p:nvGrpSpPr>
              <p:grpSpPr bwMode="auto">
                <a:xfrm>
                  <a:off x="4215" y="2"/>
                  <a:ext cx="95" cy="567"/>
                  <a:chOff x="2730" y="32"/>
                  <a:chExt cx="243" cy="1448"/>
                </a:xfrm>
              </p:grpSpPr>
              <p:sp>
                <p:nvSpPr>
                  <p:cNvPr id="6230" name="Freeform 89">
                    <a:extLst>
                      <a:ext uri="{FF2B5EF4-FFF2-40B4-BE49-F238E27FC236}">
                        <a16:creationId xmlns:a16="http://schemas.microsoft.com/office/drawing/2014/main" id="{100BA284-F6B5-433D-BC80-70ED6BAE6958}"/>
                      </a:ext>
                    </a:extLst>
                  </p:cNvPr>
                  <p:cNvSpPr>
                    <a:spLocks/>
                  </p:cNvSpPr>
                  <p:nvPr/>
                </p:nvSpPr>
                <p:spPr bwMode="hidden">
                  <a:xfrm rot="-4903748">
                    <a:off x="2297" y="959"/>
                    <a:ext cx="954" cy="87"/>
                  </a:xfrm>
                  <a:custGeom>
                    <a:avLst/>
                    <a:gdLst>
                      <a:gd name="T0" fmla="*/ 0 w 2736"/>
                      <a:gd name="T1" fmla="*/ 1 h 504"/>
                      <a:gd name="T2" fmla="*/ 13 w 2736"/>
                      <a:gd name="T3" fmla="*/ 0 h 504"/>
                      <a:gd name="T4" fmla="*/ 26 w 2736"/>
                      <a:gd name="T5" fmla="*/ 0 h 504"/>
                      <a:gd name="T6" fmla="*/ 40 w 2736"/>
                      <a:gd name="T7" fmla="*/ 0 h 504"/>
                      <a:gd name="T8" fmla="*/ 40 w 2736"/>
                      <a:gd name="T9" fmla="*/ 0 h 504"/>
                      <a:gd name="T10" fmla="*/ 26 w 2736"/>
                      <a:gd name="T11" fmla="*/ 0 h 504"/>
                      <a:gd name="T12" fmla="*/ 10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31" name="Freeform 90">
                    <a:extLst>
                      <a:ext uri="{FF2B5EF4-FFF2-40B4-BE49-F238E27FC236}">
                        <a16:creationId xmlns:a16="http://schemas.microsoft.com/office/drawing/2014/main" id="{04A497A0-5401-4D5F-9161-374F207B1044}"/>
                      </a:ext>
                    </a:extLst>
                  </p:cNvPr>
                  <p:cNvSpPr>
                    <a:spLocks/>
                  </p:cNvSpPr>
                  <p:nvPr/>
                </p:nvSpPr>
                <p:spPr bwMode="hidden">
                  <a:xfrm rot="-4903748">
                    <a:off x="2650" y="222"/>
                    <a:ext cx="511" cy="133"/>
                  </a:xfrm>
                  <a:custGeom>
                    <a:avLst/>
                    <a:gdLst>
                      <a:gd name="T0" fmla="*/ 0 w 1769"/>
                      <a:gd name="T1" fmla="*/ 0 h 791"/>
                      <a:gd name="T2" fmla="*/ 3 w 1769"/>
                      <a:gd name="T3" fmla="*/ 0 h 791"/>
                      <a:gd name="T4" fmla="*/ 8 w 1769"/>
                      <a:gd name="T5" fmla="*/ 0 h 791"/>
                      <a:gd name="T6" fmla="*/ 11 w 1769"/>
                      <a:gd name="T7" fmla="*/ 0 h 791"/>
                      <a:gd name="T8" fmla="*/ 12 w 1769"/>
                      <a:gd name="T9" fmla="*/ 1 h 791"/>
                      <a:gd name="T10" fmla="*/ 12 w 1769"/>
                      <a:gd name="T11" fmla="*/ 1 h 791"/>
                      <a:gd name="T12" fmla="*/ 11 w 1769"/>
                      <a:gd name="T13" fmla="*/ 1 h 791"/>
                      <a:gd name="T14" fmla="*/ 10 w 1769"/>
                      <a:gd name="T15" fmla="*/ 0 h 791"/>
                      <a:gd name="T16" fmla="*/ 8 w 1769"/>
                      <a:gd name="T17" fmla="*/ 0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06" name="Group 91">
                  <a:extLst>
                    <a:ext uri="{FF2B5EF4-FFF2-40B4-BE49-F238E27FC236}">
                      <a16:creationId xmlns:a16="http://schemas.microsoft.com/office/drawing/2014/main" id="{FE1588F0-B42E-4900-AC34-09479EC475C4}"/>
                    </a:ext>
                  </a:extLst>
                </p:cNvPr>
                <p:cNvGrpSpPr>
                  <a:grpSpLocks/>
                </p:cNvGrpSpPr>
                <p:nvPr/>
              </p:nvGrpSpPr>
              <p:grpSpPr bwMode="auto">
                <a:xfrm>
                  <a:off x="3514" y="683"/>
                  <a:ext cx="425" cy="960"/>
                  <a:chOff x="943" y="1769"/>
                  <a:chExt cx="1085" cy="2450"/>
                </a:xfrm>
              </p:grpSpPr>
              <p:sp>
                <p:nvSpPr>
                  <p:cNvPr id="6228" name="Freeform 92">
                    <a:extLst>
                      <a:ext uri="{FF2B5EF4-FFF2-40B4-BE49-F238E27FC236}">
                        <a16:creationId xmlns:a16="http://schemas.microsoft.com/office/drawing/2014/main" id="{ECFD34E1-D3AA-4834-94E5-A6BC50BD485B}"/>
                      </a:ext>
                    </a:extLst>
                  </p:cNvPr>
                  <p:cNvSpPr>
                    <a:spLocks/>
                  </p:cNvSpPr>
                  <p:nvPr/>
                </p:nvSpPr>
                <p:spPr bwMode="hidden">
                  <a:xfrm rot="18335692" flipH="1">
                    <a:off x="1009" y="2474"/>
                    <a:ext cx="1724" cy="313"/>
                  </a:xfrm>
                  <a:custGeom>
                    <a:avLst/>
                    <a:gdLst>
                      <a:gd name="T0" fmla="*/ 0 w 2736"/>
                      <a:gd name="T1" fmla="*/ 75 h 504"/>
                      <a:gd name="T2" fmla="*/ 136 w 2736"/>
                      <a:gd name="T3" fmla="*/ 25 h 504"/>
                      <a:gd name="T4" fmla="*/ 280 w 2736"/>
                      <a:gd name="T5" fmla="*/ 4 h 504"/>
                      <a:gd name="T6" fmla="*/ 431 w 2736"/>
                      <a:gd name="T7" fmla="*/ 4 h 504"/>
                      <a:gd name="T8" fmla="*/ 429 w 2736"/>
                      <a:gd name="T9" fmla="*/ 16 h 504"/>
                      <a:gd name="T10" fmla="*/ 279 w 2736"/>
                      <a:gd name="T11" fmla="*/ 16 h 504"/>
                      <a:gd name="T12" fmla="*/ 103 w 2736"/>
                      <a:gd name="T13" fmla="*/ 43 h 504"/>
                      <a:gd name="T14" fmla="*/ 0 w 2736"/>
                      <a:gd name="T15" fmla="*/ 7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29" name="Freeform 93">
                    <a:extLst>
                      <a:ext uri="{FF2B5EF4-FFF2-40B4-BE49-F238E27FC236}">
                        <a16:creationId xmlns:a16="http://schemas.microsoft.com/office/drawing/2014/main" id="{F14DB462-C634-45F6-B485-FDB90A56792D}"/>
                      </a:ext>
                    </a:extLst>
                  </p:cNvPr>
                  <p:cNvSpPr>
                    <a:spLocks/>
                  </p:cNvSpPr>
                  <p:nvPr/>
                </p:nvSpPr>
                <p:spPr bwMode="hidden">
                  <a:xfrm rot="18335692" flipH="1">
                    <a:off x="725" y="3509"/>
                    <a:ext cx="925" cy="489"/>
                  </a:xfrm>
                  <a:custGeom>
                    <a:avLst/>
                    <a:gdLst>
                      <a:gd name="T0" fmla="*/ 1 w 1769"/>
                      <a:gd name="T1" fmla="*/ 1 h 791"/>
                      <a:gd name="T2" fmla="*/ 37 w 1769"/>
                      <a:gd name="T3" fmla="*/ 9 h 791"/>
                      <a:gd name="T4" fmla="*/ 86 w 1769"/>
                      <a:gd name="T5" fmla="*/ 30 h 791"/>
                      <a:gd name="T6" fmla="*/ 120 w 1769"/>
                      <a:gd name="T7" fmla="*/ 63 h 791"/>
                      <a:gd name="T8" fmla="*/ 131 w 1769"/>
                      <a:gd name="T9" fmla="*/ 88 h 791"/>
                      <a:gd name="T10" fmla="*/ 127 w 1769"/>
                      <a:gd name="T11" fmla="*/ 115 h 791"/>
                      <a:gd name="T12" fmla="*/ 119 w 1769"/>
                      <a:gd name="T13" fmla="*/ 93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07" name="Group 94">
                  <a:extLst>
                    <a:ext uri="{FF2B5EF4-FFF2-40B4-BE49-F238E27FC236}">
                      <a16:creationId xmlns:a16="http://schemas.microsoft.com/office/drawing/2014/main" id="{AA1B9C13-3BBB-4810-94A9-A48139138A3C}"/>
                    </a:ext>
                  </a:extLst>
                </p:cNvPr>
                <p:cNvGrpSpPr>
                  <a:grpSpLocks/>
                </p:cNvGrpSpPr>
                <p:nvPr/>
              </p:nvGrpSpPr>
              <p:grpSpPr bwMode="auto">
                <a:xfrm>
                  <a:off x="3715" y="748"/>
                  <a:ext cx="300" cy="930"/>
                  <a:chOff x="1455" y="1936"/>
                  <a:chExt cx="766" cy="2373"/>
                </a:xfrm>
              </p:grpSpPr>
              <p:sp>
                <p:nvSpPr>
                  <p:cNvPr id="6226" name="Freeform 95">
                    <a:extLst>
                      <a:ext uri="{FF2B5EF4-FFF2-40B4-BE49-F238E27FC236}">
                        <a16:creationId xmlns:a16="http://schemas.microsoft.com/office/drawing/2014/main" id="{A62F9314-B569-4F26-81D2-A99AA966E7E1}"/>
                      </a:ext>
                    </a:extLst>
                  </p:cNvPr>
                  <p:cNvSpPr>
                    <a:spLocks/>
                  </p:cNvSpPr>
                  <p:nvPr/>
                </p:nvSpPr>
                <p:spPr bwMode="hidden">
                  <a:xfrm rot="17542885" flipH="1">
                    <a:off x="1268" y="2577"/>
                    <a:ext cx="1594" cy="313"/>
                  </a:xfrm>
                  <a:custGeom>
                    <a:avLst/>
                    <a:gdLst>
                      <a:gd name="T0" fmla="*/ 0 w 2736"/>
                      <a:gd name="T1" fmla="*/ 75 h 504"/>
                      <a:gd name="T2" fmla="*/ 100 w 2736"/>
                      <a:gd name="T3" fmla="*/ 25 h 504"/>
                      <a:gd name="T4" fmla="*/ 204 w 2736"/>
                      <a:gd name="T5" fmla="*/ 4 h 504"/>
                      <a:gd name="T6" fmla="*/ 315 w 2736"/>
                      <a:gd name="T7" fmla="*/ 4 h 504"/>
                      <a:gd name="T8" fmla="*/ 313 w 2736"/>
                      <a:gd name="T9" fmla="*/ 16 h 504"/>
                      <a:gd name="T10" fmla="*/ 203 w 2736"/>
                      <a:gd name="T11" fmla="*/ 16 h 504"/>
                      <a:gd name="T12" fmla="*/ 75 w 2736"/>
                      <a:gd name="T13" fmla="*/ 43 h 504"/>
                      <a:gd name="T14" fmla="*/ 0 w 2736"/>
                      <a:gd name="T15" fmla="*/ 7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27" name="Freeform 96">
                    <a:extLst>
                      <a:ext uri="{FF2B5EF4-FFF2-40B4-BE49-F238E27FC236}">
                        <a16:creationId xmlns:a16="http://schemas.microsoft.com/office/drawing/2014/main" id="{53FCADD7-799A-48C6-911D-E9A3B915FDF7}"/>
                      </a:ext>
                    </a:extLst>
                  </p:cNvPr>
                  <p:cNvSpPr>
                    <a:spLocks/>
                  </p:cNvSpPr>
                  <p:nvPr/>
                </p:nvSpPr>
                <p:spPr bwMode="hidden">
                  <a:xfrm rot="17542885" flipH="1">
                    <a:off x="1274" y="3635"/>
                    <a:ext cx="854" cy="489"/>
                  </a:xfrm>
                  <a:custGeom>
                    <a:avLst/>
                    <a:gdLst>
                      <a:gd name="T0" fmla="*/ 0 w 1769"/>
                      <a:gd name="T1" fmla="*/ 1 h 791"/>
                      <a:gd name="T2" fmla="*/ 27 w 1769"/>
                      <a:gd name="T3" fmla="*/ 9 h 791"/>
                      <a:gd name="T4" fmla="*/ 63 w 1769"/>
                      <a:gd name="T5" fmla="*/ 30 h 791"/>
                      <a:gd name="T6" fmla="*/ 88 w 1769"/>
                      <a:gd name="T7" fmla="*/ 63 h 791"/>
                      <a:gd name="T8" fmla="*/ 95 w 1769"/>
                      <a:gd name="T9" fmla="*/ 88 h 791"/>
                      <a:gd name="T10" fmla="*/ 92 w 1769"/>
                      <a:gd name="T11" fmla="*/ 115 h 791"/>
                      <a:gd name="T12" fmla="*/ 86 w 1769"/>
                      <a:gd name="T13" fmla="*/ 93 h 791"/>
                      <a:gd name="T14" fmla="*/ 75 w 1769"/>
                      <a:gd name="T15" fmla="*/ 67 h 791"/>
                      <a:gd name="T16" fmla="*/ 60 w 1769"/>
                      <a:gd name="T17" fmla="*/ 43 h 791"/>
                      <a:gd name="T18" fmla="*/ 31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08" name="Group 97">
                  <a:extLst>
                    <a:ext uri="{FF2B5EF4-FFF2-40B4-BE49-F238E27FC236}">
                      <a16:creationId xmlns:a16="http://schemas.microsoft.com/office/drawing/2014/main" id="{58AFE92B-70BD-4B1C-8AB9-6902433E119F}"/>
                    </a:ext>
                  </a:extLst>
                </p:cNvPr>
                <p:cNvGrpSpPr>
                  <a:grpSpLocks/>
                </p:cNvGrpSpPr>
                <p:nvPr/>
              </p:nvGrpSpPr>
              <p:grpSpPr bwMode="auto">
                <a:xfrm rot="88588">
                  <a:off x="3923" y="769"/>
                  <a:ext cx="180" cy="913"/>
                  <a:chOff x="1956" y="1990"/>
                  <a:chExt cx="492" cy="2604"/>
                </a:xfrm>
              </p:grpSpPr>
              <p:sp>
                <p:nvSpPr>
                  <p:cNvPr id="6224" name="Freeform 98">
                    <a:extLst>
                      <a:ext uri="{FF2B5EF4-FFF2-40B4-BE49-F238E27FC236}">
                        <a16:creationId xmlns:a16="http://schemas.microsoft.com/office/drawing/2014/main" id="{0978EB6E-04F1-4F7A-B89E-424370099B7D}"/>
                      </a:ext>
                    </a:extLst>
                  </p:cNvPr>
                  <p:cNvSpPr>
                    <a:spLocks/>
                  </p:cNvSpPr>
                  <p:nvPr/>
                </p:nvSpPr>
                <p:spPr bwMode="hidden">
                  <a:xfrm rot="16782062" flipH="1">
                    <a:off x="1438" y="2692"/>
                    <a:ext cx="1712" cy="302"/>
                  </a:xfrm>
                  <a:custGeom>
                    <a:avLst/>
                    <a:gdLst>
                      <a:gd name="T0" fmla="*/ 0 w 2736"/>
                      <a:gd name="T1" fmla="*/ 65 h 504"/>
                      <a:gd name="T2" fmla="*/ 133 w 2736"/>
                      <a:gd name="T3" fmla="*/ 22 h 504"/>
                      <a:gd name="T4" fmla="*/ 272 w 2736"/>
                      <a:gd name="T5" fmla="*/ 3 h 504"/>
                      <a:gd name="T6" fmla="*/ 419 w 2736"/>
                      <a:gd name="T7" fmla="*/ 3 h 504"/>
                      <a:gd name="T8" fmla="*/ 417 w 2736"/>
                      <a:gd name="T9" fmla="*/ 13 h 504"/>
                      <a:gd name="T10" fmla="*/ 270 w 2736"/>
                      <a:gd name="T11" fmla="*/ 13 h 504"/>
                      <a:gd name="T12" fmla="*/ 100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225" name="Freeform 99">
                    <a:extLst>
                      <a:ext uri="{FF2B5EF4-FFF2-40B4-BE49-F238E27FC236}">
                        <a16:creationId xmlns:a16="http://schemas.microsoft.com/office/drawing/2014/main" id="{337C27EB-2E3D-4FCB-8E9B-659133F230DA}"/>
                      </a:ext>
                    </a:extLst>
                  </p:cNvPr>
                  <p:cNvSpPr>
                    <a:spLocks/>
                  </p:cNvSpPr>
                  <p:nvPr/>
                </p:nvSpPr>
                <p:spPr bwMode="hidden">
                  <a:xfrm rot="16782062" flipH="1">
                    <a:off x="1730" y="3897"/>
                    <a:ext cx="917" cy="471"/>
                  </a:xfrm>
                  <a:custGeom>
                    <a:avLst/>
                    <a:gdLst>
                      <a:gd name="T0" fmla="*/ 1 w 1769"/>
                      <a:gd name="T1" fmla="*/ 1 h 791"/>
                      <a:gd name="T2" fmla="*/ 35 w 1769"/>
                      <a:gd name="T3" fmla="*/ 7 h 791"/>
                      <a:gd name="T4" fmla="*/ 83 w 1769"/>
                      <a:gd name="T5" fmla="*/ 25 h 791"/>
                      <a:gd name="T6" fmla="*/ 116 w 1769"/>
                      <a:gd name="T7" fmla="*/ 54 h 791"/>
                      <a:gd name="T8" fmla="*/ 127 w 1769"/>
                      <a:gd name="T9" fmla="*/ 77 h 791"/>
                      <a:gd name="T10" fmla="*/ 122 w 1769"/>
                      <a:gd name="T11" fmla="*/ 99 h 791"/>
                      <a:gd name="T12" fmla="*/ 115 w 1769"/>
                      <a:gd name="T13" fmla="*/ 79 h 791"/>
                      <a:gd name="T14" fmla="*/ 100 w 1769"/>
                      <a:gd name="T15" fmla="*/ 57 h 791"/>
                      <a:gd name="T16" fmla="*/ 80 w 1769"/>
                      <a:gd name="T17" fmla="*/ 38 h 791"/>
                      <a:gd name="T18" fmla="*/ 42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09" name="Group 100">
                  <a:extLst>
                    <a:ext uri="{FF2B5EF4-FFF2-40B4-BE49-F238E27FC236}">
                      <a16:creationId xmlns:a16="http://schemas.microsoft.com/office/drawing/2014/main" id="{7EA312EF-A454-4A79-805A-0139160AB712}"/>
                    </a:ext>
                  </a:extLst>
                </p:cNvPr>
                <p:cNvGrpSpPr>
                  <a:grpSpLocks/>
                </p:cNvGrpSpPr>
                <p:nvPr/>
              </p:nvGrpSpPr>
              <p:grpSpPr bwMode="auto">
                <a:xfrm>
                  <a:off x="4451" y="662"/>
                  <a:ext cx="442" cy="951"/>
                  <a:chOff x="3334" y="1717"/>
                  <a:chExt cx="1125" cy="2426"/>
                </a:xfrm>
              </p:grpSpPr>
              <p:sp>
                <p:nvSpPr>
                  <p:cNvPr id="6222" name="Freeform 101">
                    <a:extLst>
                      <a:ext uri="{FF2B5EF4-FFF2-40B4-BE49-F238E27FC236}">
                        <a16:creationId xmlns:a16="http://schemas.microsoft.com/office/drawing/2014/main" id="{074B1781-DDE4-4E29-97BA-7860A04C3FCC}"/>
                      </a:ext>
                    </a:extLst>
                  </p:cNvPr>
                  <p:cNvSpPr>
                    <a:spLocks/>
                  </p:cNvSpPr>
                  <p:nvPr/>
                </p:nvSpPr>
                <p:spPr bwMode="hidden">
                  <a:xfrm rot="3144576">
                    <a:off x="2627" y="2423"/>
                    <a:ext cx="1723" cy="312"/>
                  </a:xfrm>
                  <a:custGeom>
                    <a:avLst/>
                    <a:gdLst>
                      <a:gd name="T0" fmla="*/ 0 w 2736"/>
                      <a:gd name="T1" fmla="*/ 74 h 504"/>
                      <a:gd name="T2" fmla="*/ 136 w 2736"/>
                      <a:gd name="T3" fmla="*/ 25 h 504"/>
                      <a:gd name="T4" fmla="*/ 279 w 2736"/>
                      <a:gd name="T5" fmla="*/ 4 h 504"/>
                      <a:gd name="T6" fmla="*/ 430 w 2736"/>
                      <a:gd name="T7" fmla="*/ 4 h 504"/>
                      <a:gd name="T8" fmla="*/ 428 w 2736"/>
                      <a:gd name="T9" fmla="*/ 15 h 504"/>
                      <a:gd name="T10" fmla="*/ 278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23" name="Freeform 102">
                    <a:extLst>
                      <a:ext uri="{FF2B5EF4-FFF2-40B4-BE49-F238E27FC236}">
                        <a16:creationId xmlns:a16="http://schemas.microsoft.com/office/drawing/2014/main" id="{F8BFFA4A-87B3-45BE-A2E0-C8A41273C1BA}"/>
                      </a:ext>
                    </a:extLst>
                  </p:cNvPr>
                  <p:cNvSpPr>
                    <a:spLocks/>
                  </p:cNvSpPr>
                  <p:nvPr/>
                </p:nvSpPr>
                <p:spPr bwMode="hidden">
                  <a:xfrm rot="3144576">
                    <a:off x="3752" y="3435"/>
                    <a:ext cx="925" cy="491"/>
                  </a:xfrm>
                  <a:custGeom>
                    <a:avLst/>
                    <a:gdLst>
                      <a:gd name="T0" fmla="*/ 1 w 1769"/>
                      <a:gd name="T1" fmla="*/ 1 h 791"/>
                      <a:gd name="T2" fmla="*/ 37 w 1769"/>
                      <a:gd name="T3" fmla="*/ 9 h 791"/>
                      <a:gd name="T4" fmla="*/ 86 w 1769"/>
                      <a:gd name="T5" fmla="*/ 30 h 791"/>
                      <a:gd name="T6" fmla="*/ 120 w 1769"/>
                      <a:gd name="T7" fmla="*/ 64 h 791"/>
                      <a:gd name="T8" fmla="*/ 131 w 1769"/>
                      <a:gd name="T9" fmla="*/ 91 h 791"/>
                      <a:gd name="T10" fmla="*/ 127 w 1769"/>
                      <a:gd name="T11" fmla="*/ 117 h 791"/>
                      <a:gd name="T12" fmla="*/ 119 w 1769"/>
                      <a:gd name="T13" fmla="*/ 94 h 791"/>
                      <a:gd name="T14" fmla="*/ 104 w 1769"/>
                      <a:gd name="T15" fmla="*/ 68 h 791"/>
                      <a:gd name="T16" fmla="*/ 83 w 1769"/>
                      <a:gd name="T17" fmla="*/ 44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10" name="Group 103">
                  <a:extLst>
                    <a:ext uri="{FF2B5EF4-FFF2-40B4-BE49-F238E27FC236}">
                      <a16:creationId xmlns:a16="http://schemas.microsoft.com/office/drawing/2014/main" id="{780B7554-86D8-47C4-83CE-B319E9CA5C14}"/>
                    </a:ext>
                  </a:extLst>
                </p:cNvPr>
                <p:cNvGrpSpPr>
                  <a:grpSpLocks/>
                </p:cNvGrpSpPr>
                <p:nvPr/>
              </p:nvGrpSpPr>
              <p:grpSpPr bwMode="auto">
                <a:xfrm>
                  <a:off x="4391" y="721"/>
                  <a:ext cx="347" cy="951"/>
                  <a:chOff x="3181" y="1866"/>
                  <a:chExt cx="883" cy="2426"/>
                </a:xfrm>
              </p:grpSpPr>
              <p:sp>
                <p:nvSpPr>
                  <p:cNvPr id="6220" name="Freeform 104">
                    <a:extLst>
                      <a:ext uri="{FF2B5EF4-FFF2-40B4-BE49-F238E27FC236}">
                        <a16:creationId xmlns:a16="http://schemas.microsoft.com/office/drawing/2014/main" id="{26E18747-116F-447D-ACF8-70A6F99B8092}"/>
                      </a:ext>
                    </a:extLst>
                  </p:cNvPr>
                  <p:cNvSpPr>
                    <a:spLocks/>
                  </p:cNvSpPr>
                  <p:nvPr/>
                </p:nvSpPr>
                <p:spPr bwMode="hidden">
                  <a:xfrm rot="3745735">
                    <a:off x="2506" y="2539"/>
                    <a:ext cx="1649" cy="299"/>
                  </a:xfrm>
                  <a:custGeom>
                    <a:avLst/>
                    <a:gdLst>
                      <a:gd name="T0" fmla="*/ 0 w 2736"/>
                      <a:gd name="T1" fmla="*/ 62 h 504"/>
                      <a:gd name="T2" fmla="*/ 114 w 2736"/>
                      <a:gd name="T3" fmla="*/ 21 h 504"/>
                      <a:gd name="T4" fmla="*/ 234 w 2736"/>
                      <a:gd name="T5" fmla="*/ 3 h 504"/>
                      <a:gd name="T6" fmla="*/ 361 w 2736"/>
                      <a:gd name="T7" fmla="*/ 3 h 504"/>
                      <a:gd name="T8" fmla="*/ 359 w 2736"/>
                      <a:gd name="T9" fmla="*/ 12 h 504"/>
                      <a:gd name="T10" fmla="*/ 233 w 2736"/>
                      <a:gd name="T11" fmla="*/ 12 h 504"/>
                      <a:gd name="T12" fmla="*/ 86 w 2736"/>
                      <a:gd name="T13" fmla="*/ 36 h 504"/>
                      <a:gd name="T14" fmla="*/ 0 w 2736"/>
                      <a:gd name="T15" fmla="*/ 6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21" name="Freeform 105">
                    <a:extLst>
                      <a:ext uri="{FF2B5EF4-FFF2-40B4-BE49-F238E27FC236}">
                        <a16:creationId xmlns:a16="http://schemas.microsoft.com/office/drawing/2014/main" id="{BAA82109-B186-47E4-9D2C-F3563E02D037}"/>
                      </a:ext>
                    </a:extLst>
                  </p:cNvPr>
                  <p:cNvSpPr>
                    <a:spLocks/>
                  </p:cNvSpPr>
                  <p:nvPr/>
                </p:nvSpPr>
                <p:spPr bwMode="hidden">
                  <a:xfrm rot="3745735">
                    <a:off x="3387" y="3613"/>
                    <a:ext cx="885" cy="469"/>
                  </a:xfrm>
                  <a:custGeom>
                    <a:avLst/>
                    <a:gdLst>
                      <a:gd name="T0" fmla="*/ 1 w 1769"/>
                      <a:gd name="T1" fmla="*/ 1 h 791"/>
                      <a:gd name="T2" fmla="*/ 31 w 1769"/>
                      <a:gd name="T3" fmla="*/ 7 h 791"/>
                      <a:gd name="T4" fmla="*/ 73 w 1769"/>
                      <a:gd name="T5" fmla="*/ 25 h 791"/>
                      <a:gd name="T6" fmla="*/ 101 w 1769"/>
                      <a:gd name="T7" fmla="*/ 53 h 791"/>
                      <a:gd name="T8" fmla="*/ 110 w 1769"/>
                      <a:gd name="T9" fmla="*/ 75 h 791"/>
                      <a:gd name="T10" fmla="*/ 106 w 1769"/>
                      <a:gd name="T11" fmla="*/ 97 h 791"/>
                      <a:gd name="T12" fmla="*/ 100 w 1769"/>
                      <a:gd name="T13" fmla="*/ 78 h 791"/>
                      <a:gd name="T14" fmla="*/ 87 w 1769"/>
                      <a:gd name="T15" fmla="*/ 56 h 791"/>
                      <a:gd name="T16" fmla="*/ 70 w 1769"/>
                      <a:gd name="T17" fmla="*/ 37 h 791"/>
                      <a:gd name="T18" fmla="*/ 37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11" name="Group 106">
                  <a:extLst>
                    <a:ext uri="{FF2B5EF4-FFF2-40B4-BE49-F238E27FC236}">
                      <a16:creationId xmlns:a16="http://schemas.microsoft.com/office/drawing/2014/main" id="{8068C657-0DB3-4A93-8888-A064D7DFC636}"/>
                    </a:ext>
                  </a:extLst>
                </p:cNvPr>
                <p:cNvGrpSpPr>
                  <a:grpSpLocks/>
                </p:cNvGrpSpPr>
                <p:nvPr/>
              </p:nvGrpSpPr>
              <p:grpSpPr bwMode="auto">
                <a:xfrm>
                  <a:off x="4323" y="767"/>
                  <a:ext cx="243" cy="935"/>
                  <a:chOff x="3006" y="1983"/>
                  <a:chExt cx="619" cy="2386"/>
                </a:xfrm>
              </p:grpSpPr>
              <p:sp>
                <p:nvSpPr>
                  <p:cNvPr id="6218" name="Freeform 107">
                    <a:extLst>
                      <a:ext uri="{FF2B5EF4-FFF2-40B4-BE49-F238E27FC236}">
                        <a16:creationId xmlns:a16="http://schemas.microsoft.com/office/drawing/2014/main" id="{59B6367B-A0A5-4985-86B6-340F96C3F10D}"/>
                      </a:ext>
                    </a:extLst>
                  </p:cNvPr>
                  <p:cNvSpPr>
                    <a:spLocks/>
                  </p:cNvSpPr>
                  <p:nvPr/>
                </p:nvSpPr>
                <p:spPr bwMode="hidden">
                  <a:xfrm rot="4286818">
                    <a:off x="2328" y="2659"/>
                    <a:ext cx="1600" cy="244"/>
                  </a:xfrm>
                  <a:custGeom>
                    <a:avLst/>
                    <a:gdLst>
                      <a:gd name="T0" fmla="*/ 0 w 2736"/>
                      <a:gd name="T1" fmla="*/ 28 h 504"/>
                      <a:gd name="T2" fmla="*/ 101 w 2736"/>
                      <a:gd name="T3" fmla="*/ 9 h 504"/>
                      <a:gd name="T4" fmla="*/ 208 w 2736"/>
                      <a:gd name="T5" fmla="*/ 1 h 504"/>
                      <a:gd name="T6" fmla="*/ 320 w 2736"/>
                      <a:gd name="T7" fmla="*/ 1 h 504"/>
                      <a:gd name="T8" fmla="*/ 318 w 2736"/>
                      <a:gd name="T9" fmla="*/ 6 h 504"/>
                      <a:gd name="T10" fmla="*/ 206 w 2736"/>
                      <a:gd name="T11" fmla="*/ 6 h 504"/>
                      <a:gd name="T12" fmla="*/ 76 w 2736"/>
                      <a:gd name="T13" fmla="*/ 16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19" name="Freeform 108">
                    <a:extLst>
                      <a:ext uri="{FF2B5EF4-FFF2-40B4-BE49-F238E27FC236}">
                        <a16:creationId xmlns:a16="http://schemas.microsoft.com/office/drawing/2014/main" id="{55FC8A35-7346-4BDE-96BB-8BDBDB0D5112}"/>
                      </a:ext>
                    </a:extLst>
                  </p:cNvPr>
                  <p:cNvSpPr>
                    <a:spLocks/>
                  </p:cNvSpPr>
                  <p:nvPr/>
                </p:nvSpPr>
                <p:spPr bwMode="hidden">
                  <a:xfrm rot="4286818">
                    <a:off x="3001" y="3744"/>
                    <a:ext cx="860" cy="386"/>
                  </a:xfrm>
                  <a:custGeom>
                    <a:avLst/>
                    <a:gdLst>
                      <a:gd name="T0" fmla="*/ 0 w 1769"/>
                      <a:gd name="T1" fmla="*/ 0 h 791"/>
                      <a:gd name="T2" fmla="*/ 27 w 1769"/>
                      <a:gd name="T3" fmla="*/ 3 h 791"/>
                      <a:gd name="T4" fmla="*/ 65 w 1769"/>
                      <a:gd name="T5" fmla="*/ 11 h 791"/>
                      <a:gd name="T6" fmla="*/ 90 w 1769"/>
                      <a:gd name="T7" fmla="*/ 24 h 791"/>
                      <a:gd name="T8" fmla="*/ 98 w 1769"/>
                      <a:gd name="T9" fmla="*/ 35 h 791"/>
                      <a:gd name="T10" fmla="*/ 94 w 1769"/>
                      <a:gd name="T11" fmla="*/ 44 h 791"/>
                      <a:gd name="T12" fmla="*/ 88 w 1769"/>
                      <a:gd name="T13" fmla="*/ 36 h 791"/>
                      <a:gd name="T14" fmla="*/ 77 w 1769"/>
                      <a:gd name="T15" fmla="*/ 26 h 791"/>
                      <a:gd name="T16" fmla="*/ 62 w 1769"/>
                      <a:gd name="T17" fmla="*/ 17 h 791"/>
                      <a:gd name="T18" fmla="*/ 3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12" name="Group 109">
                  <a:extLst>
                    <a:ext uri="{FF2B5EF4-FFF2-40B4-BE49-F238E27FC236}">
                      <a16:creationId xmlns:a16="http://schemas.microsoft.com/office/drawing/2014/main" id="{18566D5C-41EB-44AA-B4D6-49E7A013C6D2}"/>
                    </a:ext>
                  </a:extLst>
                </p:cNvPr>
                <p:cNvGrpSpPr>
                  <a:grpSpLocks/>
                </p:cNvGrpSpPr>
                <p:nvPr/>
              </p:nvGrpSpPr>
              <p:grpSpPr bwMode="auto">
                <a:xfrm>
                  <a:off x="4249" y="813"/>
                  <a:ext cx="159" cy="870"/>
                  <a:chOff x="2819" y="2101"/>
                  <a:chExt cx="405" cy="2219"/>
                </a:xfrm>
              </p:grpSpPr>
              <p:sp>
                <p:nvSpPr>
                  <p:cNvPr id="6216" name="Freeform 110">
                    <a:extLst>
                      <a:ext uri="{FF2B5EF4-FFF2-40B4-BE49-F238E27FC236}">
                        <a16:creationId xmlns:a16="http://schemas.microsoft.com/office/drawing/2014/main" id="{6F78867F-06E7-415A-8FB7-5D6575C8428A}"/>
                      </a:ext>
                    </a:extLst>
                  </p:cNvPr>
                  <p:cNvSpPr>
                    <a:spLocks/>
                  </p:cNvSpPr>
                  <p:nvPr/>
                </p:nvSpPr>
                <p:spPr bwMode="hidden">
                  <a:xfrm rot="4898956">
                    <a:off x="2208" y="2711"/>
                    <a:ext cx="1469" cy="247"/>
                  </a:xfrm>
                  <a:custGeom>
                    <a:avLst/>
                    <a:gdLst>
                      <a:gd name="T0" fmla="*/ 0 w 2736"/>
                      <a:gd name="T1" fmla="*/ 29 h 504"/>
                      <a:gd name="T2" fmla="*/ 72 w 2736"/>
                      <a:gd name="T3" fmla="*/ 10 h 504"/>
                      <a:gd name="T4" fmla="*/ 148 w 2736"/>
                      <a:gd name="T5" fmla="*/ 1 h 504"/>
                      <a:gd name="T6" fmla="*/ 228 w 2736"/>
                      <a:gd name="T7" fmla="*/ 1 h 504"/>
                      <a:gd name="T8" fmla="*/ 226 w 2736"/>
                      <a:gd name="T9" fmla="*/ 6 h 504"/>
                      <a:gd name="T10" fmla="*/ 147 w 2736"/>
                      <a:gd name="T11" fmla="*/ 6 h 504"/>
                      <a:gd name="T12" fmla="*/ 54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17" name="Freeform 111">
                    <a:extLst>
                      <a:ext uri="{FF2B5EF4-FFF2-40B4-BE49-F238E27FC236}">
                        <a16:creationId xmlns:a16="http://schemas.microsoft.com/office/drawing/2014/main" id="{1798366D-37DD-4320-8997-FBC4F0EB186C}"/>
                      </a:ext>
                    </a:extLst>
                  </p:cNvPr>
                  <p:cNvSpPr>
                    <a:spLocks/>
                  </p:cNvSpPr>
                  <p:nvPr/>
                </p:nvSpPr>
                <p:spPr bwMode="hidden">
                  <a:xfrm rot="4898956">
                    <a:off x="2637" y="3730"/>
                    <a:ext cx="789" cy="386"/>
                  </a:xfrm>
                  <a:custGeom>
                    <a:avLst/>
                    <a:gdLst>
                      <a:gd name="T0" fmla="*/ 0 w 1769"/>
                      <a:gd name="T1" fmla="*/ 0 h 791"/>
                      <a:gd name="T2" fmla="*/ 19 w 1769"/>
                      <a:gd name="T3" fmla="*/ 3 h 791"/>
                      <a:gd name="T4" fmla="*/ 46 w 1769"/>
                      <a:gd name="T5" fmla="*/ 11 h 791"/>
                      <a:gd name="T6" fmla="*/ 64 w 1769"/>
                      <a:gd name="T7" fmla="*/ 24 h 791"/>
                      <a:gd name="T8" fmla="*/ 70 w 1769"/>
                      <a:gd name="T9" fmla="*/ 35 h 791"/>
                      <a:gd name="T10" fmla="*/ 67 w 1769"/>
                      <a:gd name="T11" fmla="*/ 44 h 791"/>
                      <a:gd name="T12" fmla="*/ 63 w 1769"/>
                      <a:gd name="T13" fmla="*/ 36 h 791"/>
                      <a:gd name="T14" fmla="*/ 55 w 1769"/>
                      <a:gd name="T15" fmla="*/ 26 h 791"/>
                      <a:gd name="T16" fmla="*/ 44 w 1769"/>
                      <a:gd name="T17" fmla="*/ 17 h 791"/>
                      <a:gd name="T18" fmla="*/ 2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13" name="Group 112">
                  <a:extLst>
                    <a:ext uri="{FF2B5EF4-FFF2-40B4-BE49-F238E27FC236}">
                      <a16:creationId xmlns:a16="http://schemas.microsoft.com/office/drawing/2014/main" id="{910A269A-1DE4-4307-A3C5-7F4B3D2419C5}"/>
                    </a:ext>
                  </a:extLst>
                </p:cNvPr>
                <p:cNvGrpSpPr>
                  <a:grpSpLocks/>
                </p:cNvGrpSpPr>
                <p:nvPr/>
              </p:nvGrpSpPr>
              <p:grpSpPr bwMode="auto">
                <a:xfrm>
                  <a:off x="4045" y="826"/>
                  <a:ext cx="167" cy="857"/>
                  <a:chOff x="2287" y="2135"/>
                  <a:chExt cx="426" cy="2185"/>
                </a:xfrm>
              </p:grpSpPr>
              <p:sp>
                <p:nvSpPr>
                  <p:cNvPr id="6214" name="Freeform 113">
                    <a:extLst>
                      <a:ext uri="{FF2B5EF4-FFF2-40B4-BE49-F238E27FC236}">
                        <a16:creationId xmlns:a16="http://schemas.microsoft.com/office/drawing/2014/main" id="{901B6678-A09E-4327-AE67-E61427CA24E2}"/>
                      </a:ext>
                    </a:extLst>
                  </p:cNvPr>
                  <p:cNvSpPr>
                    <a:spLocks/>
                  </p:cNvSpPr>
                  <p:nvPr/>
                </p:nvSpPr>
                <p:spPr bwMode="hidden">
                  <a:xfrm rot="5755659">
                    <a:off x="1902" y="2759"/>
                    <a:ext cx="1435" cy="186"/>
                  </a:xfrm>
                  <a:custGeom>
                    <a:avLst/>
                    <a:gdLst>
                      <a:gd name="T0" fmla="*/ 0 w 2736"/>
                      <a:gd name="T1" fmla="*/ 9 h 504"/>
                      <a:gd name="T2" fmla="*/ 66 w 2736"/>
                      <a:gd name="T3" fmla="*/ 3 h 504"/>
                      <a:gd name="T4" fmla="*/ 134 w 2736"/>
                      <a:gd name="T5" fmla="*/ 0 h 504"/>
                      <a:gd name="T6" fmla="*/ 207 w 2736"/>
                      <a:gd name="T7" fmla="*/ 0 h 504"/>
                      <a:gd name="T8" fmla="*/ 206 w 2736"/>
                      <a:gd name="T9" fmla="*/ 2 h 504"/>
                      <a:gd name="T10" fmla="*/ 133 w 2736"/>
                      <a:gd name="T11" fmla="*/ 2 h 504"/>
                      <a:gd name="T12" fmla="*/ 49 w 2736"/>
                      <a:gd name="T13" fmla="*/ 6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15" name="Freeform 114">
                    <a:extLst>
                      <a:ext uri="{FF2B5EF4-FFF2-40B4-BE49-F238E27FC236}">
                        <a16:creationId xmlns:a16="http://schemas.microsoft.com/office/drawing/2014/main" id="{B09C8C09-9AB6-4515-A73B-988B011D2FD5}"/>
                      </a:ext>
                    </a:extLst>
                  </p:cNvPr>
                  <p:cNvSpPr>
                    <a:spLocks/>
                  </p:cNvSpPr>
                  <p:nvPr/>
                </p:nvSpPr>
                <p:spPr bwMode="hidden">
                  <a:xfrm rot="5755659">
                    <a:off x="2050" y="3786"/>
                    <a:ext cx="770" cy="294"/>
                  </a:xfrm>
                  <a:custGeom>
                    <a:avLst/>
                    <a:gdLst>
                      <a:gd name="T0" fmla="*/ 0 w 1769"/>
                      <a:gd name="T1" fmla="*/ 0 h 791"/>
                      <a:gd name="T2" fmla="*/ 17 w 1769"/>
                      <a:gd name="T3" fmla="*/ 1 h 791"/>
                      <a:gd name="T4" fmla="*/ 41 w 1769"/>
                      <a:gd name="T5" fmla="*/ 4 h 791"/>
                      <a:gd name="T6" fmla="*/ 58 w 1769"/>
                      <a:gd name="T7" fmla="*/ 8 h 791"/>
                      <a:gd name="T8" fmla="*/ 63 w 1769"/>
                      <a:gd name="T9" fmla="*/ 12 h 791"/>
                      <a:gd name="T10" fmla="*/ 61 w 1769"/>
                      <a:gd name="T11" fmla="*/ 15 h 791"/>
                      <a:gd name="T12" fmla="*/ 57 w 1769"/>
                      <a:gd name="T13" fmla="*/ 12 h 791"/>
                      <a:gd name="T14" fmla="*/ 50 w 1769"/>
                      <a:gd name="T15" fmla="*/ 9 h 791"/>
                      <a:gd name="T16" fmla="*/ 40 w 1769"/>
                      <a:gd name="T17" fmla="*/ 6 h 791"/>
                      <a:gd name="T18" fmla="*/ 21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6158" name="Freeform 115">
                <a:extLst>
                  <a:ext uri="{FF2B5EF4-FFF2-40B4-BE49-F238E27FC236}">
                    <a16:creationId xmlns:a16="http://schemas.microsoft.com/office/drawing/2014/main" id="{F88CE464-76EB-48FA-BAFC-5B26F628F1A4}"/>
                  </a:ext>
                </a:extLst>
              </p:cNvPr>
              <p:cNvSpPr>
                <a:spLocks/>
              </p:cNvSpPr>
              <p:nvPr/>
            </p:nvSpPr>
            <p:spPr bwMode="hidden">
              <a:xfrm flipH="1">
                <a:off x="3873" y="934"/>
                <a:ext cx="190" cy="580"/>
              </a:xfrm>
              <a:custGeom>
                <a:avLst/>
                <a:gdLst>
                  <a:gd name="T0" fmla="*/ 0 w 776"/>
                  <a:gd name="T1" fmla="*/ 0 h 2368"/>
                  <a:gd name="T2" fmla="*/ 1 w 776"/>
                  <a:gd name="T3" fmla="*/ 0 h 2368"/>
                  <a:gd name="T4" fmla="*/ 0 w 776"/>
                  <a:gd name="T5" fmla="*/ 0 h 2368"/>
                  <a:gd name="T6" fmla="*/ 1 w 776"/>
                  <a:gd name="T7" fmla="*/ 0 h 2368"/>
                  <a:gd name="T8" fmla="*/ 1 w 776"/>
                  <a:gd name="T9" fmla="*/ 1 h 2368"/>
                  <a:gd name="T10" fmla="*/ 1 w 776"/>
                  <a:gd name="T11" fmla="*/ 1 h 2368"/>
                  <a:gd name="T12" fmla="*/ 1 w 776"/>
                  <a:gd name="T13" fmla="*/ 2 h 2368"/>
                  <a:gd name="T14" fmla="*/ 2 w 776"/>
                  <a:gd name="T15" fmla="*/ 2 h 2368"/>
                  <a:gd name="T16" fmla="*/ 1 w 776"/>
                  <a:gd name="T17" fmla="*/ 2 h 2368"/>
                  <a:gd name="T18" fmla="*/ 2 w 776"/>
                  <a:gd name="T19" fmla="*/ 2 h 2368"/>
                  <a:gd name="T20" fmla="*/ 2 w 776"/>
                  <a:gd name="T21" fmla="*/ 3 h 2368"/>
                  <a:gd name="T22" fmla="*/ 2 w 776"/>
                  <a:gd name="T23" fmla="*/ 3 h 2368"/>
                  <a:gd name="T24" fmla="*/ 2 w 776"/>
                  <a:gd name="T25" fmla="*/ 3 h 2368"/>
                  <a:gd name="T26" fmla="*/ 2 w 776"/>
                  <a:gd name="T27" fmla="*/ 4 h 2368"/>
                  <a:gd name="T28" fmla="*/ 2 w 776"/>
                  <a:gd name="T29" fmla="*/ 4 h 2368"/>
                  <a:gd name="T30" fmla="*/ 3 w 776"/>
                  <a:gd name="T31" fmla="*/ 5 h 2368"/>
                  <a:gd name="T32" fmla="*/ 2 w 776"/>
                  <a:gd name="T33" fmla="*/ 5 h 2368"/>
                  <a:gd name="T34" fmla="*/ 3 w 776"/>
                  <a:gd name="T35" fmla="*/ 6 h 2368"/>
                  <a:gd name="T36" fmla="*/ 2 w 776"/>
                  <a:gd name="T37" fmla="*/ 6 h 2368"/>
                  <a:gd name="T38" fmla="*/ 3 w 776"/>
                  <a:gd name="T39" fmla="*/ 7 h 2368"/>
                  <a:gd name="T40" fmla="*/ 3 w 776"/>
                  <a:gd name="T41" fmla="*/ 7 h 2368"/>
                  <a:gd name="T42" fmla="*/ 3 w 776"/>
                  <a:gd name="T43" fmla="*/ 8 h 2368"/>
                  <a:gd name="T44" fmla="*/ 3 w 776"/>
                  <a:gd name="T45" fmla="*/ 8 h 2368"/>
                  <a:gd name="T46" fmla="*/ 3 w 776"/>
                  <a:gd name="T47" fmla="*/ 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9" name="Arc 116">
                <a:extLst>
                  <a:ext uri="{FF2B5EF4-FFF2-40B4-BE49-F238E27FC236}">
                    <a16:creationId xmlns:a16="http://schemas.microsoft.com/office/drawing/2014/main" id="{B1A2AFB3-CB47-4464-BDA1-AEF2A4F2048E}"/>
                  </a:ext>
                </a:extLst>
              </p:cNvPr>
              <p:cNvSpPr>
                <a:spLocks/>
              </p:cNvSpPr>
              <p:nvPr/>
            </p:nvSpPr>
            <p:spPr bwMode="hidden">
              <a:xfrm flipH="1">
                <a:off x="3527" y="725"/>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0" name="Arc 117">
                <a:extLst>
                  <a:ext uri="{FF2B5EF4-FFF2-40B4-BE49-F238E27FC236}">
                    <a16:creationId xmlns:a16="http://schemas.microsoft.com/office/drawing/2014/main" id="{2F4C2FF1-E705-4B92-8A48-3A765B7DFC73}"/>
                  </a:ext>
                </a:extLst>
              </p:cNvPr>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1" name="Arc 118">
                <a:extLst>
                  <a:ext uri="{FF2B5EF4-FFF2-40B4-BE49-F238E27FC236}">
                    <a16:creationId xmlns:a16="http://schemas.microsoft.com/office/drawing/2014/main" id="{78F524BD-0FD0-4EEB-813E-82C113B610A0}"/>
                  </a:ext>
                </a:extLst>
              </p:cNvPr>
              <p:cNvSpPr>
                <a:spLocks/>
              </p:cNvSpPr>
              <p:nvPr/>
            </p:nvSpPr>
            <p:spPr bwMode="hidden">
              <a:xfrm flipH="1">
                <a:off x="3612" y="580"/>
                <a:ext cx="486"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2" name="Arc 119">
                <a:extLst>
                  <a:ext uri="{FF2B5EF4-FFF2-40B4-BE49-F238E27FC236}">
                    <a16:creationId xmlns:a16="http://schemas.microsoft.com/office/drawing/2014/main" id="{5369DC8D-1A15-4DEB-98BD-372DDEB9899C}"/>
                  </a:ext>
                </a:extLst>
              </p:cNvPr>
              <p:cNvSpPr>
                <a:spLocks/>
              </p:cNvSpPr>
              <p:nvPr/>
            </p:nvSpPr>
            <p:spPr bwMode="hidden">
              <a:xfrm flipH="1">
                <a:off x="3267" y="628"/>
                <a:ext cx="791" cy="931"/>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3" name="Arc 120">
                <a:extLst>
                  <a:ext uri="{FF2B5EF4-FFF2-40B4-BE49-F238E27FC236}">
                    <a16:creationId xmlns:a16="http://schemas.microsoft.com/office/drawing/2014/main" id="{D1133F12-B2B8-48DB-9F16-55B1AB558557}"/>
                  </a:ext>
                </a:extLst>
              </p:cNvPr>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4" name="Arc 121">
                <a:extLst>
                  <a:ext uri="{FF2B5EF4-FFF2-40B4-BE49-F238E27FC236}">
                    <a16:creationId xmlns:a16="http://schemas.microsoft.com/office/drawing/2014/main" id="{7C5F37B5-B41C-4039-9B16-82B037BD7595}"/>
                  </a:ext>
                </a:extLst>
              </p:cNvPr>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5" name="Arc 122">
                <a:extLst>
                  <a:ext uri="{FF2B5EF4-FFF2-40B4-BE49-F238E27FC236}">
                    <a16:creationId xmlns:a16="http://schemas.microsoft.com/office/drawing/2014/main" id="{90E7179A-8EB8-45F9-B50E-F1C5EA98FC33}"/>
                  </a:ext>
                </a:extLst>
              </p:cNvPr>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6" name="Arc 123">
                <a:extLst>
                  <a:ext uri="{FF2B5EF4-FFF2-40B4-BE49-F238E27FC236}">
                    <a16:creationId xmlns:a16="http://schemas.microsoft.com/office/drawing/2014/main" id="{B767BEF9-E2E6-4F9E-98FB-2547EB0CFFBD}"/>
                  </a:ext>
                </a:extLst>
              </p:cNvPr>
              <p:cNvSpPr>
                <a:spLocks/>
              </p:cNvSpPr>
              <p:nvPr/>
            </p:nvSpPr>
            <p:spPr bwMode="hidden">
              <a:xfrm>
                <a:off x="4302"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7" name="Freeform 124">
                <a:extLst>
                  <a:ext uri="{FF2B5EF4-FFF2-40B4-BE49-F238E27FC236}">
                    <a16:creationId xmlns:a16="http://schemas.microsoft.com/office/drawing/2014/main" id="{53A4C2C6-4EEC-4EE0-AA98-7AEFE26DAE4D}"/>
                  </a:ext>
                </a:extLst>
              </p:cNvPr>
              <p:cNvSpPr>
                <a:spLocks/>
              </p:cNvSpPr>
              <p:nvPr/>
            </p:nvSpPr>
            <p:spPr bwMode="hidden">
              <a:xfrm>
                <a:off x="4410" y="1033"/>
                <a:ext cx="189" cy="580"/>
              </a:xfrm>
              <a:custGeom>
                <a:avLst/>
                <a:gdLst>
                  <a:gd name="T0" fmla="*/ 0 w 776"/>
                  <a:gd name="T1" fmla="*/ 0 h 2368"/>
                  <a:gd name="T2" fmla="*/ 1 w 776"/>
                  <a:gd name="T3" fmla="*/ 0 h 2368"/>
                  <a:gd name="T4" fmla="*/ 0 w 776"/>
                  <a:gd name="T5" fmla="*/ 0 h 2368"/>
                  <a:gd name="T6" fmla="*/ 1 w 776"/>
                  <a:gd name="T7" fmla="*/ 0 h 2368"/>
                  <a:gd name="T8" fmla="*/ 1 w 776"/>
                  <a:gd name="T9" fmla="*/ 1 h 2368"/>
                  <a:gd name="T10" fmla="*/ 1 w 776"/>
                  <a:gd name="T11" fmla="*/ 1 h 2368"/>
                  <a:gd name="T12" fmla="*/ 1 w 776"/>
                  <a:gd name="T13" fmla="*/ 2 h 2368"/>
                  <a:gd name="T14" fmla="*/ 2 w 776"/>
                  <a:gd name="T15" fmla="*/ 2 h 2368"/>
                  <a:gd name="T16" fmla="*/ 1 w 776"/>
                  <a:gd name="T17" fmla="*/ 2 h 2368"/>
                  <a:gd name="T18" fmla="*/ 2 w 776"/>
                  <a:gd name="T19" fmla="*/ 2 h 2368"/>
                  <a:gd name="T20" fmla="*/ 2 w 776"/>
                  <a:gd name="T21" fmla="*/ 3 h 2368"/>
                  <a:gd name="T22" fmla="*/ 2 w 776"/>
                  <a:gd name="T23" fmla="*/ 3 h 2368"/>
                  <a:gd name="T24" fmla="*/ 2 w 776"/>
                  <a:gd name="T25" fmla="*/ 3 h 2368"/>
                  <a:gd name="T26" fmla="*/ 2 w 776"/>
                  <a:gd name="T27" fmla="*/ 4 h 2368"/>
                  <a:gd name="T28" fmla="*/ 2 w 776"/>
                  <a:gd name="T29" fmla="*/ 4 h 2368"/>
                  <a:gd name="T30" fmla="*/ 2 w 776"/>
                  <a:gd name="T31" fmla="*/ 5 h 2368"/>
                  <a:gd name="T32" fmla="*/ 2 w 776"/>
                  <a:gd name="T33" fmla="*/ 5 h 2368"/>
                  <a:gd name="T34" fmla="*/ 2 w 776"/>
                  <a:gd name="T35" fmla="*/ 6 h 2368"/>
                  <a:gd name="T36" fmla="*/ 2 w 776"/>
                  <a:gd name="T37" fmla="*/ 6 h 2368"/>
                  <a:gd name="T38" fmla="*/ 3 w 776"/>
                  <a:gd name="T39" fmla="*/ 7 h 2368"/>
                  <a:gd name="T40" fmla="*/ 2 w 776"/>
                  <a:gd name="T41" fmla="*/ 7 h 2368"/>
                  <a:gd name="T42" fmla="*/ 3 w 776"/>
                  <a:gd name="T43" fmla="*/ 8 h 2368"/>
                  <a:gd name="T44" fmla="*/ 2 w 776"/>
                  <a:gd name="T45" fmla="*/ 8 h 2368"/>
                  <a:gd name="T46" fmla="*/ 3 w 776"/>
                  <a:gd name="T47" fmla="*/ 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8" name="Freeform 125">
                <a:extLst>
                  <a:ext uri="{FF2B5EF4-FFF2-40B4-BE49-F238E27FC236}">
                    <a16:creationId xmlns:a16="http://schemas.microsoft.com/office/drawing/2014/main" id="{BC07BBD5-4714-4A31-BCCF-8BD610E9C584}"/>
                  </a:ext>
                </a:extLst>
              </p:cNvPr>
              <p:cNvSpPr>
                <a:spLocks/>
              </p:cNvSpPr>
              <p:nvPr/>
            </p:nvSpPr>
            <p:spPr bwMode="hidden">
              <a:xfrm rot="19660755" flipV="1">
                <a:off x="4114" y="843"/>
                <a:ext cx="172" cy="327"/>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9" name="Arc 126">
                <a:extLst>
                  <a:ext uri="{FF2B5EF4-FFF2-40B4-BE49-F238E27FC236}">
                    <a16:creationId xmlns:a16="http://schemas.microsoft.com/office/drawing/2014/main" id="{AFD2A2C3-FF60-4536-B86C-2380C319E2FB}"/>
                  </a:ext>
                </a:extLst>
              </p:cNvPr>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0" name="Arc 127">
                <a:extLst>
                  <a:ext uri="{FF2B5EF4-FFF2-40B4-BE49-F238E27FC236}">
                    <a16:creationId xmlns:a16="http://schemas.microsoft.com/office/drawing/2014/main" id="{80DC1E82-6B10-47FE-A87E-78DF988FE7FA}"/>
                  </a:ext>
                </a:extLst>
              </p:cNvPr>
              <p:cNvSpPr>
                <a:spLocks/>
              </p:cNvSpPr>
              <p:nvPr/>
            </p:nvSpPr>
            <p:spPr bwMode="hidden">
              <a:xfrm flipH="1">
                <a:off x="3426" y="122"/>
                <a:ext cx="724"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1" name="Arc 128">
                <a:extLst>
                  <a:ext uri="{FF2B5EF4-FFF2-40B4-BE49-F238E27FC236}">
                    <a16:creationId xmlns:a16="http://schemas.microsoft.com/office/drawing/2014/main" id="{177D5650-1D5A-4AEF-99A2-2C2B24D306AC}"/>
                  </a:ext>
                </a:extLst>
              </p:cNvPr>
              <p:cNvSpPr>
                <a:spLocks/>
              </p:cNvSpPr>
              <p:nvPr/>
            </p:nvSpPr>
            <p:spPr bwMode="hidden">
              <a:xfrm>
                <a:off x="4199" y="502"/>
                <a:ext cx="298" cy="9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2" name="Freeform 129">
                <a:extLst>
                  <a:ext uri="{FF2B5EF4-FFF2-40B4-BE49-F238E27FC236}">
                    <a16:creationId xmlns:a16="http://schemas.microsoft.com/office/drawing/2014/main" id="{4416FB39-891E-4104-B735-E8A5C232932A}"/>
                  </a:ext>
                </a:extLst>
              </p:cNvPr>
              <p:cNvSpPr>
                <a:spLocks/>
              </p:cNvSpPr>
              <p:nvPr/>
            </p:nvSpPr>
            <p:spPr bwMode="hidden">
              <a:xfrm flipH="1">
                <a:off x="3307" y="981"/>
                <a:ext cx="426" cy="598"/>
              </a:xfrm>
              <a:custGeom>
                <a:avLst/>
                <a:gdLst>
                  <a:gd name="T0" fmla="*/ 0 w 776"/>
                  <a:gd name="T1" fmla="*/ 0 h 2368"/>
                  <a:gd name="T2" fmla="*/ 22 w 776"/>
                  <a:gd name="T3" fmla="*/ 0 h 2368"/>
                  <a:gd name="T4" fmla="*/ 9 w 776"/>
                  <a:gd name="T5" fmla="*/ 1 h 2368"/>
                  <a:gd name="T6" fmla="*/ 30 w 776"/>
                  <a:gd name="T7" fmla="*/ 1 h 2368"/>
                  <a:gd name="T8" fmla="*/ 18 w 776"/>
                  <a:gd name="T9" fmla="*/ 1 h 2368"/>
                  <a:gd name="T10" fmla="*/ 35 w 776"/>
                  <a:gd name="T11" fmla="*/ 2 h 2368"/>
                  <a:gd name="T12" fmla="*/ 26 w 776"/>
                  <a:gd name="T13" fmla="*/ 2 h 2368"/>
                  <a:gd name="T14" fmla="*/ 44 w 776"/>
                  <a:gd name="T15" fmla="*/ 2 h 2368"/>
                  <a:gd name="T16" fmla="*/ 35 w 776"/>
                  <a:gd name="T17" fmla="*/ 3 h 2368"/>
                  <a:gd name="T18" fmla="*/ 48 w 776"/>
                  <a:gd name="T19" fmla="*/ 3 h 2368"/>
                  <a:gd name="T20" fmla="*/ 44 w 776"/>
                  <a:gd name="T21" fmla="*/ 3 h 2368"/>
                  <a:gd name="T22" fmla="*/ 52 w 776"/>
                  <a:gd name="T23" fmla="*/ 3 h 2368"/>
                  <a:gd name="T24" fmla="*/ 52 w 776"/>
                  <a:gd name="T25" fmla="*/ 4 h 2368"/>
                  <a:gd name="T26" fmla="*/ 61 w 776"/>
                  <a:gd name="T27" fmla="*/ 4 h 2368"/>
                  <a:gd name="T28" fmla="*/ 57 w 776"/>
                  <a:gd name="T29" fmla="*/ 5 h 2368"/>
                  <a:gd name="T30" fmla="*/ 65 w 776"/>
                  <a:gd name="T31" fmla="*/ 5 h 2368"/>
                  <a:gd name="T32" fmla="*/ 61 w 776"/>
                  <a:gd name="T33" fmla="*/ 6 h 2368"/>
                  <a:gd name="T34" fmla="*/ 65 w 776"/>
                  <a:gd name="T35" fmla="*/ 7 h 2368"/>
                  <a:gd name="T36" fmla="*/ 61 w 776"/>
                  <a:gd name="T37" fmla="*/ 7 h 2368"/>
                  <a:gd name="T38" fmla="*/ 70 w 776"/>
                  <a:gd name="T39" fmla="*/ 8 h 2368"/>
                  <a:gd name="T40" fmla="*/ 65 w 776"/>
                  <a:gd name="T41" fmla="*/ 8 h 2368"/>
                  <a:gd name="T42" fmla="*/ 70 w 776"/>
                  <a:gd name="T43" fmla="*/ 9 h 2368"/>
                  <a:gd name="T44" fmla="*/ 65 w 776"/>
                  <a:gd name="T45" fmla="*/ 9 h 2368"/>
                  <a:gd name="T46" fmla="*/ 70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3" name="Freeform 130">
                <a:extLst>
                  <a:ext uri="{FF2B5EF4-FFF2-40B4-BE49-F238E27FC236}">
                    <a16:creationId xmlns:a16="http://schemas.microsoft.com/office/drawing/2014/main" id="{0130172A-622E-4824-B629-50FCF4B4B7DB}"/>
                  </a:ext>
                </a:extLst>
              </p:cNvPr>
              <p:cNvSpPr>
                <a:spLocks/>
              </p:cNvSpPr>
              <p:nvPr/>
            </p:nvSpPr>
            <p:spPr bwMode="hidden">
              <a:xfrm flipH="1">
                <a:off x="3507" y="350"/>
                <a:ext cx="273" cy="597"/>
              </a:xfrm>
              <a:custGeom>
                <a:avLst/>
                <a:gdLst>
                  <a:gd name="T0" fmla="*/ 0 w 776"/>
                  <a:gd name="T1" fmla="*/ 0 h 2368"/>
                  <a:gd name="T2" fmla="*/ 4 w 776"/>
                  <a:gd name="T3" fmla="*/ 0 h 2368"/>
                  <a:gd name="T4" fmla="*/ 1 w 776"/>
                  <a:gd name="T5" fmla="*/ 1 h 2368"/>
                  <a:gd name="T6" fmla="*/ 5 w 776"/>
                  <a:gd name="T7" fmla="*/ 1 h 2368"/>
                  <a:gd name="T8" fmla="*/ 3 w 776"/>
                  <a:gd name="T9" fmla="*/ 1 h 2368"/>
                  <a:gd name="T10" fmla="*/ 6 w 776"/>
                  <a:gd name="T11" fmla="*/ 2 h 2368"/>
                  <a:gd name="T12" fmla="*/ 5 w 776"/>
                  <a:gd name="T13" fmla="*/ 2 h 2368"/>
                  <a:gd name="T14" fmla="*/ 7 w 776"/>
                  <a:gd name="T15" fmla="*/ 2 h 2368"/>
                  <a:gd name="T16" fmla="*/ 6 w 776"/>
                  <a:gd name="T17" fmla="*/ 3 h 2368"/>
                  <a:gd name="T18" fmla="*/ 8 w 776"/>
                  <a:gd name="T19" fmla="*/ 3 h 2368"/>
                  <a:gd name="T20" fmla="*/ 7 w 776"/>
                  <a:gd name="T21" fmla="*/ 3 h 2368"/>
                  <a:gd name="T22" fmla="*/ 9 w 776"/>
                  <a:gd name="T23" fmla="*/ 3 h 2368"/>
                  <a:gd name="T24" fmla="*/ 9 w 776"/>
                  <a:gd name="T25" fmla="*/ 4 h 2368"/>
                  <a:gd name="T26" fmla="*/ 10 w 776"/>
                  <a:gd name="T27" fmla="*/ 4 h 2368"/>
                  <a:gd name="T28" fmla="*/ 9 w 776"/>
                  <a:gd name="T29" fmla="*/ 5 h 2368"/>
                  <a:gd name="T30" fmla="*/ 11 w 776"/>
                  <a:gd name="T31" fmla="*/ 5 h 2368"/>
                  <a:gd name="T32" fmla="*/ 10 w 776"/>
                  <a:gd name="T33" fmla="*/ 6 h 2368"/>
                  <a:gd name="T34" fmla="*/ 11 w 776"/>
                  <a:gd name="T35" fmla="*/ 7 h 2368"/>
                  <a:gd name="T36" fmla="*/ 10 w 776"/>
                  <a:gd name="T37" fmla="*/ 7 h 2368"/>
                  <a:gd name="T38" fmla="*/ 12 w 776"/>
                  <a:gd name="T39" fmla="*/ 7 h 2368"/>
                  <a:gd name="T40" fmla="*/ 11 w 776"/>
                  <a:gd name="T41" fmla="*/ 8 h 2368"/>
                  <a:gd name="T42" fmla="*/ 12 w 776"/>
                  <a:gd name="T43" fmla="*/ 9 h 2368"/>
                  <a:gd name="T44" fmla="*/ 11 w 776"/>
                  <a:gd name="T45" fmla="*/ 9 h 2368"/>
                  <a:gd name="T46" fmla="*/ 12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4" name="Freeform 131">
                <a:extLst>
                  <a:ext uri="{FF2B5EF4-FFF2-40B4-BE49-F238E27FC236}">
                    <a16:creationId xmlns:a16="http://schemas.microsoft.com/office/drawing/2014/main" id="{8B8C480F-93C5-4EA1-B750-B46958B1D573}"/>
                  </a:ext>
                </a:extLst>
              </p:cNvPr>
              <p:cNvSpPr>
                <a:spLocks/>
              </p:cNvSpPr>
              <p:nvPr/>
            </p:nvSpPr>
            <p:spPr bwMode="hidden">
              <a:xfrm flipH="1">
                <a:off x="3821" y="172"/>
                <a:ext cx="164" cy="597"/>
              </a:xfrm>
              <a:custGeom>
                <a:avLst/>
                <a:gdLst>
                  <a:gd name="T0" fmla="*/ 0 w 776"/>
                  <a:gd name="T1" fmla="*/ 0 h 2368"/>
                  <a:gd name="T2" fmla="*/ 0 w 776"/>
                  <a:gd name="T3" fmla="*/ 0 h 2368"/>
                  <a:gd name="T4" fmla="*/ 0 w 776"/>
                  <a:gd name="T5" fmla="*/ 1 h 2368"/>
                  <a:gd name="T6" fmla="*/ 1 w 776"/>
                  <a:gd name="T7" fmla="*/ 1 h 2368"/>
                  <a:gd name="T8" fmla="*/ 0 w 776"/>
                  <a:gd name="T9" fmla="*/ 1 h 2368"/>
                  <a:gd name="T10" fmla="*/ 1 w 776"/>
                  <a:gd name="T11" fmla="*/ 2 h 2368"/>
                  <a:gd name="T12" fmla="*/ 1 w 776"/>
                  <a:gd name="T13" fmla="*/ 2 h 2368"/>
                  <a:gd name="T14" fmla="*/ 1 w 776"/>
                  <a:gd name="T15" fmla="*/ 2 h 2368"/>
                  <a:gd name="T16" fmla="*/ 1 w 776"/>
                  <a:gd name="T17" fmla="*/ 3 h 2368"/>
                  <a:gd name="T18" fmla="*/ 1 w 776"/>
                  <a:gd name="T19" fmla="*/ 3 h 2368"/>
                  <a:gd name="T20" fmla="*/ 1 w 776"/>
                  <a:gd name="T21" fmla="*/ 3 h 2368"/>
                  <a:gd name="T22" fmla="*/ 1 w 776"/>
                  <a:gd name="T23" fmla="*/ 3 h 2368"/>
                  <a:gd name="T24" fmla="*/ 1 w 776"/>
                  <a:gd name="T25" fmla="*/ 4 h 2368"/>
                  <a:gd name="T26" fmla="*/ 1 w 776"/>
                  <a:gd name="T27" fmla="*/ 4 h 2368"/>
                  <a:gd name="T28" fmla="*/ 1 w 776"/>
                  <a:gd name="T29" fmla="*/ 5 h 2368"/>
                  <a:gd name="T30" fmla="*/ 1 w 776"/>
                  <a:gd name="T31" fmla="*/ 5 h 2368"/>
                  <a:gd name="T32" fmla="*/ 1 w 776"/>
                  <a:gd name="T33" fmla="*/ 6 h 2368"/>
                  <a:gd name="T34" fmla="*/ 1 w 776"/>
                  <a:gd name="T35" fmla="*/ 7 h 2368"/>
                  <a:gd name="T36" fmla="*/ 1 w 776"/>
                  <a:gd name="T37" fmla="*/ 7 h 2368"/>
                  <a:gd name="T38" fmla="*/ 1 w 776"/>
                  <a:gd name="T39" fmla="*/ 7 h 2368"/>
                  <a:gd name="T40" fmla="*/ 1 w 776"/>
                  <a:gd name="T41" fmla="*/ 8 h 2368"/>
                  <a:gd name="T42" fmla="*/ 1 w 776"/>
                  <a:gd name="T43" fmla="*/ 9 h 2368"/>
                  <a:gd name="T44" fmla="*/ 1 w 776"/>
                  <a:gd name="T45" fmla="*/ 9 h 2368"/>
                  <a:gd name="T46" fmla="*/ 1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5" name="Freeform 132">
                <a:extLst>
                  <a:ext uri="{FF2B5EF4-FFF2-40B4-BE49-F238E27FC236}">
                    <a16:creationId xmlns:a16="http://schemas.microsoft.com/office/drawing/2014/main" id="{49C98CBA-8D09-45B6-B847-6F8B44517021}"/>
                  </a:ext>
                </a:extLst>
              </p:cNvPr>
              <p:cNvSpPr>
                <a:spLocks/>
              </p:cNvSpPr>
              <p:nvPr/>
            </p:nvSpPr>
            <p:spPr bwMode="hidden">
              <a:xfrm>
                <a:off x="4841" y="894"/>
                <a:ext cx="395" cy="628"/>
              </a:xfrm>
              <a:custGeom>
                <a:avLst/>
                <a:gdLst>
                  <a:gd name="T0" fmla="*/ 0 w 776"/>
                  <a:gd name="T1" fmla="*/ 0 h 2368"/>
                  <a:gd name="T2" fmla="*/ 16 w 776"/>
                  <a:gd name="T3" fmla="*/ 0 h 2368"/>
                  <a:gd name="T4" fmla="*/ 7 w 776"/>
                  <a:gd name="T5" fmla="*/ 1 h 2368"/>
                  <a:gd name="T6" fmla="*/ 22 w 776"/>
                  <a:gd name="T7" fmla="*/ 1 h 2368"/>
                  <a:gd name="T8" fmla="*/ 13 w 776"/>
                  <a:gd name="T9" fmla="*/ 2 h 2368"/>
                  <a:gd name="T10" fmla="*/ 25 w 776"/>
                  <a:gd name="T11" fmla="*/ 2 h 2368"/>
                  <a:gd name="T12" fmla="*/ 19 w 776"/>
                  <a:gd name="T13" fmla="*/ 2 h 2368"/>
                  <a:gd name="T14" fmla="*/ 32 w 776"/>
                  <a:gd name="T15" fmla="*/ 2 h 2368"/>
                  <a:gd name="T16" fmla="*/ 25 w 776"/>
                  <a:gd name="T17" fmla="*/ 3 h 2368"/>
                  <a:gd name="T18" fmla="*/ 36 w 776"/>
                  <a:gd name="T19" fmla="*/ 3 h 2368"/>
                  <a:gd name="T20" fmla="*/ 32 w 776"/>
                  <a:gd name="T21" fmla="*/ 4 h 2368"/>
                  <a:gd name="T22" fmla="*/ 39 w 776"/>
                  <a:gd name="T23" fmla="*/ 4 h 2368"/>
                  <a:gd name="T24" fmla="*/ 39 w 776"/>
                  <a:gd name="T25" fmla="*/ 5 h 2368"/>
                  <a:gd name="T26" fmla="*/ 45 w 776"/>
                  <a:gd name="T27" fmla="*/ 5 h 2368"/>
                  <a:gd name="T28" fmla="*/ 42 w 776"/>
                  <a:gd name="T29" fmla="*/ 6 h 2368"/>
                  <a:gd name="T30" fmla="*/ 48 w 776"/>
                  <a:gd name="T31" fmla="*/ 6 h 2368"/>
                  <a:gd name="T32" fmla="*/ 45 w 776"/>
                  <a:gd name="T33" fmla="*/ 7 h 2368"/>
                  <a:gd name="T34" fmla="*/ 48 w 776"/>
                  <a:gd name="T35" fmla="*/ 8 h 2368"/>
                  <a:gd name="T36" fmla="*/ 45 w 776"/>
                  <a:gd name="T37" fmla="*/ 8 h 2368"/>
                  <a:gd name="T38" fmla="*/ 51 w 776"/>
                  <a:gd name="T39" fmla="*/ 9 h 2368"/>
                  <a:gd name="T40" fmla="*/ 48 w 776"/>
                  <a:gd name="T41" fmla="*/ 10 h 2368"/>
                  <a:gd name="T42" fmla="*/ 51 w 776"/>
                  <a:gd name="T43" fmla="*/ 11 h 2368"/>
                  <a:gd name="T44" fmla="*/ 48 w 776"/>
                  <a:gd name="T45" fmla="*/ 11 h 2368"/>
                  <a:gd name="T46" fmla="*/ 5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6" name="Freeform 133">
                <a:extLst>
                  <a:ext uri="{FF2B5EF4-FFF2-40B4-BE49-F238E27FC236}">
                    <a16:creationId xmlns:a16="http://schemas.microsoft.com/office/drawing/2014/main" id="{07AE1487-C7CE-43FE-89B7-CC006B20290D}"/>
                  </a:ext>
                </a:extLst>
              </p:cNvPr>
              <p:cNvSpPr>
                <a:spLocks/>
              </p:cNvSpPr>
              <p:nvPr/>
            </p:nvSpPr>
            <p:spPr bwMode="hidden">
              <a:xfrm>
                <a:off x="4636" y="576"/>
                <a:ext cx="594" cy="418"/>
              </a:xfrm>
              <a:custGeom>
                <a:avLst/>
                <a:gdLst>
                  <a:gd name="T0" fmla="*/ 0 w 776"/>
                  <a:gd name="T1" fmla="*/ 0 h 2368"/>
                  <a:gd name="T2" fmla="*/ 83 w 776"/>
                  <a:gd name="T3" fmla="*/ 0 h 2368"/>
                  <a:gd name="T4" fmla="*/ 33 w 776"/>
                  <a:gd name="T5" fmla="*/ 0 h 2368"/>
                  <a:gd name="T6" fmla="*/ 116 w 776"/>
                  <a:gd name="T7" fmla="*/ 0 h 2368"/>
                  <a:gd name="T8" fmla="*/ 66 w 776"/>
                  <a:gd name="T9" fmla="*/ 0 h 2368"/>
                  <a:gd name="T10" fmla="*/ 132 w 776"/>
                  <a:gd name="T11" fmla="*/ 0 h 2368"/>
                  <a:gd name="T12" fmla="*/ 99 w 776"/>
                  <a:gd name="T13" fmla="*/ 0 h 2368"/>
                  <a:gd name="T14" fmla="*/ 165 w 776"/>
                  <a:gd name="T15" fmla="*/ 1 h 2368"/>
                  <a:gd name="T16" fmla="*/ 132 w 776"/>
                  <a:gd name="T17" fmla="*/ 1 h 2368"/>
                  <a:gd name="T18" fmla="*/ 181 w 776"/>
                  <a:gd name="T19" fmla="*/ 1 h 2368"/>
                  <a:gd name="T20" fmla="*/ 165 w 776"/>
                  <a:gd name="T21" fmla="*/ 1 h 2368"/>
                  <a:gd name="T22" fmla="*/ 198 w 776"/>
                  <a:gd name="T23" fmla="*/ 1 h 2368"/>
                  <a:gd name="T24" fmla="*/ 198 w 776"/>
                  <a:gd name="T25" fmla="*/ 1 h 2368"/>
                  <a:gd name="T26" fmla="*/ 230 w 776"/>
                  <a:gd name="T27" fmla="*/ 1 h 2368"/>
                  <a:gd name="T28" fmla="*/ 214 w 776"/>
                  <a:gd name="T29" fmla="*/ 1 h 2368"/>
                  <a:gd name="T30" fmla="*/ 247 w 776"/>
                  <a:gd name="T31" fmla="*/ 1 h 2368"/>
                  <a:gd name="T32" fmla="*/ 230 w 776"/>
                  <a:gd name="T33" fmla="*/ 1 h 2368"/>
                  <a:gd name="T34" fmla="*/ 247 w 776"/>
                  <a:gd name="T35" fmla="*/ 2 h 2368"/>
                  <a:gd name="T36" fmla="*/ 230 w 776"/>
                  <a:gd name="T37" fmla="*/ 2 h 2368"/>
                  <a:gd name="T38" fmla="*/ 263 w 776"/>
                  <a:gd name="T39" fmla="*/ 2 h 2368"/>
                  <a:gd name="T40" fmla="*/ 247 w 776"/>
                  <a:gd name="T41" fmla="*/ 2 h 2368"/>
                  <a:gd name="T42" fmla="*/ 263 w 776"/>
                  <a:gd name="T43" fmla="*/ 2 h 2368"/>
                  <a:gd name="T44" fmla="*/ 247 w 776"/>
                  <a:gd name="T45" fmla="*/ 2 h 2368"/>
                  <a:gd name="T46" fmla="*/ 26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7" name="Freeform 134">
                <a:extLst>
                  <a:ext uri="{FF2B5EF4-FFF2-40B4-BE49-F238E27FC236}">
                    <a16:creationId xmlns:a16="http://schemas.microsoft.com/office/drawing/2014/main" id="{5E7ADA20-B291-42D6-8F27-59F04AAA8F71}"/>
                  </a:ext>
                </a:extLst>
              </p:cNvPr>
              <p:cNvSpPr>
                <a:spLocks/>
              </p:cNvSpPr>
              <p:nvPr/>
            </p:nvSpPr>
            <p:spPr bwMode="hidden">
              <a:xfrm>
                <a:off x="4658" y="132"/>
                <a:ext cx="260" cy="561"/>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5 w 776"/>
                  <a:gd name="T11" fmla="*/ 1 h 2368"/>
                  <a:gd name="T12" fmla="*/ 4 w 776"/>
                  <a:gd name="T13" fmla="*/ 1 h 2368"/>
                  <a:gd name="T14" fmla="*/ 6 w 776"/>
                  <a:gd name="T15" fmla="*/ 2 h 2368"/>
                  <a:gd name="T16" fmla="*/ 5 w 776"/>
                  <a:gd name="T17" fmla="*/ 2 h 2368"/>
                  <a:gd name="T18" fmla="*/ 7 w 776"/>
                  <a:gd name="T19" fmla="*/ 2 h 2368"/>
                  <a:gd name="T20" fmla="*/ 6 w 776"/>
                  <a:gd name="T21" fmla="*/ 2 h 2368"/>
                  <a:gd name="T22" fmla="*/ 7 w 776"/>
                  <a:gd name="T23" fmla="*/ 3 h 2368"/>
                  <a:gd name="T24" fmla="*/ 7 w 776"/>
                  <a:gd name="T25" fmla="*/ 3 h 2368"/>
                  <a:gd name="T26" fmla="*/ 8 w 776"/>
                  <a:gd name="T27" fmla="*/ 3 h 2368"/>
                  <a:gd name="T28" fmla="*/ 8 w 776"/>
                  <a:gd name="T29" fmla="*/ 4 h 2368"/>
                  <a:gd name="T30" fmla="*/ 9 w 776"/>
                  <a:gd name="T31" fmla="*/ 4 h 2368"/>
                  <a:gd name="T32" fmla="*/ 8 w 776"/>
                  <a:gd name="T33" fmla="*/ 5 h 2368"/>
                  <a:gd name="T34" fmla="*/ 9 w 776"/>
                  <a:gd name="T35" fmla="*/ 5 h 2368"/>
                  <a:gd name="T36" fmla="*/ 8 w 776"/>
                  <a:gd name="T37" fmla="*/ 5 h 2368"/>
                  <a:gd name="T38" fmla="*/ 10 w 776"/>
                  <a:gd name="T39" fmla="*/ 6 h 2368"/>
                  <a:gd name="T40" fmla="*/ 9 w 776"/>
                  <a:gd name="T41" fmla="*/ 6 h 2368"/>
                  <a:gd name="T42" fmla="*/ 10 w 776"/>
                  <a:gd name="T43" fmla="*/ 7 h 2368"/>
                  <a:gd name="T44" fmla="*/ 9 w 776"/>
                  <a:gd name="T45" fmla="*/ 7 h 2368"/>
                  <a:gd name="T46" fmla="*/ 10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8" name="Freeform 135">
                <a:extLst>
                  <a:ext uri="{FF2B5EF4-FFF2-40B4-BE49-F238E27FC236}">
                    <a16:creationId xmlns:a16="http://schemas.microsoft.com/office/drawing/2014/main" id="{1979F49D-5A8D-4780-9A8E-8D1ED250B363}"/>
                  </a:ext>
                </a:extLst>
              </p:cNvPr>
              <p:cNvSpPr>
                <a:spLocks/>
              </p:cNvSpPr>
              <p:nvPr/>
            </p:nvSpPr>
            <p:spPr bwMode="hidden">
              <a:xfrm rot="-1346631">
                <a:off x="4401" y="599"/>
                <a:ext cx="175" cy="329"/>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2 w 776"/>
                  <a:gd name="T23" fmla="*/ 0 h 2368"/>
                  <a:gd name="T24" fmla="*/ 2 w 776"/>
                  <a:gd name="T25" fmla="*/ 0 h 2368"/>
                  <a:gd name="T26" fmla="*/ 2 w 776"/>
                  <a:gd name="T27" fmla="*/ 0 h 2368"/>
                  <a:gd name="T28" fmla="*/ 2 w 776"/>
                  <a:gd name="T29" fmla="*/ 0 h 2368"/>
                  <a:gd name="T30" fmla="*/ 2 w 776"/>
                  <a:gd name="T31" fmla="*/ 0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9" name="Freeform 136">
                <a:extLst>
                  <a:ext uri="{FF2B5EF4-FFF2-40B4-BE49-F238E27FC236}">
                    <a16:creationId xmlns:a16="http://schemas.microsoft.com/office/drawing/2014/main" id="{DF802B6F-5F71-4BB9-B327-D8A588E8C597}"/>
                  </a:ext>
                </a:extLst>
              </p:cNvPr>
              <p:cNvSpPr>
                <a:spLocks/>
              </p:cNvSpPr>
              <p:nvPr/>
            </p:nvSpPr>
            <p:spPr bwMode="hidden">
              <a:xfrm rot="1346631" flipH="1">
                <a:off x="3783" y="589"/>
                <a:ext cx="172" cy="330"/>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1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147" name="Rectangle 137">
            <a:extLst>
              <a:ext uri="{FF2B5EF4-FFF2-40B4-BE49-F238E27FC236}">
                <a16:creationId xmlns:a16="http://schemas.microsoft.com/office/drawing/2014/main" id="{5EF59C00-E0FB-4908-B16E-3D54D395F4A6}"/>
              </a:ext>
            </a:extLst>
          </p:cNvPr>
          <p:cNvSpPr>
            <a:spLocks noGrp="1" noChangeArrowheads="1"/>
          </p:cNvSpPr>
          <p:nvPr>
            <p:ph type="title"/>
          </p:nvPr>
        </p:nvSpPr>
        <p:spPr bwMode="auto">
          <a:xfrm>
            <a:off x="914400" y="301625"/>
            <a:ext cx="103632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Rectangle 138">
            <a:extLst>
              <a:ext uri="{FF2B5EF4-FFF2-40B4-BE49-F238E27FC236}">
                <a16:creationId xmlns:a16="http://schemas.microsoft.com/office/drawing/2014/main" id="{5D15BEE9-4123-4F53-A3BB-EB7658C9591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867" name="Rectangle 139">
            <a:extLst>
              <a:ext uri="{FF2B5EF4-FFF2-40B4-BE49-F238E27FC236}">
                <a16:creationId xmlns:a16="http://schemas.microsoft.com/office/drawing/2014/main" id="{1A9F629D-B8D7-4E07-B810-9B535A8FF24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73868" name="Rectangle 140">
            <a:extLst>
              <a:ext uri="{FF2B5EF4-FFF2-40B4-BE49-F238E27FC236}">
                <a16:creationId xmlns:a16="http://schemas.microsoft.com/office/drawing/2014/main" id="{EAAEA70F-C35C-49E1-ABAA-8822951AB7D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73869" name="Rectangle 141">
            <a:extLst>
              <a:ext uri="{FF2B5EF4-FFF2-40B4-BE49-F238E27FC236}">
                <a16:creationId xmlns:a16="http://schemas.microsoft.com/office/drawing/2014/main" id="{01D40AB8-9353-4D95-A86B-2A9D9093FEB2}"/>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panose="020B0A04020102020204" pitchFamily="34" charset="0"/>
              </a:defRPr>
            </a:lvl1pPr>
          </a:lstStyle>
          <a:p>
            <a:fld id="{F344AD8A-F06E-4AC1-9C92-BB9E0D7E8E4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19"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1958BFDA-63B9-48E2-A0C3-26812E68B511}"/>
              </a:ext>
            </a:extLst>
          </p:cNvPr>
          <p:cNvGrpSpPr>
            <a:grpSpLocks/>
          </p:cNvGrpSpPr>
          <p:nvPr/>
        </p:nvGrpSpPr>
        <p:grpSpPr bwMode="auto">
          <a:xfrm>
            <a:off x="1428752" y="304800"/>
            <a:ext cx="10153649" cy="1106488"/>
            <a:chOff x="675" y="192"/>
            <a:chExt cx="4797" cy="697"/>
          </a:xfrm>
        </p:grpSpPr>
        <p:sp>
          <p:nvSpPr>
            <p:cNvPr id="7176" name="Oval 3">
              <a:extLst>
                <a:ext uri="{FF2B5EF4-FFF2-40B4-BE49-F238E27FC236}">
                  <a16:creationId xmlns:a16="http://schemas.microsoft.com/office/drawing/2014/main" id="{DAADE491-888B-4F84-8F2E-55AC208F285F}"/>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177" name="Oval 4">
              <a:extLst>
                <a:ext uri="{FF2B5EF4-FFF2-40B4-BE49-F238E27FC236}">
                  <a16:creationId xmlns:a16="http://schemas.microsoft.com/office/drawing/2014/main" id="{5692D7BC-19CE-4D60-89B2-24C9119EDC5C}"/>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178" name="Oval 5">
              <a:extLst>
                <a:ext uri="{FF2B5EF4-FFF2-40B4-BE49-F238E27FC236}">
                  <a16:creationId xmlns:a16="http://schemas.microsoft.com/office/drawing/2014/main" id="{50CBBF15-92BA-44B6-A28C-E0831090A071}"/>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179" name="Oval 6">
              <a:extLst>
                <a:ext uri="{FF2B5EF4-FFF2-40B4-BE49-F238E27FC236}">
                  <a16:creationId xmlns:a16="http://schemas.microsoft.com/office/drawing/2014/main" id="{C36402FB-0FA5-4653-B632-541A9B3231ED}"/>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180" name="Oval 7">
              <a:extLst>
                <a:ext uri="{FF2B5EF4-FFF2-40B4-BE49-F238E27FC236}">
                  <a16:creationId xmlns:a16="http://schemas.microsoft.com/office/drawing/2014/main" id="{A5837362-0F4F-4382-A629-760C56C34365}"/>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grpSp>
      <p:sp>
        <p:nvSpPr>
          <p:cNvPr id="7171" name="Rectangle 8">
            <a:extLst>
              <a:ext uri="{FF2B5EF4-FFF2-40B4-BE49-F238E27FC236}">
                <a16:creationId xmlns:a16="http://schemas.microsoft.com/office/drawing/2014/main" id="{DC7C7063-D27C-41BE-A00F-BEA2A6AF145D}"/>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7" name="Rectangle 9">
            <a:extLst>
              <a:ext uri="{FF2B5EF4-FFF2-40B4-BE49-F238E27FC236}">
                <a16:creationId xmlns:a16="http://schemas.microsoft.com/office/drawing/2014/main" id="{7AE2E623-3B81-45EA-988D-D3C341300A35}"/>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83978" name="Rectangle 10">
            <a:extLst>
              <a:ext uri="{FF2B5EF4-FFF2-40B4-BE49-F238E27FC236}">
                <a16:creationId xmlns:a16="http://schemas.microsoft.com/office/drawing/2014/main" id="{2A5B335A-2974-44E9-A434-0042C2F7807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p>
        </p:txBody>
      </p:sp>
      <p:sp>
        <p:nvSpPr>
          <p:cNvPr id="83979" name="Rectangle 11">
            <a:extLst>
              <a:ext uri="{FF2B5EF4-FFF2-40B4-BE49-F238E27FC236}">
                <a16:creationId xmlns:a16="http://schemas.microsoft.com/office/drawing/2014/main" id="{20F6A973-3827-400B-9202-7AC59571BD13}"/>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CF6246C7-1D2C-418F-BD3B-D9D20474928C}" type="slidenum">
              <a:rPr lang="en-US" altLang="en-US"/>
              <a:pPr/>
              <a:t>‹#›</a:t>
            </a:fld>
            <a:endParaRPr lang="en-US" altLang="en-US"/>
          </a:p>
        </p:txBody>
      </p:sp>
      <p:sp>
        <p:nvSpPr>
          <p:cNvPr id="7175" name="Rectangle 12">
            <a:extLst>
              <a:ext uri="{FF2B5EF4-FFF2-40B4-BE49-F238E27FC236}">
                <a16:creationId xmlns:a16="http://schemas.microsoft.com/office/drawing/2014/main" id="{600533E3-88EB-4931-A7F1-878C64A5995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20"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E316F242-D1EE-4ED4-B2B1-4B9CBEA29867}"/>
              </a:ext>
            </a:extLst>
          </p:cNvPr>
          <p:cNvGrpSpPr>
            <a:grpSpLocks/>
          </p:cNvGrpSpPr>
          <p:nvPr/>
        </p:nvGrpSpPr>
        <p:grpSpPr bwMode="auto">
          <a:xfrm>
            <a:off x="0" y="0"/>
            <a:ext cx="12192000" cy="6934200"/>
            <a:chOff x="0" y="0"/>
            <a:chExt cx="5760" cy="4368"/>
          </a:xfrm>
        </p:grpSpPr>
        <p:sp>
          <p:nvSpPr>
            <p:cNvPr id="89091" name="Freeform 3">
              <a:extLst>
                <a:ext uri="{FF2B5EF4-FFF2-40B4-BE49-F238E27FC236}">
                  <a16:creationId xmlns:a16="http://schemas.microsoft.com/office/drawing/2014/main" id="{77927E64-353D-4F8F-904C-817484A2C7C9}"/>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latin typeface="Arial" charset="0"/>
              </a:endParaRPr>
            </a:p>
          </p:txBody>
        </p:sp>
        <p:sp>
          <p:nvSpPr>
            <p:cNvPr id="8201" name="Freeform 4">
              <a:extLst>
                <a:ext uri="{FF2B5EF4-FFF2-40B4-BE49-F238E27FC236}">
                  <a16:creationId xmlns:a16="http://schemas.microsoft.com/office/drawing/2014/main" id="{D33F1987-FBBD-46D9-AB8D-E450522A9182}"/>
                </a:ext>
              </a:extLst>
            </p:cNvPr>
            <p:cNvSpPr>
              <a:spLocks/>
            </p:cNvSpPr>
            <p:nvPr/>
          </p:nvSpPr>
          <p:spPr bwMode="hidden">
            <a:xfrm>
              <a:off x="0" y="2496"/>
              <a:ext cx="2112" cy="1604"/>
            </a:xfrm>
            <a:custGeom>
              <a:avLst/>
              <a:gdLst>
                <a:gd name="T0" fmla="*/ 568 w 2123"/>
                <a:gd name="T1" fmla="*/ 834 h 1696"/>
                <a:gd name="T2" fmla="*/ 532 w 2123"/>
                <a:gd name="T3" fmla="*/ 547 h 1696"/>
                <a:gd name="T4" fmla="*/ 658 w 2123"/>
                <a:gd name="T5" fmla="*/ 317 h 1696"/>
                <a:gd name="T6" fmla="*/ 907 w 2123"/>
                <a:gd name="T7" fmla="*/ 470 h 1696"/>
                <a:gd name="T8" fmla="*/ 1190 w 2123"/>
                <a:gd name="T9" fmla="*/ 695 h 1696"/>
                <a:gd name="T10" fmla="*/ 1451 w 2123"/>
                <a:gd name="T11" fmla="*/ 887 h 1696"/>
                <a:gd name="T12" fmla="*/ 1764 w 2123"/>
                <a:gd name="T13" fmla="*/ 1088 h 1696"/>
                <a:gd name="T14" fmla="*/ 1843 w 2123"/>
                <a:gd name="T15" fmla="*/ 1130 h 1696"/>
                <a:gd name="T16" fmla="*/ 1799 w 2123"/>
                <a:gd name="T17" fmla="*/ 1084 h 1696"/>
                <a:gd name="T18" fmla="*/ 1383 w 2123"/>
                <a:gd name="T19" fmla="*/ 801 h 1696"/>
                <a:gd name="T20" fmla="*/ 1064 w 2123"/>
                <a:gd name="T21" fmla="*/ 547 h 1696"/>
                <a:gd name="T22" fmla="*/ 707 w 2123"/>
                <a:gd name="T23" fmla="*/ 263 h 1696"/>
                <a:gd name="T24" fmla="*/ 979 w 2123"/>
                <a:gd name="T25" fmla="*/ 249 h 1696"/>
                <a:gd name="T26" fmla="*/ 1258 w 2123"/>
                <a:gd name="T27" fmla="*/ 254 h 1696"/>
                <a:gd name="T28" fmla="*/ 1582 w 2123"/>
                <a:gd name="T29" fmla="*/ 215 h 1696"/>
                <a:gd name="T30" fmla="*/ 2079 w 2123"/>
                <a:gd name="T31" fmla="*/ 157 h 1696"/>
                <a:gd name="T32" fmla="*/ 2031 w 2123"/>
                <a:gd name="T33" fmla="*/ 139 h 1696"/>
                <a:gd name="T34" fmla="*/ 1511 w 2123"/>
                <a:gd name="T35" fmla="*/ 206 h 1696"/>
                <a:gd name="T36" fmla="*/ 1184 w 2123"/>
                <a:gd name="T37" fmla="*/ 220 h 1696"/>
                <a:gd name="T38" fmla="*/ 743 w 2123"/>
                <a:gd name="T39" fmla="*/ 206 h 1696"/>
                <a:gd name="T40" fmla="*/ 803 w 2123"/>
                <a:gd name="T41" fmla="*/ 182 h 1696"/>
                <a:gd name="T42" fmla="*/ 1118 w 2123"/>
                <a:gd name="T43" fmla="*/ 0 h 1696"/>
                <a:gd name="T44" fmla="*/ 1064 w 2123"/>
                <a:gd name="T45" fmla="*/ 24 h 1696"/>
                <a:gd name="T46" fmla="*/ 990 w 2123"/>
                <a:gd name="T47" fmla="*/ 67 h 1696"/>
                <a:gd name="T48" fmla="*/ 839 w 2123"/>
                <a:gd name="T49" fmla="*/ 153 h 1696"/>
                <a:gd name="T50" fmla="*/ 658 w 2123"/>
                <a:gd name="T51" fmla="*/ 225 h 1696"/>
                <a:gd name="T52" fmla="*/ 622 w 2123"/>
                <a:gd name="T53" fmla="*/ 288 h 1696"/>
                <a:gd name="T54" fmla="*/ 297 w 2123"/>
                <a:gd name="T55" fmla="*/ 470 h 1696"/>
                <a:gd name="T56" fmla="*/ 0 w 2123"/>
                <a:gd name="T57" fmla="*/ 581 h 1696"/>
                <a:gd name="T58" fmla="*/ 0 w 2123"/>
                <a:gd name="T59" fmla="*/ 585 h 1696"/>
                <a:gd name="T60" fmla="*/ 0 w 2123"/>
                <a:gd name="T61" fmla="*/ 614 h 1696"/>
                <a:gd name="T62" fmla="*/ 291 w 2123"/>
                <a:gd name="T63" fmla="*/ 508 h 1696"/>
                <a:gd name="T64" fmla="*/ 580 w 2123"/>
                <a:gd name="T65" fmla="*/ 345 h 1696"/>
                <a:gd name="T66" fmla="*/ 496 w 2123"/>
                <a:gd name="T67" fmla="*/ 537 h 1696"/>
                <a:gd name="T68" fmla="*/ 514 w 2123"/>
                <a:gd name="T69" fmla="*/ 796 h 1696"/>
                <a:gd name="T70" fmla="*/ 452 w 2123"/>
                <a:gd name="T71" fmla="*/ 934 h 1696"/>
                <a:gd name="T72" fmla="*/ 321 w 2123"/>
                <a:gd name="T73" fmla="*/ 1184 h 1696"/>
                <a:gd name="T74" fmla="*/ 315 w 2123"/>
                <a:gd name="T75" fmla="*/ 1357 h 1696"/>
                <a:gd name="T76" fmla="*/ 321 w 2123"/>
                <a:gd name="T77" fmla="*/ 1357 h 1696"/>
                <a:gd name="T78" fmla="*/ 339 w 2123"/>
                <a:gd name="T79" fmla="*/ 1242 h 1696"/>
                <a:gd name="T80" fmla="*/ 568 w 2123"/>
                <a:gd name="T81" fmla="*/ 834 h 1696"/>
                <a:gd name="T82" fmla="*/ 568 w 2123"/>
                <a:gd name="T83" fmla="*/ 834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 name="Freeform 5">
              <a:extLst>
                <a:ext uri="{FF2B5EF4-FFF2-40B4-BE49-F238E27FC236}">
                  <a16:creationId xmlns:a16="http://schemas.microsoft.com/office/drawing/2014/main" id="{9B7B167C-26C1-47C1-AFED-E1A916EA3AE0}"/>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6">
              <a:extLst>
                <a:ext uri="{FF2B5EF4-FFF2-40B4-BE49-F238E27FC236}">
                  <a16:creationId xmlns:a16="http://schemas.microsoft.com/office/drawing/2014/main" id="{A8FE853F-CB3D-4749-9713-471DBE0E11C2}"/>
                </a:ext>
              </a:extLst>
            </p:cNvPr>
            <p:cNvSpPr>
              <a:spLocks/>
            </p:cNvSpPr>
            <p:nvPr/>
          </p:nvSpPr>
          <p:spPr bwMode="hidden">
            <a:xfrm>
              <a:off x="0" y="524"/>
              <a:ext cx="973" cy="1195"/>
            </a:xfrm>
            <a:custGeom>
              <a:avLst/>
              <a:gdLst>
                <a:gd name="T0" fmla="*/ 327 w 969"/>
                <a:gd name="T1" fmla="*/ 1198 h 1192"/>
                <a:gd name="T2" fmla="*/ 498 w 969"/>
                <a:gd name="T3" fmla="*/ 1204 h 1192"/>
                <a:gd name="T4" fmla="*/ 588 w 969"/>
                <a:gd name="T5" fmla="*/ 1162 h 1192"/>
                <a:gd name="T6" fmla="*/ 825 w 969"/>
                <a:gd name="T7" fmla="*/ 1097 h 1192"/>
                <a:gd name="T8" fmla="*/ 949 w 969"/>
                <a:gd name="T9" fmla="*/ 1067 h 1192"/>
                <a:gd name="T10" fmla="*/ 771 w 969"/>
                <a:gd name="T11" fmla="*/ 998 h 1192"/>
                <a:gd name="T12" fmla="*/ 564 w 969"/>
                <a:gd name="T13" fmla="*/ 961 h 1192"/>
                <a:gd name="T14" fmla="*/ 201 w 969"/>
                <a:gd name="T15" fmla="*/ 979 h 1192"/>
                <a:gd name="T16" fmla="*/ 303 w 969"/>
                <a:gd name="T17" fmla="*/ 901 h 1192"/>
                <a:gd name="T18" fmla="*/ 504 w 969"/>
                <a:gd name="T19" fmla="*/ 811 h 1192"/>
                <a:gd name="T20" fmla="*/ 706 w 969"/>
                <a:gd name="T21" fmla="*/ 679 h 1192"/>
                <a:gd name="T22" fmla="*/ 712 w 969"/>
                <a:gd name="T23" fmla="*/ 679 h 1192"/>
                <a:gd name="T24" fmla="*/ 724 w 969"/>
                <a:gd name="T25" fmla="*/ 673 h 1192"/>
                <a:gd name="T26" fmla="*/ 765 w 969"/>
                <a:gd name="T27" fmla="*/ 655 h 1192"/>
                <a:gd name="T28" fmla="*/ 789 w 969"/>
                <a:gd name="T29" fmla="*/ 649 h 1192"/>
                <a:gd name="T30" fmla="*/ 801 w 969"/>
                <a:gd name="T31" fmla="*/ 637 h 1192"/>
                <a:gd name="T32" fmla="*/ 807 w 969"/>
                <a:gd name="T33" fmla="*/ 625 h 1192"/>
                <a:gd name="T34" fmla="*/ 801 w 969"/>
                <a:gd name="T35" fmla="*/ 619 h 1192"/>
                <a:gd name="T36" fmla="*/ 795 w 969"/>
                <a:gd name="T37" fmla="*/ 607 h 1192"/>
                <a:gd name="T38" fmla="*/ 795 w 969"/>
                <a:gd name="T39" fmla="*/ 579 h 1192"/>
                <a:gd name="T40" fmla="*/ 807 w 969"/>
                <a:gd name="T41" fmla="*/ 549 h 1192"/>
                <a:gd name="T42" fmla="*/ 819 w 969"/>
                <a:gd name="T43" fmla="*/ 519 h 1192"/>
                <a:gd name="T44" fmla="*/ 837 w 969"/>
                <a:gd name="T45" fmla="*/ 489 h 1192"/>
                <a:gd name="T46" fmla="*/ 849 w 969"/>
                <a:gd name="T47" fmla="*/ 459 h 1192"/>
                <a:gd name="T48" fmla="*/ 857 w 969"/>
                <a:gd name="T49" fmla="*/ 441 h 1192"/>
                <a:gd name="T50" fmla="*/ 865 w 969"/>
                <a:gd name="T51" fmla="*/ 435 h 1192"/>
                <a:gd name="T52" fmla="*/ 865 w 969"/>
                <a:gd name="T53" fmla="*/ 351 h 1192"/>
                <a:gd name="T54" fmla="*/ 865 w 969"/>
                <a:gd name="T55" fmla="*/ 345 h 1192"/>
                <a:gd name="T56" fmla="*/ 871 w 969"/>
                <a:gd name="T57" fmla="*/ 339 h 1192"/>
                <a:gd name="T58" fmla="*/ 889 w 969"/>
                <a:gd name="T59" fmla="*/ 309 h 1192"/>
                <a:gd name="T60" fmla="*/ 901 w 969"/>
                <a:gd name="T61" fmla="*/ 273 h 1192"/>
                <a:gd name="T62" fmla="*/ 913 w 969"/>
                <a:gd name="T63" fmla="*/ 243 h 1192"/>
                <a:gd name="T64" fmla="*/ 919 w 969"/>
                <a:gd name="T65" fmla="*/ 231 h 1192"/>
                <a:gd name="T66" fmla="*/ 925 w 969"/>
                <a:gd name="T67" fmla="*/ 219 h 1192"/>
                <a:gd name="T68" fmla="*/ 943 w 969"/>
                <a:gd name="T69" fmla="*/ 173 h 1192"/>
                <a:gd name="T70" fmla="*/ 961 w 969"/>
                <a:gd name="T71" fmla="*/ 137 h 1192"/>
                <a:gd name="T72" fmla="*/ 967 w 969"/>
                <a:gd name="T73" fmla="*/ 125 h 1192"/>
                <a:gd name="T74" fmla="*/ 967 w 969"/>
                <a:gd name="T75" fmla="*/ 119 h 1192"/>
                <a:gd name="T76" fmla="*/ 985 w 969"/>
                <a:gd name="T77" fmla="*/ 0 h 1192"/>
                <a:gd name="T78" fmla="*/ 961 w 969"/>
                <a:gd name="T79" fmla="*/ 47 h 1192"/>
                <a:gd name="T80" fmla="*/ 795 w 969"/>
                <a:gd name="T81" fmla="*/ 113 h 1192"/>
                <a:gd name="T82" fmla="*/ 718 w 969"/>
                <a:gd name="T83" fmla="*/ 161 h 1192"/>
                <a:gd name="T84" fmla="*/ 468 w 969"/>
                <a:gd name="T85" fmla="*/ 237 h 1192"/>
                <a:gd name="T86" fmla="*/ 285 w 969"/>
                <a:gd name="T87" fmla="*/ 291 h 1192"/>
                <a:gd name="T88" fmla="*/ 177 w 969"/>
                <a:gd name="T89" fmla="*/ 297 h 1192"/>
                <a:gd name="T90" fmla="*/ 12 w 969"/>
                <a:gd name="T91" fmla="*/ 489 h 1192"/>
                <a:gd name="T92" fmla="*/ 0 w 969"/>
                <a:gd name="T93" fmla="*/ 513 h 1192"/>
                <a:gd name="T94" fmla="*/ 0 w 969"/>
                <a:gd name="T95" fmla="*/ 1198 h 1192"/>
                <a:gd name="T96" fmla="*/ 96 w 969"/>
                <a:gd name="T97" fmla="*/ 1192 h 1192"/>
                <a:gd name="T98" fmla="*/ 327 w 969"/>
                <a:gd name="T99" fmla="*/ 1198 h 1192"/>
                <a:gd name="T100" fmla="*/ 327 w 969"/>
                <a:gd name="T101" fmla="*/ 1198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7">
              <a:extLst>
                <a:ext uri="{FF2B5EF4-FFF2-40B4-BE49-F238E27FC236}">
                  <a16:creationId xmlns:a16="http://schemas.microsoft.com/office/drawing/2014/main" id="{46090C7A-BADB-4B58-AA63-B865CDBC500D}"/>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8">
              <a:extLst>
                <a:ext uri="{FF2B5EF4-FFF2-40B4-BE49-F238E27FC236}">
                  <a16:creationId xmlns:a16="http://schemas.microsoft.com/office/drawing/2014/main" id="{896CC4C4-DEE4-4FD5-9609-00A9CEDB5973}"/>
                </a:ext>
              </a:extLst>
            </p:cNvPr>
            <p:cNvSpPr>
              <a:spLocks/>
            </p:cNvSpPr>
            <p:nvPr/>
          </p:nvSpPr>
          <p:spPr bwMode="hidden">
            <a:xfrm>
              <a:off x="3525" y="1"/>
              <a:ext cx="2185" cy="1508"/>
            </a:xfrm>
            <a:custGeom>
              <a:avLst/>
              <a:gdLst>
                <a:gd name="T0" fmla="*/ 1050 w 2176"/>
                <a:gd name="T1" fmla="*/ 775 h 1505"/>
                <a:gd name="T2" fmla="*/ 1210 w 2176"/>
                <a:gd name="T3" fmla="*/ 1243 h 1505"/>
                <a:gd name="T4" fmla="*/ 972 w 2176"/>
                <a:gd name="T5" fmla="*/ 1201 h 1505"/>
                <a:gd name="T6" fmla="*/ 735 w 2176"/>
                <a:gd name="T7" fmla="*/ 1135 h 1505"/>
                <a:gd name="T8" fmla="*/ 450 w 2176"/>
                <a:gd name="T9" fmla="*/ 1117 h 1505"/>
                <a:gd name="T10" fmla="*/ 0 w 2176"/>
                <a:gd name="T11" fmla="*/ 1087 h 1505"/>
                <a:gd name="T12" fmla="*/ 30 w 2176"/>
                <a:gd name="T13" fmla="*/ 1123 h 1505"/>
                <a:gd name="T14" fmla="*/ 504 w 2176"/>
                <a:gd name="T15" fmla="*/ 1141 h 1505"/>
                <a:gd name="T16" fmla="*/ 789 w 2176"/>
                <a:gd name="T17" fmla="*/ 1195 h 1505"/>
                <a:gd name="T18" fmla="*/ 1150 w 2176"/>
                <a:gd name="T19" fmla="*/ 1313 h 1505"/>
                <a:gd name="T20" fmla="*/ 1086 w 2176"/>
                <a:gd name="T21" fmla="*/ 1331 h 1505"/>
                <a:gd name="T22" fmla="*/ 723 w 2176"/>
                <a:gd name="T23" fmla="*/ 1517 h 1505"/>
                <a:gd name="T24" fmla="*/ 777 w 2176"/>
                <a:gd name="T25" fmla="*/ 1493 h 1505"/>
                <a:gd name="T26" fmla="*/ 877 w 2176"/>
                <a:gd name="T27" fmla="*/ 1451 h 1505"/>
                <a:gd name="T28" fmla="*/ 1038 w 2176"/>
                <a:gd name="T29" fmla="*/ 1367 h 1505"/>
                <a:gd name="T30" fmla="*/ 1234 w 2176"/>
                <a:gd name="T31" fmla="*/ 1307 h 1505"/>
                <a:gd name="T32" fmla="*/ 1287 w 2176"/>
                <a:gd name="T33" fmla="*/ 1231 h 1505"/>
                <a:gd name="T34" fmla="*/ 1660 w 2176"/>
                <a:gd name="T35" fmla="*/ 1051 h 1505"/>
                <a:gd name="T36" fmla="*/ 1963 w 2176"/>
                <a:gd name="T37" fmla="*/ 961 h 1505"/>
                <a:gd name="T38" fmla="*/ 2212 w 2176"/>
                <a:gd name="T39" fmla="*/ 829 h 1505"/>
                <a:gd name="T40" fmla="*/ 1993 w 2176"/>
                <a:gd name="T41" fmla="*/ 919 h 1505"/>
                <a:gd name="T42" fmla="*/ 1684 w 2176"/>
                <a:gd name="T43" fmla="*/ 997 h 1505"/>
                <a:gd name="T44" fmla="*/ 1363 w 2176"/>
                <a:gd name="T45" fmla="*/ 1159 h 1505"/>
                <a:gd name="T46" fmla="*/ 1525 w 2176"/>
                <a:gd name="T47" fmla="*/ 913 h 1505"/>
                <a:gd name="T48" fmla="*/ 1648 w 2176"/>
                <a:gd name="T49" fmla="*/ 549 h 1505"/>
                <a:gd name="T50" fmla="*/ 1768 w 2176"/>
                <a:gd name="T51" fmla="*/ 376 h 1505"/>
                <a:gd name="T52" fmla="*/ 2011 w 2176"/>
                <a:gd name="T53" fmla="*/ 60 h 1505"/>
                <a:gd name="T54" fmla="*/ 2035 w 2176"/>
                <a:gd name="T55" fmla="*/ 0 h 1505"/>
                <a:gd name="T56" fmla="*/ 2005 w 2176"/>
                <a:gd name="T57" fmla="*/ 0 h 1505"/>
                <a:gd name="T58" fmla="*/ 1624 w 2176"/>
                <a:gd name="T59" fmla="*/ 484 h 1505"/>
                <a:gd name="T60" fmla="*/ 1501 w 2176"/>
                <a:gd name="T61" fmla="*/ 895 h 1505"/>
                <a:gd name="T62" fmla="*/ 1275 w 2176"/>
                <a:gd name="T63" fmla="*/ 1183 h 1505"/>
                <a:gd name="T64" fmla="*/ 1150 w 2176"/>
                <a:gd name="T65" fmla="*/ 913 h 1505"/>
                <a:gd name="T66" fmla="*/ 1026 w 2176"/>
                <a:gd name="T67" fmla="*/ 544 h 1505"/>
                <a:gd name="T68" fmla="*/ 901 w 2176"/>
                <a:gd name="T69" fmla="*/ 222 h 1505"/>
                <a:gd name="T70" fmla="*/ 801 w 2176"/>
                <a:gd name="T71" fmla="*/ 0 h 1505"/>
                <a:gd name="T72" fmla="*/ 765 w 2176"/>
                <a:gd name="T73" fmla="*/ 0 h 1505"/>
                <a:gd name="T74" fmla="*/ 919 w 2176"/>
                <a:gd name="T75" fmla="*/ 358 h 1505"/>
                <a:gd name="T76" fmla="*/ 1050 w 2176"/>
                <a:gd name="T77" fmla="*/ 775 h 1505"/>
                <a:gd name="T78" fmla="*/ 1050 w 2176"/>
                <a:gd name="T79" fmla="*/ 775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9">
              <a:extLst>
                <a:ext uri="{FF2B5EF4-FFF2-40B4-BE49-F238E27FC236}">
                  <a16:creationId xmlns:a16="http://schemas.microsoft.com/office/drawing/2014/main" id="{4D4212D8-F28B-497E-87CB-F310C9B1FFAB}"/>
                </a:ext>
              </a:extLst>
            </p:cNvPr>
            <p:cNvSpPr>
              <a:spLocks/>
            </p:cNvSpPr>
            <p:nvPr/>
          </p:nvSpPr>
          <p:spPr bwMode="hidden">
            <a:xfrm>
              <a:off x="0" y="649"/>
              <a:ext cx="816" cy="806"/>
            </a:xfrm>
            <a:custGeom>
              <a:avLst/>
              <a:gdLst>
                <a:gd name="T0" fmla="*/ 165 w 813"/>
                <a:gd name="T1" fmla="*/ 568 h 804"/>
                <a:gd name="T2" fmla="*/ 333 w 813"/>
                <a:gd name="T3" fmla="*/ 442 h 804"/>
                <a:gd name="T4" fmla="*/ 654 w 813"/>
                <a:gd name="T5" fmla="*/ 220 h 804"/>
                <a:gd name="T6" fmla="*/ 825 w 813"/>
                <a:gd name="T7" fmla="*/ 0 h 804"/>
                <a:gd name="T8" fmla="*/ 687 w 813"/>
                <a:gd name="T9" fmla="*/ 150 h 804"/>
                <a:gd name="T10" fmla="*/ 148 w 813"/>
                <a:gd name="T11" fmla="*/ 508 h 804"/>
                <a:gd name="T12" fmla="*/ 0 w 813"/>
                <a:gd name="T13" fmla="*/ 740 h 804"/>
                <a:gd name="T14" fmla="*/ 0 w 813"/>
                <a:gd name="T15" fmla="*/ 812 h 804"/>
                <a:gd name="T16" fmla="*/ 165 w 813"/>
                <a:gd name="T17" fmla="*/ 568 h 804"/>
                <a:gd name="T18" fmla="*/ 165 w 813"/>
                <a:gd name="T19" fmla="*/ 568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0">
              <a:extLst>
                <a:ext uri="{FF2B5EF4-FFF2-40B4-BE49-F238E27FC236}">
                  <a16:creationId xmlns:a16="http://schemas.microsoft.com/office/drawing/2014/main" id="{58AAEB5F-CD7A-4082-A547-D610340D0EC7}"/>
                </a:ext>
              </a:extLst>
            </p:cNvPr>
            <p:cNvSpPr>
              <a:spLocks/>
            </p:cNvSpPr>
            <p:nvPr/>
          </p:nvSpPr>
          <p:spPr bwMode="hidden">
            <a:xfrm>
              <a:off x="0" y="1545"/>
              <a:ext cx="762" cy="107"/>
            </a:xfrm>
            <a:custGeom>
              <a:avLst/>
              <a:gdLst>
                <a:gd name="T0" fmla="*/ 468 w 759"/>
                <a:gd name="T1" fmla="*/ 66 h 107"/>
                <a:gd name="T2" fmla="*/ 771 w 759"/>
                <a:gd name="T3" fmla="*/ 0 h 107"/>
                <a:gd name="T4" fmla="*/ 504 w 759"/>
                <a:gd name="T5" fmla="*/ 36 h 107"/>
                <a:gd name="T6" fmla="*/ 142 w 759"/>
                <a:gd name="T7" fmla="*/ 48 h 107"/>
                <a:gd name="T8" fmla="*/ 0 w 759"/>
                <a:gd name="T9" fmla="*/ 78 h 107"/>
                <a:gd name="T10" fmla="*/ 0 w 759"/>
                <a:gd name="T11" fmla="*/ 107 h 107"/>
                <a:gd name="T12" fmla="*/ 96 w 759"/>
                <a:gd name="T13" fmla="*/ 89 h 107"/>
                <a:gd name="T14" fmla="*/ 468 w 759"/>
                <a:gd name="T15" fmla="*/ 66 h 107"/>
                <a:gd name="T16" fmla="*/ 468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11">
              <a:extLst>
                <a:ext uri="{FF2B5EF4-FFF2-40B4-BE49-F238E27FC236}">
                  <a16:creationId xmlns:a16="http://schemas.microsoft.com/office/drawing/2014/main" id="{96A7C43E-FD95-44E8-AB42-61AD71863CB8}"/>
                </a:ext>
              </a:extLst>
            </p:cNvPr>
            <p:cNvSpPr>
              <a:spLocks/>
            </p:cNvSpPr>
            <p:nvPr/>
          </p:nvSpPr>
          <p:spPr bwMode="hidden">
            <a:xfrm>
              <a:off x="2314" y="3431"/>
              <a:ext cx="3182" cy="745"/>
            </a:xfrm>
            <a:custGeom>
              <a:avLst/>
              <a:gdLst>
                <a:gd name="T0" fmla="*/ 1411 w 3169"/>
                <a:gd name="T1" fmla="*/ 243 h 743"/>
                <a:gd name="T2" fmla="*/ 1762 w 3169"/>
                <a:gd name="T3" fmla="*/ 237 h 743"/>
                <a:gd name="T4" fmla="*/ 2123 w 3169"/>
                <a:gd name="T5" fmla="*/ 255 h 743"/>
                <a:gd name="T6" fmla="*/ 2545 w 3169"/>
                <a:gd name="T7" fmla="*/ 237 h 743"/>
                <a:gd name="T8" fmla="*/ 3221 w 3169"/>
                <a:gd name="T9" fmla="*/ 208 h 743"/>
                <a:gd name="T10" fmla="*/ 3167 w 3169"/>
                <a:gd name="T11" fmla="*/ 190 h 743"/>
                <a:gd name="T12" fmla="*/ 2462 w 3169"/>
                <a:gd name="T13" fmla="*/ 225 h 743"/>
                <a:gd name="T14" fmla="*/ 2035 w 3169"/>
                <a:gd name="T15" fmla="*/ 225 h 743"/>
                <a:gd name="T16" fmla="*/ 1483 w 3169"/>
                <a:gd name="T17" fmla="*/ 190 h 743"/>
                <a:gd name="T18" fmla="*/ 1567 w 3169"/>
                <a:gd name="T19" fmla="*/ 168 h 743"/>
                <a:gd name="T20" fmla="*/ 2071 w 3169"/>
                <a:gd name="T21" fmla="*/ 0 h 743"/>
                <a:gd name="T22" fmla="*/ 1993 w 3169"/>
                <a:gd name="T23" fmla="*/ 24 h 743"/>
                <a:gd name="T24" fmla="*/ 1868 w 3169"/>
                <a:gd name="T25" fmla="*/ 66 h 743"/>
                <a:gd name="T26" fmla="*/ 1630 w 3169"/>
                <a:gd name="T27" fmla="*/ 138 h 743"/>
                <a:gd name="T28" fmla="*/ 1362 w 3169"/>
                <a:gd name="T29" fmla="*/ 202 h 743"/>
                <a:gd name="T30" fmla="*/ 1288 w 3169"/>
                <a:gd name="T31" fmla="*/ 255 h 743"/>
                <a:gd name="T32" fmla="*/ 777 w 3169"/>
                <a:gd name="T33" fmla="*/ 417 h 743"/>
                <a:gd name="T34" fmla="*/ 339 w 3169"/>
                <a:gd name="T35" fmla="*/ 507 h 743"/>
                <a:gd name="T36" fmla="*/ 0 w 3169"/>
                <a:gd name="T37" fmla="*/ 625 h 743"/>
                <a:gd name="T38" fmla="*/ 303 w 3169"/>
                <a:gd name="T39" fmla="*/ 543 h 743"/>
                <a:gd name="T40" fmla="*/ 747 w 3169"/>
                <a:gd name="T41" fmla="*/ 453 h 743"/>
                <a:gd name="T42" fmla="*/ 1198 w 3169"/>
                <a:gd name="T43" fmla="*/ 315 h 743"/>
                <a:gd name="T44" fmla="*/ 997 w 3169"/>
                <a:gd name="T45" fmla="*/ 495 h 743"/>
                <a:gd name="T46" fmla="*/ 883 w 3169"/>
                <a:gd name="T47" fmla="*/ 751 h 743"/>
                <a:gd name="T48" fmla="*/ 877 w 3169"/>
                <a:gd name="T49" fmla="*/ 751 h 743"/>
                <a:gd name="T50" fmla="*/ 949 w 3169"/>
                <a:gd name="T51" fmla="*/ 751 h 743"/>
                <a:gd name="T52" fmla="*/ 1038 w 3169"/>
                <a:gd name="T53" fmla="*/ 501 h 743"/>
                <a:gd name="T54" fmla="*/ 1317 w 3169"/>
                <a:gd name="T55" fmla="*/ 285 h 743"/>
                <a:gd name="T56" fmla="*/ 1555 w 3169"/>
                <a:gd name="T57" fmla="*/ 453 h 743"/>
                <a:gd name="T58" fmla="*/ 1798 w 3169"/>
                <a:gd name="T59" fmla="*/ 685 h 743"/>
                <a:gd name="T60" fmla="*/ 1886 w 3169"/>
                <a:gd name="T61" fmla="*/ 751 h 743"/>
                <a:gd name="T62" fmla="*/ 1951 w 3169"/>
                <a:gd name="T63" fmla="*/ 751 h 743"/>
                <a:gd name="T64" fmla="*/ 1720 w 3169"/>
                <a:gd name="T65" fmla="*/ 531 h 743"/>
                <a:gd name="T66" fmla="*/ 1411 w 3169"/>
                <a:gd name="T67" fmla="*/ 243 h 743"/>
                <a:gd name="T68" fmla="*/ 1411 w 3169"/>
                <a:gd name="T69" fmla="*/ 243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Rectangle 12">
              <a:extLst>
                <a:ext uri="{FF2B5EF4-FFF2-40B4-BE49-F238E27FC236}">
                  <a16:creationId xmlns:a16="http://schemas.microsoft.com/office/drawing/2014/main" id="{C1B019C2-53EF-4E36-90A1-175DCF27F854}"/>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210" name="Rectangle 13">
              <a:extLst>
                <a:ext uri="{FF2B5EF4-FFF2-40B4-BE49-F238E27FC236}">
                  <a16:creationId xmlns:a16="http://schemas.microsoft.com/office/drawing/2014/main" id="{91BE447A-B764-406D-96A3-C0B67907A2A1}"/>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9102" name="Freeform 14">
              <a:extLst>
                <a:ext uri="{FF2B5EF4-FFF2-40B4-BE49-F238E27FC236}">
                  <a16:creationId xmlns:a16="http://schemas.microsoft.com/office/drawing/2014/main" id="{F3707F97-991E-4479-921F-D66D5090D5BB}"/>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latin typeface="Arial" charset="0"/>
              </a:endParaRPr>
            </a:p>
          </p:txBody>
        </p:sp>
        <p:sp>
          <p:nvSpPr>
            <p:cNvPr id="89103" name="Freeform 15">
              <a:extLst>
                <a:ext uri="{FF2B5EF4-FFF2-40B4-BE49-F238E27FC236}">
                  <a16:creationId xmlns:a16="http://schemas.microsoft.com/office/drawing/2014/main" id="{29C24B70-EA46-4709-AD37-365BD9557B61}"/>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latin typeface="Arial" charset="0"/>
              </a:endParaRPr>
            </a:p>
          </p:txBody>
        </p:sp>
        <p:sp>
          <p:nvSpPr>
            <p:cNvPr id="89104" name="Freeform 16">
              <a:extLst>
                <a:ext uri="{FF2B5EF4-FFF2-40B4-BE49-F238E27FC236}">
                  <a16:creationId xmlns:a16="http://schemas.microsoft.com/office/drawing/2014/main" id="{268C0476-01A5-4B84-9E56-C06A375E113E}"/>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8214" name="Freeform 17">
              <a:extLst>
                <a:ext uri="{FF2B5EF4-FFF2-40B4-BE49-F238E27FC236}">
                  <a16:creationId xmlns:a16="http://schemas.microsoft.com/office/drawing/2014/main" id="{58EFE2C1-5CFF-484C-9697-C236EC676F22}"/>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18">
              <a:extLst>
                <a:ext uri="{FF2B5EF4-FFF2-40B4-BE49-F238E27FC236}">
                  <a16:creationId xmlns:a16="http://schemas.microsoft.com/office/drawing/2014/main" id="{A0D72549-F852-4E6E-9576-A874F5AD7048}"/>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107" name="Freeform 19">
              <a:extLst>
                <a:ext uri="{FF2B5EF4-FFF2-40B4-BE49-F238E27FC236}">
                  <a16:creationId xmlns:a16="http://schemas.microsoft.com/office/drawing/2014/main" id="{DB8FC8E2-EB76-489B-A6D3-47535A4EA72D}"/>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latin typeface="Arial" charset="0"/>
              </a:endParaRPr>
            </a:p>
          </p:txBody>
        </p:sp>
        <p:sp>
          <p:nvSpPr>
            <p:cNvPr id="8217" name="Freeform 20">
              <a:extLst>
                <a:ext uri="{FF2B5EF4-FFF2-40B4-BE49-F238E27FC236}">
                  <a16:creationId xmlns:a16="http://schemas.microsoft.com/office/drawing/2014/main" id="{984DEA89-20C3-40E7-AD34-7F4277E0F595}"/>
                </a:ext>
              </a:extLst>
            </p:cNvPr>
            <p:cNvSpPr>
              <a:spLocks/>
            </p:cNvSpPr>
            <p:nvPr/>
          </p:nvSpPr>
          <p:spPr bwMode="hidden">
            <a:xfrm>
              <a:off x="3160" y="1860"/>
              <a:ext cx="2162" cy="1934"/>
            </a:xfrm>
            <a:custGeom>
              <a:avLst/>
              <a:gdLst>
                <a:gd name="T0" fmla="*/ 1874 w 2153"/>
                <a:gd name="T1" fmla="*/ 859 h 1930"/>
                <a:gd name="T2" fmla="*/ 1969 w 2153"/>
                <a:gd name="T3" fmla="*/ 1027 h 1930"/>
                <a:gd name="T4" fmla="*/ 2087 w 2153"/>
                <a:gd name="T5" fmla="*/ 1176 h 1930"/>
                <a:gd name="T6" fmla="*/ 2153 w 2153"/>
                <a:gd name="T7" fmla="*/ 1258 h 1930"/>
                <a:gd name="T8" fmla="*/ 2189 w 2153"/>
                <a:gd name="T9" fmla="*/ 1306 h 1930"/>
                <a:gd name="T10" fmla="*/ 1921 w 2153"/>
                <a:gd name="T11" fmla="*/ 985 h 1930"/>
                <a:gd name="T12" fmla="*/ 1892 w 2153"/>
                <a:gd name="T13" fmla="*/ 937 h 1930"/>
                <a:gd name="T14" fmla="*/ 1812 w 2153"/>
                <a:gd name="T15" fmla="*/ 1252 h 1930"/>
                <a:gd name="T16" fmla="*/ 1798 w 2153"/>
                <a:gd name="T17" fmla="*/ 1498 h 1930"/>
                <a:gd name="T18" fmla="*/ 1850 w 2153"/>
                <a:gd name="T19" fmla="*/ 1922 h 1930"/>
                <a:gd name="T20" fmla="*/ 1819 w 2153"/>
                <a:gd name="T21" fmla="*/ 1946 h 1930"/>
                <a:gd name="T22" fmla="*/ 1774 w 2153"/>
                <a:gd name="T23" fmla="*/ 1546 h 1930"/>
                <a:gd name="T24" fmla="*/ 1756 w 2153"/>
                <a:gd name="T25" fmla="*/ 1300 h 1930"/>
                <a:gd name="T26" fmla="*/ 1792 w 2153"/>
                <a:gd name="T27" fmla="*/ 1093 h 1930"/>
                <a:gd name="T28" fmla="*/ 1798 w 2153"/>
                <a:gd name="T29" fmla="*/ 883 h 1930"/>
                <a:gd name="T30" fmla="*/ 1288 w 2153"/>
                <a:gd name="T31" fmla="*/ 1015 h 1930"/>
                <a:gd name="T32" fmla="*/ 837 w 2153"/>
                <a:gd name="T33" fmla="*/ 1140 h 1930"/>
                <a:gd name="T34" fmla="*/ 327 w 2153"/>
                <a:gd name="T35" fmla="*/ 1324 h 1930"/>
                <a:gd name="T36" fmla="*/ 18 w 2153"/>
                <a:gd name="T37" fmla="*/ 1432 h 1930"/>
                <a:gd name="T38" fmla="*/ 315 w 2153"/>
                <a:gd name="T39" fmla="*/ 1294 h 1930"/>
                <a:gd name="T40" fmla="*/ 694 w 2153"/>
                <a:gd name="T41" fmla="*/ 1152 h 1930"/>
                <a:gd name="T42" fmla="*/ 1038 w 2153"/>
                <a:gd name="T43" fmla="*/ 1045 h 1930"/>
                <a:gd name="T44" fmla="*/ 1435 w 2153"/>
                <a:gd name="T45" fmla="*/ 937 h 1930"/>
                <a:gd name="T46" fmla="*/ 1720 w 2153"/>
                <a:gd name="T47" fmla="*/ 823 h 1930"/>
                <a:gd name="T48" fmla="*/ 1357 w 2153"/>
                <a:gd name="T49" fmla="*/ 627 h 1930"/>
                <a:gd name="T50" fmla="*/ 877 w 2153"/>
                <a:gd name="T51" fmla="*/ 519 h 1930"/>
                <a:gd name="T52" fmla="*/ 231 w 2153"/>
                <a:gd name="T53" fmla="*/ 161 h 1930"/>
                <a:gd name="T54" fmla="*/ 0 w 2153"/>
                <a:gd name="T55" fmla="*/ 83 h 1930"/>
                <a:gd name="T56" fmla="*/ 333 w 2153"/>
                <a:gd name="T57" fmla="*/ 179 h 1930"/>
                <a:gd name="T58" fmla="*/ 724 w 2153"/>
                <a:gd name="T59" fmla="*/ 387 h 1930"/>
                <a:gd name="T60" fmla="*/ 949 w 2153"/>
                <a:gd name="T61" fmla="*/ 495 h 1930"/>
                <a:gd name="T62" fmla="*/ 1375 w 2153"/>
                <a:gd name="T63" fmla="*/ 597 h 1930"/>
                <a:gd name="T64" fmla="*/ 1678 w 2153"/>
                <a:gd name="T65" fmla="*/ 751 h 1930"/>
                <a:gd name="T66" fmla="*/ 1447 w 2153"/>
                <a:gd name="T67" fmla="*/ 465 h 1930"/>
                <a:gd name="T68" fmla="*/ 1306 w 2153"/>
                <a:gd name="T69" fmla="*/ 191 h 1930"/>
                <a:gd name="T70" fmla="*/ 1174 w 2153"/>
                <a:gd name="T71" fmla="*/ 0 h 1930"/>
                <a:gd name="T72" fmla="*/ 1363 w 2153"/>
                <a:gd name="T73" fmla="*/ 215 h 1930"/>
                <a:gd name="T74" fmla="*/ 1513 w 2153"/>
                <a:gd name="T75" fmla="*/ 489 h 1930"/>
                <a:gd name="T76" fmla="*/ 1774 w 2153"/>
                <a:gd name="T77" fmla="*/ 811 h 1930"/>
                <a:gd name="T78" fmla="*/ 1874 w 2153"/>
                <a:gd name="T79" fmla="*/ 859 h 1930"/>
                <a:gd name="T80" fmla="*/ 1874 w 2153"/>
                <a:gd name="T81" fmla="*/ 859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9109" name="Rectangle 21">
            <a:extLst>
              <a:ext uri="{FF2B5EF4-FFF2-40B4-BE49-F238E27FC236}">
                <a16:creationId xmlns:a16="http://schemas.microsoft.com/office/drawing/2014/main" id="{88440242-0117-44A0-9245-48B31BCB3A02}"/>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110" name="Rectangle 22">
            <a:extLst>
              <a:ext uri="{FF2B5EF4-FFF2-40B4-BE49-F238E27FC236}">
                <a16:creationId xmlns:a16="http://schemas.microsoft.com/office/drawing/2014/main" id="{8A4A69A8-E6D3-4295-814B-3DE159BC3753}"/>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111" name="Rectangle 23">
            <a:extLst>
              <a:ext uri="{FF2B5EF4-FFF2-40B4-BE49-F238E27FC236}">
                <a16:creationId xmlns:a16="http://schemas.microsoft.com/office/drawing/2014/main" id="{DFF4E6C4-70BA-4D00-BF59-671EDA55526C}"/>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en-US"/>
          </a:p>
        </p:txBody>
      </p:sp>
      <p:sp>
        <p:nvSpPr>
          <p:cNvPr id="89112" name="Rectangle 24">
            <a:extLst>
              <a:ext uri="{FF2B5EF4-FFF2-40B4-BE49-F238E27FC236}">
                <a16:creationId xmlns:a16="http://schemas.microsoft.com/office/drawing/2014/main" id="{CBD0A291-30AE-4B63-91A5-B73C0A84726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US"/>
          </a:p>
        </p:txBody>
      </p:sp>
      <p:sp>
        <p:nvSpPr>
          <p:cNvPr id="89113" name="Rectangle 25">
            <a:extLst>
              <a:ext uri="{FF2B5EF4-FFF2-40B4-BE49-F238E27FC236}">
                <a16:creationId xmlns:a16="http://schemas.microsoft.com/office/drawing/2014/main" id="{B100A1A9-7791-43A3-8D70-D606F16106DA}"/>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Times New Roman" panose="02020603050405020304" pitchFamily="18" charset="0"/>
              </a:defRPr>
            </a:lvl1pPr>
          </a:lstStyle>
          <a:p>
            <a:fld id="{A8975ABA-A48E-4560-BB02-25F202F8BF7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21"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53C05E3-1F4A-4503-91DB-9F384E076EA1}"/>
              </a:ext>
            </a:extLst>
          </p:cNvPr>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63" name="Rectangle 3">
            <a:extLst>
              <a:ext uri="{FF2B5EF4-FFF2-40B4-BE49-F238E27FC236}">
                <a16:creationId xmlns:a16="http://schemas.microsoft.com/office/drawing/2014/main" id="{B1B6FAED-A92F-45CC-A32A-307284CEAF62}"/>
              </a:ext>
            </a:extLst>
          </p:cNvPr>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64" name="Rectangle 4">
            <a:extLst>
              <a:ext uri="{FF2B5EF4-FFF2-40B4-BE49-F238E27FC236}">
                <a16:creationId xmlns:a16="http://schemas.microsoft.com/office/drawing/2014/main" id="{678BC2E2-AE3A-4026-8010-E8A9C81061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a:p>
        </p:txBody>
      </p:sp>
      <p:sp>
        <p:nvSpPr>
          <p:cNvPr id="92165" name="Rectangle 5">
            <a:extLst>
              <a:ext uri="{FF2B5EF4-FFF2-40B4-BE49-F238E27FC236}">
                <a16:creationId xmlns:a16="http://schemas.microsoft.com/office/drawing/2014/main" id="{7E576E8D-A551-4F6A-93A1-2076A9231D4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92166" name="Rectangle 6">
            <a:extLst>
              <a:ext uri="{FF2B5EF4-FFF2-40B4-BE49-F238E27FC236}">
                <a16:creationId xmlns:a16="http://schemas.microsoft.com/office/drawing/2014/main" id="{BE2F4AEA-2010-4C8C-A051-4070BC81C5C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72F908AD-AACA-4815-9FAD-DB28D5F99E7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22"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4.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15.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B74737E-BE76-4FB0-AE17-39E32ED87528}"/>
              </a:ext>
            </a:extLst>
          </p:cNvPr>
          <p:cNvSpPr>
            <a:spLocks noGrp="1" noChangeArrowheads="1"/>
          </p:cNvSpPr>
          <p:nvPr>
            <p:ph type="ctrTitle"/>
          </p:nvPr>
        </p:nvSpPr>
        <p:spPr>
          <a:xfrm>
            <a:off x="1524000" y="2743200"/>
            <a:ext cx="9144000" cy="1905000"/>
          </a:xfrm>
        </p:spPr>
        <p:txBody>
          <a:bodyPr/>
          <a:lstStyle/>
          <a:p>
            <a:pPr eaLnBrk="1" hangingPunct="1">
              <a:defRPr/>
            </a:pPr>
            <a:r>
              <a:rPr lang="en-US" sz="4000" dirty="0">
                <a:solidFill>
                  <a:schemeClr val="tx1"/>
                </a:solidFill>
              </a:rPr>
              <a:t>Overview of Man/Woman Relationships</a:t>
            </a:r>
            <a:br>
              <a:rPr lang="en-US" sz="4000" dirty="0">
                <a:solidFill>
                  <a:schemeClr val="tx1"/>
                </a:solidFill>
              </a:rPr>
            </a:br>
            <a:r>
              <a:rPr lang="en-US" sz="4000" dirty="0">
                <a:solidFill>
                  <a:schemeClr val="tx1"/>
                </a:solidFill>
              </a:rPr>
              <a:t>Romans 12:1-2</a:t>
            </a:r>
          </a:p>
        </p:txBody>
      </p:sp>
      <p:sp>
        <p:nvSpPr>
          <p:cNvPr id="21507" name="Rectangle 3">
            <a:extLst>
              <a:ext uri="{FF2B5EF4-FFF2-40B4-BE49-F238E27FC236}">
                <a16:creationId xmlns:a16="http://schemas.microsoft.com/office/drawing/2014/main" id="{EF056C7A-FBEB-43BE-BACC-527D254E614B}"/>
              </a:ext>
            </a:extLst>
          </p:cNvPr>
          <p:cNvSpPr>
            <a:spLocks noGrp="1" noChangeArrowheads="1"/>
          </p:cNvSpPr>
          <p:nvPr>
            <p:ph type="subTitle" idx="1"/>
          </p:nvPr>
        </p:nvSpPr>
        <p:spPr>
          <a:xfrm>
            <a:off x="1676400" y="4876800"/>
            <a:ext cx="7696200" cy="1447800"/>
          </a:xfrm>
        </p:spPr>
        <p:txBody>
          <a:bodyPr/>
          <a:lstStyle/>
          <a:p>
            <a:pPr algn="l" eaLnBrk="1" hangingPunct="1">
              <a:lnSpc>
                <a:spcPct val="90000"/>
              </a:lnSpc>
            </a:pPr>
            <a:r>
              <a:rPr lang="en-US" altLang="en-US"/>
              <a:t>Jim Sutherland, Ph.D.</a:t>
            </a:r>
          </a:p>
          <a:p>
            <a:pPr algn="l" eaLnBrk="1" hangingPunct="1">
              <a:lnSpc>
                <a:spcPct val="90000"/>
              </a:lnSpc>
            </a:pPr>
            <a:r>
              <a:rPr lang="en-US" altLang="en-US"/>
              <a:t>Reconciliation Ministries Network</a:t>
            </a:r>
          </a:p>
          <a:p>
            <a:pPr algn="l" eaLnBrk="1" hangingPunct="1">
              <a:lnSpc>
                <a:spcPct val="90000"/>
              </a:lnSpc>
            </a:pPr>
            <a:r>
              <a:rPr lang="en-US" altLang="en-US"/>
              <a:t>RMNi.org</a:t>
            </a:r>
          </a:p>
        </p:txBody>
      </p:sp>
      <p:pic>
        <p:nvPicPr>
          <p:cNvPr id="21509" name="Picture 3">
            <a:extLst>
              <a:ext uri="{FF2B5EF4-FFF2-40B4-BE49-F238E27FC236}">
                <a16:creationId xmlns:a16="http://schemas.microsoft.com/office/drawing/2014/main" id="{73D30423-668A-4B9B-B676-4E658D071B7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152400"/>
            <a:ext cx="279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ouple outdoors">
            <a:extLst>
              <a:ext uri="{FF2B5EF4-FFF2-40B4-BE49-F238E27FC236}">
                <a16:creationId xmlns:a16="http://schemas.microsoft.com/office/drawing/2014/main" id="{D02B5EBB-DCBD-432A-855E-67D19BB637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1944" y="0"/>
            <a:ext cx="4481312" cy="28388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8BA8D17-478C-47CE-AE56-590B0B38EB05}"/>
              </a:ext>
            </a:extLst>
          </p:cNvPr>
          <p:cNvSpPr>
            <a:spLocks noGrp="1" noChangeArrowheads="1"/>
          </p:cNvSpPr>
          <p:nvPr>
            <p:ph type="title"/>
          </p:nvPr>
        </p:nvSpPr>
        <p:spPr/>
        <p:txBody>
          <a:bodyPr/>
          <a:lstStyle/>
          <a:p>
            <a:pPr eaLnBrk="1" hangingPunct="1"/>
            <a:r>
              <a:rPr lang="en-US" altLang="en-US"/>
              <a:t>Christian + Christian</a:t>
            </a:r>
          </a:p>
        </p:txBody>
      </p:sp>
      <p:sp>
        <p:nvSpPr>
          <p:cNvPr id="30723" name="Rectangle 3">
            <a:extLst>
              <a:ext uri="{FF2B5EF4-FFF2-40B4-BE49-F238E27FC236}">
                <a16:creationId xmlns:a16="http://schemas.microsoft.com/office/drawing/2014/main" id="{FCE39B16-6C9B-4C80-896E-A62BBBC80DF0}"/>
              </a:ext>
            </a:extLst>
          </p:cNvPr>
          <p:cNvSpPr>
            <a:spLocks noGrp="1" noChangeArrowheads="1"/>
          </p:cNvSpPr>
          <p:nvPr>
            <p:ph type="body" sz="half" idx="1"/>
          </p:nvPr>
        </p:nvSpPr>
        <p:spPr>
          <a:xfrm>
            <a:off x="1981200" y="1600201"/>
            <a:ext cx="6172200" cy="4525963"/>
          </a:xfrm>
        </p:spPr>
        <p:txBody>
          <a:bodyPr/>
          <a:lstStyle/>
          <a:p>
            <a:pPr eaLnBrk="1" hangingPunct="1">
              <a:lnSpc>
                <a:spcPct val="90000"/>
              </a:lnSpc>
            </a:pPr>
            <a:r>
              <a:rPr lang="en-US" altLang="en-US"/>
              <a:t>A true Christian may only marry a true Christian (2 Cor. 6:14-17).  </a:t>
            </a:r>
          </a:p>
          <a:p>
            <a:pPr eaLnBrk="1" hangingPunct="1">
              <a:lnSpc>
                <a:spcPct val="90000"/>
              </a:lnSpc>
            </a:pPr>
            <a:r>
              <a:rPr lang="en-US" altLang="en-US"/>
              <a:t>The Christian has been called out of darkness (1 Pet. 2:9), but unbelievers are still in the “dominion of darkness” (Col. 1:13).  </a:t>
            </a:r>
          </a:p>
          <a:p>
            <a:pPr lvl="1" eaLnBrk="1" hangingPunct="1">
              <a:lnSpc>
                <a:spcPct val="90000"/>
              </a:lnSpc>
            </a:pPr>
            <a:r>
              <a:rPr lang="en-US" altLang="en-US"/>
              <a:t>One is on the narrow way and the other on Broadway (Matt. 7:13-14).  </a:t>
            </a:r>
          </a:p>
          <a:p>
            <a:pPr eaLnBrk="1" hangingPunct="1">
              <a:lnSpc>
                <a:spcPct val="90000"/>
              </a:lnSpc>
            </a:pPr>
            <a:r>
              <a:rPr lang="en-US" altLang="en-US"/>
              <a:t>Marriage is normally for life, not for eternity, as Mormons teach (Matt. 22:30).</a:t>
            </a:r>
          </a:p>
        </p:txBody>
      </p:sp>
      <p:pic>
        <p:nvPicPr>
          <p:cNvPr id="30724" name="Picture 4" descr="Afam couple">
            <a:extLst>
              <a:ext uri="{FF2B5EF4-FFF2-40B4-BE49-F238E27FC236}">
                <a16:creationId xmlns:a16="http://schemas.microsoft.com/office/drawing/2014/main" id="{FD968541-3FD8-4163-BC51-151162F8D287}"/>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8077200" y="3048000"/>
            <a:ext cx="2451100" cy="36576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D6F36DA-F35D-47F3-9A95-C7D17E7203D8}"/>
              </a:ext>
            </a:extLst>
          </p:cNvPr>
          <p:cNvSpPr>
            <a:spLocks noGrp="1" noChangeArrowheads="1"/>
          </p:cNvSpPr>
          <p:nvPr>
            <p:ph type="title"/>
          </p:nvPr>
        </p:nvSpPr>
        <p:spPr/>
        <p:txBody>
          <a:bodyPr/>
          <a:lstStyle/>
          <a:p>
            <a:pPr eaLnBrk="1" hangingPunct="1"/>
            <a:r>
              <a:rPr lang="en-US" altLang="en-US"/>
              <a:t>Finding a Wife</a:t>
            </a:r>
          </a:p>
        </p:txBody>
      </p:sp>
      <p:sp>
        <p:nvSpPr>
          <p:cNvPr id="31747" name="Rectangle 3">
            <a:extLst>
              <a:ext uri="{FF2B5EF4-FFF2-40B4-BE49-F238E27FC236}">
                <a16:creationId xmlns:a16="http://schemas.microsoft.com/office/drawing/2014/main" id="{1D3A1110-C995-4411-B15F-5EA8361E3465}"/>
              </a:ext>
            </a:extLst>
          </p:cNvPr>
          <p:cNvSpPr>
            <a:spLocks noGrp="1" noChangeArrowheads="1"/>
          </p:cNvSpPr>
          <p:nvPr>
            <p:ph type="body" sz="half" idx="1"/>
          </p:nvPr>
        </p:nvSpPr>
        <p:spPr>
          <a:xfrm>
            <a:off x="1981200" y="1600201"/>
            <a:ext cx="7772400" cy="4525963"/>
          </a:xfrm>
        </p:spPr>
        <p:txBody>
          <a:bodyPr/>
          <a:lstStyle/>
          <a:p>
            <a:pPr eaLnBrk="1" hangingPunct="1">
              <a:lnSpc>
                <a:spcPct val="90000"/>
              </a:lnSpc>
            </a:pPr>
            <a:r>
              <a:rPr lang="en-US" altLang="en-US" sz="2000" b="1"/>
              <a:t>Genesis 24:1</a:t>
            </a:r>
            <a:r>
              <a:rPr lang="en-US" altLang="en-US" sz="2000"/>
              <a:t> Abraham was now old and well advanced in years, and the LORD had blessed him in every way.  2 He said to the chief servant in his household, the one in charge of all that he had, "Put your hand under my thigh.  3 I want you to swear by the LORD, the God of heaven and the God of earth, that you will not get a wife for my son from the daughters of the Canaanites, among whom I am living,  4 but will go to my country and my own relatives and get a wife for my son Isaac."</a:t>
            </a:r>
          </a:p>
          <a:p>
            <a:pPr eaLnBrk="1" hangingPunct="1">
              <a:lnSpc>
                <a:spcPct val="90000"/>
              </a:lnSpc>
            </a:pPr>
            <a:r>
              <a:rPr lang="en-US" altLang="en-US" sz="2000"/>
              <a:t>Principle—do not take a wife among those far from God..</a:t>
            </a:r>
          </a:p>
          <a:p>
            <a:pPr eaLnBrk="1" hangingPunct="1">
              <a:lnSpc>
                <a:spcPct val="90000"/>
              </a:lnSpc>
            </a:pPr>
            <a:r>
              <a:rPr lang="en-US" altLang="en-US" sz="2000"/>
              <a:t>The Christian has been called out of darkness (1 Pet. 2:9), but unbelievers are still in the “dominion of darkness” (Col. 1:13).  </a:t>
            </a:r>
          </a:p>
          <a:p>
            <a:pPr lvl="1" eaLnBrk="1" hangingPunct="1">
              <a:lnSpc>
                <a:spcPct val="90000"/>
              </a:lnSpc>
            </a:pPr>
            <a:r>
              <a:rPr lang="en-US" altLang="en-US" sz="1800"/>
              <a:t>One is on the narrow way and the other on Broadway (Matt. 7:13-14).  </a:t>
            </a:r>
          </a:p>
          <a:p>
            <a:pPr eaLnBrk="1" hangingPunct="1">
              <a:lnSpc>
                <a:spcPct val="90000"/>
              </a:lnSpc>
            </a:pPr>
            <a:r>
              <a:rPr lang="en-US" altLang="en-US" sz="2000"/>
              <a:t>Marriage is normally for life, not for eternity, as Mormons teach (Matt. 22:30).</a:t>
            </a:r>
          </a:p>
        </p:txBody>
      </p:sp>
      <p:sp>
        <p:nvSpPr>
          <p:cNvPr id="31748" name="Slide Number Placeholder 6">
            <a:extLst>
              <a:ext uri="{FF2B5EF4-FFF2-40B4-BE49-F238E27FC236}">
                <a16:creationId xmlns:a16="http://schemas.microsoft.com/office/drawing/2014/main" id="{EF48A934-3627-4F96-8E1C-3875C39F11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E138BFC-705C-462A-99D8-5BF29C78C692}" type="slidenum">
              <a:rPr lang="en-US" altLang="en-US" sz="1800"/>
              <a:pPr eaLnBrk="1" hangingPunct="1">
                <a:spcBef>
                  <a:spcPct val="0"/>
                </a:spcBef>
                <a:buFontTx/>
                <a:buNone/>
              </a:pPr>
              <a:t>11</a:t>
            </a:fld>
            <a:endParaRPr lang="en-US"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F95DE0C-3084-4487-AF7E-676738854CB8}"/>
              </a:ext>
            </a:extLst>
          </p:cNvPr>
          <p:cNvSpPr>
            <a:spLocks noGrp="1" noChangeArrowheads="1"/>
          </p:cNvSpPr>
          <p:nvPr>
            <p:ph type="title"/>
          </p:nvPr>
        </p:nvSpPr>
        <p:spPr/>
        <p:txBody>
          <a:bodyPr/>
          <a:lstStyle/>
          <a:p>
            <a:pPr eaLnBrk="1" hangingPunct="1"/>
            <a:r>
              <a:rPr lang="en-US" altLang="en-US"/>
              <a:t>Finding a Wife</a:t>
            </a:r>
          </a:p>
        </p:txBody>
      </p:sp>
      <p:sp>
        <p:nvSpPr>
          <p:cNvPr id="32771" name="Rectangle 3">
            <a:extLst>
              <a:ext uri="{FF2B5EF4-FFF2-40B4-BE49-F238E27FC236}">
                <a16:creationId xmlns:a16="http://schemas.microsoft.com/office/drawing/2014/main" id="{C118B7B7-33D0-460C-9DDB-96CF1ED79557}"/>
              </a:ext>
            </a:extLst>
          </p:cNvPr>
          <p:cNvSpPr>
            <a:spLocks noGrp="1" noChangeArrowheads="1"/>
          </p:cNvSpPr>
          <p:nvPr>
            <p:ph type="body" sz="half" idx="1"/>
          </p:nvPr>
        </p:nvSpPr>
        <p:spPr>
          <a:xfrm>
            <a:off x="1981200" y="1600201"/>
            <a:ext cx="7772400" cy="4525963"/>
          </a:xfrm>
        </p:spPr>
        <p:txBody>
          <a:bodyPr/>
          <a:lstStyle/>
          <a:p>
            <a:pPr eaLnBrk="1" hangingPunct="1">
              <a:lnSpc>
                <a:spcPct val="80000"/>
              </a:lnSpc>
            </a:pPr>
            <a:r>
              <a:rPr lang="en-US" altLang="en-US" sz="2400"/>
              <a:t>Do not look for a spouse among those in a cult or in a dead church, unless the person has risen far above the spiritual level of that church.</a:t>
            </a:r>
          </a:p>
          <a:p>
            <a:pPr eaLnBrk="1" hangingPunct="1">
              <a:lnSpc>
                <a:spcPct val="80000"/>
              </a:lnSpc>
            </a:pPr>
            <a:r>
              <a:rPr lang="en-US" altLang="en-US" sz="2400"/>
              <a:t>Unless you are both reborn of God, you will look at life entirely differently. Your perceptual grids will be in opposition. One will filter decisions through a biblical grid, and the other through a different one—what will work, what satisfies self, or an outlook based upon another error. </a:t>
            </a:r>
          </a:p>
          <a:p>
            <a:pPr lvl="1" eaLnBrk="1" hangingPunct="1">
              <a:lnSpc>
                <a:spcPct val="80000"/>
              </a:lnSpc>
            </a:pPr>
            <a:r>
              <a:rPr lang="en-US" altLang="en-US" sz="2000"/>
              <a:t>The Roman Catholic church has taught that sex was for procreation (to produce children), rather than for recreation between husband and wife. The Song of Solomon makes clear that sexual ecstasy is to be sought within marriage (see chapter 7). Principle—do not take a wife among those far from God.</a:t>
            </a:r>
          </a:p>
        </p:txBody>
      </p:sp>
      <p:sp>
        <p:nvSpPr>
          <p:cNvPr id="32772" name="Slide Number Placeholder 6">
            <a:extLst>
              <a:ext uri="{FF2B5EF4-FFF2-40B4-BE49-F238E27FC236}">
                <a16:creationId xmlns:a16="http://schemas.microsoft.com/office/drawing/2014/main" id="{18A1A370-3EB0-4D2D-9056-420EC0239F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D788F23-C352-42F2-85B9-2317F281C8BF}" type="slidenum">
              <a:rPr lang="en-US" altLang="en-US" sz="1800"/>
              <a:pPr eaLnBrk="1" hangingPunct="1">
                <a:spcBef>
                  <a:spcPct val="0"/>
                </a:spcBef>
                <a:buFontTx/>
                <a:buNone/>
              </a:pPr>
              <a:t>12</a:t>
            </a:fld>
            <a:endParaRPr lang="en-US"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229143A-6926-4164-A634-4D5536E5BF47}"/>
              </a:ext>
            </a:extLst>
          </p:cNvPr>
          <p:cNvSpPr>
            <a:spLocks noGrp="1" noChangeArrowheads="1"/>
          </p:cNvSpPr>
          <p:nvPr>
            <p:ph type="title"/>
          </p:nvPr>
        </p:nvSpPr>
        <p:spPr>
          <a:xfrm>
            <a:off x="5791200" y="1219200"/>
            <a:ext cx="4419600" cy="1143000"/>
          </a:xfrm>
        </p:spPr>
        <p:txBody>
          <a:bodyPr/>
          <a:lstStyle/>
          <a:p>
            <a:pPr eaLnBrk="1" hangingPunct="1"/>
            <a:r>
              <a:rPr lang="en-US" altLang="en-US">
                <a:solidFill>
                  <a:schemeClr val="tx1"/>
                </a:solidFill>
              </a:rPr>
              <a:t>Playing With Fire</a:t>
            </a:r>
          </a:p>
        </p:txBody>
      </p:sp>
      <p:sp>
        <p:nvSpPr>
          <p:cNvPr id="20483" name="Rectangle 3">
            <a:extLst>
              <a:ext uri="{FF2B5EF4-FFF2-40B4-BE49-F238E27FC236}">
                <a16:creationId xmlns:a16="http://schemas.microsoft.com/office/drawing/2014/main" id="{C58C0DA1-BFAA-44CF-962E-10B185CEF487}"/>
              </a:ext>
            </a:extLst>
          </p:cNvPr>
          <p:cNvSpPr>
            <a:spLocks noGrp="1" noChangeArrowheads="1"/>
          </p:cNvSpPr>
          <p:nvPr>
            <p:ph type="body" sz="half" idx="1"/>
          </p:nvPr>
        </p:nvSpPr>
        <p:spPr>
          <a:xfrm>
            <a:off x="1981200" y="2743200"/>
            <a:ext cx="8534400" cy="2819400"/>
          </a:xfrm>
        </p:spPr>
        <p:txBody>
          <a:bodyPr/>
          <a:lstStyle/>
          <a:p>
            <a:pPr eaLnBrk="1" hangingPunct="1"/>
            <a:r>
              <a:rPr lang="en-US" altLang="en-US"/>
              <a:t>A true Christian engages in potentially self-destructive behavior by dating non-Christians.</a:t>
            </a:r>
          </a:p>
          <a:p>
            <a:pPr eaLnBrk="1" hangingPunct="1"/>
            <a:r>
              <a:rPr lang="en-US" altLang="en-US"/>
              <a:t>God doesn’t condone marriage to “evangelize.”  If he won’t “convert” to “get you,” he probably won’t convert after he has you, although a husband can be won by submissive wife (1 Pet. 3:1-2). </a:t>
            </a:r>
          </a:p>
          <a:p>
            <a:pPr eaLnBrk="1" hangingPunct="1"/>
            <a:endParaRPr lang="en-US" altLang="en-US"/>
          </a:p>
        </p:txBody>
      </p:sp>
      <p:pic>
        <p:nvPicPr>
          <p:cNvPr id="33796" name="Picture 4" descr="Cau fem+">
            <a:extLst>
              <a:ext uri="{FF2B5EF4-FFF2-40B4-BE49-F238E27FC236}">
                <a16:creationId xmlns:a16="http://schemas.microsoft.com/office/drawing/2014/main" id="{EF61CAD6-0D01-4F0C-9311-C680BBE1E45A}"/>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1524000" y="1"/>
            <a:ext cx="4038600" cy="2663825"/>
          </a:xfrm>
          <a:noFill/>
        </p:spPr>
      </p:pic>
      <p:sp>
        <p:nvSpPr>
          <p:cNvPr id="33797" name="Slide Number Placeholder 5">
            <a:extLst>
              <a:ext uri="{FF2B5EF4-FFF2-40B4-BE49-F238E27FC236}">
                <a16:creationId xmlns:a16="http://schemas.microsoft.com/office/drawing/2014/main" id="{3695F19D-089D-42BD-97E0-B88C9DCE8319}"/>
              </a:ext>
            </a:extLst>
          </p:cNvPr>
          <p:cNvSpPr>
            <a:spLocks noGrp="1"/>
          </p:cNvSpPr>
          <p:nvPr>
            <p:ph type="sldNum" sz="quarter" idx="12"/>
          </p:nvPr>
        </p:nvSpPr>
        <p:spPr bwMode="auto">
          <a:xfrm>
            <a:off x="85344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06A4AA1-F119-46B5-80A7-87F80724120D}" type="slidenum">
              <a:rPr lang="en-US" altLang="en-US" sz="1800"/>
              <a:pPr eaLnBrk="1" hangingPunct="1">
                <a:spcBef>
                  <a:spcPct val="0"/>
                </a:spcBef>
                <a:buFontTx/>
                <a:buNone/>
              </a:pPr>
              <a:t>13</a:t>
            </a:fld>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randombar(horizontal)">
                                      <p:cBhvr>
                                        <p:cTn id="7" dur="600">
                                          <p:stCondLst>
                                            <p:cond delay="0"/>
                                          </p:stCondLst>
                                        </p:cTn>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7"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D1D6462E-64AA-4661-B5AD-E705FF5BF10B}"/>
              </a:ext>
            </a:extLst>
          </p:cNvPr>
          <p:cNvSpPr>
            <a:spLocks noGrp="1" noChangeArrowheads="1"/>
          </p:cNvSpPr>
          <p:nvPr>
            <p:ph type="title"/>
          </p:nvPr>
        </p:nvSpPr>
        <p:spPr>
          <a:xfrm>
            <a:off x="6019800" y="914400"/>
            <a:ext cx="4114800" cy="1143000"/>
          </a:xfrm>
        </p:spPr>
        <p:txBody>
          <a:bodyPr/>
          <a:lstStyle/>
          <a:p>
            <a:pPr eaLnBrk="1" hangingPunct="1"/>
            <a:r>
              <a:rPr lang="en-US" altLang="en-US" sz="4000">
                <a:solidFill>
                  <a:schemeClr val="tx1"/>
                </a:solidFill>
              </a:rPr>
              <a:t>Finding a marriage partner</a:t>
            </a:r>
          </a:p>
        </p:txBody>
      </p:sp>
      <p:sp>
        <p:nvSpPr>
          <p:cNvPr id="119811" name="Rectangle 3">
            <a:extLst>
              <a:ext uri="{FF2B5EF4-FFF2-40B4-BE49-F238E27FC236}">
                <a16:creationId xmlns:a16="http://schemas.microsoft.com/office/drawing/2014/main" id="{8788AB30-3D9B-4D89-99AA-8C27FB218874}"/>
              </a:ext>
            </a:extLst>
          </p:cNvPr>
          <p:cNvSpPr>
            <a:spLocks noGrp="1" noChangeArrowheads="1"/>
          </p:cNvSpPr>
          <p:nvPr>
            <p:ph type="body" sz="half" idx="1"/>
          </p:nvPr>
        </p:nvSpPr>
        <p:spPr>
          <a:xfrm>
            <a:off x="1981200" y="2743200"/>
            <a:ext cx="8534400" cy="3352800"/>
          </a:xfrm>
        </p:spPr>
        <p:txBody>
          <a:bodyPr/>
          <a:lstStyle/>
          <a:p>
            <a:pPr eaLnBrk="1" hangingPunct="1">
              <a:lnSpc>
                <a:spcPct val="90000"/>
              </a:lnSpc>
            </a:pPr>
            <a:r>
              <a:rPr lang="en-US" altLang="en-US" sz="2000"/>
              <a:t>Ask for God’s direction. Abraham’s chief servant asked for a sign from God to identify the future wife of his master’s son Isaac.</a:t>
            </a:r>
          </a:p>
          <a:p>
            <a:pPr lvl="1" eaLnBrk="1" hangingPunct="1">
              <a:lnSpc>
                <a:spcPct val="90000"/>
              </a:lnSpc>
            </a:pPr>
            <a:r>
              <a:rPr lang="en-US" altLang="en-US" sz="1800"/>
              <a:t>NIV Genesis 24:14 May it be that when I say to a girl, 'Please let down your jar that I may have a drink,' and she says, 'Drink, and I'll water your camels too'-- let her be the one you have chosen for your servant Isaac. By this I will know that you have shown kindness to my master.“</a:t>
            </a:r>
          </a:p>
          <a:p>
            <a:pPr eaLnBrk="1" hangingPunct="1">
              <a:lnSpc>
                <a:spcPct val="90000"/>
              </a:lnSpc>
            </a:pPr>
            <a:r>
              <a:rPr lang="en-US" altLang="en-US" sz="2000"/>
              <a:t>NIV </a:t>
            </a:r>
            <a:r>
              <a:rPr lang="en-US" altLang="en-US" sz="2000" b="1"/>
              <a:t>James 1:5</a:t>
            </a:r>
            <a:r>
              <a:rPr lang="en-US" altLang="en-US" sz="2000"/>
              <a:t> If any of you lacks wisdom, he should ask God, who gives generously to all without finding fault, and it will be given to him.</a:t>
            </a:r>
          </a:p>
          <a:p>
            <a:pPr eaLnBrk="1" hangingPunct="1">
              <a:lnSpc>
                <a:spcPct val="90000"/>
              </a:lnSpc>
            </a:pPr>
            <a:r>
              <a:rPr lang="en-US" altLang="en-US" sz="2000" b="1"/>
              <a:t>Proverbs 3:5-6 </a:t>
            </a:r>
            <a:r>
              <a:rPr lang="en-US" altLang="en-US" sz="2000"/>
              <a:t>  5 Trust in the LORD with all your heart and lean not on your own understanding;  6 in all your ways acknowledge him, and he will make your paths straight.</a:t>
            </a:r>
          </a:p>
        </p:txBody>
      </p:sp>
      <p:pic>
        <p:nvPicPr>
          <p:cNvPr id="34820" name="Picture 4" descr="Cau fem+">
            <a:extLst>
              <a:ext uri="{FF2B5EF4-FFF2-40B4-BE49-F238E27FC236}">
                <a16:creationId xmlns:a16="http://schemas.microsoft.com/office/drawing/2014/main" id="{454CFD68-BB7B-4FC0-B65E-4F29861A5B66}"/>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1524000" y="1"/>
            <a:ext cx="4038600" cy="2663825"/>
          </a:xfrm>
          <a:noFill/>
        </p:spPr>
      </p:pic>
      <p:sp>
        <p:nvSpPr>
          <p:cNvPr id="34821" name="Slide Number Placeholder 5">
            <a:extLst>
              <a:ext uri="{FF2B5EF4-FFF2-40B4-BE49-F238E27FC236}">
                <a16:creationId xmlns:a16="http://schemas.microsoft.com/office/drawing/2014/main" id="{D5594233-217B-43F4-94BE-7751153142FD}"/>
              </a:ext>
            </a:extLst>
          </p:cNvPr>
          <p:cNvSpPr>
            <a:spLocks noGrp="1"/>
          </p:cNvSpPr>
          <p:nvPr>
            <p:ph type="sldNum" sz="quarter" idx="12"/>
          </p:nvPr>
        </p:nvSpPr>
        <p:spPr bwMode="auto">
          <a:xfrm>
            <a:off x="85344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0FF1766-1832-486A-A1CE-26D1E25394FC}" type="slidenum">
              <a:rPr lang="en-US" altLang="en-US" sz="1800"/>
              <a:pPr eaLnBrk="1" hangingPunct="1">
                <a:spcBef>
                  <a:spcPct val="0"/>
                </a:spcBef>
                <a:buFontTx/>
                <a:buNone/>
              </a:pPr>
              <a:t>14</a:t>
            </a:fld>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randombar(horizontal)">
                                      <p:cBhvr>
                                        <p:cTn id="7" dur="600">
                                          <p:stCondLst>
                                            <p:cond delay="0"/>
                                          </p:stCondLst>
                                        </p:cTn>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randombar(horizontal)">
                                      <p:cBhvr>
                                        <p:cTn id="12" dur="500"/>
                                        <p:tgtEl>
                                          <p:spTgt spid="119811">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9811">
                                            <p:txEl>
                                              <p:pRg st="1" end="1"/>
                                            </p:txEl>
                                          </p:spTgt>
                                        </p:tgtEl>
                                        <p:attrNameLst>
                                          <p:attrName>style.visibility</p:attrName>
                                        </p:attrNameLst>
                                      </p:cBhvr>
                                      <p:to>
                                        <p:strVal val="visible"/>
                                      </p:to>
                                    </p:set>
                                    <p:animEffect transition="in" filter="randombar(horizontal)">
                                      <p:cBhvr>
                                        <p:cTn id="15" dur="500"/>
                                        <p:tgtEl>
                                          <p:spTgt spid="1198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9811">
                                            <p:txEl>
                                              <p:pRg st="2" end="2"/>
                                            </p:txEl>
                                          </p:spTgt>
                                        </p:tgtEl>
                                        <p:attrNameLst>
                                          <p:attrName>style.visibility</p:attrName>
                                        </p:attrNameLst>
                                      </p:cBhvr>
                                      <p:to>
                                        <p:strVal val="visible"/>
                                      </p:to>
                                    </p:set>
                                    <p:animEffect transition="in" filter="randombar(horizontal)">
                                      <p:cBhvr>
                                        <p:cTn id="20" dur="500"/>
                                        <p:tgtEl>
                                          <p:spTgt spid="11981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Effect transition="in" filter="randombar(horizontal)">
                                      <p:cBhvr>
                                        <p:cTn id="25"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1E61CF8-93E0-44BE-AD91-16598C750CA1}"/>
              </a:ext>
            </a:extLst>
          </p:cNvPr>
          <p:cNvSpPr>
            <a:spLocks noGrp="1" noChangeArrowheads="1"/>
          </p:cNvSpPr>
          <p:nvPr>
            <p:ph type="title"/>
          </p:nvPr>
        </p:nvSpPr>
        <p:spPr>
          <a:xfrm>
            <a:off x="2133601" y="1371600"/>
            <a:ext cx="7643813" cy="649288"/>
          </a:xfrm>
        </p:spPr>
        <p:txBody>
          <a:bodyPr/>
          <a:lstStyle/>
          <a:p>
            <a:pPr eaLnBrk="1" hangingPunct="1"/>
            <a:r>
              <a:rPr lang="en-US" altLang="en-US"/>
              <a:t>Physical Attraction</a:t>
            </a:r>
          </a:p>
        </p:txBody>
      </p:sp>
      <p:sp>
        <p:nvSpPr>
          <p:cNvPr id="35843" name="Rectangle 3">
            <a:extLst>
              <a:ext uri="{FF2B5EF4-FFF2-40B4-BE49-F238E27FC236}">
                <a16:creationId xmlns:a16="http://schemas.microsoft.com/office/drawing/2014/main" id="{5EB437D0-F23B-43D1-859B-FD431661432F}"/>
              </a:ext>
            </a:extLst>
          </p:cNvPr>
          <p:cNvSpPr>
            <a:spLocks noGrp="1" noChangeArrowheads="1"/>
          </p:cNvSpPr>
          <p:nvPr>
            <p:ph idx="1"/>
          </p:nvPr>
        </p:nvSpPr>
        <p:spPr>
          <a:xfrm>
            <a:off x="1981200" y="2209800"/>
            <a:ext cx="8229600" cy="4267200"/>
          </a:xfrm>
        </p:spPr>
        <p:txBody>
          <a:bodyPr/>
          <a:lstStyle/>
          <a:p>
            <a:pPr eaLnBrk="1" hangingPunct="1">
              <a:lnSpc>
                <a:spcPct val="80000"/>
              </a:lnSpc>
            </a:pPr>
            <a:r>
              <a:rPr lang="en-US" altLang="en-US" sz="2000"/>
              <a:t>Look for a spouse who fears the Lord, not primarily for a physically handsome or beautiful person.</a:t>
            </a:r>
          </a:p>
          <a:p>
            <a:pPr eaLnBrk="1" hangingPunct="1">
              <a:lnSpc>
                <a:spcPct val="80000"/>
              </a:lnSpc>
            </a:pPr>
            <a:r>
              <a:rPr lang="en-US" altLang="en-US" sz="2000" b="1"/>
              <a:t>Proverbs 31:30 </a:t>
            </a:r>
            <a:r>
              <a:rPr lang="en-US" altLang="en-US" sz="2000"/>
              <a:t> </a:t>
            </a:r>
            <a:r>
              <a:rPr lang="en-US" altLang="en-US" sz="2000" b="1"/>
              <a:t>Charm is deceptive</a:t>
            </a:r>
            <a:r>
              <a:rPr lang="en-US" altLang="en-US" sz="2000"/>
              <a:t>, and </a:t>
            </a:r>
            <a:r>
              <a:rPr lang="en-US" altLang="en-US" sz="2000" b="1"/>
              <a:t>beauty is fleeting</a:t>
            </a:r>
            <a:r>
              <a:rPr lang="en-US" altLang="en-US" sz="2000"/>
              <a:t>; but a woman who fears the LORD is to be praised.</a:t>
            </a:r>
          </a:p>
          <a:p>
            <a:pPr eaLnBrk="1" hangingPunct="1">
              <a:lnSpc>
                <a:spcPct val="80000"/>
              </a:lnSpc>
            </a:pPr>
            <a:r>
              <a:rPr lang="en-US" altLang="en-US" sz="2000"/>
              <a:t>Yet there does need to be physical attraction—a physical “chemistry.” If there is none, we will face great sexual temptations.</a:t>
            </a:r>
          </a:p>
          <a:p>
            <a:pPr eaLnBrk="1" hangingPunct="1">
              <a:lnSpc>
                <a:spcPct val="80000"/>
              </a:lnSpc>
            </a:pPr>
            <a:r>
              <a:rPr lang="en-US" altLang="en-US" sz="2000" b="1"/>
              <a:t>Proverbs 5:15-19 </a:t>
            </a:r>
            <a:r>
              <a:rPr lang="en-US" altLang="en-US" sz="2000"/>
              <a:t>  15 Drink water from your own cistern, running water from your own well.  16 Should your springs overflow in the streets, your streams of water in the public squares?  17 Let them be yours alone, never to be shared with strangers.  18 May your fountain be blessed, and may you rejoice in the wife of your youth.  19 A loving doe, a graceful deer--may her breasts satisfy you always, </a:t>
            </a:r>
            <a:r>
              <a:rPr lang="en-US" altLang="en-US" sz="2000" b="1"/>
              <a:t>may you ever be captivated by her love</a:t>
            </a:r>
            <a:r>
              <a:rPr lang="en-US" altLang="en-US" sz="2000"/>
              <a:t>.</a:t>
            </a:r>
          </a:p>
        </p:txBody>
      </p:sp>
      <p:sp>
        <p:nvSpPr>
          <p:cNvPr id="35844" name="Slide Number Placeholder 5">
            <a:extLst>
              <a:ext uri="{FF2B5EF4-FFF2-40B4-BE49-F238E27FC236}">
                <a16:creationId xmlns:a16="http://schemas.microsoft.com/office/drawing/2014/main" id="{A2BEFD1D-4907-4D4C-A9F0-597CF7812AE6}"/>
              </a:ext>
            </a:extLst>
          </p:cNvPr>
          <p:cNvSpPr>
            <a:spLocks noGrp="1"/>
          </p:cNvSpPr>
          <p:nvPr>
            <p:ph type="sldNum" sz="quarter" idx="4294967295"/>
          </p:nvPr>
        </p:nvSpPr>
        <p:spPr bwMode="auto">
          <a:xfrm>
            <a:off x="8534400" y="6245225"/>
            <a:ext cx="1981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A433C9D-FD86-4848-A79D-B5E90BD65C4E}" type="slidenum">
              <a:rPr lang="en-US" altLang="en-US" sz="1800"/>
              <a:pPr algn="r" eaLnBrk="1" hangingPunct="1">
                <a:spcBef>
                  <a:spcPct val="0"/>
                </a:spcBef>
                <a:buFontTx/>
                <a:buNone/>
              </a:pPr>
              <a:t>15</a:t>
            </a:fld>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F2648DA-4799-4812-B3BA-CCA71100704B}"/>
              </a:ext>
            </a:extLst>
          </p:cNvPr>
          <p:cNvSpPr>
            <a:spLocks noGrp="1" noChangeArrowheads="1"/>
          </p:cNvSpPr>
          <p:nvPr>
            <p:ph type="title"/>
          </p:nvPr>
        </p:nvSpPr>
        <p:spPr/>
        <p:txBody>
          <a:bodyPr/>
          <a:lstStyle/>
          <a:p>
            <a:pPr eaLnBrk="1" hangingPunct="1"/>
            <a:r>
              <a:rPr lang="en-US" altLang="en-US"/>
              <a:t>Physical Attraction</a:t>
            </a:r>
          </a:p>
        </p:txBody>
      </p:sp>
      <p:sp>
        <p:nvSpPr>
          <p:cNvPr id="36867" name="Rectangle 3">
            <a:extLst>
              <a:ext uri="{FF2B5EF4-FFF2-40B4-BE49-F238E27FC236}">
                <a16:creationId xmlns:a16="http://schemas.microsoft.com/office/drawing/2014/main" id="{796A19AA-1E44-45ED-ACBB-2983AD256A33}"/>
              </a:ext>
            </a:extLst>
          </p:cNvPr>
          <p:cNvSpPr>
            <a:spLocks noGrp="1" noChangeArrowheads="1"/>
          </p:cNvSpPr>
          <p:nvPr>
            <p:ph idx="1"/>
          </p:nvPr>
        </p:nvSpPr>
        <p:spPr>
          <a:xfrm>
            <a:off x="1981200" y="2209801"/>
            <a:ext cx="8229600" cy="3916363"/>
          </a:xfrm>
        </p:spPr>
        <p:txBody>
          <a:bodyPr/>
          <a:lstStyle/>
          <a:p>
            <a:pPr eaLnBrk="1" hangingPunct="1">
              <a:lnSpc>
                <a:spcPct val="90000"/>
              </a:lnSpc>
            </a:pPr>
            <a:r>
              <a:rPr lang="en-US" altLang="en-US" sz="2400"/>
              <a:t>God isn’t intent upon punishing us with a partner. God created beauty. He gave us a sense of beauty—of proper proportion. He can give you a handsome man or beautiful woman.</a:t>
            </a:r>
          </a:p>
          <a:p>
            <a:pPr eaLnBrk="1" hangingPunct="1">
              <a:lnSpc>
                <a:spcPct val="90000"/>
              </a:lnSpc>
            </a:pPr>
            <a:r>
              <a:rPr lang="en-US" altLang="en-US" sz="2400"/>
              <a:t>Genesis 24:16</a:t>
            </a:r>
            <a:r>
              <a:rPr lang="en-US" altLang="en-US" sz="2400" b="1"/>
              <a:t> </a:t>
            </a:r>
            <a:r>
              <a:rPr lang="en-US" altLang="en-US" sz="2400"/>
              <a:t>The woman God gave to Isaac (Rachel) “was </a:t>
            </a:r>
            <a:r>
              <a:rPr lang="en-US" altLang="en-US" sz="2400" b="1"/>
              <a:t>very beautiful</a:t>
            </a:r>
            <a:r>
              <a:rPr lang="en-US" altLang="en-US" sz="2400"/>
              <a:t>, a virgin; no man had ever lain with her.”</a:t>
            </a:r>
          </a:p>
          <a:p>
            <a:pPr eaLnBrk="1" hangingPunct="1">
              <a:lnSpc>
                <a:spcPct val="90000"/>
              </a:lnSpc>
            </a:pPr>
            <a:r>
              <a:rPr lang="en-US" altLang="en-US" sz="2400"/>
              <a:t>Satan would like us to think that if we surrender to Him, that He’ll give us someone ugly, displeasing, and boring. Every good gift comes from God (James 1:17).</a:t>
            </a:r>
          </a:p>
        </p:txBody>
      </p:sp>
      <p:sp>
        <p:nvSpPr>
          <p:cNvPr id="36868" name="Slide Number Placeholder 5">
            <a:extLst>
              <a:ext uri="{FF2B5EF4-FFF2-40B4-BE49-F238E27FC236}">
                <a16:creationId xmlns:a16="http://schemas.microsoft.com/office/drawing/2014/main" id="{BCB0C798-71DA-49DF-B99D-9C215CDF4AD5}"/>
              </a:ext>
            </a:extLst>
          </p:cNvPr>
          <p:cNvSpPr>
            <a:spLocks noGrp="1"/>
          </p:cNvSpPr>
          <p:nvPr>
            <p:ph type="sldNum" sz="quarter" idx="4294967295"/>
          </p:nvPr>
        </p:nvSpPr>
        <p:spPr bwMode="auto">
          <a:xfrm>
            <a:off x="8534400" y="6245225"/>
            <a:ext cx="1981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E168D5A8-A3F7-46F9-B7A9-F614B5B3ADD0}" type="slidenum">
              <a:rPr lang="en-US" altLang="en-US" sz="1800"/>
              <a:pPr algn="r" eaLnBrk="1" hangingPunct="1">
                <a:spcBef>
                  <a:spcPct val="0"/>
                </a:spcBef>
                <a:buFontTx/>
                <a:buNone/>
              </a:pPr>
              <a:t>16</a:t>
            </a:fld>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3C06D74-21BC-41FE-BE57-0B6B5D36A8D4}"/>
              </a:ext>
            </a:extLst>
          </p:cNvPr>
          <p:cNvSpPr>
            <a:spLocks noGrp="1" noChangeArrowheads="1"/>
          </p:cNvSpPr>
          <p:nvPr>
            <p:ph type="title"/>
          </p:nvPr>
        </p:nvSpPr>
        <p:spPr>
          <a:xfrm>
            <a:off x="2514600" y="609600"/>
            <a:ext cx="2133600" cy="649288"/>
          </a:xfrm>
        </p:spPr>
        <p:txBody>
          <a:bodyPr/>
          <a:lstStyle/>
          <a:p>
            <a:pPr eaLnBrk="1" hangingPunct="1"/>
            <a:r>
              <a:rPr lang="en-US" altLang="en-US"/>
              <a:t>A Virgin</a:t>
            </a:r>
          </a:p>
        </p:txBody>
      </p:sp>
      <p:sp>
        <p:nvSpPr>
          <p:cNvPr id="37891" name="Rectangle 3">
            <a:extLst>
              <a:ext uri="{FF2B5EF4-FFF2-40B4-BE49-F238E27FC236}">
                <a16:creationId xmlns:a16="http://schemas.microsoft.com/office/drawing/2014/main" id="{8EAFE738-F028-46CF-90F0-42C0A1CFC277}"/>
              </a:ext>
            </a:extLst>
          </p:cNvPr>
          <p:cNvSpPr>
            <a:spLocks noGrp="1" noChangeArrowheads="1"/>
          </p:cNvSpPr>
          <p:nvPr>
            <p:ph idx="1"/>
          </p:nvPr>
        </p:nvSpPr>
        <p:spPr>
          <a:xfrm>
            <a:off x="2133601" y="1219200"/>
            <a:ext cx="7643813" cy="5334000"/>
          </a:xfrm>
        </p:spPr>
        <p:txBody>
          <a:bodyPr/>
          <a:lstStyle/>
          <a:p>
            <a:pPr eaLnBrk="1" hangingPunct="1">
              <a:lnSpc>
                <a:spcPct val="80000"/>
              </a:lnSpc>
            </a:pPr>
            <a:r>
              <a:rPr lang="en-US" altLang="en-US" sz="2400"/>
              <a:t>Look for someone who is sexually pure</a:t>
            </a:r>
          </a:p>
          <a:p>
            <a:pPr eaLnBrk="1" hangingPunct="1">
              <a:lnSpc>
                <a:spcPct val="80000"/>
              </a:lnSpc>
            </a:pPr>
            <a:r>
              <a:rPr lang="en-US" altLang="en-US" sz="2400"/>
              <a:t>Rachel was a virgin. If “Becky” has sex with “Bob,” Becky could pick up a disease with anyone Bob has ever gone to bed with. </a:t>
            </a:r>
          </a:p>
          <a:p>
            <a:pPr eaLnBrk="1" hangingPunct="1">
              <a:lnSpc>
                <a:spcPct val="80000"/>
              </a:lnSpc>
            </a:pPr>
            <a:r>
              <a:rPr lang="en-US" altLang="en-US" sz="2400"/>
              <a:t>If the person broke God’s sexual standards before marriage, what is to keep the person from breaking the commandment against adultery?</a:t>
            </a:r>
          </a:p>
          <a:p>
            <a:pPr eaLnBrk="1" hangingPunct="1">
              <a:lnSpc>
                <a:spcPct val="80000"/>
              </a:lnSpc>
            </a:pPr>
            <a:r>
              <a:rPr lang="en-US" altLang="en-US" sz="2400"/>
              <a:t>Also everyone would want a wife who has not been defiled by the lust of another man, outside of marriage. </a:t>
            </a:r>
          </a:p>
          <a:p>
            <a:pPr eaLnBrk="1" hangingPunct="1">
              <a:lnSpc>
                <a:spcPct val="80000"/>
              </a:lnSpc>
            </a:pPr>
            <a:r>
              <a:rPr lang="en-US" altLang="en-US" sz="2400"/>
              <a:t>If the person committed fornication before becoming  a Christian, and has been celibate since then, it is a different, but not completely different situation. Those sins can still interfere with marriage as images and comparisons may come to mind. I have a Christian friend in his sixties who still regrets the interference that premarital sex is causing him.</a:t>
            </a:r>
          </a:p>
        </p:txBody>
      </p:sp>
      <p:sp>
        <p:nvSpPr>
          <p:cNvPr id="37892" name="Slide Number Placeholder 5">
            <a:extLst>
              <a:ext uri="{FF2B5EF4-FFF2-40B4-BE49-F238E27FC236}">
                <a16:creationId xmlns:a16="http://schemas.microsoft.com/office/drawing/2014/main" id="{B3FEBAB4-B52A-4049-8CBC-F1DEE01205C7}"/>
              </a:ext>
            </a:extLst>
          </p:cNvPr>
          <p:cNvSpPr>
            <a:spLocks noGrp="1"/>
          </p:cNvSpPr>
          <p:nvPr>
            <p:ph type="sldNum" sz="quarter" idx="4294967295"/>
          </p:nvPr>
        </p:nvSpPr>
        <p:spPr bwMode="auto">
          <a:xfrm>
            <a:off x="8534400" y="6245225"/>
            <a:ext cx="1981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D89D771-9609-4A2B-A989-D1CD98BB6490}" type="slidenum">
              <a:rPr lang="en-US" altLang="en-US" sz="1800"/>
              <a:pPr algn="r" eaLnBrk="1" hangingPunct="1">
                <a:spcBef>
                  <a:spcPct val="0"/>
                </a:spcBef>
                <a:buFontTx/>
                <a:buNone/>
              </a:pPr>
              <a:t>17</a:t>
            </a:fld>
            <a:endParaRPr lang="en-US"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4741D3E-3956-4C57-B7AF-2C0451F6411C}"/>
              </a:ext>
            </a:extLst>
          </p:cNvPr>
          <p:cNvSpPr>
            <a:spLocks noGrp="1" noChangeArrowheads="1"/>
          </p:cNvSpPr>
          <p:nvPr>
            <p:ph type="title"/>
          </p:nvPr>
        </p:nvSpPr>
        <p:spPr>
          <a:xfrm>
            <a:off x="2209801" y="1143000"/>
            <a:ext cx="7643813" cy="649288"/>
          </a:xfrm>
        </p:spPr>
        <p:txBody>
          <a:bodyPr/>
          <a:lstStyle/>
          <a:p>
            <a:pPr eaLnBrk="1" hangingPunct="1"/>
            <a:r>
              <a:rPr lang="en-US" altLang="en-US"/>
              <a:t>Men, Look for a Helper</a:t>
            </a:r>
          </a:p>
        </p:txBody>
      </p:sp>
      <p:sp>
        <p:nvSpPr>
          <p:cNvPr id="38915" name="Rectangle 3">
            <a:extLst>
              <a:ext uri="{FF2B5EF4-FFF2-40B4-BE49-F238E27FC236}">
                <a16:creationId xmlns:a16="http://schemas.microsoft.com/office/drawing/2014/main" id="{1B222EBA-7C23-4834-9DAC-1785C13D1642}"/>
              </a:ext>
            </a:extLst>
          </p:cNvPr>
          <p:cNvSpPr>
            <a:spLocks noGrp="1" noChangeArrowheads="1"/>
          </p:cNvSpPr>
          <p:nvPr>
            <p:ph idx="1"/>
          </p:nvPr>
        </p:nvSpPr>
        <p:spPr>
          <a:xfrm>
            <a:off x="2133601" y="1981201"/>
            <a:ext cx="7643813" cy="4392613"/>
          </a:xfrm>
        </p:spPr>
        <p:txBody>
          <a:bodyPr/>
          <a:lstStyle/>
          <a:p>
            <a:pPr eaLnBrk="1" hangingPunct="1">
              <a:lnSpc>
                <a:spcPct val="90000"/>
              </a:lnSpc>
            </a:pPr>
            <a:r>
              <a:rPr lang="en-US" altLang="en-US" sz="2400"/>
              <a:t>Genesis 2:18</a:t>
            </a:r>
            <a:r>
              <a:rPr lang="en-US" altLang="en-US" sz="2400" b="1"/>
              <a:t> </a:t>
            </a:r>
            <a:r>
              <a:rPr lang="en-US" altLang="en-US" sz="2400"/>
              <a:t> The LORD God said, "It is not good for the man to be alone. I will make </a:t>
            </a:r>
            <a:r>
              <a:rPr lang="en-US" altLang="en-US" sz="2400" b="1"/>
              <a:t>a helper suitable</a:t>
            </a:r>
            <a:r>
              <a:rPr lang="en-US" altLang="en-US" sz="2400"/>
              <a:t> for him."</a:t>
            </a:r>
          </a:p>
          <a:p>
            <a:pPr eaLnBrk="1" hangingPunct="1">
              <a:lnSpc>
                <a:spcPct val="90000"/>
              </a:lnSpc>
            </a:pPr>
            <a:r>
              <a:rPr lang="en-US" altLang="en-US" sz="2400"/>
              <a:t>Look for a wife who can help you. Look for a woman who is strong where you are not, so that as one, you will face the world far more “whole.” Are you introverted—probably an extroverted woman will help you socially. Are you fearful—look for someone for whom fear isn’t a weakness. </a:t>
            </a:r>
          </a:p>
          <a:p>
            <a:pPr eaLnBrk="1" hangingPunct="1">
              <a:lnSpc>
                <a:spcPct val="90000"/>
              </a:lnSpc>
            </a:pPr>
            <a:r>
              <a:rPr lang="en-US" altLang="en-US" sz="2400"/>
              <a:t>If you are female, look for a man who you can help, and who will allow you to help him. Also look for a man who wants to see you develop the gifts that God has given you.</a:t>
            </a:r>
          </a:p>
        </p:txBody>
      </p:sp>
      <p:sp>
        <p:nvSpPr>
          <p:cNvPr id="38916" name="Slide Number Placeholder 5">
            <a:extLst>
              <a:ext uri="{FF2B5EF4-FFF2-40B4-BE49-F238E27FC236}">
                <a16:creationId xmlns:a16="http://schemas.microsoft.com/office/drawing/2014/main" id="{19E8EE97-3F55-42B9-A643-36529221B714}"/>
              </a:ext>
            </a:extLst>
          </p:cNvPr>
          <p:cNvSpPr txBox="1">
            <a:spLocks/>
          </p:cNvSpPr>
          <p:nvPr/>
        </p:nvSpPr>
        <p:spPr bwMode="auto">
          <a:xfrm>
            <a:off x="85344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D83FD0BB-2A3A-43C5-96EC-BEE27C1BACB7}" type="slidenum">
              <a:rPr lang="en-US" altLang="en-US" sz="1800"/>
              <a:pPr algn="r" eaLnBrk="1" hangingPunct="1">
                <a:spcBef>
                  <a:spcPct val="0"/>
                </a:spcBef>
                <a:buFontTx/>
                <a:buNone/>
              </a:pPr>
              <a:t>18</a:t>
            </a:fld>
            <a:endParaRPr lang="en-US"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F254B83-6C2C-4F07-B8F6-D07CB06BC45E}"/>
              </a:ext>
            </a:extLst>
          </p:cNvPr>
          <p:cNvSpPr>
            <a:spLocks noGrp="1" noChangeArrowheads="1"/>
          </p:cNvSpPr>
          <p:nvPr>
            <p:ph type="title"/>
          </p:nvPr>
        </p:nvSpPr>
        <p:spPr/>
        <p:txBody>
          <a:bodyPr/>
          <a:lstStyle/>
          <a:p>
            <a:pPr eaLnBrk="1" hangingPunct="1"/>
            <a:r>
              <a:rPr lang="en-US" altLang="en-US"/>
              <a:t>Seek Parental Blessing</a:t>
            </a:r>
          </a:p>
        </p:txBody>
      </p:sp>
      <p:sp>
        <p:nvSpPr>
          <p:cNvPr id="39939" name="Rectangle 3">
            <a:extLst>
              <a:ext uri="{FF2B5EF4-FFF2-40B4-BE49-F238E27FC236}">
                <a16:creationId xmlns:a16="http://schemas.microsoft.com/office/drawing/2014/main" id="{7EE72B0F-1183-4979-937B-BC17FAFAF2CD}"/>
              </a:ext>
            </a:extLst>
          </p:cNvPr>
          <p:cNvSpPr>
            <a:spLocks noGrp="1" noChangeArrowheads="1"/>
          </p:cNvSpPr>
          <p:nvPr>
            <p:ph idx="1"/>
          </p:nvPr>
        </p:nvSpPr>
        <p:spPr>
          <a:xfrm>
            <a:off x="2124076" y="2420938"/>
            <a:ext cx="7643813" cy="3370262"/>
          </a:xfrm>
        </p:spPr>
        <p:txBody>
          <a:bodyPr/>
          <a:lstStyle/>
          <a:p>
            <a:pPr eaLnBrk="1" hangingPunct="1"/>
            <a:r>
              <a:rPr lang="en-US" altLang="en-US"/>
              <a:t>Honor the father and mother. Seek to obtain their blessing in courtship and for marriage. Ask permission of the parents to marry the daughter.</a:t>
            </a:r>
          </a:p>
          <a:p>
            <a:pPr lvl="1" eaLnBrk="1" hangingPunct="1"/>
            <a:r>
              <a:rPr lang="en-US" altLang="en-US"/>
              <a:t>If it does not come, it may be of the Lord, or God may change minds.</a:t>
            </a:r>
          </a:p>
          <a:p>
            <a:pPr lvl="1" eaLnBrk="1" hangingPunct="1"/>
            <a:r>
              <a:rPr lang="en-US" altLang="en-US"/>
              <a:t>God will give wisdom.</a:t>
            </a:r>
          </a:p>
        </p:txBody>
      </p:sp>
      <p:sp>
        <p:nvSpPr>
          <p:cNvPr id="39940" name="Slide Number Placeholder 5">
            <a:extLst>
              <a:ext uri="{FF2B5EF4-FFF2-40B4-BE49-F238E27FC236}">
                <a16:creationId xmlns:a16="http://schemas.microsoft.com/office/drawing/2014/main" id="{69D74EF1-3418-43E0-B2FB-D4B08F77B8F1}"/>
              </a:ext>
            </a:extLst>
          </p:cNvPr>
          <p:cNvSpPr txBox="1">
            <a:spLocks/>
          </p:cNvSpPr>
          <p:nvPr/>
        </p:nvSpPr>
        <p:spPr bwMode="auto">
          <a:xfrm>
            <a:off x="85344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92593888-59B6-4101-B2C4-CE5A3DE11B77}" type="slidenum">
              <a:rPr lang="en-US" altLang="en-US" sz="1800"/>
              <a:pPr algn="r" eaLnBrk="1" hangingPunct="1">
                <a:spcBef>
                  <a:spcPct val="0"/>
                </a:spcBef>
                <a:buFontTx/>
                <a:buNone/>
              </a:pPr>
              <a:t>19</a:t>
            </a:fld>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156ED02-CF4C-45B5-A73B-070CBED23F55}"/>
              </a:ext>
            </a:extLst>
          </p:cNvPr>
          <p:cNvSpPr>
            <a:spLocks noGrp="1" noChangeArrowheads="1"/>
          </p:cNvSpPr>
          <p:nvPr>
            <p:ph type="title"/>
          </p:nvPr>
        </p:nvSpPr>
        <p:spPr>
          <a:xfrm>
            <a:off x="1981200" y="228600"/>
            <a:ext cx="8229600" cy="1447800"/>
          </a:xfrm>
        </p:spPr>
        <p:txBody>
          <a:bodyPr/>
          <a:lstStyle/>
          <a:p>
            <a:pPr eaLnBrk="1" hangingPunct="1"/>
            <a:br>
              <a:rPr lang="en-US" altLang="en-US" sz="4000"/>
            </a:br>
            <a:br>
              <a:rPr lang="en-US" altLang="en-US" sz="4000"/>
            </a:br>
            <a:r>
              <a:rPr lang="en-US" altLang="en-US" sz="4000"/>
              <a:t>Humanity’s Basic Identity: </a:t>
            </a:r>
            <a:br>
              <a:rPr lang="en-US" altLang="en-US" sz="4000"/>
            </a:br>
            <a:r>
              <a:rPr lang="en-US" altLang="en-US" sz="4000"/>
              <a:t>Gender: Genesis 1:27</a:t>
            </a:r>
            <a:br>
              <a:rPr lang="en-US" altLang="en-US" sz="4000"/>
            </a:br>
            <a:br>
              <a:rPr lang="en-US" altLang="en-US" sz="4000"/>
            </a:br>
            <a:endParaRPr lang="en-US" altLang="en-US" sz="4000"/>
          </a:p>
        </p:txBody>
      </p:sp>
      <p:sp>
        <p:nvSpPr>
          <p:cNvPr id="22531" name="Rectangle 3">
            <a:extLst>
              <a:ext uri="{FF2B5EF4-FFF2-40B4-BE49-F238E27FC236}">
                <a16:creationId xmlns:a16="http://schemas.microsoft.com/office/drawing/2014/main" id="{D4C6A940-F171-4318-B7E9-30A45602CFB3}"/>
              </a:ext>
            </a:extLst>
          </p:cNvPr>
          <p:cNvSpPr>
            <a:spLocks noGrp="1" noChangeArrowheads="1"/>
          </p:cNvSpPr>
          <p:nvPr>
            <p:ph type="body" sz="half" idx="1"/>
          </p:nvPr>
        </p:nvSpPr>
        <p:spPr>
          <a:xfrm>
            <a:off x="1981200" y="1828801"/>
            <a:ext cx="5486400" cy="4754563"/>
          </a:xfrm>
        </p:spPr>
        <p:txBody>
          <a:bodyPr/>
          <a:lstStyle/>
          <a:p>
            <a:pPr eaLnBrk="1" hangingPunct="1">
              <a:lnSpc>
                <a:spcPct val="90000"/>
              </a:lnSpc>
            </a:pPr>
            <a:r>
              <a:rPr lang="en-US" altLang="en-US"/>
              <a:t>God wants the sexes kept distinct.  No unisex attempting to dress like the opposite sex (Deut. 22:5).  What this means varies according to the culture.  Is the dress masculine or feminine — is the issue.</a:t>
            </a:r>
          </a:p>
          <a:p>
            <a:pPr lvl="1" eaLnBrk="1" hangingPunct="1">
              <a:lnSpc>
                <a:spcPct val="90000"/>
              </a:lnSpc>
            </a:pPr>
            <a:r>
              <a:rPr lang="en-US" altLang="en-US"/>
              <a:t>God is opposed to transvestism (those attempting to be the opposite sex).</a:t>
            </a:r>
          </a:p>
          <a:p>
            <a:pPr lvl="1" eaLnBrk="1" hangingPunct="1">
              <a:lnSpc>
                <a:spcPct val="90000"/>
              </a:lnSpc>
            </a:pPr>
            <a:endParaRPr lang="en-US" altLang="en-US" sz="2000"/>
          </a:p>
        </p:txBody>
      </p:sp>
      <p:sp>
        <p:nvSpPr>
          <p:cNvPr id="22533" name="Slide Number Placeholder 6">
            <a:extLst>
              <a:ext uri="{FF2B5EF4-FFF2-40B4-BE49-F238E27FC236}">
                <a16:creationId xmlns:a16="http://schemas.microsoft.com/office/drawing/2014/main" id="{7726918B-F94F-46AD-8E14-F0AC142C16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11C4044-9EA9-49E8-9ADF-AF52145A6FBD}" type="slidenum">
              <a:rPr lang="en-US" altLang="en-US" sz="1800"/>
              <a:pPr eaLnBrk="1" hangingPunct="1">
                <a:spcBef>
                  <a:spcPct val="0"/>
                </a:spcBef>
                <a:buFontTx/>
                <a:buNone/>
              </a:pPr>
              <a:t>2</a:t>
            </a:fld>
            <a:endParaRPr lang="en-US" altLang="en-US" sz="1800"/>
          </a:p>
        </p:txBody>
      </p:sp>
      <p:pic>
        <p:nvPicPr>
          <p:cNvPr id="4" name="Picture 3" descr="People in an office">
            <a:extLst>
              <a:ext uri="{FF2B5EF4-FFF2-40B4-BE49-F238E27FC236}">
                <a16:creationId xmlns:a16="http://schemas.microsoft.com/office/drawing/2014/main" id="{8328075F-421D-443B-96F6-FFFD3EB091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0" y="968879"/>
            <a:ext cx="3581400" cy="53836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540CAE9-B8A3-4B44-935E-450C917C92FE}"/>
              </a:ext>
            </a:extLst>
          </p:cNvPr>
          <p:cNvSpPr>
            <a:spLocks noGrp="1" noChangeArrowheads="1"/>
          </p:cNvSpPr>
          <p:nvPr>
            <p:ph type="title"/>
          </p:nvPr>
        </p:nvSpPr>
        <p:spPr>
          <a:xfrm>
            <a:off x="5715000" y="777667"/>
            <a:ext cx="5715000" cy="1143000"/>
          </a:xfrm>
        </p:spPr>
        <p:txBody>
          <a:bodyPr/>
          <a:lstStyle/>
          <a:p>
            <a:pPr eaLnBrk="1" hangingPunct="1"/>
            <a:r>
              <a:rPr lang="en-US" altLang="en-US" sz="4000" dirty="0"/>
              <a:t>Engaged and Tempted?</a:t>
            </a:r>
          </a:p>
        </p:txBody>
      </p:sp>
      <p:sp>
        <p:nvSpPr>
          <p:cNvPr id="40963" name="Rectangle 3">
            <a:extLst>
              <a:ext uri="{FF2B5EF4-FFF2-40B4-BE49-F238E27FC236}">
                <a16:creationId xmlns:a16="http://schemas.microsoft.com/office/drawing/2014/main" id="{26DD06C7-55CC-469B-9769-E6C8E27C9D4C}"/>
              </a:ext>
            </a:extLst>
          </p:cNvPr>
          <p:cNvSpPr>
            <a:spLocks noGrp="1" noChangeArrowheads="1"/>
          </p:cNvSpPr>
          <p:nvPr>
            <p:ph type="body" sz="half" idx="1"/>
          </p:nvPr>
        </p:nvSpPr>
        <p:spPr>
          <a:xfrm>
            <a:off x="5638800" y="1996867"/>
            <a:ext cx="5410200" cy="2895600"/>
          </a:xfrm>
        </p:spPr>
        <p:txBody>
          <a:bodyPr/>
          <a:lstStyle/>
          <a:p>
            <a:pPr eaLnBrk="1" hangingPunct="1"/>
            <a:r>
              <a:rPr lang="en-US" altLang="en-US" dirty="0"/>
              <a:t>Engagements are relatively easy to break.  Whether or not it is broken, virginity is lost.</a:t>
            </a:r>
          </a:p>
          <a:p>
            <a:pPr lvl="1" eaLnBrk="1" hangingPunct="1"/>
            <a:r>
              <a:rPr lang="en-US" altLang="en-US" dirty="0"/>
              <a:t>Even if marriage follows, a woman can carry resentment for having had premarital sex without the honor of marriage.</a:t>
            </a:r>
          </a:p>
        </p:txBody>
      </p:sp>
      <p:sp>
        <p:nvSpPr>
          <p:cNvPr id="40965" name="Slide Number Placeholder 5">
            <a:extLst>
              <a:ext uri="{FF2B5EF4-FFF2-40B4-BE49-F238E27FC236}">
                <a16:creationId xmlns:a16="http://schemas.microsoft.com/office/drawing/2014/main" id="{DC557684-A737-40C0-B22B-99EDF9A1CBC8}"/>
              </a:ext>
            </a:extLst>
          </p:cNvPr>
          <p:cNvSpPr>
            <a:spLocks noGrp="1"/>
          </p:cNvSpPr>
          <p:nvPr>
            <p:ph type="sldNum" sz="quarter" idx="12"/>
          </p:nvPr>
        </p:nvSpPr>
        <p:spPr bwMode="auto">
          <a:xfrm>
            <a:off x="85344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01A3DEC-6927-4690-8EE6-F23B12C4BB58}" type="slidenum">
              <a:rPr lang="en-US" altLang="en-US" sz="1800"/>
              <a:pPr eaLnBrk="1" hangingPunct="1">
                <a:spcBef>
                  <a:spcPct val="0"/>
                </a:spcBef>
                <a:buFontTx/>
                <a:buNone/>
              </a:pPr>
              <a:t>20</a:t>
            </a:fld>
            <a:endParaRPr lang="en-US" altLang="en-US" sz="1800"/>
          </a:p>
        </p:txBody>
      </p:sp>
      <p:sp>
        <p:nvSpPr>
          <p:cNvPr id="40966" name="Rectangle 3">
            <a:extLst>
              <a:ext uri="{FF2B5EF4-FFF2-40B4-BE49-F238E27FC236}">
                <a16:creationId xmlns:a16="http://schemas.microsoft.com/office/drawing/2014/main" id="{6F6B5B75-1157-467F-836D-DE11358EB77E}"/>
              </a:ext>
            </a:extLst>
          </p:cNvPr>
          <p:cNvSpPr txBox="1">
            <a:spLocks noChangeArrowheads="1"/>
          </p:cNvSpPr>
          <p:nvPr/>
        </p:nvSpPr>
        <p:spPr bwMode="auto">
          <a:xfrm>
            <a:off x="2057400" y="48006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a:solidFill>
                  <a:schemeClr val="tx2"/>
                </a:solidFill>
              </a:rPr>
              <a:t>Engagement can be used to break down a woman’s defenses.</a:t>
            </a:r>
          </a:p>
          <a:p>
            <a:pPr eaLnBrk="1" hangingPunct="1"/>
            <a:r>
              <a:rPr lang="en-US" altLang="en-US">
                <a:solidFill>
                  <a:schemeClr val="tx2"/>
                </a:solidFill>
              </a:rPr>
              <a:t>Long engagements are not wise. </a:t>
            </a:r>
          </a:p>
        </p:txBody>
      </p:sp>
      <p:pic>
        <p:nvPicPr>
          <p:cNvPr id="6" name="Picture 5" descr="Couple reading map">
            <a:extLst>
              <a:ext uri="{FF2B5EF4-FFF2-40B4-BE49-F238E27FC236}">
                <a16:creationId xmlns:a16="http://schemas.microsoft.com/office/drawing/2014/main" id="{F92BADED-4918-42CF-9672-BD00780708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0600" y="1447800"/>
            <a:ext cx="4648200" cy="3200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D42186-E9F9-4AED-9705-FE830B0FB33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A70F71-5B5C-4D06-89DF-4A1D4294BDC6}" type="slidenum">
              <a:rPr lang="en-US" altLang="en-US">
                <a:latin typeface="Tahoma" panose="020B0604030504040204" pitchFamily="34" charset="0"/>
              </a:rPr>
              <a:pPr eaLnBrk="1" hangingPunct="1"/>
              <a:t>21</a:t>
            </a:fld>
            <a:endParaRPr lang="en-US" altLang="en-US">
              <a:latin typeface="Tahoma" panose="020B0604030504040204" pitchFamily="34" charset="0"/>
            </a:endParaRPr>
          </a:p>
        </p:txBody>
      </p:sp>
      <p:sp>
        <p:nvSpPr>
          <p:cNvPr id="29698" name="Rectangle 2">
            <a:extLst>
              <a:ext uri="{FF2B5EF4-FFF2-40B4-BE49-F238E27FC236}">
                <a16:creationId xmlns:a16="http://schemas.microsoft.com/office/drawing/2014/main" id="{C2D22D9C-0C69-46FB-80BA-F8875354C89D}"/>
              </a:ext>
            </a:extLst>
          </p:cNvPr>
          <p:cNvSpPr>
            <a:spLocks noGrp="1" noChangeArrowheads="1"/>
          </p:cNvSpPr>
          <p:nvPr>
            <p:ph type="title"/>
          </p:nvPr>
        </p:nvSpPr>
        <p:spPr/>
        <p:txBody>
          <a:bodyPr/>
          <a:lstStyle/>
          <a:p>
            <a:pPr eaLnBrk="1" hangingPunct="1">
              <a:defRPr/>
            </a:pPr>
            <a:r>
              <a:rPr lang="en-US"/>
              <a:t>Sexually Transmitted Diseases</a:t>
            </a:r>
          </a:p>
        </p:txBody>
      </p:sp>
      <p:sp>
        <p:nvSpPr>
          <p:cNvPr id="29699" name="Rectangle 3">
            <a:extLst>
              <a:ext uri="{FF2B5EF4-FFF2-40B4-BE49-F238E27FC236}">
                <a16:creationId xmlns:a16="http://schemas.microsoft.com/office/drawing/2014/main" id="{9958E8ED-E95B-4D99-8021-D7507F9BB123}"/>
              </a:ext>
            </a:extLst>
          </p:cNvPr>
          <p:cNvSpPr>
            <a:spLocks noGrp="1" noChangeArrowheads="1"/>
          </p:cNvSpPr>
          <p:nvPr>
            <p:ph type="body" idx="1"/>
          </p:nvPr>
        </p:nvSpPr>
        <p:spPr>
          <a:xfrm>
            <a:off x="2895600" y="1143000"/>
            <a:ext cx="7772400" cy="5334000"/>
          </a:xfrm>
        </p:spPr>
        <p:txBody>
          <a:bodyPr/>
          <a:lstStyle/>
          <a:p>
            <a:pPr eaLnBrk="1" hangingPunct="1">
              <a:lnSpc>
                <a:spcPct val="90000"/>
              </a:lnSpc>
              <a:defRPr/>
            </a:pPr>
            <a:r>
              <a:rPr lang="en-US"/>
              <a:t>Spiritual and natural laws are in harmony.</a:t>
            </a:r>
          </a:p>
          <a:p>
            <a:pPr eaLnBrk="1" hangingPunct="1">
              <a:lnSpc>
                <a:spcPct val="90000"/>
              </a:lnSpc>
              <a:defRPr/>
            </a:pPr>
            <a:r>
              <a:rPr lang="en-US"/>
              <a:t>When spiritual laws are broken, there are penalties in time as well are in eternity.  A thousand years before Christ physical and emotional penalties followed sexual sins (Prov. 5:11-12).  </a:t>
            </a:r>
          </a:p>
          <a:p>
            <a:pPr eaLnBrk="1" hangingPunct="1">
              <a:lnSpc>
                <a:spcPct val="90000"/>
              </a:lnSpc>
              <a:defRPr/>
            </a:pPr>
            <a:r>
              <a:rPr lang="en-US"/>
              <a:t>STD’s aren’t transmitted within a mutually monogamous marriage, reflecting His blessing of the marriage bed.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8088551-5EEB-4AA8-A291-AA8FA51E6436}"/>
              </a:ext>
            </a:extLst>
          </p:cNvPr>
          <p:cNvSpPr>
            <a:spLocks noGrp="1" noChangeArrowheads="1"/>
          </p:cNvSpPr>
          <p:nvPr>
            <p:ph type="title"/>
          </p:nvPr>
        </p:nvSpPr>
        <p:spPr>
          <a:xfrm>
            <a:off x="2057400" y="533400"/>
            <a:ext cx="2743200" cy="1143000"/>
          </a:xfrm>
        </p:spPr>
        <p:txBody>
          <a:bodyPr/>
          <a:lstStyle/>
          <a:p>
            <a:pPr eaLnBrk="1" hangingPunct="1"/>
            <a:r>
              <a:rPr lang="en-US" altLang="en-US"/>
              <a:t>“Safe Sex”</a:t>
            </a:r>
          </a:p>
        </p:txBody>
      </p:sp>
      <p:sp>
        <p:nvSpPr>
          <p:cNvPr id="30723" name="Rectangle 3">
            <a:extLst>
              <a:ext uri="{FF2B5EF4-FFF2-40B4-BE49-F238E27FC236}">
                <a16:creationId xmlns:a16="http://schemas.microsoft.com/office/drawing/2014/main" id="{142AC6F8-5CCD-40E5-BECA-2FC8DF88568B}"/>
              </a:ext>
            </a:extLst>
          </p:cNvPr>
          <p:cNvSpPr>
            <a:spLocks noGrp="1" noChangeArrowheads="1"/>
          </p:cNvSpPr>
          <p:nvPr>
            <p:ph type="body" sz="half" idx="1"/>
          </p:nvPr>
        </p:nvSpPr>
        <p:spPr>
          <a:xfrm>
            <a:off x="1981200" y="1676400"/>
            <a:ext cx="8001000" cy="1219200"/>
          </a:xfrm>
        </p:spPr>
        <p:txBody>
          <a:bodyPr/>
          <a:lstStyle/>
          <a:p>
            <a:pPr eaLnBrk="1" hangingPunct="1">
              <a:lnSpc>
                <a:spcPct val="90000"/>
              </a:lnSpc>
            </a:pPr>
            <a:r>
              <a:rPr lang="en-US" altLang="en-US" sz="2400"/>
              <a:t>The best protection from STDs is sexual purity.  Other methods are imperfect against AIDS and other diseases.</a:t>
            </a:r>
          </a:p>
        </p:txBody>
      </p:sp>
      <p:sp>
        <p:nvSpPr>
          <p:cNvPr id="43013" name="Slide Number Placeholder 5">
            <a:extLst>
              <a:ext uri="{FF2B5EF4-FFF2-40B4-BE49-F238E27FC236}">
                <a16:creationId xmlns:a16="http://schemas.microsoft.com/office/drawing/2014/main" id="{ADABDA57-5B85-4F61-95F0-9CB293F610BC}"/>
              </a:ext>
            </a:extLst>
          </p:cNvPr>
          <p:cNvSpPr>
            <a:spLocks noGrp="1"/>
          </p:cNvSpPr>
          <p:nvPr>
            <p:ph type="sldNum" sz="quarter" idx="12"/>
          </p:nvPr>
        </p:nvSpPr>
        <p:spPr bwMode="auto">
          <a:xfrm>
            <a:off x="85344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5776AA5-C1E3-4051-97D8-BFC3CF0D3842}" type="slidenum">
              <a:rPr lang="en-US" altLang="en-US" sz="1800"/>
              <a:pPr eaLnBrk="1" hangingPunct="1">
                <a:spcBef>
                  <a:spcPct val="0"/>
                </a:spcBef>
                <a:buFontTx/>
                <a:buNone/>
              </a:pPr>
              <a:t>22</a:t>
            </a:fld>
            <a:endParaRPr lang="en-US" altLang="en-US" sz="1800"/>
          </a:p>
        </p:txBody>
      </p:sp>
      <p:sp>
        <p:nvSpPr>
          <p:cNvPr id="7" name="Rectangle 3">
            <a:extLst>
              <a:ext uri="{FF2B5EF4-FFF2-40B4-BE49-F238E27FC236}">
                <a16:creationId xmlns:a16="http://schemas.microsoft.com/office/drawing/2014/main" id="{4E185F7D-E29B-4E2D-B668-D7691B3CC95C}"/>
              </a:ext>
            </a:extLst>
          </p:cNvPr>
          <p:cNvSpPr txBox="1">
            <a:spLocks noChangeArrowheads="1"/>
          </p:cNvSpPr>
          <p:nvPr/>
        </p:nvSpPr>
        <p:spPr bwMode="auto">
          <a:xfrm>
            <a:off x="1981200" y="274320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2400" kern="0" dirty="0">
                <a:solidFill>
                  <a:schemeClr val="tx2"/>
                </a:solidFill>
              </a:rPr>
              <a:t>Christians aren’t forced to sin (1 John 3:9; 1 Cor. 10:13).  Consider the consequences.</a:t>
            </a:r>
          </a:p>
          <a:p>
            <a:pPr eaLnBrk="1" hangingPunct="1">
              <a:lnSpc>
                <a:spcPct val="90000"/>
              </a:lnSpc>
              <a:defRPr/>
            </a:pPr>
            <a:r>
              <a:rPr lang="en-US" altLang="en-US" sz="2400" kern="0" dirty="0">
                <a:solidFill>
                  <a:schemeClr val="tx2"/>
                </a:solidFill>
              </a:rPr>
              <a:t>Consider self dead to sin, so we don’t have to allow sin to control our body </a:t>
            </a:r>
            <a:br>
              <a:rPr lang="en-US" altLang="en-US" sz="2400" kern="0" dirty="0">
                <a:solidFill>
                  <a:schemeClr val="tx2"/>
                </a:solidFill>
              </a:rPr>
            </a:br>
            <a:r>
              <a:rPr lang="en-US" altLang="en-US" sz="2400" kern="0" dirty="0">
                <a:solidFill>
                  <a:schemeClr val="tx2"/>
                </a:solidFill>
              </a:rPr>
              <a:t>(Rom. 6:11-13).</a:t>
            </a:r>
          </a:p>
          <a:p>
            <a:pPr eaLnBrk="1" hangingPunct="1">
              <a:lnSpc>
                <a:spcPct val="90000"/>
              </a:lnSpc>
              <a:defRPr/>
            </a:pPr>
            <a:r>
              <a:rPr lang="en-US" altLang="en-US" sz="2400" kern="0" dirty="0">
                <a:solidFill>
                  <a:schemeClr val="tx2"/>
                </a:solidFill>
              </a:rPr>
              <a:t>The fruit of the Spirit includes self-control (Gal. 5:22-23).</a:t>
            </a:r>
          </a:p>
        </p:txBody>
      </p:sp>
      <p:pic>
        <p:nvPicPr>
          <p:cNvPr id="4" name="Picture 3" descr="Couple holding hands">
            <a:extLst>
              <a:ext uri="{FF2B5EF4-FFF2-40B4-BE49-F238E27FC236}">
                <a16:creationId xmlns:a16="http://schemas.microsoft.com/office/drawing/2014/main" id="{889F549F-43F6-4C2D-97A5-A2FD3F9C97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3168" y="2566843"/>
            <a:ext cx="3371850" cy="36783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 calcmode="lin" valueType="num">
                                      <p:cBhvr additive="base">
                                        <p:cTn id="14" dur="1000" fill="hold">
                                          <p:stCondLst>
                                            <p:cond delay="0"/>
                                          </p:stCondLst>
                                        </p:cTn>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307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1000" fill="hold">
                                          <p:stCondLst>
                                            <p:cond delay="0"/>
                                          </p:stCondLst>
                                        </p:cTn>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1000" fill="hold">
                                          <p:stCondLst>
                                            <p:cond delay="0"/>
                                          </p:stCondLst>
                                        </p:cTn>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1000" fill="hold">
                                          <p:stCondLst>
                                            <p:cond delay="0"/>
                                          </p:stCondLst>
                                        </p:cTn>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rev="1"/>
      <p:bldP spid="7" grpId="0" build="p" rev="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1A62C2A-F695-42D8-B790-8E4E41D9385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726379-4C5B-4EB0-A78D-6222E7A0E35E}" type="slidenum">
              <a:rPr lang="en-US" altLang="en-US">
                <a:latin typeface="Arial Black" panose="020B0A04020102020204" pitchFamily="34" charset="0"/>
              </a:rPr>
              <a:pPr eaLnBrk="1" hangingPunct="1"/>
              <a:t>23</a:t>
            </a:fld>
            <a:endParaRPr lang="en-US" altLang="en-US">
              <a:latin typeface="Arial Black" panose="020B0A04020102020204" pitchFamily="34" charset="0"/>
            </a:endParaRPr>
          </a:p>
        </p:txBody>
      </p:sp>
      <p:sp>
        <p:nvSpPr>
          <p:cNvPr id="32770" name="Rectangle 2">
            <a:extLst>
              <a:ext uri="{FF2B5EF4-FFF2-40B4-BE49-F238E27FC236}">
                <a16:creationId xmlns:a16="http://schemas.microsoft.com/office/drawing/2014/main" id="{23D95349-87D1-48DE-99D6-48AB149CABF5}"/>
              </a:ext>
            </a:extLst>
          </p:cNvPr>
          <p:cNvSpPr>
            <a:spLocks noGrp="1" noChangeArrowheads="1"/>
          </p:cNvSpPr>
          <p:nvPr>
            <p:ph type="title"/>
          </p:nvPr>
        </p:nvSpPr>
        <p:spPr/>
        <p:txBody>
          <a:bodyPr/>
          <a:lstStyle/>
          <a:p>
            <a:pPr eaLnBrk="1" hangingPunct="1"/>
            <a:r>
              <a:rPr lang="en-US" altLang="en-US"/>
              <a:t>Why Have a Wedding Ceremony?</a:t>
            </a:r>
          </a:p>
        </p:txBody>
      </p:sp>
      <p:sp>
        <p:nvSpPr>
          <p:cNvPr id="32771" name="Rectangle 3">
            <a:extLst>
              <a:ext uri="{FF2B5EF4-FFF2-40B4-BE49-F238E27FC236}">
                <a16:creationId xmlns:a16="http://schemas.microsoft.com/office/drawing/2014/main" id="{64ADDCE4-354D-4620-B2CC-E636DBB05A79}"/>
              </a:ext>
            </a:extLst>
          </p:cNvPr>
          <p:cNvSpPr>
            <a:spLocks noGrp="1" noChangeArrowheads="1"/>
          </p:cNvSpPr>
          <p:nvPr>
            <p:ph type="body" idx="1"/>
          </p:nvPr>
        </p:nvSpPr>
        <p:spPr>
          <a:xfrm>
            <a:off x="2438400" y="1905000"/>
            <a:ext cx="7772400" cy="4724400"/>
          </a:xfrm>
        </p:spPr>
        <p:txBody>
          <a:bodyPr/>
          <a:lstStyle/>
          <a:p>
            <a:pPr eaLnBrk="1" hangingPunct="1">
              <a:lnSpc>
                <a:spcPct val="90000"/>
              </a:lnSpc>
            </a:pPr>
            <a:r>
              <a:rPr lang="en-US" altLang="en-US" sz="2800"/>
              <a:t>This holds marriage in high honor (Heb. 13:4).  Jesus dignified marriage by attending one with His disciples and even replenished the wine (John 2:1-9).</a:t>
            </a:r>
          </a:p>
          <a:p>
            <a:pPr eaLnBrk="1" hangingPunct="1">
              <a:lnSpc>
                <a:spcPct val="90000"/>
              </a:lnSpc>
            </a:pPr>
            <a:r>
              <a:rPr lang="en-US" altLang="en-US" sz="2800"/>
              <a:t>The partners usually make public vows (Prov. 2:16-17; 31:2) to each other before God, marriage, and summon any objectors to speak or thereafter keep silent.  Publicly they set themselves apart for each other.</a:t>
            </a:r>
          </a:p>
          <a:p>
            <a:pPr eaLnBrk="1" hangingPunct="1">
              <a:lnSpc>
                <a:spcPct val="90000"/>
              </a:lnSpc>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20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a:extLst>
              <a:ext uri="{FF2B5EF4-FFF2-40B4-BE49-F238E27FC236}">
                <a16:creationId xmlns:a16="http://schemas.microsoft.com/office/drawing/2014/main" id="{6BD4DFFB-E028-46C3-94A6-3D5F34B987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eaLnBrk="0" hangingPunct="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accent1"/>
              </a:buClr>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fld id="{EE6865A9-B33C-4FBC-B467-9E22E8900F89}" type="slidenum">
              <a:rPr lang="en-US" altLang="en-US" sz="1000"/>
              <a:pPr eaLnBrk="1" hangingPunct="1">
                <a:spcBef>
                  <a:spcPct val="0"/>
                </a:spcBef>
                <a:buClrTx/>
                <a:buFontTx/>
                <a:buNone/>
              </a:pPr>
              <a:t>24</a:t>
            </a:fld>
            <a:endParaRPr lang="en-US" altLang="en-US" sz="1000"/>
          </a:p>
        </p:txBody>
      </p:sp>
      <p:sp>
        <p:nvSpPr>
          <p:cNvPr id="45059" name="Rectangle 2">
            <a:extLst>
              <a:ext uri="{FF2B5EF4-FFF2-40B4-BE49-F238E27FC236}">
                <a16:creationId xmlns:a16="http://schemas.microsoft.com/office/drawing/2014/main" id="{F2D129DB-21FF-4C97-9090-504A835254D6}"/>
              </a:ext>
            </a:extLst>
          </p:cNvPr>
          <p:cNvSpPr>
            <a:spLocks noGrp="1" noChangeArrowheads="1"/>
          </p:cNvSpPr>
          <p:nvPr>
            <p:ph type="title"/>
          </p:nvPr>
        </p:nvSpPr>
        <p:spPr/>
        <p:txBody>
          <a:bodyPr/>
          <a:lstStyle/>
          <a:p>
            <a:pPr eaLnBrk="1" hangingPunct="1"/>
            <a:r>
              <a:rPr lang="en-US" altLang="en-US"/>
              <a:t>Why Have a Ceremony?</a:t>
            </a:r>
          </a:p>
        </p:txBody>
      </p:sp>
      <p:sp>
        <p:nvSpPr>
          <p:cNvPr id="45060" name="Rectangle 3">
            <a:extLst>
              <a:ext uri="{FF2B5EF4-FFF2-40B4-BE49-F238E27FC236}">
                <a16:creationId xmlns:a16="http://schemas.microsoft.com/office/drawing/2014/main" id="{B62F9E1F-D57A-415F-802A-FE38CB667D4E}"/>
              </a:ext>
            </a:extLst>
          </p:cNvPr>
          <p:cNvSpPr>
            <a:spLocks noGrp="1" noChangeArrowheads="1"/>
          </p:cNvSpPr>
          <p:nvPr>
            <p:ph type="body" sz="half" idx="1"/>
          </p:nvPr>
        </p:nvSpPr>
        <p:spPr>
          <a:xfrm>
            <a:off x="685800" y="1981200"/>
            <a:ext cx="6477000" cy="3200400"/>
          </a:xfrm>
        </p:spPr>
        <p:txBody>
          <a:bodyPr/>
          <a:lstStyle/>
          <a:p>
            <a:pPr eaLnBrk="1" hangingPunct="1">
              <a:lnSpc>
                <a:spcPct val="90000"/>
              </a:lnSpc>
            </a:pPr>
            <a:r>
              <a:rPr lang="en-US" altLang="en-US" sz="2400" dirty="0"/>
              <a:t>In Christian ceremonies, the husband promises to love (Eph. 5:25) and care for his wife, and she to honor and submit to his headship (Eph. 5:22-24; 1 Pet. 3:1-6).</a:t>
            </a:r>
          </a:p>
          <a:p>
            <a:pPr eaLnBrk="1" hangingPunct="1">
              <a:lnSpc>
                <a:spcPct val="90000"/>
              </a:lnSpc>
            </a:pPr>
            <a:r>
              <a:rPr lang="en-US" altLang="en-US" sz="2400" dirty="0"/>
              <a:t>Those unwilling to honor marriage publicly may not honor it privately.  However, cultures sometimes makes public ceremonies too expensive.  The Church should provide affordable weddings. </a:t>
            </a:r>
          </a:p>
          <a:p>
            <a:pPr eaLnBrk="1" hangingPunct="1">
              <a:lnSpc>
                <a:spcPct val="90000"/>
              </a:lnSpc>
            </a:pPr>
            <a:endParaRPr lang="en-US" altLang="en-US" sz="2400" dirty="0"/>
          </a:p>
        </p:txBody>
      </p:sp>
      <p:pic>
        <p:nvPicPr>
          <p:cNvPr id="4" name="Picture 3" descr="People wearing white roses">
            <a:extLst>
              <a:ext uri="{FF2B5EF4-FFF2-40B4-BE49-F238E27FC236}">
                <a16:creationId xmlns:a16="http://schemas.microsoft.com/office/drawing/2014/main" id="{38955229-945A-435E-833D-83E66CEF68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4877" y="846138"/>
            <a:ext cx="4358640" cy="5029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CF8CB21-81C1-487C-BE0E-51CDA7C1D1CD}"/>
              </a:ext>
            </a:extLst>
          </p:cNvPr>
          <p:cNvSpPr>
            <a:spLocks noGrp="1" noChangeArrowheads="1"/>
          </p:cNvSpPr>
          <p:nvPr>
            <p:ph type="title"/>
          </p:nvPr>
        </p:nvSpPr>
        <p:spPr/>
        <p:txBody>
          <a:bodyPr/>
          <a:lstStyle/>
          <a:p>
            <a:pPr eaLnBrk="1" hangingPunct="1"/>
            <a:r>
              <a:rPr lang="en-US" altLang="en-US"/>
              <a:t>Why a ceremony?</a:t>
            </a:r>
          </a:p>
        </p:txBody>
      </p:sp>
      <p:sp>
        <p:nvSpPr>
          <p:cNvPr id="46083" name="Rectangle 3">
            <a:extLst>
              <a:ext uri="{FF2B5EF4-FFF2-40B4-BE49-F238E27FC236}">
                <a16:creationId xmlns:a16="http://schemas.microsoft.com/office/drawing/2014/main" id="{EF6EE72D-7E69-419D-8133-A2C82DC4F5A0}"/>
              </a:ext>
            </a:extLst>
          </p:cNvPr>
          <p:cNvSpPr>
            <a:spLocks noGrp="1" noChangeArrowheads="1"/>
          </p:cNvSpPr>
          <p:nvPr>
            <p:ph type="body" sz="half" idx="1"/>
          </p:nvPr>
        </p:nvSpPr>
        <p:spPr>
          <a:xfrm>
            <a:off x="1981200" y="1600200"/>
            <a:ext cx="5638800" cy="4953000"/>
          </a:xfrm>
        </p:spPr>
        <p:txBody>
          <a:bodyPr/>
          <a:lstStyle/>
          <a:p>
            <a:pPr eaLnBrk="1" hangingPunct="1"/>
            <a:r>
              <a:rPr lang="en-US" altLang="en-US"/>
              <a:t>A marriage provides occasion to celebrate God’s first institution; reminds us of the biblical pattern; and is the most pure and noble moment in any society.</a:t>
            </a:r>
          </a:p>
          <a:p>
            <a:pPr eaLnBrk="1" hangingPunct="1"/>
            <a:r>
              <a:rPr lang="en-US" altLang="en-US"/>
              <a:t>A marriage performed by a licensed minister (or civil authority) gives legal status and privileges to each other and to their offspring.</a:t>
            </a:r>
          </a:p>
        </p:txBody>
      </p:sp>
      <p:sp>
        <p:nvSpPr>
          <p:cNvPr id="46085" name="Slide Number Placeholder 6">
            <a:extLst>
              <a:ext uri="{FF2B5EF4-FFF2-40B4-BE49-F238E27FC236}">
                <a16:creationId xmlns:a16="http://schemas.microsoft.com/office/drawing/2014/main" id="{4BAC6826-D6E0-44F4-B42D-55EA0C5EF5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965D30E-EA23-4322-98F1-5D3FCF68C735}" type="slidenum">
              <a:rPr lang="en-US" altLang="en-US" sz="1800"/>
              <a:pPr eaLnBrk="1" hangingPunct="1">
                <a:spcBef>
                  <a:spcPct val="0"/>
                </a:spcBef>
                <a:buFontTx/>
                <a:buNone/>
              </a:pPr>
              <a:t>25</a:t>
            </a:fld>
            <a:endParaRPr lang="en-US" altLang="en-US" sz="1800"/>
          </a:p>
        </p:txBody>
      </p:sp>
      <p:pic>
        <p:nvPicPr>
          <p:cNvPr id="4" name="Picture 3" descr="Person holding bouquet">
            <a:extLst>
              <a:ext uri="{FF2B5EF4-FFF2-40B4-BE49-F238E27FC236}">
                <a16:creationId xmlns:a16="http://schemas.microsoft.com/office/drawing/2014/main" id="{2D4C3DE3-7CE9-4204-AB01-5F92701071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400" y="1701523"/>
            <a:ext cx="3581400" cy="42598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BC56E91-840D-4DD6-9FF8-3C9D17C3BD3B}"/>
              </a:ext>
            </a:extLst>
          </p:cNvPr>
          <p:cNvSpPr>
            <a:spLocks noGrp="1" noChangeArrowheads="1"/>
          </p:cNvSpPr>
          <p:nvPr>
            <p:ph type="title"/>
          </p:nvPr>
        </p:nvSpPr>
        <p:spPr/>
        <p:txBody>
          <a:bodyPr/>
          <a:lstStyle/>
          <a:p>
            <a:pPr eaLnBrk="1" hangingPunct="1"/>
            <a:r>
              <a:rPr lang="en-US" altLang="en-US"/>
              <a:t>Wedding Bell Blues</a:t>
            </a:r>
          </a:p>
        </p:txBody>
      </p:sp>
      <p:sp>
        <p:nvSpPr>
          <p:cNvPr id="47107" name="Rectangle 3">
            <a:extLst>
              <a:ext uri="{FF2B5EF4-FFF2-40B4-BE49-F238E27FC236}">
                <a16:creationId xmlns:a16="http://schemas.microsoft.com/office/drawing/2014/main" id="{453CE8FB-8507-416D-83A5-8F56FFBA4A18}"/>
              </a:ext>
            </a:extLst>
          </p:cNvPr>
          <p:cNvSpPr>
            <a:spLocks noGrp="1" noChangeArrowheads="1"/>
          </p:cNvSpPr>
          <p:nvPr>
            <p:ph type="body" sz="half" idx="1"/>
          </p:nvPr>
        </p:nvSpPr>
        <p:spPr>
          <a:xfrm>
            <a:off x="1981200" y="1600201"/>
            <a:ext cx="6019800" cy="4525963"/>
          </a:xfrm>
        </p:spPr>
        <p:txBody>
          <a:bodyPr/>
          <a:lstStyle/>
          <a:p>
            <a:pPr eaLnBrk="1" hangingPunct="1"/>
            <a:r>
              <a:rPr lang="en-US" altLang="en-US" sz="2400"/>
              <a:t>Because marriage joins two sinners for life, liberal forgiveness is required, before bitterness develops (Matt. 18:21-22; Heb. 12:15; Eph. 4:26-27).  </a:t>
            </a:r>
          </a:p>
          <a:p>
            <a:pPr eaLnBrk="1" hangingPunct="1"/>
            <a:r>
              <a:rPr lang="en-US" altLang="en-US" sz="2400"/>
              <a:t>No other relationship tests character as does marriage.  Just prior to Paul discussed marriage in depth, he wrote, “be filled with the Spirit” (Eph. 5:18, NIV; see Gal. 5:22-23).</a:t>
            </a:r>
          </a:p>
          <a:p>
            <a:pPr eaLnBrk="1" hangingPunct="1"/>
            <a:r>
              <a:rPr lang="en-US" altLang="en-US" sz="2400"/>
              <a:t>Adultery, however, breaks the marriage union.  Forgiveness may or may not be extended.</a:t>
            </a:r>
          </a:p>
        </p:txBody>
      </p:sp>
      <p:pic>
        <p:nvPicPr>
          <p:cNvPr id="47108" name="Picture 4" descr="j0119007">
            <a:extLst>
              <a:ext uri="{FF2B5EF4-FFF2-40B4-BE49-F238E27FC236}">
                <a16:creationId xmlns:a16="http://schemas.microsoft.com/office/drawing/2014/main" id="{D3993848-F596-4371-96B2-0106FD7A752A}"/>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8077201" y="1295401"/>
            <a:ext cx="2447925" cy="4525963"/>
          </a:xfrm>
          <a:noFill/>
        </p:spPr>
      </p:pic>
      <p:sp>
        <p:nvSpPr>
          <p:cNvPr id="47109" name="Slide Number Placeholder 6">
            <a:extLst>
              <a:ext uri="{FF2B5EF4-FFF2-40B4-BE49-F238E27FC236}">
                <a16:creationId xmlns:a16="http://schemas.microsoft.com/office/drawing/2014/main" id="{87C12971-3146-4E56-95F6-16E3D1FEEB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7BF1081-59B1-4412-AAC9-6295B45C32CB}" type="slidenum">
              <a:rPr lang="en-US" altLang="en-US" sz="1800"/>
              <a:pPr eaLnBrk="1" hangingPunct="1">
                <a:spcBef>
                  <a:spcPct val="0"/>
                </a:spcBef>
                <a:buFontTx/>
                <a:buNone/>
              </a:pPr>
              <a:t>26</a:t>
            </a:fld>
            <a:endParaRPr lang="en-US"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5C3C9B4-C7DC-4DAE-B169-B81D84AFE598}"/>
              </a:ext>
            </a:extLst>
          </p:cNvPr>
          <p:cNvSpPr>
            <a:spLocks noGrp="1" noChangeArrowheads="1"/>
          </p:cNvSpPr>
          <p:nvPr>
            <p:ph type="title"/>
          </p:nvPr>
        </p:nvSpPr>
        <p:spPr/>
        <p:txBody>
          <a:bodyPr/>
          <a:lstStyle/>
          <a:p>
            <a:pPr eaLnBrk="1" hangingPunct="1"/>
            <a:r>
              <a:rPr lang="en-US" altLang="en-US" sz="4000"/>
              <a:t>God Protects Sexual Relationships</a:t>
            </a:r>
          </a:p>
        </p:txBody>
      </p:sp>
      <p:sp>
        <p:nvSpPr>
          <p:cNvPr id="21507" name="Rectangle 3">
            <a:extLst>
              <a:ext uri="{FF2B5EF4-FFF2-40B4-BE49-F238E27FC236}">
                <a16:creationId xmlns:a16="http://schemas.microsoft.com/office/drawing/2014/main" id="{A9665E81-193D-42E9-9B9F-7FAB71CC2CE1}"/>
              </a:ext>
            </a:extLst>
          </p:cNvPr>
          <p:cNvSpPr>
            <a:spLocks noGrp="1" noChangeArrowheads="1"/>
          </p:cNvSpPr>
          <p:nvPr>
            <p:ph type="body" sz="half" idx="1"/>
          </p:nvPr>
        </p:nvSpPr>
        <p:spPr>
          <a:xfrm>
            <a:off x="4495800" y="1524001"/>
            <a:ext cx="6172200" cy="4525963"/>
          </a:xfrm>
        </p:spPr>
        <p:txBody>
          <a:bodyPr/>
          <a:lstStyle/>
          <a:p>
            <a:pPr eaLnBrk="1" hangingPunct="1"/>
            <a:r>
              <a:rPr lang="en-US" altLang="en-US"/>
              <a:t>Adultery</a:t>
            </a:r>
          </a:p>
          <a:p>
            <a:pPr lvl="1" eaLnBrk="1" hangingPunct="1"/>
            <a:r>
              <a:rPr lang="en-US" altLang="en-US"/>
              <a:t>He warns adulterers (those married who have sex outside of marriage) and fornicators (the unmarried having sex) that they will be punished with hell, apart from repentance and faith in Christ </a:t>
            </a:r>
            <a:br>
              <a:rPr lang="en-US" altLang="en-US"/>
            </a:br>
            <a:r>
              <a:rPr lang="en-US" altLang="en-US"/>
              <a:t>(1 Cor. 6:9-10, 18).</a:t>
            </a:r>
          </a:p>
          <a:p>
            <a:pPr lvl="1" eaLnBrk="1" hangingPunct="1"/>
            <a:r>
              <a:rPr lang="en-US" altLang="en-US"/>
              <a:t>God sees all our sexual behavior, even in darkness (Prov. 5:21)--as He did King David’s (2 Sam. 12:9).</a:t>
            </a:r>
          </a:p>
          <a:p>
            <a:pPr eaLnBrk="1" hangingPunct="1"/>
            <a:endParaRPr lang="en-US" altLang="en-US"/>
          </a:p>
        </p:txBody>
      </p:sp>
      <p:sp>
        <p:nvSpPr>
          <p:cNvPr id="48133" name="Slide Number Placeholder 6">
            <a:extLst>
              <a:ext uri="{FF2B5EF4-FFF2-40B4-BE49-F238E27FC236}">
                <a16:creationId xmlns:a16="http://schemas.microsoft.com/office/drawing/2014/main" id="{32C541E8-A373-4FBF-B876-B371B98E41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1F59D6C-A51C-4F73-9A7D-3562BC66B277}" type="slidenum">
              <a:rPr lang="en-US" altLang="en-US" sz="1800"/>
              <a:pPr eaLnBrk="1" hangingPunct="1">
                <a:spcBef>
                  <a:spcPct val="0"/>
                </a:spcBef>
                <a:buFontTx/>
                <a:buNone/>
              </a:pPr>
              <a:t>27</a:t>
            </a:fld>
            <a:endParaRPr lang="en-US" altLang="en-US" sz="1800"/>
          </a:p>
        </p:txBody>
      </p:sp>
      <p:pic>
        <p:nvPicPr>
          <p:cNvPr id="7" name="Picture 6" descr="Man holding ring">
            <a:extLst>
              <a:ext uri="{FF2B5EF4-FFF2-40B4-BE49-F238E27FC236}">
                <a16:creationId xmlns:a16="http://schemas.microsoft.com/office/drawing/2014/main" id="{44AE90CB-7B8D-4D68-A238-B76EB205AA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0" y="1676400"/>
            <a:ext cx="3245260" cy="3732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1000">
                                          <p:stCondLst>
                                            <p:cond delay="0"/>
                                          </p:stCondLst>
                                        </p:cTn>
                                        <p:tgtEl>
                                          <p:spTgt spid="2150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1000">
                                          <p:stCondLst>
                                            <p:cond delay="0"/>
                                          </p:stCondLst>
                                        </p:cTn>
                                        <p:tgtEl>
                                          <p:spTgt spid="2150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Effect transition="in" filter="fade">
                                      <p:cBhvr>
                                        <p:cTn id="24" dur="1000">
                                          <p:stCondLst>
                                            <p:cond delay="0"/>
                                          </p:stCondLst>
                                        </p:cTn>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339B417-E65D-465D-A115-35AE04A6CFB0}"/>
              </a:ext>
            </a:extLst>
          </p:cNvPr>
          <p:cNvSpPr>
            <a:spLocks noGrp="1" noChangeArrowheads="1"/>
          </p:cNvSpPr>
          <p:nvPr>
            <p:ph type="title"/>
          </p:nvPr>
        </p:nvSpPr>
        <p:spPr>
          <a:xfrm>
            <a:off x="5259388" y="586255"/>
            <a:ext cx="5637212" cy="1143000"/>
          </a:xfrm>
        </p:spPr>
        <p:txBody>
          <a:bodyPr/>
          <a:lstStyle/>
          <a:p>
            <a:pPr eaLnBrk="1" hangingPunct="1"/>
            <a:r>
              <a:rPr lang="en-US" altLang="en-US" sz="4000" dirty="0"/>
              <a:t>Steps Toward Adultery</a:t>
            </a:r>
          </a:p>
        </p:txBody>
      </p:sp>
      <p:sp>
        <p:nvSpPr>
          <p:cNvPr id="23555" name="Rectangle 3">
            <a:extLst>
              <a:ext uri="{FF2B5EF4-FFF2-40B4-BE49-F238E27FC236}">
                <a16:creationId xmlns:a16="http://schemas.microsoft.com/office/drawing/2014/main" id="{4C9A15F8-DAD0-4434-B440-3EF14844710A}"/>
              </a:ext>
            </a:extLst>
          </p:cNvPr>
          <p:cNvSpPr>
            <a:spLocks noGrp="1" noChangeArrowheads="1"/>
          </p:cNvSpPr>
          <p:nvPr>
            <p:ph type="body" sz="half" idx="1"/>
          </p:nvPr>
        </p:nvSpPr>
        <p:spPr>
          <a:xfrm>
            <a:off x="5259388" y="1828800"/>
            <a:ext cx="6018212" cy="3200400"/>
          </a:xfrm>
        </p:spPr>
        <p:txBody>
          <a:bodyPr/>
          <a:lstStyle/>
          <a:p>
            <a:pPr eaLnBrk="1" hangingPunct="1">
              <a:lnSpc>
                <a:spcPct val="80000"/>
              </a:lnSpc>
            </a:pPr>
            <a:r>
              <a:rPr lang="en-US" altLang="en-US" sz="2400" dirty="0"/>
              <a:t>This begins in the heart, by watching another’s partner (Prov. 4:23; 6:25; Matt. 15:19), or watching a virgin (Job 31:1).</a:t>
            </a:r>
          </a:p>
          <a:p>
            <a:pPr eaLnBrk="1" hangingPunct="1">
              <a:lnSpc>
                <a:spcPct val="80000"/>
              </a:lnSpc>
            </a:pPr>
            <a:r>
              <a:rPr lang="en-US" altLang="en-US" sz="2400" dirty="0"/>
              <a:t>We make provision for the flesh (Rom. 13:12-14) when we allow unholy liberties with our eyes, including what we see on TV, videos, the Web and in magazines and books.</a:t>
            </a:r>
          </a:p>
        </p:txBody>
      </p:sp>
      <p:sp>
        <p:nvSpPr>
          <p:cNvPr id="49157" name="Slide Number Placeholder 6">
            <a:extLst>
              <a:ext uri="{FF2B5EF4-FFF2-40B4-BE49-F238E27FC236}">
                <a16:creationId xmlns:a16="http://schemas.microsoft.com/office/drawing/2014/main" id="{0E72BA85-1C65-452F-9E79-98CEB1ADD1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15E5E5D-B38C-4A7D-B6D4-92815ABBBE30}" type="slidenum">
              <a:rPr lang="en-US" altLang="en-US" sz="1800"/>
              <a:pPr eaLnBrk="1" hangingPunct="1">
                <a:spcBef>
                  <a:spcPct val="0"/>
                </a:spcBef>
                <a:buFontTx/>
                <a:buNone/>
              </a:pPr>
              <a:t>28</a:t>
            </a:fld>
            <a:endParaRPr lang="en-US" altLang="en-US" sz="1800"/>
          </a:p>
        </p:txBody>
      </p:sp>
      <p:pic>
        <p:nvPicPr>
          <p:cNvPr id="4" name="Picture 3" descr="Woman wearing fancy clothes">
            <a:extLst>
              <a:ext uri="{FF2B5EF4-FFF2-40B4-BE49-F238E27FC236}">
                <a16:creationId xmlns:a16="http://schemas.microsoft.com/office/drawing/2014/main" id="{120C16FD-2983-42C8-9613-77D2B7BEBE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8800" y="212762"/>
            <a:ext cx="3351213" cy="3802337"/>
          </a:xfrm>
          <a:prstGeom prst="rect">
            <a:avLst/>
          </a:prstGeom>
        </p:spPr>
      </p:pic>
      <p:sp>
        <p:nvSpPr>
          <p:cNvPr id="5" name="TextBox 4">
            <a:extLst>
              <a:ext uri="{FF2B5EF4-FFF2-40B4-BE49-F238E27FC236}">
                <a16:creationId xmlns:a16="http://schemas.microsoft.com/office/drawing/2014/main" id="{CD3A9358-3E1C-4329-9B0D-871B83F1C0EE}"/>
              </a:ext>
            </a:extLst>
          </p:cNvPr>
          <p:cNvSpPr txBox="1"/>
          <p:nvPr/>
        </p:nvSpPr>
        <p:spPr>
          <a:xfrm>
            <a:off x="1843043" y="4343400"/>
            <a:ext cx="8382000" cy="1551194"/>
          </a:xfrm>
          <a:prstGeom prst="rect">
            <a:avLst/>
          </a:prstGeom>
          <a:noFill/>
        </p:spPr>
        <p:txBody>
          <a:bodyPr wrap="square" rtlCol="0">
            <a:spAutoFit/>
          </a:bodyPr>
          <a:lstStyle/>
          <a:p>
            <a:pPr marL="342900" indent="-342900" eaLnBrk="1" hangingPunct="1">
              <a:lnSpc>
                <a:spcPct val="80000"/>
              </a:lnSpc>
              <a:buFont typeface="Arial" panose="020B0604020202020204" pitchFamily="34" charset="0"/>
              <a:buChar char="•"/>
            </a:pPr>
            <a:r>
              <a:rPr lang="en-US" altLang="en-US" sz="2400" dirty="0"/>
              <a:t>This is self-destructive behavior (Dr. Laura Schlesinger), because it cannot be satisfied within the will of God.</a:t>
            </a:r>
          </a:p>
          <a:p>
            <a:pPr marL="342900" indent="-342900" eaLnBrk="1" hangingPunct="1">
              <a:lnSpc>
                <a:spcPct val="80000"/>
              </a:lnSpc>
              <a:buFont typeface="Arial" panose="020B0604020202020204" pitchFamily="34" charset="0"/>
              <a:buChar char="•"/>
            </a:pPr>
            <a:r>
              <a:rPr lang="en-US" altLang="en-US" sz="2400" dirty="0"/>
              <a:t>Pornography offends the spouse and puts ungodly pressure on the sexual relationship.</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 calcmode="lin" valueType="num">
                                      <p:cBhvr additive="base">
                                        <p:cTn id="14" dur="1000" fill="hold">
                                          <p:stCondLst>
                                            <p:cond delay="0"/>
                                          </p:stCondLst>
                                        </p:cTn>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2355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23555">
                                            <p:txEl>
                                              <p:pRg st="0" end="0"/>
                                            </p:txEl>
                                          </p:spTgt>
                                        </p:tgtEl>
                                        <p:attrNameLst>
                                          <p:attrName>style.visibility</p:attrName>
                                        </p:attrNameLst>
                                      </p:cBhvr>
                                      <p:to>
                                        <p:strVal val="visible"/>
                                      </p:to>
                                    </p:set>
                                    <p:anim calcmode="lin" valueType="num">
                                      <p:cBhvr additive="base">
                                        <p:cTn id="20" dur="1000" fill="hold">
                                          <p:stCondLst>
                                            <p:cond delay="0"/>
                                          </p:stCondLst>
                                        </p:cTn>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2355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rev="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8218EE6-9AF6-49D8-9AFF-0FC542335FF2}"/>
              </a:ext>
            </a:extLst>
          </p:cNvPr>
          <p:cNvSpPr>
            <a:spLocks noGrp="1" noChangeArrowheads="1"/>
          </p:cNvSpPr>
          <p:nvPr>
            <p:ph type="title"/>
          </p:nvPr>
        </p:nvSpPr>
        <p:spPr>
          <a:xfrm>
            <a:off x="2514600" y="838200"/>
            <a:ext cx="3276600" cy="1143000"/>
          </a:xfrm>
        </p:spPr>
        <p:txBody>
          <a:bodyPr/>
          <a:lstStyle/>
          <a:p>
            <a:pPr eaLnBrk="1" hangingPunct="1"/>
            <a:r>
              <a:rPr lang="en-US" altLang="en-US" sz="4000"/>
              <a:t>Antidotes to Adultery</a:t>
            </a:r>
          </a:p>
        </p:txBody>
      </p:sp>
      <p:sp>
        <p:nvSpPr>
          <p:cNvPr id="24579" name="Rectangle 3">
            <a:extLst>
              <a:ext uri="{FF2B5EF4-FFF2-40B4-BE49-F238E27FC236}">
                <a16:creationId xmlns:a16="http://schemas.microsoft.com/office/drawing/2014/main" id="{CCDFACC1-173B-4744-8A09-295EBEEA1F92}"/>
              </a:ext>
            </a:extLst>
          </p:cNvPr>
          <p:cNvSpPr>
            <a:spLocks noGrp="1" noChangeArrowheads="1"/>
          </p:cNvSpPr>
          <p:nvPr>
            <p:ph type="body" sz="half" idx="1"/>
          </p:nvPr>
        </p:nvSpPr>
        <p:spPr>
          <a:xfrm>
            <a:off x="647700" y="3429000"/>
            <a:ext cx="11049000" cy="3124200"/>
          </a:xfrm>
        </p:spPr>
        <p:txBody>
          <a:bodyPr/>
          <a:lstStyle/>
          <a:p>
            <a:pPr eaLnBrk="1" hangingPunct="1"/>
            <a:r>
              <a:rPr lang="en-US" altLang="en-US" dirty="0"/>
              <a:t>If you’re unmarried and cannot control yourself, marry (1 Cor. 7:9).</a:t>
            </a:r>
          </a:p>
          <a:p>
            <a:pPr eaLnBrk="1" hangingPunct="1"/>
            <a:r>
              <a:rPr lang="en-US" altLang="en-US" dirty="0"/>
              <a:t>However, marriage obviously doesn’t solve the problem of illicit sexual relations or there would be no adultery (Bill </a:t>
            </a:r>
            <a:r>
              <a:rPr lang="en-US" altLang="en-US" dirty="0" err="1"/>
              <a:t>Gothard</a:t>
            </a:r>
            <a:r>
              <a:rPr lang="en-US" altLang="en-US" dirty="0"/>
              <a:t>).</a:t>
            </a:r>
          </a:p>
          <a:p>
            <a:pPr eaLnBrk="1" hangingPunct="1"/>
            <a:r>
              <a:rPr lang="en-US" altLang="en-US" dirty="0"/>
              <a:t>A joyful marriage—including rejoicing in each other sexually—is perhaps the best antidote (Prov. 5:15-19, Song of Solomon 4).</a:t>
            </a:r>
          </a:p>
        </p:txBody>
      </p:sp>
      <p:pic>
        <p:nvPicPr>
          <p:cNvPr id="50180" name="Picture 4" descr="j0148981">
            <a:extLst>
              <a:ext uri="{FF2B5EF4-FFF2-40B4-BE49-F238E27FC236}">
                <a16:creationId xmlns:a16="http://schemas.microsoft.com/office/drawing/2014/main" id="{DBD6AD8D-3F21-4C7F-B63D-0A6B464DA0A6}"/>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172200" y="76200"/>
            <a:ext cx="4419600" cy="2946400"/>
          </a:xfrm>
          <a:noFill/>
        </p:spPr>
      </p:pic>
      <p:sp>
        <p:nvSpPr>
          <p:cNvPr id="50181" name="Slide Number Placeholder 6">
            <a:extLst>
              <a:ext uri="{FF2B5EF4-FFF2-40B4-BE49-F238E27FC236}">
                <a16:creationId xmlns:a16="http://schemas.microsoft.com/office/drawing/2014/main" id="{B39A0741-87EB-4785-B98E-CFB577CA4F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2A65D55-BB68-4938-8546-9890071F5FB3}" type="slidenum">
              <a:rPr lang="en-US" altLang="en-US" sz="1800"/>
              <a:pPr eaLnBrk="1" hangingPunct="1">
                <a:spcBef>
                  <a:spcPct val="0"/>
                </a:spcBef>
                <a:buFontTx/>
                <a:buNone/>
              </a:pPr>
              <a:t>29</a:t>
            </a:fld>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fade">
                                      <p:cBhvr>
                                        <p:cTn id="14" dur="1000">
                                          <p:stCondLst>
                                            <p:cond delay="0"/>
                                          </p:stCondLst>
                                        </p:cTn>
                                        <p:tgtEl>
                                          <p:spTgt spid="245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Effect transition="in" filter="fade">
                                      <p:cBhvr>
                                        <p:cTn id="19" dur="1000">
                                          <p:stCondLst>
                                            <p:cond delay="0"/>
                                          </p:stCondLst>
                                        </p:cTn>
                                        <p:tgtEl>
                                          <p:spTgt spid="2457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Effect transition="in" filter="fade">
                                      <p:cBhvr>
                                        <p:cTn id="24" dur="1000">
                                          <p:stCondLst>
                                            <p:cond delay="0"/>
                                          </p:stCondLst>
                                        </p:cTn>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33F06B6-B3C7-4656-A8DB-9F662F1E120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554E60-7682-4D17-B667-17DAFBA736E0}" type="slidenum">
              <a:rPr lang="en-US" altLang="en-US">
                <a:latin typeface="Tahoma" panose="020B0604030504040204" pitchFamily="34" charset="0"/>
              </a:rPr>
              <a:pPr eaLnBrk="1" hangingPunct="1"/>
              <a:t>3</a:t>
            </a:fld>
            <a:endParaRPr lang="en-US" altLang="en-US">
              <a:latin typeface="Tahoma" panose="020B0604030504040204" pitchFamily="34" charset="0"/>
            </a:endParaRPr>
          </a:p>
        </p:txBody>
      </p:sp>
      <p:sp>
        <p:nvSpPr>
          <p:cNvPr id="5122" name="Rectangle 2">
            <a:extLst>
              <a:ext uri="{FF2B5EF4-FFF2-40B4-BE49-F238E27FC236}">
                <a16:creationId xmlns:a16="http://schemas.microsoft.com/office/drawing/2014/main" id="{8DAF1D6F-68A0-4F22-961A-F5C6BBFB8177}"/>
              </a:ext>
            </a:extLst>
          </p:cNvPr>
          <p:cNvSpPr>
            <a:spLocks noGrp="1" noChangeArrowheads="1"/>
          </p:cNvSpPr>
          <p:nvPr>
            <p:ph type="title"/>
          </p:nvPr>
        </p:nvSpPr>
        <p:spPr/>
        <p:txBody>
          <a:bodyPr/>
          <a:lstStyle/>
          <a:p>
            <a:pPr eaLnBrk="1" hangingPunct="1">
              <a:defRPr/>
            </a:pPr>
            <a:r>
              <a:rPr lang="en-US"/>
              <a:t>Homosexuality/Lesbianism 1</a:t>
            </a:r>
            <a:r>
              <a:rPr lang="en-US">
                <a:cs typeface="Arial" charset="0"/>
              </a:rPr>
              <a:t>≠</a:t>
            </a:r>
            <a:r>
              <a:rPr lang="en-US"/>
              <a:t>1</a:t>
            </a:r>
          </a:p>
        </p:txBody>
      </p:sp>
      <p:sp>
        <p:nvSpPr>
          <p:cNvPr id="5123" name="Rectangle 3">
            <a:extLst>
              <a:ext uri="{FF2B5EF4-FFF2-40B4-BE49-F238E27FC236}">
                <a16:creationId xmlns:a16="http://schemas.microsoft.com/office/drawing/2014/main" id="{8DEE25CD-3AD9-430C-926B-488E0E3E7AED}"/>
              </a:ext>
            </a:extLst>
          </p:cNvPr>
          <p:cNvSpPr>
            <a:spLocks noGrp="1" noChangeArrowheads="1"/>
          </p:cNvSpPr>
          <p:nvPr>
            <p:ph type="body" idx="1"/>
          </p:nvPr>
        </p:nvSpPr>
        <p:spPr/>
        <p:txBody>
          <a:bodyPr/>
          <a:lstStyle/>
          <a:p>
            <a:pPr eaLnBrk="1" hangingPunct="1">
              <a:lnSpc>
                <a:spcPct val="90000"/>
              </a:lnSpc>
              <a:defRPr/>
            </a:pPr>
            <a:r>
              <a:rPr lang="en-US"/>
              <a:t>God’s view of homosexuality is seen by His treatment of Sodom (Gen. 19:24-25).</a:t>
            </a:r>
          </a:p>
          <a:p>
            <a:pPr lvl="1" eaLnBrk="1" hangingPunct="1">
              <a:lnSpc>
                <a:spcPct val="90000"/>
              </a:lnSpc>
              <a:defRPr/>
            </a:pPr>
            <a:r>
              <a:rPr lang="en-US"/>
              <a:t>Homosexuality may be encouraged by domineering mothers and weak fathers, but Scripture calls it impurity and degradation (Romans 1:24).</a:t>
            </a:r>
          </a:p>
          <a:p>
            <a:pPr lvl="1" eaLnBrk="1" hangingPunct="1">
              <a:lnSpc>
                <a:spcPct val="90000"/>
              </a:lnSpc>
              <a:defRPr/>
            </a:pPr>
            <a:r>
              <a:rPr lang="en-US"/>
              <a:t>Those openly flaunting their sin are believing a lie (Romans 1:25).</a:t>
            </a:r>
          </a:p>
          <a:p>
            <a:pPr eaLnBrk="1" hangingPunct="1">
              <a:lnSpc>
                <a:spcPct val="90000"/>
              </a:lnSpc>
              <a:defRPr/>
            </a:pPr>
            <a:r>
              <a:rPr lang="en-US"/>
              <a:t>Christians are to treat them with no less Christian charity than other pagans.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057EF3E-036E-4F74-815C-DB2DA7E6E311}"/>
              </a:ext>
            </a:extLst>
          </p:cNvPr>
          <p:cNvSpPr>
            <a:spLocks noGrp="1" noChangeArrowheads="1"/>
          </p:cNvSpPr>
          <p:nvPr>
            <p:ph type="title"/>
          </p:nvPr>
        </p:nvSpPr>
        <p:spPr>
          <a:xfrm>
            <a:off x="1981200" y="990600"/>
            <a:ext cx="3657600" cy="990600"/>
          </a:xfrm>
        </p:spPr>
        <p:txBody>
          <a:bodyPr/>
          <a:lstStyle/>
          <a:p>
            <a:pPr eaLnBrk="1" hangingPunct="1"/>
            <a:r>
              <a:rPr lang="en-US" altLang="en-US" sz="4000"/>
              <a:t>Why Say “No”</a:t>
            </a:r>
          </a:p>
        </p:txBody>
      </p:sp>
      <p:sp>
        <p:nvSpPr>
          <p:cNvPr id="27651" name="Rectangle 3">
            <a:extLst>
              <a:ext uri="{FF2B5EF4-FFF2-40B4-BE49-F238E27FC236}">
                <a16:creationId xmlns:a16="http://schemas.microsoft.com/office/drawing/2014/main" id="{86855D15-2EB4-4724-ABCB-CCC8B5D171C6}"/>
              </a:ext>
            </a:extLst>
          </p:cNvPr>
          <p:cNvSpPr>
            <a:spLocks noGrp="1" noChangeArrowheads="1"/>
          </p:cNvSpPr>
          <p:nvPr>
            <p:ph type="body" sz="half" idx="1"/>
          </p:nvPr>
        </p:nvSpPr>
        <p:spPr>
          <a:xfrm>
            <a:off x="1981200" y="2286000"/>
            <a:ext cx="8382000" cy="4495800"/>
          </a:xfrm>
          <a:noFill/>
        </p:spPr>
        <p:txBody>
          <a:bodyPr/>
          <a:lstStyle/>
          <a:p>
            <a:pPr eaLnBrk="1" hangingPunct="1"/>
            <a:r>
              <a:rPr lang="en-US" altLang="en-US"/>
              <a:t>A woman who gives away her virginity without the vows of marriage is incredibly blind or ignorant.  She squanders her purity and her body and the man takes advantage of her, taking without giving security.</a:t>
            </a:r>
          </a:p>
          <a:p>
            <a:pPr eaLnBrk="1" hangingPunct="1"/>
            <a:r>
              <a:rPr lang="en-US" altLang="en-US"/>
              <a:t>According to one study, only 10% of those living together unmarried eventually marry each other.</a:t>
            </a:r>
          </a:p>
          <a:p>
            <a:pPr eaLnBrk="1" hangingPunct="1"/>
            <a:r>
              <a:rPr lang="en-US" altLang="en-US"/>
              <a:t>“Why buy the cow, when you can have the milk for free?”  There is little leverage for marriage left (Jehosaphat Wanyama).</a:t>
            </a:r>
          </a:p>
        </p:txBody>
      </p:sp>
      <p:pic>
        <p:nvPicPr>
          <p:cNvPr id="51204" name="Picture 4" descr="Afam fem+">
            <a:extLst>
              <a:ext uri="{FF2B5EF4-FFF2-40B4-BE49-F238E27FC236}">
                <a16:creationId xmlns:a16="http://schemas.microsoft.com/office/drawing/2014/main" id="{00653198-0BA9-44BF-ABE7-C3EA667627C7}"/>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562600" y="76201"/>
            <a:ext cx="5029200" cy="2263775"/>
          </a:xfrm>
          <a:noFill/>
        </p:spPr>
      </p:pic>
      <p:sp>
        <p:nvSpPr>
          <p:cNvPr id="51205" name="Slide Number Placeholder 6">
            <a:extLst>
              <a:ext uri="{FF2B5EF4-FFF2-40B4-BE49-F238E27FC236}">
                <a16:creationId xmlns:a16="http://schemas.microsoft.com/office/drawing/2014/main" id="{26D45B90-EEDC-4900-884E-8EFFF61B94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B0838C5-4DD2-484F-9336-BFB452578E89}" type="slidenum">
              <a:rPr lang="en-US" altLang="en-US" sz="1800"/>
              <a:pPr eaLnBrk="1" hangingPunct="1">
                <a:spcBef>
                  <a:spcPct val="0"/>
                </a:spcBef>
                <a:buFontTx/>
                <a:buNone/>
              </a:pPr>
              <a:t>30</a:t>
            </a:fld>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 calcmode="lin" valueType="num">
                                      <p:cBhvr additive="base">
                                        <p:cTn id="14" dur="1000" fill="hold">
                                          <p:stCondLst>
                                            <p:cond delay="0"/>
                                          </p:stCondLst>
                                        </p:cTn>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2765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27651">
                                            <p:txEl>
                                              <p:pRg st="1" end="1"/>
                                            </p:txEl>
                                          </p:spTgt>
                                        </p:tgtEl>
                                        <p:attrNameLst>
                                          <p:attrName>style.visibility</p:attrName>
                                        </p:attrNameLst>
                                      </p:cBhvr>
                                      <p:to>
                                        <p:strVal val="visible"/>
                                      </p:to>
                                    </p:set>
                                    <p:anim calcmode="lin" valueType="num">
                                      <p:cBhvr additive="base">
                                        <p:cTn id="20" dur="1000" fill="hold">
                                          <p:stCondLst>
                                            <p:cond delay="0"/>
                                          </p:stCondLst>
                                        </p:cTn>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276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27651">
                                            <p:txEl>
                                              <p:pRg st="0" end="0"/>
                                            </p:txEl>
                                          </p:spTgt>
                                        </p:tgtEl>
                                        <p:attrNameLst>
                                          <p:attrName>style.visibility</p:attrName>
                                        </p:attrNameLst>
                                      </p:cBhvr>
                                      <p:to>
                                        <p:strVal val="visible"/>
                                      </p:to>
                                    </p:set>
                                    <p:anim calcmode="lin" valueType="num">
                                      <p:cBhvr additive="base">
                                        <p:cTn id="26" dur="1000" fill="hold">
                                          <p:stCondLst>
                                            <p:cond delay="0"/>
                                          </p:stCondLst>
                                        </p:cTn>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2765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rev="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3B30BC3-87DF-4FB6-9E27-0985F685CC2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95CE98-4847-492B-AAD3-156B066D2654}" type="slidenum">
              <a:rPr lang="en-US" altLang="en-US">
                <a:latin typeface="Times New Roman" panose="02020603050405020304" pitchFamily="18" charset="0"/>
              </a:rPr>
              <a:pPr eaLnBrk="1" hangingPunct="1"/>
              <a:t>31</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B05901FA-ACBB-4BB9-88A6-85CE6EF97481}"/>
              </a:ext>
            </a:extLst>
          </p:cNvPr>
          <p:cNvSpPr>
            <a:spLocks noGrp="1" noChangeArrowheads="1"/>
          </p:cNvSpPr>
          <p:nvPr>
            <p:ph type="title"/>
          </p:nvPr>
        </p:nvSpPr>
        <p:spPr/>
        <p:txBody>
          <a:bodyPr/>
          <a:lstStyle/>
          <a:p>
            <a:pPr eaLnBrk="1" hangingPunct="1">
              <a:defRPr/>
            </a:pPr>
            <a:r>
              <a:rPr lang="en-US" dirty="0"/>
              <a:t>Divorce</a:t>
            </a:r>
          </a:p>
        </p:txBody>
      </p:sp>
      <p:sp>
        <p:nvSpPr>
          <p:cNvPr id="36867" name="Rectangle 3">
            <a:extLst>
              <a:ext uri="{FF2B5EF4-FFF2-40B4-BE49-F238E27FC236}">
                <a16:creationId xmlns:a16="http://schemas.microsoft.com/office/drawing/2014/main" id="{64B67146-125B-450B-8357-2572F4152825}"/>
              </a:ext>
            </a:extLst>
          </p:cNvPr>
          <p:cNvSpPr>
            <a:spLocks noGrp="1" noChangeArrowheads="1"/>
          </p:cNvSpPr>
          <p:nvPr>
            <p:ph type="body" idx="1"/>
          </p:nvPr>
        </p:nvSpPr>
        <p:spPr>
          <a:xfrm>
            <a:off x="1981200" y="1600200"/>
            <a:ext cx="8229600" cy="4876800"/>
          </a:xfrm>
        </p:spPr>
        <p:txBody>
          <a:bodyPr/>
          <a:lstStyle/>
          <a:p>
            <a:pPr eaLnBrk="1" hangingPunct="1">
              <a:defRPr/>
            </a:pPr>
            <a:r>
              <a:rPr lang="en-US"/>
              <a:t>Jesus Himself allowed divorce because of adultery (Matt. 19:9).  It isn’t mandatory, but neither is it un-Christian for the offended party to divorce.</a:t>
            </a:r>
          </a:p>
          <a:p>
            <a:pPr eaLnBrk="1" hangingPunct="1">
              <a:defRPr/>
            </a:pPr>
            <a:r>
              <a:rPr lang="en-US"/>
              <a:t>Desertion by a marriage partner who is </a:t>
            </a:r>
            <a:r>
              <a:rPr lang="en-US" i="1"/>
              <a:t>not</a:t>
            </a:r>
            <a:r>
              <a:rPr lang="en-US"/>
              <a:t> a Christian leaves the Christian unbound to that marriage (1 Cor. 7:15).  </a:t>
            </a:r>
          </a:p>
          <a:p>
            <a:pPr eaLnBrk="1" hangingPunct="1">
              <a:buFont typeface="Wingdings" panose="05000000000000000000" pitchFamily="2" charset="2"/>
              <a:buNone/>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ED518F1-FB8C-4EA1-BCCB-744766860E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EA76B9-9003-4B38-8D94-2E930C39742F}" type="slidenum">
              <a:rPr lang="en-US" altLang="en-US">
                <a:latin typeface="Times New Roman" panose="02020603050405020304" pitchFamily="18" charset="0"/>
              </a:rPr>
              <a:pPr eaLnBrk="1" hangingPunct="1"/>
              <a:t>32</a:t>
            </a:fld>
            <a:endParaRPr lang="en-US" altLang="en-US">
              <a:latin typeface="Times New Roman" panose="02020603050405020304" pitchFamily="18" charset="0"/>
            </a:endParaRPr>
          </a:p>
        </p:txBody>
      </p:sp>
      <p:sp>
        <p:nvSpPr>
          <p:cNvPr id="37890" name="Rectangle 2">
            <a:extLst>
              <a:ext uri="{FF2B5EF4-FFF2-40B4-BE49-F238E27FC236}">
                <a16:creationId xmlns:a16="http://schemas.microsoft.com/office/drawing/2014/main" id="{CC0461AB-380A-4FCE-A611-A4CE5C236124}"/>
              </a:ext>
            </a:extLst>
          </p:cNvPr>
          <p:cNvSpPr>
            <a:spLocks noGrp="1" noChangeArrowheads="1"/>
          </p:cNvSpPr>
          <p:nvPr>
            <p:ph type="title"/>
          </p:nvPr>
        </p:nvSpPr>
        <p:spPr/>
        <p:txBody>
          <a:bodyPr/>
          <a:lstStyle/>
          <a:p>
            <a:pPr eaLnBrk="1" hangingPunct="1">
              <a:defRPr/>
            </a:pPr>
            <a:r>
              <a:rPr lang="en-US"/>
              <a:t>Divorce</a:t>
            </a:r>
          </a:p>
        </p:txBody>
      </p:sp>
      <p:sp>
        <p:nvSpPr>
          <p:cNvPr id="37891" name="Rectangle 3">
            <a:extLst>
              <a:ext uri="{FF2B5EF4-FFF2-40B4-BE49-F238E27FC236}">
                <a16:creationId xmlns:a16="http://schemas.microsoft.com/office/drawing/2014/main" id="{1F4E18FC-415B-4291-9A48-C036AC0E807B}"/>
              </a:ext>
            </a:extLst>
          </p:cNvPr>
          <p:cNvSpPr>
            <a:spLocks noGrp="1" noChangeArrowheads="1"/>
          </p:cNvSpPr>
          <p:nvPr>
            <p:ph type="body" idx="1"/>
          </p:nvPr>
        </p:nvSpPr>
        <p:spPr/>
        <p:txBody>
          <a:bodyPr/>
          <a:lstStyle/>
          <a:p>
            <a:pPr eaLnBrk="1" hangingPunct="1">
              <a:lnSpc>
                <a:spcPct val="90000"/>
              </a:lnSpc>
              <a:defRPr/>
            </a:pPr>
            <a:r>
              <a:rPr lang="en-US" sz="2800"/>
              <a:t>Apostles Paul and Peter stressed winning the unbeliever to Christ (1 Cor. 7:16; 1 Pet. 3:1-2).  The assumption is that either husband or wife became a Christian after marriage.  But God has also called us to live in peace (1 Cor. 7:15).  If an unbeliever wants to leave, the believer will have more peace not interfering. </a:t>
            </a:r>
          </a:p>
          <a:p>
            <a:pPr eaLnBrk="1" hangingPunct="1">
              <a:lnSpc>
                <a:spcPct val="90000"/>
              </a:lnSpc>
              <a:defRPr/>
            </a:pPr>
            <a:r>
              <a:rPr lang="en-US" sz="2800"/>
              <a:t>The Bible is silent regarding other grounds.  Much that is legal divorce (as for “incompatibility” or “irreconcilable differences”) is unscriptural and therefore sinful.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FCFEB49-3AAA-4493-9E0D-F89CC24B5B0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BA592B-D897-4188-9CA7-E9008218D7E7}" type="slidenum">
              <a:rPr lang="en-US" altLang="en-US">
                <a:latin typeface="Times New Roman" panose="02020603050405020304" pitchFamily="18" charset="0"/>
              </a:rPr>
              <a:pPr eaLnBrk="1" hangingPunct="1"/>
              <a:t>33</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C35FD058-C90C-4266-8B05-DC443E030C7C}"/>
              </a:ext>
            </a:extLst>
          </p:cNvPr>
          <p:cNvSpPr>
            <a:spLocks noGrp="1" noChangeArrowheads="1"/>
          </p:cNvSpPr>
          <p:nvPr>
            <p:ph type="title"/>
          </p:nvPr>
        </p:nvSpPr>
        <p:spPr/>
        <p:txBody>
          <a:bodyPr/>
          <a:lstStyle/>
          <a:p>
            <a:pPr eaLnBrk="1" hangingPunct="1">
              <a:defRPr/>
            </a:pPr>
            <a:r>
              <a:rPr lang="en-US"/>
              <a:t>Divorce</a:t>
            </a:r>
          </a:p>
        </p:txBody>
      </p:sp>
      <p:sp>
        <p:nvSpPr>
          <p:cNvPr id="38915" name="Rectangle 3">
            <a:extLst>
              <a:ext uri="{FF2B5EF4-FFF2-40B4-BE49-F238E27FC236}">
                <a16:creationId xmlns:a16="http://schemas.microsoft.com/office/drawing/2014/main" id="{FB62152E-B1FA-48BA-A0C8-07F0A23A3DA4}"/>
              </a:ext>
            </a:extLst>
          </p:cNvPr>
          <p:cNvSpPr>
            <a:spLocks noGrp="1" noChangeArrowheads="1"/>
          </p:cNvSpPr>
          <p:nvPr>
            <p:ph type="body" idx="1"/>
          </p:nvPr>
        </p:nvSpPr>
        <p:spPr>
          <a:xfrm>
            <a:off x="1752600" y="1295400"/>
            <a:ext cx="8686800" cy="5334000"/>
          </a:xfrm>
        </p:spPr>
        <p:txBody>
          <a:bodyPr/>
          <a:lstStyle/>
          <a:p>
            <a:pPr eaLnBrk="1" hangingPunct="1">
              <a:lnSpc>
                <a:spcPct val="90000"/>
              </a:lnSpc>
              <a:defRPr/>
            </a:pPr>
            <a:r>
              <a:rPr lang="en-US" dirty="0"/>
              <a:t>God “hates” divorce (Mal. 3:15-16).  Divorce for other than adultery or desertion (some would extend it to desertion by a believer), makes either husband or wife liable to the charge of adultery upon further sexual relations.</a:t>
            </a:r>
          </a:p>
          <a:p>
            <a:pPr lvl="1" eaLnBrk="1" hangingPunct="1">
              <a:lnSpc>
                <a:spcPct val="90000"/>
              </a:lnSpc>
              <a:defRPr/>
            </a:pPr>
            <a:r>
              <a:rPr lang="en-US" sz="2400" dirty="0"/>
              <a:t>From God’s perspective, they are still married (Matt. 19:9).</a:t>
            </a:r>
          </a:p>
          <a:p>
            <a:pPr lvl="1" eaLnBrk="1" hangingPunct="1">
              <a:lnSpc>
                <a:spcPct val="90000"/>
              </a:lnSpc>
              <a:defRPr/>
            </a:pPr>
            <a:r>
              <a:rPr lang="en-US" sz="2400" dirty="0"/>
              <a:t>Therefore be very careful who you marry (Matt. 19:10-11).</a:t>
            </a:r>
          </a:p>
          <a:p>
            <a:pPr lvl="1" eaLnBrk="1" hangingPunct="1">
              <a:lnSpc>
                <a:spcPct val="90000"/>
              </a:lnSpc>
              <a:defRPr/>
            </a:pPr>
            <a:r>
              <a:rPr lang="en-US" sz="2400" dirty="0"/>
              <a:t>If a polygamist becomes a Christian, it is better to continue to care for his wives and their children, instead of divorcing them, making the situation worse.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A567B6C-0DAC-4D67-B266-16EFEADEFBD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70B4EA-3752-4DAC-A23F-D57BF1142CFE}" type="slidenum">
              <a:rPr lang="en-US" altLang="en-US">
                <a:latin typeface="Tahoma" panose="020B0604030504040204" pitchFamily="34" charset="0"/>
              </a:rPr>
              <a:pPr eaLnBrk="1" hangingPunct="1"/>
              <a:t>34</a:t>
            </a:fld>
            <a:endParaRPr lang="en-US" altLang="en-US">
              <a:latin typeface="Tahoma" panose="020B0604030504040204" pitchFamily="34" charset="0"/>
            </a:endParaRPr>
          </a:p>
        </p:txBody>
      </p:sp>
      <p:sp>
        <p:nvSpPr>
          <p:cNvPr id="39938" name="Rectangle 2">
            <a:extLst>
              <a:ext uri="{FF2B5EF4-FFF2-40B4-BE49-F238E27FC236}">
                <a16:creationId xmlns:a16="http://schemas.microsoft.com/office/drawing/2014/main" id="{E8B58BFF-461E-484D-A33F-836D99410CA1}"/>
              </a:ext>
            </a:extLst>
          </p:cNvPr>
          <p:cNvSpPr>
            <a:spLocks noGrp="1" noChangeArrowheads="1"/>
          </p:cNvSpPr>
          <p:nvPr>
            <p:ph type="title"/>
          </p:nvPr>
        </p:nvSpPr>
        <p:spPr/>
        <p:txBody>
          <a:bodyPr/>
          <a:lstStyle/>
          <a:p>
            <a:pPr eaLnBrk="1" hangingPunct="1">
              <a:defRPr/>
            </a:pPr>
            <a:r>
              <a:rPr lang="en-US"/>
              <a:t>Remarriage</a:t>
            </a:r>
          </a:p>
        </p:txBody>
      </p:sp>
      <p:sp>
        <p:nvSpPr>
          <p:cNvPr id="39939" name="Rectangle 3">
            <a:extLst>
              <a:ext uri="{FF2B5EF4-FFF2-40B4-BE49-F238E27FC236}">
                <a16:creationId xmlns:a16="http://schemas.microsoft.com/office/drawing/2014/main" id="{87ED8E4C-0147-4BCE-9540-B9A107A785F8}"/>
              </a:ext>
            </a:extLst>
          </p:cNvPr>
          <p:cNvSpPr>
            <a:spLocks noGrp="1" noChangeArrowheads="1"/>
          </p:cNvSpPr>
          <p:nvPr>
            <p:ph type="body" idx="1"/>
          </p:nvPr>
        </p:nvSpPr>
        <p:spPr/>
        <p:txBody>
          <a:bodyPr/>
          <a:lstStyle/>
          <a:p>
            <a:pPr eaLnBrk="1" hangingPunct="1">
              <a:lnSpc>
                <a:spcPct val="90000"/>
              </a:lnSpc>
              <a:defRPr/>
            </a:pPr>
            <a:r>
              <a:rPr lang="en-US" sz="2800"/>
              <a:t>It’s clearly alright to remarry upon the death of a marriage partner (1 Cor. 7:39-40), but particularly those of childbearing age (1 Tim. 5:14).  </a:t>
            </a:r>
          </a:p>
          <a:p>
            <a:pPr eaLnBrk="1" hangingPunct="1">
              <a:lnSpc>
                <a:spcPct val="90000"/>
              </a:lnSpc>
              <a:defRPr/>
            </a:pPr>
            <a:r>
              <a:rPr lang="en-US" sz="2800"/>
              <a:t>Good Christians differ on grounds for divorce, but Jesus is clear that if a person divorces due to adultery, he or she doesn’t commit adultery by remarriage.</a:t>
            </a:r>
          </a:p>
          <a:p>
            <a:pPr eaLnBrk="1" hangingPunct="1">
              <a:lnSpc>
                <a:spcPct val="90000"/>
              </a:lnSpc>
              <a:defRPr/>
            </a:pPr>
            <a:r>
              <a:rPr lang="en-US" sz="2800"/>
              <a:t>Since the deserted partner is “not bound” (1 Cor. 7:15), presumably to the former partner, there is freedom to remarry a </a:t>
            </a:r>
            <a:r>
              <a:rPr lang="en-US" sz="2800" i="1"/>
              <a:t>believer</a:t>
            </a:r>
            <a:r>
              <a:rPr lang="en-US" sz="2800"/>
              <a:t> (2 Cor. 6:14-17).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430E2BA-583F-4BB8-A9AA-201181A0B62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5AF139-F7FD-4211-AF4B-B723BDDFE2F2}" type="slidenum">
              <a:rPr lang="en-US" altLang="en-US"/>
              <a:pPr eaLnBrk="1" hangingPunct="1"/>
              <a:t>35</a:t>
            </a:fld>
            <a:endParaRPr lang="en-US" altLang="en-US"/>
          </a:p>
        </p:txBody>
      </p:sp>
      <p:sp>
        <p:nvSpPr>
          <p:cNvPr id="40962" name="Rectangle 2">
            <a:extLst>
              <a:ext uri="{FF2B5EF4-FFF2-40B4-BE49-F238E27FC236}">
                <a16:creationId xmlns:a16="http://schemas.microsoft.com/office/drawing/2014/main" id="{EAB96732-6D36-423B-8294-6A2F8DF9D86F}"/>
              </a:ext>
            </a:extLst>
          </p:cNvPr>
          <p:cNvSpPr>
            <a:spLocks noGrp="1" noChangeArrowheads="1"/>
          </p:cNvSpPr>
          <p:nvPr>
            <p:ph type="title"/>
          </p:nvPr>
        </p:nvSpPr>
        <p:spPr>
          <a:xfrm>
            <a:off x="2362200" y="990600"/>
            <a:ext cx="3124200" cy="1219200"/>
          </a:xfrm>
        </p:spPr>
        <p:txBody>
          <a:bodyPr/>
          <a:lstStyle/>
          <a:p>
            <a:pPr eaLnBrk="1" hangingPunct="1">
              <a:defRPr/>
            </a:pPr>
            <a:r>
              <a:rPr lang="en-US" dirty="0"/>
              <a:t>Singleness</a:t>
            </a:r>
          </a:p>
        </p:txBody>
      </p:sp>
      <p:sp>
        <p:nvSpPr>
          <p:cNvPr id="40963" name="Rectangle 3">
            <a:extLst>
              <a:ext uri="{FF2B5EF4-FFF2-40B4-BE49-F238E27FC236}">
                <a16:creationId xmlns:a16="http://schemas.microsoft.com/office/drawing/2014/main" id="{A1E8C6DC-BA6C-4A67-8835-7876C6BC6530}"/>
              </a:ext>
            </a:extLst>
          </p:cNvPr>
          <p:cNvSpPr>
            <a:spLocks noGrp="1" noChangeArrowheads="1"/>
          </p:cNvSpPr>
          <p:nvPr>
            <p:ph type="body" sz="half" idx="1"/>
          </p:nvPr>
        </p:nvSpPr>
        <p:spPr>
          <a:xfrm>
            <a:off x="1905000" y="2743200"/>
            <a:ext cx="8305800" cy="4038600"/>
          </a:xfrm>
        </p:spPr>
        <p:txBody>
          <a:bodyPr/>
          <a:lstStyle/>
          <a:p>
            <a:pPr eaLnBrk="1" hangingPunct="1">
              <a:lnSpc>
                <a:spcPct val="90000"/>
              </a:lnSpc>
              <a:defRPr/>
            </a:pPr>
            <a:r>
              <a:rPr lang="en-US" sz="2800" dirty="0"/>
              <a:t>Despite the norm being to fill and rule the earth, singleness for the Kingdom was encouraged by both Jesus and Paul (Matt. 19:11-12; 1 Cor. 7:1, 8-9).  This enables focus upon the work of God, instead of upon the marriage partner (1 Cor. 7:32-35).  </a:t>
            </a:r>
          </a:p>
          <a:p>
            <a:pPr eaLnBrk="1" hangingPunct="1">
              <a:lnSpc>
                <a:spcPct val="90000"/>
              </a:lnSpc>
              <a:defRPr/>
            </a:pPr>
            <a:r>
              <a:rPr lang="en-US" sz="2800" dirty="0"/>
              <a:t>Paul was also concerned about the liability of marriage in times of persecution (1 Cor. 7:26).  The world climate may or may not be similar today.</a:t>
            </a:r>
          </a:p>
        </p:txBody>
      </p:sp>
      <p:pic>
        <p:nvPicPr>
          <p:cNvPr id="56325" name="Picture 6" descr="Cloister">
            <a:extLst>
              <a:ext uri="{FF2B5EF4-FFF2-40B4-BE49-F238E27FC236}">
                <a16:creationId xmlns:a16="http://schemas.microsoft.com/office/drawing/2014/main" id="{57A7030B-3A54-49AF-995A-B249C341C281}"/>
              </a:ext>
            </a:extLst>
          </p:cNvPr>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6553200" y="0"/>
            <a:ext cx="4114800" cy="2743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4DC7B6F-0F14-4967-80DC-11C5501BCD18}"/>
              </a:ext>
            </a:extLst>
          </p:cNvPr>
          <p:cNvSpPr>
            <a:spLocks noGrp="1" noChangeArrowheads="1"/>
          </p:cNvSpPr>
          <p:nvPr>
            <p:ph type="title"/>
          </p:nvPr>
        </p:nvSpPr>
        <p:spPr>
          <a:xfrm>
            <a:off x="2362200" y="1371601"/>
            <a:ext cx="4343400" cy="1477963"/>
          </a:xfrm>
        </p:spPr>
        <p:txBody>
          <a:bodyPr/>
          <a:lstStyle/>
          <a:p>
            <a:pPr eaLnBrk="1" hangingPunct="1"/>
            <a:r>
              <a:rPr lang="en-US" altLang="en-US"/>
              <a:t>The Gift </a:t>
            </a:r>
            <a:br>
              <a:rPr lang="en-US" altLang="en-US"/>
            </a:br>
            <a:r>
              <a:rPr lang="en-US" altLang="en-US"/>
              <a:t>Nobody Wants</a:t>
            </a:r>
          </a:p>
        </p:txBody>
      </p:sp>
      <p:sp>
        <p:nvSpPr>
          <p:cNvPr id="57347" name="Rectangle 3">
            <a:extLst>
              <a:ext uri="{FF2B5EF4-FFF2-40B4-BE49-F238E27FC236}">
                <a16:creationId xmlns:a16="http://schemas.microsoft.com/office/drawing/2014/main" id="{11D8F0BF-2FB8-4DB4-932B-7DF4D6E46F8E}"/>
              </a:ext>
            </a:extLst>
          </p:cNvPr>
          <p:cNvSpPr>
            <a:spLocks noGrp="1" noChangeArrowheads="1"/>
          </p:cNvSpPr>
          <p:nvPr>
            <p:ph type="body" sz="half" idx="1"/>
          </p:nvPr>
        </p:nvSpPr>
        <p:spPr>
          <a:xfrm>
            <a:off x="2057400" y="2971800"/>
            <a:ext cx="8305800" cy="3352800"/>
          </a:xfrm>
        </p:spPr>
        <p:txBody>
          <a:bodyPr/>
          <a:lstStyle/>
          <a:p>
            <a:pPr eaLnBrk="1" hangingPunct="1">
              <a:lnSpc>
                <a:spcPct val="90000"/>
              </a:lnSpc>
            </a:pPr>
            <a:r>
              <a:rPr lang="en-US" altLang="en-US"/>
              <a:t>Singleness is a spiritual gift (1 Cor. 7:7).  A lack of sexual self-control confirms its absence (1 Cor. 7:9).</a:t>
            </a:r>
          </a:p>
          <a:p>
            <a:pPr eaLnBrk="1" hangingPunct="1">
              <a:lnSpc>
                <a:spcPct val="90000"/>
              </a:lnSpc>
            </a:pPr>
            <a:r>
              <a:rPr lang="en-US" altLang="en-US"/>
              <a:t>The history of Christian missions particularly through the 1800s shows that it was largely single men who preached the Gospel in new lands, before the advent of Protestant missions (also mainly begun in the 1800s).</a:t>
            </a:r>
          </a:p>
        </p:txBody>
      </p:sp>
      <p:pic>
        <p:nvPicPr>
          <p:cNvPr id="57348" name="Picture 14" descr="Afam race">
            <a:extLst>
              <a:ext uri="{FF2B5EF4-FFF2-40B4-BE49-F238E27FC236}">
                <a16:creationId xmlns:a16="http://schemas.microsoft.com/office/drawing/2014/main" id="{A1E65166-306F-4F71-9525-E0F977942B86}"/>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781800" y="1"/>
            <a:ext cx="3886200" cy="2911475"/>
          </a:xfrm>
          <a:noFill/>
        </p:spPr>
      </p:pic>
      <p:sp>
        <p:nvSpPr>
          <p:cNvPr id="57349" name="Slide Number Placeholder 6">
            <a:extLst>
              <a:ext uri="{FF2B5EF4-FFF2-40B4-BE49-F238E27FC236}">
                <a16:creationId xmlns:a16="http://schemas.microsoft.com/office/drawing/2014/main" id="{34428316-A9FF-4983-9206-92DD37D3C2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FCED1D0-C471-4A5F-92A0-393641E00E9B}" type="slidenum">
              <a:rPr lang="en-US" altLang="en-US" sz="1800"/>
              <a:pPr eaLnBrk="1" hangingPunct="1">
                <a:spcBef>
                  <a:spcPct val="0"/>
                </a:spcBef>
                <a:buFontTx/>
                <a:buNone/>
              </a:pPr>
              <a:t>36</a:t>
            </a:fld>
            <a:endParaRPr lang="en-US" altLang="en-US"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9B5889C-9ADC-4EEA-BBBA-B37B5ACFF7E1}"/>
              </a:ext>
            </a:extLst>
          </p:cNvPr>
          <p:cNvSpPr>
            <a:spLocks noGrp="1" noChangeArrowheads="1"/>
          </p:cNvSpPr>
          <p:nvPr>
            <p:ph type="title"/>
          </p:nvPr>
        </p:nvSpPr>
        <p:spPr>
          <a:xfrm>
            <a:off x="4267200" y="609600"/>
            <a:ext cx="4572000" cy="1143000"/>
          </a:xfrm>
        </p:spPr>
        <p:txBody>
          <a:bodyPr/>
          <a:lstStyle/>
          <a:p>
            <a:pPr eaLnBrk="1" hangingPunct="1"/>
            <a:r>
              <a:rPr lang="en-US" altLang="en-US" dirty="0"/>
              <a:t>Complete in Christ</a:t>
            </a:r>
          </a:p>
        </p:txBody>
      </p:sp>
      <p:sp>
        <p:nvSpPr>
          <p:cNvPr id="58371" name="Rectangle 3">
            <a:extLst>
              <a:ext uri="{FF2B5EF4-FFF2-40B4-BE49-F238E27FC236}">
                <a16:creationId xmlns:a16="http://schemas.microsoft.com/office/drawing/2014/main" id="{5EB8D7E2-2203-4781-841A-E839C8521CA1}"/>
              </a:ext>
            </a:extLst>
          </p:cNvPr>
          <p:cNvSpPr>
            <a:spLocks noGrp="1" noChangeArrowheads="1"/>
          </p:cNvSpPr>
          <p:nvPr>
            <p:ph type="body" sz="half" idx="1"/>
          </p:nvPr>
        </p:nvSpPr>
        <p:spPr>
          <a:xfrm>
            <a:off x="2819400" y="1519208"/>
            <a:ext cx="7620000" cy="5029200"/>
          </a:xfrm>
        </p:spPr>
        <p:txBody>
          <a:bodyPr/>
          <a:lstStyle/>
          <a:p>
            <a:pPr eaLnBrk="1" hangingPunct="1">
              <a:lnSpc>
                <a:spcPct val="90000"/>
              </a:lnSpc>
            </a:pPr>
            <a:r>
              <a:rPr lang="en-US" altLang="en-US" dirty="0"/>
              <a:t>A single Christian finds completion in Christ, just as does any other Christian (Col. 2:9-10).  </a:t>
            </a:r>
          </a:p>
          <a:p>
            <a:pPr lvl="1" eaLnBrk="1" hangingPunct="1">
              <a:lnSpc>
                <a:spcPct val="90000"/>
              </a:lnSpc>
            </a:pPr>
            <a:r>
              <a:rPr lang="en-US" altLang="en-US" dirty="0"/>
              <a:t>Singleness doesn’t mean incompleteness, just as marriage doesn’t necessarily mean completeness.  The foundation of identity is Christ (Phil. 1:21).</a:t>
            </a:r>
          </a:p>
          <a:p>
            <a:pPr lvl="1" eaLnBrk="1" hangingPunct="1">
              <a:lnSpc>
                <a:spcPct val="90000"/>
              </a:lnSpc>
            </a:pPr>
            <a:r>
              <a:rPr lang="en-US" altLang="en-US" dirty="0"/>
              <a:t>You can be single and happy and you can be married and miserable.  </a:t>
            </a:r>
          </a:p>
          <a:p>
            <a:pPr lvl="1" eaLnBrk="1" hangingPunct="1">
              <a:lnSpc>
                <a:spcPct val="90000"/>
              </a:lnSpc>
            </a:pPr>
            <a:r>
              <a:rPr lang="en-US" altLang="en-US" dirty="0"/>
              <a:t>But God didn’t institute marriage for misery’s sake.  If we obey Him and depend upon His love (Rom. 5:5), it can be the most beautiful, and exciting human relationship.</a:t>
            </a:r>
          </a:p>
        </p:txBody>
      </p:sp>
      <p:sp>
        <p:nvSpPr>
          <p:cNvPr id="58373" name="Slide Number Placeholder 6">
            <a:extLst>
              <a:ext uri="{FF2B5EF4-FFF2-40B4-BE49-F238E27FC236}">
                <a16:creationId xmlns:a16="http://schemas.microsoft.com/office/drawing/2014/main" id="{E85B6B19-73E6-4AA6-BEA7-139223F2E5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END   </a:t>
            </a:r>
            <a:fld id="{789EBF5A-EE1D-4D67-BD35-BBA60853A2AA}" type="slidenum">
              <a:rPr lang="en-US" altLang="en-US" sz="1800"/>
              <a:pPr eaLnBrk="1" hangingPunct="1">
                <a:spcBef>
                  <a:spcPct val="0"/>
                </a:spcBef>
                <a:buFontTx/>
                <a:buNone/>
              </a:pPr>
              <a:t>37</a:t>
            </a:fld>
            <a:endParaRPr lang="en-US" altLang="en-US" sz="1800"/>
          </a:p>
        </p:txBody>
      </p:sp>
      <p:pic>
        <p:nvPicPr>
          <p:cNvPr id="4" name="Picture 3" descr="Man in a storage facility">
            <a:extLst>
              <a:ext uri="{FF2B5EF4-FFF2-40B4-BE49-F238E27FC236}">
                <a16:creationId xmlns:a16="http://schemas.microsoft.com/office/drawing/2014/main" id="{BE7F2152-FCDF-4AFB-8DA8-3D735EF2D4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454" y="1447800"/>
            <a:ext cx="2286000"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15ACE80-A197-4289-8978-034335C41F7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BE74D0-E955-46A3-8250-985CCF19571A}" type="slidenum">
              <a:rPr lang="en-US" altLang="en-US">
                <a:solidFill>
                  <a:schemeClr val="bg1"/>
                </a:solidFill>
                <a:latin typeface="Times New Roman" panose="02020603050405020304" pitchFamily="18" charset="0"/>
              </a:rPr>
              <a:pPr/>
              <a:t>4</a:t>
            </a:fld>
            <a:endParaRPr lang="en-US" altLang="en-US">
              <a:solidFill>
                <a:schemeClr val="bg1"/>
              </a:solidFill>
              <a:latin typeface="Times New Roman" panose="02020603050405020304" pitchFamily="18" charset="0"/>
            </a:endParaRPr>
          </a:p>
        </p:txBody>
      </p:sp>
      <p:sp>
        <p:nvSpPr>
          <p:cNvPr id="6146" name="Rectangle 2">
            <a:extLst>
              <a:ext uri="{FF2B5EF4-FFF2-40B4-BE49-F238E27FC236}">
                <a16:creationId xmlns:a16="http://schemas.microsoft.com/office/drawing/2014/main" id="{D7402095-6076-49CE-99F4-F074DDD323A5}"/>
              </a:ext>
            </a:extLst>
          </p:cNvPr>
          <p:cNvSpPr>
            <a:spLocks noGrp="1" noChangeArrowheads="1"/>
          </p:cNvSpPr>
          <p:nvPr>
            <p:ph type="title"/>
          </p:nvPr>
        </p:nvSpPr>
        <p:spPr/>
        <p:txBody>
          <a:bodyPr/>
          <a:lstStyle/>
          <a:p>
            <a:pPr>
              <a:defRPr/>
            </a:pPr>
            <a:r>
              <a:rPr lang="en-US" dirty="0">
                <a:latin typeface="Arial" panose="020B0604020202020204" pitchFamily="34" charset="0"/>
                <a:cs typeface="Arial" panose="020B0604020202020204" pitchFamily="34" charset="0"/>
              </a:rPr>
              <a:t>Bestiality: human + animal</a:t>
            </a:r>
          </a:p>
        </p:txBody>
      </p:sp>
      <p:sp>
        <p:nvSpPr>
          <p:cNvPr id="6147" name="Rectangle 3">
            <a:extLst>
              <a:ext uri="{FF2B5EF4-FFF2-40B4-BE49-F238E27FC236}">
                <a16:creationId xmlns:a16="http://schemas.microsoft.com/office/drawing/2014/main" id="{52291DBD-E1E7-4B76-BA12-057686381672}"/>
              </a:ext>
            </a:extLst>
          </p:cNvPr>
          <p:cNvSpPr>
            <a:spLocks noGrp="1" noChangeArrowheads="1"/>
          </p:cNvSpPr>
          <p:nvPr>
            <p:ph type="body" idx="1"/>
          </p:nvPr>
        </p:nvSpPr>
        <p:spPr>
          <a:xfrm>
            <a:off x="2209800" y="2209800"/>
            <a:ext cx="7772400" cy="3886200"/>
          </a:xfrm>
        </p:spPr>
        <p:txBody>
          <a:bodyPr/>
          <a:lstStyle/>
          <a:p>
            <a:pPr>
              <a:defRPr/>
            </a:pPr>
            <a:r>
              <a:rPr lang="en-US" dirty="0">
                <a:latin typeface="Arial" panose="020B0604020202020204" pitchFamily="34" charset="0"/>
                <a:cs typeface="Arial" panose="020B0604020202020204" pitchFamily="34" charset="0"/>
              </a:rPr>
              <a:t>The sexual union is reserved for a marriage between a man and woman.</a:t>
            </a:r>
          </a:p>
          <a:p>
            <a:pPr>
              <a:defRPr/>
            </a:pPr>
            <a:r>
              <a:rPr lang="en-US" dirty="0">
                <a:latin typeface="Arial" panose="020B0604020202020204" pitchFamily="34" charset="0"/>
                <a:cs typeface="Arial" panose="020B0604020202020204" pitchFamily="34" charset="0"/>
              </a:rPr>
              <a:t>However, sexual relations with animals is discovered today, as in Uganda. </a:t>
            </a:r>
          </a:p>
          <a:p>
            <a:pPr>
              <a:defRPr/>
            </a:pPr>
            <a:r>
              <a:rPr lang="en-US" dirty="0">
                <a:latin typeface="Arial" panose="020B0604020202020204" pitchFamily="34" charset="0"/>
                <a:cs typeface="Arial" panose="020B0604020202020204" pitchFamily="34" charset="0"/>
              </a:rPr>
              <a:t>Bestiality is an abomination to God (Lev. 18:23; 20:15-16).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FF5BBD54-E91C-4FA4-802F-E1D59DD6E01D}"/>
              </a:ext>
            </a:extLst>
          </p:cNvPr>
          <p:cNvSpPr>
            <a:spLocks noGrp="1" noChangeArrowheads="1"/>
          </p:cNvSpPr>
          <p:nvPr>
            <p:ph type="title"/>
          </p:nvPr>
        </p:nvSpPr>
        <p:spPr/>
        <p:txBody>
          <a:bodyPr/>
          <a:lstStyle/>
          <a:p>
            <a:pPr eaLnBrk="1" hangingPunct="1"/>
            <a:r>
              <a:rPr lang="en-US" altLang="en-US" sz="4000"/>
              <a:t>The Sexual union is for Marriage</a:t>
            </a:r>
          </a:p>
        </p:txBody>
      </p:sp>
      <p:sp>
        <p:nvSpPr>
          <p:cNvPr id="25604" name="Rectangle 3">
            <a:extLst>
              <a:ext uri="{FF2B5EF4-FFF2-40B4-BE49-F238E27FC236}">
                <a16:creationId xmlns:a16="http://schemas.microsoft.com/office/drawing/2014/main" id="{5BF0627F-A333-4AB9-850A-B19FACC12A5B}"/>
              </a:ext>
            </a:extLst>
          </p:cNvPr>
          <p:cNvSpPr>
            <a:spLocks noGrp="1" noChangeArrowheads="1"/>
          </p:cNvSpPr>
          <p:nvPr>
            <p:ph type="body" sz="half" idx="1"/>
          </p:nvPr>
        </p:nvSpPr>
        <p:spPr>
          <a:xfrm>
            <a:off x="1981200" y="1600201"/>
            <a:ext cx="4876800" cy="4525963"/>
          </a:xfrm>
        </p:spPr>
        <p:txBody>
          <a:bodyPr/>
          <a:lstStyle/>
          <a:p>
            <a:pPr eaLnBrk="1" hangingPunct="1"/>
            <a:r>
              <a:rPr lang="en-US" altLang="en-US" sz="2400"/>
              <a:t>The marriage bed is “pure” (Hebrews 13:4, NIV).</a:t>
            </a:r>
          </a:p>
          <a:p>
            <a:pPr lvl="1" eaLnBrk="1" hangingPunct="1"/>
            <a:r>
              <a:rPr lang="en-US" altLang="en-US" sz="2000"/>
              <a:t>“Shacking up” or co-habiting is impure.  </a:t>
            </a:r>
          </a:p>
          <a:p>
            <a:pPr lvl="1" eaLnBrk="1" hangingPunct="1"/>
            <a:r>
              <a:rPr lang="en-US" altLang="en-US" sz="2000"/>
              <a:t>Wife-swapping is impure, as is practiced at German “swinger clubs.”  This has official government sanction—so what is </a:t>
            </a:r>
            <a:r>
              <a:rPr lang="en-US" altLang="en-US" sz="2000" i="1"/>
              <a:t>legal</a:t>
            </a:r>
            <a:r>
              <a:rPr lang="en-US" altLang="en-US" sz="2000"/>
              <a:t> is not always </a:t>
            </a:r>
            <a:r>
              <a:rPr lang="en-US" altLang="en-US" sz="2000" i="1"/>
              <a:t>pure</a:t>
            </a:r>
            <a:r>
              <a:rPr lang="en-US" altLang="en-US" sz="2000"/>
              <a:t>.</a:t>
            </a:r>
          </a:p>
          <a:p>
            <a:pPr lvl="1" eaLnBrk="1" hangingPunct="1"/>
            <a:r>
              <a:rPr lang="en-US" altLang="en-US" sz="2000"/>
              <a:t>“One night stands” are impure.</a:t>
            </a:r>
          </a:p>
          <a:p>
            <a:pPr lvl="1" eaLnBrk="1" hangingPunct="1"/>
            <a:r>
              <a:rPr lang="en-US" altLang="en-US" sz="2000"/>
              <a:t>What is acceptable by both in bed is pure.</a:t>
            </a:r>
          </a:p>
        </p:txBody>
      </p:sp>
      <p:sp>
        <p:nvSpPr>
          <p:cNvPr id="25605" name="Slide Number Placeholder 6">
            <a:extLst>
              <a:ext uri="{FF2B5EF4-FFF2-40B4-BE49-F238E27FC236}">
                <a16:creationId xmlns:a16="http://schemas.microsoft.com/office/drawing/2014/main" id="{AB49367F-C871-476D-8D07-7498555EAE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6580DFC-D9BD-464F-986F-4683D14EB57F}" type="slidenum">
              <a:rPr lang="en-US" altLang="en-US" sz="1800"/>
              <a:pPr eaLnBrk="1" hangingPunct="1">
                <a:spcBef>
                  <a:spcPct val="0"/>
                </a:spcBef>
                <a:buFontTx/>
                <a:buNone/>
              </a:pPr>
              <a:t>5</a:t>
            </a:fld>
            <a:endParaRPr lang="en-US" altLang="en-US" sz="1800"/>
          </a:p>
        </p:txBody>
      </p:sp>
      <p:pic>
        <p:nvPicPr>
          <p:cNvPr id="6" name="Picture 5" descr="Wedding couple's hands and bouquet">
            <a:extLst>
              <a:ext uri="{FF2B5EF4-FFF2-40B4-BE49-F238E27FC236}">
                <a16:creationId xmlns:a16="http://schemas.microsoft.com/office/drawing/2014/main" id="{92CC840A-FB1F-4123-8560-93ECE1D82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8060" y="2743200"/>
            <a:ext cx="4458789" cy="29718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CF960DCE-3483-4F20-8223-BD766E5FB30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250FC6-56DD-4F64-8C18-C7609A918BB9}" type="slidenum">
              <a:rPr lang="en-US" altLang="en-US">
                <a:solidFill>
                  <a:schemeClr val="bg1"/>
                </a:solidFill>
                <a:latin typeface="Times New Roman" panose="02020603050405020304" pitchFamily="18" charset="0"/>
              </a:rPr>
              <a:pPr/>
              <a:t>6</a:t>
            </a:fld>
            <a:endParaRPr lang="en-US" altLang="en-US">
              <a:solidFill>
                <a:schemeClr val="bg1"/>
              </a:solidFill>
              <a:latin typeface="Times New Roman" panose="02020603050405020304" pitchFamily="18" charset="0"/>
            </a:endParaRPr>
          </a:p>
        </p:txBody>
      </p:sp>
      <p:sp>
        <p:nvSpPr>
          <p:cNvPr id="22530" name="Rectangle 2">
            <a:extLst>
              <a:ext uri="{FF2B5EF4-FFF2-40B4-BE49-F238E27FC236}">
                <a16:creationId xmlns:a16="http://schemas.microsoft.com/office/drawing/2014/main" id="{01684832-FA88-4737-B11D-BD212AFC23D8}"/>
              </a:ext>
            </a:extLst>
          </p:cNvPr>
          <p:cNvSpPr>
            <a:spLocks noGrp="1" noChangeArrowheads="1"/>
          </p:cNvSpPr>
          <p:nvPr>
            <p:ph type="title"/>
          </p:nvPr>
        </p:nvSpPr>
        <p:spPr>
          <a:xfrm>
            <a:off x="1752600" y="501651"/>
            <a:ext cx="8763000" cy="1038225"/>
          </a:xfrm>
        </p:spPr>
        <p:txBody>
          <a:bodyPr/>
          <a:lstStyle/>
          <a:p>
            <a:pPr>
              <a:defRPr/>
            </a:pPr>
            <a:r>
              <a:rPr lang="en-US" b="0" dirty="0">
                <a:latin typeface="Arial" panose="020B0604020202020204" pitchFamily="34" charset="0"/>
                <a:cs typeface="Arial" panose="020B0604020202020204" pitchFamily="34" charset="0"/>
              </a:rPr>
              <a:t>Fornication</a:t>
            </a: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(sex outside marriage)</a:t>
            </a:r>
          </a:p>
        </p:txBody>
      </p:sp>
      <p:sp>
        <p:nvSpPr>
          <p:cNvPr id="22531" name="Rectangle 3">
            <a:extLst>
              <a:ext uri="{FF2B5EF4-FFF2-40B4-BE49-F238E27FC236}">
                <a16:creationId xmlns:a16="http://schemas.microsoft.com/office/drawing/2014/main" id="{70439A2D-500C-4718-ADE8-CE1F2F8B24E3}"/>
              </a:ext>
            </a:extLst>
          </p:cNvPr>
          <p:cNvSpPr>
            <a:spLocks noGrp="1" noChangeArrowheads="1"/>
          </p:cNvSpPr>
          <p:nvPr>
            <p:ph type="body" sz="half" idx="1"/>
          </p:nvPr>
        </p:nvSpPr>
        <p:spPr>
          <a:xfrm>
            <a:off x="5562600" y="1676400"/>
            <a:ext cx="5105400" cy="4114800"/>
          </a:xfrm>
        </p:spPr>
        <p:txBody>
          <a:bodyPr/>
          <a:lstStyle/>
          <a:p>
            <a:pPr>
              <a:lnSpc>
                <a:spcPct val="90000"/>
              </a:lnSpc>
              <a:defRPr/>
            </a:pPr>
            <a:r>
              <a:rPr lang="en-US" sz="2400" dirty="0">
                <a:latin typeface="Arial" panose="020B0604020202020204" pitchFamily="34" charset="0"/>
                <a:cs typeface="Arial" panose="020B0604020202020204" pitchFamily="34" charset="0"/>
              </a:rPr>
              <a:t>The root word is “</a:t>
            </a:r>
            <a:r>
              <a:rPr lang="en-US" sz="2400" dirty="0" err="1">
                <a:latin typeface="Arial" panose="020B0604020202020204" pitchFamily="34" charset="0"/>
                <a:cs typeface="Arial" panose="020B0604020202020204" pitchFamily="34" charset="0"/>
              </a:rPr>
              <a:t>pornea</a:t>
            </a:r>
            <a:r>
              <a:rPr lang="en-US" sz="2400" dirty="0">
                <a:latin typeface="Arial" panose="020B0604020202020204" pitchFamily="34" charset="0"/>
                <a:cs typeface="Arial" panose="020B0604020202020204" pitchFamily="34" charset="0"/>
              </a:rPr>
              <a:t>” in Greek, from which we have “pornography.” </a:t>
            </a:r>
          </a:p>
          <a:p>
            <a:pPr>
              <a:lnSpc>
                <a:spcPct val="90000"/>
              </a:lnSpc>
              <a:defRPr/>
            </a:pPr>
            <a:r>
              <a:rPr lang="en-US" sz="2400" dirty="0">
                <a:latin typeface="Arial" panose="020B0604020202020204" pitchFamily="34" charset="0"/>
                <a:cs typeface="Arial" panose="020B0604020202020204" pitchFamily="34" charset="0"/>
              </a:rPr>
              <a:t>As with adultery, those practicing it will not inherit God’s Kingdom (1 Cor. 6:9-10; Eph. 5:5-7; Heb. 13:4).</a:t>
            </a:r>
          </a:p>
          <a:p>
            <a:pPr>
              <a:lnSpc>
                <a:spcPct val="90000"/>
              </a:lnSpc>
              <a:defRPr/>
            </a:pPr>
            <a:r>
              <a:rPr lang="en-US" sz="2400" dirty="0">
                <a:latin typeface="Arial" panose="020B0604020202020204" pitchFamily="34" charset="0"/>
                <a:cs typeface="Arial" panose="020B0604020202020204" pitchFamily="34" charset="0"/>
              </a:rPr>
              <a:t>Since a Christian’s body is the temple of the Holy Spirit, fornication is sin against our body (1 Cor. 6:18-20).</a:t>
            </a:r>
          </a:p>
        </p:txBody>
      </p:sp>
      <p:pic>
        <p:nvPicPr>
          <p:cNvPr id="4" name="Picture 3" descr="Couple on yoga mat">
            <a:extLst>
              <a:ext uri="{FF2B5EF4-FFF2-40B4-BE49-F238E27FC236}">
                <a16:creationId xmlns:a16="http://schemas.microsoft.com/office/drawing/2014/main" id="{F6A03456-61E9-41F6-AD1E-7CBF4FF077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2600" y="1752599"/>
            <a:ext cx="3505200" cy="435128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8597C9F-594C-486F-A495-B9583AA38463}"/>
              </a:ext>
            </a:extLst>
          </p:cNvPr>
          <p:cNvSpPr>
            <a:spLocks noGrp="1" noChangeArrowheads="1"/>
          </p:cNvSpPr>
          <p:nvPr>
            <p:ph type="title"/>
          </p:nvPr>
        </p:nvSpPr>
        <p:spPr/>
        <p:txBody>
          <a:bodyPr/>
          <a:lstStyle/>
          <a:p>
            <a:pPr eaLnBrk="1" hangingPunct="1"/>
            <a:r>
              <a:rPr lang="en-US" altLang="en-US"/>
              <a:t>Monogamy: 2 </a:t>
            </a:r>
            <a:r>
              <a:rPr lang="en-US" altLang="en-US">
                <a:sym typeface="Wingdings" panose="05000000000000000000" pitchFamily="2" charset="2"/>
              </a:rPr>
              <a:t> 1</a:t>
            </a:r>
            <a:endParaRPr lang="en-US" altLang="en-US"/>
          </a:p>
        </p:txBody>
      </p:sp>
      <p:sp>
        <p:nvSpPr>
          <p:cNvPr id="27651" name="Rectangle 3">
            <a:extLst>
              <a:ext uri="{FF2B5EF4-FFF2-40B4-BE49-F238E27FC236}">
                <a16:creationId xmlns:a16="http://schemas.microsoft.com/office/drawing/2014/main" id="{EEF446F1-2745-45E0-B477-3EF10DD3D4D3}"/>
              </a:ext>
            </a:extLst>
          </p:cNvPr>
          <p:cNvSpPr>
            <a:spLocks noGrp="1" noChangeArrowheads="1"/>
          </p:cNvSpPr>
          <p:nvPr>
            <p:ph type="body" sz="half" idx="1"/>
          </p:nvPr>
        </p:nvSpPr>
        <p:spPr>
          <a:xfrm>
            <a:off x="1981200" y="1600201"/>
            <a:ext cx="6019800" cy="4525963"/>
          </a:xfrm>
        </p:spPr>
        <p:txBody>
          <a:bodyPr/>
          <a:lstStyle/>
          <a:p>
            <a:pPr eaLnBrk="1" hangingPunct="1"/>
            <a:r>
              <a:rPr lang="en-US" altLang="en-US"/>
              <a:t>One male, Adam, was given one female, Eve (Gen. 2:24).  Jesus upheld the inspiration of that text and endorsed monogamy when He quoted from it, “the </a:t>
            </a:r>
            <a:r>
              <a:rPr lang="en-US" altLang="en-US" i="1"/>
              <a:t>two</a:t>
            </a:r>
            <a:r>
              <a:rPr lang="en-US" altLang="en-US"/>
              <a:t> will become </a:t>
            </a:r>
            <a:r>
              <a:rPr lang="en-US" altLang="en-US" i="1"/>
              <a:t>one</a:t>
            </a:r>
            <a:r>
              <a:rPr lang="en-US" altLang="en-US"/>
              <a:t> flesh” (Matt. 19:5-6; Eph. 5:31).</a:t>
            </a:r>
          </a:p>
          <a:p>
            <a:pPr eaLnBrk="1" hangingPunct="1"/>
            <a:r>
              <a:rPr lang="en-US" altLang="en-US"/>
              <a:t>God’s plan was not for a spouse and another lover or mistress and occasional prostitutes (1 Cor. 6:15-16).</a:t>
            </a:r>
          </a:p>
        </p:txBody>
      </p:sp>
      <p:pic>
        <p:nvPicPr>
          <p:cNvPr id="27652" name="Picture 7" descr="PE04054_">
            <a:extLst>
              <a:ext uri="{FF2B5EF4-FFF2-40B4-BE49-F238E27FC236}">
                <a16:creationId xmlns:a16="http://schemas.microsoft.com/office/drawing/2014/main" id="{580049CD-E137-4063-9F9C-1C210EE0170A}"/>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7772401" y="2327275"/>
            <a:ext cx="1965325" cy="2719388"/>
          </a:xfrm>
          <a:noFill/>
        </p:spPr>
      </p:pic>
      <p:sp>
        <p:nvSpPr>
          <p:cNvPr id="27653" name="Slide Number Placeholder 6">
            <a:extLst>
              <a:ext uri="{FF2B5EF4-FFF2-40B4-BE49-F238E27FC236}">
                <a16:creationId xmlns:a16="http://schemas.microsoft.com/office/drawing/2014/main" id="{C6ED84B7-20C5-4FDF-9C47-AD1B9AD3E0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84C2B93-2685-4356-BD10-6AD96146C4DC}" type="slidenum">
              <a:rPr lang="en-US" altLang="en-US" sz="1800"/>
              <a:pPr eaLnBrk="1" hangingPunct="1">
                <a:spcBef>
                  <a:spcPct val="0"/>
                </a:spcBef>
                <a:buFontTx/>
                <a:buNone/>
              </a:pPr>
              <a:t>7</a:t>
            </a:fld>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man w camel">
            <a:extLst>
              <a:ext uri="{FF2B5EF4-FFF2-40B4-BE49-F238E27FC236}">
                <a16:creationId xmlns:a16="http://schemas.microsoft.com/office/drawing/2014/main" id="{9FED7835-62D8-4709-8DDF-51ECD7C7FF29}"/>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7924800" y="2770188"/>
            <a:ext cx="2495550" cy="3783012"/>
          </a:xfrm>
          <a:noFill/>
        </p:spPr>
      </p:pic>
      <p:sp>
        <p:nvSpPr>
          <p:cNvPr id="28675" name="Rectangle 2">
            <a:extLst>
              <a:ext uri="{FF2B5EF4-FFF2-40B4-BE49-F238E27FC236}">
                <a16:creationId xmlns:a16="http://schemas.microsoft.com/office/drawing/2014/main" id="{005CD075-6E5D-4C54-B212-089D5A927BAB}"/>
              </a:ext>
            </a:extLst>
          </p:cNvPr>
          <p:cNvSpPr>
            <a:spLocks noGrp="1" noChangeArrowheads="1"/>
          </p:cNvSpPr>
          <p:nvPr>
            <p:ph type="title"/>
          </p:nvPr>
        </p:nvSpPr>
        <p:spPr/>
        <p:txBody>
          <a:bodyPr/>
          <a:lstStyle/>
          <a:p>
            <a:pPr eaLnBrk="1" hangingPunct="1"/>
            <a:r>
              <a:rPr lang="en-US" altLang="en-US"/>
              <a:t>Polygamy: 1 +1 + 1</a:t>
            </a:r>
            <a:r>
              <a:rPr lang="en-US" altLang="en-US">
                <a:sym typeface="Wingdings" panose="05000000000000000000" pitchFamily="2" charset="2"/>
              </a:rPr>
              <a:t>+…</a:t>
            </a:r>
            <a:endParaRPr lang="en-US" altLang="en-US"/>
          </a:p>
        </p:txBody>
      </p:sp>
      <p:sp>
        <p:nvSpPr>
          <p:cNvPr id="28676" name="Rectangle 3">
            <a:extLst>
              <a:ext uri="{FF2B5EF4-FFF2-40B4-BE49-F238E27FC236}">
                <a16:creationId xmlns:a16="http://schemas.microsoft.com/office/drawing/2014/main" id="{4084CD4D-002E-4671-BFD4-2316D9D107CC}"/>
              </a:ext>
            </a:extLst>
          </p:cNvPr>
          <p:cNvSpPr>
            <a:spLocks noGrp="1" noChangeArrowheads="1"/>
          </p:cNvSpPr>
          <p:nvPr>
            <p:ph type="body" sz="half" idx="1"/>
          </p:nvPr>
        </p:nvSpPr>
        <p:spPr>
          <a:xfrm>
            <a:off x="1981200" y="1600200"/>
            <a:ext cx="6248400" cy="4876800"/>
          </a:xfrm>
        </p:spPr>
        <p:txBody>
          <a:bodyPr/>
          <a:lstStyle/>
          <a:p>
            <a:pPr eaLnBrk="1" hangingPunct="1">
              <a:lnSpc>
                <a:spcPct val="80000"/>
              </a:lnSpc>
            </a:pPr>
            <a:r>
              <a:rPr lang="en-US" altLang="en-US" sz="2400"/>
              <a:t>God did allow polygamy in the Old Testament (Deut. 21:15; 2 Sam. 12:8).  Islam still allows four wives.</a:t>
            </a:r>
          </a:p>
          <a:p>
            <a:pPr eaLnBrk="1" hangingPunct="1">
              <a:lnSpc>
                <a:spcPct val="80000"/>
              </a:lnSpc>
            </a:pPr>
            <a:r>
              <a:rPr lang="en-US" altLang="en-US" sz="2400"/>
              <a:t>It led to jealousy and strife in the family (Sarai and Hagar, Gen. 16:1-6; Leah and Rachel, Gen. 29:31-37).  </a:t>
            </a:r>
          </a:p>
          <a:p>
            <a:pPr eaLnBrk="1" hangingPunct="1">
              <a:lnSpc>
                <a:spcPct val="80000"/>
              </a:lnSpc>
            </a:pPr>
            <a:r>
              <a:rPr lang="en-US" altLang="en-US" sz="2400"/>
              <a:t>Should a man divorce a second or third wife if he just became a Christian?  God hates divorce, and He counsels against divorcing an unbelieving wife (1 Cor. 7:10).</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A62B5D2-840C-45AD-82C2-DEA3DD358FDF}"/>
              </a:ext>
            </a:extLst>
          </p:cNvPr>
          <p:cNvSpPr>
            <a:spLocks noGrp="1" noChangeArrowheads="1"/>
          </p:cNvSpPr>
          <p:nvPr>
            <p:ph type="title"/>
          </p:nvPr>
        </p:nvSpPr>
        <p:spPr/>
        <p:txBody>
          <a:bodyPr/>
          <a:lstStyle/>
          <a:p>
            <a:pPr eaLnBrk="1" hangingPunct="1"/>
            <a:r>
              <a:rPr lang="en-US" altLang="en-US"/>
              <a:t>Multiple Spouses: 1 +1 + 1</a:t>
            </a:r>
            <a:r>
              <a:rPr lang="en-US" altLang="en-US">
                <a:sym typeface="Wingdings" panose="05000000000000000000" pitchFamily="2" charset="2"/>
              </a:rPr>
              <a:t>+…</a:t>
            </a:r>
            <a:endParaRPr lang="en-US" altLang="en-US"/>
          </a:p>
        </p:txBody>
      </p:sp>
      <p:sp>
        <p:nvSpPr>
          <p:cNvPr id="29699" name="Rectangle 3">
            <a:extLst>
              <a:ext uri="{FF2B5EF4-FFF2-40B4-BE49-F238E27FC236}">
                <a16:creationId xmlns:a16="http://schemas.microsoft.com/office/drawing/2014/main" id="{C29FDCB7-C538-41F0-8301-2ED862702D5B}"/>
              </a:ext>
            </a:extLst>
          </p:cNvPr>
          <p:cNvSpPr>
            <a:spLocks noGrp="1" noChangeArrowheads="1"/>
          </p:cNvSpPr>
          <p:nvPr>
            <p:ph type="body" sz="half" idx="1"/>
          </p:nvPr>
        </p:nvSpPr>
        <p:spPr>
          <a:xfrm>
            <a:off x="1828800" y="1981200"/>
            <a:ext cx="6248400" cy="3200400"/>
          </a:xfrm>
        </p:spPr>
        <p:txBody>
          <a:bodyPr/>
          <a:lstStyle/>
          <a:p>
            <a:pPr eaLnBrk="1" hangingPunct="1">
              <a:lnSpc>
                <a:spcPct val="80000"/>
              </a:lnSpc>
            </a:pPr>
            <a:r>
              <a:rPr lang="en-US" altLang="en-US" sz="2400"/>
              <a:t>The New Testament teaches against polygamy through the ideal stated by Jesus and through the qualification that church leaders be monogamous (1 Tim. 3:2, 12).  </a:t>
            </a:r>
          </a:p>
          <a:p>
            <a:pPr eaLnBrk="1" hangingPunct="1">
              <a:lnSpc>
                <a:spcPct val="80000"/>
              </a:lnSpc>
            </a:pPr>
            <a:r>
              <a:rPr lang="en-US" altLang="en-US" sz="2400"/>
              <a:t>By the same principles, androgeny (one woman having multiple husbands), practiced by some African tribes) is also outside God’s definition of marriage.</a:t>
            </a:r>
          </a:p>
          <a:p>
            <a:pPr eaLnBrk="1" hangingPunct="1">
              <a:lnSpc>
                <a:spcPct val="80000"/>
              </a:lnSpc>
            </a:pPr>
            <a:endParaRPr lang="en-US" altLang="en-US" sz="2400"/>
          </a:p>
        </p:txBody>
      </p:sp>
      <p:sp>
        <p:nvSpPr>
          <p:cNvPr id="29700" name="Slide Number Placeholder 6">
            <a:extLst>
              <a:ext uri="{FF2B5EF4-FFF2-40B4-BE49-F238E27FC236}">
                <a16:creationId xmlns:a16="http://schemas.microsoft.com/office/drawing/2014/main" id="{8E82475A-7CF4-45B8-AA45-7CDBFD5A0F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spcBef>
                <a:spcPct val="0"/>
              </a:spcBef>
              <a:buFontTx/>
              <a:buNone/>
            </a:pPr>
            <a:fld id="{A2577CA7-2331-4839-A49C-2DD28F71C39C}" type="slidenum">
              <a:rPr lang="en-US" altLang="en-US" sz="1800"/>
              <a:pPr algn="l" eaLnBrk="1" hangingPunct="1">
                <a:spcBef>
                  <a:spcPct val="0"/>
                </a:spcBef>
                <a:buFontTx/>
                <a:buNone/>
              </a:pPr>
              <a:t>9</a:t>
            </a:fld>
            <a:endParaRPr lang="en-US" altLang="en-US" sz="1800"/>
          </a:p>
        </p:txBody>
      </p:sp>
      <p:pic>
        <p:nvPicPr>
          <p:cNvPr id="29701" name="Picture 4" descr="man w camel">
            <a:extLst>
              <a:ext uri="{FF2B5EF4-FFF2-40B4-BE49-F238E27FC236}">
                <a16:creationId xmlns:a16="http://schemas.microsoft.com/office/drawing/2014/main" id="{CFFDD4CA-30D1-4DB5-B696-3A51C146E48E}"/>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7924800" y="2770188"/>
            <a:ext cx="2495550" cy="3783012"/>
          </a:xfrm>
          <a:noFill/>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plate 00006">
  <a:themeElements>
    <a:clrScheme name="template 00006 3">
      <a:dk1>
        <a:srgbClr val="003300"/>
      </a:dk1>
      <a:lt1>
        <a:srgbClr val="FFFFFF"/>
      </a:lt1>
      <a:dk2>
        <a:srgbClr val="225802"/>
      </a:dk2>
      <a:lt2>
        <a:srgbClr val="FFFFFF"/>
      </a:lt2>
      <a:accent1>
        <a:srgbClr val="669900"/>
      </a:accent1>
      <a:accent2>
        <a:srgbClr val="990000"/>
      </a:accent2>
      <a:accent3>
        <a:srgbClr val="ABB4AA"/>
      </a:accent3>
      <a:accent4>
        <a:srgbClr val="DADADA"/>
      </a:accent4>
      <a:accent5>
        <a:srgbClr val="B8CAAA"/>
      </a:accent5>
      <a:accent6>
        <a:srgbClr val="8A0000"/>
      </a:accent6>
      <a:hlink>
        <a:srgbClr val="CC3300"/>
      </a:hlink>
      <a:folHlink>
        <a:srgbClr val="A50021"/>
      </a:folHlink>
    </a:clrScheme>
    <a:fontScheme name="template 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00006 1">
        <a:dk1>
          <a:srgbClr val="003300"/>
        </a:dk1>
        <a:lt1>
          <a:srgbClr val="FFFFFF"/>
        </a:lt1>
        <a:dk2>
          <a:srgbClr val="225802"/>
        </a:dk2>
        <a:lt2>
          <a:srgbClr val="FFFFFF"/>
        </a:lt2>
        <a:accent1>
          <a:srgbClr val="669900"/>
        </a:accent1>
        <a:accent2>
          <a:srgbClr val="FFCC00"/>
        </a:accent2>
        <a:accent3>
          <a:srgbClr val="ABB4AA"/>
        </a:accent3>
        <a:accent4>
          <a:srgbClr val="DADADA"/>
        </a:accent4>
        <a:accent5>
          <a:srgbClr val="B8CAAA"/>
        </a:accent5>
        <a:accent6>
          <a:srgbClr val="E7B900"/>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template 00006 2">
        <a:dk1>
          <a:srgbClr val="003300"/>
        </a:dk1>
        <a:lt1>
          <a:srgbClr val="99FF99"/>
        </a:lt1>
        <a:dk2>
          <a:srgbClr val="225802"/>
        </a:dk2>
        <a:lt2>
          <a:srgbClr val="FFFFFF"/>
        </a:lt2>
        <a:accent1>
          <a:srgbClr val="669900"/>
        </a:accent1>
        <a:accent2>
          <a:srgbClr val="990000"/>
        </a:accent2>
        <a:accent3>
          <a:srgbClr val="ABB4AA"/>
        </a:accent3>
        <a:accent4>
          <a:srgbClr val="82DA82"/>
        </a:accent4>
        <a:accent5>
          <a:srgbClr val="B8CAAA"/>
        </a:accent5>
        <a:accent6>
          <a:srgbClr val="8A0000"/>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template 00006 3">
        <a:dk1>
          <a:srgbClr val="003300"/>
        </a:dk1>
        <a:lt1>
          <a:srgbClr val="FFFFFF"/>
        </a:lt1>
        <a:dk2>
          <a:srgbClr val="225802"/>
        </a:dk2>
        <a:lt2>
          <a:srgbClr val="FFFFFF"/>
        </a:lt2>
        <a:accent1>
          <a:srgbClr val="669900"/>
        </a:accent1>
        <a:accent2>
          <a:srgbClr val="990000"/>
        </a:accent2>
        <a:accent3>
          <a:srgbClr val="ABB4AA"/>
        </a:accent3>
        <a:accent4>
          <a:srgbClr val="DADADA"/>
        </a:accent4>
        <a:accent5>
          <a:srgbClr val="B8CAAA"/>
        </a:accent5>
        <a:accent6>
          <a:srgbClr val="8A0000"/>
        </a:accent6>
        <a:hlink>
          <a:srgbClr val="CC33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db[1]very nice">
  <a:themeElements>
    <a:clrScheme name="bluedb[1]very n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db[1]very 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db[1]very n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db[1]very 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uedb[1]very n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db[1]very n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db[1]very n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db[1]very n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uedb[1]very n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dical[2]Aesclepius symbol-good">
  <a:themeElements>
    <a:clrScheme name="">
      <a:dk1>
        <a:srgbClr val="000054"/>
      </a:dk1>
      <a:lt1>
        <a:srgbClr val="FFFFFF"/>
      </a:lt1>
      <a:dk2>
        <a:srgbClr val="808080"/>
      </a:dk2>
      <a:lt2>
        <a:srgbClr val="F9F1DB"/>
      </a:lt2>
      <a:accent1>
        <a:srgbClr val="FCAB40"/>
      </a:accent1>
      <a:accent2>
        <a:srgbClr val="555BAD"/>
      </a:accent2>
      <a:accent3>
        <a:srgbClr val="C0C0C0"/>
      </a:accent3>
      <a:accent4>
        <a:srgbClr val="DADADA"/>
      </a:accent4>
      <a:accent5>
        <a:srgbClr val="FDD2AF"/>
      </a:accent5>
      <a:accent6>
        <a:srgbClr val="4C529C"/>
      </a:accent6>
      <a:hlink>
        <a:srgbClr val="B97C01"/>
      </a:hlink>
      <a:folHlink>
        <a:srgbClr val="CCFF33"/>
      </a:folHlink>
    </a:clrScheme>
    <a:fontScheme name="Medical[2]Aesclepius symbol-good">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cal[2]Aesclepius symbol-good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Medical[2]Aesclepius symbol-good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Medical[2]Aesclepius symbol-good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edical[2]Aesclepius symbol-good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Medical[2]Aesclepius symbol-good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Medical[2]Aesclepius symbol-good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Medical[2]Aesclepius symbol-good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54"/>
    </a:dk1>
    <a:lt1>
      <a:srgbClr val="FFFFFF"/>
    </a:lt1>
    <a:dk2>
      <a:srgbClr val="777777"/>
    </a:dk2>
    <a:lt2>
      <a:srgbClr val="EBD189"/>
    </a:lt2>
    <a:accent1>
      <a:srgbClr val="FCAB40"/>
    </a:accent1>
    <a:accent2>
      <a:srgbClr val="555BAD"/>
    </a:accent2>
    <a:accent3>
      <a:srgbClr val="BDBDBD"/>
    </a:accent3>
    <a:accent4>
      <a:srgbClr val="DADADA"/>
    </a:accent4>
    <a:accent5>
      <a:srgbClr val="FDD2AF"/>
    </a:accent5>
    <a:accent6>
      <a:srgbClr val="4C529C"/>
    </a:accent6>
    <a:hlink>
      <a:srgbClr val="B97C01"/>
    </a:hlink>
    <a:folHlink>
      <a:srgbClr val="CCFF33"/>
    </a:folHlink>
  </a:clrScheme>
</a:themeOverride>
</file>

<file path=docProps/app.xml><?xml version="1.0" encoding="utf-8"?>
<Properties xmlns="http://schemas.openxmlformats.org/officeDocument/2006/extended-properties" xmlns:vt="http://schemas.openxmlformats.org/officeDocument/2006/docPropsVTypes">
  <TotalTime>1439</TotalTime>
  <Words>3330</Words>
  <Application>Microsoft Office PowerPoint</Application>
  <PresentationFormat>Widescreen</PresentationFormat>
  <Paragraphs>223</Paragraphs>
  <Slides>37</Slides>
  <Notes>37</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37</vt:i4>
      </vt:variant>
    </vt:vector>
  </HeadingPairs>
  <TitlesOfParts>
    <vt:vector size="55" baseType="lpstr">
      <vt:lpstr>Arial</vt:lpstr>
      <vt:lpstr>Arial Black</vt:lpstr>
      <vt:lpstr>Garamond</vt:lpstr>
      <vt:lpstr>Impact</vt:lpstr>
      <vt:lpstr>Monotype Sorts</vt:lpstr>
      <vt:lpstr>Tahoma</vt:lpstr>
      <vt:lpstr>Times New Roman</vt:lpstr>
      <vt:lpstr>Wingdings</vt:lpstr>
      <vt:lpstr>Default Design</vt:lpstr>
      <vt:lpstr>Stream</vt:lpstr>
      <vt:lpstr>Balance</vt:lpstr>
      <vt:lpstr>bluedb[1]very nice</vt:lpstr>
      <vt:lpstr>Medical[2]Aesclepius symbol-good</vt:lpstr>
      <vt:lpstr>Fireworks</vt:lpstr>
      <vt:lpstr>Watermark</vt:lpstr>
      <vt:lpstr>Maple</vt:lpstr>
      <vt:lpstr>Ocean</vt:lpstr>
      <vt:lpstr>template 00006</vt:lpstr>
      <vt:lpstr>Overview of Man/Woman Relationships Romans 12:1-2</vt:lpstr>
      <vt:lpstr>  Humanity’s Basic Identity:  Gender: Genesis 1:27  </vt:lpstr>
      <vt:lpstr>Homosexuality/Lesbianism 1≠1</vt:lpstr>
      <vt:lpstr>Bestiality: human + animal</vt:lpstr>
      <vt:lpstr>The Sexual union is for Marriage</vt:lpstr>
      <vt:lpstr>Fornication (sex outside marriage)</vt:lpstr>
      <vt:lpstr>Monogamy: 2  1</vt:lpstr>
      <vt:lpstr>Polygamy: 1 +1 + 1+…</vt:lpstr>
      <vt:lpstr>Multiple Spouses: 1 +1 + 1+…</vt:lpstr>
      <vt:lpstr>Christian + Christian</vt:lpstr>
      <vt:lpstr>Finding a Wife</vt:lpstr>
      <vt:lpstr>Finding a Wife</vt:lpstr>
      <vt:lpstr>Playing With Fire</vt:lpstr>
      <vt:lpstr>Finding a marriage partner</vt:lpstr>
      <vt:lpstr>Physical Attraction</vt:lpstr>
      <vt:lpstr>Physical Attraction</vt:lpstr>
      <vt:lpstr>A Virgin</vt:lpstr>
      <vt:lpstr>Men, Look for a Helper</vt:lpstr>
      <vt:lpstr>Seek Parental Blessing</vt:lpstr>
      <vt:lpstr>Engaged and Tempted?</vt:lpstr>
      <vt:lpstr>Sexually Transmitted Diseases</vt:lpstr>
      <vt:lpstr>“Safe Sex”</vt:lpstr>
      <vt:lpstr>Why Have a Wedding Ceremony?</vt:lpstr>
      <vt:lpstr>Why Have a Ceremony?</vt:lpstr>
      <vt:lpstr>Why a ceremony?</vt:lpstr>
      <vt:lpstr>Wedding Bell Blues</vt:lpstr>
      <vt:lpstr>God Protects Sexual Relationships</vt:lpstr>
      <vt:lpstr>Steps Toward Adultery</vt:lpstr>
      <vt:lpstr>Antidotes to Adultery</vt:lpstr>
      <vt:lpstr>Why Say “No”</vt:lpstr>
      <vt:lpstr>Divorce</vt:lpstr>
      <vt:lpstr>Divorce</vt:lpstr>
      <vt:lpstr>Divorce</vt:lpstr>
      <vt:lpstr>Remarriage</vt:lpstr>
      <vt:lpstr>Singleness</vt:lpstr>
      <vt:lpstr>The Gift  Nobody Wants</vt:lpstr>
      <vt:lpstr>Complete in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Marriage and Divorce</dc:title>
  <dc:creator>Jim Sutherland</dc:creator>
  <cp:lastModifiedBy>Walt Robertson</cp:lastModifiedBy>
  <cp:revision>107</cp:revision>
  <dcterms:created xsi:type="dcterms:W3CDTF">2003-02-25T18:35:10Z</dcterms:created>
  <dcterms:modified xsi:type="dcterms:W3CDTF">2021-02-12T03:31:30Z</dcterms:modified>
</cp:coreProperties>
</file>