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3" r:id="rId4"/>
    <p:sldMasterId id="2147483655" r:id="rId5"/>
    <p:sldMasterId id="2147483657" r:id="rId6"/>
    <p:sldMasterId id="2147483659" r:id="rId7"/>
    <p:sldMasterId id="2147483661" r:id="rId8"/>
    <p:sldMasterId id="2147483663" r:id="rId9"/>
  </p:sldMasterIdLst>
  <p:notesMasterIdLst>
    <p:notesMasterId r:id="rId63"/>
  </p:notesMasterIdLst>
  <p:handoutMasterIdLst>
    <p:handoutMasterId r:id="rId64"/>
  </p:handoutMasterIdLst>
  <p:sldIdLst>
    <p:sldId id="256" r:id="rId10"/>
    <p:sldId id="266" r:id="rId11"/>
    <p:sldId id="309" r:id="rId12"/>
    <p:sldId id="307" r:id="rId13"/>
    <p:sldId id="257" r:id="rId14"/>
    <p:sldId id="287" r:id="rId15"/>
    <p:sldId id="304" r:id="rId16"/>
    <p:sldId id="286" r:id="rId17"/>
    <p:sldId id="259" r:id="rId18"/>
    <p:sldId id="260" r:id="rId19"/>
    <p:sldId id="289" r:id="rId20"/>
    <p:sldId id="290" r:id="rId21"/>
    <p:sldId id="310" r:id="rId22"/>
    <p:sldId id="311" r:id="rId23"/>
    <p:sldId id="261" r:id="rId24"/>
    <p:sldId id="292" r:id="rId25"/>
    <p:sldId id="291" r:id="rId26"/>
    <p:sldId id="293" r:id="rId27"/>
    <p:sldId id="294" r:id="rId28"/>
    <p:sldId id="295" r:id="rId29"/>
    <p:sldId id="296" r:id="rId30"/>
    <p:sldId id="297" r:id="rId31"/>
    <p:sldId id="298" r:id="rId32"/>
    <p:sldId id="299" r:id="rId33"/>
    <p:sldId id="300" r:id="rId34"/>
    <p:sldId id="263" r:id="rId35"/>
    <p:sldId id="264" r:id="rId36"/>
    <p:sldId id="271" r:id="rId37"/>
    <p:sldId id="272" r:id="rId38"/>
    <p:sldId id="276" r:id="rId39"/>
    <p:sldId id="306" r:id="rId40"/>
    <p:sldId id="302" r:id="rId41"/>
    <p:sldId id="303" r:id="rId42"/>
    <p:sldId id="265" r:id="rId43"/>
    <p:sldId id="267" r:id="rId44"/>
    <p:sldId id="308" r:id="rId45"/>
    <p:sldId id="268" r:id="rId46"/>
    <p:sldId id="278" r:id="rId47"/>
    <p:sldId id="277" r:id="rId48"/>
    <p:sldId id="269" r:id="rId49"/>
    <p:sldId id="273" r:id="rId50"/>
    <p:sldId id="274" r:id="rId51"/>
    <p:sldId id="275" r:id="rId52"/>
    <p:sldId id="279" r:id="rId53"/>
    <p:sldId id="280" r:id="rId54"/>
    <p:sldId id="312" r:id="rId55"/>
    <p:sldId id="281" r:id="rId56"/>
    <p:sldId id="282" r:id="rId57"/>
    <p:sldId id="283" r:id="rId58"/>
    <p:sldId id="284" r:id="rId59"/>
    <p:sldId id="285" r:id="rId60"/>
    <p:sldId id="301" r:id="rId61"/>
    <p:sldId id="305" r:id="rId62"/>
  </p:sldIdLst>
  <p:sldSz cx="12192000" cy="6858000"/>
  <p:notesSz cx="6858000" cy="9117013"/>
  <p:defaultTextStyle>
    <a:defPPr>
      <a:defRPr lang="en-US"/>
    </a:defPPr>
    <a:lvl1pPr algn="l" rtl="0" fontAlgn="base">
      <a:spcBef>
        <a:spcPct val="0"/>
      </a:spcBef>
      <a:spcAft>
        <a:spcPct val="0"/>
      </a:spcAft>
      <a:defRPr sz="3200" b="1" kern="1200">
        <a:solidFill>
          <a:srgbClr val="000078"/>
        </a:solidFill>
        <a:latin typeface="Verdana" panose="020B0604030504040204" pitchFamily="34" charset="0"/>
        <a:ea typeface="+mn-ea"/>
        <a:cs typeface="+mn-cs"/>
      </a:defRPr>
    </a:lvl1pPr>
    <a:lvl2pPr marL="457200" algn="l" rtl="0" fontAlgn="base">
      <a:spcBef>
        <a:spcPct val="0"/>
      </a:spcBef>
      <a:spcAft>
        <a:spcPct val="0"/>
      </a:spcAft>
      <a:defRPr sz="3200" b="1" kern="1200">
        <a:solidFill>
          <a:srgbClr val="000078"/>
        </a:solidFill>
        <a:latin typeface="Verdana" panose="020B0604030504040204" pitchFamily="34" charset="0"/>
        <a:ea typeface="+mn-ea"/>
        <a:cs typeface="+mn-cs"/>
      </a:defRPr>
    </a:lvl2pPr>
    <a:lvl3pPr marL="914400" algn="l" rtl="0" fontAlgn="base">
      <a:spcBef>
        <a:spcPct val="0"/>
      </a:spcBef>
      <a:spcAft>
        <a:spcPct val="0"/>
      </a:spcAft>
      <a:defRPr sz="3200" b="1" kern="1200">
        <a:solidFill>
          <a:srgbClr val="000078"/>
        </a:solidFill>
        <a:latin typeface="Verdana" panose="020B0604030504040204" pitchFamily="34" charset="0"/>
        <a:ea typeface="+mn-ea"/>
        <a:cs typeface="+mn-cs"/>
      </a:defRPr>
    </a:lvl3pPr>
    <a:lvl4pPr marL="1371600" algn="l" rtl="0" fontAlgn="base">
      <a:spcBef>
        <a:spcPct val="0"/>
      </a:spcBef>
      <a:spcAft>
        <a:spcPct val="0"/>
      </a:spcAft>
      <a:defRPr sz="3200" b="1" kern="1200">
        <a:solidFill>
          <a:srgbClr val="000078"/>
        </a:solidFill>
        <a:latin typeface="Verdana" panose="020B0604030504040204" pitchFamily="34" charset="0"/>
        <a:ea typeface="+mn-ea"/>
        <a:cs typeface="+mn-cs"/>
      </a:defRPr>
    </a:lvl4pPr>
    <a:lvl5pPr marL="1828800" algn="l" rtl="0" fontAlgn="base">
      <a:spcBef>
        <a:spcPct val="0"/>
      </a:spcBef>
      <a:spcAft>
        <a:spcPct val="0"/>
      </a:spcAft>
      <a:defRPr sz="3200" b="1" kern="1200">
        <a:solidFill>
          <a:srgbClr val="000078"/>
        </a:solidFill>
        <a:latin typeface="Verdana" panose="020B0604030504040204" pitchFamily="34" charset="0"/>
        <a:ea typeface="+mn-ea"/>
        <a:cs typeface="+mn-cs"/>
      </a:defRPr>
    </a:lvl5pPr>
    <a:lvl6pPr marL="2286000" algn="l" defTabSz="914400" rtl="0" eaLnBrk="1" latinLnBrk="0" hangingPunct="1">
      <a:defRPr sz="3200" b="1" kern="1200">
        <a:solidFill>
          <a:srgbClr val="000078"/>
        </a:solidFill>
        <a:latin typeface="Verdana" panose="020B0604030504040204" pitchFamily="34" charset="0"/>
        <a:ea typeface="+mn-ea"/>
        <a:cs typeface="+mn-cs"/>
      </a:defRPr>
    </a:lvl6pPr>
    <a:lvl7pPr marL="2743200" algn="l" defTabSz="914400" rtl="0" eaLnBrk="1" latinLnBrk="0" hangingPunct="1">
      <a:defRPr sz="3200" b="1" kern="1200">
        <a:solidFill>
          <a:srgbClr val="000078"/>
        </a:solidFill>
        <a:latin typeface="Verdana" panose="020B0604030504040204" pitchFamily="34" charset="0"/>
        <a:ea typeface="+mn-ea"/>
        <a:cs typeface="+mn-cs"/>
      </a:defRPr>
    </a:lvl7pPr>
    <a:lvl8pPr marL="3200400" algn="l" defTabSz="914400" rtl="0" eaLnBrk="1" latinLnBrk="0" hangingPunct="1">
      <a:defRPr sz="3200" b="1" kern="1200">
        <a:solidFill>
          <a:srgbClr val="000078"/>
        </a:solidFill>
        <a:latin typeface="Verdana" panose="020B0604030504040204" pitchFamily="34" charset="0"/>
        <a:ea typeface="+mn-ea"/>
        <a:cs typeface="+mn-cs"/>
      </a:defRPr>
    </a:lvl8pPr>
    <a:lvl9pPr marL="3657600" algn="l" defTabSz="914400" rtl="0" eaLnBrk="1" latinLnBrk="0" hangingPunct="1">
      <a:defRPr sz="3200" b="1" kern="1200">
        <a:solidFill>
          <a:srgbClr val="000078"/>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37" autoAdjust="0"/>
    <p:restoredTop sz="94660"/>
  </p:normalViewPr>
  <p:slideViewPr>
    <p:cSldViewPr>
      <p:cViewPr varScale="1">
        <p:scale>
          <a:sx n="105" d="100"/>
          <a:sy n="105" d="100"/>
        </p:scale>
        <p:origin x="150" y="11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3B7DCEC-ABD9-4C09-B39B-FF6B67DF60C1}"/>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62467" name="Rectangle 3">
            <a:extLst>
              <a:ext uri="{FF2B5EF4-FFF2-40B4-BE49-F238E27FC236}">
                <a16:creationId xmlns:a16="http://schemas.microsoft.com/office/drawing/2014/main" id="{8F495D01-D299-4F7F-BBD0-96CEC26E5DE3}"/>
              </a:ext>
            </a:extLst>
          </p:cNvPr>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62468" name="Rectangle 4">
            <a:extLst>
              <a:ext uri="{FF2B5EF4-FFF2-40B4-BE49-F238E27FC236}">
                <a16:creationId xmlns:a16="http://schemas.microsoft.com/office/drawing/2014/main" id="{DD407115-5C7D-4D49-9DF4-EDA344CEC418}"/>
              </a:ext>
            </a:extLst>
          </p:cNvPr>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62469" name="Rectangle 5">
            <a:extLst>
              <a:ext uri="{FF2B5EF4-FFF2-40B4-BE49-F238E27FC236}">
                <a16:creationId xmlns:a16="http://schemas.microsoft.com/office/drawing/2014/main" id="{A8BA68D2-9ABE-4150-8375-A7951D9C36BF}"/>
              </a:ext>
            </a:extLst>
          </p:cNvPr>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anose="020B0604020202020204" pitchFamily="34" charset="0"/>
              </a:defRPr>
            </a:lvl1pPr>
          </a:lstStyle>
          <a:p>
            <a:fld id="{5601C825-B5F0-4345-9EEB-6BABD88FEAB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9B70BC9-B35F-4A97-8920-821914B0BE41}"/>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67587" name="Rectangle 3">
            <a:extLst>
              <a:ext uri="{FF2B5EF4-FFF2-40B4-BE49-F238E27FC236}">
                <a16:creationId xmlns:a16="http://schemas.microsoft.com/office/drawing/2014/main" id="{21710006-0040-48C9-B9E5-F8786BC4B563}"/>
              </a:ext>
            </a:extLst>
          </p:cNvPr>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71684" name="Rectangle 4">
            <a:extLst>
              <a:ext uri="{FF2B5EF4-FFF2-40B4-BE49-F238E27FC236}">
                <a16:creationId xmlns:a16="http://schemas.microsoft.com/office/drawing/2014/main" id="{CC60395D-7301-44E0-948F-8321ED7334E5}"/>
              </a:ext>
            </a:extLst>
          </p:cNvPr>
          <p:cNvSpPr>
            <a:spLocks noRot="1" noChangeArrowheads="1" noTextEdit="1"/>
          </p:cNvSpPr>
          <p:nvPr>
            <p:ph type="sldImg" idx="2"/>
          </p:nvPr>
        </p:nvSpPr>
        <p:spPr bwMode="auto">
          <a:xfrm>
            <a:off x="392113" y="684213"/>
            <a:ext cx="6073775"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a:extLst>
              <a:ext uri="{FF2B5EF4-FFF2-40B4-BE49-F238E27FC236}">
                <a16:creationId xmlns:a16="http://schemas.microsoft.com/office/drawing/2014/main" id="{69104B6D-A81D-4E6B-9AE7-3FC28D186194}"/>
              </a:ext>
            </a:extLst>
          </p:cNvPr>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a:extLst>
              <a:ext uri="{FF2B5EF4-FFF2-40B4-BE49-F238E27FC236}">
                <a16:creationId xmlns:a16="http://schemas.microsoft.com/office/drawing/2014/main" id="{9C42979F-B9F4-4262-A3B9-D47D3B72F2EA}"/>
              </a:ext>
            </a:extLst>
          </p:cNvPr>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67591" name="Rectangle 7">
            <a:extLst>
              <a:ext uri="{FF2B5EF4-FFF2-40B4-BE49-F238E27FC236}">
                <a16:creationId xmlns:a16="http://schemas.microsoft.com/office/drawing/2014/main" id="{FF0A6CF6-EFBE-42AC-937A-8E0B467E15C7}"/>
              </a:ext>
            </a:extLst>
          </p:cNvPr>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anose="020B0604020202020204" pitchFamily="34" charset="0"/>
              </a:defRPr>
            </a:lvl1pPr>
          </a:lstStyle>
          <a:p>
            <a:fld id="{33C009BC-1174-46D1-9C5D-C1EA6543C87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F113141C-FDFD-4588-BB6E-2A8A6B26BA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D772BE9-185D-4F96-8CA3-618B1FA7B5F2}" type="slidenum">
              <a:rPr lang="en-US" altLang="en-US"/>
              <a:pPr eaLnBrk="1" hangingPunct="1">
                <a:spcBef>
                  <a:spcPct val="0"/>
                </a:spcBef>
              </a:pPr>
              <a:t>1</a:t>
            </a:fld>
            <a:endParaRPr lang="en-US" altLang="en-US"/>
          </a:p>
        </p:txBody>
      </p:sp>
      <p:sp>
        <p:nvSpPr>
          <p:cNvPr id="72707" name="Rectangle 2">
            <a:extLst>
              <a:ext uri="{FF2B5EF4-FFF2-40B4-BE49-F238E27FC236}">
                <a16:creationId xmlns:a16="http://schemas.microsoft.com/office/drawing/2014/main" id="{928260F9-647C-4958-8D84-8664329C59CF}"/>
              </a:ext>
            </a:extLst>
          </p:cNvPr>
          <p:cNvSpPr>
            <a:spLocks noRot="1" noChangeArrowheads="1" noTextEdit="1"/>
          </p:cNvSpPr>
          <p:nvPr>
            <p:ph type="sldImg"/>
          </p:nvPr>
        </p:nvSpPr>
        <p:spPr>
          <a:xfrm>
            <a:off x="392113" y="684213"/>
            <a:ext cx="6073775" cy="3417887"/>
          </a:xfrm>
          <a:ln/>
        </p:spPr>
      </p:sp>
      <p:sp>
        <p:nvSpPr>
          <p:cNvPr id="72708" name="Rectangle 3">
            <a:extLst>
              <a:ext uri="{FF2B5EF4-FFF2-40B4-BE49-F238E27FC236}">
                <a16:creationId xmlns:a16="http://schemas.microsoft.com/office/drawing/2014/main" id="{0A0480D6-8D9B-475C-B62C-E26FB21774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Move “who to select”-faithful—before school of Christ—for potential leaders, not nec. Pastor. 26 qualities are to qualify a seasoned leader of the church.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031B4157-3E4E-4A7B-908E-7783C1C64A55}"/>
              </a:ext>
            </a:extLst>
          </p:cNvPr>
          <p:cNvSpPr>
            <a:spLocks noGrp="1" noRot="1" noChangeAspect="1" noTextEdit="1"/>
          </p:cNvSpPr>
          <p:nvPr>
            <p:ph type="sldImg"/>
          </p:nvPr>
        </p:nvSpPr>
        <p:spPr>
          <a:xfrm>
            <a:off x="392113" y="684213"/>
            <a:ext cx="6073775" cy="3417887"/>
          </a:xfrm>
          <a:ln/>
        </p:spPr>
      </p:sp>
      <p:sp>
        <p:nvSpPr>
          <p:cNvPr id="81923" name="Notes Placeholder 2">
            <a:extLst>
              <a:ext uri="{FF2B5EF4-FFF2-40B4-BE49-F238E27FC236}">
                <a16:creationId xmlns:a16="http://schemas.microsoft.com/office/drawing/2014/main" id="{5ABDF76D-3466-4392-AC6E-EBD80CA246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1924" name="Slide Number Placeholder 3">
            <a:extLst>
              <a:ext uri="{FF2B5EF4-FFF2-40B4-BE49-F238E27FC236}">
                <a16:creationId xmlns:a16="http://schemas.microsoft.com/office/drawing/2014/main" id="{74CD4A56-BFBB-4193-91C2-AD33955B5F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7769B1-6C7E-438D-B20B-628144B4A57E}" type="slidenum">
              <a:rPr lang="en-US" altLang="en-US"/>
              <a:pPr eaLnBrk="1" hangingPunct="1">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F29DD826-28FE-41BC-819E-C67731FB7EBB}"/>
              </a:ext>
            </a:extLst>
          </p:cNvPr>
          <p:cNvSpPr>
            <a:spLocks noGrp="1" noRot="1" noChangeAspect="1" noTextEdit="1"/>
          </p:cNvSpPr>
          <p:nvPr>
            <p:ph type="sldImg"/>
          </p:nvPr>
        </p:nvSpPr>
        <p:spPr>
          <a:xfrm>
            <a:off x="392113" y="684213"/>
            <a:ext cx="6073775" cy="3417887"/>
          </a:xfrm>
          <a:ln/>
        </p:spPr>
      </p:sp>
      <p:sp>
        <p:nvSpPr>
          <p:cNvPr id="82947" name="Notes Placeholder 2">
            <a:extLst>
              <a:ext uri="{FF2B5EF4-FFF2-40B4-BE49-F238E27FC236}">
                <a16:creationId xmlns:a16="http://schemas.microsoft.com/office/drawing/2014/main" id="{F986F5C3-D075-4A16-A71A-41B8C94836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2948" name="Slide Number Placeholder 3">
            <a:extLst>
              <a:ext uri="{FF2B5EF4-FFF2-40B4-BE49-F238E27FC236}">
                <a16:creationId xmlns:a16="http://schemas.microsoft.com/office/drawing/2014/main" id="{ACD6851D-6D3A-4EFB-B584-F07FFDA143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C885A25-5CC5-46DA-A987-A9B8FD76B0DF}" type="slidenum">
              <a:rPr lang="en-US" altLang="en-US"/>
              <a:pPr eaLnBrk="1" hangingPunct="1">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BC6C8C71-AEBF-491F-B3C8-2CD218AD306A}"/>
              </a:ext>
            </a:extLst>
          </p:cNvPr>
          <p:cNvSpPr>
            <a:spLocks noGrp="1" noRot="1" noChangeAspect="1" noTextEdit="1"/>
          </p:cNvSpPr>
          <p:nvPr>
            <p:ph type="sldImg"/>
          </p:nvPr>
        </p:nvSpPr>
        <p:spPr>
          <a:xfrm>
            <a:off x="392113" y="684213"/>
            <a:ext cx="6073775" cy="3417887"/>
          </a:xfrm>
          <a:ln/>
        </p:spPr>
      </p:sp>
      <p:sp>
        <p:nvSpPr>
          <p:cNvPr id="83971" name="Notes Placeholder 2">
            <a:extLst>
              <a:ext uri="{FF2B5EF4-FFF2-40B4-BE49-F238E27FC236}">
                <a16:creationId xmlns:a16="http://schemas.microsoft.com/office/drawing/2014/main" id="{D888F1A2-7557-4A8D-9911-C795B2E3A6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CFE1A2BA-9A5E-460C-A183-B8A2F026D2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02BCDE5-D8BF-4A93-9F36-FD4100AAFB44}" type="slidenum">
              <a:rPr lang="en-US" altLang="en-US"/>
              <a:pPr eaLnBrk="1" hangingPunct="1">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1988246-03CE-42B7-99C2-BBB2C6FBAB8D}"/>
              </a:ext>
            </a:extLst>
          </p:cNvPr>
          <p:cNvSpPr>
            <a:spLocks noGrp="1" noRot="1" noChangeAspect="1" noTextEdit="1"/>
          </p:cNvSpPr>
          <p:nvPr>
            <p:ph type="sldImg"/>
          </p:nvPr>
        </p:nvSpPr>
        <p:spPr>
          <a:xfrm>
            <a:off x="392113" y="684213"/>
            <a:ext cx="6073775" cy="3417887"/>
          </a:xfrm>
          <a:ln/>
        </p:spPr>
      </p:sp>
      <p:sp>
        <p:nvSpPr>
          <p:cNvPr id="84995" name="Notes Placeholder 2">
            <a:extLst>
              <a:ext uri="{FF2B5EF4-FFF2-40B4-BE49-F238E27FC236}">
                <a16:creationId xmlns:a16="http://schemas.microsoft.com/office/drawing/2014/main" id="{0F247386-B907-4474-A5C7-422ACF4165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4996" name="Slide Number Placeholder 3">
            <a:extLst>
              <a:ext uri="{FF2B5EF4-FFF2-40B4-BE49-F238E27FC236}">
                <a16:creationId xmlns:a16="http://schemas.microsoft.com/office/drawing/2014/main" id="{FA98922E-7E5A-4C23-9091-C7BACCD478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D26653F-B543-4692-91A1-2CCEF2571C3F}" type="slidenum">
              <a:rPr lang="en-US" altLang="en-US"/>
              <a:pPr eaLnBrk="1" hangingPunct="1">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9FA3F7A-F7CB-4162-B4CB-2B430D4871D9}"/>
              </a:ext>
            </a:extLst>
          </p:cNvPr>
          <p:cNvSpPr>
            <a:spLocks noGrp="1" noRot="1" noChangeAspect="1" noTextEdit="1"/>
          </p:cNvSpPr>
          <p:nvPr>
            <p:ph type="sldImg"/>
          </p:nvPr>
        </p:nvSpPr>
        <p:spPr>
          <a:xfrm>
            <a:off x="392113" y="684213"/>
            <a:ext cx="6073775" cy="3417887"/>
          </a:xfrm>
          <a:ln/>
        </p:spPr>
      </p:sp>
      <p:sp>
        <p:nvSpPr>
          <p:cNvPr id="86019" name="Notes Placeholder 2">
            <a:extLst>
              <a:ext uri="{FF2B5EF4-FFF2-40B4-BE49-F238E27FC236}">
                <a16:creationId xmlns:a16="http://schemas.microsoft.com/office/drawing/2014/main" id="{E34F9DA4-03EC-4DD7-A0D4-7DA2F28490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99FDD660-0873-4BF3-AC29-3F0C2749F2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04ECCBA-4BA1-487E-A058-11879115E11B}" type="slidenum">
              <a:rPr lang="en-US" altLang="en-US"/>
              <a:pPr eaLnBrk="1" hangingPunct="1">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17C0A1E9-88D7-4091-9014-338F25700006}"/>
              </a:ext>
            </a:extLst>
          </p:cNvPr>
          <p:cNvSpPr>
            <a:spLocks noGrp="1" noRot="1" noChangeAspect="1" noTextEdit="1"/>
          </p:cNvSpPr>
          <p:nvPr>
            <p:ph type="sldImg"/>
          </p:nvPr>
        </p:nvSpPr>
        <p:spPr>
          <a:xfrm>
            <a:off x="392113" y="684213"/>
            <a:ext cx="6073775" cy="3417887"/>
          </a:xfrm>
          <a:ln/>
        </p:spPr>
      </p:sp>
      <p:sp>
        <p:nvSpPr>
          <p:cNvPr id="87043" name="Notes Placeholder 2">
            <a:extLst>
              <a:ext uri="{FF2B5EF4-FFF2-40B4-BE49-F238E27FC236}">
                <a16:creationId xmlns:a16="http://schemas.microsoft.com/office/drawing/2014/main" id="{9B109854-D5C5-459B-9415-6B924A31AA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7044" name="Slide Number Placeholder 3">
            <a:extLst>
              <a:ext uri="{FF2B5EF4-FFF2-40B4-BE49-F238E27FC236}">
                <a16:creationId xmlns:a16="http://schemas.microsoft.com/office/drawing/2014/main" id="{E48BB175-AC96-48F3-83CC-9134FA4B2E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88F5249-73CF-4A22-B74F-FDA5302974B1}" type="slidenum">
              <a:rPr lang="en-US" altLang="en-US"/>
              <a:pPr eaLnBrk="1" hangingPunct="1">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48A87B6-A853-4653-BCF4-77AFD23732D0}"/>
              </a:ext>
            </a:extLst>
          </p:cNvPr>
          <p:cNvSpPr>
            <a:spLocks noGrp="1" noRot="1" noChangeAspect="1" noTextEdit="1"/>
          </p:cNvSpPr>
          <p:nvPr>
            <p:ph type="sldImg"/>
          </p:nvPr>
        </p:nvSpPr>
        <p:spPr>
          <a:xfrm>
            <a:off x="392113" y="684213"/>
            <a:ext cx="6073775" cy="3417887"/>
          </a:xfrm>
          <a:ln/>
        </p:spPr>
      </p:sp>
      <p:sp>
        <p:nvSpPr>
          <p:cNvPr id="88067" name="Notes Placeholder 2">
            <a:extLst>
              <a:ext uri="{FF2B5EF4-FFF2-40B4-BE49-F238E27FC236}">
                <a16:creationId xmlns:a16="http://schemas.microsoft.com/office/drawing/2014/main" id="{E4BC1650-2926-4624-8F10-4C3A492FC2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8068" name="Slide Number Placeholder 3">
            <a:extLst>
              <a:ext uri="{FF2B5EF4-FFF2-40B4-BE49-F238E27FC236}">
                <a16:creationId xmlns:a16="http://schemas.microsoft.com/office/drawing/2014/main" id="{F8306627-E2EE-4D6A-B797-E6C810545B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0376C38-AB02-4A69-97F3-AD8204AD8BAC}" type="slidenum">
              <a:rPr lang="en-US" altLang="en-US"/>
              <a:pPr eaLnBrk="1" hangingPunct="1">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4268E093-9852-4132-9D5A-6DFFAE326EFB}"/>
              </a:ext>
            </a:extLst>
          </p:cNvPr>
          <p:cNvSpPr>
            <a:spLocks noGrp="1" noRot="1" noChangeAspect="1" noTextEdit="1"/>
          </p:cNvSpPr>
          <p:nvPr>
            <p:ph type="sldImg"/>
          </p:nvPr>
        </p:nvSpPr>
        <p:spPr>
          <a:xfrm>
            <a:off x="392113" y="684213"/>
            <a:ext cx="6073775" cy="3417887"/>
          </a:xfrm>
          <a:ln/>
        </p:spPr>
      </p:sp>
      <p:sp>
        <p:nvSpPr>
          <p:cNvPr id="89091" name="Notes Placeholder 2">
            <a:extLst>
              <a:ext uri="{FF2B5EF4-FFF2-40B4-BE49-F238E27FC236}">
                <a16:creationId xmlns:a16="http://schemas.microsoft.com/office/drawing/2014/main" id="{69C73123-BB45-461E-B756-E094F981FD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9092" name="Slide Number Placeholder 3">
            <a:extLst>
              <a:ext uri="{FF2B5EF4-FFF2-40B4-BE49-F238E27FC236}">
                <a16:creationId xmlns:a16="http://schemas.microsoft.com/office/drawing/2014/main" id="{A28A769D-FF75-4D24-8495-02B34A2797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9677238-E943-42FE-ABA9-85ED9870D7D6}" type="slidenum">
              <a:rPr lang="en-US" altLang="en-US"/>
              <a:pPr eaLnBrk="1" hangingPunct="1">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946A660B-5DDB-4A81-AD32-B29FD9EB6D23}"/>
              </a:ext>
            </a:extLst>
          </p:cNvPr>
          <p:cNvSpPr>
            <a:spLocks noGrp="1" noRot="1" noChangeAspect="1" noTextEdit="1"/>
          </p:cNvSpPr>
          <p:nvPr>
            <p:ph type="sldImg"/>
          </p:nvPr>
        </p:nvSpPr>
        <p:spPr>
          <a:xfrm>
            <a:off x="392113" y="684213"/>
            <a:ext cx="6073775" cy="3417887"/>
          </a:xfrm>
          <a:ln/>
        </p:spPr>
      </p:sp>
      <p:sp>
        <p:nvSpPr>
          <p:cNvPr id="90115" name="Notes Placeholder 2">
            <a:extLst>
              <a:ext uri="{FF2B5EF4-FFF2-40B4-BE49-F238E27FC236}">
                <a16:creationId xmlns:a16="http://schemas.microsoft.com/office/drawing/2014/main" id="{13EAE25A-BD90-4EE7-9F02-7F8CB34CA6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0116" name="Slide Number Placeholder 3">
            <a:extLst>
              <a:ext uri="{FF2B5EF4-FFF2-40B4-BE49-F238E27FC236}">
                <a16:creationId xmlns:a16="http://schemas.microsoft.com/office/drawing/2014/main" id="{80F3CEE3-89DF-4A28-B98A-DD3E44484D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87AB00C-4D8F-43A1-A24A-102EA7D2E68F}" type="slidenum">
              <a:rPr lang="en-US" altLang="en-US"/>
              <a:pPr eaLnBrk="1" hangingPunct="1">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75DD2471-5E9B-4885-B132-C8EE151BEC78}"/>
              </a:ext>
            </a:extLst>
          </p:cNvPr>
          <p:cNvSpPr>
            <a:spLocks noGrp="1" noRot="1" noChangeAspect="1" noTextEdit="1"/>
          </p:cNvSpPr>
          <p:nvPr>
            <p:ph type="sldImg"/>
          </p:nvPr>
        </p:nvSpPr>
        <p:spPr>
          <a:xfrm>
            <a:off x="392113" y="684213"/>
            <a:ext cx="6073775" cy="3417887"/>
          </a:xfrm>
          <a:ln/>
        </p:spPr>
      </p:sp>
      <p:sp>
        <p:nvSpPr>
          <p:cNvPr id="91139" name="Notes Placeholder 2">
            <a:extLst>
              <a:ext uri="{FF2B5EF4-FFF2-40B4-BE49-F238E27FC236}">
                <a16:creationId xmlns:a16="http://schemas.microsoft.com/office/drawing/2014/main" id="{3DD1D604-BE36-444A-B68D-556E5B265A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1140" name="Slide Number Placeholder 3">
            <a:extLst>
              <a:ext uri="{FF2B5EF4-FFF2-40B4-BE49-F238E27FC236}">
                <a16:creationId xmlns:a16="http://schemas.microsoft.com/office/drawing/2014/main" id="{0EC500BB-D784-4F4A-BB7E-5765C312F6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4FF4D9D-79A0-426D-B2C5-63B69467068C}" type="slidenum">
              <a:rPr lang="en-US" altLang="en-US"/>
              <a:pPr eaLnBrk="1" hangingPunct="1">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F2DFD8D5-1663-4B84-862E-1ED1D9A8CA98}"/>
              </a:ext>
            </a:extLst>
          </p:cNvPr>
          <p:cNvSpPr>
            <a:spLocks noGrp="1" noRot="1" noChangeAspect="1" noTextEdit="1"/>
          </p:cNvSpPr>
          <p:nvPr>
            <p:ph type="sldImg"/>
          </p:nvPr>
        </p:nvSpPr>
        <p:spPr>
          <a:xfrm>
            <a:off x="392113" y="684213"/>
            <a:ext cx="6073775" cy="3417887"/>
          </a:xfrm>
          <a:ln/>
        </p:spPr>
      </p:sp>
      <p:sp>
        <p:nvSpPr>
          <p:cNvPr id="73731" name="Notes Placeholder 2">
            <a:extLst>
              <a:ext uri="{FF2B5EF4-FFF2-40B4-BE49-F238E27FC236}">
                <a16:creationId xmlns:a16="http://schemas.microsoft.com/office/drawing/2014/main" id="{6D3EE8AF-5055-428F-9156-583B3B6084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3732" name="Slide Number Placeholder 3">
            <a:extLst>
              <a:ext uri="{FF2B5EF4-FFF2-40B4-BE49-F238E27FC236}">
                <a16:creationId xmlns:a16="http://schemas.microsoft.com/office/drawing/2014/main" id="{729AF74C-B794-4F19-90C5-86B23B69E3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623B358-FE8C-4921-94DD-0E4F17926AE9}" type="slidenum">
              <a:rPr lang="en-US" altLang="en-US"/>
              <a:pPr eaLnBrk="1" hangingPunct="1">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44F70D04-A447-40E7-BB0B-CC727F6BB810}"/>
              </a:ext>
            </a:extLst>
          </p:cNvPr>
          <p:cNvSpPr>
            <a:spLocks noGrp="1" noRot="1" noChangeAspect="1" noTextEdit="1"/>
          </p:cNvSpPr>
          <p:nvPr>
            <p:ph type="sldImg"/>
          </p:nvPr>
        </p:nvSpPr>
        <p:spPr>
          <a:xfrm>
            <a:off x="392113" y="684213"/>
            <a:ext cx="6073775" cy="3417887"/>
          </a:xfrm>
          <a:ln/>
        </p:spPr>
      </p:sp>
      <p:sp>
        <p:nvSpPr>
          <p:cNvPr id="92163" name="Notes Placeholder 2">
            <a:extLst>
              <a:ext uri="{FF2B5EF4-FFF2-40B4-BE49-F238E27FC236}">
                <a16:creationId xmlns:a16="http://schemas.microsoft.com/office/drawing/2014/main" id="{A0369EB2-5FA6-4239-8944-85615EFD2C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2164" name="Slide Number Placeholder 3">
            <a:extLst>
              <a:ext uri="{FF2B5EF4-FFF2-40B4-BE49-F238E27FC236}">
                <a16:creationId xmlns:a16="http://schemas.microsoft.com/office/drawing/2014/main" id="{2F80584B-8071-4EC2-8319-6189D80AB1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6065C68-C363-4A03-9880-22CA9EC3C44E}" type="slidenum">
              <a:rPr lang="en-US" altLang="en-US"/>
              <a:pPr eaLnBrk="1" hangingPunct="1">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553CF070-335D-46AD-8A45-1B29D4200A94}"/>
              </a:ext>
            </a:extLst>
          </p:cNvPr>
          <p:cNvSpPr>
            <a:spLocks noGrp="1" noRot="1" noChangeAspect="1" noTextEdit="1"/>
          </p:cNvSpPr>
          <p:nvPr>
            <p:ph type="sldImg"/>
          </p:nvPr>
        </p:nvSpPr>
        <p:spPr>
          <a:xfrm>
            <a:off x="392113" y="684213"/>
            <a:ext cx="6073775" cy="3417887"/>
          </a:xfrm>
          <a:ln/>
        </p:spPr>
      </p:sp>
      <p:sp>
        <p:nvSpPr>
          <p:cNvPr id="93187" name="Notes Placeholder 2">
            <a:extLst>
              <a:ext uri="{FF2B5EF4-FFF2-40B4-BE49-F238E27FC236}">
                <a16:creationId xmlns:a16="http://schemas.microsoft.com/office/drawing/2014/main" id="{E7981771-9299-4B13-A0AD-4FCB8F6C97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3188" name="Slide Number Placeholder 3">
            <a:extLst>
              <a:ext uri="{FF2B5EF4-FFF2-40B4-BE49-F238E27FC236}">
                <a16:creationId xmlns:a16="http://schemas.microsoft.com/office/drawing/2014/main" id="{4E9D93C0-6975-4ECC-9911-C8347BA62E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D337589-AACE-400B-84DC-1925D1812C9C}" type="slidenum">
              <a:rPr lang="en-US" altLang="en-US"/>
              <a:pPr eaLnBrk="1" hangingPunct="1">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F78786C6-BA03-4FEE-8FAC-EA41281113BE}"/>
              </a:ext>
            </a:extLst>
          </p:cNvPr>
          <p:cNvSpPr>
            <a:spLocks noGrp="1" noRot="1" noChangeAspect="1" noTextEdit="1"/>
          </p:cNvSpPr>
          <p:nvPr>
            <p:ph type="sldImg"/>
          </p:nvPr>
        </p:nvSpPr>
        <p:spPr>
          <a:xfrm>
            <a:off x="392113" y="684213"/>
            <a:ext cx="6073775" cy="3417887"/>
          </a:xfrm>
          <a:ln/>
        </p:spPr>
      </p:sp>
      <p:sp>
        <p:nvSpPr>
          <p:cNvPr id="94211" name="Notes Placeholder 2">
            <a:extLst>
              <a:ext uri="{FF2B5EF4-FFF2-40B4-BE49-F238E27FC236}">
                <a16:creationId xmlns:a16="http://schemas.microsoft.com/office/drawing/2014/main" id="{10DD7DAC-F6C6-466A-A938-DEDDC0DCC5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4212" name="Slide Number Placeholder 3">
            <a:extLst>
              <a:ext uri="{FF2B5EF4-FFF2-40B4-BE49-F238E27FC236}">
                <a16:creationId xmlns:a16="http://schemas.microsoft.com/office/drawing/2014/main" id="{F8DDFBE1-2BFE-4FF2-8A53-F1A3DA604D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D2F53EC-7DCB-42B3-B97C-0773F5A08899}" type="slidenum">
              <a:rPr lang="en-US" altLang="en-US"/>
              <a:pPr eaLnBrk="1" hangingPunct="1">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D5429326-C068-4944-835E-81C7B3F26CB6}"/>
              </a:ext>
            </a:extLst>
          </p:cNvPr>
          <p:cNvSpPr>
            <a:spLocks noGrp="1" noRot="1" noChangeAspect="1" noTextEdit="1"/>
          </p:cNvSpPr>
          <p:nvPr>
            <p:ph type="sldImg"/>
          </p:nvPr>
        </p:nvSpPr>
        <p:spPr>
          <a:xfrm>
            <a:off x="392113" y="684213"/>
            <a:ext cx="6073775" cy="3417887"/>
          </a:xfrm>
          <a:ln/>
        </p:spPr>
      </p:sp>
      <p:sp>
        <p:nvSpPr>
          <p:cNvPr id="95235" name="Notes Placeholder 2">
            <a:extLst>
              <a:ext uri="{FF2B5EF4-FFF2-40B4-BE49-F238E27FC236}">
                <a16:creationId xmlns:a16="http://schemas.microsoft.com/office/drawing/2014/main" id="{ACB02AB1-5586-4C89-8988-79934883BE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5236" name="Slide Number Placeholder 3">
            <a:extLst>
              <a:ext uri="{FF2B5EF4-FFF2-40B4-BE49-F238E27FC236}">
                <a16:creationId xmlns:a16="http://schemas.microsoft.com/office/drawing/2014/main" id="{65BE36BA-A047-49BB-AEDB-0CC841BBF9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E120142-69BA-4DB3-9A06-46A25FC1A35B}" type="slidenum">
              <a:rPr lang="en-US" altLang="en-US"/>
              <a:pPr eaLnBrk="1" hangingPunct="1">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BBCE1F1-9ECF-4C73-A89A-A897A554F8CC}"/>
              </a:ext>
            </a:extLst>
          </p:cNvPr>
          <p:cNvSpPr>
            <a:spLocks noGrp="1" noRot="1" noChangeAspect="1" noTextEdit="1"/>
          </p:cNvSpPr>
          <p:nvPr>
            <p:ph type="sldImg"/>
          </p:nvPr>
        </p:nvSpPr>
        <p:spPr>
          <a:xfrm>
            <a:off x="392113" y="684213"/>
            <a:ext cx="6073775" cy="3417887"/>
          </a:xfrm>
          <a:ln/>
        </p:spPr>
      </p:sp>
      <p:sp>
        <p:nvSpPr>
          <p:cNvPr id="96259" name="Notes Placeholder 2">
            <a:extLst>
              <a:ext uri="{FF2B5EF4-FFF2-40B4-BE49-F238E27FC236}">
                <a16:creationId xmlns:a16="http://schemas.microsoft.com/office/drawing/2014/main" id="{E3E17AF4-3AA4-4EF9-B072-11DF1FD16A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6260" name="Slide Number Placeholder 3">
            <a:extLst>
              <a:ext uri="{FF2B5EF4-FFF2-40B4-BE49-F238E27FC236}">
                <a16:creationId xmlns:a16="http://schemas.microsoft.com/office/drawing/2014/main" id="{00BC1ECB-2DA8-4366-A550-7CE7CFE6DD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B6C8267-8FC4-415C-8A6C-F2A68350E1C0}" type="slidenum">
              <a:rPr lang="en-US" altLang="en-US"/>
              <a:pPr eaLnBrk="1" hangingPunct="1">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8E5F2ED5-6002-489A-98CE-E17B59EF6976}"/>
              </a:ext>
            </a:extLst>
          </p:cNvPr>
          <p:cNvSpPr>
            <a:spLocks noGrp="1" noRot="1" noChangeAspect="1" noTextEdit="1"/>
          </p:cNvSpPr>
          <p:nvPr>
            <p:ph type="sldImg"/>
          </p:nvPr>
        </p:nvSpPr>
        <p:spPr>
          <a:xfrm>
            <a:off x="392113" y="684213"/>
            <a:ext cx="6073775" cy="3417887"/>
          </a:xfrm>
          <a:ln/>
        </p:spPr>
      </p:sp>
      <p:sp>
        <p:nvSpPr>
          <p:cNvPr id="97283" name="Notes Placeholder 2">
            <a:extLst>
              <a:ext uri="{FF2B5EF4-FFF2-40B4-BE49-F238E27FC236}">
                <a16:creationId xmlns:a16="http://schemas.microsoft.com/office/drawing/2014/main" id="{87149D43-54CB-4808-8C3A-6F5730D0AC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7284" name="Slide Number Placeholder 3">
            <a:extLst>
              <a:ext uri="{FF2B5EF4-FFF2-40B4-BE49-F238E27FC236}">
                <a16:creationId xmlns:a16="http://schemas.microsoft.com/office/drawing/2014/main" id="{2ACE8149-CDED-411F-921F-053B207174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E9C8568-A57E-4AA9-B530-891E031D8E53}" type="slidenum">
              <a:rPr lang="en-US" altLang="en-US"/>
              <a:pPr eaLnBrk="1" hangingPunct="1">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0FEFD8B9-DF4A-4B60-BE6D-DCCF8A394756}"/>
              </a:ext>
            </a:extLst>
          </p:cNvPr>
          <p:cNvSpPr>
            <a:spLocks noGrp="1" noRot="1" noChangeAspect="1" noTextEdit="1"/>
          </p:cNvSpPr>
          <p:nvPr>
            <p:ph type="sldImg"/>
          </p:nvPr>
        </p:nvSpPr>
        <p:spPr>
          <a:xfrm>
            <a:off x="392113" y="684213"/>
            <a:ext cx="6073775" cy="3417887"/>
          </a:xfrm>
          <a:ln/>
        </p:spPr>
      </p:sp>
      <p:sp>
        <p:nvSpPr>
          <p:cNvPr id="98307" name="Notes Placeholder 2">
            <a:extLst>
              <a:ext uri="{FF2B5EF4-FFF2-40B4-BE49-F238E27FC236}">
                <a16:creationId xmlns:a16="http://schemas.microsoft.com/office/drawing/2014/main" id="{380C456B-6263-4E80-9D28-B35B76FC91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8308" name="Slide Number Placeholder 3">
            <a:extLst>
              <a:ext uri="{FF2B5EF4-FFF2-40B4-BE49-F238E27FC236}">
                <a16:creationId xmlns:a16="http://schemas.microsoft.com/office/drawing/2014/main" id="{CCB5D764-5662-48F3-B522-F10B18D639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1D57AC8-B964-4DF6-8409-22C5C824CA83}" type="slidenum">
              <a:rPr lang="en-US" altLang="en-US"/>
              <a:pPr eaLnBrk="1" hangingPunct="1">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7B2CDCCE-FB7E-4EAC-9B3A-97AF82F9057F}"/>
              </a:ext>
            </a:extLst>
          </p:cNvPr>
          <p:cNvSpPr>
            <a:spLocks noGrp="1" noRot="1" noChangeAspect="1" noTextEdit="1"/>
          </p:cNvSpPr>
          <p:nvPr>
            <p:ph type="sldImg"/>
          </p:nvPr>
        </p:nvSpPr>
        <p:spPr>
          <a:xfrm>
            <a:off x="392113" y="684213"/>
            <a:ext cx="6073775" cy="3417887"/>
          </a:xfrm>
          <a:ln/>
        </p:spPr>
      </p:sp>
      <p:sp>
        <p:nvSpPr>
          <p:cNvPr id="99331" name="Notes Placeholder 2">
            <a:extLst>
              <a:ext uri="{FF2B5EF4-FFF2-40B4-BE49-F238E27FC236}">
                <a16:creationId xmlns:a16="http://schemas.microsoft.com/office/drawing/2014/main" id="{AD1A8F2C-250F-442D-AF8D-EB3D748089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9332" name="Slide Number Placeholder 3">
            <a:extLst>
              <a:ext uri="{FF2B5EF4-FFF2-40B4-BE49-F238E27FC236}">
                <a16:creationId xmlns:a16="http://schemas.microsoft.com/office/drawing/2014/main" id="{EF6C573E-6E12-4608-9D77-A97DFD0246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B41842A-4C98-4C66-A11F-0E11EE1AA36C}" type="slidenum">
              <a:rPr lang="en-US" altLang="en-US"/>
              <a:pPr eaLnBrk="1" hangingPunct="1">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0DCBAD19-20FA-48C8-876E-916DD458947D}"/>
              </a:ext>
            </a:extLst>
          </p:cNvPr>
          <p:cNvSpPr>
            <a:spLocks noGrp="1" noRot="1" noChangeAspect="1" noTextEdit="1"/>
          </p:cNvSpPr>
          <p:nvPr>
            <p:ph type="sldImg"/>
          </p:nvPr>
        </p:nvSpPr>
        <p:spPr>
          <a:xfrm>
            <a:off x="392113" y="684213"/>
            <a:ext cx="6073775" cy="3417887"/>
          </a:xfrm>
          <a:ln/>
        </p:spPr>
      </p:sp>
      <p:sp>
        <p:nvSpPr>
          <p:cNvPr id="100355" name="Notes Placeholder 2">
            <a:extLst>
              <a:ext uri="{FF2B5EF4-FFF2-40B4-BE49-F238E27FC236}">
                <a16:creationId xmlns:a16="http://schemas.microsoft.com/office/drawing/2014/main" id="{5BDBECA4-29A5-477B-AB9E-51959C65AF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00356" name="Slide Number Placeholder 3">
            <a:extLst>
              <a:ext uri="{FF2B5EF4-FFF2-40B4-BE49-F238E27FC236}">
                <a16:creationId xmlns:a16="http://schemas.microsoft.com/office/drawing/2014/main" id="{3745E8AB-F348-48BE-BB9E-2B0C5636DC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5D75C9C-28CB-4CFE-B36A-0CD8F4409C7B}" type="slidenum">
              <a:rPr lang="en-US" altLang="en-US"/>
              <a:pPr eaLnBrk="1" hangingPunct="1">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DE96999B-752F-4C6B-832C-765CE7BBF319}"/>
              </a:ext>
            </a:extLst>
          </p:cNvPr>
          <p:cNvSpPr>
            <a:spLocks noGrp="1" noRot="1" noChangeAspect="1" noTextEdit="1"/>
          </p:cNvSpPr>
          <p:nvPr>
            <p:ph type="sldImg"/>
          </p:nvPr>
        </p:nvSpPr>
        <p:spPr>
          <a:xfrm>
            <a:off x="392113" y="684213"/>
            <a:ext cx="6073775" cy="3417887"/>
          </a:xfrm>
          <a:ln/>
        </p:spPr>
      </p:sp>
      <p:sp>
        <p:nvSpPr>
          <p:cNvPr id="101379" name="Notes Placeholder 2">
            <a:extLst>
              <a:ext uri="{FF2B5EF4-FFF2-40B4-BE49-F238E27FC236}">
                <a16:creationId xmlns:a16="http://schemas.microsoft.com/office/drawing/2014/main" id="{BB0BEAC1-5A1C-4F50-B126-2625E6CDD4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01380" name="Slide Number Placeholder 3">
            <a:extLst>
              <a:ext uri="{FF2B5EF4-FFF2-40B4-BE49-F238E27FC236}">
                <a16:creationId xmlns:a16="http://schemas.microsoft.com/office/drawing/2014/main" id="{4FEB6B50-2E56-447C-A37E-DC20694715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92F1AE-E5F4-4DA1-AF54-730FF119DAEB}" type="slidenum">
              <a:rPr lang="en-US" altLang="en-US"/>
              <a:pPr eaLnBrk="1" hangingPunct="1">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749450E3-1D69-4596-8553-5385579DE928}"/>
              </a:ext>
            </a:extLst>
          </p:cNvPr>
          <p:cNvSpPr>
            <a:spLocks noGrp="1" noRot="1" noChangeAspect="1" noTextEdit="1"/>
          </p:cNvSpPr>
          <p:nvPr>
            <p:ph type="sldImg"/>
          </p:nvPr>
        </p:nvSpPr>
        <p:spPr>
          <a:xfrm>
            <a:off x="392113" y="684213"/>
            <a:ext cx="6073775" cy="3417887"/>
          </a:xfrm>
          <a:ln/>
        </p:spPr>
      </p:sp>
      <p:sp>
        <p:nvSpPr>
          <p:cNvPr id="74755" name="Notes Placeholder 2">
            <a:extLst>
              <a:ext uri="{FF2B5EF4-FFF2-40B4-BE49-F238E27FC236}">
                <a16:creationId xmlns:a16="http://schemas.microsoft.com/office/drawing/2014/main" id="{F3422531-D079-424A-A6F8-4FC19EEC60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4756" name="Slide Number Placeholder 3">
            <a:extLst>
              <a:ext uri="{FF2B5EF4-FFF2-40B4-BE49-F238E27FC236}">
                <a16:creationId xmlns:a16="http://schemas.microsoft.com/office/drawing/2014/main" id="{203A0C0E-DC10-4710-85CD-F69AA9208B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8E28422-48E1-4FDD-9516-384D29B7F904}" type="slidenum">
              <a:rPr lang="en-US" altLang="en-US"/>
              <a:pPr eaLnBrk="1" hangingPunct="1">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A2F4F3A9-F237-4CB1-9FA0-E1B0CF004EDD}"/>
              </a:ext>
            </a:extLst>
          </p:cNvPr>
          <p:cNvSpPr>
            <a:spLocks noGrp="1" noRot="1" noChangeAspect="1" noTextEdit="1"/>
          </p:cNvSpPr>
          <p:nvPr>
            <p:ph type="sldImg"/>
          </p:nvPr>
        </p:nvSpPr>
        <p:spPr>
          <a:xfrm>
            <a:off x="392113" y="684213"/>
            <a:ext cx="6073775" cy="3417887"/>
          </a:xfrm>
          <a:ln/>
        </p:spPr>
      </p:sp>
      <p:sp>
        <p:nvSpPr>
          <p:cNvPr id="102403" name="Notes Placeholder 2">
            <a:extLst>
              <a:ext uri="{FF2B5EF4-FFF2-40B4-BE49-F238E27FC236}">
                <a16:creationId xmlns:a16="http://schemas.microsoft.com/office/drawing/2014/main" id="{E23244A7-1ACD-45E4-B1A4-7D3DD537C8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02404" name="Slide Number Placeholder 3">
            <a:extLst>
              <a:ext uri="{FF2B5EF4-FFF2-40B4-BE49-F238E27FC236}">
                <a16:creationId xmlns:a16="http://schemas.microsoft.com/office/drawing/2014/main" id="{DCD3A9A3-5537-450C-AAAE-ADCDA1B14B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ADCC5A-EBA7-4857-9563-7017D91895EF}" type="slidenum">
              <a:rPr lang="en-US" altLang="en-US"/>
              <a:pPr eaLnBrk="1" hangingPunct="1">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55EAACA6-E95E-4A3E-9C7E-66812445E1C9}"/>
              </a:ext>
            </a:extLst>
          </p:cNvPr>
          <p:cNvSpPr>
            <a:spLocks noGrp="1" noRot="1" noChangeAspect="1" noTextEdit="1"/>
          </p:cNvSpPr>
          <p:nvPr>
            <p:ph type="sldImg"/>
          </p:nvPr>
        </p:nvSpPr>
        <p:spPr>
          <a:xfrm>
            <a:off x="392113" y="684213"/>
            <a:ext cx="6073775" cy="3417887"/>
          </a:xfrm>
          <a:ln/>
        </p:spPr>
      </p:sp>
      <p:sp>
        <p:nvSpPr>
          <p:cNvPr id="103427" name="Notes Placeholder 2">
            <a:extLst>
              <a:ext uri="{FF2B5EF4-FFF2-40B4-BE49-F238E27FC236}">
                <a16:creationId xmlns:a16="http://schemas.microsoft.com/office/drawing/2014/main" id="{500B253F-BC44-4100-917C-26DAFB6B6E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03428" name="Slide Number Placeholder 3">
            <a:extLst>
              <a:ext uri="{FF2B5EF4-FFF2-40B4-BE49-F238E27FC236}">
                <a16:creationId xmlns:a16="http://schemas.microsoft.com/office/drawing/2014/main" id="{5F8A84DE-AD1E-424E-B376-A7F067BB39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8EBE38-3E8B-4B92-AA35-847968B3C75C}" type="slidenum">
              <a:rPr lang="en-US" altLang="en-US"/>
              <a:pPr eaLnBrk="1" hangingPunct="1">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B2F17C32-40DE-411F-974D-7C0EF129967C}"/>
              </a:ext>
            </a:extLst>
          </p:cNvPr>
          <p:cNvSpPr>
            <a:spLocks noGrp="1" noRot="1" noChangeAspect="1" noTextEdit="1"/>
          </p:cNvSpPr>
          <p:nvPr>
            <p:ph type="sldImg"/>
          </p:nvPr>
        </p:nvSpPr>
        <p:spPr>
          <a:xfrm>
            <a:off x="392113" y="684213"/>
            <a:ext cx="6073775" cy="3417887"/>
          </a:xfrm>
          <a:ln/>
        </p:spPr>
      </p:sp>
      <p:sp>
        <p:nvSpPr>
          <p:cNvPr id="104451" name="Notes Placeholder 2">
            <a:extLst>
              <a:ext uri="{FF2B5EF4-FFF2-40B4-BE49-F238E27FC236}">
                <a16:creationId xmlns:a16="http://schemas.microsoft.com/office/drawing/2014/main" id="{BE483813-F1A0-480A-B358-1077BB15BC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04452" name="Slide Number Placeholder 3">
            <a:extLst>
              <a:ext uri="{FF2B5EF4-FFF2-40B4-BE49-F238E27FC236}">
                <a16:creationId xmlns:a16="http://schemas.microsoft.com/office/drawing/2014/main" id="{D3DF402D-D324-49D2-8B92-5345D1B012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616C898-2C9E-4039-BC22-59E8742FFDCF}" type="slidenum">
              <a:rPr lang="en-US" altLang="en-US"/>
              <a:pPr eaLnBrk="1" hangingPunct="1">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CF602021-90D0-496C-A8EA-5EEA13993B54}"/>
              </a:ext>
            </a:extLst>
          </p:cNvPr>
          <p:cNvSpPr>
            <a:spLocks noGrp="1" noRot="1" noChangeAspect="1" noTextEdit="1"/>
          </p:cNvSpPr>
          <p:nvPr>
            <p:ph type="sldImg"/>
          </p:nvPr>
        </p:nvSpPr>
        <p:spPr>
          <a:xfrm>
            <a:off x="392113" y="684213"/>
            <a:ext cx="6073775" cy="3417887"/>
          </a:xfrm>
          <a:ln/>
        </p:spPr>
      </p:sp>
      <p:sp>
        <p:nvSpPr>
          <p:cNvPr id="105475" name="Notes Placeholder 2">
            <a:extLst>
              <a:ext uri="{FF2B5EF4-FFF2-40B4-BE49-F238E27FC236}">
                <a16:creationId xmlns:a16="http://schemas.microsoft.com/office/drawing/2014/main" id="{ADAF1D62-5567-468F-93CC-5088701BF4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05476" name="Slide Number Placeholder 3">
            <a:extLst>
              <a:ext uri="{FF2B5EF4-FFF2-40B4-BE49-F238E27FC236}">
                <a16:creationId xmlns:a16="http://schemas.microsoft.com/office/drawing/2014/main" id="{8778D047-BBCE-48CB-AC0D-8F96AA6366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33FBE4B-BE82-4871-B598-F0252C904575}" type="slidenum">
              <a:rPr lang="en-US" altLang="en-US"/>
              <a:pPr eaLnBrk="1" hangingPunct="1">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194AB6F4-6E63-4177-806F-213DAA1B7AB4}"/>
              </a:ext>
            </a:extLst>
          </p:cNvPr>
          <p:cNvSpPr>
            <a:spLocks noGrp="1" noRot="1" noChangeAspect="1" noTextEdit="1"/>
          </p:cNvSpPr>
          <p:nvPr>
            <p:ph type="sldImg"/>
          </p:nvPr>
        </p:nvSpPr>
        <p:spPr>
          <a:xfrm>
            <a:off x="392113" y="684213"/>
            <a:ext cx="6073775" cy="3417887"/>
          </a:xfrm>
          <a:ln/>
        </p:spPr>
      </p:sp>
      <p:sp>
        <p:nvSpPr>
          <p:cNvPr id="106499" name="Notes Placeholder 2">
            <a:extLst>
              <a:ext uri="{FF2B5EF4-FFF2-40B4-BE49-F238E27FC236}">
                <a16:creationId xmlns:a16="http://schemas.microsoft.com/office/drawing/2014/main" id="{6B66C27F-281F-4721-824E-698C478607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06500" name="Slide Number Placeholder 3">
            <a:extLst>
              <a:ext uri="{FF2B5EF4-FFF2-40B4-BE49-F238E27FC236}">
                <a16:creationId xmlns:a16="http://schemas.microsoft.com/office/drawing/2014/main" id="{3E6E666E-D9B2-49F9-880D-851C2BC14D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B8C5AF5-D255-4313-A407-0A50408CBBED}" type="slidenum">
              <a:rPr lang="en-US" altLang="en-US"/>
              <a:pPr eaLnBrk="1" hangingPunct="1">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6B931144-DF18-4FB9-88AF-5506454F0398}"/>
              </a:ext>
            </a:extLst>
          </p:cNvPr>
          <p:cNvSpPr>
            <a:spLocks noGrp="1" noRot="1" noChangeAspect="1" noTextEdit="1"/>
          </p:cNvSpPr>
          <p:nvPr>
            <p:ph type="sldImg"/>
          </p:nvPr>
        </p:nvSpPr>
        <p:spPr>
          <a:xfrm>
            <a:off x="392113" y="684213"/>
            <a:ext cx="6073775" cy="3417887"/>
          </a:xfrm>
          <a:ln/>
        </p:spPr>
      </p:sp>
      <p:sp>
        <p:nvSpPr>
          <p:cNvPr id="107523" name="Notes Placeholder 2">
            <a:extLst>
              <a:ext uri="{FF2B5EF4-FFF2-40B4-BE49-F238E27FC236}">
                <a16:creationId xmlns:a16="http://schemas.microsoft.com/office/drawing/2014/main" id="{AF566EAA-51F3-47AE-982F-984029B114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07524" name="Slide Number Placeholder 3">
            <a:extLst>
              <a:ext uri="{FF2B5EF4-FFF2-40B4-BE49-F238E27FC236}">
                <a16:creationId xmlns:a16="http://schemas.microsoft.com/office/drawing/2014/main" id="{C0CD9E0A-A10A-4C8B-AE18-3E60D76438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20D4E2A-722C-4385-BAA0-E9C6FD9D8675}" type="slidenum">
              <a:rPr lang="en-US" altLang="en-US"/>
              <a:pPr eaLnBrk="1" hangingPunct="1">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644F533A-598E-4897-BB70-5B36B5D3C8CB}"/>
              </a:ext>
            </a:extLst>
          </p:cNvPr>
          <p:cNvSpPr>
            <a:spLocks noGrp="1" noRot="1" noChangeAspect="1" noTextEdit="1"/>
          </p:cNvSpPr>
          <p:nvPr>
            <p:ph type="sldImg"/>
          </p:nvPr>
        </p:nvSpPr>
        <p:spPr>
          <a:xfrm>
            <a:off x="392113" y="684213"/>
            <a:ext cx="6073775" cy="3417887"/>
          </a:xfrm>
          <a:ln/>
        </p:spPr>
      </p:sp>
      <p:sp>
        <p:nvSpPr>
          <p:cNvPr id="108547" name="Notes Placeholder 2">
            <a:extLst>
              <a:ext uri="{FF2B5EF4-FFF2-40B4-BE49-F238E27FC236}">
                <a16:creationId xmlns:a16="http://schemas.microsoft.com/office/drawing/2014/main" id="{2BCA333E-90A1-4548-A590-51D7689557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08548" name="Slide Number Placeholder 3">
            <a:extLst>
              <a:ext uri="{FF2B5EF4-FFF2-40B4-BE49-F238E27FC236}">
                <a16:creationId xmlns:a16="http://schemas.microsoft.com/office/drawing/2014/main" id="{09015AEE-0D1D-4544-861D-3083B66DA2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B8065DF-68F5-4640-8B39-D886B6DFD494}" type="slidenum">
              <a:rPr lang="en-US" altLang="en-US"/>
              <a:pPr eaLnBrk="1" hangingPunct="1">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62FDB397-41E6-4BDC-93E9-6A88117C1F15}"/>
              </a:ext>
            </a:extLst>
          </p:cNvPr>
          <p:cNvSpPr>
            <a:spLocks noGrp="1" noRot="1" noChangeAspect="1" noTextEdit="1"/>
          </p:cNvSpPr>
          <p:nvPr>
            <p:ph type="sldImg"/>
          </p:nvPr>
        </p:nvSpPr>
        <p:spPr>
          <a:xfrm>
            <a:off x="392113" y="684213"/>
            <a:ext cx="6073775" cy="3417887"/>
          </a:xfrm>
          <a:ln/>
        </p:spPr>
      </p:sp>
      <p:sp>
        <p:nvSpPr>
          <p:cNvPr id="109571" name="Notes Placeholder 2">
            <a:extLst>
              <a:ext uri="{FF2B5EF4-FFF2-40B4-BE49-F238E27FC236}">
                <a16:creationId xmlns:a16="http://schemas.microsoft.com/office/drawing/2014/main" id="{074E1B0C-F27E-4ECE-90FD-768AB8B2A7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09572" name="Slide Number Placeholder 3">
            <a:extLst>
              <a:ext uri="{FF2B5EF4-FFF2-40B4-BE49-F238E27FC236}">
                <a16:creationId xmlns:a16="http://schemas.microsoft.com/office/drawing/2014/main" id="{D5F00387-B14A-44DE-B074-633A507A6E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67D053-C323-41B3-827D-B2D76B2BCE10}" type="slidenum">
              <a:rPr lang="en-US" altLang="en-US"/>
              <a:pPr eaLnBrk="1" hangingPunct="1">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09AD5E93-CD9D-4553-9E27-E2ECCF294B08}"/>
              </a:ext>
            </a:extLst>
          </p:cNvPr>
          <p:cNvSpPr>
            <a:spLocks noGrp="1" noRot="1" noChangeAspect="1" noTextEdit="1"/>
          </p:cNvSpPr>
          <p:nvPr>
            <p:ph type="sldImg"/>
          </p:nvPr>
        </p:nvSpPr>
        <p:spPr>
          <a:xfrm>
            <a:off x="392113" y="684213"/>
            <a:ext cx="6073775" cy="3417887"/>
          </a:xfrm>
          <a:ln/>
        </p:spPr>
      </p:sp>
      <p:sp>
        <p:nvSpPr>
          <p:cNvPr id="110595" name="Notes Placeholder 2">
            <a:extLst>
              <a:ext uri="{FF2B5EF4-FFF2-40B4-BE49-F238E27FC236}">
                <a16:creationId xmlns:a16="http://schemas.microsoft.com/office/drawing/2014/main" id="{175F361C-3765-4B1B-AD39-F31534C4A8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10596" name="Slide Number Placeholder 3">
            <a:extLst>
              <a:ext uri="{FF2B5EF4-FFF2-40B4-BE49-F238E27FC236}">
                <a16:creationId xmlns:a16="http://schemas.microsoft.com/office/drawing/2014/main" id="{DEF7E169-661E-4304-90FB-F61BE40B0C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1955718-38B5-4834-ABEB-F5235DD87051}" type="slidenum">
              <a:rPr lang="en-US" altLang="en-US"/>
              <a:pPr eaLnBrk="1" hangingPunct="1">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B4E50B76-5BB5-4E09-9188-6C1B9EC0EC24}"/>
              </a:ext>
            </a:extLst>
          </p:cNvPr>
          <p:cNvSpPr>
            <a:spLocks noGrp="1" noRot="1" noChangeAspect="1" noTextEdit="1"/>
          </p:cNvSpPr>
          <p:nvPr>
            <p:ph type="sldImg"/>
          </p:nvPr>
        </p:nvSpPr>
        <p:spPr>
          <a:xfrm>
            <a:off x="392113" y="684213"/>
            <a:ext cx="6073775" cy="3417887"/>
          </a:xfrm>
          <a:ln/>
        </p:spPr>
      </p:sp>
      <p:sp>
        <p:nvSpPr>
          <p:cNvPr id="111619" name="Notes Placeholder 2">
            <a:extLst>
              <a:ext uri="{FF2B5EF4-FFF2-40B4-BE49-F238E27FC236}">
                <a16:creationId xmlns:a16="http://schemas.microsoft.com/office/drawing/2014/main" id="{7141A9DE-A671-4542-9B40-91C22C9BB5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11620" name="Slide Number Placeholder 3">
            <a:extLst>
              <a:ext uri="{FF2B5EF4-FFF2-40B4-BE49-F238E27FC236}">
                <a16:creationId xmlns:a16="http://schemas.microsoft.com/office/drawing/2014/main" id="{7D44841A-67D6-4C17-BB41-9C483D992A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B897322-B090-4187-888C-657F32A8432C}" type="slidenum">
              <a:rPr lang="en-US" altLang="en-US"/>
              <a:pPr eaLnBrk="1" hangingPunct="1">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03077184-7C0B-46B5-BFC5-E7F703AEBD3D}"/>
              </a:ext>
            </a:extLst>
          </p:cNvPr>
          <p:cNvSpPr>
            <a:spLocks noGrp="1" noRot="1" noChangeAspect="1" noTextEdit="1"/>
          </p:cNvSpPr>
          <p:nvPr>
            <p:ph type="sldImg"/>
          </p:nvPr>
        </p:nvSpPr>
        <p:spPr>
          <a:xfrm>
            <a:off x="392113" y="684213"/>
            <a:ext cx="6073775" cy="3417887"/>
          </a:xfrm>
          <a:ln/>
        </p:spPr>
      </p:sp>
      <p:sp>
        <p:nvSpPr>
          <p:cNvPr id="75779" name="Notes Placeholder 2">
            <a:extLst>
              <a:ext uri="{FF2B5EF4-FFF2-40B4-BE49-F238E27FC236}">
                <a16:creationId xmlns:a16="http://schemas.microsoft.com/office/drawing/2014/main" id="{08F100E8-1C83-4636-A79A-6A7FE6E43E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5780" name="Slide Number Placeholder 3">
            <a:extLst>
              <a:ext uri="{FF2B5EF4-FFF2-40B4-BE49-F238E27FC236}">
                <a16:creationId xmlns:a16="http://schemas.microsoft.com/office/drawing/2014/main" id="{9D4E6F5F-42BB-4FE3-B764-DCA342076E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D5B948B-E718-4661-A0A8-F6E33721E404}" type="slidenum">
              <a:rPr lang="en-US" altLang="en-US"/>
              <a:pPr eaLnBrk="1" hangingPunct="1">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7FC29551-8804-4AC6-AB2F-930784106721}"/>
              </a:ext>
            </a:extLst>
          </p:cNvPr>
          <p:cNvSpPr>
            <a:spLocks noGrp="1" noRot="1" noChangeAspect="1" noTextEdit="1"/>
          </p:cNvSpPr>
          <p:nvPr>
            <p:ph type="sldImg"/>
          </p:nvPr>
        </p:nvSpPr>
        <p:spPr>
          <a:xfrm>
            <a:off x="392113" y="684213"/>
            <a:ext cx="6073775" cy="3417887"/>
          </a:xfrm>
          <a:ln/>
        </p:spPr>
      </p:sp>
      <p:sp>
        <p:nvSpPr>
          <p:cNvPr id="112643" name="Notes Placeholder 2">
            <a:extLst>
              <a:ext uri="{FF2B5EF4-FFF2-40B4-BE49-F238E27FC236}">
                <a16:creationId xmlns:a16="http://schemas.microsoft.com/office/drawing/2014/main" id="{78D6475A-D175-47BD-A7D5-0114804FF3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12644" name="Slide Number Placeholder 3">
            <a:extLst>
              <a:ext uri="{FF2B5EF4-FFF2-40B4-BE49-F238E27FC236}">
                <a16:creationId xmlns:a16="http://schemas.microsoft.com/office/drawing/2014/main" id="{2C958217-E1B5-4622-ADDA-239185BDDD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A7C1FA8-64CC-41A5-A61E-D4D99D591682}" type="slidenum">
              <a:rPr lang="en-US" altLang="en-US"/>
              <a:pPr eaLnBrk="1" hangingPunct="1">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9A0A9ABD-B25D-4A9E-BC8B-D15DFA413BFC}"/>
              </a:ext>
            </a:extLst>
          </p:cNvPr>
          <p:cNvSpPr>
            <a:spLocks noGrp="1" noRot="1" noChangeAspect="1" noTextEdit="1"/>
          </p:cNvSpPr>
          <p:nvPr>
            <p:ph type="sldImg"/>
          </p:nvPr>
        </p:nvSpPr>
        <p:spPr>
          <a:xfrm>
            <a:off x="392113" y="684213"/>
            <a:ext cx="6073775" cy="3417887"/>
          </a:xfrm>
          <a:ln/>
        </p:spPr>
      </p:sp>
      <p:sp>
        <p:nvSpPr>
          <p:cNvPr id="113667" name="Notes Placeholder 2">
            <a:extLst>
              <a:ext uri="{FF2B5EF4-FFF2-40B4-BE49-F238E27FC236}">
                <a16:creationId xmlns:a16="http://schemas.microsoft.com/office/drawing/2014/main" id="{C977E691-7741-43B7-AE9B-E51ED67F4A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13668" name="Slide Number Placeholder 3">
            <a:extLst>
              <a:ext uri="{FF2B5EF4-FFF2-40B4-BE49-F238E27FC236}">
                <a16:creationId xmlns:a16="http://schemas.microsoft.com/office/drawing/2014/main" id="{B7E7C070-C130-4982-A97D-CB30F2E4D6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C5AC9BF-3201-4E88-9A8A-0F1F2FBB87F5}" type="slidenum">
              <a:rPr lang="en-US" altLang="en-US"/>
              <a:pPr eaLnBrk="1" hangingPunct="1">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068924D9-D799-4881-A1AA-C58055355B1C}"/>
              </a:ext>
            </a:extLst>
          </p:cNvPr>
          <p:cNvSpPr>
            <a:spLocks noGrp="1" noRot="1" noChangeAspect="1" noTextEdit="1"/>
          </p:cNvSpPr>
          <p:nvPr>
            <p:ph type="sldImg"/>
          </p:nvPr>
        </p:nvSpPr>
        <p:spPr>
          <a:xfrm>
            <a:off x="392113" y="684213"/>
            <a:ext cx="6073775" cy="3417887"/>
          </a:xfrm>
          <a:ln/>
        </p:spPr>
      </p:sp>
      <p:sp>
        <p:nvSpPr>
          <p:cNvPr id="114691" name="Notes Placeholder 2">
            <a:extLst>
              <a:ext uri="{FF2B5EF4-FFF2-40B4-BE49-F238E27FC236}">
                <a16:creationId xmlns:a16="http://schemas.microsoft.com/office/drawing/2014/main" id="{73AACC64-AFA0-4E80-849E-85E2E875C2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9F8B4A00-4BA9-4C4F-AE19-33D993097C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78A6930-98D5-4FEF-8A20-C5DF05D82689}" type="slidenum">
              <a:rPr lang="en-US" altLang="en-US"/>
              <a:pPr eaLnBrk="1" hangingPunct="1">
                <a:spcBef>
                  <a:spcPct val="0"/>
                </a:spcBef>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39043C6B-00A1-496F-98AF-D2E89C5CDB9B}"/>
              </a:ext>
            </a:extLst>
          </p:cNvPr>
          <p:cNvSpPr>
            <a:spLocks noGrp="1" noRot="1" noChangeAspect="1" noTextEdit="1"/>
          </p:cNvSpPr>
          <p:nvPr>
            <p:ph type="sldImg"/>
          </p:nvPr>
        </p:nvSpPr>
        <p:spPr>
          <a:xfrm>
            <a:off x="392113" y="684213"/>
            <a:ext cx="6073775" cy="3417887"/>
          </a:xfrm>
          <a:ln/>
        </p:spPr>
      </p:sp>
      <p:sp>
        <p:nvSpPr>
          <p:cNvPr id="115715" name="Notes Placeholder 2">
            <a:extLst>
              <a:ext uri="{FF2B5EF4-FFF2-40B4-BE49-F238E27FC236}">
                <a16:creationId xmlns:a16="http://schemas.microsoft.com/office/drawing/2014/main" id="{56BE86B9-3331-4984-A97D-6C15D7DB20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15716" name="Slide Number Placeholder 3">
            <a:extLst>
              <a:ext uri="{FF2B5EF4-FFF2-40B4-BE49-F238E27FC236}">
                <a16:creationId xmlns:a16="http://schemas.microsoft.com/office/drawing/2014/main" id="{0EC57D66-7F34-4023-AE32-AEB445C5E4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83594A8-F74B-497C-92ED-B5388B38BDA8}" type="slidenum">
              <a:rPr lang="en-US" altLang="en-US"/>
              <a:pPr eaLnBrk="1" hangingPunct="1">
                <a:spcBef>
                  <a:spcPct val="0"/>
                </a:spcBef>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58839386-F3C4-4C10-99D2-8ED339AD457B}"/>
              </a:ext>
            </a:extLst>
          </p:cNvPr>
          <p:cNvSpPr>
            <a:spLocks noGrp="1" noRot="1" noChangeAspect="1" noTextEdit="1"/>
          </p:cNvSpPr>
          <p:nvPr>
            <p:ph type="sldImg"/>
          </p:nvPr>
        </p:nvSpPr>
        <p:spPr>
          <a:xfrm>
            <a:off x="392113" y="684213"/>
            <a:ext cx="6073775" cy="3417887"/>
          </a:xfrm>
          <a:ln/>
        </p:spPr>
      </p:sp>
      <p:sp>
        <p:nvSpPr>
          <p:cNvPr id="116739" name="Notes Placeholder 2">
            <a:extLst>
              <a:ext uri="{FF2B5EF4-FFF2-40B4-BE49-F238E27FC236}">
                <a16:creationId xmlns:a16="http://schemas.microsoft.com/office/drawing/2014/main" id="{DFF2252B-F09B-44F0-BABA-C3C4C9CD65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16740" name="Slide Number Placeholder 3">
            <a:extLst>
              <a:ext uri="{FF2B5EF4-FFF2-40B4-BE49-F238E27FC236}">
                <a16:creationId xmlns:a16="http://schemas.microsoft.com/office/drawing/2014/main" id="{0072C1C4-F8B6-48D4-8763-296E5F9BD5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920F79-FDD6-4116-BCBE-6589B156E9B9}" type="slidenum">
              <a:rPr lang="en-US" altLang="en-US"/>
              <a:pPr eaLnBrk="1" hangingPunct="1">
                <a:spcBef>
                  <a:spcPct val="0"/>
                </a:spcBef>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23A04FA2-D3BB-4A40-9BCB-A0896E0065F0}"/>
              </a:ext>
            </a:extLst>
          </p:cNvPr>
          <p:cNvSpPr>
            <a:spLocks noGrp="1" noRot="1" noChangeAspect="1" noTextEdit="1"/>
          </p:cNvSpPr>
          <p:nvPr>
            <p:ph type="sldImg"/>
          </p:nvPr>
        </p:nvSpPr>
        <p:spPr>
          <a:xfrm>
            <a:off x="392113" y="684213"/>
            <a:ext cx="6073775" cy="3417887"/>
          </a:xfrm>
          <a:ln/>
        </p:spPr>
      </p:sp>
      <p:sp>
        <p:nvSpPr>
          <p:cNvPr id="117763" name="Notes Placeholder 2">
            <a:extLst>
              <a:ext uri="{FF2B5EF4-FFF2-40B4-BE49-F238E27FC236}">
                <a16:creationId xmlns:a16="http://schemas.microsoft.com/office/drawing/2014/main" id="{D249CBF9-1DB9-4601-BADE-2A2AFDBE6D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17764" name="Slide Number Placeholder 3">
            <a:extLst>
              <a:ext uri="{FF2B5EF4-FFF2-40B4-BE49-F238E27FC236}">
                <a16:creationId xmlns:a16="http://schemas.microsoft.com/office/drawing/2014/main" id="{79D8DFBB-EEC4-481D-B7B3-D52E24AB6C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1E133C2-CBD9-412C-86C6-E09800170ADC}" type="slidenum">
              <a:rPr lang="en-US" altLang="en-US"/>
              <a:pPr eaLnBrk="1" hangingPunct="1">
                <a:spcBef>
                  <a:spcPct val="0"/>
                </a:spcBef>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2177CC0B-B93C-41B7-977E-4B260C7EF3FE}"/>
              </a:ext>
            </a:extLst>
          </p:cNvPr>
          <p:cNvSpPr>
            <a:spLocks noGrp="1" noRot="1" noChangeAspect="1" noTextEdit="1"/>
          </p:cNvSpPr>
          <p:nvPr>
            <p:ph type="sldImg"/>
          </p:nvPr>
        </p:nvSpPr>
        <p:spPr>
          <a:xfrm>
            <a:off x="392113" y="684213"/>
            <a:ext cx="6073775" cy="3417887"/>
          </a:xfrm>
          <a:ln/>
        </p:spPr>
      </p:sp>
      <p:sp>
        <p:nvSpPr>
          <p:cNvPr id="118787" name="Notes Placeholder 2">
            <a:extLst>
              <a:ext uri="{FF2B5EF4-FFF2-40B4-BE49-F238E27FC236}">
                <a16:creationId xmlns:a16="http://schemas.microsoft.com/office/drawing/2014/main" id="{4B2B8975-36DC-4A75-B606-E8C8B2C911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18788" name="Slide Number Placeholder 3">
            <a:extLst>
              <a:ext uri="{FF2B5EF4-FFF2-40B4-BE49-F238E27FC236}">
                <a16:creationId xmlns:a16="http://schemas.microsoft.com/office/drawing/2014/main" id="{B5E76EB0-6C7E-4924-B2F2-6AD57AEFA0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E7DC617-5A07-4649-AE50-E6221A319CD1}" type="slidenum">
              <a:rPr lang="en-US" altLang="en-US"/>
              <a:pPr eaLnBrk="1" hangingPunct="1">
                <a:spcBef>
                  <a:spcPct val="0"/>
                </a:spcBef>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1BC4263A-148B-4445-8247-1E78B8F8F122}"/>
              </a:ext>
            </a:extLst>
          </p:cNvPr>
          <p:cNvSpPr>
            <a:spLocks noGrp="1" noRot="1" noChangeAspect="1" noTextEdit="1"/>
          </p:cNvSpPr>
          <p:nvPr>
            <p:ph type="sldImg"/>
          </p:nvPr>
        </p:nvSpPr>
        <p:spPr>
          <a:xfrm>
            <a:off x="392113" y="684213"/>
            <a:ext cx="6073775" cy="3417887"/>
          </a:xfrm>
          <a:ln/>
        </p:spPr>
      </p:sp>
      <p:sp>
        <p:nvSpPr>
          <p:cNvPr id="119811" name="Notes Placeholder 2">
            <a:extLst>
              <a:ext uri="{FF2B5EF4-FFF2-40B4-BE49-F238E27FC236}">
                <a16:creationId xmlns:a16="http://schemas.microsoft.com/office/drawing/2014/main" id="{7CCB78E9-83E0-4E14-B7F9-EBA166A13D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19812" name="Slide Number Placeholder 3">
            <a:extLst>
              <a:ext uri="{FF2B5EF4-FFF2-40B4-BE49-F238E27FC236}">
                <a16:creationId xmlns:a16="http://schemas.microsoft.com/office/drawing/2014/main" id="{E83F18D1-F1FD-4AC6-943F-483FB9FEA5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341E561-537C-4012-BAEA-E35BB111C66C}" type="slidenum">
              <a:rPr lang="en-US" altLang="en-US"/>
              <a:pPr eaLnBrk="1" hangingPunct="1">
                <a:spcBef>
                  <a:spcPct val="0"/>
                </a:spcBef>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5AF6F346-3A13-4E19-BACF-D6909DD19198}"/>
              </a:ext>
            </a:extLst>
          </p:cNvPr>
          <p:cNvSpPr>
            <a:spLocks noGrp="1" noRot="1" noChangeAspect="1" noTextEdit="1"/>
          </p:cNvSpPr>
          <p:nvPr>
            <p:ph type="sldImg"/>
          </p:nvPr>
        </p:nvSpPr>
        <p:spPr>
          <a:xfrm>
            <a:off x="392113" y="684213"/>
            <a:ext cx="6073775" cy="3417887"/>
          </a:xfrm>
          <a:ln/>
        </p:spPr>
      </p:sp>
      <p:sp>
        <p:nvSpPr>
          <p:cNvPr id="120835" name="Notes Placeholder 2">
            <a:extLst>
              <a:ext uri="{FF2B5EF4-FFF2-40B4-BE49-F238E27FC236}">
                <a16:creationId xmlns:a16="http://schemas.microsoft.com/office/drawing/2014/main" id="{57188833-737B-49A1-8495-1E89D608DD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20836" name="Slide Number Placeholder 3">
            <a:extLst>
              <a:ext uri="{FF2B5EF4-FFF2-40B4-BE49-F238E27FC236}">
                <a16:creationId xmlns:a16="http://schemas.microsoft.com/office/drawing/2014/main" id="{AA9C7C0B-D682-4A6D-9EC1-0520DA4F51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1D8AC85-4D13-4014-AF9D-16824024AFF4}" type="slidenum">
              <a:rPr lang="en-US" altLang="en-US"/>
              <a:pPr eaLnBrk="1" hangingPunct="1">
                <a:spcBef>
                  <a:spcPct val="0"/>
                </a:spcBef>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F5175831-9A4A-4C2B-BCA4-A1A8CE30F314}"/>
              </a:ext>
            </a:extLst>
          </p:cNvPr>
          <p:cNvSpPr>
            <a:spLocks noGrp="1" noRot="1" noChangeAspect="1" noTextEdit="1"/>
          </p:cNvSpPr>
          <p:nvPr>
            <p:ph type="sldImg"/>
          </p:nvPr>
        </p:nvSpPr>
        <p:spPr>
          <a:xfrm>
            <a:off x="392113" y="684213"/>
            <a:ext cx="6073775" cy="3417887"/>
          </a:xfrm>
          <a:ln/>
        </p:spPr>
      </p:sp>
      <p:sp>
        <p:nvSpPr>
          <p:cNvPr id="121859" name="Notes Placeholder 2">
            <a:extLst>
              <a:ext uri="{FF2B5EF4-FFF2-40B4-BE49-F238E27FC236}">
                <a16:creationId xmlns:a16="http://schemas.microsoft.com/office/drawing/2014/main" id="{80D6DBC6-699A-48CE-B85A-8C3E5CD488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21860" name="Slide Number Placeholder 3">
            <a:extLst>
              <a:ext uri="{FF2B5EF4-FFF2-40B4-BE49-F238E27FC236}">
                <a16:creationId xmlns:a16="http://schemas.microsoft.com/office/drawing/2014/main" id="{A98BB2F0-B446-4911-A29A-4FBA880C26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894D05C-2D37-476C-94FE-325C7BFC2CF1}" type="slidenum">
              <a:rPr lang="en-US" altLang="en-US"/>
              <a:pPr eaLnBrk="1" hangingPunct="1">
                <a:spcBef>
                  <a:spcPct val="0"/>
                </a:spcBef>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5128B03D-CCF7-4603-9E11-B7A0A7DB39D4}"/>
              </a:ext>
            </a:extLst>
          </p:cNvPr>
          <p:cNvSpPr>
            <a:spLocks noGrp="1" noRot="1" noChangeAspect="1" noTextEdit="1"/>
          </p:cNvSpPr>
          <p:nvPr>
            <p:ph type="sldImg"/>
          </p:nvPr>
        </p:nvSpPr>
        <p:spPr>
          <a:xfrm>
            <a:off x="392113" y="684213"/>
            <a:ext cx="6073775" cy="3417887"/>
          </a:xfrm>
          <a:ln/>
        </p:spPr>
      </p:sp>
      <p:sp>
        <p:nvSpPr>
          <p:cNvPr id="76803" name="Notes Placeholder 2">
            <a:extLst>
              <a:ext uri="{FF2B5EF4-FFF2-40B4-BE49-F238E27FC236}">
                <a16:creationId xmlns:a16="http://schemas.microsoft.com/office/drawing/2014/main" id="{692FEC2E-5B1F-4C66-976F-E48B663E7D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6804" name="Slide Number Placeholder 3">
            <a:extLst>
              <a:ext uri="{FF2B5EF4-FFF2-40B4-BE49-F238E27FC236}">
                <a16:creationId xmlns:a16="http://schemas.microsoft.com/office/drawing/2014/main" id="{60AFF62B-1AAF-4A0A-8510-0A65B05A30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2AB7945-5C2F-4AA6-B5C0-B77427C2137B}" type="slidenum">
              <a:rPr lang="en-US" altLang="en-US"/>
              <a:pPr eaLnBrk="1" hangingPunct="1">
                <a:spcBef>
                  <a:spcPct val="0"/>
                </a:spcBef>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3EBD64C8-CF7C-4133-ACF7-7390460A1C12}"/>
              </a:ext>
            </a:extLst>
          </p:cNvPr>
          <p:cNvSpPr>
            <a:spLocks noGrp="1" noRot="1" noChangeAspect="1" noTextEdit="1"/>
          </p:cNvSpPr>
          <p:nvPr>
            <p:ph type="sldImg"/>
          </p:nvPr>
        </p:nvSpPr>
        <p:spPr>
          <a:xfrm>
            <a:off x="392113" y="684213"/>
            <a:ext cx="6073775" cy="3417887"/>
          </a:xfrm>
          <a:ln/>
        </p:spPr>
      </p:sp>
      <p:sp>
        <p:nvSpPr>
          <p:cNvPr id="122883" name="Notes Placeholder 2">
            <a:extLst>
              <a:ext uri="{FF2B5EF4-FFF2-40B4-BE49-F238E27FC236}">
                <a16:creationId xmlns:a16="http://schemas.microsoft.com/office/drawing/2014/main" id="{4547BE31-58FE-4499-A096-C542E4E283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22884" name="Slide Number Placeholder 3">
            <a:extLst>
              <a:ext uri="{FF2B5EF4-FFF2-40B4-BE49-F238E27FC236}">
                <a16:creationId xmlns:a16="http://schemas.microsoft.com/office/drawing/2014/main" id="{8F6028E8-A1E4-4FF0-A58E-F1C7018C5B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5EF4792-EE2D-49DA-B4F0-BB8BD982F2B3}" type="slidenum">
              <a:rPr lang="en-US" altLang="en-US"/>
              <a:pPr eaLnBrk="1" hangingPunct="1">
                <a:spcBef>
                  <a:spcPct val="0"/>
                </a:spcBef>
              </a:pPr>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66DC6DE4-DEFF-48CA-89AC-548EDD60110D}"/>
              </a:ext>
            </a:extLst>
          </p:cNvPr>
          <p:cNvSpPr>
            <a:spLocks noGrp="1" noRot="1" noChangeAspect="1" noTextEdit="1"/>
          </p:cNvSpPr>
          <p:nvPr>
            <p:ph type="sldImg"/>
          </p:nvPr>
        </p:nvSpPr>
        <p:spPr>
          <a:xfrm>
            <a:off x="392113" y="684213"/>
            <a:ext cx="6073775" cy="3417887"/>
          </a:xfrm>
          <a:ln/>
        </p:spPr>
      </p:sp>
      <p:sp>
        <p:nvSpPr>
          <p:cNvPr id="123907" name="Notes Placeholder 2">
            <a:extLst>
              <a:ext uri="{FF2B5EF4-FFF2-40B4-BE49-F238E27FC236}">
                <a16:creationId xmlns:a16="http://schemas.microsoft.com/office/drawing/2014/main" id="{F7275DAB-3564-449C-86A1-8DE7F946E2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23908" name="Slide Number Placeholder 3">
            <a:extLst>
              <a:ext uri="{FF2B5EF4-FFF2-40B4-BE49-F238E27FC236}">
                <a16:creationId xmlns:a16="http://schemas.microsoft.com/office/drawing/2014/main" id="{5B8D0BBE-6CE3-4974-A960-05DD37F862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2D3A9F6-5B93-4F6F-BB36-DD5B46EE0A3E}" type="slidenum">
              <a:rPr lang="en-US" altLang="en-US"/>
              <a:pPr eaLnBrk="1" hangingPunct="1">
                <a:spcBef>
                  <a:spcPct val="0"/>
                </a:spcBef>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269B2903-672C-43CA-AF9C-E1628BE92FC0}"/>
              </a:ext>
            </a:extLst>
          </p:cNvPr>
          <p:cNvSpPr>
            <a:spLocks noGrp="1" noRot="1" noChangeAspect="1" noTextEdit="1"/>
          </p:cNvSpPr>
          <p:nvPr>
            <p:ph type="sldImg"/>
          </p:nvPr>
        </p:nvSpPr>
        <p:spPr>
          <a:xfrm>
            <a:off x="392113" y="684213"/>
            <a:ext cx="6073775" cy="3417887"/>
          </a:xfrm>
          <a:ln/>
        </p:spPr>
      </p:sp>
      <p:sp>
        <p:nvSpPr>
          <p:cNvPr id="124931" name="Notes Placeholder 2">
            <a:extLst>
              <a:ext uri="{FF2B5EF4-FFF2-40B4-BE49-F238E27FC236}">
                <a16:creationId xmlns:a16="http://schemas.microsoft.com/office/drawing/2014/main" id="{210D06F7-5F78-45B9-833C-EA4AB79999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24932" name="Slide Number Placeholder 3">
            <a:extLst>
              <a:ext uri="{FF2B5EF4-FFF2-40B4-BE49-F238E27FC236}">
                <a16:creationId xmlns:a16="http://schemas.microsoft.com/office/drawing/2014/main" id="{43329989-DCCD-44CA-97B1-26A79B4115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049A6BF-BA69-4962-B33D-BBE13C333BC9}" type="slidenum">
              <a:rPr lang="en-US" altLang="en-US"/>
              <a:pPr eaLnBrk="1" hangingPunct="1">
                <a:spcBef>
                  <a:spcPct val="0"/>
                </a:spcBef>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EB77CD6A-7AEE-4EBF-8084-FA5613277328}"/>
              </a:ext>
            </a:extLst>
          </p:cNvPr>
          <p:cNvSpPr>
            <a:spLocks noGrp="1" noRot="1" noChangeAspect="1" noTextEdit="1"/>
          </p:cNvSpPr>
          <p:nvPr>
            <p:ph type="sldImg"/>
          </p:nvPr>
        </p:nvSpPr>
        <p:spPr>
          <a:xfrm>
            <a:off x="392113" y="684213"/>
            <a:ext cx="6073775" cy="3417887"/>
          </a:xfrm>
          <a:ln/>
        </p:spPr>
      </p:sp>
      <p:sp>
        <p:nvSpPr>
          <p:cNvPr id="125955" name="Notes Placeholder 2">
            <a:extLst>
              <a:ext uri="{FF2B5EF4-FFF2-40B4-BE49-F238E27FC236}">
                <a16:creationId xmlns:a16="http://schemas.microsoft.com/office/drawing/2014/main" id="{D8722465-4E50-4DFA-BB15-06A78C496D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25956" name="Slide Number Placeholder 3">
            <a:extLst>
              <a:ext uri="{FF2B5EF4-FFF2-40B4-BE49-F238E27FC236}">
                <a16:creationId xmlns:a16="http://schemas.microsoft.com/office/drawing/2014/main" id="{041318C3-EED6-4C1A-9E67-8943443473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F88F0F8-B04F-4A8E-8F39-12B8547BE3A4}" type="slidenum">
              <a:rPr lang="en-US" altLang="en-US"/>
              <a:pPr eaLnBrk="1" hangingPunct="1">
                <a:spcBef>
                  <a:spcPct val="0"/>
                </a:spcBef>
              </a:pPr>
              <a:t>53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9A2DF3AE-307D-4B49-87A9-1DC298DF61A9}"/>
              </a:ext>
            </a:extLst>
          </p:cNvPr>
          <p:cNvSpPr>
            <a:spLocks noGrp="1" noRot="1" noChangeAspect="1" noTextEdit="1"/>
          </p:cNvSpPr>
          <p:nvPr>
            <p:ph type="sldImg"/>
          </p:nvPr>
        </p:nvSpPr>
        <p:spPr>
          <a:xfrm>
            <a:off x="392113" y="684213"/>
            <a:ext cx="6073775" cy="3417887"/>
          </a:xfrm>
          <a:ln/>
        </p:spPr>
      </p:sp>
      <p:sp>
        <p:nvSpPr>
          <p:cNvPr id="77827" name="Notes Placeholder 2">
            <a:extLst>
              <a:ext uri="{FF2B5EF4-FFF2-40B4-BE49-F238E27FC236}">
                <a16:creationId xmlns:a16="http://schemas.microsoft.com/office/drawing/2014/main" id="{9FA6046E-1E5B-4243-8F69-4216D7D374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E604534C-EE2A-44DB-8DB9-C7FA6B4C34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91422AE-74D3-4C0B-839C-46E5420DF475}" type="slidenum">
              <a:rPr lang="en-US" altLang="en-US"/>
              <a:pPr eaLnBrk="1" hangingPunct="1">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A1917F6-95B4-43C7-9BAE-45626D72D3C3}"/>
              </a:ext>
            </a:extLst>
          </p:cNvPr>
          <p:cNvSpPr>
            <a:spLocks noGrp="1" noRot="1" noChangeAspect="1" noTextEdit="1"/>
          </p:cNvSpPr>
          <p:nvPr>
            <p:ph type="sldImg"/>
          </p:nvPr>
        </p:nvSpPr>
        <p:spPr>
          <a:xfrm>
            <a:off x="392113" y="684213"/>
            <a:ext cx="6073775" cy="3417887"/>
          </a:xfrm>
          <a:ln/>
        </p:spPr>
      </p:sp>
      <p:sp>
        <p:nvSpPr>
          <p:cNvPr id="78851" name="Notes Placeholder 2">
            <a:extLst>
              <a:ext uri="{FF2B5EF4-FFF2-40B4-BE49-F238E27FC236}">
                <a16:creationId xmlns:a16="http://schemas.microsoft.com/office/drawing/2014/main" id="{B12435F0-C5CA-41F3-A2DD-88E94E9AC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8852" name="Slide Number Placeholder 3">
            <a:extLst>
              <a:ext uri="{FF2B5EF4-FFF2-40B4-BE49-F238E27FC236}">
                <a16:creationId xmlns:a16="http://schemas.microsoft.com/office/drawing/2014/main" id="{3436DD20-88B1-4BCE-B019-0F005A4BBE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614F414-5664-431F-9994-021E6B9FC574}" type="slidenum">
              <a:rPr lang="en-US" altLang="en-US"/>
              <a:pPr eaLnBrk="1" hangingPunct="1">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6370CB77-AFAE-4029-A5C1-E739836DD865}"/>
              </a:ext>
            </a:extLst>
          </p:cNvPr>
          <p:cNvSpPr>
            <a:spLocks noGrp="1" noRot="1" noChangeAspect="1" noTextEdit="1"/>
          </p:cNvSpPr>
          <p:nvPr>
            <p:ph type="sldImg"/>
          </p:nvPr>
        </p:nvSpPr>
        <p:spPr>
          <a:xfrm>
            <a:off x="392113" y="684213"/>
            <a:ext cx="6073775" cy="3417887"/>
          </a:xfrm>
          <a:ln/>
        </p:spPr>
      </p:sp>
      <p:sp>
        <p:nvSpPr>
          <p:cNvPr id="79875" name="Notes Placeholder 2">
            <a:extLst>
              <a:ext uri="{FF2B5EF4-FFF2-40B4-BE49-F238E27FC236}">
                <a16:creationId xmlns:a16="http://schemas.microsoft.com/office/drawing/2014/main" id="{8540F1D4-9393-40B4-927D-68431F58B3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9876" name="Slide Number Placeholder 3">
            <a:extLst>
              <a:ext uri="{FF2B5EF4-FFF2-40B4-BE49-F238E27FC236}">
                <a16:creationId xmlns:a16="http://schemas.microsoft.com/office/drawing/2014/main" id="{82B6E710-83BF-4402-A9E3-DBB8AF6CBE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A4C31AC-D200-40D4-9262-216F4560AD2E}" type="slidenum">
              <a:rPr lang="en-US" altLang="en-US"/>
              <a:pPr eaLnBrk="1" hangingPunct="1">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309FE66-1BD6-4D0C-902D-85189BD19296}"/>
              </a:ext>
            </a:extLst>
          </p:cNvPr>
          <p:cNvSpPr>
            <a:spLocks noGrp="1" noRot="1" noChangeAspect="1" noTextEdit="1"/>
          </p:cNvSpPr>
          <p:nvPr>
            <p:ph type="sldImg"/>
          </p:nvPr>
        </p:nvSpPr>
        <p:spPr>
          <a:xfrm>
            <a:off x="392113" y="684213"/>
            <a:ext cx="6073775" cy="3417887"/>
          </a:xfrm>
          <a:ln/>
        </p:spPr>
      </p:sp>
      <p:sp>
        <p:nvSpPr>
          <p:cNvPr id="80899" name="Notes Placeholder 2">
            <a:extLst>
              <a:ext uri="{FF2B5EF4-FFF2-40B4-BE49-F238E27FC236}">
                <a16:creationId xmlns:a16="http://schemas.microsoft.com/office/drawing/2014/main" id="{9CF0069D-59A4-4D6F-9E4E-8F7BD160BC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DC60FC06-8736-4A62-8067-6F1444EAA7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3C6036A-AA7E-4761-8EC8-8E6A971FDA2A}" type="slidenum">
              <a:rPr lang="en-US" altLang="en-US"/>
              <a:pPr eaLnBrk="1" hangingPunct="1">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3004564E-5904-4E2A-A234-9E810AAF75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3D8A6CA-EAC2-43CE-82B6-072CD5C6F2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0071AB2-2535-4C48-95E7-A8028EEDB1E6}"/>
              </a:ext>
            </a:extLst>
          </p:cNvPr>
          <p:cNvSpPr>
            <a:spLocks noGrp="1" noChangeArrowheads="1"/>
          </p:cNvSpPr>
          <p:nvPr>
            <p:ph type="sldNum" sz="quarter" idx="12"/>
          </p:nvPr>
        </p:nvSpPr>
        <p:spPr>
          <a:ln/>
        </p:spPr>
        <p:txBody>
          <a:bodyPr/>
          <a:lstStyle>
            <a:lvl1pPr>
              <a:defRPr/>
            </a:lvl1pPr>
          </a:lstStyle>
          <a:p>
            <a:fld id="{9EEB44B0-A1A6-4DF2-BBCE-2125C9D4BC68}" type="slidenum">
              <a:rPr lang="en-US" altLang="en-US"/>
              <a:pPr/>
              <a:t>‹#›</a:t>
            </a:fld>
            <a:endParaRPr lang="en-US" altLang="en-US"/>
          </a:p>
        </p:txBody>
      </p:sp>
    </p:spTree>
    <p:extLst>
      <p:ext uri="{BB962C8B-B14F-4D97-AF65-F5344CB8AC3E}">
        <p14:creationId xmlns:p14="http://schemas.microsoft.com/office/powerpoint/2010/main" val="50715476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60EA67B-52C1-4B0B-923D-3F87C49C96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917D5A9-0C38-4068-A973-CE8AC5849D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58E40A2-A109-4A66-8C5D-5A44A9F0BA57}"/>
              </a:ext>
            </a:extLst>
          </p:cNvPr>
          <p:cNvSpPr>
            <a:spLocks noGrp="1" noChangeArrowheads="1"/>
          </p:cNvSpPr>
          <p:nvPr>
            <p:ph type="sldNum" sz="quarter" idx="12"/>
          </p:nvPr>
        </p:nvSpPr>
        <p:spPr>
          <a:ln/>
        </p:spPr>
        <p:txBody>
          <a:bodyPr/>
          <a:lstStyle>
            <a:lvl1pPr>
              <a:defRPr/>
            </a:lvl1pPr>
          </a:lstStyle>
          <a:p>
            <a:fld id="{B14FDD4F-323F-4F7E-9780-C60EC1270A2B}" type="slidenum">
              <a:rPr lang="en-US" altLang="en-US"/>
              <a:pPr/>
              <a:t>‹#›</a:t>
            </a:fld>
            <a:endParaRPr lang="en-US" altLang="en-US"/>
          </a:p>
        </p:txBody>
      </p:sp>
    </p:spTree>
    <p:extLst>
      <p:ext uri="{BB962C8B-B14F-4D97-AF65-F5344CB8AC3E}">
        <p14:creationId xmlns:p14="http://schemas.microsoft.com/office/powerpoint/2010/main" val="6678070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0"/>
            <a:ext cx="24638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0"/>
            <a:ext cx="71882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2899853-7A32-4CF6-8930-2BAFA7F318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91B39BC-BAA2-4F23-9B33-491687B2E1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5EE5A25-50AB-41DB-8A9B-00A9375DEF59}"/>
              </a:ext>
            </a:extLst>
          </p:cNvPr>
          <p:cNvSpPr>
            <a:spLocks noGrp="1" noChangeArrowheads="1"/>
          </p:cNvSpPr>
          <p:nvPr>
            <p:ph type="sldNum" sz="quarter" idx="12"/>
          </p:nvPr>
        </p:nvSpPr>
        <p:spPr>
          <a:ln/>
        </p:spPr>
        <p:txBody>
          <a:bodyPr/>
          <a:lstStyle>
            <a:lvl1pPr>
              <a:defRPr/>
            </a:lvl1pPr>
          </a:lstStyle>
          <a:p>
            <a:fld id="{EC53D293-72FF-473B-BDAA-2CC367DD4295}" type="slidenum">
              <a:rPr lang="en-US" altLang="en-US"/>
              <a:pPr/>
              <a:t>‹#›</a:t>
            </a:fld>
            <a:endParaRPr lang="en-US" altLang="en-US"/>
          </a:p>
        </p:txBody>
      </p:sp>
    </p:spTree>
    <p:extLst>
      <p:ext uri="{BB962C8B-B14F-4D97-AF65-F5344CB8AC3E}">
        <p14:creationId xmlns:p14="http://schemas.microsoft.com/office/powerpoint/2010/main" val="64323379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C71168EE-BB9B-480B-B979-52E8CFD424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8359EB3-B756-420D-9C88-05A19DE59E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6008763-88E9-4CFE-92DA-D7C387C4A8AA}"/>
              </a:ext>
            </a:extLst>
          </p:cNvPr>
          <p:cNvSpPr>
            <a:spLocks noGrp="1" noChangeArrowheads="1"/>
          </p:cNvSpPr>
          <p:nvPr>
            <p:ph type="sldNum" sz="quarter" idx="12"/>
          </p:nvPr>
        </p:nvSpPr>
        <p:spPr>
          <a:ln/>
        </p:spPr>
        <p:txBody>
          <a:bodyPr/>
          <a:lstStyle>
            <a:lvl1pPr>
              <a:defRPr/>
            </a:lvl1pPr>
          </a:lstStyle>
          <a:p>
            <a:fld id="{997A35A6-CE49-41BC-B9DD-D7BC086AA6F2}" type="slidenum">
              <a:rPr lang="en-US" altLang="en-US"/>
              <a:pPr/>
              <a:t>‹#›</a:t>
            </a:fld>
            <a:endParaRPr lang="en-US" altLang="en-US"/>
          </a:p>
        </p:txBody>
      </p:sp>
    </p:spTree>
    <p:extLst>
      <p:ext uri="{BB962C8B-B14F-4D97-AF65-F5344CB8AC3E}">
        <p14:creationId xmlns:p14="http://schemas.microsoft.com/office/powerpoint/2010/main" val="39212218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6538F1E-1684-4B5F-98F8-73B683EC86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B98643B-BB27-4475-B71E-50C83FFBF3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805916B-65DD-4D43-B545-4F8653D6C90D}"/>
              </a:ext>
            </a:extLst>
          </p:cNvPr>
          <p:cNvSpPr>
            <a:spLocks noGrp="1" noChangeArrowheads="1"/>
          </p:cNvSpPr>
          <p:nvPr>
            <p:ph type="sldNum" sz="quarter" idx="12"/>
          </p:nvPr>
        </p:nvSpPr>
        <p:spPr>
          <a:ln/>
        </p:spPr>
        <p:txBody>
          <a:bodyPr/>
          <a:lstStyle>
            <a:lvl1pPr>
              <a:defRPr/>
            </a:lvl1pPr>
          </a:lstStyle>
          <a:p>
            <a:fld id="{7337CAE4-D489-4F63-BD9E-6EA977AA43E4}" type="slidenum">
              <a:rPr lang="en-US" altLang="en-US"/>
              <a:pPr/>
              <a:t>‹#›</a:t>
            </a:fld>
            <a:endParaRPr lang="en-US" altLang="en-US"/>
          </a:p>
        </p:txBody>
      </p:sp>
    </p:spTree>
    <p:extLst>
      <p:ext uri="{BB962C8B-B14F-4D97-AF65-F5344CB8AC3E}">
        <p14:creationId xmlns:p14="http://schemas.microsoft.com/office/powerpoint/2010/main" val="310352087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AE73BA9-AC3B-426D-A496-72136E6C2F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F53F6E1-34D6-4B6A-9D99-58715FCE50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76BBEC9-0BA1-4432-91CB-42D809379883}"/>
              </a:ext>
            </a:extLst>
          </p:cNvPr>
          <p:cNvSpPr>
            <a:spLocks noGrp="1" noChangeArrowheads="1"/>
          </p:cNvSpPr>
          <p:nvPr>
            <p:ph type="sldNum" sz="quarter" idx="12"/>
          </p:nvPr>
        </p:nvSpPr>
        <p:spPr>
          <a:ln/>
        </p:spPr>
        <p:txBody>
          <a:bodyPr/>
          <a:lstStyle>
            <a:lvl1pPr>
              <a:defRPr/>
            </a:lvl1pPr>
          </a:lstStyle>
          <a:p>
            <a:fld id="{232E69D8-E242-4E76-BFC5-E6A6C68CD353}" type="slidenum">
              <a:rPr lang="en-US" altLang="en-US"/>
              <a:pPr/>
              <a:t>‹#›</a:t>
            </a:fld>
            <a:endParaRPr lang="en-US" altLang="en-US"/>
          </a:p>
        </p:txBody>
      </p:sp>
    </p:spTree>
    <p:extLst>
      <p:ext uri="{BB962C8B-B14F-4D97-AF65-F5344CB8AC3E}">
        <p14:creationId xmlns:p14="http://schemas.microsoft.com/office/powerpoint/2010/main" val="411555008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B30223A-C103-43E6-B9BA-8CF833EDAF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C517E8-6B89-4086-9B37-E19D895602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834A3471-1E87-4081-B00A-4CE6F5594410}"/>
              </a:ext>
            </a:extLst>
          </p:cNvPr>
          <p:cNvSpPr>
            <a:spLocks noGrp="1" noChangeArrowheads="1"/>
          </p:cNvSpPr>
          <p:nvPr>
            <p:ph type="sldNum" sz="quarter" idx="12"/>
          </p:nvPr>
        </p:nvSpPr>
        <p:spPr>
          <a:ln/>
        </p:spPr>
        <p:txBody>
          <a:bodyPr/>
          <a:lstStyle>
            <a:lvl1pPr>
              <a:defRPr/>
            </a:lvl1pPr>
          </a:lstStyle>
          <a:p>
            <a:fld id="{1091CC77-7DD9-49C3-BBCB-B29735211611}" type="slidenum">
              <a:rPr lang="en-US" altLang="en-US"/>
              <a:pPr/>
              <a:t>‹#›</a:t>
            </a:fld>
            <a:endParaRPr lang="en-US" altLang="en-US"/>
          </a:p>
        </p:txBody>
      </p:sp>
    </p:spTree>
    <p:extLst>
      <p:ext uri="{BB962C8B-B14F-4D97-AF65-F5344CB8AC3E}">
        <p14:creationId xmlns:p14="http://schemas.microsoft.com/office/powerpoint/2010/main" val="387538449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C231FBA-78C5-4403-8494-1A115592D40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0A02A0F4-2513-4649-BDD1-10CA803D00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C4CE06E8-CF2E-4E97-B559-23570F47A578}"/>
              </a:ext>
            </a:extLst>
          </p:cNvPr>
          <p:cNvSpPr>
            <a:spLocks noGrp="1" noChangeArrowheads="1"/>
          </p:cNvSpPr>
          <p:nvPr>
            <p:ph type="sldNum" sz="quarter" idx="12"/>
          </p:nvPr>
        </p:nvSpPr>
        <p:spPr>
          <a:ln/>
        </p:spPr>
        <p:txBody>
          <a:bodyPr/>
          <a:lstStyle>
            <a:lvl1pPr>
              <a:defRPr/>
            </a:lvl1pPr>
          </a:lstStyle>
          <a:p>
            <a:fld id="{75EE98A2-BCC3-44A8-9391-E66862A8220E}" type="slidenum">
              <a:rPr lang="en-US" altLang="en-US"/>
              <a:pPr/>
              <a:t>‹#›</a:t>
            </a:fld>
            <a:endParaRPr lang="en-US" altLang="en-US"/>
          </a:p>
        </p:txBody>
      </p:sp>
    </p:spTree>
    <p:extLst>
      <p:ext uri="{BB962C8B-B14F-4D97-AF65-F5344CB8AC3E}">
        <p14:creationId xmlns:p14="http://schemas.microsoft.com/office/powerpoint/2010/main" val="19607128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B59B4E03-7497-4BC7-8AE2-B9AC7915E53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EBE28D5-18DA-4FCA-BFD2-D4079D0616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E1A1AFE-AD70-44C6-8DDA-940367DE1D72}"/>
              </a:ext>
            </a:extLst>
          </p:cNvPr>
          <p:cNvSpPr>
            <a:spLocks noGrp="1" noChangeArrowheads="1"/>
          </p:cNvSpPr>
          <p:nvPr>
            <p:ph type="sldNum" sz="quarter" idx="12"/>
          </p:nvPr>
        </p:nvSpPr>
        <p:spPr>
          <a:ln/>
        </p:spPr>
        <p:txBody>
          <a:bodyPr/>
          <a:lstStyle>
            <a:lvl1pPr>
              <a:defRPr/>
            </a:lvl1pPr>
          </a:lstStyle>
          <a:p>
            <a:fld id="{DDE3815A-8586-471A-85D3-D3B74530950A}" type="slidenum">
              <a:rPr lang="en-US" altLang="en-US"/>
              <a:pPr/>
              <a:t>‹#›</a:t>
            </a:fld>
            <a:endParaRPr lang="en-US" altLang="en-US"/>
          </a:p>
        </p:txBody>
      </p:sp>
    </p:spTree>
    <p:extLst>
      <p:ext uri="{BB962C8B-B14F-4D97-AF65-F5344CB8AC3E}">
        <p14:creationId xmlns:p14="http://schemas.microsoft.com/office/powerpoint/2010/main" val="35681815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132F64B-08D2-49B0-A5C9-BE1208D823A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D2BF3B60-62BA-4505-8246-3CEBE56B4F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46D2924C-AEC8-4552-B45E-8787AEA29774}"/>
              </a:ext>
            </a:extLst>
          </p:cNvPr>
          <p:cNvSpPr>
            <a:spLocks noGrp="1" noChangeArrowheads="1"/>
          </p:cNvSpPr>
          <p:nvPr>
            <p:ph type="sldNum" sz="quarter" idx="12"/>
          </p:nvPr>
        </p:nvSpPr>
        <p:spPr>
          <a:ln/>
        </p:spPr>
        <p:txBody>
          <a:bodyPr/>
          <a:lstStyle>
            <a:lvl1pPr>
              <a:defRPr/>
            </a:lvl1pPr>
          </a:lstStyle>
          <a:p>
            <a:fld id="{1EC2681A-19A2-4F79-9A7A-8229250D5EE1}" type="slidenum">
              <a:rPr lang="en-US" altLang="en-US"/>
              <a:pPr/>
              <a:t>‹#›</a:t>
            </a:fld>
            <a:endParaRPr lang="en-US" altLang="en-US"/>
          </a:p>
        </p:txBody>
      </p:sp>
    </p:spTree>
    <p:extLst>
      <p:ext uri="{BB962C8B-B14F-4D97-AF65-F5344CB8AC3E}">
        <p14:creationId xmlns:p14="http://schemas.microsoft.com/office/powerpoint/2010/main" val="214127398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BAF0980-5F9F-4BAD-A8C5-9314711A38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E596E5-9C1E-486F-B2F9-1C58D909E1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2D8F81B-5466-4F81-8498-85DF95D9AC80}"/>
              </a:ext>
            </a:extLst>
          </p:cNvPr>
          <p:cNvSpPr>
            <a:spLocks noGrp="1" noChangeArrowheads="1"/>
          </p:cNvSpPr>
          <p:nvPr>
            <p:ph type="sldNum" sz="quarter" idx="12"/>
          </p:nvPr>
        </p:nvSpPr>
        <p:spPr>
          <a:ln/>
        </p:spPr>
        <p:txBody>
          <a:bodyPr/>
          <a:lstStyle>
            <a:lvl1pPr>
              <a:defRPr/>
            </a:lvl1pPr>
          </a:lstStyle>
          <a:p>
            <a:fld id="{5E71C1A3-C5D1-434B-A9AD-BE1D5C595D61}" type="slidenum">
              <a:rPr lang="en-US" altLang="en-US"/>
              <a:pPr/>
              <a:t>‹#›</a:t>
            </a:fld>
            <a:endParaRPr lang="en-US" altLang="en-US"/>
          </a:p>
        </p:txBody>
      </p:sp>
    </p:spTree>
    <p:extLst>
      <p:ext uri="{BB962C8B-B14F-4D97-AF65-F5344CB8AC3E}">
        <p14:creationId xmlns:p14="http://schemas.microsoft.com/office/powerpoint/2010/main" val="42569190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D0AFA86-6545-4A8A-8C72-71A1D5A3A7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6B5AF3B-A086-4EFA-A099-489C11AB50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7E26E07-0694-4396-8EDA-242AD2C4D5AE}"/>
              </a:ext>
            </a:extLst>
          </p:cNvPr>
          <p:cNvSpPr>
            <a:spLocks noGrp="1" noChangeArrowheads="1"/>
          </p:cNvSpPr>
          <p:nvPr>
            <p:ph type="sldNum" sz="quarter" idx="12"/>
          </p:nvPr>
        </p:nvSpPr>
        <p:spPr>
          <a:ln/>
        </p:spPr>
        <p:txBody>
          <a:bodyPr/>
          <a:lstStyle>
            <a:lvl1pPr>
              <a:defRPr/>
            </a:lvl1pPr>
          </a:lstStyle>
          <a:p>
            <a:fld id="{32C3A056-A280-41A8-97D9-E28B0830EED2}" type="slidenum">
              <a:rPr lang="en-US" altLang="en-US"/>
              <a:pPr/>
              <a:t>‹#›</a:t>
            </a:fld>
            <a:endParaRPr lang="en-US" altLang="en-US"/>
          </a:p>
        </p:txBody>
      </p:sp>
    </p:spTree>
    <p:extLst>
      <p:ext uri="{BB962C8B-B14F-4D97-AF65-F5344CB8AC3E}">
        <p14:creationId xmlns:p14="http://schemas.microsoft.com/office/powerpoint/2010/main" val="205748525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019992C-9D74-46D4-AE02-B5CBE930FE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E24113-321E-40B7-B6B2-1F3A1637C5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AA32EF32-0683-40A4-83AA-4BB3DDF4995D}"/>
              </a:ext>
            </a:extLst>
          </p:cNvPr>
          <p:cNvSpPr>
            <a:spLocks noGrp="1" noChangeArrowheads="1"/>
          </p:cNvSpPr>
          <p:nvPr>
            <p:ph type="sldNum" sz="quarter" idx="12"/>
          </p:nvPr>
        </p:nvSpPr>
        <p:spPr>
          <a:ln/>
        </p:spPr>
        <p:txBody>
          <a:bodyPr/>
          <a:lstStyle>
            <a:lvl1pPr>
              <a:defRPr/>
            </a:lvl1pPr>
          </a:lstStyle>
          <a:p>
            <a:fld id="{28B566A9-92E1-47F7-9EA9-9015E061B161}" type="slidenum">
              <a:rPr lang="en-US" altLang="en-US"/>
              <a:pPr/>
              <a:t>‹#›</a:t>
            </a:fld>
            <a:endParaRPr lang="en-US" altLang="en-US"/>
          </a:p>
        </p:txBody>
      </p:sp>
    </p:spTree>
    <p:extLst>
      <p:ext uri="{BB962C8B-B14F-4D97-AF65-F5344CB8AC3E}">
        <p14:creationId xmlns:p14="http://schemas.microsoft.com/office/powerpoint/2010/main" val="6027441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C858A7-4831-4BEF-8FBF-B42BEB760E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F78DBB2-1361-4DA8-B1F6-0B301E46DE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EFE118F-28FE-4CB1-87F5-74539260AEF0}"/>
              </a:ext>
            </a:extLst>
          </p:cNvPr>
          <p:cNvSpPr>
            <a:spLocks noGrp="1" noChangeArrowheads="1"/>
          </p:cNvSpPr>
          <p:nvPr>
            <p:ph type="sldNum" sz="quarter" idx="12"/>
          </p:nvPr>
        </p:nvSpPr>
        <p:spPr>
          <a:ln/>
        </p:spPr>
        <p:txBody>
          <a:bodyPr/>
          <a:lstStyle>
            <a:lvl1pPr>
              <a:defRPr/>
            </a:lvl1pPr>
          </a:lstStyle>
          <a:p>
            <a:fld id="{2D2C2C68-C3D7-4A6F-A825-AF0C8011A3DE}" type="slidenum">
              <a:rPr lang="en-US" altLang="en-US"/>
              <a:pPr/>
              <a:t>‹#›</a:t>
            </a:fld>
            <a:endParaRPr lang="en-US" altLang="en-US"/>
          </a:p>
        </p:txBody>
      </p:sp>
    </p:spTree>
    <p:extLst>
      <p:ext uri="{BB962C8B-B14F-4D97-AF65-F5344CB8AC3E}">
        <p14:creationId xmlns:p14="http://schemas.microsoft.com/office/powerpoint/2010/main" val="29299319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0"/>
            <a:ext cx="24638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0"/>
            <a:ext cx="71882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E3BA7B5-13DD-4191-87E5-F54FAF3234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C216FD4-8D0D-49B8-97CC-190DE55F35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40C80E5-E7BC-42DE-899F-BA6B4015F480}"/>
              </a:ext>
            </a:extLst>
          </p:cNvPr>
          <p:cNvSpPr>
            <a:spLocks noGrp="1" noChangeArrowheads="1"/>
          </p:cNvSpPr>
          <p:nvPr>
            <p:ph type="sldNum" sz="quarter" idx="12"/>
          </p:nvPr>
        </p:nvSpPr>
        <p:spPr>
          <a:ln/>
        </p:spPr>
        <p:txBody>
          <a:bodyPr/>
          <a:lstStyle>
            <a:lvl1pPr>
              <a:defRPr/>
            </a:lvl1pPr>
          </a:lstStyle>
          <a:p>
            <a:fld id="{178C607F-3A38-4703-B15A-7A2EA3A627C4}" type="slidenum">
              <a:rPr lang="en-US" altLang="en-US"/>
              <a:pPr/>
              <a:t>‹#›</a:t>
            </a:fld>
            <a:endParaRPr lang="en-US" altLang="en-US"/>
          </a:p>
        </p:txBody>
      </p:sp>
    </p:spTree>
    <p:extLst>
      <p:ext uri="{BB962C8B-B14F-4D97-AF65-F5344CB8AC3E}">
        <p14:creationId xmlns:p14="http://schemas.microsoft.com/office/powerpoint/2010/main" val="371637082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F6CEA50-F7C6-4FD9-ABA0-3CA6478E01D0}"/>
              </a:ext>
            </a:extLst>
          </p:cNvPr>
          <p:cNvGrpSpPr>
            <a:grpSpLocks/>
          </p:cNvGrpSpPr>
          <p:nvPr/>
        </p:nvGrpSpPr>
        <p:grpSpPr bwMode="auto">
          <a:xfrm>
            <a:off x="1" y="0"/>
            <a:ext cx="12187767" cy="6851650"/>
            <a:chOff x="0" y="0"/>
            <a:chExt cx="5758" cy="4316"/>
          </a:xfrm>
        </p:grpSpPr>
        <p:sp>
          <p:nvSpPr>
            <p:cNvPr id="5" name="Freeform 3">
              <a:extLst>
                <a:ext uri="{FF2B5EF4-FFF2-40B4-BE49-F238E27FC236}">
                  <a16:creationId xmlns:a16="http://schemas.microsoft.com/office/drawing/2014/main" id="{8AABB5C4-9A2B-4B0D-B894-6791349F58DF}"/>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6" name="Freeform 4">
              <a:extLst>
                <a:ext uri="{FF2B5EF4-FFF2-40B4-BE49-F238E27FC236}">
                  <a16:creationId xmlns:a16="http://schemas.microsoft.com/office/drawing/2014/main" id="{2A2C9184-836D-4484-B8DD-B1502EB2B100}"/>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7" name="Freeform 5">
              <a:extLst>
                <a:ext uri="{FF2B5EF4-FFF2-40B4-BE49-F238E27FC236}">
                  <a16:creationId xmlns:a16="http://schemas.microsoft.com/office/drawing/2014/main" id="{61599362-C003-4693-B635-5A0018A53814}"/>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8" name="Freeform 6">
              <a:extLst>
                <a:ext uri="{FF2B5EF4-FFF2-40B4-BE49-F238E27FC236}">
                  <a16:creationId xmlns:a16="http://schemas.microsoft.com/office/drawing/2014/main" id="{576EC4CF-AD2B-4267-A462-57D6E5C9173E}"/>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sz="3200"/>
            </a:p>
          </p:txBody>
        </p:sp>
        <p:sp>
          <p:nvSpPr>
            <p:cNvPr id="9" name="Freeform 7">
              <a:extLst>
                <a:ext uri="{FF2B5EF4-FFF2-40B4-BE49-F238E27FC236}">
                  <a16:creationId xmlns:a16="http://schemas.microsoft.com/office/drawing/2014/main" id="{3D1A38C7-23DF-499E-A534-0FE12FF46943}"/>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0" name="Freeform 8">
              <a:extLst>
                <a:ext uri="{FF2B5EF4-FFF2-40B4-BE49-F238E27FC236}">
                  <a16:creationId xmlns:a16="http://schemas.microsoft.com/office/drawing/2014/main" id="{D74860AC-43BF-4FB9-801D-7DBE78B83905}"/>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1" name="Freeform 9">
              <a:extLst>
                <a:ext uri="{FF2B5EF4-FFF2-40B4-BE49-F238E27FC236}">
                  <a16:creationId xmlns:a16="http://schemas.microsoft.com/office/drawing/2014/main" id="{45CB9787-943C-4ACA-BA99-627967E2C688}"/>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2" name="Freeform 10">
              <a:extLst>
                <a:ext uri="{FF2B5EF4-FFF2-40B4-BE49-F238E27FC236}">
                  <a16:creationId xmlns:a16="http://schemas.microsoft.com/office/drawing/2014/main" id="{BD0C43C8-E4E1-4297-90F1-8374323E2032}"/>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 name="Freeform 11">
              <a:extLst>
                <a:ext uri="{FF2B5EF4-FFF2-40B4-BE49-F238E27FC236}">
                  <a16:creationId xmlns:a16="http://schemas.microsoft.com/office/drawing/2014/main" id="{933DAE00-3A98-461A-871E-E72C223BE5E7}"/>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4" name="Freeform 12">
              <a:extLst>
                <a:ext uri="{FF2B5EF4-FFF2-40B4-BE49-F238E27FC236}">
                  <a16:creationId xmlns:a16="http://schemas.microsoft.com/office/drawing/2014/main" id="{57EBC539-951B-4A17-9797-630F0B142EF2}"/>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5" name="Rectangle 13">
              <a:extLst>
                <a:ext uri="{FF2B5EF4-FFF2-40B4-BE49-F238E27FC236}">
                  <a16:creationId xmlns:a16="http://schemas.microsoft.com/office/drawing/2014/main" id="{3989526C-5491-453B-A0EB-CF9EC1D2F8AA}"/>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endParaRPr lang="en-US" altLang="en-US" sz="3200"/>
            </a:p>
          </p:txBody>
        </p:sp>
        <p:sp>
          <p:nvSpPr>
            <p:cNvPr id="16" name="Rectangle 14">
              <a:extLst>
                <a:ext uri="{FF2B5EF4-FFF2-40B4-BE49-F238E27FC236}">
                  <a16:creationId xmlns:a16="http://schemas.microsoft.com/office/drawing/2014/main" id="{21412FB4-8F1A-4F28-B826-21AEB8654053}"/>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endParaRPr lang="en-US" altLang="en-US" sz="3200"/>
            </a:p>
          </p:txBody>
        </p:sp>
        <p:grpSp>
          <p:nvGrpSpPr>
            <p:cNvPr id="17" name="Group 15">
              <a:extLst>
                <a:ext uri="{FF2B5EF4-FFF2-40B4-BE49-F238E27FC236}">
                  <a16:creationId xmlns:a16="http://schemas.microsoft.com/office/drawing/2014/main" id="{2A2A889C-CDA1-4F12-9565-CBC821BFD7AF}"/>
                </a:ext>
              </a:extLst>
            </p:cNvPr>
            <p:cNvGrpSpPr>
              <a:grpSpLocks/>
            </p:cNvGrpSpPr>
            <p:nvPr/>
          </p:nvGrpSpPr>
          <p:grpSpPr bwMode="auto">
            <a:xfrm>
              <a:off x="192" y="2284"/>
              <a:ext cx="1254" cy="923"/>
              <a:chOff x="192" y="2284"/>
              <a:chExt cx="1254" cy="923"/>
            </a:xfrm>
          </p:grpSpPr>
          <p:sp>
            <p:nvSpPr>
              <p:cNvPr id="18" name="Freeform 16">
                <a:extLst>
                  <a:ext uri="{FF2B5EF4-FFF2-40B4-BE49-F238E27FC236}">
                    <a16:creationId xmlns:a16="http://schemas.microsoft.com/office/drawing/2014/main" id="{C8E81CBB-321F-4357-B8AB-A875AB5F9D51}"/>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9" name="Freeform 17">
                <a:extLst>
                  <a:ext uri="{FF2B5EF4-FFF2-40B4-BE49-F238E27FC236}">
                    <a16:creationId xmlns:a16="http://schemas.microsoft.com/office/drawing/2014/main" id="{FAFABF27-8765-476D-B50A-7DC62214CDA9}"/>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20" name="Freeform 18">
                <a:extLst>
                  <a:ext uri="{FF2B5EF4-FFF2-40B4-BE49-F238E27FC236}">
                    <a16:creationId xmlns:a16="http://schemas.microsoft.com/office/drawing/2014/main" id="{E14BE560-1911-4F62-8675-0A0AD2D68350}"/>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21" name="Freeform 19">
                <a:extLst>
                  <a:ext uri="{FF2B5EF4-FFF2-40B4-BE49-F238E27FC236}">
                    <a16:creationId xmlns:a16="http://schemas.microsoft.com/office/drawing/2014/main" id="{740D419D-3B3C-4E5F-A91E-9FB4534A7518}"/>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22" name="Freeform 20">
                <a:extLst>
                  <a:ext uri="{FF2B5EF4-FFF2-40B4-BE49-F238E27FC236}">
                    <a16:creationId xmlns:a16="http://schemas.microsoft.com/office/drawing/2014/main" id="{C49A5BEE-1997-48EF-A33A-7A71FD698B92}"/>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23" name="Freeform 21">
                <a:extLst>
                  <a:ext uri="{FF2B5EF4-FFF2-40B4-BE49-F238E27FC236}">
                    <a16:creationId xmlns:a16="http://schemas.microsoft.com/office/drawing/2014/main" id="{769E1718-EB78-4E3B-A64E-00FF2F2A6DED}"/>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24" name="Freeform 22">
                <a:extLst>
                  <a:ext uri="{FF2B5EF4-FFF2-40B4-BE49-F238E27FC236}">
                    <a16:creationId xmlns:a16="http://schemas.microsoft.com/office/drawing/2014/main" id="{1A85293E-95E0-491E-B31C-4E8A495795F8}"/>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25" name="Freeform 23">
                <a:extLst>
                  <a:ext uri="{FF2B5EF4-FFF2-40B4-BE49-F238E27FC236}">
                    <a16:creationId xmlns:a16="http://schemas.microsoft.com/office/drawing/2014/main" id="{6A915C1C-A080-4AFC-881D-E5510EF64091}"/>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26" name="Freeform 24">
                <a:extLst>
                  <a:ext uri="{FF2B5EF4-FFF2-40B4-BE49-F238E27FC236}">
                    <a16:creationId xmlns:a16="http://schemas.microsoft.com/office/drawing/2014/main" id="{14212D4F-3ED5-4F01-BB6B-2A7122EEE46F}"/>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27" name="Freeform 25">
                <a:extLst>
                  <a:ext uri="{FF2B5EF4-FFF2-40B4-BE49-F238E27FC236}">
                    <a16:creationId xmlns:a16="http://schemas.microsoft.com/office/drawing/2014/main" id="{FA4310D1-198C-4E99-ADE3-FC357221B1A0}"/>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28" name="Freeform 26">
                <a:extLst>
                  <a:ext uri="{FF2B5EF4-FFF2-40B4-BE49-F238E27FC236}">
                    <a16:creationId xmlns:a16="http://schemas.microsoft.com/office/drawing/2014/main" id="{63A6BCC4-5BF9-4F52-AFD8-1EA63B03FB69}"/>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29" name="Freeform 27">
                <a:extLst>
                  <a:ext uri="{FF2B5EF4-FFF2-40B4-BE49-F238E27FC236}">
                    <a16:creationId xmlns:a16="http://schemas.microsoft.com/office/drawing/2014/main" id="{2AA4F318-1E28-440E-9DC9-FB29B4866599}"/>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 name="Freeform 28">
                <a:extLst>
                  <a:ext uri="{FF2B5EF4-FFF2-40B4-BE49-F238E27FC236}">
                    <a16:creationId xmlns:a16="http://schemas.microsoft.com/office/drawing/2014/main" id="{7B7C2575-F3AF-4B11-B79E-8CD2093E2D5A}"/>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 name="Freeform 29">
                <a:extLst>
                  <a:ext uri="{FF2B5EF4-FFF2-40B4-BE49-F238E27FC236}">
                    <a16:creationId xmlns:a16="http://schemas.microsoft.com/office/drawing/2014/main" id="{B9364FBA-BD02-4203-89C3-49987FF3AB3B}"/>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2" name="Freeform 30">
                <a:extLst>
                  <a:ext uri="{FF2B5EF4-FFF2-40B4-BE49-F238E27FC236}">
                    <a16:creationId xmlns:a16="http://schemas.microsoft.com/office/drawing/2014/main" id="{F3A192E0-C73E-4239-B776-F1D7F996D399}"/>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3" name="Freeform 31">
                <a:extLst>
                  <a:ext uri="{FF2B5EF4-FFF2-40B4-BE49-F238E27FC236}">
                    <a16:creationId xmlns:a16="http://schemas.microsoft.com/office/drawing/2014/main" id="{73A6B51C-BE77-4589-BC8C-91DA59FAA197}"/>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4" name="Freeform 32">
                <a:extLst>
                  <a:ext uri="{FF2B5EF4-FFF2-40B4-BE49-F238E27FC236}">
                    <a16:creationId xmlns:a16="http://schemas.microsoft.com/office/drawing/2014/main" id="{7A28B816-22D5-4461-96EC-BA495D3CC434}"/>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5" name="Freeform 33">
                <a:extLst>
                  <a:ext uri="{FF2B5EF4-FFF2-40B4-BE49-F238E27FC236}">
                    <a16:creationId xmlns:a16="http://schemas.microsoft.com/office/drawing/2014/main" id="{1F0B692B-7885-4CA7-978A-848AC3436AED}"/>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6" name="Freeform 34">
                <a:extLst>
                  <a:ext uri="{FF2B5EF4-FFF2-40B4-BE49-F238E27FC236}">
                    <a16:creationId xmlns:a16="http://schemas.microsoft.com/office/drawing/2014/main" id="{98CE5DE4-ADEC-4DFA-97D2-3D846CEFB6D0}"/>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7" name="Freeform 35">
                <a:extLst>
                  <a:ext uri="{FF2B5EF4-FFF2-40B4-BE49-F238E27FC236}">
                    <a16:creationId xmlns:a16="http://schemas.microsoft.com/office/drawing/2014/main" id="{1643DC2E-0E98-485A-B366-1DBF3B62EC62}"/>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8" name="Freeform 36">
                <a:extLst>
                  <a:ext uri="{FF2B5EF4-FFF2-40B4-BE49-F238E27FC236}">
                    <a16:creationId xmlns:a16="http://schemas.microsoft.com/office/drawing/2014/main" id="{57C9D067-7EE4-4646-AB39-43AA18B86A55}"/>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9" name="Freeform 37">
                <a:extLst>
                  <a:ext uri="{FF2B5EF4-FFF2-40B4-BE49-F238E27FC236}">
                    <a16:creationId xmlns:a16="http://schemas.microsoft.com/office/drawing/2014/main" id="{FA6A1810-2DC8-4379-9757-0F6797A88E42}"/>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40" name="Freeform 38">
                <a:extLst>
                  <a:ext uri="{FF2B5EF4-FFF2-40B4-BE49-F238E27FC236}">
                    <a16:creationId xmlns:a16="http://schemas.microsoft.com/office/drawing/2014/main" id="{E9270182-864C-40D6-9D62-CE93FDEB3C66}"/>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41" name="Freeform 39">
                <a:extLst>
                  <a:ext uri="{FF2B5EF4-FFF2-40B4-BE49-F238E27FC236}">
                    <a16:creationId xmlns:a16="http://schemas.microsoft.com/office/drawing/2014/main" id="{EA1D37D9-93A1-4543-B00E-BB0BA0547884}"/>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42" name="Freeform 40">
                <a:extLst>
                  <a:ext uri="{FF2B5EF4-FFF2-40B4-BE49-F238E27FC236}">
                    <a16:creationId xmlns:a16="http://schemas.microsoft.com/office/drawing/2014/main" id="{02FE1CF2-735F-4750-952E-C32096E5F1BD}"/>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grpSp>
      </p:grpSp>
      <p:sp>
        <p:nvSpPr>
          <p:cNvPr id="42025" name="Rectangle 41"/>
          <p:cNvSpPr>
            <a:spLocks noGrp="1" noChangeArrowheads="1"/>
          </p:cNvSpPr>
          <p:nvPr>
            <p:ph type="ctrTitle"/>
          </p:nvPr>
        </p:nvSpPr>
        <p:spPr>
          <a:xfrm>
            <a:off x="914400" y="1447801"/>
            <a:ext cx="10363200" cy="1470025"/>
          </a:xfrm>
        </p:spPr>
        <p:txBody>
          <a:bodyPr/>
          <a:lstStyle>
            <a:lvl1pPr>
              <a:defRPr/>
            </a:lvl1pPr>
          </a:lstStyle>
          <a:p>
            <a:r>
              <a:rPr lang="en-US"/>
              <a:t>Click to edit Master title style</a:t>
            </a:r>
          </a:p>
        </p:txBody>
      </p:sp>
      <p:sp>
        <p:nvSpPr>
          <p:cNvPr id="42026" name="Rectangle 42"/>
          <p:cNvSpPr>
            <a:spLocks noGrp="1" noChangeArrowheads="1"/>
          </p:cNvSpPr>
          <p:nvPr>
            <p:ph type="subTitle" idx="1"/>
          </p:nvPr>
        </p:nvSpPr>
        <p:spPr>
          <a:xfrm>
            <a:off x="1828800" y="3203575"/>
            <a:ext cx="8534400" cy="1752600"/>
          </a:xfrm>
        </p:spPr>
        <p:txBody>
          <a:bodyPr/>
          <a:lstStyle>
            <a:lvl1pPr marL="0" indent="0" algn="ctr">
              <a:buFont typeface="Wingdings" pitchFamily="2" charset="2"/>
              <a:buNone/>
              <a:defRPr/>
            </a:lvl1pPr>
          </a:lstStyle>
          <a:p>
            <a:r>
              <a:rPr lang="en-US"/>
              <a:t>Click to edit Master subtitle style</a:t>
            </a:r>
          </a:p>
        </p:txBody>
      </p:sp>
      <p:sp>
        <p:nvSpPr>
          <p:cNvPr id="43" name="Rectangle 43">
            <a:extLst>
              <a:ext uri="{FF2B5EF4-FFF2-40B4-BE49-F238E27FC236}">
                <a16:creationId xmlns:a16="http://schemas.microsoft.com/office/drawing/2014/main" id="{506F2598-1A01-49A5-8419-6AD56534BE34}"/>
              </a:ext>
            </a:extLst>
          </p:cNvPr>
          <p:cNvSpPr>
            <a:spLocks noGrp="1" noChangeArrowheads="1"/>
          </p:cNvSpPr>
          <p:nvPr>
            <p:ph type="dt" sz="half" idx="10"/>
          </p:nvPr>
        </p:nvSpPr>
        <p:spPr>
          <a:xfrm>
            <a:off x="609600" y="6245225"/>
            <a:ext cx="2844800" cy="476250"/>
          </a:xfrm>
        </p:spPr>
        <p:txBody>
          <a:bodyPr/>
          <a:lstStyle>
            <a:lvl1pPr>
              <a:defRPr/>
            </a:lvl1pPr>
          </a:lstStyle>
          <a:p>
            <a:pPr>
              <a:defRPr/>
            </a:pPr>
            <a:endParaRPr lang="en-US"/>
          </a:p>
        </p:txBody>
      </p:sp>
      <p:sp>
        <p:nvSpPr>
          <p:cNvPr id="44" name="Rectangle 44">
            <a:extLst>
              <a:ext uri="{FF2B5EF4-FFF2-40B4-BE49-F238E27FC236}">
                <a16:creationId xmlns:a16="http://schemas.microsoft.com/office/drawing/2014/main" id="{737C981D-90B9-4300-A4B4-BCA58800AD84}"/>
              </a:ext>
            </a:extLst>
          </p:cNvPr>
          <p:cNvSpPr>
            <a:spLocks noGrp="1" noChangeArrowheads="1"/>
          </p:cNvSpPr>
          <p:nvPr>
            <p:ph type="ftr" sz="quarter" idx="11"/>
          </p:nvPr>
        </p:nvSpPr>
        <p:spPr>
          <a:xfrm>
            <a:off x="4165600" y="6245225"/>
            <a:ext cx="3860800" cy="476250"/>
          </a:xfrm>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0AC95800-8582-4310-81CB-CED3A624665D}"/>
              </a:ext>
            </a:extLst>
          </p:cNvPr>
          <p:cNvSpPr>
            <a:spLocks noGrp="1" noChangeArrowheads="1"/>
          </p:cNvSpPr>
          <p:nvPr>
            <p:ph type="sldNum" sz="quarter" idx="12"/>
          </p:nvPr>
        </p:nvSpPr>
        <p:spPr>
          <a:xfrm>
            <a:off x="8737600" y="6245225"/>
            <a:ext cx="2844800" cy="476250"/>
          </a:xfrm>
        </p:spPr>
        <p:txBody>
          <a:bodyPr/>
          <a:lstStyle>
            <a:lvl1pPr>
              <a:defRPr/>
            </a:lvl1pPr>
          </a:lstStyle>
          <a:p>
            <a:fld id="{FED192AF-DBA0-44BE-AE21-F068E634CCC8}" type="slidenum">
              <a:rPr lang="en-US" altLang="en-US"/>
              <a:pPr/>
              <a:t>‹#›</a:t>
            </a:fld>
            <a:endParaRPr lang="en-US" altLang="en-US"/>
          </a:p>
        </p:txBody>
      </p:sp>
    </p:spTree>
    <p:extLst>
      <p:ext uri="{BB962C8B-B14F-4D97-AF65-F5344CB8AC3E}">
        <p14:creationId xmlns:p14="http://schemas.microsoft.com/office/powerpoint/2010/main" val="28836793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DED87185-C477-414C-9195-AA1F1D07E3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A444FD50-F8B8-4AA9-A348-CDE07C65FC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16A34FDD-8E09-4692-B93A-731FA1B91769}"/>
              </a:ext>
            </a:extLst>
          </p:cNvPr>
          <p:cNvSpPr>
            <a:spLocks noGrp="1" noChangeArrowheads="1"/>
          </p:cNvSpPr>
          <p:nvPr>
            <p:ph type="sldNum" sz="quarter" idx="12"/>
          </p:nvPr>
        </p:nvSpPr>
        <p:spPr>
          <a:ln/>
        </p:spPr>
        <p:txBody>
          <a:bodyPr/>
          <a:lstStyle>
            <a:lvl1pPr>
              <a:defRPr/>
            </a:lvl1pPr>
          </a:lstStyle>
          <a:p>
            <a:fld id="{7EC4589E-0187-43E1-891C-713B079DF931}" type="slidenum">
              <a:rPr lang="en-US" altLang="en-US"/>
              <a:pPr/>
              <a:t>‹#›</a:t>
            </a:fld>
            <a:endParaRPr lang="en-US" altLang="en-US"/>
          </a:p>
        </p:txBody>
      </p:sp>
    </p:spTree>
    <p:extLst>
      <p:ext uri="{BB962C8B-B14F-4D97-AF65-F5344CB8AC3E}">
        <p14:creationId xmlns:p14="http://schemas.microsoft.com/office/powerpoint/2010/main" val="400228889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a:extLst>
              <a:ext uri="{FF2B5EF4-FFF2-40B4-BE49-F238E27FC236}">
                <a16:creationId xmlns:a16="http://schemas.microsoft.com/office/drawing/2014/main" id="{5EE5842A-A952-496F-926E-8924BCAC26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DE1F0635-8F11-48E8-A28B-D337212078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06C36D54-D45E-45BE-BDB5-87EF251E5265}"/>
              </a:ext>
            </a:extLst>
          </p:cNvPr>
          <p:cNvSpPr>
            <a:spLocks noGrp="1" noChangeArrowheads="1"/>
          </p:cNvSpPr>
          <p:nvPr>
            <p:ph type="sldNum" sz="quarter" idx="12"/>
          </p:nvPr>
        </p:nvSpPr>
        <p:spPr>
          <a:ln/>
        </p:spPr>
        <p:txBody>
          <a:bodyPr/>
          <a:lstStyle>
            <a:lvl1pPr>
              <a:defRPr/>
            </a:lvl1pPr>
          </a:lstStyle>
          <a:p>
            <a:fld id="{C32A923D-275F-42FF-8C3E-66CD62828BAF}" type="slidenum">
              <a:rPr lang="en-US" altLang="en-US"/>
              <a:pPr/>
              <a:t>‹#›</a:t>
            </a:fld>
            <a:endParaRPr lang="en-US" altLang="en-US"/>
          </a:p>
        </p:txBody>
      </p:sp>
    </p:spTree>
    <p:extLst>
      <p:ext uri="{BB962C8B-B14F-4D97-AF65-F5344CB8AC3E}">
        <p14:creationId xmlns:p14="http://schemas.microsoft.com/office/powerpoint/2010/main" val="265605621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a:extLst>
              <a:ext uri="{FF2B5EF4-FFF2-40B4-BE49-F238E27FC236}">
                <a16:creationId xmlns:a16="http://schemas.microsoft.com/office/drawing/2014/main" id="{DAEC5C53-E977-4DBB-92E6-A7CAE02DE2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E6A2C66E-CC53-41F7-80A8-C62847FF80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264B65D2-2656-4879-8FD1-6165D09CE006}"/>
              </a:ext>
            </a:extLst>
          </p:cNvPr>
          <p:cNvSpPr>
            <a:spLocks noGrp="1" noChangeArrowheads="1"/>
          </p:cNvSpPr>
          <p:nvPr>
            <p:ph type="sldNum" sz="quarter" idx="12"/>
          </p:nvPr>
        </p:nvSpPr>
        <p:spPr>
          <a:ln/>
        </p:spPr>
        <p:txBody>
          <a:bodyPr/>
          <a:lstStyle>
            <a:lvl1pPr>
              <a:defRPr/>
            </a:lvl1pPr>
          </a:lstStyle>
          <a:p>
            <a:fld id="{EA37044C-337C-4F1F-830E-33275508C5CC}" type="slidenum">
              <a:rPr lang="en-US" altLang="en-US"/>
              <a:pPr/>
              <a:t>‹#›</a:t>
            </a:fld>
            <a:endParaRPr lang="en-US" altLang="en-US"/>
          </a:p>
        </p:txBody>
      </p:sp>
    </p:spTree>
    <p:extLst>
      <p:ext uri="{BB962C8B-B14F-4D97-AF65-F5344CB8AC3E}">
        <p14:creationId xmlns:p14="http://schemas.microsoft.com/office/powerpoint/2010/main" val="307459769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a:extLst>
              <a:ext uri="{FF2B5EF4-FFF2-40B4-BE49-F238E27FC236}">
                <a16:creationId xmlns:a16="http://schemas.microsoft.com/office/drawing/2014/main" id="{892EC311-1C60-481F-9DD7-DD07219BFCB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4">
            <a:extLst>
              <a:ext uri="{FF2B5EF4-FFF2-40B4-BE49-F238E27FC236}">
                <a16:creationId xmlns:a16="http://schemas.microsoft.com/office/drawing/2014/main" id="{8249D44A-554A-4272-817B-E678B93D06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5">
            <a:extLst>
              <a:ext uri="{FF2B5EF4-FFF2-40B4-BE49-F238E27FC236}">
                <a16:creationId xmlns:a16="http://schemas.microsoft.com/office/drawing/2014/main" id="{C0EA393A-5181-48E9-9EEF-CE92EAA23EF4}"/>
              </a:ext>
            </a:extLst>
          </p:cNvPr>
          <p:cNvSpPr>
            <a:spLocks noGrp="1" noChangeArrowheads="1"/>
          </p:cNvSpPr>
          <p:nvPr>
            <p:ph type="sldNum" sz="quarter" idx="12"/>
          </p:nvPr>
        </p:nvSpPr>
        <p:spPr>
          <a:ln/>
        </p:spPr>
        <p:txBody>
          <a:bodyPr/>
          <a:lstStyle>
            <a:lvl1pPr>
              <a:defRPr/>
            </a:lvl1pPr>
          </a:lstStyle>
          <a:p>
            <a:fld id="{C87EEC96-28C7-499A-94E1-B49B5DBAF32E}" type="slidenum">
              <a:rPr lang="en-US" altLang="en-US"/>
              <a:pPr/>
              <a:t>‹#›</a:t>
            </a:fld>
            <a:endParaRPr lang="en-US" altLang="en-US"/>
          </a:p>
        </p:txBody>
      </p:sp>
    </p:spTree>
    <p:extLst>
      <p:ext uri="{BB962C8B-B14F-4D97-AF65-F5344CB8AC3E}">
        <p14:creationId xmlns:p14="http://schemas.microsoft.com/office/powerpoint/2010/main" val="425669657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a:extLst>
              <a:ext uri="{FF2B5EF4-FFF2-40B4-BE49-F238E27FC236}">
                <a16:creationId xmlns:a16="http://schemas.microsoft.com/office/drawing/2014/main" id="{58A8EA08-F9B9-409C-99FE-05BB2FA36BD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4">
            <a:extLst>
              <a:ext uri="{FF2B5EF4-FFF2-40B4-BE49-F238E27FC236}">
                <a16:creationId xmlns:a16="http://schemas.microsoft.com/office/drawing/2014/main" id="{8B6BEFC8-F8B9-4D51-8CBB-1C05D77B1B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04D4B64C-CD4A-437E-8815-EFC71EF6FAD4}"/>
              </a:ext>
            </a:extLst>
          </p:cNvPr>
          <p:cNvSpPr>
            <a:spLocks noGrp="1" noChangeArrowheads="1"/>
          </p:cNvSpPr>
          <p:nvPr>
            <p:ph type="sldNum" sz="quarter" idx="12"/>
          </p:nvPr>
        </p:nvSpPr>
        <p:spPr>
          <a:ln/>
        </p:spPr>
        <p:txBody>
          <a:bodyPr/>
          <a:lstStyle>
            <a:lvl1pPr>
              <a:defRPr/>
            </a:lvl1pPr>
          </a:lstStyle>
          <a:p>
            <a:fld id="{67787F22-7EA7-428D-A75A-19CC7098AC69}" type="slidenum">
              <a:rPr lang="en-US" altLang="en-US"/>
              <a:pPr/>
              <a:t>‹#›</a:t>
            </a:fld>
            <a:endParaRPr lang="en-US" altLang="en-US"/>
          </a:p>
        </p:txBody>
      </p:sp>
    </p:spTree>
    <p:extLst>
      <p:ext uri="{BB962C8B-B14F-4D97-AF65-F5344CB8AC3E}">
        <p14:creationId xmlns:p14="http://schemas.microsoft.com/office/powerpoint/2010/main" val="131869145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id="{9FBD5637-7578-4911-8871-6D608DC8D83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4">
            <a:extLst>
              <a:ext uri="{FF2B5EF4-FFF2-40B4-BE49-F238E27FC236}">
                <a16:creationId xmlns:a16="http://schemas.microsoft.com/office/drawing/2014/main" id="{419E1001-68B9-4535-A1AA-16047FA0FF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4B531207-5150-4210-A4C2-9577B3277E90}"/>
              </a:ext>
            </a:extLst>
          </p:cNvPr>
          <p:cNvSpPr>
            <a:spLocks noGrp="1" noChangeArrowheads="1"/>
          </p:cNvSpPr>
          <p:nvPr>
            <p:ph type="sldNum" sz="quarter" idx="12"/>
          </p:nvPr>
        </p:nvSpPr>
        <p:spPr>
          <a:ln/>
        </p:spPr>
        <p:txBody>
          <a:bodyPr/>
          <a:lstStyle>
            <a:lvl1pPr>
              <a:defRPr/>
            </a:lvl1pPr>
          </a:lstStyle>
          <a:p>
            <a:fld id="{A49E04DE-5880-476A-AA47-0EE66D15CB49}" type="slidenum">
              <a:rPr lang="en-US" altLang="en-US"/>
              <a:pPr/>
              <a:t>‹#›</a:t>
            </a:fld>
            <a:endParaRPr lang="en-US" altLang="en-US"/>
          </a:p>
        </p:txBody>
      </p:sp>
    </p:spTree>
    <p:extLst>
      <p:ext uri="{BB962C8B-B14F-4D97-AF65-F5344CB8AC3E}">
        <p14:creationId xmlns:p14="http://schemas.microsoft.com/office/powerpoint/2010/main" val="1709616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F5CDF375-B71F-4A1A-91D9-68E4E6D415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C3F4BCF-80B1-4237-9F8D-7746E0BF32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7EEC4E0-ED28-4536-91D7-D46E8DAF2779}"/>
              </a:ext>
            </a:extLst>
          </p:cNvPr>
          <p:cNvSpPr>
            <a:spLocks noGrp="1" noChangeArrowheads="1"/>
          </p:cNvSpPr>
          <p:nvPr>
            <p:ph type="sldNum" sz="quarter" idx="12"/>
          </p:nvPr>
        </p:nvSpPr>
        <p:spPr>
          <a:ln/>
        </p:spPr>
        <p:txBody>
          <a:bodyPr/>
          <a:lstStyle>
            <a:lvl1pPr>
              <a:defRPr/>
            </a:lvl1pPr>
          </a:lstStyle>
          <a:p>
            <a:fld id="{7F45A56C-243D-40C5-88DF-8BBFFEBE5593}" type="slidenum">
              <a:rPr lang="en-US" altLang="en-US"/>
              <a:pPr/>
              <a:t>‹#›</a:t>
            </a:fld>
            <a:endParaRPr lang="en-US" altLang="en-US"/>
          </a:p>
        </p:txBody>
      </p:sp>
    </p:spTree>
    <p:extLst>
      <p:ext uri="{BB962C8B-B14F-4D97-AF65-F5344CB8AC3E}">
        <p14:creationId xmlns:p14="http://schemas.microsoft.com/office/powerpoint/2010/main" val="126479584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BB7F3381-F130-422C-9254-598F623648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BEC3C15D-D98E-43CC-B776-034BFD43EB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8EB4384C-5CB6-4288-8A44-A2E0952D3CA8}"/>
              </a:ext>
            </a:extLst>
          </p:cNvPr>
          <p:cNvSpPr>
            <a:spLocks noGrp="1" noChangeArrowheads="1"/>
          </p:cNvSpPr>
          <p:nvPr>
            <p:ph type="sldNum" sz="quarter" idx="12"/>
          </p:nvPr>
        </p:nvSpPr>
        <p:spPr>
          <a:ln/>
        </p:spPr>
        <p:txBody>
          <a:bodyPr/>
          <a:lstStyle>
            <a:lvl1pPr>
              <a:defRPr/>
            </a:lvl1pPr>
          </a:lstStyle>
          <a:p>
            <a:fld id="{D4A6B54C-CBD9-448F-88F1-A308BDAC7980}" type="slidenum">
              <a:rPr lang="en-US" altLang="en-US"/>
              <a:pPr/>
              <a:t>‹#›</a:t>
            </a:fld>
            <a:endParaRPr lang="en-US" altLang="en-US"/>
          </a:p>
        </p:txBody>
      </p:sp>
    </p:spTree>
    <p:extLst>
      <p:ext uri="{BB962C8B-B14F-4D97-AF65-F5344CB8AC3E}">
        <p14:creationId xmlns:p14="http://schemas.microsoft.com/office/powerpoint/2010/main" val="131869410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EC0332E7-B488-4F4A-8D5D-829C5C4005C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F682C702-9945-4750-A8A6-A7DCE4FB89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494E95C6-195D-4C25-95E6-969869DBBA7B}"/>
              </a:ext>
            </a:extLst>
          </p:cNvPr>
          <p:cNvSpPr>
            <a:spLocks noGrp="1" noChangeArrowheads="1"/>
          </p:cNvSpPr>
          <p:nvPr>
            <p:ph type="sldNum" sz="quarter" idx="12"/>
          </p:nvPr>
        </p:nvSpPr>
        <p:spPr>
          <a:ln/>
        </p:spPr>
        <p:txBody>
          <a:bodyPr/>
          <a:lstStyle>
            <a:lvl1pPr>
              <a:defRPr/>
            </a:lvl1pPr>
          </a:lstStyle>
          <a:p>
            <a:fld id="{BEA01896-C9EB-4437-AFA9-2472F78401E6}" type="slidenum">
              <a:rPr lang="en-US" altLang="en-US"/>
              <a:pPr/>
              <a:t>‹#›</a:t>
            </a:fld>
            <a:endParaRPr lang="en-US" altLang="en-US"/>
          </a:p>
        </p:txBody>
      </p:sp>
    </p:spTree>
    <p:extLst>
      <p:ext uri="{BB962C8B-B14F-4D97-AF65-F5344CB8AC3E}">
        <p14:creationId xmlns:p14="http://schemas.microsoft.com/office/powerpoint/2010/main" val="171285221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55D0199B-921E-4543-949D-F07F27A852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9A5ABDBB-96CD-435E-9B79-2437472153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81972A9B-D33A-4923-B5C7-CFFCE65FDA65}"/>
              </a:ext>
            </a:extLst>
          </p:cNvPr>
          <p:cNvSpPr>
            <a:spLocks noGrp="1" noChangeArrowheads="1"/>
          </p:cNvSpPr>
          <p:nvPr>
            <p:ph type="sldNum" sz="quarter" idx="12"/>
          </p:nvPr>
        </p:nvSpPr>
        <p:spPr>
          <a:ln/>
        </p:spPr>
        <p:txBody>
          <a:bodyPr/>
          <a:lstStyle>
            <a:lvl1pPr>
              <a:defRPr/>
            </a:lvl1pPr>
          </a:lstStyle>
          <a:p>
            <a:fld id="{F594EF61-357B-4B2C-BC6C-225800370C7C}" type="slidenum">
              <a:rPr lang="en-US" altLang="en-US"/>
              <a:pPr/>
              <a:t>‹#›</a:t>
            </a:fld>
            <a:endParaRPr lang="en-US" altLang="en-US"/>
          </a:p>
        </p:txBody>
      </p:sp>
    </p:spTree>
    <p:extLst>
      <p:ext uri="{BB962C8B-B14F-4D97-AF65-F5344CB8AC3E}">
        <p14:creationId xmlns:p14="http://schemas.microsoft.com/office/powerpoint/2010/main" val="373549188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8751"/>
            <a:ext cx="27432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8751"/>
            <a:ext cx="80264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A626196B-F92A-4818-8B43-2CA458DF84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39656ED3-C346-4EE6-802D-BAF2B43334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35FBB0E8-32F5-43DC-B6F3-600F404B8CFC}"/>
              </a:ext>
            </a:extLst>
          </p:cNvPr>
          <p:cNvSpPr>
            <a:spLocks noGrp="1" noChangeArrowheads="1"/>
          </p:cNvSpPr>
          <p:nvPr>
            <p:ph type="sldNum" sz="quarter" idx="12"/>
          </p:nvPr>
        </p:nvSpPr>
        <p:spPr>
          <a:ln/>
        </p:spPr>
        <p:txBody>
          <a:bodyPr/>
          <a:lstStyle>
            <a:lvl1pPr>
              <a:defRPr/>
            </a:lvl1pPr>
          </a:lstStyle>
          <a:p>
            <a:fld id="{1072C304-B38F-4C7A-9814-AA2D7E239DF0}" type="slidenum">
              <a:rPr lang="en-US" altLang="en-US"/>
              <a:pPr/>
              <a:t>‹#›</a:t>
            </a:fld>
            <a:endParaRPr lang="en-US" altLang="en-US"/>
          </a:p>
        </p:txBody>
      </p:sp>
    </p:spTree>
    <p:extLst>
      <p:ext uri="{BB962C8B-B14F-4D97-AF65-F5344CB8AC3E}">
        <p14:creationId xmlns:p14="http://schemas.microsoft.com/office/powerpoint/2010/main" val="294840169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B7324C4-6B9C-45E0-BF34-2E24987C92EE}"/>
              </a:ext>
            </a:extLst>
          </p:cNvPr>
          <p:cNvGrpSpPr>
            <a:grpSpLocks/>
          </p:cNvGrpSpPr>
          <p:nvPr/>
        </p:nvGrpSpPr>
        <p:grpSpPr bwMode="auto">
          <a:xfrm>
            <a:off x="6288618" y="5345114"/>
            <a:ext cx="5903383" cy="1512887"/>
            <a:chOff x="2971" y="3367"/>
            <a:chExt cx="2789" cy="953"/>
          </a:xfrm>
        </p:grpSpPr>
        <p:sp>
          <p:nvSpPr>
            <p:cNvPr id="5" name="Freeform 3">
              <a:extLst>
                <a:ext uri="{FF2B5EF4-FFF2-40B4-BE49-F238E27FC236}">
                  <a16:creationId xmlns:a16="http://schemas.microsoft.com/office/drawing/2014/main" id="{A4C087DA-3B49-423B-81F3-DBF9E0163801}"/>
                </a:ext>
              </a:extLst>
            </p:cNvPr>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sz="3200"/>
            </a:p>
          </p:txBody>
        </p:sp>
        <p:sp>
          <p:nvSpPr>
            <p:cNvPr id="6" name="Freeform 4">
              <a:extLst>
                <a:ext uri="{FF2B5EF4-FFF2-40B4-BE49-F238E27FC236}">
                  <a16:creationId xmlns:a16="http://schemas.microsoft.com/office/drawing/2014/main" id="{6AC4EE5A-05A5-4644-A5CF-E962B92A2B0A}"/>
                </a:ext>
              </a:extLst>
            </p:cNvPr>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7" name="Freeform 5">
              <a:extLst>
                <a:ext uri="{FF2B5EF4-FFF2-40B4-BE49-F238E27FC236}">
                  <a16:creationId xmlns:a16="http://schemas.microsoft.com/office/drawing/2014/main" id="{19AC1441-AA06-4997-8B59-59B130BD5322}"/>
                </a:ext>
              </a:extLst>
            </p:cNvPr>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8" name="Freeform 6">
              <a:extLst>
                <a:ext uri="{FF2B5EF4-FFF2-40B4-BE49-F238E27FC236}">
                  <a16:creationId xmlns:a16="http://schemas.microsoft.com/office/drawing/2014/main" id="{404041D1-6FC9-4B09-9A58-28895AB2DDA9}"/>
                </a:ext>
              </a:extLst>
            </p:cNvPr>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9" name="Freeform 7">
              <a:extLst>
                <a:ext uri="{FF2B5EF4-FFF2-40B4-BE49-F238E27FC236}">
                  <a16:creationId xmlns:a16="http://schemas.microsoft.com/office/drawing/2014/main" id="{37C2B884-637E-4DD8-8582-C9C1A1DF9C0D}"/>
                </a:ext>
              </a:extLst>
            </p:cNvPr>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10" name="Freeform 8">
              <a:extLst>
                <a:ext uri="{FF2B5EF4-FFF2-40B4-BE49-F238E27FC236}">
                  <a16:creationId xmlns:a16="http://schemas.microsoft.com/office/drawing/2014/main" id="{959F4A7F-A7F4-4B4D-B222-3E974D379736}"/>
                </a:ext>
              </a:extLst>
            </p:cNvPr>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11" name="Freeform 9">
              <a:extLst>
                <a:ext uri="{FF2B5EF4-FFF2-40B4-BE49-F238E27FC236}">
                  <a16:creationId xmlns:a16="http://schemas.microsoft.com/office/drawing/2014/main" id="{75F0E9F6-7E1E-415B-B356-94D888D6171A}"/>
                </a:ext>
              </a:extLst>
            </p:cNvPr>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12" name="Freeform 10">
              <a:extLst>
                <a:ext uri="{FF2B5EF4-FFF2-40B4-BE49-F238E27FC236}">
                  <a16:creationId xmlns:a16="http://schemas.microsoft.com/office/drawing/2014/main" id="{424A72AD-81F1-4733-B646-8016289C08B2}"/>
                </a:ext>
              </a:extLst>
            </p:cNvPr>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13" name="Freeform 11">
              <a:extLst>
                <a:ext uri="{FF2B5EF4-FFF2-40B4-BE49-F238E27FC236}">
                  <a16:creationId xmlns:a16="http://schemas.microsoft.com/office/drawing/2014/main" id="{82110DFC-AAAF-4186-A51F-86C184165551}"/>
                </a:ext>
              </a:extLst>
            </p:cNvPr>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14" name="Freeform 12">
              <a:extLst>
                <a:ext uri="{FF2B5EF4-FFF2-40B4-BE49-F238E27FC236}">
                  <a16:creationId xmlns:a16="http://schemas.microsoft.com/office/drawing/2014/main" id="{87A71261-E8D9-435F-B2D4-2263D5853FA6}"/>
                </a:ext>
              </a:extLst>
            </p:cNvPr>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15" name="Freeform 13">
              <a:extLst>
                <a:ext uri="{FF2B5EF4-FFF2-40B4-BE49-F238E27FC236}">
                  <a16:creationId xmlns:a16="http://schemas.microsoft.com/office/drawing/2014/main" id="{0C42FF38-CD77-466B-96F0-D67CF8B91551}"/>
                </a:ext>
              </a:extLst>
            </p:cNvPr>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16" name="Freeform 14">
              <a:extLst>
                <a:ext uri="{FF2B5EF4-FFF2-40B4-BE49-F238E27FC236}">
                  <a16:creationId xmlns:a16="http://schemas.microsoft.com/office/drawing/2014/main" id="{47CFA4F7-8E6C-454D-ABE3-7325810D6A90}"/>
                </a:ext>
              </a:extLst>
            </p:cNvPr>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17" name="Freeform 15">
              <a:extLst>
                <a:ext uri="{FF2B5EF4-FFF2-40B4-BE49-F238E27FC236}">
                  <a16:creationId xmlns:a16="http://schemas.microsoft.com/office/drawing/2014/main" id="{2E093463-38FA-4B15-9E9A-63F62145C953}"/>
                </a:ext>
              </a:extLst>
            </p:cNvPr>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18" name="Freeform 16">
              <a:extLst>
                <a:ext uri="{FF2B5EF4-FFF2-40B4-BE49-F238E27FC236}">
                  <a16:creationId xmlns:a16="http://schemas.microsoft.com/office/drawing/2014/main" id="{96870D42-7C9F-472B-8EA4-3A907CF4111E}"/>
                </a:ext>
              </a:extLst>
            </p:cNvPr>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19" name="Freeform 17">
              <a:extLst>
                <a:ext uri="{FF2B5EF4-FFF2-40B4-BE49-F238E27FC236}">
                  <a16:creationId xmlns:a16="http://schemas.microsoft.com/office/drawing/2014/main" id="{EDB4FBE5-860D-463C-894E-CD6F971D34F3}"/>
                </a:ext>
              </a:extLst>
            </p:cNvPr>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grpSp>
      <p:sp>
        <p:nvSpPr>
          <p:cNvPr id="45074" name="Rectangle 18"/>
          <p:cNvSpPr>
            <a:spLocks noGrp="1" noChangeArrowheads="1"/>
          </p:cNvSpPr>
          <p:nvPr>
            <p:ph type="ctrTitle" sz="quarter"/>
          </p:nvPr>
        </p:nvSpPr>
        <p:spPr>
          <a:xfrm>
            <a:off x="914400" y="1600200"/>
            <a:ext cx="10363200" cy="1828800"/>
          </a:xfrm>
        </p:spPr>
        <p:txBody>
          <a:bodyPr anchor="b"/>
          <a:lstStyle>
            <a:lvl1pPr>
              <a:defRPr sz="5700"/>
            </a:lvl1pPr>
          </a:lstStyle>
          <a:p>
            <a:r>
              <a:rPr lang="en-US"/>
              <a:t>Click to edit Master title style</a:t>
            </a:r>
          </a:p>
        </p:txBody>
      </p:sp>
      <p:sp>
        <p:nvSpPr>
          <p:cNvPr id="45075"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20" name="Rectangle 20">
            <a:extLst>
              <a:ext uri="{FF2B5EF4-FFF2-40B4-BE49-F238E27FC236}">
                <a16:creationId xmlns:a16="http://schemas.microsoft.com/office/drawing/2014/main" id="{B8B6B21D-BA69-423E-B8D3-48C5287185F8}"/>
              </a:ext>
            </a:extLst>
          </p:cNvPr>
          <p:cNvSpPr>
            <a:spLocks noGrp="1" noChangeArrowheads="1"/>
          </p:cNvSpPr>
          <p:nvPr>
            <p:ph type="dt" sz="quarter" idx="10"/>
          </p:nvPr>
        </p:nvSpPr>
        <p:spPr/>
        <p:txBody>
          <a:bodyPr/>
          <a:lstStyle>
            <a:lvl1pPr>
              <a:defRPr/>
            </a:lvl1pPr>
          </a:lstStyle>
          <a:p>
            <a:pPr>
              <a:defRPr/>
            </a:pPr>
            <a:endParaRPr lang="en-US"/>
          </a:p>
        </p:txBody>
      </p:sp>
      <p:sp>
        <p:nvSpPr>
          <p:cNvPr id="21" name="Rectangle 21">
            <a:extLst>
              <a:ext uri="{FF2B5EF4-FFF2-40B4-BE49-F238E27FC236}">
                <a16:creationId xmlns:a16="http://schemas.microsoft.com/office/drawing/2014/main" id="{01F2EDE3-59EC-44C1-822A-D23A0CA73EC7}"/>
              </a:ext>
            </a:extLst>
          </p:cNvPr>
          <p:cNvSpPr>
            <a:spLocks noGrp="1" noChangeArrowheads="1"/>
          </p:cNvSpPr>
          <p:nvPr>
            <p:ph type="ftr" sz="quarter" idx="11"/>
          </p:nvPr>
        </p:nvSpPr>
        <p:spPr/>
        <p:txBody>
          <a:bodyPr/>
          <a:lstStyle>
            <a:lvl1pPr>
              <a:defRPr/>
            </a:lvl1pPr>
          </a:lstStyle>
          <a:p>
            <a:pPr>
              <a:defRPr/>
            </a:pPr>
            <a:endParaRPr lang="en-US"/>
          </a:p>
        </p:txBody>
      </p:sp>
      <p:sp>
        <p:nvSpPr>
          <p:cNvPr id="22" name="Rectangle 22">
            <a:extLst>
              <a:ext uri="{FF2B5EF4-FFF2-40B4-BE49-F238E27FC236}">
                <a16:creationId xmlns:a16="http://schemas.microsoft.com/office/drawing/2014/main" id="{06DF0FF9-5E17-420E-8222-9802ED98E8F5}"/>
              </a:ext>
            </a:extLst>
          </p:cNvPr>
          <p:cNvSpPr>
            <a:spLocks noGrp="1" noChangeArrowheads="1"/>
          </p:cNvSpPr>
          <p:nvPr>
            <p:ph type="sldNum" sz="quarter" idx="12"/>
          </p:nvPr>
        </p:nvSpPr>
        <p:spPr/>
        <p:txBody>
          <a:bodyPr/>
          <a:lstStyle>
            <a:lvl1pPr>
              <a:defRPr/>
            </a:lvl1pPr>
          </a:lstStyle>
          <a:p>
            <a:fld id="{8091CEDA-C7F6-483A-9519-E01AA7951835}" type="slidenum">
              <a:rPr lang="en-US" altLang="en-US"/>
              <a:pPr/>
              <a:t>‹#›</a:t>
            </a:fld>
            <a:endParaRPr lang="en-US" altLang="en-US"/>
          </a:p>
        </p:txBody>
      </p:sp>
    </p:spTree>
    <p:extLst>
      <p:ext uri="{BB962C8B-B14F-4D97-AF65-F5344CB8AC3E}">
        <p14:creationId xmlns:p14="http://schemas.microsoft.com/office/powerpoint/2010/main" val="332426082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35CA14E9-AC10-4984-AE0B-A1862DAA60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30A6FC7F-D38D-4A27-9EE0-35EBE9EE03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3E944A71-7255-4B7A-BEFC-585C8B266F1D}"/>
              </a:ext>
            </a:extLst>
          </p:cNvPr>
          <p:cNvSpPr>
            <a:spLocks noGrp="1" noChangeArrowheads="1"/>
          </p:cNvSpPr>
          <p:nvPr>
            <p:ph type="sldNum" sz="quarter" idx="12"/>
          </p:nvPr>
        </p:nvSpPr>
        <p:spPr>
          <a:ln/>
        </p:spPr>
        <p:txBody>
          <a:bodyPr/>
          <a:lstStyle>
            <a:lvl1pPr>
              <a:defRPr/>
            </a:lvl1pPr>
          </a:lstStyle>
          <a:p>
            <a:fld id="{01128C02-7CA5-4424-9AE2-1BFC2D300DA1}" type="slidenum">
              <a:rPr lang="en-US" altLang="en-US"/>
              <a:pPr/>
              <a:t>‹#›</a:t>
            </a:fld>
            <a:endParaRPr lang="en-US" altLang="en-US"/>
          </a:p>
        </p:txBody>
      </p:sp>
    </p:spTree>
    <p:extLst>
      <p:ext uri="{BB962C8B-B14F-4D97-AF65-F5344CB8AC3E}">
        <p14:creationId xmlns:p14="http://schemas.microsoft.com/office/powerpoint/2010/main" val="92351669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E517E671-0EA6-4BB2-92EC-7B5CF6774D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C309D620-492A-4520-81AF-C574F22256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5BEA2A51-15E9-4824-8AE5-642064946758}"/>
              </a:ext>
            </a:extLst>
          </p:cNvPr>
          <p:cNvSpPr>
            <a:spLocks noGrp="1" noChangeArrowheads="1"/>
          </p:cNvSpPr>
          <p:nvPr>
            <p:ph type="sldNum" sz="quarter" idx="12"/>
          </p:nvPr>
        </p:nvSpPr>
        <p:spPr>
          <a:ln/>
        </p:spPr>
        <p:txBody>
          <a:bodyPr/>
          <a:lstStyle>
            <a:lvl1pPr>
              <a:defRPr/>
            </a:lvl1pPr>
          </a:lstStyle>
          <a:p>
            <a:fld id="{147C00B5-BD47-4DBB-A88F-93FABC94AE56}" type="slidenum">
              <a:rPr lang="en-US" altLang="en-US"/>
              <a:pPr/>
              <a:t>‹#›</a:t>
            </a:fld>
            <a:endParaRPr lang="en-US" altLang="en-US"/>
          </a:p>
        </p:txBody>
      </p:sp>
    </p:spTree>
    <p:extLst>
      <p:ext uri="{BB962C8B-B14F-4D97-AF65-F5344CB8AC3E}">
        <p14:creationId xmlns:p14="http://schemas.microsoft.com/office/powerpoint/2010/main" val="96599269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8D321BB1-6419-4958-A46D-83036F6FCD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F46D7F60-9507-4DB9-B967-95D6CCC866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2BDE5285-FB13-492D-AE1C-74F00BDCA924}"/>
              </a:ext>
            </a:extLst>
          </p:cNvPr>
          <p:cNvSpPr>
            <a:spLocks noGrp="1" noChangeArrowheads="1"/>
          </p:cNvSpPr>
          <p:nvPr>
            <p:ph type="sldNum" sz="quarter" idx="12"/>
          </p:nvPr>
        </p:nvSpPr>
        <p:spPr>
          <a:ln/>
        </p:spPr>
        <p:txBody>
          <a:bodyPr/>
          <a:lstStyle>
            <a:lvl1pPr>
              <a:defRPr/>
            </a:lvl1pPr>
          </a:lstStyle>
          <a:p>
            <a:fld id="{ADB95F85-91BD-4B7B-9CEE-9BE32B6043B1}" type="slidenum">
              <a:rPr lang="en-US" altLang="en-US"/>
              <a:pPr/>
              <a:t>‹#›</a:t>
            </a:fld>
            <a:endParaRPr lang="en-US" altLang="en-US"/>
          </a:p>
        </p:txBody>
      </p:sp>
    </p:spTree>
    <p:extLst>
      <p:ext uri="{BB962C8B-B14F-4D97-AF65-F5344CB8AC3E}">
        <p14:creationId xmlns:p14="http://schemas.microsoft.com/office/powerpoint/2010/main" val="121563501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542E1AA5-C930-4EAB-9470-078D46248D6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17C266A2-0274-424A-8BB3-941933006D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F43C264E-6F00-4334-BDEA-4B5F522B9388}"/>
              </a:ext>
            </a:extLst>
          </p:cNvPr>
          <p:cNvSpPr>
            <a:spLocks noGrp="1" noChangeArrowheads="1"/>
          </p:cNvSpPr>
          <p:nvPr>
            <p:ph type="sldNum" sz="quarter" idx="12"/>
          </p:nvPr>
        </p:nvSpPr>
        <p:spPr>
          <a:ln/>
        </p:spPr>
        <p:txBody>
          <a:bodyPr/>
          <a:lstStyle>
            <a:lvl1pPr>
              <a:defRPr/>
            </a:lvl1pPr>
          </a:lstStyle>
          <a:p>
            <a:fld id="{E47D2809-CF6B-4820-B5FC-363875E2FBD3}" type="slidenum">
              <a:rPr lang="en-US" altLang="en-US"/>
              <a:pPr/>
              <a:t>‹#›</a:t>
            </a:fld>
            <a:endParaRPr lang="en-US" altLang="en-US"/>
          </a:p>
        </p:txBody>
      </p:sp>
    </p:spTree>
    <p:extLst>
      <p:ext uri="{BB962C8B-B14F-4D97-AF65-F5344CB8AC3E}">
        <p14:creationId xmlns:p14="http://schemas.microsoft.com/office/powerpoint/2010/main" val="235505325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6907F07E-0159-4809-97A4-83FA58531F7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B7C489D5-E09E-4DA9-BE95-A8A24505CD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EE0EA6E0-0F6A-477E-A593-ACF8AA6B8E2A}"/>
              </a:ext>
            </a:extLst>
          </p:cNvPr>
          <p:cNvSpPr>
            <a:spLocks noGrp="1" noChangeArrowheads="1"/>
          </p:cNvSpPr>
          <p:nvPr>
            <p:ph type="sldNum" sz="quarter" idx="12"/>
          </p:nvPr>
        </p:nvSpPr>
        <p:spPr>
          <a:ln/>
        </p:spPr>
        <p:txBody>
          <a:bodyPr/>
          <a:lstStyle>
            <a:lvl1pPr>
              <a:defRPr/>
            </a:lvl1pPr>
          </a:lstStyle>
          <a:p>
            <a:fld id="{701CCD43-DDD9-47C0-9286-A4005E283B9F}" type="slidenum">
              <a:rPr lang="en-US" altLang="en-US"/>
              <a:pPr/>
              <a:t>‹#›</a:t>
            </a:fld>
            <a:endParaRPr lang="en-US" altLang="en-US"/>
          </a:p>
        </p:txBody>
      </p:sp>
    </p:spTree>
    <p:extLst>
      <p:ext uri="{BB962C8B-B14F-4D97-AF65-F5344CB8AC3E}">
        <p14:creationId xmlns:p14="http://schemas.microsoft.com/office/powerpoint/2010/main" val="352172547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DEAA1D0-4B78-46BB-BE05-DB6982D99E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40756F-966F-4D5D-964F-2A1D445B8F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8B0C2094-7835-4F29-A66C-5A619F6972F2}"/>
              </a:ext>
            </a:extLst>
          </p:cNvPr>
          <p:cNvSpPr>
            <a:spLocks noGrp="1" noChangeArrowheads="1"/>
          </p:cNvSpPr>
          <p:nvPr>
            <p:ph type="sldNum" sz="quarter" idx="12"/>
          </p:nvPr>
        </p:nvSpPr>
        <p:spPr>
          <a:ln/>
        </p:spPr>
        <p:txBody>
          <a:bodyPr/>
          <a:lstStyle>
            <a:lvl1pPr>
              <a:defRPr/>
            </a:lvl1pPr>
          </a:lstStyle>
          <a:p>
            <a:fld id="{F8CBE5D0-036C-4130-8586-053D2F3970FA}" type="slidenum">
              <a:rPr lang="en-US" altLang="en-US"/>
              <a:pPr/>
              <a:t>‹#›</a:t>
            </a:fld>
            <a:endParaRPr lang="en-US" altLang="en-US"/>
          </a:p>
        </p:txBody>
      </p:sp>
    </p:spTree>
    <p:extLst>
      <p:ext uri="{BB962C8B-B14F-4D97-AF65-F5344CB8AC3E}">
        <p14:creationId xmlns:p14="http://schemas.microsoft.com/office/powerpoint/2010/main" val="123334187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7E19272-0053-4D21-87D3-EDA7DEE20E3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443603F4-D21C-4099-9691-A9947C12E2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63740024-4024-4A30-BACC-AD967657E4E5}"/>
              </a:ext>
            </a:extLst>
          </p:cNvPr>
          <p:cNvSpPr>
            <a:spLocks noGrp="1" noChangeArrowheads="1"/>
          </p:cNvSpPr>
          <p:nvPr>
            <p:ph type="sldNum" sz="quarter" idx="12"/>
          </p:nvPr>
        </p:nvSpPr>
        <p:spPr>
          <a:ln/>
        </p:spPr>
        <p:txBody>
          <a:bodyPr/>
          <a:lstStyle>
            <a:lvl1pPr>
              <a:defRPr/>
            </a:lvl1pPr>
          </a:lstStyle>
          <a:p>
            <a:fld id="{80FA1C0C-5FC7-4743-B10E-B652009A4D35}" type="slidenum">
              <a:rPr lang="en-US" altLang="en-US"/>
              <a:pPr/>
              <a:t>‹#›</a:t>
            </a:fld>
            <a:endParaRPr lang="en-US" altLang="en-US"/>
          </a:p>
        </p:txBody>
      </p:sp>
    </p:spTree>
    <p:extLst>
      <p:ext uri="{BB962C8B-B14F-4D97-AF65-F5344CB8AC3E}">
        <p14:creationId xmlns:p14="http://schemas.microsoft.com/office/powerpoint/2010/main" val="426995418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B5A65846-22B1-4F56-A7BA-A5FC97E9BD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5F24E050-86DF-446A-A434-CF336EA270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6D2A702C-5DA2-4B07-866A-334B5DEFD564}"/>
              </a:ext>
            </a:extLst>
          </p:cNvPr>
          <p:cNvSpPr>
            <a:spLocks noGrp="1" noChangeArrowheads="1"/>
          </p:cNvSpPr>
          <p:nvPr>
            <p:ph type="sldNum" sz="quarter" idx="12"/>
          </p:nvPr>
        </p:nvSpPr>
        <p:spPr>
          <a:ln/>
        </p:spPr>
        <p:txBody>
          <a:bodyPr/>
          <a:lstStyle>
            <a:lvl1pPr>
              <a:defRPr/>
            </a:lvl1pPr>
          </a:lstStyle>
          <a:p>
            <a:fld id="{D9068C62-DF42-446F-9688-C17AC17E35A1}" type="slidenum">
              <a:rPr lang="en-US" altLang="en-US"/>
              <a:pPr/>
              <a:t>‹#›</a:t>
            </a:fld>
            <a:endParaRPr lang="en-US" altLang="en-US"/>
          </a:p>
        </p:txBody>
      </p:sp>
    </p:spTree>
    <p:extLst>
      <p:ext uri="{BB962C8B-B14F-4D97-AF65-F5344CB8AC3E}">
        <p14:creationId xmlns:p14="http://schemas.microsoft.com/office/powerpoint/2010/main" val="363942615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F469DE6B-BFFF-4ED3-BB4E-40FD6AB940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8957060B-398B-43E4-B2F3-3AE4D2FDDF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C0E05A98-6979-4A5B-892D-43EBB6421E33}"/>
              </a:ext>
            </a:extLst>
          </p:cNvPr>
          <p:cNvSpPr>
            <a:spLocks noGrp="1" noChangeArrowheads="1"/>
          </p:cNvSpPr>
          <p:nvPr>
            <p:ph type="sldNum" sz="quarter" idx="12"/>
          </p:nvPr>
        </p:nvSpPr>
        <p:spPr>
          <a:ln/>
        </p:spPr>
        <p:txBody>
          <a:bodyPr/>
          <a:lstStyle>
            <a:lvl1pPr>
              <a:defRPr/>
            </a:lvl1pPr>
          </a:lstStyle>
          <a:p>
            <a:fld id="{5DBCAB08-ADCC-47C3-BB67-88D8B63EBF80}" type="slidenum">
              <a:rPr lang="en-US" altLang="en-US"/>
              <a:pPr/>
              <a:t>‹#›</a:t>
            </a:fld>
            <a:endParaRPr lang="en-US" altLang="en-US"/>
          </a:p>
        </p:txBody>
      </p:sp>
    </p:spTree>
    <p:extLst>
      <p:ext uri="{BB962C8B-B14F-4D97-AF65-F5344CB8AC3E}">
        <p14:creationId xmlns:p14="http://schemas.microsoft.com/office/powerpoint/2010/main" val="268693064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4590F4A6-6594-44B3-9A84-C37ECC5104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CC990963-F36A-4E63-8A3B-B175E93D20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CFB2860B-0E4B-4DEE-82F4-D21B01620700}"/>
              </a:ext>
            </a:extLst>
          </p:cNvPr>
          <p:cNvSpPr>
            <a:spLocks noGrp="1" noChangeArrowheads="1"/>
          </p:cNvSpPr>
          <p:nvPr>
            <p:ph type="sldNum" sz="quarter" idx="12"/>
          </p:nvPr>
        </p:nvSpPr>
        <p:spPr>
          <a:ln/>
        </p:spPr>
        <p:txBody>
          <a:bodyPr/>
          <a:lstStyle>
            <a:lvl1pPr>
              <a:defRPr/>
            </a:lvl1pPr>
          </a:lstStyle>
          <a:p>
            <a:fld id="{344F3FB2-2D2A-4F01-AB86-7677C9DC8359}" type="slidenum">
              <a:rPr lang="en-US" altLang="en-US"/>
              <a:pPr/>
              <a:t>‹#›</a:t>
            </a:fld>
            <a:endParaRPr lang="en-US" altLang="en-US"/>
          </a:p>
        </p:txBody>
      </p:sp>
    </p:spTree>
    <p:extLst>
      <p:ext uri="{BB962C8B-B14F-4D97-AF65-F5344CB8AC3E}">
        <p14:creationId xmlns:p14="http://schemas.microsoft.com/office/powerpoint/2010/main" val="249425087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5588376C-D325-4CDC-8B58-9D20FCF02E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84EA9093-F3BC-49F5-8C07-3C3FFB490C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832DFFEE-3F4A-479A-9976-21E91AC20E59}"/>
              </a:ext>
            </a:extLst>
          </p:cNvPr>
          <p:cNvSpPr>
            <a:spLocks noGrp="1" noChangeArrowheads="1"/>
          </p:cNvSpPr>
          <p:nvPr>
            <p:ph type="sldNum" sz="quarter" idx="12"/>
          </p:nvPr>
        </p:nvSpPr>
        <p:spPr>
          <a:ln/>
        </p:spPr>
        <p:txBody>
          <a:bodyPr/>
          <a:lstStyle>
            <a:lvl1pPr>
              <a:defRPr/>
            </a:lvl1pPr>
          </a:lstStyle>
          <a:p>
            <a:fld id="{735EBF5B-3095-44DD-ADB8-D95E4E7E9633}" type="slidenum">
              <a:rPr lang="en-US" altLang="en-US"/>
              <a:pPr/>
              <a:t>‹#›</a:t>
            </a:fld>
            <a:endParaRPr lang="en-US" altLang="en-US"/>
          </a:p>
        </p:txBody>
      </p:sp>
    </p:spTree>
    <p:extLst>
      <p:ext uri="{BB962C8B-B14F-4D97-AF65-F5344CB8AC3E}">
        <p14:creationId xmlns:p14="http://schemas.microsoft.com/office/powerpoint/2010/main" val="126376109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916311E-A734-48F4-8B9D-DE2888ED7B24}"/>
              </a:ext>
            </a:extLst>
          </p:cNvPr>
          <p:cNvGrpSpPr>
            <a:grpSpLocks/>
          </p:cNvGrpSpPr>
          <p:nvPr/>
        </p:nvGrpSpPr>
        <p:grpSpPr bwMode="auto">
          <a:xfrm>
            <a:off x="5067300" y="1789114"/>
            <a:ext cx="7120467" cy="5056187"/>
            <a:chOff x="2394" y="1127"/>
            <a:chExt cx="3364" cy="3185"/>
          </a:xfrm>
        </p:grpSpPr>
        <p:sp>
          <p:nvSpPr>
            <p:cNvPr id="5" name="Rectangle 3">
              <a:extLst>
                <a:ext uri="{FF2B5EF4-FFF2-40B4-BE49-F238E27FC236}">
                  <a16:creationId xmlns:a16="http://schemas.microsoft.com/office/drawing/2014/main" id="{A3F5F879-FDFF-412F-8D05-B6212148AE2B}"/>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6" name="Oval 4">
              <a:extLst>
                <a:ext uri="{FF2B5EF4-FFF2-40B4-BE49-F238E27FC236}">
                  <a16:creationId xmlns:a16="http://schemas.microsoft.com/office/drawing/2014/main" id="{1E264ED1-2AB0-4241-8587-C64ECA7B2912}"/>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3200"/>
            </a:p>
          </p:txBody>
        </p:sp>
        <p:sp>
          <p:nvSpPr>
            <p:cNvPr id="7" name="Rectangle 5">
              <a:extLst>
                <a:ext uri="{FF2B5EF4-FFF2-40B4-BE49-F238E27FC236}">
                  <a16:creationId xmlns:a16="http://schemas.microsoft.com/office/drawing/2014/main" id="{4E3252B0-60C6-47CA-8B55-F73B4E229C25}"/>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8" name="Freeform 6">
              <a:extLst>
                <a:ext uri="{FF2B5EF4-FFF2-40B4-BE49-F238E27FC236}">
                  <a16:creationId xmlns:a16="http://schemas.microsoft.com/office/drawing/2014/main" id="{24561405-9276-47E4-8403-029178D61B05}"/>
                </a:ext>
              </a:extLst>
            </p:cNvPr>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9" name="Rectangle 7">
              <a:extLst>
                <a:ext uri="{FF2B5EF4-FFF2-40B4-BE49-F238E27FC236}">
                  <a16:creationId xmlns:a16="http://schemas.microsoft.com/office/drawing/2014/main" id="{62FDE3A1-AF51-4069-8936-5C71BF9EB69D}"/>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10" name="Rectangle 8">
              <a:extLst>
                <a:ext uri="{FF2B5EF4-FFF2-40B4-BE49-F238E27FC236}">
                  <a16:creationId xmlns:a16="http://schemas.microsoft.com/office/drawing/2014/main" id="{5805A8F8-EB7C-4919-A6F4-07B3CEC573A5}"/>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11" name="Rectangle 9">
              <a:extLst>
                <a:ext uri="{FF2B5EF4-FFF2-40B4-BE49-F238E27FC236}">
                  <a16:creationId xmlns:a16="http://schemas.microsoft.com/office/drawing/2014/main" id="{FAD9B092-9C64-4649-95FE-9028342B7C6E}"/>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12" name="Rectangle 10">
              <a:extLst>
                <a:ext uri="{FF2B5EF4-FFF2-40B4-BE49-F238E27FC236}">
                  <a16:creationId xmlns:a16="http://schemas.microsoft.com/office/drawing/2014/main" id="{4102F52D-AE45-4849-8621-64370E3B04AE}"/>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13" name="Rectangle 11">
              <a:extLst>
                <a:ext uri="{FF2B5EF4-FFF2-40B4-BE49-F238E27FC236}">
                  <a16:creationId xmlns:a16="http://schemas.microsoft.com/office/drawing/2014/main" id="{6B0DF7D2-98A8-4D8D-9BE1-85DC490B40F4}"/>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14" name="Freeform 12">
              <a:extLst>
                <a:ext uri="{FF2B5EF4-FFF2-40B4-BE49-F238E27FC236}">
                  <a16:creationId xmlns:a16="http://schemas.microsoft.com/office/drawing/2014/main" id="{9DD89B21-4515-4F33-91C0-872B97FC2965}"/>
                </a:ext>
              </a:extLst>
            </p:cNvPr>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15" name="Freeform 13">
              <a:extLst>
                <a:ext uri="{FF2B5EF4-FFF2-40B4-BE49-F238E27FC236}">
                  <a16:creationId xmlns:a16="http://schemas.microsoft.com/office/drawing/2014/main" id="{DD8167D8-99CA-4B93-A7B0-52A1B189D8F8}"/>
                </a:ext>
              </a:extLst>
            </p:cNvPr>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16" name="Freeform 14">
              <a:extLst>
                <a:ext uri="{FF2B5EF4-FFF2-40B4-BE49-F238E27FC236}">
                  <a16:creationId xmlns:a16="http://schemas.microsoft.com/office/drawing/2014/main" id="{3408A24B-6DA0-4FC0-B6C5-ED9C2AA4F884}"/>
                </a:ext>
              </a:extLst>
            </p:cNvPr>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3200"/>
            </a:p>
          </p:txBody>
        </p:sp>
        <p:sp>
          <p:nvSpPr>
            <p:cNvPr id="17" name="Freeform 15">
              <a:extLst>
                <a:ext uri="{FF2B5EF4-FFF2-40B4-BE49-F238E27FC236}">
                  <a16:creationId xmlns:a16="http://schemas.microsoft.com/office/drawing/2014/main" id="{1C6D335C-4998-4743-8209-AED6637238B1}"/>
                </a:ext>
              </a:extLst>
            </p:cNvPr>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3200"/>
            </a:p>
          </p:txBody>
        </p:sp>
        <p:sp>
          <p:nvSpPr>
            <p:cNvPr id="18" name="Freeform 16">
              <a:extLst>
                <a:ext uri="{FF2B5EF4-FFF2-40B4-BE49-F238E27FC236}">
                  <a16:creationId xmlns:a16="http://schemas.microsoft.com/office/drawing/2014/main" id="{E1279C83-81C1-40E0-A57A-1D5EE841AE36}"/>
                </a:ext>
              </a:extLst>
            </p:cNvPr>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19" name="Freeform 17">
              <a:extLst>
                <a:ext uri="{FF2B5EF4-FFF2-40B4-BE49-F238E27FC236}">
                  <a16:creationId xmlns:a16="http://schemas.microsoft.com/office/drawing/2014/main" id="{DF4D9F8E-EE1B-4FAD-9168-6693DACAC653}"/>
                </a:ext>
              </a:extLst>
            </p:cNvPr>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20" name="Freeform 18">
              <a:extLst>
                <a:ext uri="{FF2B5EF4-FFF2-40B4-BE49-F238E27FC236}">
                  <a16:creationId xmlns:a16="http://schemas.microsoft.com/office/drawing/2014/main" id="{C8AC07D9-6A9C-4D20-9216-5E26F7AB6581}"/>
                </a:ext>
              </a:extLst>
            </p:cNvPr>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21" name="Freeform 19">
              <a:extLst>
                <a:ext uri="{FF2B5EF4-FFF2-40B4-BE49-F238E27FC236}">
                  <a16:creationId xmlns:a16="http://schemas.microsoft.com/office/drawing/2014/main" id="{13697279-834A-40FF-86F2-7D57D2BAE266}"/>
                </a:ext>
              </a:extLst>
            </p:cNvPr>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22" name="Freeform 20">
              <a:extLst>
                <a:ext uri="{FF2B5EF4-FFF2-40B4-BE49-F238E27FC236}">
                  <a16:creationId xmlns:a16="http://schemas.microsoft.com/office/drawing/2014/main" id="{543D4952-4405-4737-BAE3-3B4AA275FBE9}"/>
                </a:ext>
              </a:extLst>
            </p:cNvPr>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23" name="Freeform 21">
              <a:extLst>
                <a:ext uri="{FF2B5EF4-FFF2-40B4-BE49-F238E27FC236}">
                  <a16:creationId xmlns:a16="http://schemas.microsoft.com/office/drawing/2014/main" id="{353991AD-8C6F-421A-A755-534707C2BD7A}"/>
                </a:ext>
              </a:extLst>
            </p:cNvPr>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24" name="Freeform 22">
              <a:extLst>
                <a:ext uri="{FF2B5EF4-FFF2-40B4-BE49-F238E27FC236}">
                  <a16:creationId xmlns:a16="http://schemas.microsoft.com/office/drawing/2014/main" id="{5D41E71A-F157-4327-A518-2B8F92253BF3}"/>
                </a:ext>
              </a:extLst>
            </p:cNvPr>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25" name="Freeform 23">
              <a:extLst>
                <a:ext uri="{FF2B5EF4-FFF2-40B4-BE49-F238E27FC236}">
                  <a16:creationId xmlns:a16="http://schemas.microsoft.com/office/drawing/2014/main" id="{C4BF7CBE-50BB-4C2E-88B9-49EA3537946C}"/>
                </a:ext>
              </a:extLst>
            </p:cNvPr>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3200"/>
            </a:p>
          </p:txBody>
        </p:sp>
        <p:sp>
          <p:nvSpPr>
            <p:cNvPr id="26" name="Freeform 24">
              <a:extLst>
                <a:ext uri="{FF2B5EF4-FFF2-40B4-BE49-F238E27FC236}">
                  <a16:creationId xmlns:a16="http://schemas.microsoft.com/office/drawing/2014/main" id="{32A30B67-A16A-43EF-AC95-9797FA1220E3}"/>
                </a:ext>
              </a:extLst>
            </p:cNvPr>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27" name="Freeform 25">
              <a:extLst>
                <a:ext uri="{FF2B5EF4-FFF2-40B4-BE49-F238E27FC236}">
                  <a16:creationId xmlns:a16="http://schemas.microsoft.com/office/drawing/2014/main" id="{CB92C97C-F799-48D1-9942-5A8B496FD98B}"/>
                </a:ext>
              </a:extLst>
            </p:cNvPr>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28" name="Freeform 26">
              <a:extLst>
                <a:ext uri="{FF2B5EF4-FFF2-40B4-BE49-F238E27FC236}">
                  <a16:creationId xmlns:a16="http://schemas.microsoft.com/office/drawing/2014/main" id="{9E5C281C-925A-4B5D-A2AE-69EF2FB7175E}"/>
                </a:ext>
              </a:extLst>
            </p:cNvPr>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29" name="Oval 27">
              <a:extLst>
                <a:ext uri="{FF2B5EF4-FFF2-40B4-BE49-F238E27FC236}">
                  <a16:creationId xmlns:a16="http://schemas.microsoft.com/office/drawing/2014/main" id="{507FAD89-17F4-4A3F-9CFB-A08BB8A79796}"/>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3200"/>
            </a:p>
          </p:txBody>
        </p:sp>
        <p:sp>
          <p:nvSpPr>
            <p:cNvPr id="30" name="Oval 28">
              <a:extLst>
                <a:ext uri="{FF2B5EF4-FFF2-40B4-BE49-F238E27FC236}">
                  <a16:creationId xmlns:a16="http://schemas.microsoft.com/office/drawing/2014/main" id="{E2DDF303-1F2B-4D1A-A720-6C38BE2903D8}"/>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3200"/>
            </a:p>
          </p:txBody>
        </p:sp>
        <p:sp>
          <p:nvSpPr>
            <p:cNvPr id="31" name="Oval 29">
              <a:extLst>
                <a:ext uri="{FF2B5EF4-FFF2-40B4-BE49-F238E27FC236}">
                  <a16:creationId xmlns:a16="http://schemas.microsoft.com/office/drawing/2014/main" id="{C1D34C83-4ADA-4DCB-8629-AF6571A001AE}"/>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3200"/>
            </a:p>
          </p:txBody>
        </p:sp>
        <p:sp>
          <p:nvSpPr>
            <p:cNvPr id="32" name="Freeform 30">
              <a:extLst>
                <a:ext uri="{FF2B5EF4-FFF2-40B4-BE49-F238E27FC236}">
                  <a16:creationId xmlns:a16="http://schemas.microsoft.com/office/drawing/2014/main" id="{89BDD6DC-AD85-4697-B083-8B2539F80C7C}"/>
                </a:ext>
              </a:extLst>
            </p:cNvPr>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33" name="Freeform 31">
              <a:extLst>
                <a:ext uri="{FF2B5EF4-FFF2-40B4-BE49-F238E27FC236}">
                  <a16:creationId xmlns:a16="http://schemas.microsoft.com/office/drawing/2014/main" id="{ADC4C527-EC09-40C6-891A-D65E063DEEC2}"/>
                </a:ext>
              </a:extLst>
            </p:cNvPr>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34" name="Rectangle 32">
              <a:extLst>
                <a:ext uri="{FF2B5EF4-FFF2-40B4-BE49-F238E27FC236}">
                  <a16:creationId xmlns:a16="http://schemas.microsoft.com/office/drawing/2014/main" id="{5AAEAC58-459B-4FB4-857B-BCD43FBD726B}"/>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3200"/>
            </a:p>
          </p:txBody>
        </p:sp>
        <p:sp>
          <p:nvSpPr>
            <p:cNvPr id="35" name="Rectangle 33">
              <a:extLst>
                <a:ext uri="{FF2B5EF4-FFF2-40B4-BE49-F238E27FC236}">
                  <a16:creationId xmlns:a16="http://schemas.microsoft.com/office/drawing/2014/main" id="{24B89DA9-F394-4A78-8F09-B59F8B3A4D83}"/>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36" name="AutoShape 34">
              <a:extLst>
                <a:ext uri="{FF2B5EF4-FFF2-40B4-BE49-F238E27FC236}">
                  <a16:creationId xmlns:a16="http://schemas.microsoft.com/office/drawing/2014/main" id="{8CE2DC86-74D9-4081-B33A-9229442D382C}"/>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3200"/>
            </a:p>
          </p:txBody>
        </p:sp>
        <p:sp>
          <p:nvSpPr>
            <p:cNvPr id="37" name="Freeform 35">
              <a:extLst>
                <a:ext uri="{FF2B5EF4-FFF2-40B4-BE49-F238E27FC236}">
                  <a16:creationId xmlns:a16="http://schemas.microsoft.com/office/drawing/2014/main" id="{AB5FE219-8097-4CAE-93FC-4A49F61F580F}"/>
                </a:ext>
              </a:extLst>
            </p:cNvPr>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3200"/>
            </a:p>
          </p:txBody>
        </p:sp>
        <p:sp>
          <p:nvSpPr>
            <p:cNvPr id="38" name="Freeform 36">
              <a:extLst>
                <a:ext uri="{FF2B5EF4-FFF2-40B4-BE49-F238E27FC236}">
                  <a16:creationId xmlns:a16="http://schemas.microsoft.com/office/drawing/2014/main" id="{402A6896-DEC7-4E2F-8317-68E0F5B0C373}"/>
                </a:ext>
              </a:extLst>
            </p:cNvPr>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3200"/>
            </a:p>
          </p:txBody>
        </p:sp>
      </p:grpSp>
      <p:sp>
        <p:nvSpPr>
          <p:cNvPr id="48167"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8168" name="Rectangle 40"/>
          <p:cNvSpPr>
            <a:spLocks noGrp="1" noChangeArrowheads="1"/>
          </p:cNvSpPr>
          <p:nvPr>
            <p:ph type="ctrTitle"/>
          </p:nvPr>
        </p:nvSpPr>
        <p:spPr>
          <a:xfrm>
            <a:off x="914400" y="1768476"/>
            <a:ext cx="10363200" cy="1736725"/>
          </a:xfrm>
        </p:spPr>
        <p:txBody>
          <a:bodyPr anchor="b" anchorCtr="1"/>
          <a:lstStyle>
            <a:lvl1pPr>
              <a:defRPr sz="5400"/>
            </a:lvl1pPr>
          </a:lstStyle>
          <a:p>
            <a:r>
              <a:rPr lang="en-US"/>
              <a:t>Click to edit Master title style</a:t>
            </a:r>
          </a:p>
        </p:txBody>
      </p:sp>
      <p:sp>
        <p:nvSpPr>
          <p:cNvPr id="39" name="Rectangle 37">
            <a:extLst>
              <a:ext uri="{FF2B5EF4-FFF2-40B4-BE49-F238E27FC236}">
                <a16:creationId xmlns:a16="http://schemas.microsoft.com/office/drawing/2014/main" id="{202A0968-6462-4F17-B3B1-519A711483B9}"/>
              </a:ext>
            </a:extLst>
          </p:cNvPr>
          <p:cNvSpPr>
            <a:spLocks noGrp="1" noChangeArrowheads="1"/>
          </p:cNvSpPr>
          <p:nvPr>
            <p:ph type="dt" sz="half" idx="10"/>
          </p:nvPr>
        </p:nvSpPr>
        <p:spPr/>
        <p:txBody>
          <a:bodyPr/>
          <a:lstStyle>
            <a:lvl1pPr>
              <a:defRPr/>
            </a:lvl1pPr>
          </a:lstStyle>
          <a:p>
            <a:pPr>
              <a:defRPr/>
            </a:pPr>
            <a:endParaRPr lang="en-US"/>
          </a:p>
        </p:txBody>
      </p:sp>
      <p:sp>
        <p:nvSpPr>
          <p:cNvPr id="40" name="Rectangle 38">
            <a:extLst>
              <a:ext uri="{FF2B5EF4-FFF2-40B4-BE49-F238E27FC236}">
                <a16:creationId xmlns:a16="http://schemas.microsoft.com/office/drawing/2014/main" id="{F3A5D58B-36F7-4DCD-B9B0-BCBD9816BD35}"/>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1">
            <a:extLst>
              <a:ext uri="{FF2B5EF4-FFF2-40B4-BE49-F238E27FC236}">
                <a16:creationId xmlns:a16="http://schemas.microsoft.com/office/drawing/2014/main" id="{6E894618-AAE7-4D14-8B2D-4A38EEED501E}"/>
              </a:ext>
            </a:extLst>
          </p:cNvPr>
          <p:cNvSpPr>
            <a:spLocks noGrp="1" noChangeArrowheads="1"/>
          </p:cNvSpPr>
          <p:nvPr>
            <p:ph type="sldNum" sz="quarter" idx="12"/>
          </p:nvPr>
        </p:nvSpPr>
        <p:spPr/>
        <p:txBody>
          <a:bodyPr/>
          <a:lstStyle>
            <a:lvl1pPr>
              <a:defRPr/>
            </a:lvl1pPr>
          </a:lstStyle>
          <a:p>
            <a:fld id="{B25AA53E-0C38-4737-B44B-E40EACC163D8}" type="slidenum">
              <a:rPr lang="en-US" altLang="en-US"/>
              <a:pPr/>
              <a:t>‹#›</a:t>
            </a:fld>
            <a:endParaRPr lang="en-US" altLang="en-US"/>
          </a:p>
        </p:txBody>
      </p:sp>
    </p:spTree>
    <p:extLst>
      <p:ext uri="{BB962C8B-B14F-4D97-AF65-F5344CB8AC3E}">
        <p14:creationId xmlns:p14="http://schemas.microsoft.com/office/powerpoint/2010/main" val="701738641"/>
      </p:ext>
    </p:extLst>
  </p:cSld>
  <p:clrMapOvr>
    <a:masterClrMapping/>
  </p:clrMapOvr>
  <p:transition>
    <p:push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B85CABC0-8A90-497F-B56B-864C23F79F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6D73ECAC-B402-4D8F-9A37-25C2DEF99F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500CF663-170F-45B2-8559-C1C22E52471E}"/>
              </a:ext>
            </a:extLst>
          </p:cNvPr>
          <p:cNvSpPr>
            <a:spLocks noGrp="1" noChangeArrowheads="1"/>
          </p:cNvSpPr>
          <p:nvPr>
            <p:ph type="sldNum" sz="quarter" idx="12"/>
          </p:nvPr>
        </p:nvSpPr>
        <p:spPr>
          <a:ln/>
        </p:spPr>
        <p:txBody>
          <a:bodyPr/>
          <a:lstStyle>
            <a:lvl1pPr>
              <a:defRPr/>
            </a:lvl1pPr>
          </a:lstStyle>
          <a:p>
            <a:fld id="{40D9FE4B-93B9-4694-A98F-E32A61684B27}" type="slidenum">
              <a:rPr lang="en-US" altLang="en-US"/>
              <a:pPr/>
              <a:t>‹#›</a:t>
            </a:fld>
            <a:endParaRPr lang="en-US" altLang="en-US"/>
          </a:p>
        </p:txBody>
      </p:sp>
    </p:spTree>
    <p:extLst>
      <p:ext uri="{BB962C8B-B14F-4D97-AF65-F5344CB8AC3E}">
        <p14:creationId xmlns:p14="http://schemas.microsoft.com/office/powerpoint/2010/main" val="3850775879"/>
      </p:ext>
    </p:extLst>
  </p:cSld>
  <p:clrMapOvr>
    <a:masterClrMapping/>
  </p:clrMapOvr>
  <p:transition>
    <p:push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a:extLst>
              <a:ext uri="{FF2B5EF4-FFF2-40B4-BE49-F238E27FC236}">
                <a16:creationId xmlns:a16="http://schemas.microsoft.com/office/drawing/2014/main" id="{924B065A-6058-48E4-823F-2A9A66760F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FBF14BB3-1216-4AAF-B814-FB4140EAFB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DDD20AFA-D2E8-4639-83E9-E92A00AA3025}"/>
              </a:ext>
            </a:extLst>
          </p:cNvPr>
          <p:cNvSpPr>
            <a:spLocks noGrp="1" noChangeArrowheads="1"/>
          </p:cNvSpPr>
          <p:nvPr>
            <p:ph type="sldNum" sz="quarter" idx="12"/>
          </p:nvPr>
        </p:nvSpPr>
        <p:spPr>
          <a:ln/>
        </p:spPr>
        <p:txBody>
          <a:bodyPr/>
          <a:lstStyle>
            <a:lvl1pPr>
              <a:defRPr/>
            </a:lvl1pPr>
          </a:lstStyle>
          <a:p>
            <a:fld id="{BA044EEE-B999-4B88-9054-78750A26831A}" type="slidenum">
              <a:rPr lang="en-US" altLang="en-US"/>
              <a:pPr/>
              <a:t>‹#›</a:t>
            </a:fld>
            <a:endParaRPr lang="en-US" altLang="en-US"/>
          </a:p>
        </p:txBody>
      </p:sp>
    </p:spTree>
    <p:extLst>
      <p:ext uri="{BB962C8B-B14F-4D97-AF65-F5344CB8AC3E}">
        <p14:creationId xmlns:p14="http://schemas.microsoft.com/office/powerpoint/2010/main" val="1861769618"/>
      </p:ext>
    </p:extLst>
  </p:cSld>
  <p:clrMapOvr>
    <a:masterClrMapping/>
  </p:clrMapOvr>
  <p:transition>
    <p:push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AEC031F2-0B9F-4680-B9C8-F908DA0B93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F21F672E-CF80-48A6-BA72-DA9802505C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BB9880CC-E668-4771-A89F-4A1C65BFB7B2}"/>
              </a:ext>
            </a:extLst>
          </p:cNvPr>
          <p:cNvSpPr>
            <a:spLocks noGrp="1" noChangeArrowheads="1"/>
          </p:cNvSpPr>
          <p:nvPr>
            <p:ph type="sldNum" sz="quarter" idx="12"/>
          </p:nvPr>
        </p:nvSpPr>
        <p:spPr>
          <a:ln/>
        </p:spPr>
        <p:txBody>
          <a:bodyPr/>
          <a:lstStyle>
            <a:lvl1pPr>
              <a:defRPr/>
            </a:lvl1pPr>
          </a:lstStyle>
          <a:p>
            <a:fld id="{FA61A3DC-F818-435F-8B15-FE7641FCF382}" type="slidenum">
              <a:rPr lang="en-US" altLang="en-US"/>
              <a:pPr/>
              <a:t>‹#›</a:t>
            </a:fld>
            <a:endParaRPr lang="en-US" altLang="en-US"/>
          </a:p>
        </p:txBody>
      </p:sp>
    </p:spTree>
    <p:extLst>
      <p:ext uri="{BB962C8B-B14F-4D97-AF65-F5344CB8AC3E}">
        <p14:creationId xmlns:p14="http://schemas.microsoft.com/office/powerpoint/2010/main" val="1331899213"/>
      </p:ext>
    </p:extLst>
  </p:cSld>
  <p:clrMapOvr>
    <a:masterClrMapping/>
  </p:clrMapOvr>
  <p:transition>
    <p:push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a:extLst>
              <a:ext uri="{FF2B5EF4-FFF2-40B4-BE49-F238E27FC236}">
                <a16:creationId xmlns:a16="http://schemas.microsoft.com/office/drawing/2014/main" id="{0AEFAC02-A004-48C0-A0EC-C05FE133040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0">
            <a:extLst>
              <a:ext uri="{FF2B5EF4-FFF2-40B4-BE49-F238E27FC236}">
                <a16:creationId xmlns:a16="http://schemas.microsoft.com/office/drawing/2014/main" id="{16008AE7-211E-4DBE-8294-AA8620203E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1">
            <a:extLst>
              <a:ext uri="{FF2B5EF4-FFF2-40B4-BE49-F238E27FC236}">
                <a16:creationId xmlns:a16="http://schemas.microsoft.com/office/drawing/2014/main" id="{B57A00D8-2DC6-4E29-A226-E33A09FC178E}"/>
              </a:ext>
            </a:extLst>
          </p:cNvPr>
          <p:cNvSpPr>
            <a:spLocks noGrp="1" noChangeArrowheads="1"/>
          </p:cNvSpPr>
          <p:nvPr>
            <p:ph type="sldNum" sz="quarter" idx="12"/>
          </p:nvPr>
        </p:nvSpPr>
        <p:spPr>
          <a:ln/>
        </p:spPr>
        <p:txBody>
          <a:bodyPr/>
          <a:lstStyle>
            <a:lvl1pPr>
              <a:defRPr/>
            </a:lvl1pPr>
          </a:lstStyle>
          <a:p>
            <a:fld id="{E14D41EE-8D95-4B56-A3D3-13B75C5002DB}" type="slidenum">
              <a:rPr lang="en-US" altLang="en-US"/>
              <a:pPr/>
              <a:t>‹#›</a:t>
            </a:fld>
            <a:endParaRPr lang="en-US" altLang="en-US"/>
          </a:p>
        </p:txBody>
      </p:sp>
    </p:spTree>
    <p:extLst>
      <p:ext uri="{BB962C8B-B14F-4D97-AF65-F5344CB8AC3E}">
        <p14:creationId xmlns:p14="http://schemas.microsoft.com/office/powerpoint/2010/main" val="1446243295"/>
      </p:ext>
    </p:extLst>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5E2B436-E9F6-402E-8D9A-D107F755E48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BB71BED3-29B7-4102-9CD8-9DE2182135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0FE45425-7F23-472F-8C20-3CF7FEA0CA75}"/>
              </a:ext>
            </a:extLst>
          </p:cNvPr>
          <p:cNvSpPr>
            <a:spLocks noGrp="1" noChangeArrowheads="1"/>
          </p:cNvSpPr>
          <p:nvPr>
            <p:ph type="sldNum" sz="quarter" idx="12"/>
          </p:nvPr>
        </p:nvSpPr>
        <p:spPr>
          <a:ln/>
        </p:spPr>
        <p:txBody>
          <a:bodyPr/>
          <a:lstStyle>
            <a:lvl1pPr>
              <a:defRPr/>
            </a:lvl1pPr>
          </a:lstStyle>
          <a:p>
            <a:fld id="{132168F8-B86B-4CDE-9959-BBE2C42E748F}" type="slidenum">
              <a:rPr lang="en-US" altLang="en-US"/>
              <a:pPr/>
              <a:t>‹#›</a:t>
            </a:fld>
            <a:endParaRPr lang="en-US" altLang="en-US"/>
          </a:p>
        </p:txBody>
      </p:sp>
    </p:spTree>
    <p:extLst>
      <p:ext uri="{BB962C8B-B14F-4D97-AF65-F5344CB8AC3E}">
        <p14:creationId xmlns:p14="http://schemas.microsoft.com/office/powerpoint/2010/main" val="323127215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a:extLst>
              <a:ext uri="{FF2B5EF4-FFF2-40B4-BE49-F238E27FC236}">
                <a16:creationId xmlns:a16="http://schemas.microsoft.com/office/drawing/2014/main" id="{3B3F96D4-B4AA-40D0-AD87-16A19B0D2C7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0">
            <a:extLst>
              <a:ext uri="{FF2B5EF4-FFF2-40B4-BE49-F238E27FC236}">
                <a16:creationId xmlns:a16="http://schemas.microsoft.com/office/drawing/2014/main" id="{1F58B56E-FDA0-414A-BFE4-A44312E3DB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955E53DC-4CD4-46FC-BF63-72BCF18E5034}"/>
              </a:ext>
            </a:extLst>
          </p:cNvPr>
          <p:cNvSpPr>
            <a:spLocks noGrp="1" noChangeArrowheads="1"/>
          </p:cNvSpPr>
          <p:nvPr>
            <p:ph type="sldNum" sz="quarter" idx="12"/>
          </p:nvPr>
        </p:nvSpPr>
        <p:spPr>
          <a:ln/>
        </p:spPr>
        <p:txBody>
          <a:bodyPr/>
          <a:lstStyle>
            <a:lvl1pPr>
              <a:defRPr/>
            </a:lvl1pPr>
          </a:lstStyle>
          <a:p>
            <a:fld id="{ED3CC342-22EF-41EC-AE62-B6D9B4584180}" type="slidenum">
              <a:rPr lang="en-US" altLang="en-US"/>
              <a:pPr/>
              <a:t>‹#›</a:t>
            </a:fld>
            <a:endParaRPr lang="en-US" altLang="en-US"/>
          </a:p>
        </p:txBody>
      </p:sp>
    </p:spTree>
    <p:extLst>
      <p:ext uri="{BB962C8B-B14F-4D97-AF65-F5344CB8AC3E}">
        <p14:creationId xmlns:p14="http://schemas.microsoft.com/office/powerpoint/2010/main" val="1796735190"/>
      </p:ext>
    </p:extLst>
  </p:cSld>
  <p:clrMapOvr>
    <a:masterClrMapping/>
  </p:clrMapOvr>
  <p:transition>
    <p:push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7354B78C-8F84-428A-8B45-099DC46FCD1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0">
            <a:extLst>
              <a:ext uri="{FF2B5EF4-FFF2-40B4-BE49-F238E27FC236}">
                <a16:creationId xmlns:a16="http://schemas.microsoft.com/office/drawing/2014/main" id="{5EEB1A5C-2A38-49C2-A814-8B40D5BB5C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B31212AD-DDE7-4698-BEEB-5F7AB2EB2C26}"/>
              </a:ext>
            </a:extLst>
          </p:cNvPr>
          <p:cNvSpPr>
            <a:spLocks noGrp="1" noChangeArrowheads="1"/>
          </p:cNvSpPr>
          <p:nvPr>
            <p:ph type="sldNum" sz="quarter" idx="12"/>
          </p:nvPr>
        </p:nvSpPr>
        <p:spPr>
          <a:ln/>
        </p:spPr>
        <p:txBody>
          <a:bodyPr/>
          <a:lstStyle>
            <a:lvl1pPr>
              <a:defRPr/>
            </a:lvl1pPr>
          </a:lstStyle>
          <a:p>
            <a:fld id="{B612F232-FDA1-4A1E-98D4-ADF827DB2078}" type="slidenum">
              <a:rPr lang="en-US" altLang="en-US"/>
              <a:pPr/>
              <a:t>‹#›</a:t>
            </a:fld>
            <a:endParaRPr lang="en-US" altLang="en-US"/>
          </a:p>
        </p:txBody>
      </p:sp>
    </p:spTree>
    <p:extLst>
      <p:ext uri="{BB962C8B-B14F-4D97-AF65-F5344CB8AC3E}">
        <p14:creationId xmlns:p14="http://schemas.microsoft.com/office/powerpoint/2010/main" val="2018853444"/>
      </p:ext>
    </p:extLst>
  </p:cSld>
  <p:clrMapOvr>
    <a:masterClrMapping/>
  </p:clrMapOvr>
  <p:transition>
    <p:push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D67E310F-A772-4862-997D-6AE4B502F52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0CA63031-8CB8-4F6A-91FF-F761976F49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6B4F008B-7F2A-4084-A08E-5A9AA8390C1C}"/>
              </a:ext>
            </a:extLst>
          </p:cNvPr>
          <p:cNvSpPr>
            <a:spLocks noGrp="1" noChangeArrowheads="1"/>
          </p:cNvSpPr>
          <p:nvPr>
            <p:ph type="sldNum" sz="quarter" idx="12"/>
          </p:nvPr>
        </p:nvSpPr>
        <p:spPr>
          <a:ln/>
        </p:spPr>
        <p:txBody>
          <a:bodyPr/>
          <a:lstStyle>
            <a:lvl1pPr>
              <a:defRPr/>
            </a:lvl1pPr>
          </a:lstStyle>
          <a:p>
            <a:fld id="{28D33DED-C569-48E3-98DD-5F8FF7F86422}" type="slidenum">
              <a:rPr lang="en-US" altLang="en-US"/>
              <a:pPr/>
              <a:t>‹#›</a:t>
            </a:fld>
            <a:endParaRPr lang="en-US" altLang="en-US"/>
          </a:p>
        </p:txBody>
      </p:sp>
    </p:spTree>
    <p:extLst>
      <p:ext uri="{BB962C8B-B14F-4D97-AF65-F5344CB8AC3E}">
        <p14:creationId xmlns:p14="http://schemas.microsoft.com/office/powerpoint/2010/main" val="1900168532"/>
      </p:ext>
    </p:extLst>
  </p:cSld>
  <p:clrMapOvr>
    <a:masterClrMapping/>
  </p:clrMapOvr>
  <p:transition>
    <p:push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2CCDA482-32C2-42F8-A6DC-A4AF85BF57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971FAB7A-2D2E-442D-8261-BDD3E30DD1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7F4004C2-C078-4AC1-ADF2-853B3E5A6E1D}"/>
              </a:ext>
            </a:extLst>
          </p:cNvPr>
          <p:cNvSpPr>
            <a:spLocks noGrp="1" noChangeArrowheads="1"/>
          </p:cNvSpPr>
          <p:nvPr>
            <p:ph type="sldNum" sz="quarter" idx="12"/>
          </p:nvPr>
        </p:nvSpPr>
        <p:spPr>
          <a:ln/>
        </p:spPr>
        <p:txBody>
          <a:bodyPr/>
          <a:lstStyle>
            <a:lvl1pPr>
              <a:defRPr/>
            </a:lvl1pPr>
          </a:lstStyle>
          <a:p>
            <a:fld id="{22BF119F-C518-42C3-8A9F-EB282D94628F}" type="slidenum">
              <a:rPr lang="en-US" altLang="en-US"/>
              <a:pPr/>
              <a:t>‹#›</a:t>
            </a:fld>
            <a:endParaRPr lang="en-US" altLang="en-US"/>
          </a:p>
        </p:txBody>
      </p:sp>
    </p:spTree>
    <p:extLst>
      <p:ext uri="{BB962C8B-B14F-4D97-AF65-F5344CB8AC3E}">
        <p14:creationId xmlns:p14="http://schemas.microsoft.com/office/powerpoint/2010/main" val="3293588051"/>
      </p:ext>
    </p:extLst>
  </p:cSld>
  <p:clrMapOvr>
    <a:masterClrMapping/>
  </p:clrMapOvr>
  <p:transition>
    <p:push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9DBB42DC-1E8F-479D-A42A-2253A695EA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710C83E8-7A6F-40E3-89B4-FBF74A4004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B2E0DEBE-E4AC-4582-9848-882318263A14}"/>
              </a:ext>
            </a:extLst>
          </p:cNvPr>
          <p:cNvSpPr>
            <a:spLocks noGrp="1" noChangeArrowheads="1"/>
          </p:cNvSpPr>
          <p:nvPr>
            <p:ph type="sldNum" sz="quarter" idx="12"/>
          </p:nvPr>
        </p:nvSpPr>
        <p:spPr>
          <a:ln/>
        </p:spPr>
        <p:txBody>
          <a:bodyPr/>
          <a:lstStyle>
            <a:lvl1pPr>
              <a:defRPr/>
            </a:lvl1pPr>
          </a:lstStyle>
          <a:p>
            <a:fld id="{7D1A8311-A4A5-4CEA-A944-D8D9A7113DC7}" type="slidenum">
              <a:rPr lang="en-US" altLang="en-US"/>
              <a:pPr/>
              <a:t>‹#›</a:t>
            </a:fld>
            <a:endParaRPr lang="en-US" altLang="en-US"/>
          </a:p>
        </p:txBody>
      </p:sp>
    </p:spTree>
    <p:extLst>
      <p:ext uri="{BB962C8B-B14F-4D97-AF65-F5344CB8AC3E}">
        <p14:creationId xmlns:p14="http://schemas.microsoft.com/office/powerpoint/2010/main" val="1442122307"/>
      </p:ext>
    </p:extLst>
  </p:cSld>
  <p:clrMapOvr>
    <a:masterClrMapping/>
  </p:clrMapOvr>
  <p:transition>
    <p:push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1278777A-4434-4B48-BD9B-D557D70518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9CC34B5C-9222-4513-B5C6-8731B15720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04CE35C6-4910-46E5-BCBC-09F74F7CD282}"/>
              </a:ext>
            </a:extLst>
          </p:cNvPr>
          <p:cNvSpPr>
            <a:spLocks noGrp="1" noChangeArrowheads="1"/>
          </p:cNvSpPr>
          <p:nvPr>
            <p:ph type="sldNum" sz="quarter" idx="12"/>
          </p:nvPr>
        </p:nvSpPr>
        <p:spPr>
          <a:ln/>
        </p:spPr>
        <p:txBody>
          <a:bodyPr/>
          <a:lstStyle>
            <a:lvl1pPr>
              <a:defRPr/>
            </a:lvl1pPr>
          </a:lstStyle>
          <a:p>
            <a:fld id="{D5133FBE-C094-493D-BAD2-78589C5D20F3}" type="slidenum">
              <a:rPr lang="en-US" altLang="en-US"/>
              <a:pPr/>
              <a:t>‹#›</a:t>
            </a:fld>
            <a:endParaRPr lang="en-US" altLang="en-US"/>
          </a:p>
        </p:txBody>
      </p:sp>
    </p:spTree>
    <p:extLst>
      <p:ext uri="{BB962C8B-B14F-4D97-AF65-F5344CB8AC3E}">
        <p14:creationId xmlns:p14="http://schemas.microsoft.com/office/powerpoint/2010/main" val="241740543"/>
      </p:ext>
    </p:extLst>
  </p:cSld>
  <p:clrMapOvr>
    <a:masterClrMapping/>
  </p:clrMapOvr>
  <p:transition>
    <p:push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B1DC947-D81B-4AE3-A032-5BB08CA000B1}"/>
              </a:ext>
            </a:extLst>
          </p:cNvPr>
          <p:cNvGrpSpPr>
            <a:grpSpLocks/>
          </p:cNvGrpSpPr>
          <p:nvPr/>
        </p:nvGrpSpPr>
        <p:grpSpPr bwMode="auto">
          <a:xfrm>
            <a:off x="1" y="0"/>
            <a:ext cx="12213167" cy="6870700"/>
            <a:chOff x="0" y="0"/>
            <a:chExt cx="5770" cy="4328"/>
          </a:xfrm>
        </p:grpSpPr>
        <p:sp>
          <p:nvSpPr>
            <p:cNvPr id="5" name="Rectangle 3">
              <a:extLst>
                <a:ext uri="{FF2B5EF4-FFF2-40B4-BE49-F238E27FC236}">
                  <a16:creationId xmlns:a16="http://schemas.microsoft.com/office/drawing/2014/main" id="{C0BF5E87-D566-4221-BDF4-5F849D4D9EDD}"/>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algn="ctr" eaLnBrk="1" hangingPunct="1"/>
              <a:endParaRPr kumimoji="1" lang="en-US" altLang="en-US" sz="1800" b="0">
                <a:solidFill>
                  <a:schemeClr val="tx1"/>
                </a:solidFill>
                <a:latin typeface="Arial" panose="020B0604020202020204" pitchFamily="34" charset="0"/>
              </a:endParaRPr>
            </a:p>
          </p:txBody>
        </p:sp>
        <p:sp>
          <p:nvSpPr>
            <p:cNvPr id="6" name="Rectangle 4">
              <a:extLst>
                <a:ext uri="{FF2B5EF4-FFF2-40B4-BE49-F238E27FC236}">
                  <a16:creationId xmlns:a16="http://schemas.microsoft.com/office/drawing/2014/main" id="{60D9F9BF-3C60-4617-BDDF-6DC54F277F66}"/>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algn="ctr" eaLnBrk="1" hangingPunct="1"/>
              <a:endParaRPr kumimoji="1" lang="en-US" altLang="en-US" sz="1800" b="0">
                <a:solidFill>
                  <a:schemeClr val="tx1"/>
                </a:solidFill>
                <a:latin typeface="Arial" panose="020B0604020202020204" pitchFamily="34" charset="0"/>
              </a:endParaRPr>
            </a:p>
          </p:txBody>
        </p:sp>
        <p:sp>
          <p:nvSpPr>
            <p:cNvPr id="7" name="Rectangle 5">
              <a:extLst>
                <a:ext uri="{FF2B5EF4-FFF2-40B4-BE49-F238E27FC236}">
                  <a16:creationId xmlns:a16="http://schemas.microsoft.com/office/drawing/2014/main" id="{7967291E-2AB5-4CB4-9C15-33E0A511A08C}"/>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en-US" sz="1800" b="0">
                <a:solidFill>
                  <a:schemeClr val="tx1"/>
                </a:solidFill>
                <a:latin typeface="Arial" charset="0"/>
              </a:endParaRPr>
            </a:p>
          </p:txBody>
        </p:sp>
        <p:grpSp>
          <p:nvGrpSpPr>
            <p:cNvPr id="8" name="Group 6">
              <a:extLst>
                <a:ext uri="{FF2B5EF4-FFF2-40B4-BE49-F238E27FC236}">
                  <a16:creationId xmlns:a16="http://schemas.microsoft.com/office/drawing/2014/main" id="{A33E9A35-0AC2-475F-AD40-FF732B363896}"/>
                </a:ext>
              </a:extLst>
            </p:cNvPr>
            <p:cNvGrpSpPr>
              <a:grpSpLocks/>
            </p:cNvGrpSpPr>
            <p:nvPr/>
          </p:nvGrpSpPr>
          <p:grpSpPr bwMode="auto">
            <a:xfrm>
              <a:off x="4944" y="1"/>
              <a:ext cx="816" cy="3974"/>
              <a:chOff x="4944" y="1"/>
              <a:chExt cx="816" cy="3974"/>
            </a:xfrm>
          </p:grpSpPr>
          <p:grpSp>
            <p:nvGrpSpPr>
              <p:cNvPr id="20" name="Group 7">
                <a:extLst>
                  <a:ext uri="{FF2B5EF4-FFF2-40B4-BE49-F238E27FC236}">
                    <a16:creationId xmlns:a16="http://schemas.microsoft.com/office/drawing/2014/main" id="{DF78FCF0-6D6A-41A2-81EF-22D2FA20C861}"/>
                  </a:ext>
                </a:extLst>
              </p:cNvPr>
              <p:cNvGrpSpPr>
                <a:grpSpLocks/>
              </p:cNvGrpSpPr>
              <p:nvPr userDrawn="1"/>
            </p:nvGrpSpPr>
            <p:grpSpPr bwMode="auto">
              <a:xfrm>
                <a:off x="5280" y="1"/>
                <a:ext cx="480" cy="1430"/>
                <a:chOff x="5280" y="1"/>
                <a:chExt cx="480" cy="1430"/>
              </a:xfrm>
            </p:grpSpPr>
            <p:grpSp>
              <p:nvGrpSpPr>
                <p:cNvPr id="41" name="Group 8">
                  <a:extLst>
                    <a:ext uri="{FF2B5EF4-FFF2-40B4-BE49-F238E27FC236}">
                      <a16:creationId xmlns:a16="http://schemas.microsoft.com/office/drawing/2014/main" id="{D98C160C-160C-4512-9550-75C264F2A472}"/>
                    </a:ext>
                  </a:extLst>
                </p:cNvPr>
                <p:cNvGrpSpPr>
                  <a:grpSpLocks/>
                </p:cNvGrpSpPr>
                <p:nvPr userDrawn="1"/>
              </p:nvGrpSpPr>
              <p:grpSpPr bwMode="auto">
                <a:xfrm rot="-5400000">
                  <a:off x="5484" y="0"/>
                  <a:ext cx="174" cy="176"/>
                  <a:chOff x="1657" y="323"/>
                  <a:chExt cx="1691" cy="2560"/>
                </a:xfrm>
              </p:grpSpPr>
              <p:grpSp>
                <p:nvGrpSpPr>
                  <p:cNvPr id="50" name="Group 9">
                    <a:extLst>
                      <a:ext uri="{FF2B5EF4-FFF2-40B4-BE49-F238E27FC236}">
                        <a16:creationId xmlns:a16="http://schemas.microsoft.com/office/drawing/2014/main" id="{2E375DE6-F3EA-447D-AD12-BB5CE0EF9C32}"/>
                      </a:ext>
                    </a:extLst>
                  </p:cNvPr>
                  <p:cNvGrpSpPr>
                    <a:grpSpLocks/>
                  </p:cNvGrpSpPr>
                  <p:nvPr/>
                </p:nvGrpSpPr>
                <p:grpSpPr bwMode="auto">
                  <a:xfrm>
                    <a:off x="1657" y="323"/>
                    <a:ext cx="1691" cy="2560"/>
                    <a:chOff x="1657" y="323"/>
                    <a:chExt cx="1691" cy="2560"/>
                  </a:xfrm>
                </p:grpSpPr>
                <p:sp>
                  <p:nvSpPr>
                    <p:cNvPr id="57" name="Freeform 10">
                      <a:extLst>
                        <a:ext uri="{FF2B5EF4-FFF2-40B4-BE49-F238E27FC236}">
                          <a16:creationId xmlns:a16="http://schemas.microsoft.com/office/drawing/2014/main" id="{90CB93C5-62EA-45C6-A968-13BFA75CB97F}"/>
                        </a:ext>
                      </a:extLst>
                    </p:cNvPr>
                    <p:cNvSpPr>
                      <a:spLocks/>
                    </p:cNvSpPr>
                    <p:nvPr/>
                  </p:nvSpPr>
                  <p:spPr bwMode="auto">
                    <a:xfrm>
                      <a:off x="2123" y="323"/>
                      <a:ext cx="1234"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sp>
                  <p:nvSpPr>
                    <p:cNvPr id="58" name="Freeform 11">
                      <a:extLst>
                        <a:ext uri="{FF2B5EF4-FFF2-40B4-BE49-F238E27FC236}">
                          <a16:creationId xmlns:a16="http://schemas.microsoft.com/office/drawing/2014/main" id="{D9774968-88E4-4A51-8918-97A5A9B25B58}"/>
                        </a:ext>
                      </a:extLst>
                    </p:cNvPr>
                    <p:cNvSpPr>
                      <a:spLocks/>
                    </p:cNvSpPr>
                    <p:nvPr/>
                  </p:nvSpPr>
                  <p:spPr bwMode="auto">
                    <a:xfrm>
                      <a:off x="1667" y="381"/>
                      <a:ext cx="865" cy="2065"/>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grpSp>
              <p:sp>
                <p:nvSpPr>
                  <p:cNvPr id="51" name="Oval 12">
                    <a:extLst>
                      <a:ext uri="{FF2B5EF4-FFF2-40B4-BE49-F238E27FC236}">
                        <a16:creationId xmlns:a16="http://schemas.microsoft.com/office/drawing/2014/main" id="{DB813F77-704E-43DE-B19F-1305980AE652}"/>
                      </a:ext>
                    </a:extLst>
                  </p:cNvPr>
                  <p:cNvSpPr>
                    <a:spLocks noChangeArrowheads="1"/>
                  </p:cNvSpPr>
                  <p:nvPr/>
                </p:nvSpPr>
                <p:spPr bwMode="auto">
                  <a:xfrm>
                    <a:off x="2396" y="1428"/>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endParaRPr lang="en-US" altLang="en-US" sz="3200"/>
                  </a:p>
                </p:txBody>
              </p:sp>
              <p:sp>
                <p:nvSpPr>
                  <p:cNvPr id="52" name="Freeform 13">
                    <a:extLst>
                      <a:ext uri="{FF2B5EF4-FFF2-40B4-BE49-F238E27FC236}">
                        <a16:creationId xmlns:a16="http://schemas.microsoft.com/office/drawing/2014/main" id="{4A89F2BC-83B0-4B48-B510-845B06E797EE}"/>
                      </a:ext>
                    </a:extLst>
                  </p:cNvPr>
                  <p:cNvSpPr>
                    <a:spLocks/>
                  </p:cNvSpPr>
                  <p:nvPr/>
                </p:nvSpPr>
                <p:spPr bwMode="auto">
                  <a:xfrm>
                    <a:off x="2609" y="745"/>
                    <a:ext cx="262" cy="524"/>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sp>
                <p:nvSpPr>
                  <p:cNvPr id="53" name="Freeform 14">
                    <a:extLst>
                      <a:ext uri="{FF2B5EF4-FFF2-40B4-BE49-F238E27FC236}">
                        <a16:creationId xmlns:a16="http://schemas.microsoft.com/office/drawing/2014/main" id="{B095D75D-4894-4A65-9F41-C63CE541221E}"/>
                      </a:ext>
                    </a:extLst>
                  </p:cNvPr>
                  <p:cNvSpPr>
                    <a:spLocks/>
                  </p:cNvSpPr>
                  <p:nvPr/>
                </p:nvSpPr>
                <p:spPr bwMode="auto">
                  <a:xfrm>
                    <a:off x="2677" y="1588"/>
                    <a:ext cx="398" cy="349"/>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sp>
                <p:nvSpPr>
                  <p:cNvPr id="54" name="Freeform 15">
                    <a:extLst>
                      <a:ext uri="{FF2B5EF4-FFF2-40B4-BE49-F238E27FC236}">
                        <a16:creationId xmlns:a16="http://schemas.microsoft.com/office/drawing/2014/main" id="{7D316B00-568F-4AD0-A35B-FC0C05CEA264}"/>
                      </a:ext>
                    </a:extLst>
                  </p:cNvPr>
                  <p:cNvSpPr>
                    <a:spLocks/>
                  </p:cNvSpPr>
                  <p:nvPr/>
                </p:nvSpPr>
                <p:spPr bwMode="auto">
                  <a:xfrm>
                    <a:off x="2425" y="1923"/>
                    <a:ext cx="146" cy="567"/>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sp>
                <p:nvSpPr>
                  <p:cNvPr id="55" name="Freeform 16">
                    <a:extLst>
                      <a:ext uri="{FF2B5EF4-FFF2-40B4-BE49-F238E27FC236}">
                        <a16:creationId xmlns:a16="http://schemas.microsoft.com/office/drawing/2014/main" id="{9E77F54D-C848-4DA3-BFA4-966C92925CE4}"/>
                      </a:ext>
                    </a:extLst>
                  </p:cNvPr>
                  <p:cNvSpPr>
                    <a:spLocks/>
                  </p:cNvSpPr>
                  <p:nvPr/>
                </p:nvSpPr>
                <p:spPr bwMode="auto">
                  <a:xfrm>
                    <a:off x="1910" y="1588"/>
                    <a:ext cx="389" cy="247"/>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sp>
                <p:nvSpPr>
                  <p:cNvPr id="56" name="Freeform 17">
                    <a:extLst>
                      <a:ext uri="{FF2B5EF4-FFF2-40B4-BE49-F238E27FC236}">
                        <a16:creationId xmlns:a16="http://schemas.microsoft.com/office/drawing/2014/main" id="{FB5B1E95-E7CE-4B6E-8A0B-3E2497D3E29A}"/>
                      </a:ext>
                    </a:extLst>
                  </p:cNvPr>
                  <p:cNvSpPr>
                    <a:spLocks/>
                  </p:cNvSpPr>
                  <p:nvPr/>
                </p:nvSpPr>
                <p:spPr bwMode="auto">
                  <a:xfrm>
                    <a:off x="2094" y="934"/>
                    <a:ext cx="233" cy="378"/>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grpSp>
            <p:pic>
              <p:nvPicPr>
                <p:cNvPr id="42" name="Picture 18">
                  <a:extLst>
                    <a:ext uri="{FF2B5EF4-FFF2-40B4-BE49-F238E27FC236}">
                      <a16:creationId xmlns:a16="http://schemas.microsoft.com/office/drawing/2014/main" id="{7BBE10E6-19FA-497E-947A-91E00A6B95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a:extLst>
                    <a:ext uri="{FF2B5EF4-FFF2-40B4-BE49-F238E27FC236}">
                      <a16:creationId xmlns:a16="http://schemas.microsoft.com/office/drawing/2014/main" id="{87BF3583-BC76-4B29-91E2-9A355600FF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a:extLst>
                    <a:ext uri="{FF2B5EF4-FFF2-40B4-BE49-F238E27FC236}">
                      <a16:creationId xmlns:a16="http://schemas.microsoft.com/office/drawing/2014/main" id="{5C6D4039-E397-405C-9CFD-B7014D8328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a:extLst>
                    <a:ext uri="{FF2B5EF4-FFF2-40B4-BE49-F238E27FC236}">
                      <a16:creationId xmlns:a16="http://schemas.microsoft.com/office/drawing/2014/main" id="{5A1E4806-AF7F-4ABA-A9A6-532D2C4B6A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2">
                  <a:extLst>
                    <a:ext uri="{FF2B5EF4-FFF2-40B4-BE49-F238E27FC236}">
                      <a16:creationId xmlns:a16="http://schemas.microsoft.com/office/drawing/2014/main" id="{1473A892-2F2F-4FFC-9C0D-74C7DE463B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3">
                  <a:extLst>
                    <a:ext uri="{FF2B5EF4-FFF2-40B4-BE49-F238E27FC236}">
                      <a16:creationId xmlns:a16="http://schemas.microsoft.com/office/drawing/2014/main" id="{EE287D3C-2541-4C6A-AC9B-E91948FF7D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a:extLst>
                    <a:ext uri="{FF2B5EF4-FFF2-40B4-BE49-F238E27FC236}">
                      <a16:creationId xmlns:a16="http://schemas.microsoft.com/office/drawing/2014/main" id="{8563664A-5771-4D85-B075-8925C2FECE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a:extLst>
                    <a:ext uri="{FF2B5EF4-FFF2-40B4-BE49-F238E27FC236}">
                      <a16:creationId xmlns:a16="http://schemas.microsoft.com/office/drawing/2014/main" id="{57E62E7F-70DC-4221-80CB-26E11F372F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6">
                <a:extLst>
                  <a:ext uri="{FF2B5EF4-FFF2-40B4-BE49-F238E27FC236}">
                    <a16:creationId xmlns:a16="http://schemas.microsoft.com/office/drawing/2014/main" id="{41C8EB89-52CE-47E6-8958-64E1FEF32A47}"/>
                  </a:ext>
                </a:extLst>
              </p:cNvPr>
              <p:cNvGrpSpPr>
                <a:grpSpLocks/>
              </p:cNvGrpSpPr>
              <p:nvPr userDrawn="1"/>
            </p:nvGrpSpPr>
            <p:grpSpPr bwMode="auto">
              <a:xfrm>
                <a:off x="4944" y="1008"/>
                <a:ext cx="522" cy="2967"/>
                <a:chOff x="4944" y="1008"/>
                <a:chExt cx="522" cy="2967"/>
              </a:xfrm>
            </p:grpSpPr>
            <p:pic>
              <p:nvPicPr>
                <p:cNvPr id="22" name="Picture 27">
                  <a:extLst>
                    <a:ext uri="{FF2B5EF4-FFF2-40B4-BE49-F238E27FC236}">
                      <a16:creationId xmlns:a16="http://schemas.microsoft.com/office/drawing/2014/main" id="{32DDC511-7590-441F-92EB-26548E83E6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a:extLst>
                    <a:ext uri="{FF2B5EF4-FFF2-40B4-BE49-F238E27FC236}">
                      <a16:creationId xmlns:a16="http://schemas.microsoft.com/office/drawing/2014/main" id="{6224C436-9D1F-4A4E-8FF4-5D55C88EC7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a:extLst>
                    <a:ext uri="{FF2B5EF4-FFF2-40B4-BE49-F238E27FC236}">
                      <a16:creationId xmlns:a16="http://schemas.microsoft.com/office/drawing/2014/main" id="{47DB28CF-1364-44BE-9FFF-FB5BA3D0B4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a:extLst>
                    <a:ext uri="{FF2B5EF4-FFF2-40B4-BE49-F238E27FC236}">
                      <a16:creationId xmlns:a16="http://schemas.microsoft.com/office/drawing/2014/main" id="{7FF5D4C5-659B-4E1C-B5C2-2DF0666B49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a:extLst>
                    <a:ext uri="{FF2B5EF4-FFF2-40B4-BE49-F238E27FC236}">
                      <a16:creationId xmlns:a16="http://schemas.microsoft.com/office/drawing/2014/main" id="{4E438BC5-48C4-48F6-8366-FE7AAC58C8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a:extLst>
                    <a:ext uri="{FF2B5EF4-FFF2-40B4-BE49-F238E27FC236}">
                      <a16:creationId xmlns:a16="http://schemas.microsoft.com/office/drawing/2014/main" id="{93B6D3A1-09A7-4AC1-A026-DA3F2AFB88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a:extLst>
                    <a:ext uri="{FF2B5EF4-FFF2-40B4-BE49-F238E27FC236}">
                      <a16:creationId xmlns:a16="http://schemas.microsoft.com/office/drawing/2014/main" id="{2BE9E536-CF82-437C-A3B0-E6E7FDC3C9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a:extLst>
                    <a:ext uri="{FF2B5EF4-FFF2-40B4-BE49-F238E27FC236}">
                      <a16:creationId xmlns:a16="http://schemas.microsoft.com/office/drawing/2014/main" id="{9925FC7E-7469-4463-A7DF-76C99A8F66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a:extLst>
                    <a:ext uri="{FF2B5EF4-FFF2-40B4-BE49-F238E27FC236}">
                      <a16:creationId xmlns:a16="http://schemas.microsoft.com/office/drawing/2014/main" id="{DA910AD9-2FAE-45AF-8574-B147451408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a:extLst>
                    <a:ext uri="{FF2B5EF4-FFF2-40B4-BE49-F238E27FC236}">
                      <a16:creationId xmlns:a16="http://schemas.microsoft.com/office/drawing/2014/main" id="{6A911F11-0937-4820-AFE2-8309FAB937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a:extLst>
                    <a:ext uri="{FF2B5EF4-FFF2-40B4-BE49-F238E27FC236}">
                      <a16:creationId xmlns:a16="http://schemas.microsoft.com/office/drawing/2014/main" id="{23E69240-42F7-48EE-801D-8850AA31D0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a:extLst>
                    <a:ext uri="{FF2B5EF4-FFF2-40B4-BE49-F238E27FC236}">
                      <a16:creationId xmlns:a16="http://schemas.microsoft.com/office/drawing/2014/main" id="{D4F1EC3F-4A82-4E3B-866F-DC3436CD6C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a:extLst>
                    <a:ext uri="{FF2B5EF4-FFF2-40B4-BE49-F238E27FC236}">
                      <a16:creationId xmlns:a16="http://schemas.microsoft.com/office/drawing/2014/main" id="{99518DD0-01A0-49DE-A68F-1AC5E23F26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0">
                  <a:extLst>
                    <a:ext uri="{FF2B5EF4-FFF2-40B4-BE49-F238E27FC236}">
                      <a16:creationId xmlns:a16="http://schemas.microsoft.com/office/drawing/2014/main" id="{DC0D2681-6E65-4D5E-8876-A07DCA8A93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1">
                  <a:extLst>
                    <a:ext uri="{FF2B5EF4-FFF2-40B4-BE49-F238E27FC236}">
                      <a16:creationId xmlns:a16="http://schemas.microsoft.com/office/drawing/2014/main" id="{52D4A938-CF13-482A-B634-BCD10F828C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a:extLst>
                    <a:ext uri="{FF2B5EF4-FFF2-40B4-BE49-F238E27FC236}">
                      <a16:creationId xmlns:a16="http://schemas.microsoft.com/office/drawing/2014/main" id="{6C989A0D-C6B1-4CDB-BCDA-F974A5EE13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3">
                  <a:extLst>
                    <a:ext uri="{FF2B5EF4-FFF2-40B4-BE49-F238E27FC236}">
                      <a16:creationId xmlns:a16="http://schemas.microsoft.com/office/drawing/2014/main" id="{54E2208D-C553-47D2-AF0C-9833F306B6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a:extLst>
                    <a:ext uri="{FF2B5EF4-FFF2-40B4-BE49-F238E27FC236}">
                      <a16:creationId xmlns:a16="http://schemas.microsoft.com/office/drawing/2014/main" id="{64AC0EAA-8FF6-43B9-957A-84A0517372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5">
                  <a:extLst>
                    <a:ext uri="{FF2B5EF4-FFF2-40B4-BE49-F238E27FC236}">
                      <a16:creationId xmlns:a16="http://schemas.microsoft.com/office/drawing/2014/main" id="{45239A8D-9ADD-4BFA-A8E2-9C5B72C32B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46">
              <a:extLst>
                <a:ext uri="{FF2B5EF4-FFF2-40B4-BE49-F238E27FC236}">
                  <a16:creationId xmlns:a16="http://schemas.microsoft.com/office/drawing/2014/main" id="{7FFA95EC-7C10-40D9-BC8B-FD19F504920E}"/>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sp>
          <p:nvSpPr>
            <p:cNvPr id="10" name="Freeform 47">
              <a:extLst>
                <a:ext uri="{FF2B5EF4-FFF2-40B4-BE49-F238E27FC236}">
                  <a16:creationId xmlns:a16="http://schemas.microsoft.com/office/drawing/2014/main" id="{072129D0-0119-4C36-9891-60AC20C31557}"/>
                </a:ext>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sz="3200"/>
            </a:p>
          </p:txBody>
        </p:sp>
        <p:sp>
          <p:nvSpPr>
            <p:cNvPr id="11" name="Freeform 48">
              <a:extLst>
                <a:ext uri="{FF2B5EF4-FFF2-40B4-BE49-F238E27FC236}">
                  <a16:creationId xmlns:a16="http://schemas.microsoft.com/office/drawing/2014/main" id="{93ACEB89-0E33-4496-B895-55D23C6083CB}"/>
                </a:ext>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sz="3200"/>
            </a:p>
          </p:txBody>
        </p:sp>
        <p:sp>
          <p:nvSpPr>
            <p:cNvPr id="12" name="Freeform 49" descr="kimonopat1">
              <a:extLst>
                <a:ext uri="{FF2B5EF4-FFF2-40B4-BE49-F238E27FC236}">
                  <a16:creationId xmlns:a16="http://schemas.microsoft.com/office/drawing/2014/main" id="{A33BBD55-BBAB-4AB3-BBD2-BB807B907B6E}"/>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sz="3200"/>
            </a:p>
          </p:txBody>
        </p:sp>
        <p:sp>
          <p:nvSpPr>
            <p:cNvPr id="13" name="Freeform 50" descr="kimonopat1">
              <a:extLst>
                <a:ext uri="{FF2B5EF4-FFF2-40B4-BE49-F238E27FC236}">
                  <a16:creationId xmlns:a16="http://schemas.microsoft.com/office/drawing/2014/main" id="{82BE81A3-3B58-4AAE-96AB-433A1C44809F}"/>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sz="3200"/>
            </a:p>
          </p:txBody>
        </p:sp>
        <p:sp>
          <p:nvSpPr>
            <p:cNvPr id="14" name="Freeform 51">
              <a:extLst>
                <a:ext uri="{FF2B5EF4-FFF2-40B4-BE49-F238E27FC236}">
                  <a16:creationId xmlns:a16="http://schemas.microsoft.com/office/drawing/2014/main" id="{4595246A-C60C-4189-9206-019D9A1BA63F}"/>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sp>
          <p:nvSpPr>
            <p:cNvPr id="15" name="Freeform 52">
              <a:extLst>
                <a:ext uri="{FF2B5EF4-FFF2-40B4-BE49-F238E27FC236}">
                  <a16:creationId xmlns:a16="http://schemas.microsoft.com/office/drawing/2014/main" id="{EF037EDD-2BAA-4ABF-96C3-1AFA0629740E}"/>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3200"/>
            </a:p>
          </p:txBody>
        </p:sp>
        <p:sp>
          <p:nvSpPr>
            <p:cNvPr id="16" name="Freeform 53">
              <a:extLst>
                <a:ext uri="{FF2B5EF4-FFF2-40B4-BE49-F238E27FC236}">
                  <a16:creationId xmlns:a16="http://schemas.microsoft.com/office/drawing/2014/main" id="{8141EB11-0E95-4F47-85AA-C9B697472338}"/>
                </a:ext>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sz="3200"/>
            </a:p>
          </p:txBody>
        </p:sp>
        <p:sp>
          <p:nvSpPr>
            <p:cNvPr id="17" name="Rectangle 54">
              <a:extLst>
                <a:ext uri="{FF2B5EF4-FFF2-40B4-BE49-F238E27FC236}">
                  <a16:creationId xmlns:a16="http://schemas.microsoft.com/office/drawing/2014/main" id="{DBAF1A19-1985-475B-9DFB-C548DB7D8145}"/>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algn="ctr" eaLnBrk="1" hangingPunct="1"/>
              <a:endParaRPr kumimoji="1" lang="en-US" altLang="en-US" sz="1800" b="0">
                <a:solidFill>
                  <a:schemeClr val="tx1"/>
                </a:solidFill>
                <a:latin typeface="Arial" panose="020B0604020202020204" pitchFamily="34" charset="0"/>
              </a:endParaRPr>
            </a:p>
          </p:txBody>
        </p:sp>
        <p:sp>
          <p:nvSpPr>
            <p:cNvPr id="18" name="Freeform 55">
              <a:extLst>
                <a:ext uri="{FF2B5EF4-FFF2-40B4-BE49-F238E27FC236}">
                  <a16:creationId xmlns:a16="http://schemas.microsoft.com/office/drawing/2014/main" id="{9542D8D4-A527-4356-BBB3-C172E3A02599}"/>
                </a:ext>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sz="3200"/>
            </a:p>
          </p:txBody>
        </p:sp>
        <p:sp>
          <p:nvSpPr>
            <p:cNvPr id="19" name="AutoShape 56">
              <a:extLst>
                <a:ext uri="{FF2B5EF4-FFF2-40B4-BE49-F238E27FC236}">
                  <a16:creationId xmlns:a16="http://schemas.microsoft.com/office/drawing/2014/main" id="{9C4615EF-C865-4DF2-B515-5B2B6F4BF1B3}"/>
                </a:ext>
              </a:extLst>
            </p:cNvPr>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US" sz="3200"/>
            </a:p>
          </p:txBody>
        </p:sp>
      </p:grpSp>
      <p:sp>
        <p:nvSpPr>
          <p:cNvPr id="51257" name="Rectangle 57"/>
          <p:cNvSpPr>
            <a:spLocks noGrp="1" noChangeArrowheads="1"/>
          </p:cNvSpPr>
          <p:nvPr>
            <p:ph type="ctrTitle" sz="quarter"/>
          </p:nvPr>
        </p:nvSpPr>
        <p:spPr>
          <a:xfrm>
            <a:off x="914400" y="1370013"/>
            <a:ext cx="9287933" cy="2057400"/>
          </a:xfrm>
        </p:spPr>
        <p:txBody>
          <a:bodyPr/>
          <a:lstStyle>
            <a:lvl1pPr>
              <a:defRPr/>
            </a:lvl1pPr>
          </a:lstStyle>
          <a:p>
            <a:r>
              <a:rPr lang="en-US"/>
              <a:t>Click to edit Master title style</a:t>
            </a:r>
          </a:p>
        </p:txBody>
      </p:sp>
      <p:sp>
        <p:nvSpPr>
          <p:cNvPr id="51258" name="Rectangle 58"/>
          <p:cNvSpPr>
            <a:spLocks noGrp="1" noChangeArrowheads="1"/>
          </p:cNvSpPr>
          <p:nvPr>
            <p:ph type="subTitle" sz="quarter" idx="1"/>
          </p:nvPr>
        </p:nvSpPr>
        <p:spPr>
          <a:xfrm>
            <a:off x="2302934" y="3886200"/>
            <a:ext cx="7520517" cy="1752600"/>
          </a:xfrm>
        </p:spPr>
        <p:txBody>
          <a:bodyPr/>
          <a:lstStyle>
            <a:lvl1pPr marL="0" indent="0" algn="ctr">
              <a:buFontTx/>
              <a:buNone/>
              <a:defRPr/>
            </a:lvl1pPr>
          </a:lstStyle>
          <a:p>
            <a:r>
              <a:rPr lang="en-US"/>
              <a:t>Click to edit Master subtitle style</a:t>
            </a:r>
          </a:p>
        </p:txBody>
      </p:sp>
      <p:sp>
        <p:nvSpPr>
          <p:cNvPr id="59" name="Rectangle 59">
            <a:extLst>
              <a:ext uri="{FF2B5EF4-FFF2-40B4-BE49-F238E27FC236}">
                <a16:creationId xmlns:a16="http://schemas.microsoft.com/office/drawing/2014/main" id="{CFB2D4A2-15E1-46E6-8FC0-919653E13E85}"/>
              </a:ext>
            </a:extLst>
          </p:cNvPr>
          <p:cNvSpPr>
            <a:spLocks noGrp="1" noChangeArrowheads="1"/>
          </p:cNvSpPr>
          <p:nvPr>
            <p:ph type="dt" sz="quarter" idx="10"/>
          </p:nvPr>
        </p:nvSpPr>
        <p:spPr/>
        <p:txBody>
          <a:bodyPr/>
          <a:lstStyle>
            <a:lvl1pPr>
              <a:defRPr/>
            </a:lvl1pPr>
          </a:lstStyle>
          <a:p>
            <a:pPr>
              <a:defRPr/>
            </a:pPr>
            <a:endParaRPr lang="en-US"/>
          </a:p>
        </p:txBody>
      </p:sp>
      <p:sp>
        <p:nvSpPr>
          <p:cNvPr id="60" name="Rectangle 60">
            <a:extLst>
              <a:ext uri="{FF2B5EF4-FFF2-40B4-BE49-F238E27FC236}">
                <a16:creationId xmlns:a16="http://schemas.microsoft.com/office/drawing/2014/main" id="{29D28BF4-544B-445F-879C-4E7B3F5FFF38}"/>
              </a:ext>
            </a:extLst>
          </p:cNvPr>
          <p:cNvSpPr>
            <a:spLocks noGrp="1" noChangeArrowheads="1"/>
          </p:cNvSpPr>
          <p:nvPr>
            <p:ph type="ftr" sz="quarter" idx="11"/>
          </p:nvPr>
        </p:nvSpPr>
        <p:spPr/>
        <p:txBody>
          <a:bodyPr/>
          <a:lstStyle>
            <a:lvl1pPr>
              <a:defRPr/>
            </a:lvl1pPr>
          </a:lstStyle>
          <a:p>
            <a:pPr>
              <a:defRPr/>
            </a:pPr>
            <a:endParaRPr lang="en-US"/>
          </a:p>
        </p:txBody>
      </p:sp>
      <p:sp>
        <p:nvSpPr>
          <p:cNvPr id="61" name="Rectangle 61">
            <a:extLst>
              <a:ext uri="{FF2B5EF4-FFF2-40B4-BE49-F238E27FC236}">
                <a16:creationId xmlns:a16="http://schemas.microsoft.com/office/drawing/2014/main" id="{119F30DB-5F62-4E73-96C7-A167C6BBF980}"/>
              </a:ext>
            </a:extLst>
          </p:cNvPr>
          <p:cNvSpPr>
            <a:spLocks noGrp="1" noChangeArrowheads="1"/>
          </p:cNvSpPr>
          <p:nvPr>
            <p:ph type="sldNum" sz="quarter" idx="12"/>
          </p:nvPr>
        </p:nvSpPr>
        <p:spPr/>
        <p:txBody>
          <a:bodyPr/>
          <a:lstStyle>
            <a:lvl1pPr>
              <a:defRPr/>
            </a:lvl1pPr>
          </a:lstStyle>
          <a:p>
            <a:fld id="{78DFEAE4-7F2C-4D07-8FE0-DC4CBCF1D6DE}" type="slidenum">
              <a:rPr lang="en-US" altLang="en-US"/>
              <a:pPr/>
              <a:t>‹#›</a:t>
            </a:fld>
            <a:endParaRPr lang="en-US" altLang="en-US"/>
          </a:p>
        </p:txBody>
      </p:sp>
    </p:spTree>
    <p:extLst>
      <p:ext uri="{BB962C8B-B14F-4D97-AF65-F5344CB8AC3E}">
        <p14:creationId xmlns:p14="http://schemas.microsoft.com/office/powerpoint/2010/main" val="3959588858"/>
      </p:ext>
    </p:extLst>
  </p:cSld>
  <p:clrMapOvr>
    <a:masterClrMapping/>
  </p:clrMapOvr>
  <p:transition>
    <p:push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a:extLst>
              <a:ext uri="{FF2B5EF4-FFF2-40B4-BE49-F238E27FC236}">
                <a16:creationId xmlns:a16="http://schemas.microsoft.com/office/drawing/2014/main" id="{1DEB5DC2-78E2-4282-8632-9D3DA19E0B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id="{5D1884A0-180B-4803-8031-A7CEA9A46A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809B3F4A-4EB3-4BD7-9F7F-1CC0EAD94CEE}"/>
              </a:ext>
            </a:extLst>
          </p:cNvPr>
          <p:cNvSpPr>
            <a:spLocks noGrp="1" noChangeArrowheads="1"/>
          </p:cNvSpPr>
          <p:nvPr>
            <p:ph type="sldNum" sz="quarter" idx="12"/>
          </p:nvPr>
        </p:nvSpPr>
        <p:spPr>
          <a:ln/>
        </p:spPr>
        <p:txBody>
          <a:bodyPr/>
          <a:lstStyle>
            <a:lvl1pPr>
              <a:defRPr/>
            </a:lvl1pPr>
          </a:lstStyle>
          <a:p>
            <a:fld id="{991E46E8-8615-466E-944D-FE5867448907}" type="slidenum">
              <a:rPr lang="en-US" altLang="en-US"/>
              <a:pPr/>
              <a:t>‹#›</a:t>
            </a:fld>
            <a:endParaRPr lang="en-US" altLang="en-US"/>
          </a:p>
        </p:txBody>
      </p:sp>
    </p:spTree>
    <p:extLst>
      <p:ext uri="{BB962C8B-B14F-4D97-AF65-F5344CB8AC3E}">
        <p14:creationId xmlns:p14="http://schemas.microsoft.com/office/powerpoint/2010/main" val="3329670995"/>
      </p:ext>
    </p:extLst>
  </p:cSld>
  <p:clrMapOvr>
    <a:masterClrMapping/>
  </p:clrMapOvr>
  <p:transition>
    <p:push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a:extLst>
              <a:ext uri="{FF2B5EF4-FFF2-40B4-BE49-F238E27FC236}">
                <a16:creationId xmlns:a16="http://schemas.microsoft.com/office/drawing/2014/main" id="{B58A1955-0FAD-4F97-B797-DB6F4F1D5E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id="{95E1F617-4BED-4D43-A51E-DBE0C4C5C0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FE1132C3-408E-47D4-B6AB-4DB459BD3838}"/>
              </a:ext>
            </a:extLst>
          </p:cNvPr>
          <p:cNvSpPr>
            <a:spLocks noGrp="1" noChangeArrowheads="1"/>
          </p:cNvSpPr>
          <p:nvPr>
            <p:ph type="sldNum" sz="quarter" idx="12"/>
          </p:nvPr>
        </p:nvSpPr>
        <p:spPr>
          <a:ln/>
        </p:spPr>
        <p:txBody>
          <a:bodyPr/>
          <a:lstStyle>
            <a:lvl1pPr>
              <a:defRPr/>
            </a:lvl1pPr>
          </a:lstStyle>
          <a:p>
            <a:fld id="{58D60166-7EA3-4189-A52E-709CA4F87C05}" type="slidenum">
              <a:rPr lang="en-US" altLang="en-US"/>
              <a:pPr/>
              <a:t>‹#›</a:t>
            </a:fld>
            <a:endParaRPr lang="en-US" altLang="en-US"/>
          </a:p>
        </p:txBody>
      </p:sp>
    </p:spTree>
    <p:extLst>
      <p:ext uri="{BB962C8B-B14F-4D97-AF65-F5344CB8AC3E}">
        <p14:creationId xmlns:p14="http://schemas.microsoft.com/office/powerpoint/2010/main" val="2859126645"/>
      </p:ext>
    </p:extLst>
  </p:cSld>
  <p:clrMapOvr>
    <a:masterClrMapping/>
  </p:clrMapOvr>
  <p:transition>
    <p:push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1367" y="1598613"/>
            <a:ext cx="4821767"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6334" y="1598613"/>
            <a:ext cx="4823884"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a:extLst>
              <a:ext uri="{FF2B5EF4-FFF2-40B4-BE49-F238E27FC236}">
                <a16:creationId xmlns:a16="http://schemas.microsoft.com/office/drawing/2014/main" id="{4E2F430F-72FE-4356-91BF-0A5E6E0189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16:creationId xmlns:a16="http://schemas.microsoft.com/office/drawing/2014/main" id="{BE08688E-F90D-4A4A-BDCB-032BAA33E2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id="{16E0E2AB-078B-41BC-A79B-3A10E76B4E22}"/>
              </a:ext>
            </a:extLst>
          </p:cNvPr>
          <p:cNvSpPr>
            <a:spLocks noGrp="1" noChangeArrowheads="1"/>
          </p:cNvSpPr>
          <p:nvPr>
            <p:ph type="sldNum" sz="quarter" idx="12"/>
          </p:nvPr>
        </p:nvSpPr>
        <p:spPr>
          <a:ln/>
        </p:spPr>
        <p:txBody>
          <a:bodyPr/>
          <a:lstStyle>
            <a:lvl1pPr>
              <a:defRPr/>
            </a:lvl1pPr>
          </a:lstStyle>
          <a:p>
            <a:fld id="{C5DC2497-8E16-4E93-90B8-B75D0FDB6826}" type="slidenum">
              <a:rPr lang="en-US" altLang="en-US"/>
              <a:pPr/>
              <a:t>‹#›</a:t>
            </a:fld>
            <a:endParaRPr lang="en-US" altLang="en-US"/>
          </a:p>
        </p:txBody>
      </p:sp>
    </p:spTree>
    <p:extLst>
      <p:ext uri="{BB962C8B-B14F-4D97-AF65-F5344CB8AC3E}">
        <p14:creationId xmlns:p14="http://schemas.microsoft.com/office/powerpoint/2010/main" val="1618841210"/>
      </p:ext>
    </p:extLst>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C5F7DDCF-11AC-4EDE-B927-4CF54BA4AB5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28C075F-E25C-405B-A95D-ACB7FD4CB6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58CC718-499E-4698-AB40-92B4FDB977D0}"/>
              </a:ext>
            </a:extLst>
          </p:cNvPr>
          <p:cNvSpPr>
            <a:spLocks noGrp="1" noChangeArrowheads="1"/>
          </p:cNvSpPr>
          <p:nvPr>
            <p:ph type="sldNum" sz="quarter" idx="12"/>
          </p:nvPr>
        </p:nvSpPr>
        <p:spPr>
          <a:ln/>
        </p:spPr>
        <p:txBody>
          <a:bodyPr/>
          <a:lstStyle>
            <a:lvl1pPr>
              <a:defRPr/>
            </a:lvl1pPr>
          </a:lstStyle>
          <a:p>
            <a:fld id="{0B4AD400-ECBF-454A-AFF5-099A4D9537FD}" type="slidenum">
              <a:rPr lang="en-US" altLang="en-US"/>
              <a:pPr/>
              <a:t>‹#›</a:t>
            </a:fld>
            <a:endParaRPr lang="en-US" altLang="en-US"/>
          </a:p>
        </p:txBody>
      </p:sp>
    </p:spTree>
    <p:extLst>
      <p:ext uri="{BB962C8B-B14F-4D97-AF65-F5344CB8AC3E}">
        <p14:creationId xmlns:p14="http://schemas.microsoft.com/office/powerpoint/2010/main" val="401824998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a:extLst>
              <a:ext uri="{FF2B5EF4-FFF2-40B4-BE49-F238E27FC236}">
                <a16:creationId xmlns:a16="http://schemas.microsoft.com/office/drawing/2014/main" id="{DAD0CBFC-3CA1-4DA8-94AA-A8E2E071366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0">
            <a:extLst>
              <a:ext uri="{FF2B5EF4-FFF2-40B4-BE49-F238E27FC236}">
                <a16:creationId xmlns:a16="http://schemas.microsoft.com/office/drawing/2014/main" id="{1A06A980-FE2B-4737-BA97-A34BD3DBD6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1">
            <a:extLst>
              <a:ext uri="{FF2B5EF4-FFF2-40B4-BE49-F238E27FC236}">
                <a16:creationId xmlns:a16="http://schemas.microsoft.com/office/drawing/2014/main" id="{9DE682A6-9005-43E4-A0C4-F7F9DAAB2EC0}"/>
              </a:ext>
            </a:extLst>
          </p:cNvPr>
          <p:cNvSpPr>
            <a:spLocks noGrp="1" noChangeArrowheads="1"/>
          </p:cNvSpPr>
          <p:nvPr>
            <p:ph type="sldNum" sz="quarter" idx="12"/>
          </p:nvPr>
        </p:nvSpPr>
        <p:spPr>
          <a:ln/>
        </p:spPr>
        <p:txBody>
          <a:bodyPr/>
          <a:lstStyle>
            <a:lvl1pPr>
              <a:defRPr/>
            </a:lvl1pPr>
          </a:lstStyle>
          <a:p>
            <a:fld id="{82131C00-A3F5-42A4-9E38-406AC51844E2}" type="slidenum">
              <a:rPr lang="en-US" altLang="en-US"/>
              <a:pPr/>
              <a:t>‹#›</a:t>
            </a:fld>
            <a:endParaRPr lang="en-US" altLang="en-US"/>
          </a:p>
        </p:txBody>
      </p:sp>
    </p:spTree>
    <p:extLst>
      <p:ext uri="{BB962C8B-B14F-4D97-AF65-F5344CB8AC3E}">
        <p14:creationId xmlns:p14="http://schemas.microsoft.com/office/powerpoint/2010/main" val="3911748963"/>
      </p:ext>
    </p:extLst>
  </p:cSld>
  <p:clrMapOvr>
    <a:masterClrMapping/>
  </p:clrMapOvr>
  <p:transition>
    <p:push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a:extLst>
              <a:ext uri="{FF2B5EF4-FFF2-40B4-BE49-F238E27FC236}">
                <a16:creationId xmlns:a16="http://schemas.microsoft.com/office/drawing/2014/main" id="{C83D4837-3F43-4565-815F-936ED38D84D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0">
            <a:extLst>
              <a:ext uri="{FF2B5EF4-FFF2-40B4-BE49-F238E27FC236}">
                <a16:creationId xmlns:a16="http://schemas.microsoft.com/office/drawing/2014/main" id="{711A3960-1242-42DE-9717-B2DDEC25F7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1">
            <a:extLst>
              <a:ext uri="{FF2B5EF4-FFF2-40B4-BE49-F238E27FC236}">
                <a16:creationId xmlns:a16="http://schemas.microsoft.com/office/drawing/2014/main" id="{AE6142AA-3CC5-4DF9-A821-20A494B209B3}"/>
              </a:ext>
            </a:extLst>
          </p:cNvPr>
          <p:cNvSpPr>
            <a:spLocks noGrp="1" noChangeArrowheads="1"/>
          </p:cNvSpPr>
          <p:nvPr>
            <p:ph type="sldNum" sz="quarter" idx="12"/>
          </p:nvPr>
        </p:nvSpPr>
        <p:spPr>
          <a:ln/>
        </p:spPr>
        <p:txBody>
          <a:bodyPr/>
          <a:lstStyle>
            <a:lvl1pPr>
              <a:defRPr/>
            </a:lvl1pPr>
          </a:lstStyle>
          <a:p>
            <a:fld id="{DC1E0C51-35EB-47E5-9EAB-EEFA093451B7}" type="slidenum">
              <a:rPr lang="en-US" altLang="en-US"/>
              <a:pPr/>
              <a:t>‹#›</a:t>
            </a:fld>
            <a:endParaRPr lang="en-US" altLang="en-US"/>
          </a:p>
        </p:txBody>
      </p:sp>
    </p:spTree>
    <p:extLst>
      <p:ext uri="{BB962C8B-B14F-4D97-AF65-F5344CB8AC3E}">
        <p14:creationId xmlns:p14="http://schemas.microsoft.com/office/powerpoint/2010/main" val="4132803874"/>
      </p:ext>
    </p:extLst>
  </p:cSld>
  <p:clrMapOvr>
    <a:masterClrMapping/>
  </p:clrMapOvr>
  <p:transition>
    <p:push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a:extLst>
              <a:ext uri="{FF2B5EF4-FFF2-40B4-BE49-F238E27FC236}">
                <a16:creationId xmlns:a16="http://schemas.microsoft.com/office/drawing/2014/main" id="{ED24B387-4E55-4CBB-96CA-32C88F180B1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0">
            <a:extLst>
              <a:ext uri="{FF2B5EF4-FFF2-40B4-BE49-F238E27FC236}">
                <a16:creationId xmlns:a16="http://schemas.microsoft.com/office/drawing/2014/main" id="{BBC6B6A8-508F-4284-984D-49BF27047B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1">
            <a:extLst>
              <a:ext uri="{FF2B5EF4-FFF2-40B4-BE49-F238E27FC236}">
                <a16:creationId xmlns:a16="http://schemas.microsoft.com/office/drawing/2014/main" id="{34AED505-0C5C-4F6E-BEA8-BDB708294E24}"/>
              </a:ext>
            </a:extLst>
          </p:cNvPr>
          <p:cNvSpPr>
            <a:spLocks noGrp="1" noChangeArrowheads="1"/>
          </p:cNvSpPr>
          <p:nvPr>
            <p:ph type="sldNum" sz="quarter" idx="12"/>
          </p:nvPr>
        </p:nvSpPr>
        <p:spPr>
          <a:ln/>
        </p:spPr>
        <p:txBody>
          <a:bodyPr/>
          <a:lstStyle>
            <a:lvl1pPr>
              <a:defRPr/>
            </a:lvl1pPr>
          </a:lstStyle>
          <a:p>
            <a:fld id="{221631D3-9AF4-45A4-845B-72485C18E76C}" type="slidenum">
              <a:rPr lang="en-US" altLang="en-US"/>
              <a:pPr/>
              <a:t>‹#›</a:t>
            </a:fld>
            <a:endParaRPr lang="en-US" altLang="en-US"/>
          </a:p>
        </p:txBody>
      </p:sp>
    </p:spTree>
    <p:extLst>
      <p:ext uri="{BB962C8B-B14F-4D97-AF65-F5344CB8AC3E}">
        <p14:creationId xmlns:p14="http://schemas.microsoft.com/office/powerpoint/2010/main" val="2643839770"/>
      </p:ext>
    </p:extLst>
  </p:cSld>
  <p:clrMapOvr>
    <a:masterClrMapping/>
  </p:clrMapOvr>
  <p:transition>
    <p:push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a:extLst>
              <a:ext uri="{FF2B5EF4-FFF2-40B4-BE49-F238E27FC236}">
                <a16:creationId xmlns:a16="http://schemas.microsoft.com/office/drawing/2014/main" id="{6E9E053B-D3FB-4928-AF09-60E639348E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16:creationId xmlns:a16="http://schemas.microsoft.com/office/drawing/2014/main" id="{2B5CAC65-EC3F-4E19-81FC-EEC57B326F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id="{5BD1666E-1EF3-4CB1-9812-ADAAA0688EC8}"/>
              </a:ext>
            </a:extLst>
          </p:cNvPr>
          <p:cNvSpPr>
            <a:spLocks noGrp="1" noChangeArrowheads="1"/>
          </p:cNvSpPr>
          <p:nvPr>
            <p:ph type="sldNum" sz="quarter" idx="12"/>
          </p:nvPr>
        </p:nvSpPr>
        <p:spPr>
          <a:ln/>
        </p:spPr>
        <p:txBody>
          <a:bodyPr/>
          <a:lstStyle>
            <a:lvl1pPr>
              <a:defRPr/>
            </a:lvl1pPr>
          </a:lstStyle>
          <a:p>
            <a:fld id="{B7C96CD9-BF5C-4F94-A061-D8E162FD1395}" type="slidenum">
              <a:rPr lang="en-US" altLang="en-US"/>
              <a:pPr/>
              <a:t>‹#›</a:t>
            </a:fld>
            <a:endParaRPr lang="en-US" altLang="en-US"/>
          </a:p>
        </p:txBody>
      </p:sp>
    </p:spTree>
    <p:extLst>
      <p:ext uri="{BB962C8B-B14F-4D97-AF65-F5344CB8AC3E}">
        <p14:creationId xmlns:p14="http://schemas.microsoft.com/office/powerpoint/2010/main" val="4240523606"/>
      </p:ext>
    </p:extLst>
  </p:cSld>
  <p:clrMapOvr>
    <a:masterClrMapping/>
  </p:clrMapOvr>
  <p:transition>
    <p:push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a:extLst>
              <a:ext uri="{FF2B5EF4-FFF2-40B4-BE49-F238E27FC236}">
                <a16:creationId xmlns:a16="http://schemas.microsoft.com/office/drawing/2014/main" id="{57CA67C4-0947-43CB-95AE-ED50BC6779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16:creationId xmlns:a16="http://schemas.microsoft.com/office/drawing/2014/main" id="{E876A8BB-003D-4849-8A2F-813831A816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id="{B78DA5AB-3174-4424-82D5-DEA99E794E16}"/>
              </a:ext>
            </a:extLst>
          </p:cNvPr>
          <p:cNvSpPr>
            <a:spLocks noGrp="1" noChangeArrowheads="1"/>
          </p:cNvSpPr>
          <p:nvPr>
            <p:ph type="sldNum" sz="quarter" idx="12"/>
          </p:nvPr>
        </p:nvSpPr>
        <p:spPr>
          <a:ln/>
        </p:spPr>
        <p:txBody>
          <a:bodyPr/>
          <a:lstStyle>
            <a:lvl1pPr>
              <a:defRPr/>
            </a:lvl1pPr>
          </a:lstStyle>
          <a:p>
            <a:fld id="{55DA7466-B197-4066-94F2-5121A0A13656}" type="slidenum">
              <a:rPr lang="en-US" altLang="en-US"/>
              <a:pPr/>
              <a:t>‹#›</a:t>
            </a:fld>
            <a:endParaRPr lang="en-US" altLang="en-US"/>
          </a:p>
        </p:txBody>
      </p:sp>
    </p:spTree>
    <p:extLst>
      <p:ext uri="{BB962C8B-B14F-4D97-AF65-F5344CB8AC3E}">
        <p14:creationId xmlns:p14="http://schemas.microsoft.com/office/powerpoint/2010/main" val="3136056633"/>
      </p:ext>
    </p:extLst>
  </p:cSld>
  <p:clrMapOvr>
    <a:masterClrMapping/>
  </p:clrMapOvr>
  <p:transition>
    <p:push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a:extLst>
              <a:ext uri="{FF2B5EF4-FFF2-40B4-BE49-F238E27FC236}">
                <a16:creationId xmlns:a16="http://schemas.microsoft.com/office/drawing/2014/main" id="{182AC880-E1C6-4C76-8E5E-244E92631C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id="{27B8E227-9F1E-432D-BEA7-8D38E0ED7B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17826679-52A5-4EAA-B5A9-F63AC36CAE3C}"/>
              </a:ext>
            </a:extLst>
          </p:cNvPr>
          <p:cNvSpPr>
            <a:spLocks noGrp="1" noChangeArrowheads="1"/>
          </p:cNvSpPr>
          <p:nvPr>
            <p:ph type="sldNum" sz="quarter" idx="12"/>
          </p:nvPr>
        </p:nvSpPr>
        <p:spPr>
          <a:ln/>
        </p:spPr>
        <p:txBody>
          <a:bodyPr/>
          <a:lstStyle>
            <a:lvl1pPr>
              <a:defRPr/>
            </a:lvl1pPr>
          </a:lstStyle>
          <a:p>
            <a:fld id="{53F5ECF6-B71A-463D-9A58-EB1EF40947BA}" type="slidenum">
              <a:rPr lang="en-US" altLang="en-US"/>
              <a:pPr/>
              <a:t>‹#›</a:t>
            </a:fld>
            <a:endParaRPr lang="en-US" altLang="en-US"/>
          </a:p>
        </p:txBody>
      </p:sp>
    </p:spTree>
    <p:extLst>
      <p:ext uri="{BB962C8B-B14F-4D97-AF65-F5344CB8AC3E}">
        <p14:creationId xmlns:p14="http://schemas.microsoft.com/office/powerpoint/2010/main" val="2418330777"/>
      </p:ext>
    </p:extLst>
  </p:cSld>
  <p:clrMapOvr>
    <a:masterClrMapping/>
  </p:clrMapOvr>
  <p:transition>
    <p:push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0285" y="227014"/>
            <a:ext cx="2491316"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2100" y="227014"/>
            <a:ext cx="7274984"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a:extLst>
              <a:ext uri="{FF2B5EF4-FFF2-40B4-BE49-F238E27FC236}">
                <a16:creationId xmlns:a16="http://schemas.microsoft.com/office/drawing/2014/main" id="{82CB7045-59FF-4073-9D8C-A5E053B069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id="{1F222178-2DF2-4F86-88B2-A152FD6D74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B6BA758F-3383-48D9-9A61-84C33C291D4E}"/>
              </a:ext>
            </a:extLst>
          </p:cNvPr>
          <p:cNvSpPr>
            <a:spLocks noGrp="1" noChangeArrowheads="1"/>
          </p:cNvSpPr>
          <p:nvPr>
            <p:ph type="sldNum" sz="quarter" idx="12"/>
          </p:nvPr>
        </p:nvSpPr>
        <p:spPr>
          <a:ln/>
        </p:spPr>
        <p:txBody>
          <a:bodyPr/>
          <a:lstStyle>
            <a:lvl1pPr>
              <a:defRPr/>
            </a:lvl1pPr>
          </a:lstStyle>
          <a:p>
            <a:fld id="{94E24D2A-EFA7-48B1-8A83-D2E5C50A1E9B}" type="slidenum">
              <a:rPr lang="en-US" altLang="en-US"/>
              <a:pPr/>
              <a:t>‹#›</a:t>
            </a:fld>
            <a:endParaRPr lang="en-US" altLang="en-US"/>
          </a:p>
        </p:txBody>
      </p:sp>
    </p:spTree>
    <p:extLst>
      <p:ext uri="{BB962C8B-B14F-4D97-AF65-F5344CB8AC3E}">
        <p14:creationId xmlns:p14="http://schemas.microsoft.com/office/powerpoint/2010/main" val="4018806198"/>
      </p:ext>
    </p:extLst>
  </p:cSld>
  <p:clrMapOvr>
    <a:masterClrMapping/>
  </p:clrMapOvr>
  <p:transition>
    <p:push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4274" name="Rectangle 2"/>
          <p:cNvSpPr>
            <a:spLocks noGrp="1" noRot="1" noChangeArrowheads="1"/>
          </p:cNvSpPr>
          <p:nvPr>
            <p:ph type="ctrTitle"/>
          </p:nvPr>
        </p:nvSpPr>
        <p:spPr>
          <a:xfrm>
            <a:off x="914400" y="1981200"/>
            <a:ext cx="10363200" cy="1600200"/>
          </a:xfrm>
        </p:spPr>
        <p:txBody>
          <a:bodyPr/>
          <a:lstStyle>
            <a:lvl1pPr>
              <a:defRPr/>
            </a:lvl1pPr>
          </a:lstStyle>
          <a:p>
            <a:r>
              <a:rPr lang="en-US"/>
              <a:t>Click to edit Master title style</a:t>
            </a:r>
          </a:p>
        </p:txBody>
      </p:sp>
      <p:sp>
        <p:nvSpPr>
          <p:cNvPr id="54275" name="Rectangle 3"/>
          <p:cNvSpPr>
            <a:spLocks noGrp="1" noRot="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DA7B41F8-7493-45E9-8C6B-0F3B3D8D2146}"/>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D0D66C-2197-4BF5-96DA-ED681C61D4D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EA0999-00F2-48A3-A007-04F87AAC9FD1}"/>
              </a:ext>
            </a:extLst>
          </p:cNvPr>
          <p:cNvSpPr>
            <a:spLocks noGrp="1" noChangeArrowheads="1"/>
          </p:cNvSpPr>
          <p:nvPr>
            <p:ph type="sldNum" sz="quarter" idx="12"/>
          </p:nvPr>
        </p:nvSpPr>
        <p:spPr/>
        <p:txBody>
          <a:bodyPr/>
          <a:lstStyle>
            <a:lvl1pPr>
              <a:defRPr/>
            </a:lvl1pPr>
          </a:lstStyle>
          <a:p>
            <a:fld id="{486677F7-C3C9-4D47-B993-9CEDDC0292D7}" type="slidenum">
              <a:rPr lang="en-US" altLang="en-US"/>
              <a:pPr/>
              <a:t>‹#›</a:t>
            </a:fld>
            <a:endParaRPr lang="en-US" altLang="en-US"/>
          </a:p>
        </p:txBody>
      </p:sp>
    </p:spTree>
    <p:extLst>
      <p:ext uri="{BB962C8B-B14F-4D97-AF65-F5344CB8AC3E}">
        <p14:creationId xmlns:p14="http://schemas.microsoft.com/office/powerpoint/2010/main" val="130775177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5C46D6-102C-4F1C-A50D-B755139B4E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F733D3-6416-4822-A722-E491BEAA53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2C4E2A-7618-4C13-B76F-350A301533CA}"/>
              </a:ext>
            </a:extLst>
          </p:cNvPr>
          <p:cNvSpPr>
            <a:spLocks noGrp="1" noChangeArrowheads="1"/>
          </p:cNvSpPr>
          <p:nvPr>
            <p:ph type="sldNum" sz="quarter" idx="12"/>
          </p:nvPr>
        </p:nvSpPr>
        <p:spPr>
          <a:ln/>
        </p:spPr>
        <p:txBody>
          <a:bodyPr/>
          <a:lstStyle>
            <a:lvl1pPr>
              <a:defRPr/>
            </a:lvl1pPr>
          </a:lstStyle>
          <a:p>
            <a:fld id="{93F5E96A-BF83-41A1-AAAE-E12F74F1256A}" type="slidenum">
              <a:rPr lang="en-US" altLang="en-US"/>
              <a:pPr/>
              <a:t>‹#›</a:t>
            </a:fld>
            <a:endParaRPr lang="en-US" altLang="en-US"/>
          </a:p>
        </p:txBody>
      </p:sp>
    </p:spTree>
    <p:extLst>
      <p:ext uri="{BB962C8B-B14F-4D97-AF65-F5344CB8AC3E}">
        <p14:creationId xmlns:p14="http://schemas.microsoft.com/office/powerpoint/2010/main" val="313746330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83BD8B4-B1E6-407E-8B94-4AE3FA5B2B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8D12A9-61D7-48D9-9C28-9AEC97CEBA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759D499-0957-473A-83DA-BCBA98E63C77}"/>
              </a:ext>
            </a:extLst>
          </p:cNvPr>
          <p:cNvSpPr>
            <a:spLocks noGrp="1" noChangeArrowheads="1"/>
          </p:cNvSpPr>
          <p:nvPr>
            <p:ph type="sldNum" sz="quarter" idx="12"/>
          </p:nvPr>
        </p:nvSpPr>
        <p:spPr>
          <a:ln/>
        </p:spPr>
        <p:txBody>
          <a:bodyPr/>
          <a:lstStyle>
            <a:lvl1pPr>
              <a:defRPr/>
            </a:lvl1pPr>
          </a:lstStyle>
          <a:p>
            <a:fld id="{D5BE9484-0EF2-4FD5-8353-1D6FDC5E5993}" type="slidenum">
              <a:rPr lang="en-US" altLang="en-US"/>
              <a:pPr/>
              <a:t>‹#›</a:t>
            </a:fld>
            <a:endParaRPr lang="en-US" altLang="en-US"/>
          </a:p>
        </p:txBody>
      </p:sp>
    </p:spTree>
    <p:extLst>
      <p:ext uri="{BB962C8B-B14F-4D97-AF65-F5344CB8AC3E}">
        <p14:creationId xmlns:p14="http://schemas.microsoft.com/office/powerpoint/2010/main" val="37675131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E9495A0-A6FA-49D4-831F-2C4FBEAD24A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A4479CDB-7DEB-4181-9DDC-885DE47130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783AB5C2-C739-4445-AA45-AC9B60B71F66}"/>
              </a:ext>
            </a:extLst>
          </p:cNvPr>
          <p:cNvSpPr>
            <a:spLocks noGrp="1" noChangeArrowheads="1"/>
          </p:cNvSpPr>
          <p:nvPr>
            <p:ph type="sldNum" sz="quarter" idx="12"/>
          </p:nvPr>
        </p:nvSpPr>
        <p:spPr>
          <a:ln/>
        </p:spPr>
        <p:txBody>
          <a:bodyPr/>
          <a:lstStyle>
            <a:lvl1pPr>
              <a:defRPr/>
            </a:lvl1pPr>
          </a:lstStyle>
          <a:p>
            <a:fld id="{69DE4D0A-21EE-494D-9032-EDFC1501A53E}" type="slidenum">
              <a:rPr lang="en-US" altLang="en-US"/>
              <a:pPr/>
              <a:t>‹#›</a:t>
            </a:fld>
            <a:endParaRPr lang="en-US" altLang="en-US"/>
          </a:p>
        </p:txBody>
      </p:sp>
    </p:spTree>
    <p:extLst>
      <p:ext uri="{BB962C8B-B14F-4D97-AF65-F5344CB8AC3E}">
        <p14:creationId xmlns:p14="http://schemas.microsoft.com/office/powerpoint/2010/main" val="338014284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2168"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262CA7C-8960-4F90-94AB-62E9ABD424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28B1CB-6E96-4A93-A09B-0BB3700381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76ABCAB-AF0C-4274-B0E5-5E0130C3E1DC}"/>
              </a:ext>
            </a:extLst>
          </p:cNvPr>
          <p:cNvSpPr>
            <a:spLocks noGrp="1" noChangeArrowheads="1"/>
          </p:cNvSpPr>
          <p:nvPr>
            <p:ph type="sldNum" sz="quarter" idx="12"/>
          </p:nvPr>
        </p:nvSpPr>
        <p:spPr>
          <a:ln/>
        </p:spPr>
        <p:txBody>
          <a:bodyPr/>
          <a:lstStyle>
            <a:lvl1pPr>
              <a:defRPr/>
            </a:lvl1pPr>
          </a:lstStyle>
          <a:p>
            <a:fld id="{C4F3099E-203C-4649-A566-B5A9E2248F25}" type="slidenum">
              <a:rPr lang="en-US" altLang="en-US"/>
              <a:pPr/>
              <a:t>‹#›</a:t>
            </a:fld>
            <a:endParaRPr lang="en-US" altLang="en-US"/>
          </a:p>
        </p:txBody>
      </p:sp>
    </p:spTree>
    <p:extLst>
      <p:ext uri="{BB962C8B-B14F-4D97-AF65-F5344CB8AC3E}">
        <p14:creationId xmlns:p14="http://schemas.microsoft.com/office/powerpoint/2010/main" val="337163146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E4CA26-3167-4552-8E6E-0306DBD2B63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520B5A3-E41E-4446-B05C-18823B5FC5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AD31A03-85DD-49D7-B936-8CC1284B39DE}"/>
              </a:ext>
            </a:extLst>
          </p:cNvPr>
          <p:cNvSpPr>
            <a:spLocks noGrp="1" noChangeArrowheads="1"/>
          </p:cNvSpPr>
          <p:nvPr>
            <p:ph type="sldNum" sz="quarter" idx="12"/>
          </p:nvPr>
        </p:nvSpPr>
        <p:spPr>
          <a:ln/>
        </p:spPr>
        <p:txBody>
          <a:bodyPr/>
          <a:lstStyle>
            <a:lvl1pPr>
              <a:defRPr/>
            </a:lvl1pPr>
          </a:lstStyle>
          <a:p>
            <a:fld id="{59BE5006-8F54-46A9-B1D7-77E1162A2D85}" type="slidenum">
              <a:rPr lang="en-US" altLang="en-US"/>
              <a:pPr/>
              <a:t>‹#›</a:t>
            </a:fld>
            <a:endParaRPr lang="en-US" altLang="en-US"/>
          </a:p>
        </p:txBody>
      </p:sp>
    </p:spTree>
    <p:extLst>
      <p:ext uri="{BB962C8B-B14F-4D97-AF65-F5344CB8AC3E}">
        <p14:creationId xmlns:p14="http://schemas.microsoft.com/office/powerpoint/2010/main" val="416829723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7EF411B-E44E-49E2-91CB-29FA3CA26D1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C0BD385-2419-4BBD-9DBD-D158A3F96D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780CD16-D64B-44DC-9E83-DDC7C885C758}"/>
              </a:ext>
            </a:extLst>
          </p:cNvPr>
          <p:cNvSpPr>
            <a:spLocks noGrp="1" noChangeArrowheads="1"/>
          </p:cNvSpPr>
          <p:nvPr>
            <p:ph type="sldNum" sz="quarter" idx="12"/>
          </p:nvPr>
        </p:nvSpPr>
        <p:spPr>
          <a:ln/>
        </p:spPr>
        <p:txBody>
          <a:bodyPr/>
          <a:lstStyle>
            <a:lvl1pPr>
              <a:defRPr/>
            </a:lvl1pPr>
          </a:lstStyle>
          <a:p>
            <a:fld id="{9EC8F2C4-C652-4732-8C85-C4E234C36222}" type="slidenum">
              <a:rPr lang="en-US" altLang="en-US"/>
              <a:pPr/>
              <a:t>‹#›</a:t>
            </a:fld>
            <a:endParaRPr lang="en-US" altLang="en-US"/>
          </a:p>
        </p:txBody>
      </p:sp>
    </p:spTree>
    <p:extLst>
      <p:ext uri="{BB962C8B-B14F-4D97-AF65-F5344CB8AC3E}">
        <p14:creationId xmlns:p14="http://schemas.microsoft.com/office/powerpoint/2010/main" val="89449284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B5390A0-EE02-41F7-86BB-2C593670420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781D1D7-3ECE-42AD-BD23-F787CB3614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827E661-0878-4ED1-A5CA-B14F04A8FEDC}"/>
              </a:ext>
            </a:extLst>
          </p:cNvPr>
          <p:cNvSpPr>
            <a:spLocks noGrp="1" noChangeArrowheads="1"/>
          </p:cNvSpPr>
          <p:nvPr>
            <p:ph type="sldNum" sz="quarter" idx="12"/>
          </p:nvPr>
        </p:nvSpPr>
        <p:spPr>
          <a:ln/>
        </p:spPr>
        <p:txBody>
          <a:bodyPr/>
          <a:lstStyle>
            <a:lvl1pPr>
              <a:defRPr/>
            </a:lvl1pPr>
          </a:lstStyle>
          <a:p>
            <a:fld id="{31086E63-368C-4A35-B402-1CE02C39E323}" type="slidenum">
              <a:rPr lang="en-US" altLang="en-US"/>
              <a:pPr/>
              <a:t>‹#›</a:t>
            </a:fld>
            <a:endParaRPr lang="en-US" altLang="en-US"/>
          </a:p>
        </p:txBody>
      </p:sp>
    </p:spTree>
    <p:extLst>
      <p:ext uri="{BB962C8B-B14F-4D97-AF65-F5344CB8AC3E}">
        <p14:creationId xmlns:p14="http://schemas.microsoft.com/office/powerpoint/2010/main" val="294154729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AC4506-E6CA-4E3D-A828-898C18B3D2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EF94B34-42CC-45A1-9BEB-123348FFE7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7F8F3E-D4D3-4977-ABF3-419830F54C44}"/>
              </a:ext>
            </a:extLst>
          </p:cNvPr>
          <p:cNvSpPr>
            <a:spLocks noGrp="1" noChangeArrowheads="1"/>
          </p:cNvSpPr>
          <p:nvPr>
            <p:ph type="sldNum" sz="quarter" idx="12"/>
          </p:nvPr>
        </p:nvSpPr>
        <p:spPr>
          <a:ln/>
        </p:spPr>
        <p:txBody>
          <a:bodyPr/>
          <a:lstStyle>
            <a:lvl1pPr>
              <a:defRPr/>
            </a:lvl1pPr>
          </a:lstStyle>
          <a:p>
            <a:fld id="{5685C21F-A952-4974-9107-AD884551A93E}" type="slidenum">
              <a:rPr lang="en-US" altLang="en-US"/>
              <a:pPr/>
              <a:t>‹#›</a:t>
            </a:fld>
            <a:endParaRPr lang="en-US" altLang="en-US"/>
          </a:p>
        </p:txBody>
      </p:sp>
    </p:spTree>
    <p:extLst>
      <p:ext uri="{BB962C8B-B14F-4D97-AF65-F5344CB8AC3E}">
        <p14:creationId xmlns:p14="http://schemas.microsoft.com/office/powerpoint/2010/main" val="207912512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16C263A-B6F8-4DCA-BB21-07C16908EB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85CE3C-E7FD-491F-8844-77D3323CE6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296388-2960-42D8-AE6D-2086EFF8D078}"/>
              </a:ext>
            </a:extLst>
          </p:cNvPr>
          <p:cNvSpPr>
            <a:spLocks noGrp="1" noChangeArrowheads="1"/>
          </p:cNvSpPr>
          <p:nvPr>
            <p:ph type="sldNum" sz="quarter" idx="12"/>
          </p:nvPr>
        </p:nvSpPr>
        <p:spPr>
          <a:ln/>
        </p:spPr>
        <p:txBody>
          <a:bodyPr/>
          <a:lstStyle>
            <a:lvl1pPr>
              <a:defRPr/>
            </a:lvl1pPr>
          </a:lstStyle>
          <a:p>
            <a:fld id="{674F5D5F-DDED-4A3B-B720-220BDF9F5134}" type="slidenum">
              <a:rPr lang="en-US" altLang="en-US"/>
              <a:pPr/>
              <a:t>‹#›</a:t>
            </a:fld>
            <a:endParaRPr lang="en-US" altLang="en-US"/>
          </a:p>
        </p:txBody>
      </p:sp>
    </p:spTree>
    <p:extLst>
      <p:ext uri="{BB962C8B-B14F-4D97-AF65-F5344CB8AC3E}">
        <p14:creationId xmlns:p14="http://schemas.microsoft.com/office/powerpoint/2010/main" val="333609330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EB979D-A816-433B-9DE0-FE96E67530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ACCB69-0015-4DF9-B2F9-86E08B910C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CC6A18-2933-4645-A88F-B1D594B10E79}"/>
              </a:ext>
            </a:extLst>
          </p:cNvPr>
          <p:cNvSpPr>
            <a:spLocks noGrp="1" noChangeArrowheads="1"/>
          </p:cNvSpPr>
          <p:nvPr>
            <p:ph type="sldNum" sz="quarter" idx="12"/>
          </p:nvPr>
        </p:nvSpPr>
        <p:spPr>
          <a:ln/>
        </p:spPr>
        <p:txBody>
          <a:bodyPr/>
          <a:lstStyle>
            <a:lvl1pPr>
              <a:defRPr/>
            </a:lvl1pPr>
          </a:lstStyle>
          <a:p>
            <a:fld id="{7AD33D4A-F722-4785-821C-C40A87985265}" type="slidenum">
              <a:rPr lang="en-US" altLang="en-US"/>
              <a:pPr/>
              <a:t>‹#›</a:t>
            </a:fld>
            <a:endParaRPr lang="en-US" altLang="en-US"/>
          </a:p>
        </p:txBody>
      </p:sp>
    </p:spTree>
    <p:extLst>
      <p:ext uri="{BB962C8B-B14F-4D97-AF65-F5344CB8AC3E}">
        <p14:creationId xmlns:p14="http://schemas.microsoft.com/office/powerpoint/2010/main" val="293048187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2167" y="228601"/>
            <a:ext cx="8337551"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F2C2DA-34C3-4B60-A8E6-641CABEE79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CCBCE3-A701-42C3-BBDF-8A1EE7C032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1E27C8-4321-449C-B03A-6CBA7CCBFB39}"/>
              </a:ext>
            </a:extLst>
          </p:cNvPr>
          <p:cNvSpPr>
            <a:spLocks noGrp="1" noChangeArrowheads="1"/>
          </p:cNvSpPr>
          <p:nvPr>
            <p:ph type="sldNum" sz="quarter" idx="12"/>
          </p:nvPr>
        </p:nvSpPr>
        <p:spPr>
          <a:ln/>
        </p:spPr>
        <p:txBody>
          <a:bodyPr/>
          <a:lstStyle>
            <a:lvl1pPr>
              <a:defRPr/>
            </a:lvl1pPr>
          </a:lstStyle>
          <a:p>
            <a:fld id="{5090B282-07E5-4035-ADCC-04ACAC73D24A}" type="slidenum">
              <a:rPr lang="en-US" altLang="en-US"/>
              <a:pPr/>
              <a:t>‹#›</a:t>
            </a:fld>
            <a:endParaRPr lang="en-US" altLang="en-US"/>
          </a:p>
        </p:txBody>
      </p:sp>
    </p:spTree>
    <p:extLst>
      <p:ext uri="{BB962C8B-B14F-4D97-AF65-F5344CB8AC3E}">
        <p14:creationId xmlns:p14="http://schemas.microsoft.com/office/powerpoint/2010/main" val="352180997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4">
            <a:extLst>
              <a:ext uri="{FF2B5EF4-FFF2-40B4-BE49-F238E27FC236}">
                <a16:creationId xmlns:a16="http://schemas.microsoft.com/office/drawing/2014/main" id="{A803AE71-4960-406D-ACA8-D15813A7B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60420"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7438821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2BB7464-30D5-4176-8A6B-64250C4699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577FC09-FAD7-490B-BFED-BA7641B824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AA728A0C-C03D-4780-8403-67F04192CB19}"/>
              </a:ext>
            </a:extLst>
          </p:cNvPr>
          <p:cNvSpPr>
            <a:spLocks noGrp="1" noChangeArrowheads="1"/>
          </p:cNvSpPr>
          <p:nvPr>
            <p:ph type="sldNum" sz="quarter" idx="12"/>
          </p:nvPr>
        </p:nvSpPr>
        <p:spPr>
          <a:ln/>
        </p:spPr>
        <p:txBody>
          <a:bodyPr/>
          <a:lstStyle>
            <a:lvl1pPr>
              <a:defRPr/>
            </a:lvl1pPr>
          </a:lstStyle>
          <a:p>
            <a:fld id="{8AE653CA-FC23-40FB-AFC5-8D724F5E627D}" type="slidenum">
              <a:rPr lang="en-US" altLang="en-US"/>
              <a:pPr/>
              <a:t>‹#›</a:t>
            </a:fld>
            <a:endParaRPr lang="en-US" altLang="en-US"/>
          </a:p>
        </p:txBody>
      </p:sp>
    </p:spTree>
    <p:extLst>
      <p:ext uri="{BB962C8B-B14F-4D97-AF65-F5344CB8AC3E}">
        <p14:creationId xmlns:p14="http://schemas.microsoft.com/office/powerpoint/2010/main" val="932645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0B42417-99BE-426A-AA0F-89125E832F7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79FDF3-3FD2-43ED-8C93-34BF943131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BBC033EB-2119-491E-BB46-F9F0DE384C8B}"/>
              </a:ext>
            </a:extLst>
          </p:cNvPr>
          <p:cNvSpPr>
            <a:spLocks noGrp="1" noChangeArrowheads="1"/>
          </p:cNvSpPr>
          <p:nvPr>
            <p:ph type="sldNum" sz="quarter" idx="12"/>
          </p:nvPr>
        </p:nvSpPr>
        <p:spPr>
          <a:ln/>
        </p:spPr>
        <p:txBody>
          <a:bodyPr/>
          <a:lstStyle>
            <a:lvl1pPr>
              <a:defRPr/>
            </a:lvl1pPr>
          </a:lstStyle>
          <a:p>
            <a:fld id="{9EC086ED-4155-4CBB-B91F-EC0B74A5AFE9}" type="slidenum">
              <a:rPr lang="en-US" altLang="en-US"/>
              <a:pPr/>
              <a:t>‹#›</a:t>
            </a:fld>
            <a:endParaRPr lang="en-US" altLang="en-US"/>
          </a:p>
        </p:txBody>
      </p:sp>
    </p:spTree>
    <p:extLst>
      <p:ext uri="{BB962C8B-B14F-4D97-AF65-F5344CB8AC3E}">
        <p14:creationId xmlns:p14="http://schemas.microsoft.com/office/powerpoint/2010/main" val="157085086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6F119DC-0DA0-4D7C-87A2-CFD300CE44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31AFE00-5B4E-4BAB-9C7E-D7F28CA596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8B32D5E-B7DC-48DC-93E4-8B771E255C3B}"/>
              </a:ext>
            </a:extLst>
          </p:cNvPr>
          <p:cNvSpPr>
            <a:spLocks noGrp="1" noChangeArrowheads="1"/>
          </p:cNvSpPr>
          <p:nvPr>
            <p:ph type="sldNum" sz="quarter" idx="12"/>
          </p:nvPr>
        </p:nvSpPr>
        <p:spPr>
          <a:ln/>
        </p:spPr>
        <p:txBody>
          <a:bodyPr/>
          <a:lstStyle>
            <a:lvl1pPr>
              <a:defRPr/>
            </a:lvl1pPr>
          </a:lstStyle>
          <a:p>
            <a:fld id="{8C3DEFF1-C651-4FF9-8F95-BF2BF37A386E}" type="slidenum">
              <a:rPr lang="en-US" altLang="en-US"/>
              <a:pPr/>
              <a:t>‹#›</a:t>
            </a:fld>
            <a:endParaRPr lang="en-US" altLang="en-US"/>
          </a:p>
        </p:txBody>
      </p:sp>
    </p:spTree>
    <p:extLst>
      <p:ext uri="{BB962C8B-B14F-4D97-AF65-F5344CB8AC3E}">
        <p14:creationId xmlns:p14="http://schemas.microsoft.com/office/powerpoint/2010/main" val="209955011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51200" y="1295400"/>
            <a:ext cx="4267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721600" y="1295400"/>
            <a:ext cx="4267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B6ED8B6-5225-4E75-9E3B-D2A06C356A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ADD6F5-1537-4FEA-9213-BB67F0D6DF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FBD1E7C-C208-42FD-95BC-CDB5BB78ECBE}"/>
              </a:ext>
            </a:extLst>
          </p:cNvPr>
          <p:cNvSpPr>
            <a:spLocks noGrp="1" noChangeArrowheads="1"/>
          </p:cNvSpPr>
          <p:nvPr>
            <p:ph type="sldNum" sz="quarter" idx="12"/>
          </p:nvPr>
        </p:nvSpPr>
        <p:spPr>
          <a:ln/>
        </p:spPr>
        <p:txBody>
          <a:bodyPr/>
          <a:lstStyle>
            <a:lvl1pPr>
              <a:defRPr/>
            </a:lvl1pPr>
          </a:lstStyle>
          <a:p>
            <a:fld id="{D8CB222E-EF0F-4827-94AE-6DDD2974F2A6}" type="slidenum">
              <a:rPr lang="en-US" altLang="en-US"/>
              <a:pPr/>
              <a:t>‹#›</a:t>
            </a:fld>
            <a:endParaRPr lang="en-US" altLang="en-US"/>
          </a:p>
        </p:txBody>
      </p:sp>
    </p:spTree>
    <p:extLst>
      <p:ext uri="{BB962C8B-B14F-4D97-AF65-F5344CB8AC3E}">
        <p14:creationId xmlns:p14="http://schemas.microsoft.com/office/powerpoint/2010/main" val="161760771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572A9121-C218-4061-BEAF-B60C2E48EC1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40FFBE4-695C-4ACF-8FA5-379D4A6C1D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18476716-30DC-43BF-AAD2-E7E0785F5C06}"/>
              </a:ext>
            </a:extLst>
          </p:cNvPr>
          <p:cNvSpPr>
            <a:spLocks noGrp="1" noChangeArrowheads="1"/>
          </p:cNvSpPr>
          <p:nvPr>
            <p:ph type="sldNum" sz="quarter" idx="12"/>
          </p:nvPr>
        </p:nvSpPr>
        <p:spPr>
          <a:ln/>
        </p:spPr>
        <p:txBody>
          <a:bodyPr/>
          <a:lstStyle>
            <a:lvl1pPr>
              <a:defRPr/>
            </a:lvl1pPr>
          </a:lstStyle>
          <a:p>
            <a:fld id="{843CE19E-AA27-4B2E-A881-06CA93CE106E}" type="slidenum">
              <a:rPr lang="en-US" altLang="en-US"/>
              <a:pPr/>
              <a:t>‹#›</a:t>
            </a:fld>
            <a:endParaRPr lang="en-US" altLang="en-US"/>
          </a:p>
        </p:txBody>
      </p:sp>
    </p:spTree>
    <p:extLst>
      <p:ext uri="{BB962C8B-B14F-4D97-AF65-F5344CB8AC3E}">
        <p14:creationId xmlns:p14="http://schemas.microsoft.com/office/powerpoint/2010/main" val="252060609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204A5DD4-BDA1-42AC-B693-D282BB06677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ADB12F7-FF26-42F7-9A03-A7F3DAD561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0D5BFC0-A19E-4CD5-834F-03C6C5B3F279}"/>
              </a:ext>
            </a:extLst>
          </p:cNvPr>
          <p:cNvSpPr>
            <a:spLocks noGrp="1" noChangeArrowheads="1"/>
          </p:cNvSpPr>
          <p:nvPr>
            <p:ph type="sldNum" sz="quarter" idx="12"/>
          </p:nvPr>
        </p:nvSpPr>
        <p:spPr>
          <a:ln/>
        </p:spPr>
        <p:txBody>
          <a:bodyPr/>
          <a:lstStyle>
            <a:lvl1pPr>
              <a:defRPr/>
            </a:lvl1pPr>
          </a:lstStyle>
          <a:p>
            <a:fld id="{2F1BCD16-DB2A-490B-AC5B-3131009BD599}" type="slidenum">
              <a:rPr lang="en-US" altLang="en-US"/>
              <a:pPr/>
              <a:t>‹#›</a:t>
            </a:fld>
            <a:endParaRPr lang="en-US" altLang="en-US"/>
          </a:p>
        </p:txBody>
      </p:sp>
    </p:spTree>
    <p:extLst>
      <p:ext uri="{BB962C8B-B14F-4D97-AF65-F5344CB8AC3E}">
        <p14:creationId xmlns:p14="http://schemas.microsoft.com/office/powerpoint/2010/main" val="261399625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669646C-D6ED-4CE5-8044-DD57DB8B7AE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935BBD0F-E175-405D-A9B5-DD45323248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D0D77D19-7C47-40C4-A1F5-AE863C22595A}"/>
              </a:ext>
            </a:extLst>
          </p:cNvPr>
          <p:cNvSpPr>
            <a:spLocks noGrp="1" noChangeArrowheads="1"/>
          </p:cNvSpPr>
          <p:nvPr>
            <p:ph type="sldNum" sz="quarter" idx="12"/>
          </p:nvPr>
        </p:nvSpPr>
        <p:spPr>
          <a:ln/>
        </p:spPr>
        <p:txBody>
          <a:bodyPr/>
          <a:lstStyle>
            <a:lvl1pPr>
              <a:defRPr/>
            </a:lvl1pPr>
          </a:lstStyle>
          <a:p>
            <a:fld id="{A652CB40-9ECB-4579-B0E0-E583118D7397}" type="slidenum">
              <a:rPr lang="en-US" altLang="en-US"/>
              <a:pPr/>
              <a:t>‹#›</a:t>
            </a:fld>
            <a:endParaRPr lang="en-US" altLang="en-US"/>
          </a:p>
        </p:txBody>
      </p:sp>
    </p:spTree>
    <p:extLst>
      <p:ext uri="{BB962C8B-B14F-4D97-AF65-F5344CB8AC3E}">
        <p14:creationId xmlns:p14="http://schemas.microsoft.com/office/powerpoint/2010/main" val="80936961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B134FF4-B97F-4221-88B3-06452748B3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6216A7-FF0E-4FF4-9585-248237F16E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2F5F7218-B5E7-4E3F-B4F3-7C19EAFF7AFF}"/>
              </a:ext>
            </a:extLst>
          </p:cNvPr>
          <p:cNvSpPr>
            <a:spLocks noGrp="1" noChangeArrowheads="1"/>
          </p:cNvSpPr>
          <p:nvPr>
            <p:ph type="sldNum" sz="quarter" idx="12"/>
          </p:nvPr>
        </p:nvSpPr>
        <p:spPr>
          <a:ln/>
        </p:spPr>
        <p:txBody>
          <a:bodyPr/>
          <a:lstStyle>
            <a:lvl1pPr>
              <a:defRPr/>
            </a:lvl1pPr>
          </a:lstStyle>
          <a:p>
            <a:fld id="{81DDBC6D-6D1E-4608-B0D7-17FA0033BD26}" type="slidenum">
              <a:rPr lang="en-US" altLang="en-US"/>
              <a:pPr/>
              <a:t>‹#›</a:t>
            </a:fld>
            <a:endParaRPr lang="en-US" altLang="en-US"/>
          </a:p>
        </p:txBody>
      </p:sp>
    </p:spTree>
    <p:extLst>
      <p:ext uri="{BB962C8B-B14F-4D97-AF65-F5344CB8AC3E}">
        <p14:creationId xmlns:p14="http://schemas.microsoft.com/office/powerpoint/2010/main" val="384200014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E68BF987-A64C-45BE-9E99-C9BD851722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FF50CF-E5F3-4108-A84D-24BE777221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AFD687E9-8C31-4224-9736-5F037392C5D3}"/>
              </a:ext>
            </a:extLst>
          </p:cNvPr>
          <p:cNvSpPr>
            <a:spLocks noGrp="1" noChangeArrowheads="1"/>
          </p:cNvSpPr>
          <p:nvPr>
            <p:ph type="sldNum" sz="quarter" idx="12"/>
          </p:nvPr>
        </p:nvSpPr>
        <p:spPr>
          <a:ln/>
        </p:spPr>
        <p:txBody>
          <a:bodyPr/>
          <a:lstStyle>
            <a:lvl1pPr>
              <a:defRPr/>
            </a:lvl1pPr>
          </a:lstStyle>
          <a:p>
            <a:fld id="{F45ACA25-6696-47D8-9C16-E21D58D8CE9A}" type="slidenum">
              <a:rPr lang="en-US" altLang="en-US"/>
              <a:pPr/>
              <a:t>‹#›</a:t>
            </a:fld>
            <a:endParaRPr lang="en-US" altLang="en-US"/>
          </a:p>
        </p:txBody>
      </p:sp>
    </p:spTree>
    <p:extLst>
      <p:ext uri="{BB962C8B-B14F-4D97-AF65-F5344CB8AC3E}">
        <p14:creationId xmlns:p14="http://schemas.microsoft.com/office/powerpoint/2010/main" val="63383755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C95F8FE-13B4-4A2D-ABB7-36158313BD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1EA16C6-CAE9-4F9F-84CA-6C2F0328A1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F5F3A31-3828-4A2C-9CC3-C9B879B82A43}"/>
              </a:ext>
            </a:extLst>
          </p:cNvPr>
          <p:cNvSpPr>
            <a:spLocks noGrp="1" noChangeArrowheads="1"/>
          </p:cNvSpPr>
          <p:nvPr>
            <p:ph type="sldNum" sz="quarter" idx="12"/>
          </p:nvPr>
        </p:nvSpPr>
        <p:spPr>
          <a:ln/>
        </p:spPr>
        <p:txBody>
          <a:bodyPr/>
          <a:lstStyle>
            <a:lvl1pPr>
              <a:defRPr/>
            </a:lvl1pPr>
          </a:lstStyle>
          <a:p>
            <a:fld id="{BD721719-5713-4073-B807-C04250ED651C}" type="slidenum">
              <a:rPr lang="en-US" altLang="en-US"/>
              <a:pPr/>
              <a:t>‹#›</a:t>
            </a:fld>
            <a:endParaRPr lang="en-US" altLang="en-US"/>
          </a:p>
        </p:txBody>
      </p:sp>
    </p:spTree>
    <p:extLst>
      <p:ext uri="{BB962C8B-B14F-4D97-AF65-F5344CB8AC3E}">
        <p14:creationId xmlns:p14="http://schemas.microsoft.com/office/powerpoint/2010/main" val="391485587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0200" y="381000"/>
            <a:ext cx="2768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810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CAC253D-6771-40CC-B272-F15910E64C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0B28A4C-0DB5-4C0E-AF23-DAA9D02154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51C518B-5DBA-43D7-AD59-164845137950}"/>
              </a:ext>
            </a:extLst>
          </p:cNvPr>
          <p:cNvSpPr>
            <a:spLocks noGrp="1" noChangeArrowheads="1"/>
          </p:cNvSpPr>
          <p:nvPr>
            <p:ph type="sldNum" sz="quarter" idx="12"/>
          </p:nvPr>
        </p:nvSpPr>
        <p:spPr>
          <a:ln/>
        </p:spPr>
        <p:txBody>
          <a:bodyPr/>
          <a:lstStyle>
            <a:lvl1pPr>
              <a:defRPr/>
            </a:lvl1pPr>
          </a:lstStyle>
          <a:p>
            <a:fld id="{2DEF9E97-BD10-49AB-ABF7-85CDD71A97C9}" type="slidenum">
              <a:rPr lang="en-US" altLang="en-US"/>
              <a:pPr/>
              <a:t>‹#›</a:t>
            </a:fld>
            <a:endParaRPr lang="en-US" altLang="en-US"/>
          </a:p>
        </p:txBody>
      </p:sp>
    </p:spTree>
    <p:extLst>
      <p:ext uri="{BB962C8B-B14F-4D97-AF65-F5344CB8AC3E}">
        <p14:creationId xmlns:p14="http://schemas.microsoft.com/office/powerpoint/2010/main" val="194019366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EFF4FD7-7A40-4571-9922-97D54189A3F5}"/>
              </a:ext>
            </a:extLst>
          </p:cNvPr>
          <p:cNvGrpSpPr>
            <a:grpSpLocks/>
          </p:cNvGrpSpPr>
          <p:nvPr/>
        </p:nvGrpSpPr>
        <p:grpSpPr bwMode="auto">
          <a:xfrm>
            <a:off x="1" y="1"/>
            <a:ext cx="12187767" cy="6850063"/>
            <a:chOff x="0" y="0"/>
            <a:chExt cx="5758" cy="4315"/>
          </a:xfrm>
        </p:grpSpPr>
        <p:grpSp>
          <p:nvGrpSpPr>
            <p:cNvPr id="5" name="Group 3">
              <a:extLst>
                <a:ext uri="{FF2B5EF4-FFF2-40B4-BE49-F238E27FC236}">
                  <a16:creationId xmlns:a16="http://schemas.microsoft.com/office/drawing/2014/main" id="{E1509538-1A60-49AB-BA71-0BB024F38826}"/>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A32A3250-B384-4851-B00B-0AB782158A09}"/>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3200"/>
              </a:p>
            </p:txBody>
          </p:sp>
          <p:sp>
            <p:nvSpPr>
              <p:cNvPr id="9" name="Freeform 5">
                <a:extLst>
                  <a:ext uri="{FF2B5EF4-FFF2-40B4-BE49-F238E27FC236}">
                    <a16:creationId xmlns:a16="http://schemas.microsoft.com/office/drawing/2014/main" id="{CEAED298-615C-41DF-A559-617C5A10BC6F}"/>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3200"/>
              </a:p>
            </p:txBody>
          </p:sp>
          <p:sp>
            <p:nvSpPr>
              <p:cNvPr id="10" name="Freeform 6">
                <a:extLst>
                  <a:ext uri="{FF2B5EF4-FFF2-40B4-BE49-F238E27FC236}">
                    <a16:creationId xmlns:a16="http://schemas.microsoft.com/office/drawing/2014/main" id="{761E7099-110E-44B4-A3A3-DF99D4672C96}"/>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3200"/>
              </a:p>
            </p:txBody>
          </p:sp>
          <p:sp>
            <p:nvSpPr>
              <p:cNvPr id="11" name="Freeform 7">
                <a:extLst>
                  <a:ext uri="{FF2B5EF4-FFF2-40B4-BE49-F238E27FC236}">
                    <a16:creationId xmlns:a16="http://schemas.microsoft.com/office/drawing/2014/main" id="{F6AFB4FF-52BA-4954-9685-34B300B2362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2" name="Freeform 8">
                <a:extLst>
                  <a:ext uri="{FF2B5EF4-FFF2-40B4-BE49-F238E27FC236}">
                    <a16:creationId xmlns:a16="http://schemas.microsoft.com/office/drawing/2014/main" id="{AED23F70-5773-466F-A61B-F3D8A91416AD}"/>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3200"/>
              </a:p>
            </p:txBody>
          </p:sp>
        </p:grpSp>
        <p:sp>
          <p:nvSpPr>
            <p:cNvPr id="6" name="Freeform 9">
              <a:extLst>
                <a:ext uri="{FF2B5EF4-FFF2-40B4-BE49-F238E27FC236}">
                  <a16:creationId xmlns:a16="http://schemas.microsoft.com/office/drawing/2014/main" id="{ECE24175-49BC-4F5F-BC47-ABA697FF8EA4}"/>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3200"/>
            </a:p>
          </p:txBody>
        </p:sp>
        <p:sp>
          <p:nvSpPr>
            <p:cNvPr id="7" name="Freeform 10">
              <a:extLst>
                <a:ext uri="{FF2B5EF4-FFF2-40B4-BE49-F238E27FC236}">
                  <a16:creationId xmlns:a16="http://schemas.microsoft.com/office/drawing/2014/main" id="{29BED8E9-2365-400D-B44A-A66A6762099D}"/>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grpSp>
      <p:sp>
        <p:nvSpPr>
          <p:cNvPr id="118795"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11879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a:extLst>
              <a:ext uri="{FF2B5EF4-FFF2-40B4-BE49-F238E27FC236}">
                <a16:creationId xmlns:a16="http://schemas.microsoft.com/office/drawing/2014/main" id="{76F25847-C478-456C-B7C0-B2695059135C}"/>
              </a:ext>
            </a:extLst>
          </p:cNvPr>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8387D80A-7EF2-4C42-9B97-32160F347E11}"/>
              </a:ext>
            </a:extLst>
          </p:cNvPr>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a:extLst>
              <a:ext uri="{FF2B5EF4-FFF2-40B4-BE49-F238E27FC236}">
                <a16:creationId xmlns:a16="http://schemas.microsoft.com/office/drawing/2014/main" id="{434FECA2-923A-48DA-BD5D-108B49BF54AB}"/>
              </a:ext>
            </a:extLst>
          </p:cNvPr>
          <p:cNvSpPr>
            <a:spLocks noGrp="1" noChangeArrowheads="1"/>
          </p:cNvSpPr>
          <p:nvPr>
            <p:ph type="sldNum" sz="quarter" idx="12"/>
          </p:nvPr>
        </p:nvSpPr>
        <p:spPr>
          <a:xfrm>
            <a:off x="8737600" y="6254750"/>
            <a:ext cx="2844800" cy="476250"/>
          </a:xfrm>
        </p:spPr>
        <p:txBody>
          <a:bodyPr/>
          <a:lstStyle>
            <a:lvl1pPr>
              <a:defRPr/>
            </a:lvl1pPr>
          </a:lstStyle>
          <a:p>
            <a:fld id="{25F4F257-5638-446B-889F-B05E32F45C1E}" type="slidenum">
              <a:rPr lang="en-US" altLang="en-US"/>
              <a:pPr/>
              <a:t>‹#›</a:t>
            </a:fld>
            <a:endParaRPr lang="en-US" altLang="en-US"/>
          </a:p>
        </p:txBody>
      </p:sp>
    </p:spTree>
    <p:extLst>
      <p:ext uri="{BB962C8B-B14F-4D97-AF65-F5344CB8AC3E}">
        <p14:creationId xmlns:p14="http://schemas.microsoft.com/office/powerpoint/2010/main" val="46437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7724016-69BB-497D-B34C-92BBF4F367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A0F6B1-62E7-41E1-A1EB-7B7D1F8B10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1BE8EA4C-5280-4966-ADAD-DF2D4A76BFDB}"/>
              </a:ext>
            </a:extLst>
          </p:cNvPr>
          <p:cNvSpPr>
            <a:spLocks noGrp="1" noChangeArrowheads="1"/>
          </p:cNvSpPr>
          <p:nvPr>
            <p:ph type="sldNum" sz="quarter" idx="12"/>
          </p:nvPr>
        </p:nvSpPr>
        <p:spPr>
          <a:ln/>
        </p:spPr>
        <p:txBody>
          <a:bodyPr/>
          <a:lstStyle>
            <a:lvl1pPr>
              <a:defRPr/>
            </a:lvl1pPr>
          </a:lstStyle>
          <a:p>
            <a:fld id="{58617EEE-197B-4DAE-BDFF-C201ED54EC9D}" type="slidenum">
              <a:rPr lang="en-US" altLang="en-US"/>
              <a:pPr/>
              <a:t>‹#›</a:t>
            </a:fld>
            <a:endParaRPr lang="en-US" altLang="en-US"/>
          </a:p>
        </p:txBody>
      </p:sp>
    </p:spTree>
    <p:extLst>
      <p:ext uri="{BB962C8B-B14F-4D97-AF65-F5344CB8AC3E}">
        <p14:creationId xmlns:p14="http://schemas.microsoft.com/office/powerpoint/2010/main" val="19534008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ADDD483B-2170-4EC6-8F01-D7519EA68D0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1A791F50-9288-46F6-BBFC-85C705AE5B14}"/>
              </a:ext>
            </a:extLst>
          </p:cNvPr>
          <p:cNvSpPr>
            <a:spLocks noGrp="1" noChangeArrowheads="1"/>
          </p:cNvSpPr>
          <p:nvPr>
            <p:ph type="sldNum" sz="quarter" idx="11"/>
          </p:nvPr>
        </p:nvSpPr>
        <p:spPr>
          <a:ln/>
        </p:spPr>
        <p:txBody>
          <a:bodyPr/>
          <a:lstStyle>
            <a:lvl1pPr>
              <a:defRPr/>
            </a:lvl1pPr>
          </a:lstStyle>
          <a:p>
            <a:fld id="{021EDD33-071C-4809-99CA-78E37CFB50E0}" type="slidenum">
              <a:rPr lang="en-US" altLang="en-US"/>
              <a:pPr/>
              <a:t>‹#›</a:t>
            </a:fld>
            <a:endParaRPr lang="en-US" altLang="en-US"/>
          </a:p>
        </p:txBody>
      </p:sp>
      <p:sp>
        <p:nvSpPr>
          <p:cNvPr id="6" name="Rectangle 14">
            <a:extLst>
              <a:ext uri="{FF2B5EF4-FFF2-40B4-BE49-F238E27FC236}">
                <a16:creationId xmlns:a16="http://schemas.microsoft.com/office/drawing/2014/main" id="{F948EFF7-9E5E-4867-AF7E-16E5DCD4B9F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58807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5D6AD7AD-6740-436F-9CC4-38C00B765F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B05DD80-424C-46CB-A7BF-603C96890948}"/>
              </a:ext>
            </a:extLst>
          </p:cNvPr>
          <p:cNvSpPr>
            <a:spLocks noGrp="1" noChangeArrowheads="1"/>
          </p:cNvSpPr>
          <p:nvPr>
            <p:ph type="sldNum" sz="quarter" idx="11"/>
          </p:nvPr>
        </p:nvSpPr>
        <p:spPr>
          <a:ln/>
        </p:spPr>
        <p:txBody>
          <a:bodyPr/>
          <a:lstStyle>
            <a:lvl1pPr>
              <a:defRPr/>
            </a:lvl1pPr>
          </a:lstStyle>
          <a:p>
            <a:fld id="{C911434C-18B1-45E9-A2BC-6C208E56D639}" type="slidenum">
              <a:rPr lang="en-US" altLang="en-US"/>
              <a:pPr/>
              <a:t>‹#›</a:t>
            </a:fld>
            <a:endParaRPr lang="en-US" altLang="en-US"/>
          </a:p>
        </p:txBody>
      </p:sp>
      <p:sp>
        <p:nvSpPr>
          <p:cNvPr id="6" name="Rectangle 14">
            <a:extLst>
              <a:ext uri="{FF2B5EF4-FFF2-40B4-BE49-F238E27FC236}">
                <a16:creationId xmlns:a16="http://schemas.microsoft.com/office/drawing/2014/main" id="{1EF16F37-B56C-4BB1-8690-4E05027DCA1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047551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C5892553-0400-407B-9F86-C7548C78A0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BDB568D-8FDA-4D28-8411-2D104C10ED8D}"/>
              </a:ext>
            </a:extLst>
          </p:cNvPr>
          <p:cNvSpPr>
            <a:spLocks noGrp="1" noChangeArrowheads="1"/>
          </p:cNvSpPr>
          <p:nvPr>
            <p:ph type="sldNum" sz="quarter" idx="11"/>
          </p:nvPr>
        </p:nvSpPr>
        <p:spPr>
          <a:ln/>
        </p:spPr>
        <p:txBody>
          <a:bodyPr/>
          <a:lstStyle>
            <a:lvl1pPr>
              <a:defRPr/>
            </a:lvl1pPr>
          </a:lstStyle>
          <a:p>
            <a:fld id="{30A9D51B-BE27-4E83-853A-31FD0727266F}" type="slidenum">
              <a:rPr lang="en-US" altLang="en-US"/>
              <a:pPr/>
              <a:t>‹#›</a:t>
            </a:fld>
            <a:endParaRPr lang="en-US" altLang="en-US"/>
          </a:p>
        </p:txBody>
      </p:sp>
      <p:sp>
        <p:nvSpPr>
          <p:cNvPr id="7" name="Rectangle 14">
            <a:extLst>
              <a:ext uri="{FF2B5EF4-FFF2-40B4-BE49-F238E27FC236}">
                <a16:creationId xmlns:a16="http://schemas.microsoft.com/office/drawing/2014/main" id="{3AE1CDF9-4FCB-4C4A-80DA-B72C2701071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633247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68E69C09-E8B1-4287-A08C-CF1FFE2CA14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4B872219-2811-4756-8316-85D912042FAF}"/>
              </a:ext>
            </a:extLst>
          </p:cNvPr>
          <p:cNvSpPr>
            <a:spLocks noGrp="1" noChangeArrowheads="1"/>
          </p:cNvSpPr>
          <p:nvPr>
            <p:ph type="sldNum" sz="quarter" idx="11"/>
          </p:nvPr>
        </p:nvSpPr>
        <p:spPr>
          <a:ln/>
        </p:spPr>
        <p:txBody>
          <a:bodyPr/>
          <a:lstStyle>
            <a:lvl1pPr>
              <a:defRPr/>
            </a:lvl1pPr>
          </a:lstStyle>
          <a:p>
            <a:fld id="{9B01D9C3-251D-4012-A3B7-CF152108AA67}" type="slidenum">
              <a:rPr lang="en-US" altLang="en-US"/>
              <a:pPr/>
              <a:t>‹#›</a:t>
            </a:fld>
            <a:endParaRPr lang="en-US" altLang="en-US"/>
          </a:p>
        </p:txBody>
      </p:sp>
      <p:sp>
        <p:nvSpPr>
          <p:cNvPr id="9" name="Rectangle 14">
            <a:extLst>
              <a:ext uri="{FF2B5EF4-FFF2-40B4-BE49-F238E27FC236}">
                <a16:creationId xmlns:a16="http://schemas.microsoft.com/office/drawing/2014/main" id="{7E098561-5959-45A0-A7BB-E5D76E3B5DE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500128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FF0F5AF0-FF42-4374-A6EB-D3D4AA1AE0D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D23C9181-0223-40AF-98E3-CC886EFD72C3}"/>
              </a:ext>
            </a:extLst>
          </p:cNvPr>
          <p:cNvSpPr>
            <a:spLocks noGrp="1" noChangeArrowheads="1"/>
          </p:cNvSpPr>
          <p:nvPr>
            <p:ph type="sldNum" sz="quarter" idx="11"/>
          </p:nvPr>
        </p:nvSpPr>
        <p:spPr>
          <a:ln/>
        </p:spPr>
        <p:txBody>
          <a:bodyPr/>
          <a:lstStyle>
            <a:lvl1pPr>
              <a:defRPr/>
            </a:lvl1pPr>
          </a:lstStyle>
          <a:p>
            <a:fld id="{59F46517-FFD4-4FFF-B6C7-F393D41C80BE}" type="slidenum">
              <a:rPr lang="en-US" altLang="en-US"/>
              <a:pPr/>
              <a:t>‹#›</a:t>
            </a:fld>
            <a:endParaRPr lang="en-US" altLang="en-US"/>
          </a:p>
        </p:txBody>
      </p:sp>
      <p:sp>
        <p:nvSpPr>
          <p:cNvPr id="5" name="Rectangle 14">
            <a:extLst>
              <a:ext uri="{FF2B5EF4-FFF2-40B4-BE49-F238E27FC236}">
                <a16:creationId xmlns:a16="http://schemas.microsoft.com/office/drawing/2014/main" id="{6F7E1056-AB60-4FFB-B9A5-34F63CB9418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460124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DAC9994-A65B-4710-91AB-88763E95E3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207CEDB5-59D4-47B4-BA58-71E2B626D337}"/>
              </a:ext>
            </a:extLst>
          </p:cNvPr>
          <p:cNvSpPr>
            <a:spLocks noGrp="1" noChangeArrowheads="1"/>
          </p:cNvSpPr>
          <p:nvPr>
            <p:ph type="sldNum" sz="quarter" idx="11"/>
          </p:nvPr>
        </p:nvSpPr>
        <p:spPr>
          <a:ln/>
        </p:spPr>
        <p:txBody>
          <a:bodyPr/>
          <a:lstStyle>
            <a:lvl1pPr>
              <a:defRPr/>
            </a:lvl1pPr>
          </a:lstStyle>
          <a:p>
            <a:fld id="{AEA1F78A-FB2D-4B6D-98B1-44FE70A49E32}" type="slidenum">
              <a:rPr lang="en-US" altLang="en-US"/>
              <a:pPr/>
              <a:t>‹#›</a:t>
            </a:fld>
            <a:endParaRPr lang="en-US" altLang="en-US"/>
          </a:p>
        </p:txBody>
      </p:sp>
      <p:sp>
        <p:nvSpPr>
          <p:cNvPr id="4" name="Rectangle 14">
            <a:extLst>
              <a:ext uri="{FF2B5EF4-FFF2-40B4-BE49-F238E27FC236}">
                <a16:creationId xmlns:a16="http://schemas.microsoft.com/office/drawing/2014/main" id="{92230298-EC61-4F27-BD7E-6627C5C7434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54967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56927A15-8850-4C02-A4EF-7B28AB439E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6DD89556-3186-477F-A8BE-37391DD05262}"/>
              </a:ext>
            </a:extLst>
          </p:cNvPr>
          <p:cNvSpPr>
            <a:spLocks noGrp="1" noChangeArrowheads="1"/>
          </p:cNvSpPr>
          <p:nvPr>
            <p:ph type="sldNum" sz="quarter" idx="11"/>
          </p:nvPr>
        </p:nvSpPr>
        <p:spPr>
          <a:ln/>
        </p:spPr>
        <p:txBody>
          <a:bodyPr/>
          <a:lstStyle>
            <a:lvl1pPr>
              <a:defRPr/>
            </a:lvl1pPr>
          </a:lstStyle>
          <a:p>
            <a:fld id="{202C1FD2-E9BB-4574-8F09-6CA408A926BB}" type="slidenum">
              <a:rPr lang="en-US" altLang="en-US"/>
              <a:pPr/>
              <a:t>‹#›</a:t>
            </a:fld>
            <a:endParaRPr lang="en-US" altLang="en-US"/>
          </a:p>
        </p:txBody>
      </p:sp>
      <p:sp>
        <p:nvSpPr>
          <p:cNvPr id="7" name="Rectangle 14">
            <a:extLst>
              <a:ext uri="{FF2B5EF4-FFF2-40B4-BE49-F238E27FC236}">
                <a16:creationId xmlns:a16="http://schemas.microsoft.com/office/drawing/2014/main" id="{C80A1460-AE79-403E-B898-E51848B4C45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613166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0CAB1330-5F0E-4680-97FC-128F8E4DEA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94A6AE84-7946-4E92-8D0D-4FAD7B8D94E6}"/>
              </a:ext>
            </a:extLst>
          </p:cNvPr>
          <p:cNvSpPr>
            <a:spLocks noGrp="1" noChangeArrowheads="1"/>
          </p:cNvSpPr>
          <p:nvPr>
            <p:ph type="sldNum" sz="quarter" idx="11"/>
          </p:nvPr>
        </p:nvSpPr>
        <p:spPr>
          <a:ln/>
        </p:spPr>
        <p:txBody>
          <a:bodyPr/>
          <a:lstStyle>
            <a:lvl1pPr>
              <a:defRPr/>
            </a:lvl1pPr>
          </a:lstStyle>
          <a:p>
            <a:fld id="{54008187-8120-4885-B7E7-AD65ACE11F94}" type="slidenum">
              <a:rPr lang="en-US" altLang="en-US"/>
              <a:pPr/>
              <a:t>‹#›</a:t>
            </a:fld>
            <a:endParaRPr lang="en-US" altLang="en-US"/>
          </a:p>
        </p:txBody>
      </p:sp>
      <p:sp>
        <p:nvSpPr>
          <p:cNvPr id="7" name="Rectangle 14">
            <a:extLst>
              <a:ext uri="{FF2B5EF4-FFF2-40B4-BE49-F238E27FC236}">
                <a16:creationId xmlns:a16="http://schemas.microsoft.com/office/drawing/2014/main" id="{AEE0FA97-4A3D-4D70-8C74-9180E04C8B1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276228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9FA3DE5-EAAC-4239-8C3E-CD08906FCA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DB20FCF-0972-4E4A-9B7B-4931F771744E}"/>
              </a:ext>
            </a:extLst>
          </p:cNvPr>
          <p:cNvSpPr>
            <a:spLocks noGrp="1" noChangeArrowheads="1"/>
          </p:cNvSpPr>
          <p:nvPr>
            <p:ph type="sldNum" sz="quarter" idx="11"/>
          </p:nvPr>
        </p:nvSpPr>
        <p:spPr>
          <a:ln/>
        </p:spPr>
        <p:txBody>
          <a:bodyPr/>
          <a:lstStyle>
            <a:lvl1pPr>
              <a:defRPr/>
            </a:lvl1pPr>
          </a:lstStyle>
          <a:p>
            <a:fld id="{47548723-D9CC-465D-A59E-684A5DA6CE9E}" type="slidenum">
              <a:rPr lang="en-US" altLang="en-US"/>
              <a:pPr/>
              <a:t>‹#›</a:t>
            </a:fld>
            <a:endParaRPr lang="en-US" altLang="en-US"/>
          </a:p>
        </p:txBody>
      </p:sp>
      <p:sp>
        <p:nvSpPr>
          <p:cNvPr id="6" name="Rectangle 14">
            <a:extLst>
              <a:ext uri="{FF2B5EF4-FFF2-40B4-BE49-F238E27FC236}">
                <a16:creationId xmlns:a16="http://schemas.microsoft.com/office/drawing/2014/main" id="{40483458-F8CE-45AA-B9F7-743737A6220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33489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EF3AF39-3AF7-4C8F-8A6E-5AC0978EEC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C614FA41-9784-45E0-981B-E9303FE5BB8B}"/>
              </a:ext>
            </a:extLst>
          </p:cNvPr>
          <p:cNvSpPr>
            <a:spLocks noGrp="1" noChangeArrowheads="1"/>
          </p:cNvSpPr>
          <p:nvPr>
            <p:ph type="sldNum" sz="quarter" idx="11"/>
          </p:nvPr>
        </p:nvSpPr>
        <p:spPr>
          <a:ln/>
        </p:spPr>
        <p:txBody>
          <a:bodyPr/>
          <a:lstStyle>
            <a:lvl1pPr>
              <a:defRPr/>
            </a:lvl1pPr>
          </a:lstStyle>
          <a:p>
            <a:fld id="{E3C230CB-2273-4EEE-8AFF-3B24E8E3E4FB}" type="slidenum">
              <a:rPr lang="en-US" altLang="en-US"/>
              <a:pPr/>
              <a:t>‹#›</a:t>
            </a:fld>
            <a:endParaRPr lang="en-US" altLang="en-US"/>
          </a:p>
        </p:txBody>
      </p:sp>
      <p:sp>
        <p:nvSpPr>
          <p:cNvPr id="6" name="Rectangle 14">
            <a:extLst>
              <a:ext uri="{FF2B5EF4-FFF2-40B4-BE49-F238E27FC236}">
                <a16:creationId xmlns:a16="http://schemas.microsoft.com/office/drawing/2014/main" id="{43D3F778-62A2-486B-8FBA-F11C3A05C98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93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w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8.png"/><Relationship Id="rId2" Type="http://schemas.openxmlformats.org/officeDocument/2006/relationships/slideLayout" Target="../slideLayouts/slideLayout57.xml"/><Relationship Id="rId16" Type="http://schemas.openxmlformats.org/officeDocument/2006/relationships/image" Target="../media/image7.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6.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2" descr="3">
            <a:extLst>
              <a:ext uri="{FF2B5EF4-FFF2-40B4-BE49-F238E27FC236}">
                <a16:creationId xmlns:a16="http://schemas.microsoft.com/office/drawing/2014/main" id="{6565D0BB-F551-4D03-A7A0-3CFA56B250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7767"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id="{3D45E77D-4C53-44E4-ACD0-15036468A9E1}"/>
              </a:ext>
            </a:extLst>
          </p:cNvPr>
          <p:cNvSpPr>
            <a:spLocks noGrp="1" noChangeArrowheads="1"/>
          </p:cNvSpPr>
          <p:nvPr>
            <p:ph type="title"/>
          </p:nvPr>
        </p:nvSpPr>
        <p:spPr bwMode="auto">
          <a:xfrm>
            <a:off x="1219200" y="0"/>
            <a:ext cx="9753600" cy="11430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6868" name="Rectangle 4">
            <a:extLst>
              <a:ext uri="{FF2B5EF4-FFF2-40B4-BE49-F238E27FC236}">
                <a16:creationId xmlns:a16="http://schemas.microsoft.com/office/drawing/2014/main" id="{C8F9B50E-8160-4E9B-BBC0-9D6AC1A95054}"/>
              </a:ext>
            </a:extLst>
          </p:cNvPr>
          <p:cNvSpPr>
            <a:spLocks noGrp="1" noChangeArrowheads="1"/>
          </p:cNvSpPr>
          <p:nvPr>
            <p:ph type="body" idx="1"/>
          </p:nvPr>
        </p:nvSpPr>
        <p:spPr bwMode="auto">
          <a:xfrm>
            <a:off x="1219200" y="1371600"/>
            <a:ext cx="9855200" cy="4648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9" name="Rectangle 5">
            <a:extLst>
              <a:ext uri="{FF2B5EF4-FFF2-40B4-BE49-F238E27FC236}">
                <a16:creationId xmlns:a16="http://schemas.microsoft.com/office/drawing/2014/main" id="{DD572C33-1484-4A2E-A38B-537060E41530}"/>
              </a:ext>
            </a:extLst>
          </p:cNvPr>
          <p:cNvSpPr>
            <a:spLocks noGrp="1" noChangeArrowheads="1"/>
          </p:cNvSpPr>
          <p:nvPr>
            <p:ph type="dt" sz="half" idx="2"/>
          </p:nvPr>
        </p:nvSpPr>
        <p:spPr bwMode="auto">
          <a:xfrm>
            <a:off x="12192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Times New Roman" pitchFamily="18" charset="0"/>
              </a:defRPr>
            </a:lvl1pPr>
          </a:lstStyle>
          <a:p>
            <a:pPr>
              <a:defRPr/>
            </a:pPr>
            <a:endParaRPr lang="en-US"/>
          </a:p>
        </p:txBody>
      </p:sp>
      <p:sp>
        <p:nvSpPr>
          <p:cNvPr id="36870" name="Rectangle 6">
            <a:extLst>
              <a:ext uri="{FF2B5EF4-FFF2-40B4-BE49-F238E27FC236}">
                <a16:creationId xmlns:a16="http://schemas.microsoft.com/office/drawing/2014/main" id="{F4DF44C4-4689-4946-A34F-82FEDBD338A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Times New Roman" pitchFamily="18" charset="0"/>
              </a:defRPr>
            </a:lvl1pPr>
          </a:lstStyle>
          <a:p>
            <a:pPr>
              <a:defRPr/>
            </a:pPr>
            <a:endParaRPr lang="en-US"/>
          </a:p>
        </p:txBody>
      </p:sp>
      <p:sp>
        <p:nvSpPr>
          <p:cNvPr id="36871" name="Rectangle 7">
            <a:extLst>
              <a:ext uri="{FF2B5EF4-FFF2-40B4-BE49-F238E27FC236}">
                <a16:creationId xmlns:a16="http://schemas.microsoft.com/office/drawing/2014/main" id="{1738F780-07FE-49D5-8FD3-48EC54B13692}"/>
              </a:ext>
            </a:extLst>
          </p:cNvPr>
          <p:cNvSpPr>
            <a:spLocks noGrp="1" noChangeArrowheads="1"/>
          </p:cNvSpPr>
          <p:nvPr>
            <p:ph type="sldNum" sz="quarter" idx="4"/>
          </p:nvPr>
        </p:nvSpPr>
        <p:spPr bwMode="auto">
          <a:xfrm>
            <a:off x="853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New Roman" panose="02020603050405020304" pitchFamily="18" charset="0"/>
              </a:defRPr>
            </a:lvl1pPr>
          </a:lstStyle>
          <a:p>
            <a:fld id="{0E7E404C-55AB-4D09-9124-46200979616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dissolve">
                                      <p:cBhvr>
                                        <p:cTn id="7" dur="500"/>
                                        <p:tgtEl>
                                          <p:spTgt spid="36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8">
                                            <p:txEl>
                                              <p:pRg st="0" end="0"/>
                                            </p:txEl>
                                          </p:spTgt>
                                        </p:tgtEl>
                                        <p:attrNameLst>
                                          <p:attrName>style.visibility</p:attrName>
                                        </p:attrNameLst>
                                      </p:cBhvr>
                                      <p:to>
                                        <p:strVal val="visible"/>
                                      </p:to>
                                    </p:set>
                                    <p:animEffect transition="in" filter="dissolve">
                                      <p:cBhvr>
                                        <p:cTn id="12" dur="500"/>
                                        <p:tgtEl>
                                          <p:spTgt spid="36868">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6868">
                                            <p:txEl>
                                              <p:pRg st="1" end="1"/>
                                            </p:txEl>
                                          </p:spTgt>
                                        </p:tgtEl>
                                        <p:attrNameLst>
                                          <p:attrName>style.visibility</p:attrName>
                                        </p:attrNameLst>
                                      </p:cBhvr>
                                      <p:to>
                                        <p:strVal val="visible"/>
                                      </p:to>
                                    </p:set>
                                    <p:animEffect transition="in" filter="dissolve">
                                      <p:cBhvr>
                                        <p:cTn id="15" dur="500"/>
                                        <p:tgtEl>
                                          <p:spTgt spid="36868">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6868">
                                            <p:txEl>
                                              <p:pRg st="2" end="2"/>
                                            </p:txEl>
                                          </p:spTgt>
                                        </p:tgtEl>
                                        <p:attrNameLst>
                                          <p:attrName>style.visibility</p:attrName>
                                        </p:attrNameLst>
                                      </p:cBhvr>
                                      <p:to>
                                        <p:strVal val="visible"/>
                                      </p:to>
                                    </p:set>
                                    <p:animEffect transition="in" filter="dissolve">
                                      <p:cBhvr>
                                        <p:cTn id="18" dur="500"/>
                                        <p:tgtEl>
                                          <p:spTgt spid="36868">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6868">
                                            <p:txEl>
                                              <p:pRg st="3" end="3"/>
                                            </p:txEl>
                                          </p:spTgt>
                                        </p:tgtEl>
                                        <p:attrNameLst>
                                          <p:attrName>style.visibility</p:attrName>
                                        </p:attrNameLst>
                                      </p:cBhvr>
                                      <p:to>
                                        <p:strVal val="visible"/>
                                      </p:to>
                                    </p:set>
                                    <p:animEffect transition="in" filter="dissolve">
                                      <p:cBhvr>
                                        <p:cTn id="21" dur="500"/>
                                        <p:tgtEl>
                                          <p:spTgt spid="36868">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6868">
                                            <p:txEl>
                                              <p:pRg st="4" end="4"/>
                                            </p:txEl>
                                          </p:spTgt>
                                        </p:tgtEl>
                                        <p:attrNameLst>
                                          <p:attrName>style.visibility</p:attrName>
                                        </p:attrNameLst>
                                      </p:cBhvr>
                                      <p:to>
                                        <p:strVal val="visible"/>
                                      </p:to>
                                    </p:set>
                                    <p:animEffect transition="in" filter="dissolve">
                                      <p:cBhvr>
                                        <p:cTn id="24" dur="500"/>
                                        <p:tgtEl>
                                          <p:spTgt spid="368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build="p">
        <p:tmplLst>
          <p:tmpl lvl="1">
            <p:tnLst>
              <p:par>
                <p:cTn presetID="9"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animEffect transition="in" filter="dissolve">
                      <p:cBhvr>
                        <p:cTn dur="500"/>
                        <p:tgtEl>
                          <p:spTgt spid="3686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animEffect transition="in" filter="dissolve">
                      <p:cBhvr>
                        <p:cTn dur="500"/>
                        <p:tgtEl>
                          <p:spTgt spid="3686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animEffect transition="in" filter="dissolve">
                      <p:cBhvr>
                        <p:cTn dur="500"/>
                        <p:tgtEl>
                          <p:spTgt spid="3686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animEffect transition="in" filter="dissolve">
                      <p:cBhvr>
                        <p:cTn dur="500"/>
                        <p:tgtEl>
                          <p:spTgt spid="3686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animEffect transition="in" filter="dissolve">
                      <p:cBhvr>
                        <p:cTn dur="500"/>
                        <p:tgtEl>
                          <p:spTgt spid="36868"/>
                        </p:tgtEl>
                      </p:cBhvr>
                    </p:animEffect>
                  </p:childTnLst>
                </p:cTn>
              </p:par>
            </p:tnLst>
          </p:tmpl>
        </p:tmplLst>
      </p:bldP>
    </p:bld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fontAlgn="base">
        <a:spcBef>
          <a:spcPct val="0"/>
        </a:spcBef>
        <a:spcAft>
          <a:spcPct val="0"/>
        </a:spcAft>
        <a:defRPr sz="3200" b="1">
          <a:solidFill>
            <a:schemeClr val="bg1"/>
          </a:solidFill>
          <a:latin typeface="Verdana" pitchFamily="34" charset="0"/>
        </a:defRPr>
      </a:lvl6pPr>
      <a:lvl7pPr marL="914400" algn="ctr" rtl="0" fontAlgn="base">
        <a:spcBef>
          <a:spcPct val="0"/>
        </a:spcBef>
        <a:spcAft>
          <a:spcPct val="0"/>
        </a:spcAft>
        <a:defRPr sz="3200" b="1">
          <a:solidFill>
            <a:schemeClr val="bg1"/>
          </a:solidFill>
          <a:latin typeface="Verdana" pitchFamily="34" charset="0"/>
        </a:defRPr>
      </a:lvl7pPr>
      <a:lvl8pPr marL="1371600" algn="ctr" rtl="0" fontAlgn="base">
        <a:spcBef>
          <a:spcPct val="0"/>
        </a:spcBef>
        <a:spcAft>
          <a:spcPct val="0"/>
        </a:spcAft>
        <a:defRPr sz="3200" b="1">
          <a:solidFill>
            <a:schemeClr val="bg1"/>
          </a:solidFill>
          <a:latin typeface="Verdana" pitchFamily="34" charset="0"/>
        </a:defRPr>
      </a:lvl8pPr>
      <a:lvl9pPr marL="1828800" algn="ctr"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0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50" name="Picture 2" descr="4_1">
            <a:extLst>
              <a:ext uri="{FF2B5EF4-FFF2-40B4-BE49-F238E27FC236}">
                <a16:creationId xmlns:a16="http://schemas.microsoft.com/office/drawing/2014/main" id="{88D005F9-E955-4F1E-A3D4-0B9A753992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7767"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C0A41963-CC26-469D-9F73-2AD750100DD4}"/>
              </a:ext>
            </a:extLst>
          </p:cNvPr>
          <p:cNvSpPr>
            <a:spLocks noGrp="1" noChangeArrowheads="1"/>
          </p:cNvSpPr>
          <p:nvPr>
            <p:ph type="title"/>
          </p:nvPr>
        </p:nvSpPr>
        <p:spPr bwMode="auto">
          <a:xfrm>
            <a:off x="1219200" y="0"/>
            <a:ext cx="975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8916" name="Rectangle 4">
            <a:extLst>
              <a:ext uri="{FF2B5EF4-FFF2-40B4-BE49-F238E27FC236}">
                <a16:creationId xmlns:a16="http://schemas.microsoft.com/office/drawing/2014/main" id="{79D301B0-EA67-492D-A842-91C41984C4A6}"/>
              </a:ext>
            </a:extLst>
          </p:cNvPr>
          <p:cNvSpPr>
            <a:spLocks noGrp="1" noChangeArrowheads="1"/>
          </p:cNvSpPr>
          <p:nvPr>
            <p:ph type="body" idx="1"/>
          </p:nvPr>
        </p:nvSpPr>
        <p:spPr bwMode="auto">
          <a:xfrm>
            <a:off x="1219200" y="1371600"/>
            <a:ext cx="9855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8917" name="Rectangle 5">
            <a:extLst>
              <a:ext uri="{FF2B5EF4-FFF2-40B4-BE49-F238E27FC236}">
                <a16:creationId xmlns:a16="http://schemas.microsoft.com/office/drawing/2014/main" id="{AAF80923-EBA2-4681-9358-FA5D2AFD3BBE}"/>
              </a:ext>
            </a:extLst>
          </p:cNvPr>
          <p:cNvSpPr>
            <a:spLocks noGrp="1" noChangeArrowheads="1"/>
          </p:cNvSpPr>
          <p:nvPr>
            <p:ph type="dt" sz="half" idx="2"/>
          </p:nvPr>
        </p:nvSpPr>
        <p:spPr bwMode="auto">
          <a:xfrm>
            <a:off x="12192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Times New Roman" pitchFamily="18" charset="0"/>
              </a:defRPr>
            </a:lvl1pPr>
          </a:lstStyle>
          <a:p>
            <a:pPr>
              <a:defRPr/>
            </a:pPr>
            <a:endParaRPr lang="en-US"/>
          </a:p>
        </p:txBody>
      </p:sp>
      <p:sp>
        <p:nvSpPr>
          <p:cNvPr id="38918" name="Rectangle 6">
            <a:extLst>
              <a:ext uri="{FF2B5EF4-FFF2-40B4-BE49-F238E27FC236}">
                <a16:creationId xmlns:a16="http://schemas.microsoft.com/office/drawing/2014/main" id="{0349FEB0-A023-4982-B4CE-E7F3B07F6D12}"/>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Times New Roman" pitchFamily="18" charset="0"/>
              </a:defRPr>
            </a:lvl1pPr>
          </a:lstStyle>
          <a:p>
            <a:pPr>
              <a:defRPr/>
            </a:pPr>
            <a:endParaRPr lang="en-US"/>
          </a:p>
        </p:txBody>
      </p:sp>
      <p:sp>
        <p:nvSpPr>
          <p:cNvPr id="38919" name="Rectangle 7">
            <a:extLst>
              <a:ext uri="{FF2B5EF4-FFF2-40B4-BE49-F238E27FC236}">
                <a16:creationId xmlns:a16="http://schemas.microsoft.com/office/drawing/2014/main" id="{FD1FA412-AADD-4868-8765-2926F2704A7D}"/>
              </a:ext>
            </a:extLst>
          </p:cNvPr>
          <p:cNvSpPr>
            <a:spLocks noGrp="1" noChangeArrowheads="1"/>
          </p:cNvSpPr>
          <p:nvPr>
            <p:ph type="sldNum" sz="quarter" idx="4"/>
          </p:nvPr>
        </p:nvSpPr>
        <p:spPr bwMode="auto">
          <a:xfrm>
            <a:off x="853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New Roman" panose="02020603050405020304" pitchFamily="18" charset="0"/>
              </a:defRPr>
            </a:lvl1pPr>
          </a:lstStyle>
          <a:p>
            <a:fld id="{CFA5FEA2-5C68-4D8A-B661-1A924E42B75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fade">
                                      <p:cBhvr>
                                        <p:cTn id="7" dur="1000"/>
                                        <p:tgtEl>
                                          <p:spTgt spid="38916">
                                            <p:txEl>
                                              <p:pRg st="0" end="0"/>
                                            </p:txEl>
                                          </p:spTgt>
                                        </p:tgtEl>
                                      </p:cBhvr>
                                    </p:animEffect>
                                    <p:anim calcmode="lin" valueType="num">
                                      <p:cBhvr>
                                        <p:cTn id="8" dur="1000" fill="hold"/>
                                        <p:tgtEl>
                                          <p:spTgt spid="389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916">
                                            <p:txEl>
                                              <p:pRg st="1" end="1"/>
                                            </p:txEl>
                                          </p:spTgt>
                                        </p:tgtEl>
                                        <p:attrNameLst>
                                          <p:attrName>style.visibility</p:attrName>
                                        </p:attrNameLst>
                                      </p:cBhvr>
                                      <p:to>
                                        <p:strVal val="visible"/>
                                      </p:to>
                                    </p:set>
                                    <p:animEffect transition="in" filter="fade">
                                      <p:cBhvr>
                                        <p:cTn id="12" dur="1000"/>
                                        <p:tgtEl>
                                          <p:spTgt spid="38916">
                                            <p:txEl>
                                              <p:pRg st="1" end="1"/>
                                            </p:txEl>
                                          </p:spTgt>
                                        </p:tgtEl>
                                      </p:cBhvr>
                                    </p:animEffect>
                                    <p:anim calcmode="lin" valueType="num">
                                      <p:cBhvr>
                                        <p:cTn id="13" dur="1000" fill="hold"/>
                                        <p:tgtEl>
                                          <p:spTgt spid="389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891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916">
                                            <p:txEl>
                                              <p:pRg st="2" end="2"/>
                                            </p:txEl>
                                          </p:spTgt>
                                        </p:tgtEl>
                                        <p:attrNameLst>
                                          <p:attrName>style.visibility</p:attrName>
                                        </p:attrNameLst>
                                      </p:cBhvr>
                                      <p:to>
                                        <p:strVal val="visible"/>
                                      </p:to>
                                    </p:set>
                                    <p:animEffect transition="in" filter="fade">
                                      <p:cBhvr>
                                        <p:cTn id="17" dur="1000"/>
                                        <p:tgtEl>
                                          <p:spTgt spid="38916">
                                            <p:txEl>
                                              <p:pRg st="2" end="2"/>
                                            </p:txEl>
                                          </p:spTgt>
                                        </p:tgtEl>
                                      </p:cBhvr>
                                    </p:animEffect>
                                    <p:anim calcmode="lin" valueType="num">
                                      <p:cBhvr>
                                        <p:cTn id="18" dur="1000" fill="hold"/>
                                        <p:tgtEl>
                                          <p:spTgt spid="3891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891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916">
                                            <p:txEl>
                                              <p:pRg st="3" end="3"/>
                                            </p:txEl>
                                          </p:spTgt>
                                        </p:tgtEl>
                                        <p:attrNameLst>
                                          <p:attrName>style.visibility</p:attrName>
                                        </p:attrNameLst>
                                      </p:cBhvr>
                                      <p:to>
                                        <p:strVal val="visible"/>
                                      </p:to>
                                    </p:set>
                                    <p:animEffect transition="in" filter="fade">
                                      <p:cBhvr>
                                        <p:cTn id="22" dur="1000"/>
                                        <p:tgtEl>
                                          <p:spTgt spid="38916">
                                            <p:txEl>
                                              <p:pRg st="3" end="3"/>
                                            </p:txEl>
                                          </p:spTgt>
                                        </p:tgtEl>
                                      </p:cBhvr>
                                    </p:animEffect>
                                    <p:anim calcmode="lin" valueType="num">
                                      <p:cBhvr>
                                        <p:cTn id="23" dur="1000" fill="hold"/>
                                        <p:tgtEl>
                                          <p:spTgt spid="3891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891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916">
                                            <p:txEl>
                                              <p:pRg st="4" end="4"/>
                                            </p:txEl>
                                          </p:spTgt>
                                        </p:tgtEl>
                                        <p:attrNameLst>
                                          <p:attrName>style.visibility</p:attrName>
                                        </p:attrNameLst>
                                      </p:cBhvr>
                                      <p:to>
                                        <p:strVal val="visible"/>
                                      </p:to>
                                    </p:set>
                                    <p:animEffect transition="in" filter="fade">
                                      <p:cBhvr>
                                        <p:cTn id="27" dur="1000"/>
                                        <p:tgtEl>
                                          <p:spTgt spid="38916">
                                            <p:txEl>
                                              <p:pRg st="4" end="4"/>
                                            </p:txEl>
                                          </p:spTgt>
                                        </p:tgtEl>
                                      </p:cBhvr>
                                    </p:animEffect>
                                    <p:anim calcmode="lin" valueType="num">
                                      <p:cBhvr>
                                        <p:cTn id="28" dur="1000" fill="hold"/>
                                        <p:tgtEl>
                                          <p:spTgt spid="3891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89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tmplLst>
          <p:tmpl lvl="1">
            <p:tnLst>
              <p:par>
                <p:cTn presetID="42" presetClass="entr" presetSubtype="0" fill="hold" nodeType="clickEffect">
                  <p:stCondLst>
                    <p:cond delay="0"/>
                  </p:stCondLst>
                  <p:childTnLst>
                    <p:set>
                      <p:cBhvr>
                        <p:cTn dur="1" fill="hold">
                          <p:stCondLst>
                            <p:cond delay="0"/>
                          </p:stCondLst>
                        </p:cTn>
                        <p:tgtEl>
                          <p:spTgt spid="38916"/>
                        </p:tgtEl>
                        <p:attrNameLst>
                          <p:attrName>style.visibility</p:attrName>
                        </p:attrNameLst>
                      </p:cBhvr>
                      <p:to>
                        <p:strVal val="visible"/>
                      </p:to>
                    </p:set>
                    <p:animEffect transition="in" filter="fade">
                      <p:cBhvr>
                        <p:cTn dur="1000"/>
                        <p:tgtEl>
                          <p:spTgt spid="38916"/>
                        </p:tgtEl>
                      </p:cBhvr>
                    </p:animEffect>
                    <p:anim calcmode="lin" valueType="num">
                      <p:cBhvr>
                        <p:cTn dur="1000" fill="hold"/>
                        <p:tgtEl>
                          <p:spTgt spid="38916"/>
                        </p:tgtEl>
                        <p:attrNameLst>
                          <p:attrName>ppt_x</p:attrName>
                        </p:attrNameLst>
                      </p:cBhvr>
                      <p:tavLst>
                        <p:tav tm="0">
                          <p:val>
                            <p:strVal val="#ppt_x"/>
                          </p:val>
                        </p:tav>
                        <p:tav tm="100000">
                          <p:val>
                            <p:strVal val="#ppt_x"/>
                          </p:val>
                        </p:tav>
                      </p:tavLst>
                    </p:anim>
                    <p:anim calcmode="lin" valueType="num">
                      <p:cBhvr>
                        <p:cTn dur="1000" fill="hold"/>
                        <p:tgtEl>
                          <p:spTgt spid="38916"/>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38916"/>
                        </p:tgtEl>
                        <p:attrNameLst>
                          <p:attrName>style.visibility</p:attrName>
                        </p:attrNameLst>
                      </p:cBhvr>
                      <p:to>
                        <p:strVal val="visible"/>
                      </p:to>
                    </p:set>
                    <p:animEffect transition="in" filter="fade">
                      <p:cBhvr>
                        <p:cTn dur="1000"/>
                        <p:tgtEl>
                          <p:spTgt spid="38916"/>
                        </p:tgtEl>
                      </p:cBhvr>
                    </p:animEffect>
                    <p:anim calcmode="lin" valueType="num">
                      <p:cBhvr>
                        <p:cTn dur="1000" fill="hold"/>
                        <p:tgtEl>
                          <p:spTgt spid="38916"/>
                        </p:tgtEl>
                        <p:attrNameLst>
                          <p:attrName>ppt_x</p:attrName>
                        </p:attrNameLst>
                      </p:cBhvr>
                      <p:tavLst>
                        <p:tav tm="0">
                          <p:val>
                            <p:strVal val="#ppt_x"/>
                          </p:val>
                        </p:tav>
                        <p:tav tm="100000">
                          <p:val>
                            <p:strVal val="#ppt_x"/>
                          </p:val>
                        </p:tav>
                      </p:tavLst>
                    </p:anim>
                    <p:anim calcmode="lin" valueType="num">
                      <p:cBhvr>
                        <p:cTn dur="1000" fill="hold"/>
                        <p:tgtEl>
                          <p:spTgt spid="38916"/>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38916"/>
                        </p:tgtEl>
                        <p:attrNameLst>
                          <p:attrName>style.visibility</p:attrName>
                        </p:attrNameLst>
                      </p:cBhvr>
                      <p:to>
                        <p:strVal val="visible"/>
                      </p:to>
                    </p:set>
                    <p:animEffect transition="in" filter="fade">
                      <p:cBhvr>
                        <p:cTn dur="1000"/>
                        <p:tgtEl>
                          <p:spTgt spid="38916"/>
                        </p:tgtEl>
                      </p:cBhvr>
                    </p:animEffect>
                    <p:anim calcmode="lin" valueType="num">
                      <p:cBhvr>
                        <p:cTn dur="1000" fill="hold"/>
                        <p:tgtEl>
                          <p:spTgt spid="38916"/>
                        </p:tgtEl>
                        <p:attrNameLst>
                          <p:attrName>ppt_x</p:attrName>
                        </p:attrNameLst>
                      </p:cBhvr>
                      <p:tavLst>
                        <p:tav tm="0">
                          <p:val>
                            <p:strVal val="#ppt_x"/>
                          </p:val>
                        </p:tav>
                        <p:tav tm="100000">
                          <p:val>
                            <p:strVal val="#ppt_x"/>
                          </p:val>
                        </p:tav>
                      </p:tavLst>
                    </p:anim>
                    <p:anim calcmode="lin" valueType="num">
                      <p:cBhvr>
                        <p:cTn dur="1000" fill="hold"/>
                        <p:tgtEl>
                          <p:spTgt spid="38916"/>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38916"/>
                        </p:tgtEl>
                        <p:attrNameLst>
                          <p:attrName>style.visibility</p:attrName>
                        </p:attrNameLst>
                      </p:cBhvr>
                      <p:to>
                        <p:strVal val="visible"/>
                      </p:to>
                    </p:set>
                    <p:animEffect transition="in" filter="fade">
                      <p:cBhvr>
                        <p:cTn dur="1000"/>
                        <p:tgtEl>
                          <p:spTgt spid="38916"/>
                        </p:tgtEl>
                      </p:cBhvr>
                    </p:animEffect>
                    <p:anim calcmode="lin" valueType="num">
                      <p:cBhvr>
                        <p:cTn dur="1000" fill="hold"/>
                        <p:tgtEl>
                          <p:spTgt spid="38916"/>
                        </p:tgtEl>
                        <p:attrNameLst>
                          <p:attrName>ppt_x</p:attrName>
                        </p:attrNameLst>
                      </p:cBhvr>
                      <p:tavLst>
                        <p:tav tm="0">
                          <p:val>
                            <p:strVal val="#ppt_x"/>
                          </p:val>
                        </p:tav>
                        <p:tav tm="100000">
                          <p:val>
                            <p:strVal val="#ppt_x"/>
                          </p:val>
                        </p:tav>
                      </p:tavLst>
                    </p:anim>
                    <p:anim calcmode="lin" valueType="num">
                      <p:cBhvr>
                        <p:cTn dur="1000" fill="hold"/>
                        <p:tgtEl>
                          <p:spTgt spid="38916"/>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38916"/>
                        </p:tgtEl>
                        <p:attrNameLst>
                          <p:attrName>style.visibility</p:attrName>
                        </p:attrNameLst>
                      </p:cBhvr>
                      <p:to>
                        <p:strVal val="visible"/>
                      </p:to>
                    </p:set>
                    <p:animEffect transition="in" filter="fade">
                      <p:cBhvr>
                        <p:cTn dur="1000"/>
                        <p:tgtEl>
                          <p:spTgt spid="38916"/>
                        </p:tgtEl>
                      </p:cBhvr>
                    </p:animEffect>
                    <p:anim calcmode="lin" valueType="num">
                      <p:cBhvr>
                        <p:cTn dur="1000" fill="hold"/>
                        <p:tgtEl>
                          <p:spTgt spid="38916"/>
                        </p:tgtEl>
                        <p:attrNameLst>
                          <p:attrName>ppt_x</p:attrName>
                        </p:attrNameLst>
                      </p:cBhvr>
                      <p:tavLst>
                        <p:tav tm="0">
                          <p:val>
                            <p:strVal val="#ppt_x"/>
                          </p:val>
                        </p:tav>
                        <p:tav tm="100000">
                          <p:val>
                            <p:strVal val="#ppt_x"/>
                          </p:val>
                        </p:tav>
                      </p:tavLst>
                    </p:anim>
                    <p:anim calcmode="lin" valueType="num">
                      <p:cBhvr>
                        <p:cTn dur="1000" fill="hold"/>
                        <p:tgtEl>
                          <p:spTgt spid="38916"/>
                        </p:tgtEl>
                        <p:attrNameLst>
                          <p:attrName>ppt_y</p:attrName>
                        </p:attrNameLst>
                      </p:cBhvr>
                      <p:tavLst>
                        <p:tav tm="0">
                          <p:val>
                            <p:strVal val="#ppt_y+.1"/>
                          </p:val>
                        </p:tav>
                        <p:tav tm="100000">
                          <p:val>
                            <p:strVal val="#ppt_y"/>
                          </p:val>
                        </p:tav>
                      </p:tavLst>
                    </p:anim>
                  </p:childTnLst>
                </p:cTn>
              </p:par>
            </p:tnLst>
          </p:tmpl>
        </p:tmplLst>
      </p:bldP>
    </p:bldLst>
  </p:timing>
  <p:hf hdr="0" ftr="0" dt="0"/>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itchFamily="34" charset="0"/>
        </a:defRPr>
      </a:lvl2pPr>
      <a:lvl3pPr algn="ctr" rtl="0" eaLnBrk="0" fontAlgn="base" hangingPunct="0">
        <a:spcBef>
          <a:spcPct val="0"/>
        </a:spcBef>
        <a:spcAft>
          <a:spcPct val="0"/>
        </a:spcAft>
        <a:defRPr sz="3200" b="1">
          <a:solidFill>
            <a:srgbClr val="FFFF00"/>
          </a:solidFill>
          <a:latin typeface="Verdana" pitchFamily="34" charset="0"/>
        </a:defRPr>
      </a:lvl3pPr>
      <a:lvl4pPr algn="ctr" rtl="0" eaLnBrk="0" fontAlgn="base" hangingPunct="0">
        <a:spcBef>
          <a:spcPct val="0"/>
        </a:spcBef>
        <a:spcAft>
          <a:spcPct val="0"/>
        </a:spcAft>
        <a:defRPr sz="3200" b="1">
          <a:solidFill>
            <a:srgbClr val="FFFF00"/>
          </a:solidFill>
          <a:latin typeface="Verdana" pitchFamily="34" charset="0"/>
        </a:defRPr>
      </a:lvl4pPr>
      <a:lvl5pPr algn="ctr" rtl="0" eaLnBrk="0" fontAlgn="base" hangingPunct="0">
        <a:spcBef>
          <a:spcPct val="0"/>
        </a:spcBef>
        <a:spcAft>
          <a:spcPct val="0"/>
        </a:spcAft>
        <a:defRPr sz="3200" b="1">
          <a:solidFill>
            <a:srgbClr val="FFFF00"/>
          </a:solidFill>
          <a:latin typeface="Verdana" pitchFamily="34" charset="0"/>
        </a:defRPr>
      </a:lvl5pPr>
      <a:lvl6pPr marL="457200" algn="ctr" rtl="0" fontAlgn="base">
        <a:spcBef>
          <a:spcPct val="0"/>
        </a:spcBef>
        <a:spcAft>
          <a:spcPct val="0"/>
        </a:spcAft>
        <a:defRPr sz="3200" b="1">
          <a:solidFill>
            <a:srgbClr val="FFFF00"/>
          </a:solidFill>
          <a:latin typeface="Verdana" pitchFamily="34" charset="0"/>
        </a:defRPr>
      </a:lvl6pPr>
      <a:lvl7pPr marL="914400" algn="ctr" rtl="0" fontAlgn="base">
        <a:spcBef>
          <a:spcPct val="0"/>
        </a:spcBef>
        <a:spcAft>
          <a:spcPct val="0"/>
        </a:spcAft>
        <a:defRPr sz="3200" b="1">
          <a:solidFill>
            <a:srgbClr val="FFFF00"/>
          </a:solidFill>
          <a:latin typeface="Verdana" pitchFamily="34" charset="0"/>
        </a:defRPr>
      </a:lvl7pPr>
      <a:lvl8pPr marL="1371600" algn="ctr" rtl="0" fontAlgn="base">
        <a:spcBef>
          <a:spcPct val="0"/>
        </a:spcBef>
        <a:spcAft>
          <a:spcPct val="0"/>
        </a:spcAft>
        <a:defRPr sz="3200" b="1">
          <a:solidFill>
            <a:srgbClr val="FFFF00"/>
          </a:solidFill>
          <a:latin typeface="Verdana" pitchFamily="34" charset="0"/>
        </a:defRPr>
      </a:lvl8pPr>
      <a:lvl9pPr marL="1828800" algn="ctr" rtl="0" fontAlgn="base">
        <a:spcBef>
          <a:spcPct val="0"/>
        </a:spcBef>
        <a:spcAft>
          <a:spcPct val="0"/>
        </a:spcAft>
        <a:defRPr sz="3200" b="1">
          <a:solidFill>
            <a:srgbClr val="FFFF00"/>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0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BDCE5BAD-AFAF-4151-883A-19119C9AC0BB}"/>
              </a:ext>
            </a:extLst>
          </p:cNvPr>
          <p:cNvGrpSpPr>
            <a:grpSpLocks/>
          </p:cNvGrpSpPr>
          <p:nvPr/>
        </p:nvGrpSpPr>
        <p:grpSpPr bwMode="auto">
          <a:xfrm>
            <a:off x="1" y="0"/>
            <a:ext cx="12187767" cy="6851650"/>
            <a:chOff x="0" y="0"/>
            <a:chExt cx="5758" cy="4316"/>
          </a:xfrm>
        </p:grpSpPr>
        <p:sp>
          <p:nvSpPr>
            <p:cNvPr id="3080" name="Freeform 3">
              <a:extLst>
                <a:ext uri="{FF2B5EF4-FFF2-40B4-BE49-F238E27FC236}">
                  <a16:creationId xmlns:a16="http://schemas.microsoft.com/office/drawing/2014/main" id="{9606AE35-33E6-401B-8317-BECF1F9A9DA2}"/>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81" name="Freeform 4">
              <a:extLst>
                <a:ext uri="{FF2B5EF4-FFF2-40B4-BE49-F238E27FC236}">
                  <a16:creationId xmlns:a16="http://schemas.microsoft.com/office/drawing/2014/main" id="{01D9CA2B-85F0-422D-85E3-FFD66089C58E}"/>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82" name="Freeform 5">
              <a:extLst>
                <a:ext uri="{FF2B5EF4-FFF2-40B4-BE49-F238E27FC236}">
                  <a16:creationId xmlns:a16="http://schemas.microsoft.com/office/drawing/2014/main" id="{29FEFE7D-70EF-4F0D-A2CD-9B886B5BC6B4}"/>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40966" name="Freeform 6">
              <a:extLst>
                <a:ext uri="{FF2B5EF4-FFF2-40B4-BE49-F238E27FC236}">
                  <a16:creationId xmlns:a16="http://schemas.microsoft.com/office/drawing/2014/main" id="{CC1BBE7A-D890-4A00-AB5A-DAC0E897DAA1}"/>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sz="3200"/>
            </a:p>
          </p:txBody>
        </p:sp>
        <p:sp>
          <p:nvSpPr>
            <p:cNvPr id="3084" name="Freeform 7">
              <a:extLst>
                <a:ext uri="{FF2B5EF4-FFF2-40B4-BE49-F238E27FC236}">
                  <a16:creationId xmlns:a16="http://schemas.microsoft.com/office/drawing/2014/main" id="{5CC0ADE4-E4FE-4708-BA69-F7E90230C142}"/>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85" name="Freeform 8">
              <a:extLst>
                <a:ext uri="{FF2B5EF4-FFF2-40B4-BE49-F238E27FC236}">
                  <a16:creationId xmlns:a16="http://schemas.microsoft.com/office/drawing/2014/main" id="{2D33684C-0CEE-4FC0-ACC3-CAA5DB55B094}"/>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86" name="Freeform 9">
              <a:extLst>
                <a:ext uri="{FF2B5EF4-FFF2-40B4-BE49-F238E27FC236}">
                  <a16:creationId xmlns:a16="http://schemas.microsoft.com/office/drawing/2014/main" id="{5BAF79D3-716E-4FA7-9116-870D82C17ED8}"/>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87" name="Freeform 10">
              <a:extLst>
                <a:ext uri="{FF2B5EF4-FFF2-40B4-BE49-F238E27FC236}">
                  <a16:creationId xmlns:a16="http://schemas.microsoft.com/office/drawing/2014/main" id="{C419B97F-97CD-4D16-8FBC-613692750361}"/>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88" name="Freeform 11">
              <a:extLst>
                <a:ext uri="{FF2B5EF4-FFF2-40B4-BE49-F238E27FC236}">
                  <a16:creationId xmlns:a16="http://schemas.microsoft.com/office/drawing/2014/main" id="{8AD905D3-D680-4A5C-BD0B-CE13C27E6705}"/>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89" name="Freeform 12">
              <a:extLst>
                <a:ext uri="{FF2B5EF4-FFF2-40B4-BE49-F238E27FC236}">
                  <a16:creationId xmlns:a16="http://schemas.microsoft.com/office/drawing/2014/main" id="{E5CF8530-D49B-4D8F-AAEC-8D1711748839}"/>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90" name="Rectangle 13">
              <a:extLst>
                <a:ext uri="{FF2B5EF4-FFF2-40B4-BE49-F238E27FC236}">
                  <a16:creationId xmlns:a16="http://schemas.microsoft.com/office/drawing/2014/main" id="{FD051EDC-E0C2-4E07-951B-3B500B3DC43E}"/>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endParaRPr lang="en-US" altLang="en-US" sz="3200"/>
            </a:p>
          </p:txBody>
        </p:sp>
        <p:sp>
          <p:nvSpPr>
            <p:cNvPr id="3091" name="Rectangle 14">
              <a:extLst>
                <a:ext uri="{FF2B5EF4-FFF2-40B4-BE49-F238E27FC236}">
                  <a16:creationId xmlns:a16="http://schemas.microsoft.com/office/drawing/2014/main" id="{1A0AA15E-2371-4079-B9B7-DB381B06E953}"/>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endParaRPr lang="en-US" altLang="en-US" sz="3200"/>
            </a:p>
          </p:txBody>
        </p:sp>
        <p:grpSp>
          <p:nvGrpSpPr>
            <p:cNvPr id="3092" name="Group 15">
              <a:extLst>
                <a:ext uri="{FF2B5EF4-FFF2-40B4-BE49-F238E27FC236}">
                  <a16:creationId xmlns:a16="http://schemas.microsoft.com/office/drawing/2014/main" id="{F5D3ADA8-6B20-42A7-A480-823BEB5C6470}"/>
                </a:ext>
              </a:extLst>
            </p:cNvPr>
            <p:cNvGrpSpPr>
              <a:grpSpLocks/>
            </p:cNvGrpSpPr>
            <p:nvPr/>
          </p:nvGrpSpPr>
          <p:grpSpPr bwMode="auto">
            <a:xfrm>
              <a:off x="192" y="2284"/>
              <a:ext cx="1254" cy="923"/>
              <a:chOff x="192" y="2284"/>
              <a:chExt cx="1254" cy="923"/>
            </a:xfrm>
          </p:grpSpPr>
          <p:sp>
            <p:nvSpPr>
              <p:cNvPr id="3093" name="Freeform 16">
                <a:extLst>
                  <a:ext uri="{FF2B5EF4-FFF2-40B4-BE49-F238E27FC236}">
                    <a16:creationId xmlns:a16="http://schemas.microsoft.com/office/drawing/2014/main" id="{7BEFD070-689F-4254-86E4-B254EBB5D97A}"/>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94" name="Freeform 17">
                <a:extLst>
                  <a:ext uri="{FF2B5EF4-FFF2-40B4-BE49-F238E27FC236}">
                    <a16:creationId xmlns:a16="http://schemas.microsoft.com/office/drawing/2014/main" id="{D5C72A76-D88A-4D51-8BF8-4551E97F0CDA}"/>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95" name="Freeform 18">
                <a:extLst>
                  <a:ext uri="{FF2B5EF4-FFF2-40B4-BE49-F238E27FC236}">
                    <a16:creationId xmlns:a16="http://schemas.microsoft.com/office/drawing/2014/main" id="{91360714-1E0B-45B2-BDBC-AD661BF170A9}"/>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96" name="Freeform 19">
                <a:extLst>
                  <a:ext uri="{FF2B5EF4-FFF2-40B4-BE49-F238E27FC236}">
                    <a16:creationId xmlns:a16="http://schemas.microsoft.com/office/drawing/2014/main" id="{6F18F5B5-E523-458A-A751-9E57D4076B48}"/>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97" name="Freeform 20">
                <a:extLst>
                  <a:ext uri="{FF2B5EF4-FFF2-40B4-BE49-F238E27FC236}">
                    <a16:creationId xmlns:a16="http://schemas.microsoft.com/office/drawing/2014/main" id="{DA9A54E3-D6F5-4775-AAA6-48BA46C845C2}"/>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98" name="Freeform 21">
                <a:extLst>
                  <a:ext uri="{FF2B5EF4-FFF2-40B4-BE49-F238E27FC236}">
                    <a16:creationId xmlns:a16="http://schemas.microsoft.com/office/drawing/2014/main" id="{F8E004C9-F854-4C4C-BC19-2B28ED9F1DA5}"/>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099" name="Freeform 22">
                <a:extLst>
                  <a:ext uri="{FF2B5EF4-FFF2-40B4-BE49-F238E27FC236}">
                    <a16:creationId xmlns:a16="http://schemas.microsoft.com/office/drawing/2014/main" id="{ED336BB7-D653-4E88-8EEE-CEA31C7F1429}"/>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00" name="Freeform 23">
                <a:extLst>
                  <a:ext uri="{FF2B5EF4-FFF2-40B4-BE49-F238E27FC236}">
                    <a16:creationId xmlns:a16="http://schemas.microsoft.com/office/drawing/2014/main" id="{BF638F3A-C89C-4F62-948F-48B7F759D96D}"/>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01" name="Freeform 24">
                <a:extLst>
                  <a:ext uri="{FF2B5EF4-FFF2-40B4-BE49-F238E27FC236}">
                    <a16:creationId xmlns:a16="http://schemas.microsoft.com/office/drawing/2014/main" id="{08F52797-B511-4E55-A437-579387052EA0}"/>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02" name="Freeform 25">
                <a:extLst>
                  <a:ext uri="{FF2B5EF4-FFF2-40B4-BE49-F238E27FC236}">
                    <a16:creationId xmlns:a16="http://schemas.microsoft.com/office/drawing/2014/main" id="{76879EDC-9B96-4FED-965B-6BCB9DE66C8A}"/>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03" name="Freeform 26">
                <a:extLst>
                  <a:ext uri="{FF2B5EF4-FFF2-40B4-BE49-F238E27FC236}">
                    <a16:creationId xmlns:a16="http://schemas.microsoft.com/office/drawing/2014/main" id="{4567583E-4753-4DEA-92D0-301C8279E193}"/>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04" name="Freeform 27">
                <a:extLst>
                  <a:ext uri="{FF2B5EF4-FFF2-40B4-BE49-F238E27FC236}">
                    <a16:creationId xmlns:a16="http://schemas.microsoft.com/office/drawing/2014/main" id="{ABD25FBB-E876-4F43-ABFF-32A463AEF443}"/>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05" name="Freeform 28">
                <a:extLst>
                  <a:ext uri="{FF2B5EF4-FFF2-40B4-BE49-F238E27FC236}">
                    <a16:creationId xmlns:a16="http://schemas.microsoft.com/office/drawing/2014/main" id="{4C0E80DC-7126-4F1E-8AB4-CBDC5A213FFD}"/>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06" name="Freeform 29">
                <a:extLst>
                  <a:ext uri="{FF2B5EF4-FFF2-40B4-BE49-F238E27FC236}">
                    <a16:creationId xmlns:a16="http://schemas.microsoft.com/office/drawing/2014/main" id="{73185B8D-3376-469F-9D71-9689433D6A50}"/>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07" name="Freeform 30">
                <a:extLst>
                  <a:ext uri="{FF2B5EF4-FFF2-40B4-BE49-F238E27FC236}">
                    <a16:creationId xmlns:a16="http://schemas.microsoft.com/office/drawing/2014/main" id="{52DEB18F-461B-41FC-8930-F1CA2C47089C}"/>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08" name="Freeform 31">
                <a:extLst>
                  <a:ext uri="{FF2B5EF4-FFF2-40B4-BE49-F238E27FC236}">
                    <a16:creationId xmlns:a16="http://schemas.microsoft.com/office/drawing/2014/main" id="{DDCE4402-6148-4B96-81B2-98DE4801AC17}"/>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09" name="Freeform 32">
                <a:extLst>
                  <a:ext uri="{FF2B5EF4-FFF2-40B4-BE49-F238E27FC236}">
                    <a16:creationId xmlns:a16="http://schemas.microsoft.com/office/drawing/2014/main" id="{BDD8E536-47F8-4A9D-A1F7-2FFD88612EFE}"/>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10" name="Freeform 33">
                <a:extLst>
                  <a:ext uri="{FF2B5EF4-FFF2-40B4-BE49-F238E27FC236}">
                    <a16:creationId xmlns:a16="http://schemas.microsoft.com/office/drawing/2014/main" id="{62DE09F9-F52D-41ED-8CEB-11D101E7F1F1}"/>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11" name="Freeform 34">
                <a:extLst>
                  <a:ext uri="{FF2B5EF4-FFF2-40B4-BE49-F238E27FC236}">
                    <a16:creationId xmlns:a16="http://schemas.microsoft.com/office/drawing/2014/main" id="{BA9E485F-DE07-4219-AB8B-44DDB7896ABF}"/>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12" name="Freeform 35">
                <a:extLst>
                  <a:ext uri="{FF2B5EF4-FFF2-40B4-BE49-F238E27FC236}">
                    <a16:creationId xmlns:a16="http://schemas.microsoft.com/office/drawing/2014/main" id="{58EBC7B7-F373-4ED9-A4C3-AD2080663FAA}"/>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13" name="Freeform 36">
                <a:extLst>
                  <a:ext uri="{FF2B5EF4-FFF2-40B4-BE49-F238E27FC236}">
                    <a16:creationId xmlns:a16="http://schemas.microsoft.com/office/drawing/2014/main" id="{133359D6-2400-47DD-ABF5-3BCC164A590C}"/>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14" name="Freeform 37">
                <a:extLst>
                  <a:ext uri="{FF2B5EF4-FFF2-40B4-BE49-F238E27FC236}">
                    <a16:creationId xmlns:a16="http://schemas.microsoft.com/office/drawing/2014/main" id="{B92D59C2-2F9D-4711-9817-BEF54D42B273}"/>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15" name="Freeform 38">
                <a:extLst>
                  <a:ext uri="{FF2B5EF4-FFF2-40B4-BE49-F238E27FC236}">
                    <a16:creationId xmlns:a16="http://schemas.microsoft.com/office/drawing/2014/main" id="{61C7E45E-B086-4119-AC98-1452B892C968}"/>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16" name="Freeform 39">
                <a:extLst>
                  <a:ext uri="{FF2B5EF4-FFF2-40B4-BE49-F238E27FC236}">
                    <a16:creationId xmlns:a16="http://schemas.microsoft.com/office/drawing/2014/main" id="{BBB7863D-9866-4D83-87EE-59990DED148F}"/>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3117" name="Freeform 40">
                <a:extLst>
                  <a:ext uri="{FF2B5EF4-FFF2-40B4-BE49-F238E27FC236}">
                    <a16:creationId xmlns:a16="http://schemas.microsoft.com/office/drawing/2014/main" id="{F8435188-B57F-463D-BB09-81E5FED97879}"/>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grpSp>
      </p:grpSp>
      <p:sp>
        <p:nvSpPr>
          <p:cNvPr id="41001" name="Rectangle 41">
            <a:extLst>
              <a:ext uri="{FF2B5EF4-FFF2-40B4-BE49-F238E27FC236}">
                <a16:creationId xmlns:a16="http://schemas.microsoft.com/office/drawing/2014/main" id="{7F4A3B32-840B-4D8C-9995-260A07F1C1C1}"/>
              </a:ext>
            </a:extLst>
          </p:cNvPr>
          <p:cNvSpPr>
            <a:spLocks noGrp="1" noChangeArrowheads="1"/>
          </p:cNvSpPr>
          <p:nvPr>
            <p:ph type="title"/>
          </p:nvPr>
        </p:nvSpPr>
        <p:spPr bwMode="auto">
          <a:xfrm>
            <a:off x="609600" y="158750"/>
            <a:ext cx="109728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002" name="Rectangle 42">
            <a:extLst>
              <a:ext uri="{FF2B5EF4-FFF2-40B4-BE49-F238E27FC236}">
                <a16:creationId xmlns:a16="http://schemas.microsoft.com/office/drawing/2014/main" id="{B3876E40-8345-40FA-AD48-F39076C4526B}"/>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3" name="Rectangle 43">
            <a:extLst>
              <a:ext uri="{FF2B5EF4-FFF2-40B4-BE49-F238E27FC236}">
                <a16:creationId xmlns:a16="http://schemas.microsoft.com/office/drawing/2014/main" id="{A645A8B2-E2AE-4393-B1CC-3D8386C91C26}"/>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chemeClr val="tx1"/>
                </a:solidFill>
                <a:effectLst>
                  <a:outerShdw blurRad="38100" dist="38100" dir="2700000" algn="tl">
                    <a:srgbClr val="000000"/>
                  </a:outerShdw>
                </a:effectLst>
              </a:defRPr>
            </a:lvl1pPr>
          </a:lstStyle>
          <a:p>
            <a:pPr>
              <a:defRPr/>
            </a:pPr>
            <a:endParaRPr lang="en-US"/>
          </a:p>
        </p:txBody>
      </p:sp>
      <p:sp>
        <p:nvSpPr>
          <p:cNvPr id="41004" name="Rectangle 44">
            <a:extLst>
              <a:ext uri="{FF2B5EF4-FFF2-40B4-BE49-F238E27FC236}">
                <a16:creationId xmlns:a16="http://schemas.microsoft.com/office/drawing/2014/main" id="{41DB0C01-9CF9-434D-983E-2E41961A8E7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chemeClr val="tx1"/>
                </a:solidFill>
                <a:effectLst>
                  <a:outerShdw blurRad="38100" dist="38100" dir="2700000" algn="tl">
                    <a:srgbClr val="000000"/>
                  </a:outerShdw>
                </a:effectLst>
              </a:defRPr>
            </a:lvl1pPr>
          </a:lstStyle>
          <a:p>
            <a:pPr>
              <a:defRPr/>
            </a:pPr>
            <a:endParaRPr lang="en-US"/>
          </a:p>
        </p:txBody>
      </p:sp>
      <p:sp>
        <p:nvSpPr>
          <p:cNvPr id="41005" name="Rectangle 45">
            <a:extLst>
              <a:ext uri="{FF2B5EF4-FFF2-40B4-BE49-F238E27FC236}">
                <a16:creationId xmlns:a16="http://schemas.microsoft.com/office/drawing/2014/main" id="{5BA96D5B-397F-457C-BB6C-BB2494AB9071}"/>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00000"/>
                  </a:outerShdw>
                </a:effectLst>
              </a:defRPr>
            </a:lvl1pPr>
          </a:lstStyle>
          <a:p>
            <a:fld id="{2FF571A1-D092-40F5-967D-A34A397F05D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62"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01"/>
                                        </p:tgtEl>
                                        <p:attrNameLst>
                                          <p:attrName>style.visibility</p:attrName>
                                        </p:attrNameLst>
                                      </p:cBhvr>
                                      <p:to>
                                        <p:strVal val="visible"/>
                                      </p:to>
                                    </p:set>
                                    <p:anim calcmode="lin" valueType="num">
                                      <p:cBhvr>
                                        <p:cTn id="7" dur="1000" fill="hold"/>
                                        <p:tgtEl>
                                          <p:spTgt spid="41001"/>
                                        </p:tgtEl>
                                        <p:attrNameLst>
                                          <p:attrName>ppt_x</p:attrName>
                                        </p:attrNameLst>
                                      </p:cBhvr>
                                      <p:tavLst>
                                        <p:tav tm="0">
                                          <p:val>
                                            <p:strVal val="#ppt_x-.2"/>
                                          </p:val>
                                        </p:tav>
                                        <p:tav tm="100000">
                                          <p:val>
                                            <p:strVal val="#ppt_x"/>
                                          </p:val>
                                        </p:tav>
                                      </p:tavLst>
                                    </p:anim>
                                    <p:anim calcmode="lin" valueType="num">
                                      <p:cBhvr>
                                        <p:cTn id="8" dur="1000" fill="hold"/>
                                        <p:tgtEl>
                                          <p:spTgt spid="410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0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002">
                                            <p:txEl>
                                              <p:pRg st="0" end="0"/>
                                            </p:txEl>
                                          </p:spTgt>
                                        </p:tgtEl>
                                        <p:attrNameLst>
                                          <p:attrName>style.visibility</p:attrName>
                                        </p:attrNameLst>
                                      </p:cBhvr>
                                      <p:to>
                                        <p:strVal val="visible"/>
                                      </p:to>
                                    </p:set>
                                    <p:animEffect transition="in" filter="fade">
                                      <p:cBhvr>
                                        <p:cTn id="14" dur="500"/>
                                        <p:tgtEl>
                                          <p:spTgt spid="41002">
                                            <p:txEl>
                                              <p:pRg st="0" end="0"/>
                                            </p:txEl>
                                          </p:spTgt>
                                        </p:tgtEl>
                                      </p:cBhvr>
                                    </p:animEffect>
                                    <p:anim calcmode="lin" valueType="num">
                                      <p:cBhvr>
                                        <p:cTn id="15" dur="500" fill="hold"/>
                                        <p:tgtEl>
                                          <p:spTgt spid="4100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002">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002">
                                            <p:txEl>
                                              <p:pRg st="1" end="1"/>
                                            </p:txEl>
                                          </p:spTgt>
                                        </p:tgtEl>
                                        <p:attrNameLst>
                                          <p:attrName>style.visibility</p:attrName>
                                        </p:attrNameLst>
                                      </p:cBhvr>
                                      <p:to>
                                        <p:strVal val="visible"/>
                                      </p:to>
                                    </p:set>
                                    <p:animEffect transition="in" filter="fade">
                                      <p:cBhvr>
                                        <p:cTn id="19" dur="500"/>
                                        <p:tgtEl>
                                          <p:spTgt spid="41002">
                                            <p:txEl>
                                              <p:pRg st="1" end="1"/>
                                            </p:txEl>
                                          </p:spTgt>
                                        </p:tgtEl>
                                      </p:cBhvr>
                                    </p:animEffect>
                                    <p:anim calcmode="lin" valueType="num">
                                      <p:cBhvr>
                                        <p:cTn id="20" dur="500" fill="hold"/>
                                        <p:tgtEl>
                                          <p:spTgt spid="4100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002">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002">
                                            <p:txEl>
                                              <p:pRg st="2" end="2"/>
                                            </p:txEl>
                                          </p:spTgt>
                                        </p:tgtEl>
                                        <p:attrNameLst>
                                          <p:attrName>style.visibility</p:attrName>
                                        </p:attrNameLst>
                                      </p:cBhvr>
                                      <p:to>
                                        <p:strVal val="visible"/>
                                      </p:to>
                                    </p:set>
                                    <p:animEffect transition="in" filter="fade">
                                      <p:cBhvr>
                                        <p:cTn id="24" dur="500"/>
                                        <p:tgtEl>
                                          <p:spTgt spid="41002">
                                            <p:txEl>
                                              <p:pRg st="2" end="2"/>
                                            </p:txEl>
                                          </p:spTgt>
                                        </p:tgtEl>
                                      </p:cBhvr>
                                    </p:animEffect>
                                    <p:anim calcmode="lin" valueType="num">
                                      <p:cBhvr>
                                        <p:cTn id="25" dur="500" fill="hold"/>
                                        <p:tgtEl>
                                          <p:spTgt spid="4100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002">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002">
                                            <p:txEl>
                                              <p:pRg st="3" end="3"/>
                                            </p:txEl>
                                          </p:spTgt>
                                        </p:tgtEl>
                                        <p:attrNameLst>
                                          <p:attrName>style.visibility</p:attrName>
                                        </p:attrNameLst>
                                      </p:cBhvr>
                                      <p:to>
                                        <p:strVal val="visible"/>
                                      </p:to>
                                    </p:set>
                                    <p:animEffect transition="in" filter="fade">
                                      <p:cBhvr>
                                        <p:cTn id="29" dur="500"/>
                                        <p:tgtEl>
                                          <p:spTgt spid="41002">
                                            <p:txEl>
                                              <p:pRg st="3" end="3"/>
                                            </p:txEl>
                                          </p:spTgt>
                                        </p:tgtEl>
                                      </p:cBhvr>
                                    </p:animEffect>
                                    <p:anim calcmode="lin" valueType="num">
                                      <p:cBhvr>
                                        <p:cTn id="30" dur="500" fill="hold"/>
                                        <p:tgtEl>
                                          <p:spTgt spid="41002">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002">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002">
                                            <p:txEl>
                                              <p:pRg st="4" end="4"/>
                                            </p:txEl>
                                          </p:spTgt>
                                        </p:tgtEl>
                                        <p:attrNameLst>
                                          <p:attrName>style.visibility</p:attrName>
                                        </p:attrNameLst>
                                      </p:cBhvr>
                                      <p:to>
                                        <p:strVal val="visible"/>
                                      </p:to>
                                    </p:set>
                                    <p:animEffect transition="in" filter="fade">
                                      <p:cBhvr>
                                        <p:cTn id="34" dur="500"/>
                                        <p:tgtEl>
                                          <p:spTgt spid="41002">
                                            <p:txEl>
                                              <p:pRg st="4" end="4"/>
                                            </p:txEl>
                                          </p:spTgt>
                                        </p:tgtEl>
                                      </p:cBhvr>
                                    </p:animEffect>
                                    <p:anim calcmode="lin" valueType="num">
                                      <p:cBhvr>
                                        <p:cTn id="35" dur="500" fill="hold"/>
                                        <p:tgtEl>
                                          <p:spTgt spid="4100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00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1" grpId="0"/>
      <p:bldP spid="41002" grpId="0" build="p">
        <p:tmplLst>
          <p:tmpl lvl="1">
            <p:tnLst>
              <p:par>
                <p:cTn presetID="44" presetClass="entr" presetSubtype="0" fill="hold" nodeType="clickEffect">
                  <p:stCondLst>
                    <p:cond delay="0"/>
                  </p:stCondLst>
                  <p:childTnLst>
                    <p:set>
                      <p:cBhvr>
                        <p:cTn dur="1" fill="hold">
                          <p:stCondLst>
                            <p:cond delay="0"/>
                          </p:stCondLst>
                        </p:cTn>
                        <p:tgtEl>
                          <p:spTgt spid="41002"/>
                        </p:tgtEl>
                        <p:attrNameLst>
                          <p:attrName>style.visibility</p:attrName>
                        </p:attrNameLst>
                      </p:cBhvr>
                      <p:to>
                        <p:strVal val="visible"/>
                      </p:to>
                    </p:set>
                    <p:animEffect transition="in" filter="fade">
                      <p:cBhvr>
                        <p:cTn dur="500"/>
                        <p:tgtEl>
                          <p:spTgt spid="41002"/>
                        </p:tgtEl>
                      </p:cBhvr>
                    </p:animEffect>
                    <p:anim calcmode="lin" valueType="num">
                      <p:cBhvr>
                        <p:cTn dur="500" fill="hold"/>
                        <p:tgtEl>
                          <p:spTgt spid="41002"/>
                        </p:tgtEl>
                        <p:attrNameLst>
                          <p:attrName>ppt_x</p:attrName>
                        </p:attrNameLst>
                      </p:cBhvr>
                      <p:tavLst>
                        <p:tav tm="0">
                          <p:val>
                            <p:strVal val="#ppt_x"/>
                          </p:val>
                        </p:tav>
                        <p:tav tm="100000">
                          <p:val>
                            <p:strVal val="#ppt_x"/>
                          </p:val>
                        </p:tav>
                      </p:tavLst>
                    </p:anim>
                    <p:anim calcmode="lin" valueType="num">
                      <p:cBhvr>
                        <p:cTn dur="500" fill="hold"/>
                        <p:tgtEl>
                          <p:spTgt spid="41002"/>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002"/>
                        </p:tgtEl>
                        <p:attrNameLst>
                          <p:attrName>style.visibility</p:attrName>
                        </p:attrNameLst>
                      </p:cBhvr>
                      <p:to>
                        <p:strVal val="visible"/>
                      </p:to>
                    </p:set>
                    <p:animEffect transition="in" filter="fade">
                      <p:cBhvr>
                        <p:cTn dur="500"/>
                        <p:tgtEl>
                          <p:spTgt spid="41002"/>
                        </p:tgtEl>
                      </p:cBhvr>
                    </p:animEffect>
                    <p:anim calcmode="lin" valueType="num">
                      <p:cBhvr>
                        <p:cTn dur="500" fill="hold"/>
                        <p:tgtEl>
                          <p:spTgt spid="41002"/>
                        </p:tgtEl>
                        <p:attrNameLst>
                          <p:attrName>ppt_x</p:attrName>
                        </p:attrNameLst>
                      </p:cBhvr>
                      <p:tavLst>
                        <p:tav tm="0">
                          <p:val>
                            <p:strVal val="#ppt_x"/>
                          </p:val>
                        </p:tav>
                        <p:tav tm="100000">
                          <p:val>
                            <p:strVal val="#ppt_x"/>
                          </p:val>
                        </p:tav>
                      </p:tavLst>
                    </p:anim>
                    <p:anim calcmode="lin" valueType="num">
                      <p:cBhvr>
                        <p:cTn dur="500" fill="hold"/>
                        <p:tgtEl>
                          <p:spTgt spid="41002"/>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002"/>
                        </p:tgtEl>
                        <p:attrNameLst>
                          <p:attrName>style.visibility</p:attrName>
                        </p:attrNameLst>
                      </p:cBhvr>
                      <p:to>
                        <p:strVal val="visible"/>
                      </p:to>
                    </p:set>
                    <p:animEffect transition="in" filter="fade">
                      <p:cBhvr>
                        <p:cTn dur="500"/>
                        <p:tgtEl>
                          <p:spTgt spid="41002"/>
                        </p:tgtEl>
                      </p:cBhvr>
                    </p:animEffect>
                    <p:anim calcmode="lin" valueType="num">
                      <p:cBhvr>
                        <p:cTn dur="500" fill="hold"/>
                        <p:tgtEl>
                          <p:spTgt spid="41002"/>
                        </p:tgtEl>
                        <p:attrNameLst>
                          <p:attrName>ppt_x</p:attrName>
                        </p:attrNameLst>
                      </p:cBhvr>
                      <p:tavLst>
                        <p:tav tm="0">
                          <p:val>
                            <p:strVal val="#ppt_x"/>
                          </p:val>
                        </p:tav>
                        <p:tav tm="100000">
                          <p:val>
                            <p:strVal val="#ppt_x"/>
                          </p:val>
                        </p:tav>
                      </p:tavLst>
                    </p:anim>
                    <p:anim calcmode="lin" valueType="num">
                      <p:cBhvr>
                        <p:cTn dur="500" fill="hold"/>
                        <p:tgtEl>
                          <p:spTgt spid="41002"/>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002"/>
                        </p:tgtEl>
                        <p:attrNameLst>
                          <p:attrName>style.visibility</p:attrName>
                        </p:attrNameLst>
                      </p:cBhvr>
                      <p:to>
                        <p:strVal val="visible"/>
                      </p:to>
                    </p:set>
                    <p:animEffect transition="in" filter="fade">
                      <p:cBhvr>
                        <p:cTn dur="500"/>
                        <p:tgtEl>
                          <p:spTgt spid="41002"/>
                        </p:tgtEl>
                      </p:cBhvr>
                    </p:animEffect>
                    <p:anim calcmode="lin" valueType="num">
                      <p:cBhvr>
                        <p:cTn dur="500" fill="hold"/>
                        <p:tgtEl>
                          <p:spTgt spid="41002"/>
                        </p:tgtEl>
                        <p:attrNameLst>
                          <p:attrName>ppt_x</p:attrName>
                        </p:attrNameLst>
                      </p:cBhvr>
                      <p:tavLst>
                        <p:tav tm="0">
                          <p:val>
                            <p:strVal val="#ppt_x"/>
                          </p:val>
                        </p:tav>
                        <p:tav tm="100000">
                          <p:val>
                            <p:strVal val="#ppt_x"/>
                          </p:val>
                        </p:tav>
                      </p:tavLst>
                    </p:anim>
                    <p:anim calcmode="lin" valueType="num">
                      <p:cBhvr>
                        <p:cTn dur="500" fill="hold"/>
                        <p:tgtEl>
                          <p:spTgt spid="41002"/>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002"/>
                        </p:tgtEl>
                        <p:attrNameLst>
                          <p:attrName>style.visibility</p:attrName>
                        </p:attrNameLst>
                      </p:cBhvr>
                      <p:to>
                        <p:strVal val="visible"/>
                      </p:to>
                    </p:set>
                    <p:animEffect transition="in" filter="fade">
                      <p:cBhvr>
                        <p:cTn dur="500"/>
                        <p:tgtEl>
                          <p:spTgt spid="41002"/>
                        </p:tgtEl>
                      </p:cBhvr>
                    </p:animEffect>
                    <p:anim calcmode="lin" valueType="num">
                      <p:cBhvr>
                        <p:cTn dur="500" fill="hold"/>
                        <p:tgtEl>
                          <p:spTgt spid="41002"/>
                        </p:tgtEl>
                        <p:attrNameLst>
                          <p:attrName>ppt_x</p:attrName>
                        </p:attrNameLst>
                      </p:cBhvr>
                      <p:tavLst>
                        <p:tav tm="0">
                          <p:val>
                            <p:strVal val="#ppt_x"/>
                          </p:val>
                        </p:tav>
                        <p:tav tm="100000">
                          <p:val>
                            <p:strVal val="#ppt_x"/>
                          </p:val>
                        </p:tav>
                      </p:tavLst>
                    </p:anim>
                    <p:anim calcmode="lin" valueType="num">
                      <p:cBhvr>
                        <p:cTn dur="500" fill="hold"/>
                        <p:tgtEl>
                          <p:spTgt spid="41002"/>
                        </p:tgtEl>
                        <p:attrNameLst>
                          <p:attrName>ppt_y</p:attrName>
                        </p:attrNameLst>
                      </p:cBhvr>
                      <p:tavLst>
                        <p:tav tm="0">
                          <p:val>
                            <p:strVal val="#ppt_y+.05"/>
                          </p:val>
                        </p:tav>
                        <p:tav tm="100000">
                          <p:val>
                            <p:strVal val="#ppt_y"/>
                          </p:val>
                        </p:tav>
                      </p:tavLst>
                    </p:anim>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F7F43BCE-00C2-4FE2-8ADA-266647BDAD49}"/>
              </a:ext>
            </a:extLst>
          </p:cNvPr>
          <p:cNvGrpSpPr>
            <a:grpSpLocks/>
          </p:cNvGrpSpPr>
          <p:nvPr/>
        </p:nvGrpSpPr>
        <p:grpSpPr bwMode="auto">
          <a:xfrm>
            <a:off x="6288618" y="5345114"/>
            <a:ext cx="5903383" cy="1512887"/>
            <a:chOff x="2971" y="3367"/>
            <a:chExt cx="2789" cy="953"/>
          </a:xfrm>
        </p:grpSpPr>
        <p:sp>
          <p:nvSpPr>
            <p:cNvPr id="4104" name="Freeform 3">
              <a:extLst>
                <a:ext uri="{FF2B5EF4-FFF2-40B4-BE49-F238E27FC236}">
                  <a16:creationId xmlns:a16="http://schemas.microsoft.com/office/drawing/2014/main" id="{7CAB4EB0-A36E-4CAA-A6A3-ABD341CAD621}"/>
                </a:ext>
              </a:extLst>
            </p:cNvPr>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sz="3200"/>
            </a:p>
          </p:txBody>
        </p:sp>
        <p:sp>
          <p:nvSpPr>
            <p:cNvPr id="44036" name="Freeform 4">
              <a:extLst>
                <a:ext uri="{FF2B5EF4-FFF2-40B4-BE49-F238E27FC236}">
                  <a16:creationId xmlns:a16="http://schemas.microsoft.com/office/drawing/2014/main" id="{B25ABA20-E9FD-47CF-95F6-A7FD777DF5F6}"/>
                </a:ext>
              </a:extLst>
            </p:cNvPr>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44037" name="Freeform 5">
              <a:extLst>
                <a:ext uri="{FF2B5EF4-FFF2-40B4-BE49-F238E27FC236}">
                  <a16:creationId xmlns:a16="http://schemas.microsoft.com/office/drawing/2014/main" id="{F4B97BCC-76BC-4CB4-9C8A-11FE898276FD}"/>
                </a:ext>
              </a:extLst>
            </p:cNvPr>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44038" name="Freeform 6">
              <a:extLst>
                <a:ext uri="{FF2B5EF4-FFF2-40B4-BE49-F238E27FC236}">
                  <a16:creationId xmlns:a16="http://schemas.microsoft.com/office/drawing/2014/main" id="{A0EA9C18-5AED-4D94-A050-109F93B09036}"/>
                </a:ext>
              </a:extLst>
            </p:cNvPr>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44039" name="Freeform 7">
              <a:extLst>
                <a:ext uri="{FF2B5EF4-FFF2-40B4-BE49-F238E27FC236}">
                  <a16:creationId xmlns:a16="http://schemas.microsoft.com/office/drawing/2014/main" id="{A90BB063-E531-459A-9D17-109E7F58C434}"/>
                </a:ext>
              </a:extLst>
            </p:cNvPr>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44040" name="Freeform 8">
              <a:extLst>
                <a:ext uri="{FF2B5EF4-FFF2-40B4-BE49-F238E27FC236}">
                  <a16:creationId xmlns:a16="http://schemas.microsoft.com/office/drawing/2014/main" id="{10688012-2464-4B67-92F1-448EB5C9DAC6}"/>
                </a:ext>
              </a:extLst>
            </p:cNvPr>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44041" name="Freeform 9">
              <a:extLst>
                <a:ext uri="{FF2B5EF4-FFF2-40B4-BE49-F238E27FC236}">
                  <a16:creationId xmlns:a16="http://schemas.microsoft.com/office/drawing/2014/main" id="{1E9EACC9-55BE-482A-85F4-3656B970822D}"/>
                </a:ext>
              </a:extLst>
            </p:cNvPr>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44042" name="Freeform 10">
              <a:extLst>
                <a:ext uri="{FF2B5EF4-FFF2-40B4-BE49-F238E27FC236}">
                  <a16:creationId xmlns:a16="http://schemas.microsoft.com/office/drawing/2014/main" id="{085DB5AB-C6C8-47D2-92A0-42D4F407D7CE}"/>
                </a:ext>
              </a:extLst>
            </p:cNvPr>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44043" name="Freeform 11">
              <a:extLst>
                <a:ext uri="{FF2B5EF4-FFF2-40B4-BE49-F238E27FC236}">
                  <a16:creationId xmlns:a16="http://schemas.microsoft.com/office/drawing/2014/main" id="{03C07733-ACC0-4C83-A63D-2809541D7899}"/>
                </a:ext>
              </a:extLst>
            </p:cNvPr>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44044" name="Freeform 12">
              <a:extLst>
                <a:ext uri="{FF2B5EF4-FFF2-40B4-BE49-F238E27FC236}">
                  <a16:creationId xmlns:a16="http://schemas.microsoft.com/office/drawing/2014/main" id="{7D84A796-FBE6-440B-BA91-F2B589181E52}"/>
                </a:ext>
              </a:extLst>
            </p:cNvPr>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44045" name="Freeform 13">
              <a:extLst>
                <a:ext uri="{FF2B5EF4-FFF2-40B4-BE49-F238E27FC236}">
                  <a16:creationId xmlns:a16="http://schemas.microsoft.com/office/drawing/2014/main" id="{FD028796-3C69-4466-B176-9F1A88352C86}"/>
                </a:ext>
              </a:extLst>
            </p:cNvPr>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44046" name="Freeform 14">
              <a:extLst>
                <a:ext uri="{FF2B5EF4-FFF2-40B4-BE49-F238E27FC236}">
                  <a16:creationId xmlns:a16="http://schemas.microsoft.com/office/drawing/2014/main" id="{9BCE27EE-C74C-461F-8905-A803064800EB}"/>
                </a:ext>
              </a:extLst>
            </p:cNvPr>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44047" name="Freeform 15">
              <a:extLst>
                <a:ext uri="{FF2B5EF4-FFF2-40B4-BE49-F238E27FC236}">
                  <a16:creationId xmlns:a16="http://schemas.microsoft.com/office/drawing/2014/main" id="{68FC9C4F-DA7F-4EBD-B102-043F040679D1}"/>
                </a:ext>
              </a:extLst>
            </p:cNvPr>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44048" name="Freeform 16">
              <a:extLst>
                <a:ext uri="{FF2B5EF4-FFF2-40B4-BE49-F238E27FC236}">
                  <a16:creationId xmlns:a16="http://schemas.microsoft.com/office/drawing/2014/main" id="{8D9C48F3-0189-4B76-A9B4-FD25CF7A234C}"/>
                </a:ext>
              </a:extLst>
            </p:cNvPr>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sp>
          <p:nvSpPr>
            <p:cNvPr id="44049" name="Freeform 17">
              <a:extLst>
                <a:ext uri="{FF2B5EF4-FFF2-40B4-BE49-F238E27FC236}">
                  <a16:creationId xmlns:a16="http://schemas.microsoft.com/office/drawing/2014/main" id="{BE99D33F-F247-4408-B21D-F4A3744731B0}"/>
                </a:ext>
              </a:extLst>
            </p:cNvPr>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sz="3200"/>
            </a:p>
          </p:txBody>
        </p:sp>
      </p:grpSp>
      <p:sp>
        <p:nvSpPr>
          <p:cNvPr id="44050" name="Rectangle 18">
            <a:extLst>
              <a:ext uri="{FF2B5EF4-FFF2-40B4-BE49-F238E27FC236}">
                <a16:creationId xmlns:a16="http://schemas.microsoft.com/office/drawing/2014/main" id="{B363EB44-49F6-442D-9426-00352A0BF488}"/>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4051" name="Rectangle 19">
            <a:extLst>
              <a:ext uri="{FF2B5EF4-FFF2-40B4-BE49-F238E27FC236}">
                <a16:creationId xmlns:a16="http://schemas.microsoft.com/office/drawing/2014/main" id="{B90FB702-94F2-41D6-B312-514AB9B1C185}"/>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effectLst>
                  <a:outerShdw blurRad="38100" dist="38100" dir="2700000" algn="tl">
                    <a:srgbClr val="000000"/>
                  </a:outerShdw>
                </a:effectLst>
              </a:defRPr>
            </a:lvl1pPr>
          </a:lstStyle>
          <a:p>
            <a:pPr>
              <a:defRPr/>
            </a:pPr>
            <a:endParaRPr lang="en-US"/>
          </a:p>
        </p:txBody>
      </p:sp>
      <p:sp>
        <p:nvSpPr>
          <p:cNvPr id="44052" name="Rectangle 20">
            <a:extLst>
              <a:ext uri="{FF2B5EF4-FFF2-40B4-BE49-F238E27FC236}">
                <a16:creationId xmlns:a16="http://schemas.microsoft.com/office/drawing/2014/main" id="{D43074DC-307A-42A4-A88D-CC4DD46A7A8B}"/>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tx1"/>
                </a:solidFill>
                <a:effectLst>
                  <a:outerShdw blurRad="38100" dist="38100" dir="2700000" algn="tl">
                    <a:srgbClr val="000000"/>
                  </a:outerShdw>
                </a:effectLst>
              </a:defRPr>
            </a:lvl1pPr>
          </a:lstStyle>
          <a:p>
            <a:pPr>
              <a:defRPr/>
            </a:pPr>
            <a:endParaRPr lang="en-US"/>
          </a:p>
        </p:txBody>
      </p:sp>
      <p:sp>
        <p:nvSpPr>
          <p:cNvPr id="44053" name="Rectangle 21">
            <a:extLst>
              <a:ext uri="{FF2B5EF4-FFF2-40B4-BE49-F238E27FC236}">
                <a16:creationId xmlns:a16="http://schemas.microsoft.com/office/drawing/2014/main" id="{164DE797-15D1-4D8E-A420-A635FE83DE88}"/>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outerShdw blurRad="38100" dist="38100" dir="2700000" algn="tl">
                    <a:srgbClr val="000000"/>
                  </a:outerShdw>
                </a:effectLst>
              </a:defRPr>
            </a:lvl1pPr>
          </a:lstStyle>
          <a:p>
            <a:fld id="{401A2844-3FF8-433F-9A0D-345BA7B99CC7}" type="slidenum">
              <a:rPr lang="en-US" altLang="en-US"/>
              <a:pPr/>
              <a:t>‹#›</a:t>
            </a:fld>
            <a:endParaRPr lang="en-US" altLang="en-US"/>
          </a:p>
        </p:txBody>
      </p:sp>
      <p:sp>
        <p:nvSpPr>
          <p:cNvPr id="44054" name="Rectangle 22">
            <a:extLst>
              <a:ext uri="{FF2B5EF4-FFF2-40B4-BE49-F238E27FC236}">
                <a16:creationId xmlns:a16="http://schemas.microsoft.com/office/drawing/2014/main" id="{6A6BD14F-3236-40A2-A3F0-B813D8D5796A}"/>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63"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4050"/>
                                        </p:tgtEl>
                                        <p:attrNameLst>
                                          <p:attrName>style.visibility</p:attrName>
                                        </p:attrNameLst>
                                      </p:cBhvr>
                                      <p:to>
                                        <p:strVal val="visible"/>
                                      </p:to>
                                    </p:set>
                                    <p:anim calcmode="lin" valueType="num">
                                      <p:cBhvr>
                                        <p:cTn id="7" dur="1000" fill="hold"/>
                                        <p:tgtEl>
                                          <p:spTgt spid="44050"/>
                                        </p:tgtEl>
                                        <p:attrNameLst>
                                          <p:attrName>ppt_x</p:attrName>
                                        </p:attrNameLst>
                                      </p:cBhvr>
                                      <p:tavLst>
                                        <p:tav tm="0">
                                          <p:val>
                                            <p:strVal val="#ppt_x-.2"/>
                                          </p:val>
                                        </p:tav>
                                        <p:tav tm="100000">
                                          <p:val>
                                            <p:strVal val="#ppt_x"/>
                                          </p:val>
                                        </p:tav>
                                      </p:tavLst>
                                    </p:anim>
                                    <p:anim calcmode="lin" valueType="num">
                                      <p:cBhvr>
                                        <p:cTn id="8" dur="1000" fill="hold"/>
                                        <p:tgtEl>
                                          <p:spTgt spid="44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4054">
                                            <p:txEl>
                                              <p:pRg st="0" end="0"/>
                                            </p:txEl>
                                          </p:spTgt>
                                        </p:tgtEl>
                                        <p:attrNameLst>
                                          <p:attrName>style.visibility</p:attrName>
                                        </p:attrNameLst>
                                      </p:cBhvr>
                                      <p:to>
                                        <p:strVal val="visible"/>
                                      </p:to>
                                    </p:set>
                                    <p:animEffect transition="in" filter="fade">
                                      <p:cBhvr>
                                        <p:cTn id="14" dur="500"/>
                                        <p:tgtEl>
                                          <p:spTgt spid="44054">
                                            <p:txEl>
                                              <p:pRg st="0" end="0"/>
                                            </p:txEl>
                                          </p:spTgt>
                                        </p:tgtEl>
                                      </p:cBhvr>
                                    </p:animEffect>
                                    <p:anim calcmode="lin" valueType="num">
                                      <p:cBhvr>
                                        <p:cTn id="15" dur="500" fill="hold"/>
                                        <p:tgtEl>
                                          <p:spTgt spid="4405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054">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4054">
                                            <p:txEl>
                                              <p:pRg st="1" end="1"/>
                                            </p:txEl>
                                          </p:spTgt>
                                        </p:tgtEl>
                                        <p:attrNameLst>
                                          <p:attrName>style.visibility</p:attrName>
                                        </p:attrNameLst>
                                      </p:cBhvr>
                                      <p:to>
                                        <p:strVal val="visible"/>
                                      </p:to>
                                    </p:set>
                                    <p:animEffect transition="in" filter="fade">
                                      <p:cBhvr>
                                        <p:cTn id="19" dur="500"/>
                                        <p:tgtEl>
                                          <p:spTgt spid="44054">
                                            <p:txEl>
                                              <p:pRg st="1" end="1"/>
                                            </p:txEl>
                                          </p:spTgt>
                                        </p:tgtEl>
                                      </p:cBhvr>
                                    </p:animEffect>
                                    <p:anim calcmode="lin" valueType="num">
                                      <p:cBhvr>
                                        <p:cTn id="20" dur="500" fill="hold"/>
                                        <p:tgtEl>
                                          <p:spTgt spid="4405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4054">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4054">
                                            <p:txEl>
                                              <p:pRg st="2" end="2"/>
                                            </p:txEl>
                                          </p:spTgt>
                                        </p:tgtEl>
                                        <p:attrNameLst>
                                          <p:attrName>style.visibility</p:attrName>
                                        </p:attrNameLst>
                                      </p:cBhvr>
                                      <p:to>
                                        <p:strVal val="visible"/>
                                      </p:to>
                                    </p:set>
                                    <p:animEffect transition="in" filter="fade">
                                      <p:cBhvr>
                                        <p:cTn id="24" dur="500"/>
                                        <p:tgtEl>
                                          <p:spTgt spid="44054">
                                            <p:txEl>
                                              <p:pRg st="2" end="2"/>
                                            </p:txEl>
                                          </p:spTgt>
                                        </p:tgtEl>
                                      </p:cBhvr>
                                    </p:animEffect>
                                    <p:anim calcmode="lin" valueType="num">
                                      <p:cBhvr>
                                        <p:cTn id="25" dur="500" fill="hold"/>
                                        <p:tgtEl>
                                          <p:spTgt spid="44054">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4054">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4054">
                                            <p:txEl>
                                              <p:pRg st="3" end="3"/>
                                            </p:txEl>
                                          </p:spTgt>
                                        </p:tgtEl>
                                        <p:attrNameLst>
                                          <p:attrName>style.visibility</p:attrName>
                                        </p:attrNameLst>
                                      </p:cBhvr>
                                      <p:to>
                                        <p:strVal val="visible"/>
                                      </p:to>
                                    </p:set>
                                    <p:animEffect transition="in" filter="fade">
                                      <p:cBhvr>
                                        <p:cTn id="29" dur="500"/>
                                        <p:tgtEl>
                                          <p:spTgt spid="44054">
                                            <p:txEl>
                                              <p:pRg st="3" end="3"/>
                                            </p:txEl>
                                          </p:spTgt>
                                        </p:tgtEl>
                                      </p:cBhvr>
                                    </p:animEffect>
                                    <p:anim calcmode="lin" valueType="num">
                                      <p:cBhvr>
                                        <p:cTn id="30" dur="500" fill="hold"/>
                                        <p:tgtEl>
                                          <p:spTgt spid="44054">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4054">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4054">
                                            <p:txEl>
                                              <p:pRg st="4" end="4"/>
                                            </p:txEl>
                                          </p:spTgt>
                                        </p:tgtEl>
                                        <p:attrNameLst>
                                          <p:attrName>style.visibility</p:attrName>
                                        </p:attrNameLst>
                                      </p:cBhvr>
                                      <p:to>
                                        <p:strVal val="visible"/>
                                      </p:to>
                                    </p:set>
                                    <p:animEffect transition="in" filter="fade">
                                      <p:cBhvr>
                                        <p:cTn id="34" dur="500"/>
                                        <p:tgtEl>
                                          <p:spTgt spid="44054">
                                            <p:txEl>
                                              <p:pRg st="4" end="4"/>
                                            </p:txEl>
                                          </p:spTgt>
                                        </p:tgtEl>
                                      </p:cBhvr>
                                    </p:animEffect>
                                    <p:anim calcmode="lin" valueType="num">
                                      <p:cBhvr>
                                        <p:cTn id="35" dur="500" fill="hold"/>
                                        <p:tgtEl>
                                          <p:spTgt spid="44054">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4054">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0" grpId="0"/>
      <p:bldP spid="44054" grpId="0" build="p">
        <p:tmplLst>
          <p:tmpl lvl="1">
            <p:tnLst>
              <p:par>
                <p:cTn presetID="44" presetClass="entr" presetSubtype="0" fill="hold" nodeType="clickEffect">
                  <p:stCondLst>
                    <p:cond delay="0"/>
                  </p:stCondLst>
                  <p:childTnLst>
                    <p:set>
                      <p:cBhvr>
                        <p:cTn dur="1" fill="hold">
                          <p:stCondLst>
                            <p:cond delay="0"/>
                          </p:stCondLst>
                        </p:cTn>
                        <p:tgtEl>
                          <p:spTgt spid="44054"/>
                        </p:tgtEl>
                        <p:attrNameLst>
                          <p:attrName>style.visibility</p:attrName>
                        </p:attrNameLst>
                      </p:cBhvr>
                      <p:to>
                        <p:strVal val="visible"/>
                      </p:to>
                    </p:set>
                    <p:animEffect transition="in" filter="fade">
                      <p:cBhvr>
                        <p:cTn dur="500"/>
                        <p:tgtEl>
                          <p:spTgt spid="44054"/>
                        </p:tgtEl>
                      </p:cBhvr>
                    </p:animEffect>
                    <p:anim calcmode="lin" valueType="num">
                      <p:cBhvr>
                        <p:cTn dur="500" fill="hold"/>
                        <p:tgtEl>
                          <p:spTgt spid="44054"/>
                        </p:tgtEl>
                        <p:attrNameLst>
                          <p:attrName>ppt_x</p:attrName>
                        </p:attrNameLst>
                      </p:cBhvr>
                      <p:tavLst>
                        <p:tav tm="0">
                          <p:val>
                            <p:strVal val="#ppt_x"/>
                          </p:val>
                        </p:tav>
                        <p:tav tm="100000">
                          <p:val>
                            <p:strVal val="#ppt_x"/>
                          </p:val>
                        </p:tav>
                      </p:tavLst>
                    </p:anim>
                    <p:anim calcmode="lin" valueType="num">
                      <p:cBhvr>
                        <p:cTn dur="500" fill="hold"/>
                        <p:tgtEl>
                          <p:spTgt spid="44054"/>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4054"/>
                        </p:tgtEl>
                        <p:attrNameLst>
                          <p:attrName>style.visibility</p:attrName>
                        </p:attrNameLst>
                      </p:cBhvr>
                      <p:to>
                        <p:strVal val="visible"/>
                      </p:to>
                    </p:set>
                    <p:animEffect transition="in" filter="fade">
                      <p:cBhvr>
                        <p:cTn dur="500"/>
                        <p:tgtEl>
                          <p:spTgt spid="44054"/>
                        </p:tgtEl>
                      </p:cBhvr>
                    </p:animEffect>
                    <p:anim calcmode="lin" valueType="num">
                      <p:cBhvr>
                        <p:cTn dur="500" fill="hold"/>
                        <p:tgtEl>
                          <p:spTgt spid="44054"/>
                        </p:tgtEl>
                        <p:attrNameLst>
                          <p:attrName>ppt_x</p:attrName>
                        </p:attrNameLst>
                      </p:cBhvr>
                      <p:tavLst>
                        <p:tav tm="0">
                          <p:val>
                            <p:strVal val="#ppt_x"/>
                          </p:val>
                        </p:tav>
                        <p:tav tm="100000">
                          <p:val>
                            <p:strVal val="#ppt_x"/>
                          </p:val>
                        </p:tav>
                      </p:tavLst>
                    </p:anim>
                    <p:anim calcmode="lin" valueType="num">
                      <p:cBhvr>
                        <p:cTn dur="500" fill="hold"/>
                        <p:tgtEl>
                          <p:spTgt spid="44054"/>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4054"/>
                        </p:tgtEl>
                        <p:attrNameLst>
                          <p:attrName>style.visibility</p:attrName>
                        </p:attrNameLst>
                      </p:cBhvr>
                      <p:to>
                        <p:strVal val="visible"/>
                      </p:to>
                    </p:set>
                    <p:animEffect transition="in" filter="fade">
                      <p:cBhvr>
                        <p:cTn dur="500"/>
                        <p:tgtEl>
                          <p:spTgt spid="44054"/>
                        </p:tgtEl>
                      </p:cBhvr>
                    </p:animEffect>
                    <p:anim calcmode="lin" valueType="num">
                      <p:cBhvr>
                        <p:cTn dur="500" fill="hold"/>
                        <p:tgtEl>
                          <p:spTgt spid="44054"/>
                        </p:tgtEl>
                        <p:attrNameLst>
                          <p:attrName>ppt_x</p:attrName>
                        </p:attrNameLst>
                      </p:cBhvr>
                      <p:tavLst>
                        <p:tav tm="0">
                          <p:val>
                            <p:strVal val="#ppt_x"/>
                          </p:val>
                        </p:tav>
                        <p:tav tm="100000">
                          <p:val>
                            <p:strVal val="#ppt_x"/>
                          </p:val>
                        </p:tav>
                      </p:tavLst>
                    </p:anim>
                    <p:anim calcmode="lin" valueType="num">
                      <p:cBhvr>
                        <p:cTn dur="500" fill="hold"/>
                        <p:tgtEl>
                          <p:spTgt spid="44054"/>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4054"/>
                        </p:tgtEl>
                        <p:attrNameLst>
                          <p:attrName>style.visibility</p:attrName>
                        </p:attrNameLst>
                      </p:cBhvr>
                      <p:to>
                        <p:strVal val="visible"/>
                      </p:to>
                    </p:set>
                    <p:animEffect transition="in" filter="fade">
                      <p:cBhvr>
                        <p:cTn dur="500"/>
                        <p:tgtEl>
                          <p:spTgt spid="44054"/>
                        </p:tgtEl>
                      </p:cBhvr>
                    </p:animEffect>
                    <p:anim calcmode="lin" valueType="num">
                      <p:cBhvr>
                        <p:cTn dur="500" fill="hold"/>
                        <p:tgtEl>
                          <p:spTgt spid="44054"/>
                        </p:tgtEl>
                        <p:attrNameLst>
                          <p:attrName>ppt_x</p:attrName>
                        </p:attrNameLst>
                      </p:cBhvr>
                      <p:tavLst>
                        <p:tav tm="0">
                          <p:val>
                            <p:strVal val="#ppt_x"/>
                          </p:val>
                        </p:tav>
                        <p:tav tm="100000">
                          <p:val>
                            <p:strVal val="#ppt_x"/>
                          </p:val>
                        </p:tav>
                      </p:tavLst>
                    </p:anim>
                    <p:anim calcmode="lin" valueType="num">
                      <p:cBhvr>
                        <p:cTn dur="500" fill="hold"/>
                        <p:tgtEl>
                          <p:spTgt spid="44054"/>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4054"/>
                        </p:tgtEl>
                        <p:attrNameLst>
                          <p:attrName>style.visibility</p:attrName>
                        </p:attrNameLst>
                      </p:cBhvr>
                      <p:to>
                        <p:strVal val="visible"/>
                      </p:to>
                    </p:set>
                    <p:animEffect transition="in" filter="fade">
                      <p:cBhvr>
                        <p:cTn dur="500"/>
                        <p:tgtEl>
                          <p:spTgt spid="44054"/>
                        </p:tgtEl>
                      </p:cBhvr>
                    </p:animEffect>
                    <p:anim calcmode="lin" valueType="num">
                      <p:cBhvr>
                        <p:cTn dur="500" fill="hold"/>
                        <p:tgtEl>
                          <p:spTgt spid="44054"/>
                        </p:tgtEl>
                        <p:attrNameLst>
                          <p:attrName>ppt_x</p:attrName>
                        </p:attrNameLst>
                      </p:cBhvr>
                      <p:tavLst>
                        <p:tav tm="0">
                          <p:val>
                            <p:strVal val="#ppt_x"/>
                          </p:val>
                        </p:tav>
                        <p:tav tm="100000">
                          <p:val>
                            <p:strVal val="#ppt_x"/>
                          </p:val>
                        </p:tav>
                      </p:tavLst>
                    </p:anim>
                    <p:anim calcmode="lin" valueType="num">
                      <p:cBhvr>
                        <p:cTn dur="500" fill="hold"/>
                        <p:tgtEl>
                          <p:spTgt spid="44054"/>
                        </p:tgtEl>
                        <p:attrNameLst>
                          <p:attrName>ppt_y</p:attrName>
                        </p:attrNameLst>
                      </p:cBhvr>
                      <p:tavLst>
                        <p:tav tm="0">
                          <p:val>
                            <p:strVal val="#ppt_y+.05"/>
                          </p:val>
                        </p:tav>
                        <p:tav tm="100000">
                          <p:val>
                            <p:strVal val="#ppt_y"/>
                          </p:val>
                        </p:tav>
                      </p:tavLst>
                    </p:anim>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732EA511-A309-43E3-AE68-60EB2781ED87}"/>
              </a:ext>
            </a:extLst>
          </p:cNvPr>
          <p:cNvGrpSpPr>
            <a:grpSpLocks/>
          </p:cNvGrpSpPr>
          <p:nvPr/>
        </p:nvGrpSpPr>
        <p:grpSpPr bwMode="auto">
          <a:xfrm>
            <a:off x="5067300" y="1789114"/>
            <a:ext cx="7120467" cy="5056187"/>
            <a:chOff x="2394" y="1127"/>
            <a:chExt cx="3364" cy="3185"/>
          </a:xfrm>
        </p:grpSpPr>
        <p:sp>
          <p:nvSpPr>
            <p:cNvPr id="47107" name="Rectangle 3">
              <a:extLst>
                <a:ext uri="{FF2B5EF4-FFF2-40B4-BE49-F238E27FC236}">
                  <a16:creationId xmlns:a16="http://schemas.microsoft.com/office/drawing/2014/main" id="{4A521DF5-CC37-4E52-9D48-69197B8FF1A9}"/>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47108" name="Oval 4">
              <a:extLst>
                <a:ext uri="{FF2B5EF4-FFF2-40B4-BE49-F238E27FC236}">
                  <a16:creationId xmlns:a16="http://schemas.microsoft.com/office/drawing/2014/main" id="{EF5DEF28-05DB-4A4F-AFC5-AD5C2C504348}"/>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3200"/>
            </a:p>
          </p:txBody>
        </p:sp>
        <p:sp>
          <p:nvSpPr>
            <p:cNvPr id="47109" name="Rectangle 5">
              <a:extLst>
                <a:ext uri="{FF2B5EF4-FFF2-40B4-BE49-F238E27FC236}">
                  <a16:creationId xmlns:a16="http://schemas.microsoft.com/office/drawing/2014/main" id="{5EA43984-0927-46ED-B2A1-02015BB15B92}"/>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47110" name="Freeform 6">
              <a:extLst>
                <a:ext uri="{FF2B5EF4-FFF2-40B4-BE49-F238E27FC236}">
                  <a16:creationId xmlns:a16="http://schemas.microsoft.com/office/drawing/2014/main" id="{2DC33155-EA9C-4BB5-BEF8-3E5E4328E10A}"/>
                </a:ext>
              </a:extLst>
            </p:cNvPr>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11" name="Rectangle 7">
              <a:extLst>
                <a:ext uri="{FF2B5EF4-FFF2-40B4-BE49-F238E27FC236}">
                  <a16:creationId xmlns:a16="http://schemas.microsoft.com/office/drawing/2014/main" id="{5F447A77-8406-4A77-B828-7AC849A2A723}"/>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47112" name="Rectangle 8">
              <a:extLst>
                <a:ext uri="{FF2B5EF4-FFF2-40B4-BE49-F238E27FC236}">
                  <a16:creationId xmlns:a16="http://schemas.microsoft.com/office/drawing/2014/main" id="{D189410B-0E61-4C89-B260-A23B5CDA088E}"/>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47113" name="Rectangle 9">
              <a:extLst>
                <a:ext uri="{FF2B5EF4-FFF2-40B4-BE49-F238E27FC236}">
                  <a16:creationId xmlns:a16="http://schemas.microsoft.com/office/drawing/2014/main" id="{2B484553-3715-4D51-86D6-15A0101C680A}"/>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47114" name="Rectangle 10">
              <a:extLst>
                <a:ext uri="{FF2B5EF4-FFF2-40B4-BE49-F238E27FC236}">
                  <a16:creationId xmlns:a16="http://schemas.microsoft.com/office/drawing/2014/main" id="{8FFBF8C1-94A4-48CC-A9D0-455A81DA48D1}"/>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47115" name="Rectangle 11">
              <a:extLst>
                <a:ext uri="{FF2B5EF4-FFF2-40B4-BE49-F238E27FC236}">
                  <a16:creationId xmlns:a16="http://schemas.microsoft.com/office/drawing/2014/main" id="{411F96EF-9C5B-4D56-BB04-4988F707343E}"/>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47116" name="Freeform 12">
              <a:extLst>
                <a:ext uri="{FF2B5EF4-FFF2-40B4-BE49-F238E27FC236}">
                  <a16:creationId xmlns:a16="http://schemas.microsoft.com/office/drawing/2014/main" id="{8D9D140A-7691-4D65-ABAD-49D46272F639}"/>
                </a:ext>
              </a:extLst>
            </p:cNvPr>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17" name="Freeform 13">
              <a:extLst>
                <a:ext uri="{FF2B5EF4-FFF2-40B4-BE49-F238E27FC236}">
                  <a16:creationId xmlns:a16="http://schemas.microsoft.com/office/drawing/2014/main" id="{22CE9BA0-7558-4ECB-A621-5C2B6803CCF1}"/>
                </a:ext>
              </a:extLst>
            </p:cNvPr>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18" name="Freeform 14">
              <a:extLst>
                <a:ext uri="{FF2B5EF4-FFF2-40B4-BE49-F238E27FC236}">
                  <a16:creationId xmlns:a16="http://schemas.microsoft.com/office/drawing/2014/main" id="{9EF03177-1B9F-440A-AE11-A3DBDE0C5186}"/>
                </a:ext>
              </a:extLst>
            </p:cNvPr>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3200"/>
            </a:p>
          </p:txBody>
        </p:sp>
        <p:sp>
          <p:nvSpPr>
            <p:cNvPr id="47119" name="Freeform 15">
              <a:extLst>
                <a:ext uri="{FF2B5EF4-FFF2-40B4-BE49-F238E27FC236}">
                  <a16:creationId xmlns:a16="http://schemas.microsoft.com/office/drawing/2014/main" id="{030AF0CB-6A24-4EFF-A898-C74B83DCE8E8}"/>
                </a:ext>
              </a:extLst>
            </p:cNvPr>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3200"/>
            </a:p>
          </p:txBody>
        </p:sp>
        <p:sp>
          <p:nvSpPr>
            <p:cNvPr id="47120" name="Freeform 16">
              <a:extLst>
                <a:ext uri="{FF2B5EF4-FFF2-40B4-BE49-F238E27FC236}">
                  <a16:creationId xmlns:a16="http://schemas.microsoft.com/office/drawing/2014/main" id="{A9FB7A8E-614E-472E-91D5-87E05A1334F9}"/>
                </a:ext>
              </a:extLst>
            </p:cNvPr>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21" name="Freeform 17">
              <a:extLst>
                <a:ext uri="{FF2B5EF4-FFF2-40B4-BE49-F238E27FC236}">
                  <a16:creationId xmlns:a16="http://schemas.microsoft.com/office/drawing/2014/main" id="{B279E1F9-CD55-4B1E-A4F1-325A36FE43B8}"/>
                </a:ext>
              </a:extLst>
            </p:cNvPr>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22" name="Freeform 18">
              <a:extLst>
                <a:ext uri="{FF2B5EF4-FFF2-40B4-BE49-F238E27FC236}">
                  <a16:creationId xmlns:a16="http://schemas.microsoft.com/office/drawing/2014/main" id="{6BEBB474-CB4E-4201-B89E-77EB17901FBA}"/>
                </a:ext>
              </a:extLst>
            </p:cNvPr>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23" name="Freeform 19">
              <a:extLst>
                <a:ext uri="{FF2B5EF4-FFF2-40B4-BE49-F238E27FC236}">
                  <a16:creationId xmlns:a16="http://schemas.microsoft.com/office/drawing/2014/main" id="{D77C3BEF-49B7-4615-BEE1-50E0F58986F8}"/>
                </a:ext>
              </a:extLst>
            </p:cNvPr>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24" name="Freeform 20">
              <a:extLst>
                <a:ext uri="{FF2B5EF4-FFF2-40B4-BE49-F238E27FC236}">
                  <a16:creationId xmlns:a16="http://schemas.microsoft.com/office/drawing/2014/main" id="{09DA5CAF-8776-4EAE-AA36-56FE73F4C65C}"/>
                </a:ext>
              </a:extLst>
            </p:cNvPr>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25" name="Freeform 21">
              <a:extLst>
                <a:ext uri="{FF2B5EF4-FFF2-40B4-BE49-F238E27FC236}">
                  <a16:creationId xmlns:a16="http://schemas.microsoft.com/office/drawing/2014/main" id="{3E8FFDB3-026D-475F-819F-97079BCC00ED}"/>
                </a:ext>
              </a:extLst>
            </p:cNvPr>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26" name="Freeform 22">
              <a:extLst>
                <a:ext uri="{FF2B5EF4-FFF2-40B4-BE49-F238E27FC236}">
                  <a16:creationId xmlns:a16="http://schemas.microsoft.com/office/drawing/2014/main" id="{8BD357E1-83DB-47FC-AA51-9CE4FB40506C}"/>
                </a:ext>
              </a:extLst>
            </p:cNvPr>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27" name="Freeform 23">
              <a:extLst>
                <a:ext uri="{FF2B5EF4-FFF2-40B4-BE49-F238E27FC236}">
                  <a16:creationId xmlns:a16="http://schemas.microsoft.com/office/drawing/2014/main" id="{5C4F0333-3805-44A5-830B-1FD300F78491}"/>
                </a:ext>
              </a:extLst>
            </p:cNvPr>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3200"/>
            </a:p>
          </p:txBody>
        </p:sp>
        <p:sp>
          <p:nvSpPr>
            <p:cNvPr id="47128" name="Freeform 24">
              <a:extLst>
                <a:ext uri="{FF2B5EF4-FFF2-40B4-BE49-F238E27FC236}">
                  <a16:creationId xmlns:a16="http://schemas.microsoft.com/office/drawing/2014/main" id="{A8895E32-6064-4F86-9108-78287097CC02}"/>
                </a:ext>
              </a:extLst>
            </p:cNvPr>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29" name="Freeform 25">
              <a:extLst>
                <a:ext uri="{FF2B5EF4-FFF2-40B4-BE49-F238E27FC236}">
                  <a16:creationId xmlns:a16="http://schemas.microsoft.com/office/drawing/2014/main" id="{AA8538C3-89C3-4E0E-AE67-EF30DAE9369F}"/>
                </a:ext>
              </a:extLst>
            </p:cNvPr>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30" name="Freeform 26">
              <a:extLst>
                <a:ext uri="{FF2B5EF4-FFF2-40B4-BE49-F238E27FC236}">
                  <a16:creationId xmlns:a16="http://schemas.microsoft.com/office/drawing/2014/main" id="{4EAC9CF7-934E-49C2-8BF3-202DCE1CBEB0}"/>
                </a:ext>
              </a:extLst>
            </p:cNvPr>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31" name="Oval 27">
              <a:extLst>
                <a:ext uri="{FF2B5EF4-FFF2-40B4-BE49-F238E27FC236}">
                  <a16:creationId xmlns:a16="http://schemas.microsoft.com/office/drawing/2014/main" id="{6DFC6DE1-A756-43B6-89FC-89F8BAF977D2}"/>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3200"/>
            </a:p>
          </p:txBody>
        </p:sp>
        <p:sp>
          <p:nvSpPr>
            <p:cNvPr id="47132" name="Oval 28">
              <a:extLst>
                <a:ext uri="{FF2B5EF4-FFF2-40B4-BE49-F238E27FC236}">
                  <a16:creationId xmlns:a16="http://schemas.microsoft.com/office/drawing/2014/main" id="{ACA421DA-0537-4D0B-8064-7DA53331E0CA}"/>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3200"/>
            </a:p>
          </p:txBody>
        </p:sp>
        <p:sp>
          <p:nvSpPr>
            <p:cNvPr id="47133" name="Oval 29">
              <a:extLst>
                <a:ext uri="{FF2B5EF4-FFF2-40B4-BE49-F238E27FC236}">
                  <a16:creationId xmlns:a16="http://schemas.microsoft.com/office/drawing/2014/main" id="{A02395E9-F4A5-4FF2-9A67-3173D690E108}"/>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3200"/>
            </a:p>
          </p:txBody>
        </p:sp>
        <p:sp>
          <p:nvSpPr>
            <p:cNvPr id="47134" name="Freeform 30">
              <a:extLst>
                <a:ext uri="{FF2B5EF4-FFF2-40B4-BE49-F238E27FC236}">
                  <a16:creationId xmlns:a16="http://schemas.microsoft.com/office/drawing/2014/main" id="{0C2705A5-D771-4DC9-9EE1-8FF8B53D02C0}"/>
                </a:ext>
              </a:extLst>
            </p:cNvPr>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35" name="Freeform 31">
              <a:extLst>
                <a:ext uri="{FF2B5EF4-FFF2-40B4-BE49-F238E27FC236}">
                  <a16:creationId xmlns:a16="http://schemas.microsoft.com/office/drawing/2014/main" id="{CA2ECC3B-B4B2-4DA5-A3E3-2BA65C86375E}"/>
                </a:ext>
              </a:extLst>
            </p:cNvPr>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3200"/>
            </a:p>
          </p:txBody>
        </p:sp>
        <p:sp>
          <p:nvSpPr>
            <p:cNvPr id="47136" name="Rectangle 32">
              <a:extLst>
                <a:ext uri="{FF2B5EF4-FFF2-40B4-BE49-F238E27FC236}">
                  <a16:creationId xmlns:a16="http://schemas.microsoft.com/office/drawing/2014/main" id="{0713AC0E-AA3D-4361-A646-2564C320B943}"/>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3200"/>
            </a:p>
          </p:txBody>
        </p:sp>
        <p:sp>
          <p:nvSpPr>
            <p:cNvPr id="47137" name="Rectangle 33">
              <a:extLst>
                <a:ext uri="{FF2B5EF4-FFF2-40B4-BE49-F238E27FC236}">
                  <a16:creationId xmlns:a16="http://schemas.microsoft.com/office/drawing/2014/main" id="{0149693D-D3C8-4E6B-B4E2-642DDF27814C}"/>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3200"/>
            </a:p>
          </p:txBody>
        </p:sp>
        <p:sp>
          <p:nvSpPr>
            <p:cNvPr id="47138" name="AutoShape 34">
              <a:extLst>
                <a:ext uri="{FF2B5EF4-FFF2-40B4-BE49-F238E27FC236}">
                  <a16:creationId xmlns:a16="http://schemas.microsoft.com/office/drawing/2014/main" id="{1DC605BE-3F88-4CF3-A827-9A26F26EE52F}"/>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3200"/>
            </a:p>
          </p:txBody>
        </p:sp>
        <p:sp>
          <p:nvSpPr>
            <p:cNvPr id="47139" name="Freeform 35">
              <a:extLst>
                <a:ext uri="{FF2B5EF4-FFF2-40B4-BE49-F238E27FC236}">
                  <a16:creationId xmlns:a16="http://schemas.microsoft.com/office/drawing/2014/main" id="{FE491EE2-8564-4C7B-843A-022853F73385}"/>
                </a:ext>
              </a:extLst>
            </p:cNvPr>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3200"/>
            </a:p>
          </p:txBody>
        </p:sp>
        <p:sp>
          <p:nvSpPr>
            <p:cNvPr id="47140" name="Freeform 36">
              <a:extLst>
                <a:ext uri="{FF2B5EF4-FFF2-40B4-BE49-F238E27FC236}">
                  <a16:creationId xmlns:a16="http://schemas.microsoft.com/office/drawing/2014/main" id="{A789850A-BEFB-4F36-80A3-7B699FA0F318}"/>
                </a:ext>
              </a:extLst>
            </p:cNvPr>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3200"/>
            </a:p>
          </p:txBody>
        </p:sp>
      </p:grpSp>
      <p:sp>
        <p:nvSpPr>
          <p:cNvPr id="47141" name="Rectangle 37">
            <a:extLst>
              <a:ext uri="{FF2B5EF4-FFF2-40B4-BE49-F238E27FC236}">
                <a16:creationId xmlns:a16="http://schemas.microsoft.com/office/drawing/2014/main" id="{7DF58EA8-B3D0-4B6C-9D35-7B412D894505}"/>
              </a:ext>
            </a:extLst>
          </p:cNvPr>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7142" name="Rectangle 38">
            <a:extLst>
              <a:ext uri="{FF2B5EF4-FFF2-40B4-BE49-F238E27FC236}">
                <a16:creationId xmlns:a16="http://schemas.microsoft.com/office/drawing/2014/main" id="{A83E57EA-2FE0-481E-A0FF-32E68610E498}"/>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143" name="Rectangle 39">
            <a:extLst>
              <a:ext uri="{FF2B5EF4-FFF2-40B4-BE49-F238E27FC236}">
                <a16:creationId xmlns:a16="http://schemas.microsoft.com/office/drawing/2014/main" id="{7317D5DE-EEE8-43D4-96F4-CE6388A3F2F4}"/>
              </a:ext>
            </a:extLst>
          </p:cNvPr>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mn-lt"/>
              </a:defRPr>
            </a:lvl1pPr>
          </a:lstStyle>
          <a:p>
            <a:pPr>
              <a:defRPr/>
            </a:pPr>
            <a:endParaRPr lang="en-US"/>
          </a:p>
        </p:txBody>
      </p:sp>
      <p:sp>
        <p:nvSpPr>
          <p:cNvPr id="47144" name="Rectangle 40">
            <a:extLst>
              <a:ext uri="{FF2B5EF4-FFF2-40B4-BE49-F238E27FC236}">
                <a16:creationId xmlns:a16="http://schemas.microsoft.com/office/drawing/2014/main" id="{285B2213-585C-4D36-9948-8B244C3786D2}"/>
              </a:ext>
            </a:extLst>
          </p:cNvPr>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tx1"/>
                </a:solidFill>
                <a:latin typeface="+mn-lt"/>
              </a:defRPr>
            </a:lvl1pPr>
          </a:lstStyle>
          <a:p>
            <a:pPr>
              <a:defRPr/>
            </a:pPr>
            <a:endParaRPr lang="en-US"/>
          </a:p>
        </p:txBody>
      </p:sp>
      <p:sp>
        <p:nvSpPr>
          <p:cNvPr id="47145" name="Rectangle 41">
            <a:extLst>
              <a:ext uri="{FF2B5EF4-FFF2-40B4-BE49-F238E27FC236}">
                <a16:creationId xmlns:a16="http://schemas.microsoft.com/office/drawing/2014/main" id="{C3B79273-4F20-4646-9284-31FD145D7F49}"/>
              </a:ext>
            </a:extLst>
          </p:cNvPr>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ahoma" panose="020B0604030504040204" pitchFamily="34" charset="0"/>
              </a:defRPr>
            </a:lvl1pPr>
          </a:lstStyle>
          <a:p>
            <a:fld id="{9FE932CA-3DE5-46CD-94FA-398EB76B5F6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64"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47141"/>
                                        </p:tgtEl>
                                        <p:attrNameLst>
                                          <p:attrName>style.visibility</p:attrName>
                                        </p:attrNameLst>
                                      </p:cBhvr>
                                      <p:to>
                                        <p:strVal val="visible"/>
                                      </p:to>
                                    </p:set>
                                    <p:anim calcmode="lin" valueType="num">
                                      <p:cBhvr additive="base">
                                        <p:cTn id="7" dur="800" fill="hold">
                                          <p:stCondLst>
                                            <p:cond delay="0"/>
                                          </p:stCondLst>
                                        </p:cTn>
                                        <p:tgtEl>
                                          <p:spTgt spid="47141"/>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4714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47142">
                                            <p:txEl>
                                              <p:pRg st="0" end="0"/>
                                            </p:txEl>
                                          </p:spTgt>
                                        </p:tgtEl>
                                        <p:attrNameLst>
                                          <p:attrName>style.visibility</p:attrName>
                                        </p:attrNameLst>
                                      </p:cBhvr>
                                      <p:to>
                                        <p:strVal val="visible"/>
                                      </p:to>
                                    </p:set>
                                    <p:animEffect transition="in" filter="fade">
                                      <p:cBhvr>
                                        <p:cTn id="13" dur="1000"/>
                                        <p:tgtEl>
                                          <p:spTgt spid="47142">
                                            <p:txEl>
                                              <p:pRg st="0" end="0"/>
                                            </p:txEl>
                                          </p:spTgt>
                                        </p:tgtEl>
                                      </p:cBhvr>
                                    </p:animEffect>
                                    <p:anim calcmode="lin" valueType="num">
                                      <p:cBhvr>
                                        <p:cTn id="14" dur="1000" fill="hold"/>
                                        <p:tgtEl>
                                          <p:spTgt spid="47142">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47142">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47142">
                                            <p:txEl>
                                              <p:pRg st="1" end="1"/>
                                            </p:txEl>
                                          </p:spTgt>
                                        </p:tgtEl>
                                        <p:attrNameLst>
                                          <p:attrName>style.visibility</p:attrName>
                                        </p:attrNameLst>
                                      </p:cBhvr>
                                      <p:to>
                                        <p:strVal val="visible"/>
                                      </p:to>
                                    </p:set>
                                    <p:animEffect transition="in" filter="fade">
                                      <p:cBhvr>
                                        <p:cTn id="18" dur="1000"/>
                                        <p:tgtEl>
                                          <p:spTgt spid="47142">
                                            <p:txEl>
                                              <p:pRg st="1" end="1"/>
                                            </p:txEl>
                                          </p:spTgt>
                                        </p:tgtEl>
                                      </p:cBhvr>
                                    </p:animEffect>
                                    <p:anim calcmode="lin" valueType="num">
                                      <p:cBhvr>
                                        <p:cTn id="19" dur="1000" fill="hold"/>
                                        <p:tgtEl>
                                          <p:spTgt spid="47142">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47142">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47142">
                                            <p:txEl>
                                              <p:pRg st="2" end="2"/>
                                            </p:txEl>
                                          </p:spTgt>
                                        </p:tgtEl>
                                        <p:attrNameLst>
                                          <p:attrName>style.visibility</p:attrName>
                                        </p:attrNameLst>
                                      </p:cBhvr>
                                      <p:to>
                                        <p:strVal val="visible"/>
                                      </p:to>
                                    </p:set>
                                    <p:animEffect transition="in" filter="fade">
                                      <p:cBhvr>
                                        <p:cTn id="23" dur="1000"/>
                                        <p:tgtEl>
                                          <p:spTgt spid="47142">
                                            <p:txEl>
                                              <p:pRg st="2" end="2"/>
                                            </p:txEl>
                                          </p:spTgt>
                                        </p:tgtEl>
                                      </p:cBhvr>
                                    </p:animEffect>
                                    <p:anim calcmode="lin" valueType="num">
                                      <p:cBhvr>
                                        <p:cTn id="24" dur="1000" fill="hold"/>
                                        <p:tgtEl>
                                          <p:spTgt spid="47142">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47142">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47142">
                                            <p:txEl>
                                              <p:pRg st="3" end="3"/>
                                            </p:txEl>
                                          </p:spTgt>
                                        </p:tgtEl>
                                        <p:attrNameLst>
                                          <p:attrName>style.visibility</p:attrName>
                                        </p:attrNameLst>
                                      </p:cBhvr>
                                      <p:to>
                                        <p:strVal val="visible"/>
                                      </p:to>
                                    </p:set>
                                    <p:animEffect transition="in" filter="fade">
                                      <p:cBhvr>
                                        <p:cTn id="28" dur="1000"/>
                                        <p:tgtEl>
                                          <p:spTgt spid="47142">
                                            <p:txEl>
                                              <p:pRg st="3" end="3"/>
                                            </p:txEl>
                                          </p:spTgt>
                                        </p:tgtEl>
                                      </p:cBhvr>
                                    </p:animEffect>
                                    <p:anim calcmode="lin" valueType="num">
                                      <p:cBhvr>
                                        <p:cTn id="29" dur="1000" fill="hold"/>
                                        <p:tgtEl>
                                          <p:spTgt spid="47142">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47142">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47142">
                                            <p:txEl>
                                              <p:pRg st="4" end="4"/>
                                            </p:txEl>
                                          </p:spTgt>
                                        </p:tgtEl>
                                        <p:attrNameLst>
                                          <p:attrName>style.visibility</p:attrName>
                                        </p:attrNameLst>
                                      </p:cBhvr>
                                      <p:to>
                                        <p:strVal val="visible"/>
                                      </p:to>
                                    </p:set>
                                    <p:animEffect transition="in" filter="fade">
                                      <p:cBhvr>
                                        <p:cTn id="33" dur="1000"/>
                                        <p:tgtEl>
                                          <p:spTgt spid="47142">
                                            <p:txEl>
                                              <p:pRg st="4" end="4"/>
                                            </p:txEl>
                                          </p:spTgt>
                                        </p:tgtEl>
                                      </p:cBhvr>
                                    </p:animEffect>
                                    <p:anim calcmode="lin" valueType="num">
                                      <p:cBhvr>
                                        <p:cTn id="34" dur="1000" fill="hold"/>
                                        <p:tgtEl>
                                          <p:spTgt spid="47142">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4714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1" grpId="0"/>
      <p:bldP spid="47142"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47142"/>
                        </p:tgtEl>
                        <p:attrNameLst>
                          <p:attrName>style.visibility</p:attrName>
                        </p:attrNameLst>
                      </p:cBhvr>
                      <p:to>
                        <p:strVal val="visible"/>
                      </p:to>
                    </p:set>
                    <p:animEffect transition="in" filter="fade">
                      <p:cBhvr>
                        <p:cTn dur="1000"/>
                        <p:tgtEl>
                          <p:spTgt spid="47142"/>
                        </p:tgtEl>
                      </p:cBhvr>
                    </p:animEffect>
                    <p:anim calcmode="lin" valueType="num">
                      <p:cBhvr>
                        <p:cTn dur="1000" fill="hold"/>
                        <p:tgtEl>
                          <p:spTgt spid="47142"/>
                        </p:tgtEl>
                        <p:attrNameLst>
                          <p:attrName>ppt_x</p:attrName>
                        </p:attrNameLst>
                      </p:cBhvr>
                      <p:tavLst>
                        <p:tav tm="0">
                          <p:val>
                            <p:strVal val="#ppt_x-.1"/>
                          </p:val>
                        </p:tav>
                        <p:tav tm="100000">
                          <p:val>
                            <p:strVal val="#ppt_x"/>
                          </p:val>
                        </p:tav>
                      </p:tavLst>
                    </p:anim>
                    <p:anim calcmode="lin" valueType="num">
                      <p:cBhvr>
                        <p:cTn dur="1000" fill="hold"/>
                        <p:tgtEl>
                          <p:spTgt spid="47142"/>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47142"/>
                        </p:tgtEl>
                        <p:attrNameLst>
                          <p:attrName>style.visibility</p:attrName>
                        </p:attrNameLst>
                      </p:cBhvr>
                      <p:to>
                        <p:strVal val="visible"/>
                      </p:to>
                    </p:set>
                    <p:animEffect transition="in" filter="fade">
                      <p:cBhvr>
                        <p:cTn dur="1000"/>
                        <p:tgtEl>
                          <p:spTgt spid="47142"/>
                        </p:tgtEl>
                      </p:cBhvr>
                    </p:animEffect>
                    <p:anim calcmode="lin" valueType="num">
                      <p:cBhvr>
                        <p:cTn dur="1000" fill="hold"/>
                        <p:tgtEl>
                          <p:spTgt spid="47142"/>
                        </p:tgtEl>
                        <p:attrNameLst>
                          <p:attrName>ppt_x</p:attrName>
                        </p:attrNameLst>
                      </p:cBhvr>
                      <p:tavLst>
                        <p:tav tm="0">
                          <p:val>
                            <p:strVal val="#ppt_x-.1"/>
                          </p:val>
                        </p:tav>
                        <p:tav tm="100000">
                          <p:val>
                            <p:strVal val="#ppt_x"/>
                          </p:val>
                        </p:tav>
                      </p:tavLst>
                    </p:anim>
                    <p:anim calcmode="lin" valueType="num">
                      <p:cBhvr>
                        <p:cTn dur="1000" fill="hold"/>
                        <p:tgtEl>
                          <p:spTgt spid="47142"/>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47142"/>
                        </p:tgtEl>
                        <p:attrNameLst>
                          <p:attrName>style.visibility</p:attrName>
                        </p:attrNameLst>
                      </p:cBhvr>
                      <p:to>
                        <p:strVal val="visible"/>
                      </p:to>
                    </p:set>
                    <p:animEffect transition="in" filter="fade">
                      <p:cBhvr>
                        <p:cTn dur="1000"/>
                        <p:tgtEl>
                          <p:spTgt spid="47142"/>
                        </p:tgtEl>
                      </p:cBhvr>
                    </p:animEffect>
                    <p:anim calcmode="lin" valueType="num">
                      <p:cBhvr>
                        <p:cTn dur="1000" fill="hold"/>
                        <p:tgtEl>
                          <p:spTgt spid="47142"/>
                        </p:tgtEl>
                        <p:attrNameLst>
                          <p:attrName>ppt_x</p:attrName>
                        </p:attrNameLst>
                      </p:cBhvr>
                      <p:tavLst>
                        <p:tav tm="0">
                          <p:val>
                            <p:strVal val="#ppt_x-.1"/>
                          </p:val>
                        </p:tav>
                        <p:tav tm="100000">
                          <p:val>
                            <p:strVal val="#ppt_x"/>
                          </p:val>
                        </p:tav>
                      </p:tavLst>
                    </p:anim>
                    <p:anim calcmode="lin" valueType="num">
                      <p:cBhvr>
                        <p:cTn dur="1000" fill="hold"/>
                        <p:tgtEl>
                          <p:spTgt spid="47142"/>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47142"/>
                        </p:tgtEl>
                        <p:attrNameLst>
                          <p:attrName>style.visibility</p:attrName>
                        </p:attrNameLst>
                      </p:cBhvr>
                      <p:to>
                        <p:strVal val="visible"/>
                      </p:to>
                    </p:set>
                    <p:animEffect transition="in" filter="fade">
                      <p:cBhvr>
                        <p:cTn dur="1000"/>
                        <p:tgtEl>
                          <p:spTgt spid="47142"/>
                        </p:tgtEl>
                      </p:cBhvr>
                    </p:animEffect>
                    <p:anim calcmode="lin" valueType="num">
                      <p:cBhvr>
                        <p:cTn dur="1000" fill="hold"/>
                        <p:tgtEl>
                          <p:spTgt spid="47142"/>
                        </p:tgtEl>
                        <p:attrNameLst>
                          <p:attrName>ppt_x</p:attrName>
                        </p:attrNameLst>
                      </p:cBhvr>
                      <p:tavLst>
                        <p:tav tm="0">
                          <p:val>
                            <p:strVal val="#ppt_x-.1"/>
                          </p:val>
                        </p:tav>
                        <p:tav tm="100000">
                          <p:val>
                            <p:strVal val="#ppt_x"/>
                          </p:val>
                        </p:tav>
                      </p:tavLst>
                    </p:anim>
                    <p:anim calcmode="lin" valueType="num">
                      <p:cBhvr>
                        <p:cTn dur="1000" fill="hold"/>
                        <p:tgtEl>
                          <p:spTgt spid="47142"/>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47142"/>
                        </p:tgtEl>
                        <p:attrNameLst>
                          <p:attrName>style.visibility</p:attrName>
                        </p:attrNameLst>
                      </p:cBhvr>
                      <p:to>
                        <p:strVal val="visible"/>
                      </p:to>
                    </p:set>
                    <p:animEffect transition="in" filter="fade">
                      <p:cBhvr>
                        <p:cTn dur="1000"/>
                        <p:tgtEl>
                          <p:spTgt spid="47142"/>
                        </p:tgtEl>
                      </p:cBhvr>
                    </p:animEffect>
                    <p:anim calcmode="lin" valueType="num">
                      <p:cBhvr>
                        <p:cTn dur="1000" fill="hold"/>
                        <p:tgtEl>
                          <p:spTgt spid="47142"/>
                        </p:tgtEl>
                        <p:attrNameLst>
                          <p:attrName>ppt_x</p:attrName>
                        </p:attrNameLst>
                      </p:cBhvr>
                      <p:tavLst>
                        <p:tav tm="0">
                          <p:val>
                            <p:strVal val="#ppt_x-.1"/>
                          </p:val>
                        </p:tav>
                        <p:tav tm="100000">
                          <p:val>
                            <p:strVal val="#ppt_x"/>
                          </p:val>
                        </p:tav>
                      </p:tavLst>
                    </p:anim>
                    <p:anim calcmode="lin" valueType="num">
                      <p:cBhvr>
                        <p:cTn dur="1000" fill="hold"/>
                        <p:tgtEl>
                          <p:spTgt spid="47142"/>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5F89138D-7EA9-4F28-8B19-90FF2855F743}"/>
              </a:ext>
            </a:extLst>
          </p:cNvPr>
          <p:cNvGrpSpPr>
            <a:grpSpLocks/>
          </p:cNvGrpSpPr>
          <p:nvPr/>
        </p:nvGrpSpPr>
        <p:grpSpPr bwMode="auto">
          <a:xfrm>
            <a:off x="1" y="0"/>
            <a:ext cx="12213167" cy="6870700"/>
            <a:chOff x="0" y="0"/>
            <a:chExt cx="5770" cy="4328"/>
          </a:xfrm>
        </p:grpSpPr>
        <p:sp>
          <p:nvSpPr>
            <p:cNvPr id="6152" name="Rectangle 3">
              <a:extLst>
                <a:ext uri="{FF2B5EF4-FFF2-40B4-BE49-F238E27FC236}">
                  <a16:creationId xmlns:a16="http://schemas.microsoft.com/office/drawing/2014/main" id="{BD0F73D7-A410-4856-A907-E33EE9CC8039}"/>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algn="ctr" eaLnBrk="1" hangingPunct="1"/>
              <a:endParaRPr kumimoji="1" lang="en-US" altLang="en-US" sz="1800" b="0">
                <a:solidFill>
                  <a:schemeClr val="tx1"/>
                </a:solidFill>
                <a:latin typeface="Arial" panose="020B0604020202020204" pitchFamily="34" charset="0"/>
              </a:endParaRPr>
            </a:p>
          </p:txBody>
        </p:sp>
        <p:sp>
          <p:nvSpPr>
            <p:cNvPr id="6153" name="Rectangle 4">
              <a:extLst>
                <a:ext uri="{FF2B5EF4-FFF2-40B4-BE49-F238E27FC236}">
                  <a16:creationId xmlns:a16="http://schemas.microsoft.com/office/drawing/2014/main" id="{4E2F23D0-A4A9-4BBE-9161-2FB21400CB03}"/>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algn="ctr" eaLnBrk="1" hangingPunct="1"/>
              <a:endParaRPr kumimoji="1" lang="en-US" altLang="en-US" sz="1800" b="0">
                <a:solidFill>
                  <a:schemeClr val="tx1"/>
                </a:solidFill>
                <a:latin typeface="Arial" panose="020B0604020202020204" pitchFamily="34" charset="0"/>
              </a:endParaRPr>
            </a:p>
          </p:txBody>
        </p:sp>
        <p:sp>
          <p:nvSpPr>
            <p:cNvPr id="50181" name="Rectangle 5">
              <a:extLst>
                <a:ext uri="{FF2B5EF4-FFF2-40B4-BE49-F238E27FC236}">
                  <a16:creationId xmlns:a16="http://schemas.microsoft.com/office/drawing/2014/main" id="{FCAEBD79-011A-4A10-AC0A-DCDAC823FA19}"/>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en-US" sz="1800" b="0">
                <a:solidFill>
                  <a:schemeClr val="tx1"/>
                </a:solidFill>
                <a:latin typeface="Arial" charset="0"/>
              </a:endParaRPr>
            </a:p>
          </p:txBody>
        </p:sp>
        <p:grpSp>
          <p:nvGrpSpPr>
            <p:cNvPr id="6155" name="Group 6">
              <a:extLst>
                <a:ext uri="{FF2B5EF4-FFF2-40B4-BE49-F238E27FC236}">
                  <a16:creationId xmlns:a16="http://schemas.microsoft.com/office/drawing/2014/main" id="{DAE65F16-2635-4DBD-992B-A015BE62BB63}"/>
                </a:ext>
              </a:extLst>
            </p:cNvPr>
            <p:cNvGrpSpPr>
              <a:grpSpLocks/>
            </p:cNvGrpSpPr>
            <p:nvPr/>
          </p:nvGrpSpPr>
          <p:grpSpPr bwMode="auto">
            <a:xfrm>
              <a:off x="4944" y="1"/>
              <a:ext cx="816" cy="3974"/>
              <a:chOff x="4944" y="1"/>
              <a:chExt cx="816" cy="3974"/>
            </a:xfrm>
          </p:grpSpPr>
          <p:grpSp>
            <p:nvGrpSpPr>
              <p:cNvPr id="6167" name="Group 7">
                <a:extLst>
                  <a:ext uri="{FF2B5EF4-FFF2-40B4-BE49-F238E27FC236}">
                    <a16:creationId xmlns:a16="http://schemas.microsoft.com/office/drawing/2014/main" id="{20843167-23AC-47AD-85C8-E94ED5F61CE1}"/>
                  </a:ext>
                </a:extLst>
              </p:cNvPr>
              <p:cNvGrpSpPr>
                <a:grpSpLocks/>
              </p:cNvGrpSpPr>
              <p:nvPr userDrawn="1"/>
            </p:nvGrpSpPr>
            <p:grpSpPr bwMode="auto">
              <a:xfrm>
                <a:off x="5280" y="1"/>
                <a:ext cx="480" cy="1430"/>
                <a:chOff x="5280" y="1"/>
                <a:chExt cx="480" cy="1430"/>
              </a:xfrm>
            </p:grpSpPr>
            <p:grpSp>
              <p:nvGrpSpPr>
                <p:cNvPr id="6188" name="Group 8">
                  <a:extLst>
                    <a:ext uri="{FF2B5EF4-FFF2-40B4-BE49-F238E27FC236}">
                      <a16:creationId xmlns:a16="http://schemas.microsoft.com/office/drawing/2014/main" id="{C2781886-6F96-4BD2-89ED-D85AEA79B84A}"/>
                    </a:ext>
                  </a:extLst>
                </p:cNvPr>
                <p:cNvGrpSpPr>
                  <a:grpSpLocks/>
                </p:cNvGrpSpPr>
                <p:nvPr userDrawn="1"/>
              </p:nvGrpSpPr>
              <p:grpSpPr bwMode="auto">
                <a:xfrm rot="-5400000">
                  <a:off x="5484" y="0"/>
                  <a:ext cx="174" cy="176"/>
                  <a:chOff x="1657" y="323"/>
                  <a:chExt cx="1691" cy="2560"/>
                </a:xfrm>
              </p:grpSpPr>
              <p:grpSp>
                <p:nvGrpSpPr>
                  <p:cNvPr id="6197" name="Group 9">
                    <a:extLst>
                      <a:ext uri="{FF2B5EF4-FFF2-40B4-BE49-F238E27FC236}">
                        <a16:creationId xmlns:a16="http://schemas.microsoft.com/office/drawing/2014/main" id="{75C18F38-E47F-4807-9BEE-70405832211A}"/>
                      </a:ext>
                    </a:extLst>
                  </p:cNvPr>
                  <p:cNvGrpSpPr>
                    <a:grpSpLocks/>
                  </p:cNvGrpSpPr>
                  <p:nvPr/>
                </p:nvGrpSpPr>
                <p:grpSpPr bwMode="auto">
                  <a:xfrm>
                    <a:off x="1657" y="323"/>
                    <a:ext cx="1691" cy="2560"/>
                    <a:chOff x="1657" y="323"/>
                    <a:chExt cx="1691" cy="2560"/>
                  </a:xfrm>
                </p:grpSpPr>
                <p:sp>
                  <p:nvSpPr>
                    <p:cNvPr id="6204" name="Freeform 10">
                      <a:extLst>
                        <a:ext uri="{FF2B5EF4-FFF2-40B4-BE49-F238E27FC236}">
                          <a16:creationId xmlns:a16="http://schemas.microsoft.com/office/drawing/2014/main" id="{7A2CD8E2-40ED-487A-B0E0-A286ACBF16EA}"/>
                        </a:ext>
                      </a:extLst>
                    </p:cNvPr>
                    <p:cNvSpPr>
                      <a:spLocks/>
                    </p:cNvSpPr>
                    <p:nvPr/>
                  </p:nvSpPr>
                  <p:spPr bwMode="auto">
                    <a:xfrm>
                      <a:off x="2123" y="323"/>
                      <a:ext cx="1234"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sp>
                  <p:nvSpPr>
                    <p:cNvPr id="6205" name="Freeform 11">
                      <a:extLst>
                        <a:ext uri="{FF2B5EF4-FFF2-40B4-BE49-F238E27FC236}">
                          <a16:creationId xmlns:a16="http://schemas.microsoft.com/office/drawing/2014/main" id="{4CDF920A-49C9-4D24-A523-73599DC7EC0A}"/>
                        </a:ext>
                      </a:extLst>
                    </p:cNvPr>
                    <p:cNvSpPr>
                      <a:spLocks/>
                    </p:cNvSpPr>
                    <p:nvPr/>
                  </p:nvSpPr>
                  <p:spPr bwMode="auto">
                    <a:xfrm>
                      <a:off x="1667" y="381"/>
                      <a:ext cx="865" cy="2065"/>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grpSp>
              <p:sp>
                <p:nvSpPr>
                  <p:cNvPr id="6198" name="Oval 12">
                    <a:extLst>
                      <a:ext uri="{FF2B5EF4-FFF2-40B4-BE49-F238E27FC236}">
                        <a16:creationId xmlns:a16="http://schemas.microsoft.com/office/drawing/2014/main" id="{4D883F54-0CD8-4666-822C-62725BEFD0F7}"/>
                      </a:ext>
                    </a:extLst>
                  </p:cNvPr>
                  <p:cNvSpPr>
                    <a:spLocks noChangeArrowheads="1"/>
                  </p:cNvSpPr>
                  <p:nvPr/>
                </p:nvSpPr>
                <p:spPr bwMode="auto">
                  <a:xfrm>
                    <a:off x="2396" y="1428"/>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endParaRPr lang="en-US" altLang="en-US" sz="3200"/>
                  </a:p>
                </p:txBody>
              </p:sp>
              <p:sp>
                <p:nvSpPr>
                  <p:cNvPr id="6199" name="Freeform 13">
                    <a:extLst>
                      <a:ext uri="{FF2B5EF4-FFF2-40B4-BE49-F238E27FC236}">
                        <a16:creationId xmlns:a16="http://schemas.microsoft.com/office/drawing/2014/main" id="{2C4EEF2B-D9A8-4653-A396-B2696AAB2501}"/>
                      </a:ext>
                    </a:extLst>
                  </p:cNvPr>
                  <p:cNvSpPr>
                    <a:spLocks/>
                  </p:cNvSpPr>
                  <p:nvPr/>
                </p:nvSpPr>
                <p:spPr bwMode="auto">
                  <a:xfrm>
                    <a:off x="2609" y="745"/>
                    <a:ext cx="262" cy="524"/>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sp>
                <p:nvSpPr>
                  <p:cNvPr id="6200" name="Freeform 14">
                    <a:extLst>
                      <a:ext uri="{FF2B5EF4-FFF2-40B4-BE49-F238E27FC236}">
                        <a16:creationId xmlns:a16="http://schemas.microsoft.com/office/drawing/2014/main" id="{CF8EE69B-415E-4FE7-8827-48B5AD73897A}"/>
                      </a:ext>
                    </a:extLst>
                  </p:cNvPr>
                  <p:cNvSpPr>
                    <a:spLocks/>
                  </p:cNvSpPr>
                  <p:nvPr/>
                </p:nvSpPr>
                <p:spPr bwMode="auto">
                  <a:xfrm>
                    <a:off x="2677" y="1588"/>
                    <a:ext cx="398" cy="349"/>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sp>
                <p:nvSpPr>
                  <p:cNvPr id="6201" name="Freeform 15">
                    <a:extLst>
                      <a:ext uri="{FF2B5EF4-FFF2-40B4-BE49-F238E27FC236}">
                        <a16:creationId xmlns:a16="http://schemas.microsoft.com/office/drawing/2014/main" id="{93EC1461-B248-43E6-A07C-CC8240BC3C74}"/>
                      </a:ext>
                    </a:extLst>
                  </p:cNvPr>
                  <p:cNvSpPr>
                    <a:spLocks/>
                  </p:cNvSpPr>
                  <p:nvPr/>
                </p:nvSpPr>
                <p:spPr bwMode="auto">
                  <a:xfrm>
                    <a:off x="2425" y="1923"/>
                    <a:ext cx="146" cy="567"/>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sp>
                <p:nvSpPr>
                  <p:cNvPr id="6202" name="Freeform 16">
                    <a:extLst>
                      <a:ext uri="{FF2B5EF4-FFF2-40B4-BE49-F238E27FC236}">
                        <a16:creationId xmlns:a16="http://schemas.microsoft.com/office/drawing/2014/main" id="{4EA9D0DC-622F-42D6-B521-6FE4E5DD3B5F}"/>
                      </a:ext>
                    </a:extLst>
                  </p:cNvPr>
                  <p:cNvSpPr>
                    <a:spLocks/>
                  </p:cNvSpPr>
                  <p:nvPr/>
                </p:nvSpPr>
                <p:spPr bwMode="auto">
                  <a:xfrm>
                    <a:off x="1910" y="1588"/>
                    <a:ext cx="389" cy="247"/>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sp>
                <p:nvSpPr>
                  <p:cNvPr id="6203" name="Freeform 17">
                    <a:extLst>
                      <a:ext uri="{FF2B5EF4-FFF2-40B4-BE49-F238E27FC236}">
                        <a16:creationId xmlns:a16="http://schemas.microsoft.com/office/drawing/2014/main" id="{19067B7F-28A4-4241-96CE-451425537E13}"/>
                      </a:ext>
                    </a:extLst>
                  </p:cNvPr>
                  <p:cNvSpPr>
                    <a:spLocks/>
                  </p:cNvSpPr>
                  <p:nvPr/>
                </p:nvSpPr>
                <p:spPr bwMode="auto">
                  <a:xfrm>
                    <a:off x="2094" y="934"/>
                    <a:ext cx="233" cy="378"/>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grpSp>
            <p:pic>
              <p:nvPicPr>
                <p:cNvPr id="6189" name="Picture 18">
                  <a:extLst>
                    <a:ext uri="{FF2B5EF4-FFF2-40B4-BE49-F238E27FC236}">
                      <a16:creationId xmlns:a16="http://schemas.microsoft.com/office/drawing/2014/main" id="{2B22223F-0816-4A3D-9DB9-465FAE5BD79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0" name="Picture 19">
                  <a:extLst>
                    <a:ext uri="{FF2B5EF4-FFF2-40B4-BE49-F238E27FC236}">
                      <a16:creationId xmlns:a16="http://schemas.microsoft.com/office/drawing/2014/main" id="{BC1BE3A3-5C21-4574-A143-E89A1665EDF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1" name="Picture 20">
                  <a:extLst>
                    <a:ext uri="{FF2B5EF4-FFF2-40B4-BE49-F238E27FC236}">
                      <a16:creationId xmlns:a16="http://schemas.microsoft.com/office/drawing/2014/main" id="{EEE41B00-9F89-48E2-9D3A-5801407F8DF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2" name="Picture 21">
                  <a:extLst>
                    <a:ext uri="{FF2B5EF4-FFF2-40B4-BE49-F238E27FC236}">
                      <a16:creationId xmlns:a16="http://schemas.microsoft.com/office/drawing/2014/main" id="{6F4B21E5-CFF4-446F-BAE8-BAEEB5738A7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3" name="Picture 22">
                  <a:extLst>
                    <a:ext uri="{FF2B5EF4-FFF2-40B4-BE49-F238E27FC236}">
                      <a16:creationId xmlns:a16="http://schemas.microsoft.com/office/drawing/2014/main" id="{77EA858C-5C76-457A-A7C5-734CDDBCFC4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4" name="Picture 23">
                  <a:extLst>
                    <a:ext uri="{FF2B5EF4-FFF2-40B4-BE49-F238E27FC236}">
                      <a16:creationId xmlns:a16="http://schemas.microsoft.com/office/drawing/2014/main" id="{34073E3E-C8D3-4771-AB1E-361F8A5DAFF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5" name="Picture 24">
                  <a:extLst>
                    <a:ext uri="{FF2B5EF4-FFF2-40B4-BE49-F238E27FC236}">
                      <a16:creationId xmlns:a16="http://schemas.microsoft.com/office/drawing/2014/main" id="{EE9F45D2-2B7F-4AEF-B8C9-4053E5195C6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6" name="Picture 25">
                  <a:extLst>
                    <a:ext uri="{FF2B5EF4-FFF2-40B4-BE49-F238E27FC236}">
                      <a16:creationId xmlns:a16="http://schemas.microsoft.com/office/drawing/2014/main" id="{343A6C9B-4499-4E21-9854-BE80C42D805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68" name="Group 26">
                <a:extLst>
                  <a:ext uri="{FF2B5EF4-FFF2-40B4-BE49-F238E27FC236}">
                    <a16:creationId xmlns:a16="http://schemas.microsoft.com/office/drawing/2014/main" id="{26643CA6-213C-4B20-BC3A-D779EBDF0836}"/>
                  </a:ext>
                </a:extLst>
              </p:cNvPr>
              <p:cNvGrpSpPr>
                <a:grpSpLocks/>
              </p:cNvGrpSpPr>
              <p:nvPr userDrawn="1"/>
            </p:nvGrpSpPr>
            <p:grpSpPr bwMode="auto">
              <a:xfrm>
                <a:off x="4944" y="1008"/>
                <a:ext cx="522" cy="2967"/>
                <a:chOff x="4944" y="1008"/>
                <a:chExt cx="522" cy="2967"/>
              </a:xfrm>
            </p:grpSpPr>
            <p:pic>
              <p:nvPicPr>
                <p:cNvPr id="6169" name="Picture 27">
                  <a:extLst>
                    <a:ext uri="{FF2B5EF4-FFF2-40B4-BE49-F238E27FC236}">
                      <a16:creationId xmlns:a16="http://schemas.microsoft.com/office/drawing/2014/main" id="{61622175-F6D9-4BB6-AB57-101B968BD97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28">
                  <a:extLst>
                    <a:ext uri="{FF2B5EF4-FFF2-40B4-BE49-F238E27FC236}">
                      <a16:creationId xmlns:a16="http://schemas.microsoft.com/office/drawing/2014/main" id="{BEBBEF7B-C10F-48BD-AE1F-D517D0D59E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29">
                  <a:extLst>
                    <a:ext uri="{FF2B5EF4-FFF2-40B4-BE49-F238E27FC236}">
                      <a16:creationId xmlns:a16="http://schemas.microsoft.com/office/drawing/2014/main" id="{7737F1FB-BD48-4069-93F5-F0FC2529721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30">
                  <a:extLst>
                    <a:ext uri="{FF2B5EF4-FFF2-40B4-BE49-F238E27FC236}">
                      <a16:creationId xmlns:a16="http://schemas.microsoft.com/office/drawing/2014/main" id="{E00529F6-9182-41A6-8B26-7D504C2DD8D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31">
                  <a:extLst>
                    <a:ext uri="{FF2B5EF4-FFF2-40B4-BE49-F238E27FC236}">
                      <a16:creationId xmlns:a16="http://schemas.microsoft.com/office/drawing/2014/main" id="{96549F7E-EA79-4D67-8C0B-4AC4EB8A15D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32">
                  <a:extLst>
                    <a:ext uri="{FF2B5EF4-FFF2-40B4-BE49-F238E27FC236}">
                      <a16:creationId xmlns:a16="http://schemas.microsoft.com/office/drawing/2014/main" id="{AE3572D2-C06B-4BD3-B1D1-619EC9C69E4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33">
                  <a:extLst>
                    <a:ext uri="{FF2B5EF4-FFF2-40B4-BE49-F238E27FC236}">
                      <a16:creationId xmlns:a16="http://schemas.microsoft.com/office/drawing/2014/main" id="{AF2C0091-6D44-47C0-A7FA-6579BB3A18F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34">
                  <a:extLst>
                    <a:ext uri="{FF2B5EF4-FFF2-40B4-BE49-F238E27FC236}">
                      <a16:creationId xmlns:a16="http://schemas.microsoft.com/office/drawing/2014/main" id="{5DBF1CB2-8058-4986-9599-80C87DF4D91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35">
                  <a:extLst>
                    <a:ext uri="{FF2B5EF4-FFF2-40B4-BE49-F238E27FC236}">
                      <a16:creationId xmlns:a16="http://schemas.microsoft.com/office/drawing/2014/main" id="{9CC7827D-4261-4196-8326-06F945120CE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36">
                  <a:extLst>
                    <a:ext uri="{FF2B5EF4-FFF2-40B4-BE49-F238E27FC236}">
                      <a16:creationId xmlns:a16="http://schemas.microsoft.com/office/drawing/2014/main" id="{C2435C42-DF4C-4FE4-9E4C-FCCBEE0C85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37">
                  <a:extLst>
                    <a:ext uri="{FF2B5EF4-FFF2-40B4-BE49-F238E27FC236}">
                      <a16:creationId xmlns:a16="http://schemas.microsoft.com/office/drawing/2014/main" id="{C1108C4E-E03C-4B47-A113-0D7B9859A2E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Picture 38">
                  <a:extLst>
                    <a:ext uri="{FF2B5EF4-FFF2-40B4-BE49-F238E27FC236}">
                      <a16:creationId xmlns:a16="http://schemas.microsoft.com/office/drawing/2014/main" id="{D61775CA-DAEE-436D-91AC-3C17CC63C97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Picture 39">
                  <a:extLst>
                    <a:ext uri="{FF2B5EF4-FFF2-40B4-BE49-F238E27FC236}">
                      <a16:creationId xmlns:a16="http://schemas.microsoft.com/office/drawing/2014/main" id="{4E1FDF99-1A6C-4055-AE72-4AB011DD9D3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40">
                  <a:extLst>
                    <a:ext uri="{FF2B5EF4-FFF2-40B4-BE49-F238E27FC236}">
                      <a16:creationId xmlns:a16="http://schemas.microsoft.com/office/drawing/2014/main" id="{F2A1406E-A172-4528-BB30-1623DA50E80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3" name="Picture 41">
                  <a:extLst>
                    <a:ext uri="{FF2B5EF4-FFF2-40B4-BE49-F238E27FC236}">
                      <a16:creationId xmlns:a16="http://schemas.microsoft.com/office/drawing/2014/main" id="{E8919383-C042-4072-9812-D84E7AFE288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4" name="Picture 42">
                  <a:extLst>
                    <a:ext uri="{FF2B5EF4-FFF2-40B4-BE49-F238E27FC236}">
                      <a16:creationId xmlns:a16="http://schemas.microsoft.com/office/drawing/2014/main" id="{6AD9EFCF-424C-4601-B8F3-1EC95E2CDFC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5" name="Picture 43">
                  <a:extLst>
                    <a:ext uri="{FF2B5EF4-FFF2-40B4-BE49-F238E27FC236}">
                      <a16:creationId xmlns:a16="http://schemas.microsoft.com/office/drawing/2014/main" id="{941C1D65-4A3A-473F-9586-6093475F57C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Picture 44">
                  <a:extLst>
                    <a:ext uri="{FF2B5EF4-FFF2-40B4-BE49-F238E27FC236}">
                      <a16:creationId xmlns:a16="http://schemas.microsoft.com/office/drawing/2014/main" id="{6538D6D8-E8C1-4DE8-A750-CC5725F949E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Picture 45">
                  <a:extLst>
                    <a:ext uri="{FF2B5EF4-FFF2-40B4-BE49-F238E27FC236}">
                      <a16:creationId xmlns:a16="http://schemas.microsoft.com/office/drawing/2014/main" id="{00987282-180B-42F1-A23C-F95410BEE44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156" name="Freeform 46">
              <a:extLst>
                <a:ext uri="{FF2B5EF4-FFF2-40B4-BE49-F238E27FC236}">
                  <a16:creationId xmlns:a16="http://schemas.microsoft.com/office/drawing/2014/main" id="{3270ACBB-BA37-4D4D-81BE-792C953C3980}"/>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sp>
          <p:nvSpPr>
            <p:cNvPr id="50223" name="Freeform 47">
              <a:extLst>
                <a:ext uri="{FF2B5EF4-FFF2-40B4-BE49-F238E27FC236}">
                  <a16:creationId xmlns:a16="http://schemas.microsoft.com/office/drawing/2014/main" id="{5EF27772-B745-4F8F-9589-D528199EC352}"/>
                </a:ext>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sz="3200"/>
            </a:p>
          </p:txBody>
        </p:sp>
        <p:sp>
          <p:nvSpPr>
            <p:cNvPr id="50224" name="Freeform 48">
              <a:extLst>
                <a:ext uri="{FF2B5EF4-FFF2-40B4-BE49-F238E27FC236}">
                  <a16:creationId xmlns:a16="http://schemas.microsoft.com/office/drawing/2014/main" id="{1B83D68C-A037-444F-913C-CD9B6361E3A1}"/>
                </a:ext>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sz="3200"/>
            </a:p>
          </p:txBody>
        </p:sp>
        <p:sp>
          <p:nvSpPr>
            <p:cNvPr id="6159" name="Freeform 49" descr="kimonopat1">
              <a:extLst>
                <a:ext uri="{FF2B5EF4-FFF2-40B4-BE49-F238E27FC236}">
                  <a16:creationId xmlns:a16="http://schemas.microsoft.com/office/drawing/2014/main" id="{BDD44F9C-58FD-44C7-93C2-B854EAFFF5A5}"/>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sz="3200"/>
            </a:p>
          </p:txBody>
        </p:sp>
        <p:sp>
          <p:nvSpPr>
            <p:cNvPr id="6160" name="Freeform 50" descr="kimonopat1">
              <a:extLst>
                <a:ext uri="{FF2B5EF4-FFF2-40B4-BE49-F238E27FC236}">
                  <a16:creationId xmlns:a16="http://schemas.microsoft.com/office/drawing/2014/main" id="{3EAB269C-3ABA-4867-9E64-2B47EA3CA712}"/>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sz="3200"/>
            </a:p>
          </p:txBody>
        </p:sp>
        <p:sp>
          <p:nvSpPr>
            <p:cNvPr id="6161" name="Freeform 51">
              <a:extLst>
                <a:ext uri="{FF2B5EF4-FFF2-40B4-BE49-F238E27FC236}">
                  <a16:creationId xmlns:a16="http://schemas.microsoft.com/office/drawing/2014/main" id="{73119A29-0F63-4255-8663-B463546FBCE4}"/>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3200"/>
            </a:p>
          </p:txBody>
        </p:sp>
        <p:sp>
          <p:nvSpPr>
            <p:cNvPr id="6162" name="Freeform 52">
              <a:extLst>
                <a:ext uri="{FF2B5EF4-FFF2-40B4-BE49-F238E27FC236}">
                  <a16:creationId xmlns:a16="http://schemas.microsoft.com/office/drawing/2014/main" id="{5C5D26DD-5AE3-496A-A368-AFAF5F3E8CCD}"/>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3200"/>
            </a:p>
          </p:txBody>
        </p:sp>
        <p:sp>
          <p:nvSpPr>
            <p:cNvPr id="50229" name="Freeform 53">
              <a:extLst>
                <a:ext uri="{FF2B5EF4-FFF2-40B4-BE49-F238E27FC236}">
                  <a16:creationId xmlns:a16="http://schemas.microsoft.com/office/drawing/2014/main" id="{D81822A3-CF4B-4646-992E-E05322181DA2}"/>
                </a:ext>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sz="3200"/>
            </a:p>
          </p:txBody>
        </p:sp>
        <p:sp>
          <p:nvSpPr>
            <p:cNvPr id="6164" name="Rectangle 54">
              <a:extLst>
                <a:ext uri="{FF2B5EF4-FFF2-40B4-BE49-F238E27FC236}">
                  <a16:creationId xmlns:a16="http://schemas.microsoft.com/office/drawing/2014/main" id="{3FE9132F-0F87-4F24-A228-7F199350EB9F}"/>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algn="ctr" eaLnBrk="1" hangingPunct="1"/>
              <a:endParaRPr kumimoji="1" lang="en-US" altLang="en-US" sz="1800" b="0">
                <a:solidFill>
                  <a:schemeClr val="tx1"/>
                </a:solidFill>
                <a:latin typeface="Arial" panose="020B0604020202020204" pitchFamily="34" charset="0"/>
              </a:endParaRPr>
            </a:p>
          </p:txBody>
        </p:sp>
        <p:sp>
          <p:nvSpPr>
            <p:cNvPr id="50231" name="Freeform 55">
              <a:extLst>
                <a:ext uri="{FF2B5EF4-FFF2-40B4-BE49-F238E27FC236}">
                  <a16:creationId xmlns:a16="http://schemas.microsoft.com/office/drawing/2014/main" id="{0BFB9957-902A-4E74-9591-6A3EB7635CB7}"/>
                </a:ext>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sz="3200"/>
            </a:p>
          </p:txBody>
        </p:sp>
        <p:sp>
          <p:nvSpPr>
            <p:cNvPr id="6166" name="AutoShape 56">
              <a:extLst>
                <a:ext uri="{FF2B5EF4-FFF2-40B4-BE49-F238E27FC236}">
                  <a16:creationId xmlns:a16="http://schemas.microsoft.com/office/drawing/2014/main" id="{0BEDB5FB-CBB7-45FC-8C1C-4B773B26F71A}"/>
                </a:ext>
              </a:extLst>
            </p:cNvPr>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US" sz="3200"/>
            </a:p>
          </p:txBody>
        </p:sp>
      </p:grpSp>
      <p:sp>
        <p:nvSpPr>
          <p:cNvPr id="50233" name="Rectangle 57">
            <a:extLst>
              <a:ext uri="{FF2B5EF4-FFF2-40B4-BE49-F238E27FC236}">
                <a16:creationId xmlns:a16="http://schemas.microsoft.com/office/drawing/2014/main" id="{EE3B9F4D-E3F8-483A-BEAA-8950156344F8}"/>
              </a:ext>
            </a:extLst>
          </p:cNvPr>
          <p:cNvSpPr>
            <a:spLocks noGrp="1" noChangeArrowheads="1"/>
          </p:cNvSpPr>
          <p:nvPr>
            <p:ph type="title"/>
          </p:nvPr>
        </p:nvSpPr>
        <p:spPr bwMode="auto">
          <a:xfrm>
            <a:off x="292101" y="227013"/>
            <a:ext cx="9969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234" name="Rectangle 58">
            <a:extLst>
              <a:ext uri="{FF2B5EF4-FFF2-40B4-BE49-F238E27FC236}">
                <a16:creationId xmlns:a16="http://schemas.microsoft.com/office/drawing/2014/main" id="{62516388-3FC0-4B66-8DDE-2DCCA82F3A73}"/>
              </a:ext>
            </a:extLst>
          </p:cNvPr>
          <p:cNvSpPr>
            <a:spLocks noGrp="1" noChangeArrowheads="1"/>
          </p:cNvSpPr>
          <p:nvPr>
            <p:ph type="body" idx="1"/>
          </p:nvPr>
        </p:nvSpPr>
        <p:spPr bwMode="auto">
          <a:xfrm>
            <a:off x="351367" y="1598613"/>
            <a:ext cx="9848851"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235" name="Rectangle 59">
            <a:extLst>
              <a:ext uri="{FF2B5EF4-FFF2-40B4-BE49-F238E27FC236}">
                <a16:creationId xmlns:a16="http://schemas.microsoft.com/office/drawing/2014/main" id="{337F5D1D-4A6D-44D5-B58D-82F937839CA1}"/>
              </a:ext>
            </a:extLst>
          </p:cNvPr>
          <p:cNvSpPr>
            <a:spLocks noGrp="1" noChangeArrowheads="1"/>
          </p:cNvSpPr>
          <p:nvPr>
            <p:ph type="dt" sz="half" idx="2"/>
          </p:nvPr>
        </p:nvSpPr>
        <p:spPr bwMode="auto">
          <a:xfrm>
            <a:off x="402168" y="6242051"/>
            <a:ext cx="2377017"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chemeClr val="tx1"/>
                </a:solidFill>
                <a:latin typeface="+mn-lt"/>
              </a:defRPr>
            </a:lvl1pPr>
          </a:lstStyle>
          <a:p>
            <a:pPr>
              <a:defRPr/>
            </a:pPr>
            <a:endParaRPr lang="en-US"/>
          </a:p>
        </p:txBody>
      </p:sp>
      <p:sp>
        <p:nvSpPr>
          <p:cNvPr id="50236" name="Rectangle 60">
            <a:extLst>
              <a:ext uri="{FF2B5EF4-FFF2-40B4-BE49-F238E27FC236}">
                <a16:creationId xmlns:a16="http://schemas.microsoft.com/office/drawing/2014/main" id="{788440E9-19AC-49FA-9363-02E9DCBB72B9}"/>
              </a:ext>
            </a:extLst>
          </p:cNvPr>
          <p:cNvSpPr>
            <a:spLocks noGrp="1" noChangeArrowheads="1"/>
          </p:cNvSpPr>
          <p:nvPr>
            <p:ph type="ftr" sz="quarter" idx="3"/>
          </p:nvPr>
        </p:nvSpPr>
        <p:spPr bwMode="auto">
          <a:xfrm>
            <a:off x="3009900" y="6248401"/>
            <a:ext cx="4607984"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chemeClr val="tx1"/>
                </a:solidFill>
                <a:latin typeface="+mn-lt"/>
              </a:defRPr>
            </a:lvl1pPr>
          </a:lstStyle>
          <a:p>
            <a:pPr>
              <a:defRPr/>
            </a:pPr>
            <a:endParaRPr lang="en-US"/>
          </a:p>
        </p:txBody>
      </p:sp>
      <p:sp>
        <p:nvSpPr>
          <p:cNvPr id="50237" name="Rectangle 61">
            <a:extLst>
              <a:ext uri="{FF2B5EF4-FFF2-40B4-BE49-F238E27FC236}">
                <a16:creationId xmlns:a16="http://schemas.microsoft.com/office/drawing/2014/main" id="{CA748F50-0E83-495F-B7D3-3B70EEB417EB}"/>
              </a:ext>
            </a:extLst>
          </p:cNvPr>
          <p:cNvSpPr>
            <a:spLocks noGrp="1" noChangeArrowheads="1"/>
          </p:cNvSpPr>
          <p:nvPr>
            <p:ph type="sldNum" sz="quarter" idx="4"/>
          </p:nvPr>
        </p:nvSpPr>
        <p:spPr bwMode="auto">
          <a:xfrm>
            <a:off x="7823201" y="6248401"/>
            <a:ext cx="234103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tx1"/>
                </a:solidFill>
                <a:latin typeface="Arial" panose="020B0604020202020204" pitchFamily="34" charset="0"/>
              </a:defRPr>
            </a:lvl1pPr>
          </a:lstStyle>
          <a:p>
            <a:fld id="{5CAE686F-EE7D-4489-8072-F246B0B4BF7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65"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50233"/>
                                        </p:tgtEl>
                                        <p:attrNameLst>
                                          <p:attrName>style.visibility</p:attrName>
                                        </p:attrNameLst>
                                      </p:cBhvr>
                                      <p:to>
                                        <p:strVal val="visible"/>
                                      </p:to>
                                    </p:set>
                                    <p:anim calcmode="lin" valueType="num">
                                      <p:cBhvr additive="base">
                                        <p:cTn id="7" dur="800" fill="hold">
                                          <p:stCondLst>
                                            <p:cond delay="0"/>
                                          </p:stCondLst>
                                        </p:cTn>
                                        <p:tgtEl>
                                          <p:spTgt spid="50233"/>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5023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50234">
                                            <p:txEl>
                                              <p:pRg st="0" end="0"/>
                                            </p:txEl>
                                          </p:spTgt>
                                        </p:tgtEl>
                                        <p:attrNameLst>
                                          <p:attrName>style.visibility</p:attrName>
                                        </p:attrNameLst>
                                      </p:cBhvr>
                                      <p:to>
                                        <p:strVal val="visible"/>
                                      </p:to>
                                    </p:set>
                                    <p:animEffect transition="in" filter="fade">
                                      <p:cBhvr>
                                        <p:cTn id="13" dur="1000"/>
                                        <p:tgtEl>
                                          <p:spTgt spid="50234">
                                            <p:txEl>
                                              <p:pRg st="0" end="0"/>
                                            </p:txEl>
                                          </p:spTgt>
                                        </p:tgtEl>
                                      </p:cBhvr>
                                    </p:animEffect>
                                    <p:anim calcmode="lin" valueType="num">
                                      <p:cBhvr>
                                        <p:cTn id="14" dur="1000" fill="hold"/>
                                        <p:tgtEl>
                                          <p:spTgt spid="50234">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50234">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50234">
                                            <p:txEl>
                                              <p:pRg st="1" end="1"/>
                                            </p:txEl>
                                          </p:spTgt>
                                        </p:tgtEl>
                                        <p:attrNameLst>
                                          <p:attrName>style.visibility</p:attrName>
                                        </p:attrNameLst>
                                      </p:cBhvr>
                                      <p:to>
                                        <p:strVal val="visible"/>
                                      </p:to>
                                    </p:set>
                                    <p:animEffect transition="in" filter="fade">
                                      <p:cBhvr>
                                        <p:cTn id="18" dur="1000"/>
                                        <p:tgtEl>
                                          <p:spTgt spid="50234">
                                            <p:txEl>
                                              <p:pRg st="1" end="1"/>
                                            </p:txEl>
                                          </p:spTgt>
                                        </p:tgtEl>
                                      </p:cBhvr>
                                    </p:animEffect>
                                    <p:anim calcmode="lin" valueType="num">
                                      <p:cBhvr>
                                        <p:cTn id="19" dur="1000" fill="hold"/>
                                        <p:tgtEl>
                                          <p:spTgt spid="50234">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50234">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50234">
                                            <p:txEl>
                                              <p:pRg st="2" end="2"/>
                                            </p:txEl>
                                          </p:spTgt>
                                        </p:tgtEl>
                                        <p:attrNameLst>
                                          <p:attrName>style.visibility</p:attrName>
                                        </p:attrNameLst>
                                      </p:cBhvr>
                                      <p:to>
                                        <p:strVal val="visible"/>
                                      </p:to>
                                    </p:set>
                                    <p:animEffect transition="in" filter="fade">
                                      <p:cBhvr>
                                        <p:cTn id="23" dur="1000"/>
                                        <p:tgtEl>
                                          <p:spTgt spid="50234">
                                            <p:txEl>
                                              <p:pRg st="2" end="2"/>
                                            </p:txEl>
                                          </p:spTgt>
                                        </p:tgtEl>
                                      </p:cBhvr>
                                    </p:animEffect>
                                    <p:anim calcmode="lin" valueType="num">
                                      <p:cBhvr>
                                        <p:cTn id="24" dur="1000" fill="hold"/>
                                        <p:tgtEl>
                                          <p:spTgt spid="50234">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50234">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50234">
                                            <p:txEl>
                                              <p:pRg st="3" end="3"/>
                                            </p:txEl>
                                          </p:spTgt>
                                        </p:tgtEl>
                                        <p:attrNameLst>
                                          <p:attrName>style.visibility</p:attrName>
                                        </p:attrNameLst>
                                      </p:cBhvr>
                                      <p:to>
                                        <p:strVal val="visible"/>
                                      </p:to>
                                    </p:set>
                                    <p:animEffect transition="in" filter="fade">
                                      <p:cBhvr>
                                        <p:cTn id="28" dur="1000"/>
                                        <p:tgtEl>
                                          <p:spTgt spid="50234">
                                            <p:txEl>
                                              <p:pRg st="3" end="3"/>
                                            </p:txEl>
                                          </p:spTgt>
                                        </p:tgtEl>
                                      </p:cBhvr>
                                    </p:animEffect>
                                    <p:anim calcmode="lin" valueType="num">
                                      <p:cBhvr>
                                        <p:cTn id="29" dur="1000" fill="hold"/>
                                        <p:tgtEl>
                                          <p:spTgt spid="50234">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50234">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50234">
                                            <p:txEl>
                                              <p:pRg st="4" end="4"/>
                                            </p:txEl>
                                          </p:spTgt>
                                        </p:tgtEl>
                                        <p:attrNameLst>
                                          <p:attrName>style.visibility</p:attrName>
                                        </p:attrNameLst>
                                      </p:cBhvr>
                                      <p:to>
                                        <p:strVal val="visible"/>
                                      </p:to>
                                    </p:set>
                                    <p:animEffect transition="in" filter="fade">
                                      <p:cBhvr>
                                        <p:cTn id="33" dur="1000"/>
                                        <p:tgtEl>
                                          <p:spTgt spid="50234">
                                            <p:txEl>
                                              <p:pRg st="4" end="4"/>
                                            </p:txEl>
                                          </p:spTgt>
                                        </p:tgtEl>
                                      </p:cBhvr>
                                    </p:animEffect>
                                    <p:anim calcmode="lin" valueType="num">
                                      <p:cBhvr>
                                        <p:cTn id="34" dur="1000" fill="hold"/>
                                        <p:tgtEl>
                                          <p:spTgt spid="50234">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5023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33" grpId="0"/>
      <p:bldP spid="50234"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50234"/>
                        </p:tgtEl>
                        <p:attrNameLst>
                          <p:attrName>style.visibility</p:attrName>
                        </p:attrNameLst>
                      </p:cBhvr>
                      <p:to>
                        <p:strVal val="visible"/>
                      </p:to>
                    </p:set>
                    <p:animEffect transition="in" filter="fade">
                      <p:cBhvr>
                        <p:cTn dur="1000"/>
                        <p:tgtEl>
                          <p:spTgt spid="50234"/>
                        </p:tgtEl>
                      </p:cBhvr>
                    </p:animEffect>
                    <p:anim calcmode="lin" valueType="num">
                      <p:cBhvr>
                        <p:cTn dur="1000" fill="hold"/>
                        <p:tgtEl>
                          <p:spTgt spid="50234"/>
                        </p:tgtEl>
                        <p:attrNameLst>
                          <p:attrName>ppt_x</p:attrName>
                        </p:attrNameLst>
                      </p:cBhvr>
                      <p:tavLst>
                        <p:tav tm="0">
                          <p:val>
                            <p:strVal val="#ppt_x-.1"/>
                          </p:val>
                        </p:tav>
                        <p:tav tm="100000">
                          <p:val>
                            <p:strVal val="#ppt_x"/>
                          </p:val>
                        </p:tav>
                      </p:tavLst>
                    </p:anim>
                    <p:anim calcmode="lin" valueType="num">
                      <p:cBhvr>
                        <p:cTn dur="1000" fill="hold"/>
                        <p:tgtEl>
                          <p:spTgt spid="50234"/>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50234"/>
                        </p:tgtEl>
                        <p:attrNameLst>
                          <p:attrName>style.visibility</p:attrName>
                        </p:attrNameLst>
                      </p:cBhvr>
                      <p:to>
                        <p:strVal val="visible"/>
                      </p:to>
                    </p:set>
                    <p:animEffect transition="in" filter="fade">
                      <p:cBhvr>
                        <p:cTn dur="1000"/>
                        <p:tgtEl>
                          <p:spTgt spid="50234"/>
                        </p:tgtEl>
                      </p:cBhvr>
                    </p:animEffect>
                    <p:anim calcmode="lin" valueType="num">
                      <p:cBhvr>
                        <p:cTn dur="1000" fill="hold"/>
                        <p:tgtEl>
                          <p:spTgt spid="50234"/>
                        </p:tgtEl>
                        <p:attrNameLst>
                          <p:attrName>ppt_x</p:attrName>
                        </p:attrNameLst>
                      </p:cBhvr>
                      <p:tavLst>
                        <p:tav tm="0">
                          <p:val>
                            <p:strVal val="#ppt_x-.1"/>
                          </p:val>
                        </p:tav>
                        <p:tav tm="100000">
                          <p:val>
                            <p:strVal val="#ppt_x"/>
                          </p:val>
                        </p:tav>
                      </p:tavLst>
                    </p:anim>
                    <p:anim calcmode="lin" valueType="num">
                      <p:cBhvr>
                        <p:cTn dur="1000" fill="hold"/>
                        <p:tgtEl>
                          <p:spTgt spid="50234"/>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50234"/>
                        </p:tgtEl>
                        <p:attrNameLst>
                          <p:attrName>style.visibility</p:attrName>
                        </p:attrNameLst>
                      </p:cBhvr>
                      <p:to>
                        <p:strVal val="visible"/>
                      </p:to>
                    </p:set>
                    <p:animEffect transition="in" filter="fade">
                      <p:cBhvr>
                        <p:cTn dur="1000"/>
                        <p:tgtEl>
                          <p:spTgt spid="50234"/>
                        </p:tgtEl>
                      </p:cBhvr>
                    </p:animEffect>
                    <p:anim calcmode="lin" valueType="num">
                      <p:cBhvr>
                        <p:cTn dur="1000" fill="hold"/>
                        <p:tgtEl>
                          <p:spTgt spid="50234"/>
                        </p:tgtEl>
                        <p:attrNameLst>
                          <p:attrName>ppt_x</p:attrName>
                        </p:attrNameLst>
                      </p:cBhvr>
                      <p:tavLst>
                        <p:tav tm="0">
                          <p:val>
                            <p:strVal val="#ppt_x-.1"/>
                          </p:val>
                        </p:tav>
                        <p:tav tm="100000">
                          <p:val>
                            <p:strVal val="#ppt_x"/>
                          </p:val>
                        </p:tav>
                      </p:tavLst>
                    </p:anim>
                    <p:anim calcmode="lin" valueType="num">
                      <p:cBhvr>
                        <p:cTn dur="1000" fill="hold"/>
                        <p:tgtEl>
                          <p:spTgt spid="50234"/>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50234"/>
                        </p:tgtEl>
                        <p:attrNameLst>
                          <p:attrName>style.visibility</p:attrName>
                        </p:attrNameLst>
                      </p:cBhvr>
                      <p:to>
                        <p:strVal val="visible"/>
                      </p:to>
                    </p:set>
                    <p:animEffect transition="in" filter="fade">
                      <p:cBhvr>
                        <p:cTn dur="1000"/>
                        <p:tgtEl>
                          <p:spTgt spid="50234"/>
                        </p:tgtEl>
                      </p:cBhvr>
                    </p:animEffect>
                    <p:anim calcmode="lin" valueType="num">
                      <p:cBhvr>
                        <p:cTn dur="1000" fill="hold"/>
                        <p:tgtEl>
                          <p:spTgt spid="50234"/>
                        </p:tgtEl>
                        <p:attrNameLst>
                          <p:attrName>ppt_x</p:attrName>
                        </p:attrNameLst>
                      </p:cBhvr>
                      <p:tavLst>
                        <p:tav tm="0">
                          <p:val>
                            <p:strVal val="#ppt_x-.1"/>
                          </p:val>
                        </p:tav>
                        <p:tav tm="100000">
                          <p:val>
                            <p:strVal val="#ppt_x"/>
                          </p:val>
                        </p:tav>
                      </p:tavLst>
                    </p:anim>
                    <p:anim calcmode="lin" valueType="num">
                      <p:cBhvr>
                        <p:cTn dur="1000" fill="hold"/>
                        <p:tgtEl>
                          <p:spTgt spid="50234"/>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50234"/>
                        </p:tgtEl>
                        <p:attrNameLst>
                          <p:attrName>style.visibility</p:attrName>
                        </p:attrNameLst>
                      </p:cBhvr>
                      <p:to>
                        <p:strVal val="visible"/>
                      </p:to>
                    </p:set>
                    <p:animEffect transition="in" filter="fade">
                      <p:cBhvr>
                        <p:cTn dur="1000"/>
                        <p:tgtEl>
                          <p:spTgt spid="50234"/>
                        </p:tgtEl>
                      </p:cBhvr>
                    </p:animEffect>
                    <p:anim calcmode="lin" valueType="num">
                      <p:cBhvr>
                        <p:cTn dur="1000" fill="hold"/>
                        <p:tgtEl>
                          <p:spTgt spid="50234"/>
                        </p:tgtEl>
                        <p:attrNameLst>
                          <p:attrName>ppt_x</p:attrName>
                        </p:attrNameLst>
                      </p:cBhvr>
                      <p:tavLst>
                        <p:tav tm="0">
                          <p:val>
                            <p:strVal val="#ppt_x-.1"/>
                          </p:val>
                        </p:tav>
                        <p:tav tm="100000">
                          <p:val>
                            <p:strVal val="#ppt_x"/>
                          </p:val>
                        </p:tav>
                      </p:tavLst>
                    </p:anim>
                    <p:anim calcmode="lin" valueType="num">
                      <p:cBhvr>
                        <p:cTn dur="1000" fill="hold"/>
                        <p:tgtEl>
                          <p:spTgt spid="50234"/>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A12677E-DA49-4948-AF3A-AF460043A6ED}"/>
              </a:ext>
            </a:extLst>
          </p:cNvPr>
          <p:cNvSpPr>
            <a:spLocks noGrp="1" noRot="1" noChangeArrowheads="1"/>
          </p:cNvSpPr>
          <p:nvPr>
            <p:ph type="title"/>
          </p:nvPr>
        </p:nvSpPr>
        <p:spPr bwMode="auto">
          <a:xfrm>
            <a:off x="402167" y="228601"/>
            <a:ext cx="11347451"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51" name="Rectangle 3">
            <a:extLst>
              <a:ext uri="{FF2B5EF4-FFF2-40B4-BE49-F238E27FC236}">
                <a16:creationId xmlns:a16="http://schemas.microsoft.com/office/drawing/2014/main" id="{D9D0DC32-56D8-4546-BFBB-BAF627DDC11F}"/>
              </a:ext>
            </a:extLst>
          </p:cNvPr>
          <p:cNvSpPr>
            <a:spLocks noGrp="1" noRot="1" noChangeArrowheads="1"/>
          </p:cNvSpPr>
          <p:nvPr>
            <p:ph type="body" idx="1"/>
          </p:nvPr>
        </p:nvSpPr>
        <p:spPr bwMode="auto">
          <a:xfrm>
            <a:off x="402167" y="1676401"/>
            <a:ext cx="11387667"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252" name="Rectangle 4">
            <a:extLst>
              <a:ext uri="{FF2B5EF4-FFF2-40B4-BE49-F238E27FC236}">
                <a16:creationId xmlns:a16="http://schemas.microsoft.com/office/drawing/2014/main" id="{73A7CE4F-E191-49A9-99A9-A68BE370312B}"/>
              </a:ext>
            </a:extLst>
          </p:cNvPr>
          <p:cNvSpPr>
            <a:spLocks noGrp="1" noChangeArrowheads="1"/>
          </p:cNvSpPr>
          <p:nvPr>
            <p:ph type="dt" sz="half" idx="2"/>
          </p:nvPr>
        </p:nvSpPr>
        <p:spPr bwMode="auto">
          <a:xfrm>
            <a:off x="406400" y="6245225"/>
            <a:ext cx="3048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solidFill>
                  <a:schemeClr val="tx1"/>
                </a:solidFill>
                <a:effectLst>
                  <a:outerShdw blurRad="38100" dist="38100" dir="2700000" algn="tl">
                    <a:srgbClr val="000000"/>
                  </a:outerShdw>
                </a:effectLst>
                <a:latin typeface="+mn-lt"/>
              </a:defRPr>
            </a:lvl1pPr>
          </a:lstStyle>
          <a:p>
            <a:pPr>
              <a:defRPr/>
            </a:pPr>
            <a:endParaRPr lang="en-US"/>
          </a:p>
        </p:txBody>
      </p:sp>
      <p:sp>
        <p:nvSpPr>
          <p:cNvPr id="53253" name="Rectangle 5">
            <a:extLst>
              <a:ext uri="{FF2B5EF4-FFF2-40B4-BE49-F238E27FC236}">
                <a16:creationId xmlns:a16="http://schemas.microsoft.com/office/drawing/2014/main" id="{71AD2340-F8C1-476C-9BB1-81F1CCF521F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solidFill>
                  <a:schemeClr val="tx1"/>
                </a:solidFill>
                <a:effectLst>
                  <a:outerShdw blurRad="38100" dist="38100" dir="2700000" algn="tl">
                    <a:srgbClr val="000000"/>
                  </a:outerShdw>
                </a:effectLst>
                <a:latin typeface="+mn-lt"/>
              </a:defRPr>
            </a:lvl1pPr>
          </a:lstStyle>
          <a:p>
            <a:pPr>
              <a:defRPr/>
            </a:pPr>
            <a:endParaRPr lang="en-US"/>
          </a:p>
        </p:txBody>
      </p:sp>
      <p:sp>
        <p:nvSpPr>
          <p:cNvPr id="53254" name="Rectangle 6">
            <a:extLst>
              <a:ext uri="{FF2B5EF4-FFF2-40B4-BE49-F238E27FC236}">
                <a16:creationId xmlns:a16="http://schemas.microsoft.com/office/drawing/2014/main" id="{0A4532F4-790B-44D5-A9D6-276BEFA316FA}"/>
              </a:ext>
            </a:extLst>
          </p:cNvPr>
          <p:cNvSpPr>
            <a:spLocks noGrp="1" noChangeArrowheads="1"/>
          </p:cNvSpPr>
          <p:nvPr>
            <p:ph type="sldNum" sz="quarter" idx="4"/>
          </p:nvPr>
        </p:nvSpPr>
        <p:spPr bwMode="auto">
          <a:xfrm>
            <a:off x="8737600" y="6245225"/>
            <a:ext cx="3048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chemeClr val="tx1"/>
                </a:solidFill>
                <a:effectLst>
                  <a:outerShdw blurRad="38100" dist="38100" dir="2700000" algn="tl">
                    <a:srgbClr val="000000"/>
                  </a:outerShdw>
                </a:effectLst>
                <a:latin typeface="Arial" panose="020B0604020202020204" pitchFamily="34" charset="0"/>
              </a:defRPr>
            </a:lvl1pPr>
          </a:lstStyle>
          <a:p>
            <a:fld id="{49F8526A-C025-4B39-8C5B-3F6DB6B47C1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66"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5000" fill="hold"/>
                                        <p:tgtEl>
                                          <p:spTgt spid="53250"/>
                                        </p:tgtEl>
                                        <p:attrNameLst>
                                          <p:attrName>ppt_x</p:attrName>
                                        </p:attrNameLst>
                                      </p:cBhvr>
                                      <p:tavLst>
                                        <p:tav tm="0">
                                          <p:val>
                                            <p:strVal val="#ppt_x"/>
                                          </p:val>
                                        </p:tav>
                                        <p:tav tm="100000">
                                          <p:val>
                                            <p:strVal val="#ppt_x"/>
                                          </p:val>
                                        </p:tav>
                                      </p:tavLst>
                                    </p:anim>
                                    <p:anim calcmode="lin" valueType="num">
                                      <p:cBhvr>
                                        <p:cTn id="8" dur="15000" fill="hold"/>
                                        <p:tgtEl>
                                          <p:spTgt spid="53250"/>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53251">
                                            <p:txEl>
                                              <p:pRg st="0" end="0"/>
                                            </p:txEl>
                                          </p:spTgt>
                                        </p:tgtEl>
                                        <p:attrNameLst>
                                          <p:attrName>style.visibility</p:attrName>
                                        </p:attrNameLst>
                                      </p:cBhvr>
                                      <p:to>
                                        <p:strVal val="visible"/>
                                      </p:to>
                                    </p:set>
                                    <p:anim calcmode="lin" valueType="num">
                                      <p:cBhvr>
                                        <p:cTn id="11" dur="150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53251">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53251">
                                            <p:txEl>
                                              <p:pRg st="1" end="1"/>
                                            </p:txEl>
                                          </p:spTgt>
                                        </p:tgtEl>
                                        <p:attrNameLst>
                                          <p:attrName>style.visibility</p:attrName>
                                        </p:attrNameLst>
                                      </p:cBhvr>
                                      <p:to>
                                        <p:strVal val="visible"/>
                                      </p:to>
                                    </p:set>
                                    <p:anim calcmode="lin" valueType="num">
                                      <p:cBhvr>
                                        <p:cTn id="15" dur="15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53251">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p:cTn id="19" dur="150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53251">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53251">
                                            <p:txEl>
                                              <p:pRg st="3" end="3"/>
                                            </p:txEl>
                                          </p:spTgt>
                                        </p:tgtEl>
                                        <p:attrNameLst>
                                          <p:attrName>style.visibility</p:attrName>
                                        </p:attrNameLst>
                                      </p:cBhvr>
                                      <p:to>
                                        <p:strVal val="visible"/>
                                      </p:to>
                                    </p:set>
                                    <p:anim calcmode="lin" valueType="num">
                                      <p:cBhvr>
                                        <p:cTn id="23" dur="150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53251">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 calcmode="lin" valueType="num">
                                      <p:cBhvr>
                                        <p:cTn id="27" dur="150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53251">
                                            <p:txEl>
                                              <p:pRg st="4" end="4"/>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allAtOnce">
        <p:tmplLst>
          <p:tmpl lvl="1">
            <p:tnLst>
              <p:par>
                <p:cTn presetID="28" presetClass="entr" presetSubtype="0" fill="hold" nodeType="withEffect">
                  <p:stCondLst>
                    <p:cond delay="0"/>
                  </p:stCondLst>
                  <p:childTnLst>
                    <p:set>
                      <p:cBhvr>
                        <p:cTn dur="1" fill="hold">
                          <p:stCondLst>
                            <p:cond delay="0"/>
                          </p:stCondLst>
                        </p:cTn>
                        <p:tgtEl>
                          <p:spTgt spid="53251"/>
                        </p:tgtEl>
                        <p:attrNameLst>
                          <p:attrName>style.visibility</p:attrName>
                        </p:attrNameLst>
                      </p:cBhvr>
                      <p:to>
                        <p:strVal val="visible"/>
                      </p:to>
                    </p:set>
                    <p:anim calcmode="lin" valueType="num">
                      <p:cBhvr>
                        <p:cTn dur="15000" fill="hold"/>
                        <p:tgtEl>
                          <p:spTgt spid="53251"/>
                        </p:tgtEl>
                        <p:attrNameLst>
                          <p:attrName>ppt_x</p:attrName>
                        </p:attrNameLst>
                      </p:cBhvr>
                      <p:tavLst>
                        <p:tav tm="0">
                          <p:val>
                            <p:strVal val="#ppt_x"/>
                          </p:val>
                        </p:tav>
                        <p:tav tm="100000">
                          <p:val>
                            <p:strVal val="#ppt_x"/>
                          </p:val>
                        </p:tav>
                      </p:tavLst>
                    </p:anim>
                    <p:anim calcmode="lin" valueType="num">
                      <p:cBhvr>
                        <p:cTn dur="15000" fill="hold"/>
                        <p:tgtEl>
                          <p:spTgt spid="53251"/>
                        </p:tgtEl>
                        <p:attrNameLst>
                          <p:attrName>ppt_y</p:attrName>
                        </p:attrNameLst>
                      </p:cBhvr>
                      <p:tavLst>
                        <p:tav tm="0">
                          <p:val>
                            <p:strVal val="#ppt_y+1"/>
                          </p:val>
                        </p:tav>
                        <p:tav tm="100000">
                          <p:val>
                            <p:strVal val="#ppt_y-1"/>
                          </p:val>
                        </p:tav>
                      </p:tavLst>
                    </p:anim>
                  </p:childTnLst>
                </p:cTn>
              </p:par>
            </p:tnLst>
          </p:tmpl>
          <p:tmpl lvl="2">
            <p:tnLst>
              <p:par>
                <p:cTn presetID="28" presetClass="entr" presetSubtype="0" fill="hold" nodeType="withEffect">
                  <p:stCondLst>
                    <p:cond delay="0"/>
                  </p:stCondLst>
                  <p:childTnLst>
                    <p:set>
                      <p:cBhvr>
                        <p:cTn dur="1" fill="hold">
                          <p:stCondLst>
                            <p:cond delay="0"/>
                          </p:stCondLst>
                        </p:cTn>
                        <p:tgtEl>
                          <p:spTgt spid="53251"/>
                        </p:tgtEl>
                        <p:attrNameLst>
                          <p:attrName>style.visibility</p:attrName>
                        </p:attrNameLst>
                      </p:cBhvr>
                      <p:to>
                        <p:strVal val="visible"/>
                      </p:to>
                    </p:set>
                    <p:anim calcmode="lin" valueType="num">
                      <p:cBhvr>
                        <p:cTn dur="15000" fill="hold"/>
                        <p:tgtEl>
                          <p:spTgt spid="53251"/>
                        </p:tgtEl>
                        <p:attrNameLst>
                          <p:attrName>ppt_x</p:attrName>
                        </p:attrNameLst>
                      </p:cBhvr>
                      <p:tavLst>
                        <p:tav tm="0">
                          <p:val>
                            <p:strVal val="#ppt_x"/>
                          </p:val>
                        </p:tav>
                        <p:tav tm="100000">
                          <p:val>
                            <p:strVal val="#ppt_x"/>
                          </p:val>
                        </p:tav>
                      </p:tavLst>
                    </p:anim>
                    <p:anim calcmode="lin" valueType="num">
                      <p:cBhvr>
                        <p:cTn dur="15000" fill="hold"/>
                        <p:tgtEl>
                          <p:spTgt spid="53251"/>
                        </p:tgtEl>
                        <p:attrNameLst>
                          <p:attrName>ppt_y</p:attrName>
                        </p:attrNameLst>
                      </p:cBhvr>
                      <p:tavLst>
                        <p:tav tm="0">
                          <p:val>
                            <p:strVal val="#ppt_y+1"/>
                          </p:val>
                        </p:tav>
                        <p:tav tm="100000">
                          <p:val>
                            <p:strVal val="#ppt_y-1"/>
                          </p:val>
                        </p:tav>
                      </p:tavLst>
                    </p:anim>
                  </p:childTnLst>
                </p:cTn>
              </p:par>
            </p:tnLst>
          </p:tmpl>
          <p:tmpl lvl="3">
            <p:tnLst>
              <p:par>
                <p:cTn presetID="28" presetClass="entr" presetSubtype="0" fill="hold" nodeType="withEffect">
                  <p:stCondLst>
                    <p:cond delay="0"/>
                  </p:stCondLst>
                  <p:childTnLst>
                    <p:set>
                      <p:cBhvr>
                        <p:cTn dur="1" fill="hold">
                          <p:stCondLst>
                            <p:cond delay="0"/>
                          </p:stCondLst>
                        </p:cTn>
                        <p:tgtEl>
                          <p:spTgt spid="53251"/>
                        </p:tgtEl>
                        <p:attrNameLst>
                          <p:attrName>style.visibility</p:attrName>
                        </p:attrNameLst>
                      </p:cBhvr>
                      <p:to>
                        <p:strVal val="visible"/>
                      </p:to>
                    </p:set>
                    <p:anim calcmode="lin" valueType="num">
                      <p:cBhvr>
                        <p:cTn dur="15000" fill="hold"/>
                        <p:tgtEl>
                          <p:spTgt spid="53251"/>
                        </p:tgtEl>
                        <p:attrNameLst>
                          <p:attrName>ppt_x</p:attrName>
                        </p:attrNameLst>
                      </p:cBhvr>
                      <p:tavLst>
                        <p:tav tm="0">
                          <p:val>
                            <p:strVal val="#ppt_x"/>
                          </p:val>
                        </p:tav>
                        <p:tav tm="100000">
                          <p:val>
                            <p:strVal val="#ppt_x"/>
                          </p:val>
                        </p:tav>
                      </p:tavLst>
                    </p:anim>
                    <p:anim calcmode="lin" valueType="num">
                      <p:cBhvr>
                        <p:cTn dur="15000" fill="hold"/>
                        <p:tgtEl>
                          <p:spTgt spid="53251"/>
                        </p:tgtEl>
                        <p:attrNameLst>
                          <p:attrName>ppt_y</p:attrName>
                        </p:attrNameLst>
                      </p:cBhvr>
                      <p:tavLst>
                        <p:tav tm="0">
                          <p:val>
                            <p:strVal val="#ppt_y+1"/>
                          </p:val>
                        </p:tav>
                        <p:tav tm="100000">
                          <p:val>
                            <p:strVal val="#ppt_y-1"/>
                          </p:val>
                        </p:tav>
                      </p:tavLst>
                    </p:anim>
                  </p:childTnLst>
                </p:cTn>
              </p:par>
            </p:tnLst>
          </p:tmpl>
          <p:tmpl lvl="4">
            <p:tnLst>
              <p:par>
                <p:cTn presetID="28" presetClass="entr" presetSubtype="0" fill="hold" nodeType="withEffect">
                  <p:stCondLst>
                    <p:cond delay="0"/>
                  </p:stCondLst>
                  <p:childTnLst>
                    <p:set>
                      <p:cBhvr>
                        <p:cTn dur="1" fill="hold">
                          <p:stCondLst>
                            <p:cond delay="0"/>
                          </p:stCondLst>
                        </p:cTn>
                        <p:tgtEl>
                          <p:spTgt spid="53251"/>
                        </p:tgtEl>
                        <p:attrNameLst>
                          <p:attrName>style.visibility</p:attrName>
                        </p:attrNameLst>
                      </p:cBhvr>
                      <p:to>
                        <p:strVal val="visible"/>
                      </p:to>
                    </p:set>
                    <p:anim calcmode="lin" valueType="num">
                      <p:cBhvr>
                        <p:cTn dur="15000" fill="hold"/>
                        <p:tgtEl>
                          <p:spTgt spid="53251"/>
                        </p:tgtEl>
                        <p:attrNameLst>
                          <p:attrName>ppt_x</p:attrName>
                        </p:attrNameLst>
                      </p:cBhvr>
                      <p:tavLst>
                        <p:tav tm="0">
                          <p:val>
                            <p:strVal val="#ppt_x"/>
                          </p:val>
                        </p:tav>
                        <p:tav tm="100000">
                          <p:val>
                            <p:strVal val="#ppt_x"/>
                          </p:val>
                        </p:tav>
                      </p:tavLst>
                    </p:anim>
                    <p:anim calcmode="lin" valueType="num">
                      <p:cBhvr>
                        <p:cTn dur="15000" fill="hold"/>
                        <p:tgtEl>
                          <p:spTgt spid="53251"/>
                        </p:tgtEl>
                        <p:attrNameLst>
                          <p:attrName>ppt_y</p:attrName>
                        </p:attrNameLst>
                      </p:cBhvr>
                      <p:tavLst>
                        <p:tav tm="0">
                          <p:val>
                            <p:strVal val="#ppt_y+1"/>
                          </p:val>
                        </p:tav>
                        <p:tav tm="100000">
                          <p:val>
                            <p:strVal val="#ppt_y-1"/>
                          </p:val>
                        </p:tav>
                      </p:tavLst>
                    </p:anim>
                  </p:childTnLst>
                </p:cTn>
              </p:par>
            </p:tnLst>
          </p:tmpl>
          <p:tmpl lvl="5">
            <p:tnLst>
              <p:par>
                <p:cTn presetID="28" presetClass="entr" presetSubtype="0" fill="hold" nodeType="withEffect">
                  <p:stCondLst>
                    <p:cond delay="0"/>
                  </p:stCondLst>
                  <p:childTnLst>
                    <p:set>
                      <p:cBhvr>
                        <p:cTn dur="1" fill="hold">
                          <p:stCondLst>
                            <p:cond delay="0"/>
                          </p:stCondLst>
                        </p:cTn>
                        <p:tgtEl>
                          <p:spTgt spid="53251"/>
                        </p:tgtEl>
                        <p:attrNameLst>
                          <p:attrName>style.visibility</p:attrName>
                        </p:attrNameLst>
                      </p:cBhvr>
                      <p:to>
                        <p:strVal val="visible"/>
                      </p:to>
                    </p:set>
                    <p:anim calcmode="lin" valueType="num">
                      <p:cBhvr>
                        <p:cTn dur="15000" fill="hold"/>
                        <p:tgtEl>
                          <p:spTgt spid="53251"/>
                        </p:tgtEl>
                        <p:attrNameLst>
                          <p:attrName>ppt_x</p:attrName>
                        </p:attrNameLst>
                      </p:cBhvr>
                      <p:tavLst>
                        <p:tav tm="0">
                          <p:val>
                            <p:strVal val="#ppt_x"/>
                          </p:val>
                        </p:tav>
                        <p:tav tm="100000">
                          <p:val>
                            <p:strVal val="#ppt_x"/>
                          </p:val>
                        </p:tav>
                      </p:tavLst>
                    </p:anim>
                    <p:anim calcmode="lin" valueType="num">
                      <p:cBhvr>
                        <p:cTn dur="15000" fill="hold"/>
                        <p:tgtEl>
                          <p:spTgt spid="53251"/>
                        </p:tgtEl>
                        <p:attrNameLst>
                          <p:attrName>ppt_y</p:attrName>
                        </p:attrNameLst>
                      </p:cBhvr>
                      <p:tavLst>
                        <p:tav tm="0">
                          <p:val>
                            <p:strVal val="#ppt_y+1"/>
                          </p:val>
                        </p:tav>
                        <p:tav tm="100000">
                          <p:val>
                            <p:strVal val="#ppt_y-1"/>
                          </p:val>
                        </p:tav>
                      </p:tavLst>
                    </p:anim>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8194" name="Picture 2" descr="4">
            <a:extLst>
              <a:ext uri="{FF2B5EF4-FFF2-40B4-BE49-F238E27FC236}">
                <a16:creationId xmlns:a16="http://schemas.microsoft.com/office/drawing/2014/main" id="{0FA83FF8-1733-42E0-935B-BB30164A5C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a:extLst>
              <a:ext uri="{FF2B5EF4-FFF2-40B4-BE49-F238E27FC236}">
                <a16:creationId xmlns:a16="http://schemas.microsoft.com/office/drawing/2014/main" id="{5482FD95-B70C-4C14-B6A1-3049DDA0F8B6}"/>
              </a:ext>
            </a:extLst>
          </p:cNvPr>
          <p:cNvSpPr>
            <a:spLocks noGrp="1" noChangeArrowheads="1"/>
          </p:cNvSpPr>
          <p:nvPr>
            <p:ph type="title"/>
          </p:nvPr>
        </p:nvSpPr>
        <p:spPr bwMode="auto">
          <a:xfrm>
            <a:off x="914400" y="381000"/>
            <a:ext cx="10566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Add Title</a:t>
            </a:r>
          </a:p>
        </p:txBody>
      </p:sp>
      <p:sp>
        <p:nvSpPr>
          <p:cNvPr id="59396" name="Rectangle 4">
            <a:extLst>
              <a:ext uri="{FF2B5EF4-FFF2-40B4-BE49-F238E27FC236}">
                <a16:creationId xmlns:a16="http://schemas.microsoft.com/office/drawing/2014/main" id="{B292E72B-C29D-44B8-9568-873C5E1BFBA5}"/>
              </a:ext>
            </a:extLst>
          </p:cNvPr>
          <p:cNvSpPr>
            <a:spLocks noGrp="1" noChangeArrowheads="1"/>
          </p:cNvSpPr>
          <p:nvPr>
            <p:ph type="body" idx="1"/>
          </p:nvPr>
        </p:nvSpPr>
        <p:spPr bwMode="auto">
          <a:xfrm>
            <a:off x="3251200" y="1295400"/>
            <a:ext cx="87376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7" name="Rectangle 5">
            <a:extLst>
              <a:ext uri="{FF2B5EF4-FFF2-40B4-BE49-F238E27FC236}">
                <a16:creationId xmlns:a16="http://schemas.microsoft.com/office/drawing/2014/main" id="{76438048-5609-4A25-9F4F-C0B7DC74BDAC}"/>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chemeClr val="tx1"/>
                </a:solidFill>
                <a:latin typeface="Times New Roman" pitchFamily="18" charset="0"/>
              </a:defRPr>
            </a:lvl1pPr>
          </a:lstStyle>
          <a:p>
            <a:pPr>
              <a:defRPr/>
            </a:pPr>
            <a:endParaRPr lang="en-US"/>
          </a:p>
        </p:txBody>
      </p:sp>
      <p:sp>
        <p:nvSpPr>
          <p:cNvPr id="59398" name="Rectangle 6">
            <a:extLst>
              <a:ext uri="{FF2B5EF4-FFF2-40B4-BE49-F238E27FC236}">
                <a16:creationId xmlns:a16="http://schemas.microsoft.com/office/drawing/2014/main" id="{390DE89F-AE53-457B-8917-B7D79532384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tx1"/>
                </a:solidFill>
                <a:latin typeface="Times New Roman" pitchFamily="18" charset="0"/>
              </a:defRPr>
            </a:lvl1pPr>
          </a:lstStyle>
          <a:p>
            <a:pPr>
              <a:defRPr/>
            </a:pPr>
            <a:endParaRPr lang="en-US"/>
          </a:p>
        </p:txBody>
      </p:sp>
      <p:sp>
        <p:nvSpPr>
          <p:cNvPr id="59399" name="Rectangle 7">
            <a:extLst>
              <a:ext uri="{FF2B5EF4-FFF2-40B4-BE49-F238E27FC236}">
                <a16:creationId xmlns:a16="http://schemas.microsoft.com/office/drawing/2014/main" id="{A9F13503-43C9-4745-B772-D2505755C6BB}"/>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chemeClr val="tx1"/>
                </a:solidFill>
                <a:latin typeface="Times New Roman" panose="02020603050405020304" pitchFamily="18" charset="0"/>
              </a:defRPr>
            </a:lvl1pPr>
          </a:lstStyle>
          <a:p>
            <a:fld id="{3B5828D4-D795-48BB-968D-203993DE8C5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67"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dissolve">
                                      <p:cBhvr>
                                        <p:cTn id="7" dur="500"/>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396">
                                            <p:txEl>
                                              <p:pRg st="0" end="0"/>
                                            </p:txEl>
                                          </p:spTgt>
                                        </p:tgtEl>
                                        <p:attrNameLst>
                                          <p:attrName>style.visibility</p:attrName>
                                        </p:attrNameLst>
                                      </p:cBhvr>
                                      <p:to>
                                        <p:strVal val="visible"/>
                                      </p:to>
                                    </p:set>
                                    <p:animEffect transition="in" filter="dissolve">
                                      <p:cBhvr>
                                        <p:cTn id="12" dur="500"/>
                                        <p:tgtEl>
                                          <p:spTgt spid="59396">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9396">
                                            <p:txEl>
                                              <p:pRg st="1" end="1"/>
                                            </p:txEl>
                                          </p:spTgt>
                                        </p:tgtEl>
                                        <p:attrNameLst>
                                          <p:attrName>style.visibility</p:attrName>
                                        </p:attrNameLst>
                                      </p:cBhvr>
                                      <p:to>
                                        <p:strVal val="visible"/>
                                      </p:to>
                                    </p:set>
                                    <p:animEffect transition="in" filter="dissolve">
                                      <p:cBhvr>
                                        <p:cTn id="15" dur="500"/>
                                        <p:tgtEl>
                                          <p:spTgt spid="59396">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9396">
                                            <p:txEl>
                                              <p:pRg st="2" end="2"/>
                                            </p:txEl>
                                          </p:spTgt>
                                        </p:tgtEl>
                                        <p:attrNameLst>
                                          <p:attrName>style.visibility</p:attrName>
                                        </p:attrNameLst>
                                      </p:cBhvr>
                                      <p:to>
                                        <p:strVal val="visible"/>
                                      </p:to>
                                    </p:set>
                                    <p:animEffect transition="in" filter="dissolve">
                                      <p:cBhvr>
                                        <p:cTn id="18" dur="500"/>
                                        <p:tgtEl>
                                          <p:spTgt spid="59396">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9396">
                                            <p:txEl>
                                              <p:pRg st="3" end="3"/>
                                            </p:txEl>
                                          </p:spTgt>
                                        </p:tgtEl>
                                        <p:attrNameLst>
                                          <p:attrName>style.visibility</p:attrName>
                                        </p:attrNameLst>
                                      </p:cBhvr>
                                      <p:to>
                                        <p:strVal val="visible"/>
                                      </p:to>
                                    </p:set>
                                    <p:animEffect transition="in" filter="dissolve">
                                      <p:cBhvr>
                                        <p:cTn id="21" dur="500"/>
                                        <p:tgtEl>
                                          <p:spTgt spid="59396">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9396">
                                            <p:txEl>
                                              <p:pRg st="4" end="4"/>
                                            </p:txEl>
                                          </p:spTgt>
                                        </p:tgtEl>
                                        <p:attrNameLst>
                                          <p:attrName>style.visibility</p:attrName>
                                        </p:attrNameLst>
                                      </p:cBhvr>
                                      <p:to>
                                        <p:strVal val="visible"/>
                                      </p:to>
                                    </p:set>
                                    <p:animEffect transition="in" filter="dissolve">
                                      <p:cBhvr>
                                        <p:cTn id="24" dur="500"/>
                                        <p:tgtEl>
                                          <p:spTgt spid="593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59396" grpId="0" build="p">
        <p:tmplLst>
          <p:tmpl lvl="1">
            <p:tnLst>
              <p:par>
                <p:cTn presetID="9" presetClass="entr" presetSubtype="0" fill="hold" nodeType="clickEffect">
                  <p:stCondLst>
                    <p:cond delay="0"/>
                  </p:stCondLst>
                  <p:childTnLst>
                    <p:set>
                      <p:cBhvr>
                        <p:cTn dur="1" fill="hold">
                          <p:stCondLst>
                            <p:cond delay="0"/>
                          </p:stCondLst>
                        </p:cTn>
                        <p:tgtEl>
                          <p:spTgt spid="59396"/>
                        </p:tgtEl>
                        <p:attrNameLst>
                          <p:attrName>style.visibility</p:attrName>
                        </p:attrNameLst>
                      </p:cBhvr>
                      <p:to>
                        <p:strVal val="visible"/>
                      </p:to>
                    </p:set>
                    <p:animEffect transition="in" filter="dissolve">
                      <p:cBhvr>
                        <p:cTn dur="500"/>
                        <p:tgtEl>
                          <p:spTgt spid="59396"/>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59396"/>
                        </p:tgtEl>
                        <p:attrNameLst>
                          <p:attrName>style.visibility</p:attrName>
                        </p:attrNameLst>
                      </p:cBhvr>
                      <p:to>
                        <p:strVal val="visible"/>
                      </p:to>
                    </p:set>
                    <p:animEffect transition="in" filter="dissolve">
                      <p:cBhvr>
                        <p:cTn dur="500"/>
                        <p:tgtEl>
                          <p:spTgt spid="59396"/>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59396"/>
                        </p:tgtEl>
                        <p:attrNameLst>
                          <p:attrName>style.visibility</p:attrName>
                        </p:attrNameLst>
                      </p:cBhvr>
                      <p:to>
                        <p:strVal val="visible"/>
                      </p:to>
                    </p:set>
                    <p:animEffect transition="in" filter="dissolve">
                      <p:cBhvr>
                        <p:cTn dur="500"/>
                        <p:tgtEl>
                          <p:spTgt spid="59396"/>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59396"/>
                        </p:tgtEl>
                        <p:attrNameLst>
                          <p:attrName>style.visibility</p:attrName>
                        </p:attrNameLst>
                      </p:cBhvr>
                      <p:to>
                        <p:strVal val="visible"/>
                      </p:to>
                    </p:set>
                    <p:animEffect transition="in" filter="dissolve">
                      <p:cBhvr>
                        <p:cTn dur="500"/>
                        <p:tgtEl>
                          <p:spTgt spid="59396"/>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59396"/>
                        </p:tgtEl>
                        <p:attrNameLst>
                          <p:attrName>style.visibility</p:attrName>
                        </p:attrNameLst>
                      </p:cBhvr>
                      <p:to>
                        <p:strVal val="visible"/>
                      </p:to>
                    </p:set>
                    <p:animEffect transition="in" filter="dissolve">
                      <p:cBhvr>
                        <p:cTn dur="500"/>
                        <p:tgtEl>
                          <p:spTgt spid="59396"/>
                        </p:tgtEl>
                      </p:cBhvr>
                    </p:animEffect>
                  </p:childTnLst>
                </p:cTn>
              </p:par>
            </p:tnLst>
          </p:tmpl>
        </p:tmplLst>
      </p:bldP>
    </p:bldLst>
  </p:timing>
  <p:hf hdr="0" ftr="0" dt="0"/>
  <p:txStyles>
    <p:titleStyle>
      <a:lvl1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E529DB5D-2247-487F-9457-5211F5D109A7}"/>
              </a:ext>
            </a:extLst>
          </p:cNvPr>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117763" name="Rectangle 3">
            <a:extLst>
              <a:ext uri="{FF2B5EF4-FFF2-40B4-BE49-F238E27FC236}">
                <a16:creationId xmlns:a16="http://schemas.microsoft.com/office/drawing/2014/main" id="{9F46DA06-00B2-4E7B-9B95-81B51919F884}"/>
              </a:ext>
            </a:extLst>
          </p:cNvPr>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anose="020B0604020202020204" pitchFamily="34" charset="0"/>
              </a:defRPr>
            </a:lvl1pPr>
          </a:lstStyle>
          <a:p>
            <a:fld id="{D363626D-C1EC-4E7A-87F8-FB1D90B33BB6}" type="slidenum">
              <a:rPr lang="en-US" altLang="en-US"/>
              <a:pPr/>
              <a:t>‹#›</a:t>
            </a:fld>
            <a:endParaRPr lang="en-US" altLang="en-US"/>
          </a:p>
        </p:txBody>
      </p:sp>
      <p:grpSp>
        <p:nvGrpSpPr>
          <p:cNvPr id="9220" name="Group 4">
            <a:extLst>
              <a:ext uri="{FF2B5EF4-FFF2-40B4-BE49-F238E27FC236}">
                <a16:creationId xmlns:a16="http://schemas.microsoft.com/office/drawing/2014/main" id="{75D8BA2E-C134-4ED7-90C6-391431A56BAA}"/>
              </a:ext>
            </a:extLst>
          </p:cNvPr>
          <p:cNvGrpSpPr>
            <a:grpSpLocks/>
          </p:cNvGrpSpPr>
          <p:nvPr/>
        </p:nvGrpSpPr>
        <p:grpSpPr bwMode="auto">
          <a:xfrm>
            <a:off x="1" y="1"/>
            <a:ext cx="12187767" cy="6850063"/>
            <a:chOff x="0" y="0"/>
            <a:chExt cx="5758" cy="4315"/>
          </a:xfrm>
        </p:grpSpPr>
        <p:grpSp>
          <p:nvGrpSpPr>
            <p:cNvPr id="9224" name="Group 5">
              <a:extLst>
                <a:ext uri="{FF2B5EF4-FFF2-40B4-BE49-F238E27FC236}">
                  <a16:creationId xmlns:a16="http://schemas.microsoft.com/office/drawing/2014/main" id="{70482DE1-97AE-45F3-BD64-8F76A870DC0C}"/>
                </a:ext>
              </a:extLst>
            </p:cNvPr>
            <p:cNvGrpSpPr>
              <a:grpSpLocks/>
            </p:cNvGrpSpPr>
            <p:nvPr userDrawn="1"/>
          </p:nvGrpSpPr>
          <p:grpSpPr bwMode="auto">
            <a:xfrm>
              <a:off x="1728" y="2230"/>
              <a:ext cx="4027" cy="2085"/>
              <a:chOff x="1728" y="2230"/>
              <a:chExt cx="4027" cy="2085"/>
            </a:xfrm>
          </p:grpSpPr>
          <p:sp>
            <p:nvSpPr>
              <p:cNvPr id="117766" name="Freeform 6">
                <a:extLst>
                  <a:ext uri="{FF2B5EF4-FFF2-40B4-BE49-F238E27FC236}">
                    <a16:creationId xmlns:a16="http://schemas.microsoft.com/office/drawing/2014/main" id="{8FD23258-E11F-4770-B08E-7422CA5BE612}"/>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3200"/>
              </a:p>
            </p:txBody>
          </p:sp>
          <p:sp>
            <p:nvSpPr>
              <p:cNvPr id="117767" name="Freeform 7">
                <a:extLst>
                  <a:ext uri="{FF2B5EF4-FFF2-40B4-BE49-F238E27FC236}">
                    <a16:creationId xmlns:a16="http://schemas.microsoft.com/office/drawing/2014/main" id="{37ACCB88-3670-40B1-BD29-198519931779}"/>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3200"/>
              </a:p>
            </p:txBody>
          </p:sp>
          <p:sp>
            <p:nvSpPr>
              <p:cNvPr id="117768" name="Freeform 8">
                <a:extLst>
                  <a:ext uri="{FF2B5EF4-FFF2-40B4-BE49-F238E27FC236}">
                    <a16:creationId xmlns:a16="http://schemas.microsoft.com/office/drawing/2014/main" id="{4CF3E7AC-5C07-4052-B266-5DEA08E2622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3200"/>
              </a:p>
            </p:txBody>
          </p:sp>
          <p:sp>
            <p:nvSpPr>
              <p:cNvPr id="9230" name="Freeform 9">
                <a:extLst>
                  <a:ext uri="{FF2B5EF4-FFF2-40B4-BE49-F238E27FC236}">
                    <a16:creationId xmlns:a16="http://schemas.microsoft.com/office/drawing/2014/main" id="{09AD72CA-4766-4CA8-8444-E046A0C19EB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17770" name="Freeform 10">
                <a:extLst>
                  <a:ext uri="{FF2B5EF4-FFF2-40B4-BE49-F238E27FC236}">
                    <a16:creationId xmlns:a16="http://schemas.microsoft.com/office/drawing/2014/main" id="{3ECACFA5-2346-48A3-B981-1EE7F8784049}"/>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3200"/>
              </a:p>
            </p:txBody>
          </p:sp>
        </p:grpSp>
        <p:sp>
          <p:nvSpPr>
            <p:cNvPr id="117771" name="Freeform 11">
              <a:extLst>
                <a:ext uri="{FF2B5EF4-FFF2-40B4-BE49-F238E27FC236}">
                  <a16:creationId xmlns:a16="http://schemas.microsoft.com/office/drawing/2014/main" id="{73F94FBB-171B-498C-B6A4-FE4D9DF8AEA2}"/>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3200"/>
            </a:p>
          </p:txBody>
        </p:sp>
        <p:sp>
          <p:nvSpPr>
            <p:cNvPr id="9226" name="Freeform 12">
              <a:extLst>
                <a:ext uri="{FF2B5EF4-FFF2-40B4-BE49-F238E27FC236}">
                  <a16:creationId xmlns:a16="http://schemas.microsoft.com/office/drawing/2014/main" id="{475C3FFE-AD2D-4191-B8E4-5B569CE9F4FC}"/>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grpSp>
      <p:sp>
        <p:nvSpPr>
          <p:cNvPr id="117773" name="Rectangle 13">
            <a:extLst>
              <a:ext uri="{FF2B5EF4-FFF2-40B4-BE49-F238E27FC236}">
                <a16:creationId xmlns:a16="http://schemas.microsoft.com/office/drawing/2014/main" id="{D0EEC1EF-D092-49ED-923A-E830E0FDEC2B}"/>
              </a:ext>
            </a:extLst>
          </p:cNvPr>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774" name="Rectangle 14">
            <a:extLst>
              <a:ext uri="{FF2B5EF4-FFF2-40B4-BE49-F238E27FC236}">
                <a16:creationId xmlns:a16="http://schemas.microsoft.com/office/drawing/2014/main" id="{84C4EE1A-D892-4B09-B470-74469C3EC9FB}"/>
              </a:ext>
            </a:extLst>
          </p:cNvPr>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tx1"/>
                </a:solidFill>
                <a:latin typeface="Arial" charset="0"/>
              </a:defRPr>
            </a:lvl1pPr>
          </a:lstStyle>
          <a:p>
            <a:pPr>
              <a:defRPr/>
            </a:pPr>
            <a:endParaRPr lang="en-US"/>
          </a:p>
        </p:txBody>
      </p:sp>
      <p:sp>
        <p:nvSpPr>
          <p:cNvPr id="117775" name="Rectangle 15">
            <a:extLst>
              <a:ext uri="{FF2B5EF4-FFF2-40B4-BE49-F238E27FC236}">
                <a16:creationId xmlns:a16="http://schemas.microsoft.com/office/drawing/2014/main" id="{55667F11-E391-4B04-A772-B2B99014D3BC}"/>
              </a:ext>
            </a:extLst>
          </p:cNvPr>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68"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7773"/>
                                        </p:tgtEl>
                                        <p:attrNameLst>
                                          <p:attrName>style.visibility</p:attrName>
                                        </p:attrNameLst>
                                      </p:cBhvr>
                                      <p:to>
                                        <p:strVal val="visible"/>
                                      </p:to>
                                    </p:set>
                                    <p:animEffect transition="in" filter="dissolve">
                                      <p:cBhvr>
                                        <p:cTn id="7" dur="500"/>
                                        <p:tgtEl>
                                          <p:spTgt spid="117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7775">
                                            <p:txEl>
                                              <p:pRg st="0" end="0"/>
                                            </p:txEl>
                                          </p:spTgt>
                                        </p:tgtEl>
                                        <p:attrNameLst>
                                          <p:attrName>style.visibility</p:attrName>
                                        </p:attrNameLst>
                                      </p:cBhvr>
                                      <p:to>
                                        <p:strVal val="visible"/>
                                      </p:to>
                                    </p:set>
                                    <p:animEffect transition="in" filter="dissolve">
                                      <p:cBhvr>
                                        <p:cTn id="12" dur="500"/>
                                        <p:tgtEl>
                                          <p:spTgt spid="117775">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7775">
                                            <p:txEl>
                                              <p:pRg st="1" end="1"/>
                                            </p:txEl>
                                          </p:spTgt>
                                        </p:tgtEl>
                                        <p:attrNameLst>
                                          <p:attrName>style.visibility</p:attrName>
                                        </p:attrNameLst>
                                      </p:cBhvr>
                                      <p:to>
                                        <p:strVal val="visible"/>
                                      </p:to>
                                    </p:set>
                                    <p:animEffect transition="in" filter="dissolve">
                                      <p:cBhvr>
                                        <p:cTn id="15" dur="500"/>
                                        <p:tgtEl>
                                          <p:spTgt spid="117775">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7775">
                                            <p:txEl>
                                              <p:pRg st="2" end="2"/>
                                            </p:txEl>
                                          </p:spTgt>
                                        </p:tgtEl>
                                        <p:attrNameLst>
                                          <p:attrName>style.visibility</p:attrName>
                                        </p:attrNameLst>
                                      </p:cBhvr>
                                      <p:to>
                                        <p:strVal val="visible"/>
                                      </p:to>
                                    </p:set>
                                    <p:animEffect transition="in" filter="dissolve">
                                      <p:cBhvr>
                                        <p:cTn id="18" dur="500"/>
                                        <p:tgtEl>
                                          <p:spTgt spid="117775">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7775">
                                            <p:txEl>
                                              <p:pRg st="3" end="3"/>
                                            </p:txEl>
                                          </p:spTgt>
                                        </p:tgtEl>
                                        <p:attrNameLst>
                                          <p:attrName>style.visibility</p:attrName>
                                        </p:attrNameLst>
                                      </p:cBhvr>
                                      <p:to>
                                        <p:strVal val="visible"/>
                                      </p:to>
                                    </p:set>
                                    <p:animEffect transition="in" filter="dissolve">
                                      <p:cBhvr>
                                        <p:cTn id="21" dur="500"/>
                                        <p:tgtEl>
                                          <p:spTgt spid="117775">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7775">
                                            <p:txEl>
                                              <p:pRg st="4" end="4"/>
                                            </p:txEl>
                                          </p:spTgt>
                                        </p:tgtEl>
                                        <p:attrNameLst>
                                          <p:attrName>style.visibility</p:attrName>
                                        </p:attrNameLst>
                                      </p:cBhvr>
                                      <p:to>
                                        <p:strVal val="visible"/>
                                      </p:to>
                                    </p:set>
                                    <p:animEffect transition="in" filter="dissolve">
                                      <p:cBhvr>
                                        <p:cTn id="24" dur="500"/>
                                        <p:tgtEl>
                                          <p:spTgt spid="1177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3" grpId="0"/>
      <p:bldP spid="117775" grpId="0" build="p">
        <p:tmplLst>
          <p:tmpl lvl="1">
            <p:tnLst>
              <p:par>
                <p:cTn presetID="9" presetClass="entr" presetSubtype="0" fill="hold" nodeType="clickEffect">
                  <p:stCondLst>
                    <p:cond delay="0"/>
                  </p:stCondLst>
                  <p:childTnLst>
                    <p:set>
                      <p:cBhvr>
                        <p:cTn dur="1" fill="hold">
                          <p:stCondLst>
                            <p:cond delay="0"/>
                          </p:stCondLst>
                        </p:cTn>
                        <p:tgtEl>
                          <p:spTgt spid="117775"/>
                        </p:tgtEl>
                        <p:attrNameLst>
                          <p:attrName>style.visibility</p:attrName>
                        </p:attrNameLst>
                      </p:cBhvr>
                      <p:to>
                        <p:strVal val="visible"/>
                      </p:to>
                    </p:set>
                    <p:animEffect transition="in" filter="dissolve">
                      <p:cBhvr>
                        <p:cTn dur="500"/>
                        <p:tgtEl>
                          <p:spTgt spid="117775"/>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17775"/>
                        </p:tgtEl>
                        <p:attrNameLst>
                          <p:attrName>style.visibility</p:attrName>
                        </p:attrNameLst>
                      </p:cBhvr>
                      <p:to>
                        <p:strVal val="visible"/>
                      </p:to>
                    </p:set>
                    <p:animEffect transition="in" filter="dissolve">
                      <p:cBhvr>
                        <p:cTn dur="500"/>
                        <p:tgtEl>
                          <p:spTgt spid="117775"/>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17775"/>
                        </p:tgtEl>
                        <p:attrNameLst>
                          <p:attrName>style.visibility</p:attrName>
                        </p:attrNameLst>
                      </p:cBhvr>
                      <p:to>
                        <p:strVal val="visible"/>
                      </p:to>
                    </p:set>
                    <p:animEffect transition="in" filter="dissolve">
                      <p:cBhvr>
                        <p:cTn dur="500"/>
                        <p:tgtEl>
                          <p:spTgt spid="117775"/>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17775"/>
                        </p:tgtEl>
                        <p:attrNameLst>
                          <p:attrName>style.visibility</p:attrName>
                        </p:attrNameLst>
                      </p:cBhvr>
                      <p:to>
                        <p:strVal val="visible"/>
                      </p:to>
                    </p:set>
                    <p:animEffect transition="in" filter="dissolve">
                      <p:cBhvr>
                        <p:cTn dur="500"/>
                        <p:tgtEl>
                          <p:spTgt spid="117775"/>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17775"/>
                        </p:tgtEl>
                        <p:attrNameLst>
                          <p:attrName>style.visibility</p:attrName>
                        </p:attrNameLst>
                      </p:cBhvr>
                      <p:to>
                        <p:strVal val="visible"/>
                      </p:to>
                    </p:set>
                    <p:animEffect transition="in" filter="dissolve">
                      <p:cBhvr>
                        <p:cTn dur="500"/>
                        <p:tgtEl>
                          <p:spTgt spid="117775"/>
                        </p:tgtEl>
                      </p:cBhvr>
                    </p:animEffect>
                  </p:childTnLst>
                </p:cTn>
              </p:par>
            </p:tnLst>
          </p:tmpl>
        </p:tmplLst>
      </p:bldP>
    </p:bld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26282503-B231-4E1A-B3EC-BB1F78EB71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7089D92D-2C60-46F0-A868-5677D93DE50D}" type="slidenum">
              <a:rPr lang="en-US" altLang="en-US" sz="1400" b="0">
                <a:solidFill>
                  <a:schemeClr val="tx1"/>
                </a:solidFill>
                <a:latin typeface="Times New Roman" panose="02020603050405020304" pitchFamily="18" charset="0"/>
              </a:rPr>
              <a:pPr eaLnBrk="1" hangingPunct="1">
                <a:spcBef>
                  <a:spcPct val="0"/>
                </a:spcBef>
                <a:buFontTx/>
                <a:buNone/>
              </a:pPr>
              <a:t>1</a:t>
            </a:fld>
            <a:endParaRPr lang="en-US" altLang="en-US" sz="1400" b="0">
              <a:solidFill>
                <a:schemeClr val="tx1"/>
              </a:solidFill>
              <a:latin typeface="Times New Roman" panose="02020603050405020304" pitchFamily="18" charset="0"/>
            </a:endParaRPr>
          </a:p>
        </p:txBody>
      </p:sp>
      <p:sp>
        <p:nvSpPr>
          <p:cNvPr id="17411" name="Rectangle 2">
            <a:extLst>
              <a:ext uri="{FF2B5EF4-FFF2-40B4-BE49-F238E27FC236}">
                <a16:creationId xmlns:a16="http://schemas.microsoft.com/office/drawing/2014/main" id="{D441D453-4973-43F8-A9B1-CC7479070705}"/>
              </a:ext>
            </a:extLst>
          </p:cNvPr>
          <p:cNvSpPr>
            <a:spLocks noGrp="1" noChangeArrowheads="1"/>
          </p:cNvSpPr>
          <p:nvPr>
            <p:ph type="ctrTitle"/>
          </p:nvPr>
        </p:nvSpPr>
        <p:spPr>
          <a:xfrm>
            <a:off x="2209800" y="1371601"/>
            <a:ext cx="7772400" cy="1470025"/>
          </a:xfrm>
        </p:spPr>
        <p:txBody>
          <a:bodyPr/>
          <a:lstStyle/>
          <a:p>
            <a:pPr eaLnBrk="1" hangingPunct="1"/>
            <a:r>
              <a:rPr lang="en-US" altLang="en-US" sz="5400"/>
              <a:t>Developing Godly Leadership</a:t>
            </a:r>
          </a:p>
        </p:txBody>
      </p:sp>
      <p:sp>
        <p:nvSpPr>
          <p:cNvPr id="17412" name="Rectangle 3">
            <a:extLst>
              <a:ext uri="{FF2B5EF4-FFF2-40B4-BE49-F238E27FC236}">
                <a16:creationId xmlns:a16="http://schemas.microsoft.com/office/drawing/2014/main" id="{C572A194-D2E6-4DB0-98BC-467386FA7A4D}"/>
              </a:ext>
            </a:extLst>
          </p:cNvPr>
          <p:cNvSpPr>
            <a:spLocks noGrp="1" noChangeArrowheads="1"/>
          </p:cNvSpPr>
          <p:nvPr>
            <p:ph type="subTitle" idx="1"/>
          </p:nvPr>
        </p:nvSpPr>
        <p:spPr>
          <a:xfrm>
            <a:off x="3684479" y="5334000"/>
            <a:ext cx="4572000" cy="1219200"/>
          </a:xfrm>
        </p:spPr>
        <p:txBody>
          <a:bodyPr/>
          <a:lstStyle/>
          <a:p>
            <a:pPr algn="l" eaLnBrk="1" hangingPunct="1"/>
            <a:r>
              <a:rPr lang="en-US" altLang="en-US" dirty="0"/>
              <a:t>Jim Sutherland, Ph.D.</a:t>
            </a:r>
          </a:p>
          <a:p>
            <a:pPr algn="l" eaLnBrk="1" hangingPunct="1"/>
            <a:r>
              <a:rPr lang="en-US" altLang="en-US" dirty="0">
                <a:latin typeface="LocatorDisplay Medium" pitchFamily="2" charset="0"/>
              </a:rPr>
              <a:t>RMNI.org</a:t>
            </a:r>
            <a:endParaRPr lang="en-US" altLang="en-US" dirty="0"/>
          </a:p>
        </p:txBody>
      </p:sp>
      <p:pic>
        <p:nvPicPr>
          <p:cNvPr id="17413" name="Picture 1">
            <a:extLst>
              <a:ext uri="{FF2B5EF4-FFF2-40B4-BE49-F238E27FC236}">
                <a16:creationId xmlns:a16="http://schemas.microsoft.com/office/drawing/2014/main" id="{3342A0FF-60A3-4AEE-8BA4-2485A93267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494" y="5410200"/>
            <a:ext cx="301206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4E46E012-0F08-4070-8655-801474C0B4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48AF42C6-1E37-4E54-85AD-CEF64C4BE6B5}" type="slidenum">
              <a:rPr lang="en-US" altLang="en-US" sz="1400" b="0">
                <a:solidFill>
                  <a:schemeClr val="tx1"/>
                </a:solidFill>
                <a:latin typeface="Times New Roman" panose="02020603050405020304" pitchFamily="18" charset="0"/>
              </a:rPr>
              <a:pPr eaLnBrk="1" hangingPunct="1">
                <a:spcBef>
                  <a:spcPct val="0"/>
                </a:spcBef>
                <a:buFontTx/>
                <a:buNone/>
              </a:pPr>
              <a:t>10</a:t>
            </a:fld>
            <a:endParaRPr lang="en-US" altLang="en-US" sz="1400" b="0">
              <a:solidFill>
                <a:schemeClr val="tx1"/>
              </a:solidFill>
              <a:latin typeface="Times New Roman" panose="02020603050405020304" pitchFamily="18" charset="0"/>
            </a:endParaRPr>
          </a:p>
        </p:txBody>
      </p:sp>
      <p:sp>
        <p:nvSpPr>
          <p:cNvPr id="26627" name="Rectangle 2">
            <a:extLst>
              <a:ext uri="{FF2B5EF4-FFF2-40B4-BE49-F238E27FC236}">
                <a16:creationId xmlns:a16="http://schemas.microsoft.com/office/drawing/2014/main" id="{606B45B6-B4CE-489F-A535-135AC4116B08}"/>
              </a:ext>
            </a:extLst>
          </p:cNvPr>
          <p:cNvSpPr>
            <a:spLocks noGrp="1" noChangeArrowheads="1"/>
          </p:cNvSpPr>
          <p:nvPr>
            <p:ph type="title"/>
          </p:nvPr>
        </p:nvSpPr>
        <p:spPr/>
        <p:txBody>
          <a:bodyPr/>
          <a:lstStyle/>
          <a:p>
            <a:pPr eaLnBrk="1" hangingPunct="1"/>
            <a:r>
              <a:rPr lang="en-US" altLang="en-US" sz="3600"/>
              <a:t>Biblical Teaching Needed</a:t>
            </a:r>
          </a:p>
        </p:txBody>
      </p:sp>
      <p:sp>
        <p:nvSpPr>
          <p:cNvPr id="26628" name="Rectangle 3">
            <a:extLst>
              <a:ext uri="{FF2B5EF4-FFF2-40B4-BE49-F238E27FC236}">
                <a16:creationId xmlns:a16="http://schemas.microsoft.com/office/drawing/2014/main" id="{FF57674C-4868-4C15-A1BD-1E1ABF5561DD}"/>
              </a:ext>
            </a:extLst>
          </p:cNvPr>
          <p:cNvSpPr>
            <a:spLocks noGrp="1" noChangeArrowheads="1"/>
          </p:cNvSpPr>
          <p:nvPr>
            <p:ph type="body" idx="1"/>
          </p:nvPr>
        </p:nvSpPr>
        <p:spPr>
          <a:xfrm>
            <a:off x="2438400" y="1371600"/>
            <a:ext cx="7391400" cy="5029200"/>
          </a:xfrm>
        </p:spPr>
        <p:txBody>
          <a:bodyPr/>
          <a:lstStyle/>
          <a:p>
            <a:pPr lvl="1" eaLnBrk="1" hangingPunct="1">
              <a:lnSpc>
                <a:spcPct val="80000"/>
              </a:lnSpc>
            </a:pPr>
            <a:r>
              <a:rPr lang="en-US" altLang="en-US" sz="2000"/>
              <a:t>Belief in God as all-powerful and all-knowing Creator who rules today is down 9% since 1996.</a:t>
            </a:r>
          </a:p>
          <a:p>
            <a:pPr lvl="1" eaLnBrk="1" hangingPunct="1">
              <a:lnSpc>
                <a:spcPct val="80000"/>
              </a:lnSpc>
            </a:pPr>
            <a:r>
              <a:rPr lang="en-US" altLang="en-US" sz="2000"/>
              <a:t>11% fewer Blacks since 1997 strongly believe that Jesus was sinless</a:t>
            </a:r>
            <a:r>
              <a:rPr lang="en-US" altLang="en-US" sz="2000" baseline="30000"/>
              <a:t>1</a:t>
            </a:r>
            <a:r>
              <a:rPr lang="en-US" altLang="en-US" sz="2000"/>
              <a:t>.</a:t>
            </a:r>
          </a:p>
          <a:p>
            <a:pPr lvl="1" eaLnBrk="1" hangingPunct="1">
              <a:lnSpc>
                <a:spcPct val="80000"/>
              </a:lnSpc>
            </a:pPr>
            <a:r>
              <a:rPr lang="en-US" altLang="en-US" sz="2000"/>
              <a:t>9% fewer believe that Satan is real and not symbolic</a:t>
            </a:r>
            <a:r>
              <a:rPr lang="en-US" altLang="en-US" sz="2000" baseline="30000"/>
              <a:t>1</a:t>
            </a:r>
            <a:r>
              <a:rPr lang="en-US" altLang="en-US" sz="2000"/>
              <a:t>. </a:t>
            </a:r>
          </a:p>
          <a:p>
            <a:pPr lvl="1" eaLnBrk="1" hangingPunct="1">
              <a:lnSpc>
                <a:spcPct val="80000"/>
              </a:lnSpc>
            </a:pPr>
            <a:r>
              <a:rPr lang="en-US" altLang="en-US" sz="2000"/>
              <a:t>The Word teaches, rebukes, corrects and “trains in righteousness” (2 Tim. 3:16).</a:t>
            </a:r>
          </a:p>
          <a:p>
            <a:pPr lvl="1" eaLnBrk="1" hangingPunct="1">
              <a:lnSpc>
                <a:spcPct val="80000"/>
              </a:lnSpc>
            </a:pPr>
            <a:r>
              <a:rPr lang="en-US" altLang="en-US" sz="2000"/>
              <a:t>Paul told Timothy to “Preach the Word” and “sound doctrine” to his people (2 Tim. 4:2; Titus 2:1).</a:t>
            </a:r>
          </a:p>
          <a:p>
            <a:pPr eaLnBrk="1" hangingPunct="1">
              <a:lnSpc>
                <a:spcPct val="80000"/>
              </a:lnSpc>
            </a:pPr>
            <a:r>
              <a:rPr lang="en-US" altLang="en-US" sz="2400"/>
              <a:t>These problems stem in part from inadequate evangelism of those outside church walls and in part from lack of wide doctrinal teaching.</a:t>
            </a:r>
          </a:p>
          <a:p>
            <a:pPr eaLnBrk="1" hangingPunct="1">
              <a:lnSpc>
                <a:spcPct val="80000"/>
              </a:lnSpc>
              <a:buFontTx/>
              <a:buNone/>
            </a:pPr>
            <a:r>
              <a:rPr lang="en-US" altLang="en-US" sz="900" baseline="30000"/>
              <a:t>		</a:t>
            </a:r>
            <a:r>
              <a:rPr lang="en-US" altLang="en-US" sz="1400" baseline="30000"/>
              <a:t>1</a:t>
            </a:r>
            <a:r>
              <a:rPr lang="en-US" altLang="en-US" sz="1400"/>
              <a:t> Barna: “American’s Faith is Changing” 3/18/03</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F3A7D1F1-6B7F-455F-B337-C8F27A6E33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525E385B-8C0B-468C-AC91-7B13B7B2D425}" type="slidenum">
              <a:rPr lang="en-US" altLang="en-US" sz="1400" b="0">
                <a:solidFill>
                  <a:schemeClr val="tx1"/>
                </a:solidFill>
                <a:latin typeface="Times New Roman" panose="02020603050405020304" pitchFamily="18" charset="0"/>
              </a:rPr>
              <a:pPr eaLnBrk="1" hangingPunct="1">
                <a:spcBef>
                  <a:spcPct val="0"/>
                </a:spcBef>
                <a:buFontTx/>
                <a:buNone/>
              </a:pPr>
              <a:t>11</a:t>
            </a:fld>
            <a:endParaRPr lang="en-US" altLang="en-US" sz="1400" b="0">
              <a:solidFill>
                <a:schemeClr val="tx1"/>
              </a:solidFill>
              <a:latin typeface="Times New Roman" panose="02020603050405020304" pitchFamily="18" charset="0"/>
            </a:endParaRPr>
          </a:p>
        </p:txBody>
      </p:sp>
      <p:sp>
        <p:nvSpPr>
          <p:cNvPr id="27651" name="Rectangle 2">
            <a:extLst>
              <a:ext uri="{FF2B5EF4-FFF2-40B4-BE49-F238E27FC236}">
                <a16:creationId xmlns:a16="http://schemas.microsoft.com/office/drawing/2014/main" id="{737FA405-4970-434C-9BE3-F70C34D74FBF}"/>
              </a:ext>
            </a:extLst>
          </p:cNvPr>
          <p:cNvSpPr>
            <a:spLocks noGrp="1" noChangeArrowheads="1"/>
          </p:cNvSpPr>
          <p:nvPr>
            <p:ph type="title"/>
          </p:nvPr>
        </p:nvSpPr>
        <p:spPr>
          <a:xfrm>
            <a:off x="2286000" y="152400"/>
            <a:ext cx="7924800" cy="1143000"/>
          </a:xfrm>
        </p:spPr>
        <p:txBody>
          <a:bodyPr/>
          <a:lstStyle/>
          <a:p>
            <a:pPr eaLnBrk="1" hangingPunct="1"/>
            <a:r>
              <a:rPr lang="en-US" altLang="en-US"/>
              <a:t>Crucial Beliefs of American Adults</a:t>
            </a:r>
          </a:p>
        </p:txBody>
      </p:sp>
      <p:sp>
        <p:nvSpPr>
          <p:cNvPr id="27652" name="Rectangle 3">
            <a:extLst>
              <a:ext uri="{FF2B5EF4-FFF2-40B4-BE49-F238E27FC236}">
                <a16:creationId xmlns:a16="http://schemas.microsoft.com/office/drawing/2014/main" id="{245A22D7-71E8-42A7-81E8-15D105CF700B}"/>
              </a:ext>
            </a:extLst>
          </p:cNvPr>
          <p:cNvSpPr>
            <a:spLocks noGrp="1" noChangeArrowheads="1"/>
          </p:cNvSpPr>
          <p:nvPr>
            <p:ph type="body" idx="1"/>
          </p:nvPr>
        </p:nvSpPr>
        <p:spPr>
          <a:xfrm>
            <a:off x="1981200" y="1371600"/>
            <a:ext cx="8382000" cy="4953000"/>
          </a:xfrm>
        </p:spPr>
        <p:txBody>
          <a:bodyPr/>
          <a:lstStyle/>
          <a:p>
            <a:pPr eaLnBrk="1" hangingPunct="1"/>
            <a:r>
              <a:rPr lang="en-US" altLang="en-US" sz="2400"/>
              <a:t>85% of women and 72% of men believe in the Trinity </a:t>
            </a:r>
            <a:r>
              <a:rPr lang="en-US" altLang="en-US" sz="1400"/>
              <a:t>(Barna, “Americans Draw Theological Beliefs From Diverse Points of View,” 10/8/02)</a:t>
            </a:r>
          </a:p>
          <a:p>
            <a:pPr eaLnBrk="1" hangingPunct="1"/>
            <a:r>
              <a:rPr lang="en-US" altLang="en-US" sz="2400"/>
              <a:t>42% believe that Jesus committed sins (49% of those under 38, 51% of nominal Christians, and 62% of atheists and agnostics) </a:t>
            </a:r>
            <a:r>
              <a:rPr lang="en-US" altLang="en-US" sz="1400"/>
              <a:t>[Barna, 10/8/02].</a:t>
            </a:r>
          </a:p>
          <a:p>
            <a:pPr lvl="1" eaLnBrk="1" hangingPunct="1"/>
            <a:r>
              <a:rPr lang="en-US" altLang="en-US" sz="2000"/>
              <a:t>What implication does this have for the atonement?</a:t>
            </a:r>
          </a:p>
          <a:p>
            <a:pPr eaLnBrk="1" hangingPunct="1"/>
            <a:r>
              <a:rPr lang="en-US" altLang="en-US" sz="2400"/>
              <a:t>50% believe that anyone who “is generally good or does enough good things for others during their life will earn a place in Heaven (40% of Protestants believe this). </a:t>
            </a:r>
            <a:r>
              <a:rPr lang="en-US" altLang="en-US" sz="1400"/>
              <a:t>[Barna, 10/8/02]</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03444DCD-1854-42F6-9686-DBD1AD5D19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DF8D1B43-DDD8-4AAA-A76A-8D48ED39D208}" type="slidenum">
              <a:rPr lang="en-US" altLang="en-US" sz="1400" b="0">
                <a:solidFill>
                  <a:schemeClr val="tx1"/>
                </a:solidFill>
                <a:latin typeface="Times New Roman" panose="02020603050405020304" pitchFamily="18" charset="0"/>
              </a:rPr>
              <a:pPr eaLnBrk="1" hangingPunct="1">
                <a:spcBef>
                  <a:spcPct val="0"/>
                </a:spcBef>
                <a:buFontTx/>
                <a:buNone/>
              </a:pPr>
              <a:t>12</a:t>
            </a:fld>
            <a:endParaRPr lang="en-US" altLang="en-US" sz="1400" b="0">
              <a:solidFill>
                <a:schemeClr val="tx1"/>
              </a:solidFill>
              <a:latin typeface="Times New Roman" panose="02020603050405020304" pitchFamily="18" charset="0"/>
            </a:endParaRPr>
          </a:p>
        </p:txBody>
      </p:sp>
      <p:sp>
        <p:nvSpPr>
          <p:cNvPr id="28675" name="Rectangle 2">
            <a:extLst>
              <a:ext uri="{FF2B5EF4-FFF2-40B4-BE49-F238E27FC236}">
                <a16:creationId xmlns:a16="http://schemas.microsoft.com/office/drawing/2014/main" id="{7BACD76A-01A3-4645-AED8-238C0A29CAF1}"/>
              </a:ext>
            </a:extLst>
          </p:cNvPr>
          <p:cNvSpPr>
            <a:spLocks noGrp="1" noChangeArrowheads="1"/>
          </p:cNvSpPr>
          <p:nvPr>
            <p:ph type="title"/>
          </p:nvPr>
        </p:nvSpPr>
        <p:spPr/>
        <p:txBody>
          <a:bodyPr/>
          <a:lstStyle/>
          <a:p>
            <a:pPr eaLnBrk="1" hangingPunct="1"/>
            <a:r>
              <a:rPr lang="en-US" altLang="en-US"/>
              <a:t>Sources of Truth</a:t>
            </a:r>
          </a:p>
        </p:txBody>
      </p:sp>
      <p:sp>
        <p:nvSpPr>
          <p:cNvPr id="28676" name="Rectangle 3">
            <a:extLst>
              <a:ext uri="{FF2B5EF4-FFF2-40B4-BE49-F238E27FC236}">
                <a16:creationId xmlns:a16="http://schemas.microsoft.com/office/drawing/2014/main" id="{7C750D92-95FA-43C7-A1D1-7038BEC0463E}"/>
              </a:ext>
            </a:extLst>
          </p:cNvPr>
          <p:cNvSpPr>
            <a:spLocks noGrp="1" noChangeArrowheads="1"/>
          </p:cNvSpPr>
          <p:nvPr>
            <p:ph type="body" idx="1"/>
          </p:nvPr>
        </p:nvSpPr>
        <p:spPr>
          <a:xfrm>
            <a:off x="1828800" y="1371600"/>
            <a:ext cx="8534400" cy="4648200"/>
          </a:xfrm>
        </p:spPr>
        <p:txBody>
          <a:bodyPr/>
          <a:lstStyle/>
          <a:p>
            <a:pPr eaLnBrk="1" hangingPunct="1"/>
            <a:r>
              <a:rPr lang="en-US" altLang="en-US"/>
              <a:t>44% of American adults believe that “the Bible, the Koran and the Book of Mormon are all different expressions of the same spiritual truths.” </a:t>
            </a:r>
            <a:r>
              <a:rPr lang="en-US" altLang="en-US" sz="1400"/>
              <a:t>(Barna, 10/8/02)</a:t>
            </a:r>
          </a:p>
          <a:p>
            <a:pPr eaLnBrk="1" hangingPunct="1"/>
            <a:r>
              <a:rPr lang="en-US" altLang="en-US"/>
              <a:t>54% believe “truth can be discovered only through logic, human reasoning and personal experience.” </a:t>
            </a:r>
            <a:r>
              <a:rPr lang="en-US" altLang="en-US" sz="1600"/>
              <a:t>(Barna, 10/8/02)</a:t>
            </a:r>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a:extLst>
              <a:ext uri="{FF2B5EF4-FFF2-40B4-BE49-F238E27FC236}">
                <a16:creationId xmlns:a16="http://schemas.microsoft.com/office/drawing/2014/main" id="{4EB425D3-8EC1-4916-BF42-020812CBF56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fld id="{A4BA7901-F171-449E-AA87-F026335EA4B7}" type="slidenum">
              <a:rPr lang="en-US" altLang="en-US" sz="1200">
                <a:latin typeface="Arial" panose="020B0604020202020204" pitchFamily="34" charset="0"/>
              </a:rPr>
              <a:pPr eaLnBrk="1" hangingPunct="1">
                <a:spcBef>
                  <a:spcPct val="0"/>
                </a:spcBef>
                <a:buClrTx/>
                <a:buSzTx/>
                <a:buFontTx/>
                <a:buNone/>
              </a:pPr>
              <a:t>13</a:t>
            </a:fld>
            <a:endParaRPr lang="en-US" altLang="en-US" sz="1200">
              <a:latin typeface="Arial" panose="020B0604020202020204" pitchFamily="34" charset="0"/>
            </a:endParaRPr>
          </a:p>
        </p:txBody>
      </p:sp>
      <p:sp>
        <p:nvSpPr>
          <p:cNvPr id="104450" name="Rectangle 2">
            <a:extLst>
              <a:ext uri="{FF2B5EF4-FFF2-40B4-BE49-F238E27FC236}">
                <a16:creationId xmlns:a16="http://schemas.microsoft.com/office/drawing/2014/main" id="{A5A10E86-FCF4-4CB6-92EC-0D565BDACE5D}"/>
              </a:ext>
            </a:extLst>
          </p:cNvPr>
          <p:cNvSpPr>
            <a:spLocks noGrp="1" noRot="1" noChangeArrowheads="1"/>
          </p:cNvSpPr>
          <p:nvPr>
            <p:ph type="title"/>
          </p:nvPr>
        </p:nvSpPr>
        <p:spPr/>
        <p:txBody>
          <a:bodyPr/>
          <a:lstStyle/>
          <a:p>
            <a:pPr eaLnBrk="1" hangingPunct="1">
              <a:defRPr/>
            </a:pPr>
            <a:r>
              <a:rPr lang="en-US"/>
              <a:t>Who Are Potential Leaders?</a:t>
            </a:r>
          </a:p>
        </p:txBody>
      </p:sp>
      <p:sp>
        <p:nvSpPr>
          <p:cNvPr id="104451" name="Rectangle 3">
            <a:extLst>
              <a:ext uri="{FF2B5EF4-FFF2-40B4-BE49-F238E27FC236}">
                <a16:creationId xmlns:a16="http://schemas.microsoft.com/office/drawing/2014/main" id="{4C23A935-F972-4F6C-9DAB-10E8B7BFE7E5}"/>
              </a:ext>
            </a:extLst>
          </p:cNvPr>
          <p:cNvSpPr>
            <a:spLocks noGrp="1" noChangeArrowheads="1"/>
          </p:cNvSpPr>
          <p:nvPr>
            <p:ph type="body" idx="1"/>
          </p:nvPr>
        </p:nvSpPr>
        <p:spPr/>
        <p:txBody>
          <a:bodyPr/>
          <a:lstStyle/>
          <a:p>
            <a:pPr eaLnBrk="1" hangingPunct="1">
              <a:lnSpc>
                <a:spcPct val="90000"/>
              </a:lnSpc>
              <a:defRPr/>
            </a:pPr>
            <a:r>
              <a:rPr lang="en-US"/>
              <a:t>Faithful men and women NIV </a:t>
            </a:r>
            <a:r>
              <a:rPr lang="en-US" b="1"/>
              <a:t>Matthew 25:21</a:t>
            </a:r>
            <a:r>
              <a:rPr lang="en-US"/>
              <a:t> "His master replied, 'Well done, good and faithful servant! You have been faithful with a few things; I will put you in charge of many things. Come and share your master's happiness!'“ See Heb. 3:2</a:t>
            </a:r>
          </a:p>
          <a:p>
            <a:pPr lvl="1" eaLnBrk="1" hangingPunct="1">
              <a:lnSpc>
                <a:spcPct val="90000"/>
              </a:lnSpc>
              <a:defRPr/>
            </a:pPr>
            <a:r>
              <a:rPr lang="en-US"/>
              <a:t>Can you trust him/her to complete a delegated small task?</a:t>
            </a:r>
          </a:p>
          <a:p>
            <a:pPr eaLnBrk="1" hangingPunct="1">
              <a:lnSpc>
                <a:spcPct val="90000"/>
              </a:lnSpc>
              <a:defRPr/>
            </a:pPr>
            <a:endParaRPr lang="en-US"/>
          </a:p>
          <a:p>
            <a:pPr eaLnBrk="1" hangingPunct="1">
              <a:lnSpc>
                <a:spcPct val="90000"/>
              </a:lnSpc>
              <a:defRPr/>
            </a:pPr>
            <a:r>
              <a:rPr lang="en-US"/>
              <a:t>NIV </a:t>
            </a:r>
            <a:r>
              <a:rPr lang="en-US" b="1"/>
              <a:t>1 Timothy 1:12</a:t>
            </a:r>
            <a:r>
              <a:rPr lang="en-US"/>
              <a:t> I thank Christ Jesus our Lord, who has given me strength, that he considered me faithful, appointing me to his service.</a:t>
            </a:r>
          </a:p>
          <a:p>
            <a:pPr eaLnBrk="1" hangingPunct="1">
              <a:lnSpc>
                <a:spcPct val="90000"/>
              </a:lnSpc>
              <a:defRPr/>
            </a:pPr>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BA26906A-E3E9-46A5-89F5-21EFD9E696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fld id="{87109EF2-8241-4A56-AC63-22E1B40D20FD}" type="slidenum">
              <a:rPr lang="en-US" altLang="en-US" sz="1200">
                <a:latin typeface="Arial" panose="020B0604020202020204" pitchFamily="34" charset="0"/>
              </a:rPr>
              <a:pPr eaLnBrk="1" hangingPunct="1">
                <a:spcBef>
                  <a:spcPct val="0"/>
                </a:spcBef>
                <a:buClrTx/>
                <a:buSzTx/>
                <a:buFontTx/>
                <a:buNone/>
              </a:pPr>
              <a:t>14</a:t>
            </a:fld>
            <a:endParaRPr lang="en-US" altLang="en-US" sz="1200">
              <a:latin typeface="Arial" panose="020B0604020202020204" pitchFamily="34" charset="0"/>
            </a:endParaRPr>
          </a:p>
        </p:txBody>
      </p:sp>
      <p:sp>
        <p:nvSpPr>
          <p:cNvPr id="119810" name="Rectangle 2">
            <a:extLst>
              <a:ext uri="{FF2B5EF4-FFF2-40B4-BE49-F238E27FC236}">
                <a16:creationId xmlns:a16="http://schemas.microsoft.com/office/drawing/2014/main" id="{92976477-7AC4-44BE-8CF7-AAD818531654}"/>
              </a:ext>
            </a:extLst>
          </p:cNvPr>
          <p:cNvSpPr>
            <a:spLocks noGrp="1" noRot="1" noChangeArrowheads="1"/>
          </p:cNvSpPr>
          <p:nvPr>
            <p:ph type="title"/>
          </p:nvPr>
        </p:nvSpPr>
        <p:spPr/>
        <p:txBody>
          <a:bodyPr/>
          <a:lstStyle/>
          <a:p>
            <a:pPr eaLnBrk="1" hangingPunct="1">
              <a:defRPr/>
            </a:pPr>
            <a:endParaRPr lang="en-US"/>
          </a:p>
        </p:txBody>
      </p:sp>
      <p:sp>
        <p:nvSpPr>
          <p:cNvPr id="119811" name="Rectangle 3">
            <a:extLst>
              <a:ext uri="{FF2B5EF4-FFF2-40B4-BE49-F238E27FC236}">
                <a16:creationId xmlns:a16="http://schemas.microsoft.com/office/drawing/2014/main" id="{FC6E9133-876E-4A02-8BD6-949DE0F91CC6}"/>
              </a:ext>
            </a:extLst>
          </p:cNvPr>
          <p:cNvSpPr>
            <a:spLocks noGrp="1" noChangeArrowheads="1"/>
          </p:cNvSpPr>
          <p:nvPr>
            <p:ph type="body" idx="1"/>
          </p:nvPr>
        </p:nvSpPr>
        <p:spPr/>
        <p:txBody>
          <a:bodyPr/>
          <a:lstStyle/>
          <a:p>
            <a:pPr eaLnBrk="1" hangingPunct="1">
              <a:defRPr/>
            </a:pPr>
            <a:r>
              <a:rPr lang="en-US"/>
              <a:t>Is the person already a leader?  Are people following this person, even in small ways?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A687FE6A-2A4A-44FC-8858-147A782CCD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bg1"/>
                </a:solidFill>
                <a:latin typeface="Arial" panose="020B0604020202020204" pitchFamily="34" charset="0"/>
              </a:defRPr>
            </a:lvl1pPr>
            <a:lvl2pPr marL="742950" indent="-285750" eaLnBrk="0" hangingPunct="0">
              <a:spcBef>
                <a:spcPct val="20000"/>
              </a:spcBef>
              <a:buChar char="–"/>
              <a:defRPr sz="2800" b="1">
                <a:solidFill>
                  <a:schemeClr val="bg1"/>
                </a:solidFill>
                <a:latin typeface="Arial" panose="020B0604020202020204" pitchFamily="34" charset="0"/>
              </a:defRPr>
            </a:lvl2pPr>
            <a:lvl3pPr marL="1143000" indent="-228600" eaLnBrk="0" hangingPunct="0">
              <a:spcBef>
                <a:spcPct val="20000"/>
              </a:spcBef>
              <a:buChar char="•"/>
              <a:defRPr sz="2400" b="1">
                <a:solidFill>
                  <a:schemeClr val="bg1"/>
                </a:solidFill>
                <a:latin typeface="Arial" panose="020B0604020202020204" pitchFamily="34" charset="0"/>
              </a:defRPr>
            </a:lvl3pPr>
            <a:lvl4pPr marL="1600200" indent="-228600" eaLnBrk="0" hangingPunct="0">
              <a:spcBef>
                <a:spcPct val="20000"/>
              </a:spcBef>
              <a:buChar char="–"/>
              <a:defRPr sz="2000" b="1">
                <a:solidFill>
                  <a:schemeClr val="bg1"/>
                </a:solidFill>
                <a:latin typeface="Arial" panose="020B0604020202020204" pitchFamily="34" charset="0"/>
              </a:defRPr>
            </a:lvl4pPr>
            <a:lvl5pPr marL="2057400" indent="-228600" eaLnBrk="0" hangingPunct="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spcBef>
                <a:spcPct val="0"/>
              </a:spcBef>
              <a:buFontTx/>
              <a:buNone/>
            </a:pPr>
            <a:fld id="{C7F19E20-E416-4564-965A-A7C6918867DC}" type="slidenum">
              <a:rPr lang="en-US" altLang="en-US" sz="1400" b="0">
                <a:solidFill>
                  <a:schemeClr val="tx1"/>
                </a:solidFill>
                <a:latin typeface="Times New Roman" panose="02020603050405020304" pitchFamily="18" charset="0"/>
              </a:rPr>
              <a:pPr>
                <a:spcBef>
                  <a:spcPct val="0"/>
                </a:spcBef>
                <a:buFontTx/>
                <a:buNone/>
              </a:pPr>
              <a:t>15</a:t>
            </a:fld>
            <a:endParaRPr lang="en-US" altLang="en-US" sz="1400" b="0">
              <a:solidFill>
                <a:schemeClr val="tx1"/>
              </a:solidFill>
              <a:latin typeface="Times New Roman" panose="02020603050405020304" pitchFamily="18" charset="0"/>
            </a:endParaRPr>
          </a:p>
        </p:txBody>
      </p:sp>
      <p:sp>
        <p:nvSpPr>
          <p:cNvPr id="7170" name="Rectangle 2">
            <a:extLst>
              <a:ext uri="{FF2B5EF4-FFF2-40B4-BE49-F238E27FC236}">
                <a16:creationId xmlns:a16="http://schemas.microsoft.com/office/drawing/2014/main" id="{A2C23045-7994-4EBD-906E-CED61483EFA0}"/>
              </a:ext>
            </a:extLst>
          </p:cNvPr>
          <p:cNvSpPr>
            <a:spLocks noGrp="1" noChangeArrowheads="1"/>
          </p:cNvSpPr>
          <p:nvPr>
            <p:ph type="title"/>
          </p:nvPr>
        </p:nvSpPr>
        <p:spPr/>
        <p:txBody>
          <a:bodyPr/>
          <a:lstStyle/>
          <a:p>
            <a:pPr>
              <a:defRPr/>
            </a:pPr>
            <a:r>
              <a:rPr lang="en-US"/>
              <a:t>A Church Leader’s Character</a:t>
            </a:r>
          </a:p>
        </p:txBody>
      </p:sp>
      <p:sp>
        <p:nvSpPr>
          <p:cNvPr id="7171" name="Rectangle 3">
            <a:extLst>
              <a:ext uri="{FF2B5EF4-FFF2-40B4-BE49-F238E27FC236}">
                <a16:creationId xmlns:a16="http://schemas.microsoft.com/office/drawing/2014/main" id="{B653B6DB-E1EB-4A92-B7DE-13CF91E39343}"/>
              </a:ext>
            </a:extLst>
          </p:cNvPr>
          <p:cNvSpPr>
            <a:spLocks noGrp="1" noChangeArrowheads="1"/>
          </p:cNvSpPr>
          <p:nvPr>
            <p:ph type="body" idx="1"/>
          </p:nvPr>
        </p:nvSpPr>
        <p:spPr>
          <a:xfrm>
            <a:off x="3810000" y="1447800"/>
            <a:ext cx="6400800" cy="5181600"/>
          </a:xfrm>
        </p:spPr>
        <p:txBody>
          <a:bodyPr/>
          <a:lstStyle/>
          <a:p>
            <a:pPr>
              <a:defRPr/>
            </a:pPr>
            <a:r>
              <a:rPr lang="en-US"/>
              <a:t>Jesus was sinless (1 Pet. 2:22).  Those who follow Him are to be “perfect” (Matt. 5:48). We aren’t sinless (1 John 1:10), but we must try to live godly.</a:t>
            </a:r>
          </a:p>
          <a:p>
            <a:pPr>
              <a:defRPr/>
            </a:pPr>
            <a:r>
              <a:rPr lang="en-US"/>
              <a:t>Combining the lists in 1 Tim. 3:1-7 and Titus 1:6-9, twenty-six qualities are listed for the elder/presbyter. Eight of them are the absence of a negative quality and five concern his family.</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D479EF70-A236-4C16-8B3A-FB7B73BCE1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bg1"/>
                </a:solidFill>
                <a:latin typeface="Arial" panose="020B0604020202020204" pitchFamily="34" charset="0"/>
              </a:defRPr>
            </a:lvl1pPr>
            <a:lvl2pPr marL="742950" indent="-285750" eaLnBrk="0" hangingPunct="0">
              <a:spcBef>
                <a:spcPct val="20000"/>
              </a:spcBef>
              <a:buChar char="–"/>
              <a:defRPr sz="2800" b="1">
                <a:solidFill>
                  <a:schemeClr val="bg1"/>
                </a:solidFill>
                <a:latin typeface="Arial" panose="020B0604020202020204" pitchFamily="34" charset="0"/>
              </a:defRPr>
            </a:lvl2pPr>
            <a:lvl3pPr marL="1143000" indent="-228600" eaLnBrk="0" hangingPunct="0">
              <a:spcBef>
                <a:spcPct val="20000"/>
              </a:spcBef>
              <a:buChar char="•"/>
              <a:defRPr sz="2400" b="1">
                <a:solidFill>
                  <a:schemeClr val="bg1"/>
                </a:solidFill>
                <a:latin typeface="Arial" panose="020B0604020202020204" pitchFamily="34" charset="0"/>
              </a:defRPr>
            </a:lvl3pPr>
            <a:lvl4pPr marL="1600200" indent="-228600" eaLnBrk="0" hangingPunct="0">
              <a:spcBef>
                <a:spcPct val="20000"/>
              </a:spcBef>
              <a:buChar char="–"/>
              <a:defRPr sz="2000" b="1">
                <a:solidFill>
                  <a:schemeClr val="bg1"/>
                </a:solidFill>
                <a:latin typeface="Arial" panose="020B0604020202020204" pitchFamily="34" charset="0"/>
              </a:defRPr>
            </a:lvl4pPr>
            <a:lvl5pPr marL="2057400" indent="-228600" eaLnBrk="0" hangingPunct="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spcBef>
                <a:spcPct val="0"/>
              </a:spcBef>
              <a:buFontTx/>
              <a:buNone/>
            </a:pPr>
            <a:fld id="{A7E3FE2F-76C2-4BC3-9731-7F7ABA2B44DD}" type="slidenum">
              <a:rPr lang="en-US" altLang="en-US" sz="1400" b="0">
                <a:solidFill>
                  <a:schemeClr val="tx1"/>
                </a:solidFill>
                <a:latin typeface="Times New Roman" panose="02020603050405020304" pitchFamily="18" charset="0"/>
              </a:rPr>
              <a:pPr>
                <a:spcBef>
                  <a:spcPct val="0"/>
                </a:spcBef>
                <a:buFontTx/>
                <a:buNone/>
              </a:pPr>
              <a:t>16</a:t>
            </a:fld>
            <a:endParaRPr lang="en-US" altLang="en-US" sz="1400" b="0">
              <a:solidFill>
                <a:schemeClr val="tx1"/>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B9149EA4-E980-4E60-8FF2-260B5208A734}"/>
              </a:ext>
            </a:extLst>
          </p:cNvPr>
          <p:cNvSpPr>
            <a:spLocks noGrp="1" noChangeArrowheads="1"/>
          </p:cNvSpPr>
          <p:nvPr>
            <p:ph type="title"/>
          </p:nvPr>
        </p:nvSpPr>
        <p:spPr/>
        <p:txBody>
          <a:bodyPr/>
          <a:lstStyle/>
          <a:p>
            <a:pPr>
              <a:defRPr/>
            </a:pPr>
            <a:r>
              <a:rPr lang="en-US" sz="3600"/>
              <a:t>Blameless</a:t>
            </a:r>
          </a:p>
        </p:txBody>
      </p:sp>
      <p:sp>
        <p:nvSpPr>
          <p:cNvPr id="76803" name="Rectangle 3">
            <a:extLst>
              <a:ext uri="{FF2B5EF4-FFF2-40B4-BE49-F238E27FC236}">
                <a16:creationId xmlns:a16="http://schemas.microsoft.com/office/drawing/2014/main" id="{3085C4BB-8FC2-4AD7-A9B0-F5E3AB144379}"/>
              </a:ext>
            </a:extLst>
          </p:cNvPr>
          <p:cNvSpPr>
            <a:spLocks noGrp="1" noChangeArrowheads="1"/>
          </p:cNvSpPr>
          <p:nvPr>
            <p:ph type="body" idx="1"/>
          </p:nvPr>
        </p:nvSpPr>
        <p:spPr>
          <a:xfrm>
            <a:off x="3962400" y="1600200"/>
            <a:ext cx="6553200" cy="4343400"/>
          </a:xfrm>
        </p:spPr>
        <p:txBody>
          <a:bodyPr/>
          <a:lstStyle/>
          <a:p>
            <a:pPr>
              <a:defRPr/>
            </a:pPr>
            <a:r>
              <a:rPr lang="en-US"/>
              <a:t>Being blameless is the primary quality of the pastor/teacher (1 Tim. 3:2; Titus 1:6). Blameless means not liable to the charge of wrongdoing—a legal term meaning “free of guilt.” You cannot rightly accuse him of wrongdoing.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3BFEBE52-79B8-47B2-A751-666438A2BF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bg1"/>
                </a:solidFill>
                <a:latin typeface="Arial" panose="020B0604020202020204" pitchFamily="34" charset="0"/>
              </a:defRPr>
            </a:lvl1pPr>
            <a:lvl2pPr marL="742950" indent="-285750" eaLnBrk="0" hangingPunct="0">
              <a:spcBef>
                <a:spcPct val="20000"/>
              </a:spcBef>
              <a:buChar char="–"/>
              <a:defRPr sz="2800" b="1">
                <a:solidFill>
                  <a:schemeClr val="bg1"/>
                </a:solidFill>
                <a:latin typeface="Arial" panose="020B0604020202020204" pitchFamily="34" charset="0"/>
              </a:defRPr>
            </a:lvl2pPr>
            <a:lvl3pPr marL="1143000" indent="-228600" eaLnBrk="0" hangingPunct="0">
              <a:spcBef>
                <a:spcPct val="20000"/>
              </a:spcBef>
              <a:buChar char="•"/>
              <a:defRPr sz="2400" b="1">
                <a:solidFill>
                  <a:schemeClr val="bg1"/>
                </a:solidFill>
                <a:latin typeface="Arial" panose="020B0604020202020204" pitchFamily="34" charset="0"/>
              </a:defRPr>
            </a:lvl3pPr>
            <a:lvl4pPr marL="1600200" indent="-228600" eaLnBrk="0" hangingPunct="0">
              <a:spcBef>
                <a:spcPct val="20000"/>
              </a:spcBef>
              <a:buChar char="–"/>
              <a:defRPr sz="2000" b="1">
                <a:solidFill>
                  <a:schemeClr val="bg1"/>
                </a:solidFill>
                <a:latin typeface="Arial" panose="020B0604020202020204" pitchFamily="34" charset="0"/>
              </a:defRPr>
            </a:lvl4pPr>
            <a:lvl5pPr marL="2057400" indent="-228600" eaLnBrk="0" hangingPunct="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spcBef>
                <a:spcPct val="0"/>
              </a:spcBef>
              <a:buFontTx/>
              <a:buNone/>
            </a:pPr>
            <a:fld id="{F87C88B5-E88D-486D-8BAF-3C2093A508BB}" type="slidenum">
              <a:rPr lang="en-US" altLang="en-US" sz="1400" b="0">
                <a:solidFill>
                  <a:schemeClr val="tx1"/>
                </a:solidFill>
                <a:latin typeface="Times New Roman" panose="02020603050405020304" pitchFamily="18" charset="0"/>
              </a:rPr>
              <a:pPr>
                <a:spcBef>
                  <a:spcPct val="0"/>
                </a:spcBef>
                <a:buFontTx/>
                <a:buNone/>
              </a:pPr>
              <a:t>17</a:t>
            </a:fld>
            <a:endParaRPr lang="en-US" altLang="en-US" sz="1400" b="0">
              <a:solidFill>
                <a:schemeClr val="tx1"/>
              </a:solidFill>
              <a:latin typeface="Times New Roman" panose="02020603050405020304" pitchFamily="18" charset="0"/>
            </a:endParaRPr>
          </a:p>
        </p:txBody>
      </p:sp>
      <p:sp>
        <p:nvSpPr>
          <p:cNvPr id="75778" name="Rectangle 2">
            <a:extLst>
              <a:ext uri="{FF2B5EF4-FFF2-40B4-BE49-F238E27FC236}">
                <a16:creationId xmlns:a16="http://schemas.microsoft.com/office/drawing/2014/main" id="{0261DFD4-8CDF-454B-9AE2-AD031849F43B}"/>
              </a:ext>
            </a:extLst>
          </p:cNvPr>
          <p:cNvSpPr>
            <a:spLocks noGrp="1" noChangeArrowheads="1"/>
          </p:cNvSpPr>
          <p:nvPr>
            <p:ph type="title"/>
          </p:nvPr>
        </p:nvSpPr>
        <p:spPr/>
        <p:txBody>
          <a:bodyPr/>
          <a:lstStyle/>
          <a:p>
            <a:pPr>
              <a:defRPr/>
            </a:pPr>
            <a:r>
              <a:rPr lang="en-US" sz="3600"/>
              <a:t>Character</a:t>
            </a:r>
          </a:p>
        </p:txBody>
      </p:sp>
      <p:sp>
        <p:nvSpPr>
          <p:cNvPr id="75779" name="Rectangle 3">
            <a:extLst>
              <a:ext uri="{FF2B5EF4-FFF2-40B4-BE49-F238E27FC236}">
                <a16:creationId xmlns:a16="http://schemas.microsoft.com/office/drawing/2014/main" id="{50C99AC3-B3B5-4B8F-89BE-3FEA30703B04}"/>
              </a:ext>
            </a:extLst>
          </p:cNvPr>
          <p:cNvSpPr>
            <a:spLocks noGrp="1" noChangeArrowheads="1"/>
          </p:cNvSpPr>
          <p:nvPr>
            <p:ph type="body" idx="1"/>
          </p:nvPr>
        </p:nvSpPr>
        <p:spPr>
          <a:xfrm>
            <a:off x="3962400" y="1676400"/>
            <a:ext cx="6553200" cy="4267200"/>
          </a:xfrm>
        </p:spPr>
        <p:txBody>
          <a:bodyPr/>
          <a:lstStyle/>
          <a:p>
            <a:pPr lvl="1">
              <a:defRPr/>
            </a:pPr>
            <a:r>
              <a:rPr lang="en-US"/>
              <a:t>The primary qualification isn’t if he can preach  (God seems more interested in teaching), nor if he has sound doctrine, although very important (Titus 1:9).</a:t>
            </a:r>
          </a:p>
          <a:p>
            <a:pPr lvl="1">
              <a:defRPr/>
            </a:pPr>
            <a:r>
              <a:rPr lang="en-US"/>
              <a:t>Even secular studies show that “the personal qualities of a would-be leader determine his or her esteem in the eyes of potential followers.”</a:t>
            </a:r>
          </a:p>
          <a:p>
            <a:pPr lvl="2">
              <a:defRPr/>
            </a:pPr>
            <a:r>
              <a:rPr lang="en-US"/>
              <a:t>Bernard Bass, </a:t>
            </a:r>
            <a:r>
              <a:rPr lang="en-US" i="1"/>
              <a:t>Stogdill’s Handbook of Leadership</a:t>
            </a:r>
            <a:r>
              <a:rPr lang="en-US"/>
              <a:t>, p. 8, 15</a:t>
            </a:r>
          </a:p>
          <a:p>
            <a:pPr>
              <a:defRPr/>
            </a:pPr>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8497D555-655A-4B74-B642-1891BF54D5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bg1"/>
                </a:solidFill>
                <a:latin typeface="Arial" panose="020B0604020202020204" pitchFamily="34" charset="0"/>
              </a:defRPr>
            </a:lvl1pPr>
            <a:lvl2pPr marL="742950" indent="-285750" eaLnBrk="0" hangingPunct="0">
              <a:spcBef>
                <a:spcPct val="20000"/>
              </a:spcBef>
              <a:buChar char="–"/>
              <a:defRPr sz="2800" b="1">
                <a:solidFill>
                  <a:schemeClr val="bg1"/>
                </a:solidFill>
                <a:latin typeface="Arial" panose="020B0604020202020204" pitchFamily="34" charset="0"/>
              </a:defRPr>
            </a:lvl2pPr>
            <a:lvl3pPr marL="1143000" indent="-228600" eaLnBrk="0" hangingPunct="0">
              <a:spcBef>
                <a:spcPct val="20000"/>
              </a:spcBef>
              <a:buChar char="•"/>
              <a:defRPr sz="2400" b="1">
                <a:solidFill>
                  <a:schemeClr val="bg1"/>
                </a:solidFill>
                <a:latin typeface="Arial" panose="020B0604020202020204" pitchFamily="34" charset="0"/>
              </a:defRPr>
            </a:lvl3pPr>
            <a:lvl4pPr marL="1600200" indent="-228600" eaLnBrk="0" hangingPunct="0">
              <a:spcBef>
                <a:spcPct val="20000"/>
              </a:spcBef>
              <a:buChar char="–"/>
              <a:defRPr sz="2000" b="1">
                <a:solidFill>
                  <a:schemeClr val="bg1"/>
                </a:solidFill>
                <a:latin typeface="Arial" panose="020B0604020202020204" pitchFamily="34" charset="0"/>
              </a:defRPr>
            </a:lvl4pPr>
            <a:lvl5pPr marL="2057400" indent="-228600" eaLnBrk="0" hangingPunct="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spcBef>
                <a:spcPct val="0"/>
              </a:spcBef>
              <a:buFontTx/>
              <a:buNone/>
            </a:pPr>
            <a:fld id="{E2FB7A7E-1DF2-4028-9A9D-B7B063722597}" type="slidenum">
              <a:rPr lang="en-US" altLang="en-US" sz="1400" b="0">
                <a:solidFill>
                  <a:schemeClr val="tx1"/>
                </a:solidFill>
                <a:latin typeface="Times New Roman" panose="02020603050405020304" pitchFamily="18" charset="0"/>
              </a:rPr>
              <a:pPr>
                <a:spcBef>
                  <a:spcPct val="0"/>
                </a:spcBef>
                <a:buFontTx/>
                <a:buNone/>
              </a:pPr>
              <a:t>18</a:t>
            </a:fld>
            <a:endParaRPr lang="en-US" altLang="en-US" sz="1400" b="0">
              <a:solidFill>
                <a:schemeClr val="tx1"/>
              </a:solidFill>
              <a:latin typeface="Times New Roman" panose="02020603050405020304" pitchFamily="18" charset="0"/>
            </a:endParaRPr>
          </a:p>
        </p:txBody>
      </p:sp>
      <p:sp>
        <p:nvSpPr>
          <p:cNvPr id="77826" name="Rectangle 2">
            <a:extLst>
              <a:ext uri="{FF2B5EF4-FFF2-40B4-BE49-F238E27FC236}">
                <a16:creationId xmlns:a16="http://schemas.microsoft.com/office/drawing/2014/main" id="{181257E0-6FF7-4708-B120-B22840610851}"/>
              </a:ext>
            </a:extLst>
          </p:cNvPr>
          <p:cNvSpPr>
            <a:spLocks noGrp="1" noChangeArrowheads="1"/>
          </p:cNvSpPr>
          <p:nvPr>
            <p:ph type="title"/>
          </p:nvPr>
        </p:nvSpPr>
        <p:spPr/>
        <p:txBody>
          <a:bodyPr/>
          <a:lstStyle/>
          <a:p>
            <a:pPr>
              <a:defRPr/>
            </a:pPr>
            <a:r>
              <a:rPr lang="en-US" sz="3600"/>
              <a:t>25 Other Qualities</a:t>
            </a:r>
          </a:p>
        </p:txBody>
      </p:sp>
      <p:sp>
        <p:nvSpPr>
          <p:cNvPr id="77827" name="Rectangle 3">
            <a:extLst>
              <a:ext uri="{FF2B5EF4-FFF2-40B4-BE49-F238E27FC236}">
                <a16:creationId xmlns:a16="http://schemas.microsoft.com/office/drawing/2014/main" id="{DCCB623F-EF04-4BC0-B2FC-486E647CC4D2}"/>
              </a:ext>
            </a:extLst>
          </p:cNvPr>
          <p:cNvSpPr>
            <a:spLocks noGrp="1" noChangeArrowheads="1"/>
          </p:cNvSpPr>
          <p:nvPr>
            <p:ph type="body" idx="1"/>
          </p:nvPr>
        </p:nvSpPr>
        <p:spPr>
          <a:xfrm>
            <a:off x="3962400" y="1295400"/>
            <a:ext cx="6553200" cy="5105400"/>
          </a:xfrm>
        </p:spPr>
        <p:txBody>
          <a:bodyPr/>
          <a:lstStyle/>
          <a:p>
            <a:pPr>
              <a:lnSpc>
                <a:spcPct val="90000"/>
              </a:lnSpc>
              <a:defRPr/>
            </a:pPr>
            <a:r>
              <a:rPr lang="en-US"/>
              <a:t>“Husband of one wife” (NIV)--this does not say “who was married only once,” but does mean complete faithfulness to the wife (Hendriksen). Remarriage is not sinful upon the death of a spouse or when a wife commits adultery.</a:t>
            </a:r>
          </a:p>
          <a:p>
            <a:pPr>
              <a:lnSpc>
                <a:spcPct val="90000"/>
              </a:lnSpc>
              <a:defRPr/>
            </a:pPr>
            <a:r>
              <a:rPr lang="en-US"/>
              <a:t>This also means that the pastor is not a woman (cf. 1 Tim. 2:12-14).</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8A87D458-DF0B-4758-B2F6-FE6753ACD9A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bg1"/>
                </a:solidFill>
                <a:latin typeface="Arial" panose="020B0604020202020204" pitchFamily="34" charset="0"/>
              </a:defRPr>
            </a:lvl1pPr>
            <a:lvl2pPr marL="742950" indent="-285750" eaLnBrk="0" hangingPunct="0">
              <a:spcBef>
                <a:spcPct val="20000"/>
              </a:spcBef>
              <a:buChar char="–"/>
              <a:defRPr sz="2800" b="1">
                <a:solidFill>
                  <a:schemeClr val="bg1"/>
                </a:solidFill>
                <a:latin typeface="Arial" panose="020B0604020202020204" pitchFamily="34" charset="0"/>
              </a:defRPr>
            </a:lvl2pPr>
            <a:lvl3pPr marL="1143000" indent="-228600" eaLnBrk="0" hangingPunct="0">
              <a:spcBef>
                <a:spcPct val="20000"/>
              </a:spcBef>
              <a:buChar char="•"/>
              <a:defRPr sz="2400" b="1">
                <a:solidFill>
                  <a:schemeClr val="bg1"/>
                </a:solidFill>
                <a:latin typeface="Arial" panose="020B0604020202020204" pitchFamily="34" charset="0"/>
              </a:defRPr>
            </a:lvl3pPr>
            <a:lvl4pPr marL="1600200" indent="-228600" eaLnBrk="0" hangingPunct="0">
              <a:spcBef>
                <a:spcPct val="20000"/>
              </a:spcBef>
              <a:buChar char="–"/>
              <a:defRPr sz="2000" b="1">
                <a:solidFill>
                  <a:schemeClr val="bg1"/>
                </a:solidFill>
                <a:latin typeface="Arial" panose="020B0604020202020204" pitchFamily="34" charset="0"/>
              </a:defRPr>
            </a:lvl4pPr>
            <a:lvl5pPr marL="2057400" indent="-228600" eaLnBrk="0" hangingPunct="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spcBef>
                <a:spcPct val="0"/>
              </a:spcBef>
              <a:buFontTx/>
              <a:buNone/>
            </a:pPr>
            <a:fld id="{953300F2-266F-46D3-9678-95360D0AF25E}" type="slidenum">
              <a:rPr lang="en-US" altLang="en-US" sz="1400" b="0">
                <a:solidFill>
                  <a:schemeClr val="tx1"/>
                </a:solidFill>
                <a:latin typeface="Times New Roman" panose="02020603050405020304" pitchFamily="18" charset="0"/>
              </a:rPr>
              <a:pPr>
                <a:spcBef>
                  <a:spcPct val="0"/>
                </a:spcBef>
                <a:buFontTx/>
                <a:buNone/>
              </a:pPr>
              <a:t>19</a:t>
            </a:fld>
            <a:endParaRPr lang="en-US" altLang="en-US" sz="1400" b="0">
              <a:solidFill>
                <a:schemeClr val="tx1"/>
              </a:solidFill>
              <a:latin typeface="Times New Roman" panose="02020603050405020304" pitchFamily="18" charset="0"/>
            </a:endParaRPr>
          </a:p>
        </p:txBody>
      </p:sp>
      <p:sp>
        <p:nvSpPr>
          <p:cNvPr id="78850" name="Rectangle 2">
            <a:extLst>
              <a:ext uri="{FF2B5EF4-FFF2-40B4-BE49-F238E27FC236}">
                <a16:creationId xmlns:a16="http://schemas.microsoft.com/office/drawing/2014/main" id="{F1241179-A647-4350-AD5E-EFA645AE6C3D}"/>
              </a:ext>
            </a:extLst>
          </p:cNvPr>
          <p:cNvSpPr>
            <a:spLocks noGrp="1" noChangeArrowheads="1"/>
          </p:cNvSpPr>
          <p:nvPr>
            <p:ph type="title"/>
          </p:nvPr>
        </p:nvSpPr>
        <p:spPr/>
        <p:txBody>
          <a:bodyPr/>
          <a:lstStyle/>
          <a:p>
            <a:pPr>
              <a:defRPr/>
            </a:pPr>
            <a:endParaRPr lang="en-US"/>
          </a:p>
        </p:txBody>
      </p:sp>
      <p:sp>
        <p:nvSpPr>
          <p:cNvPr id="78851" name="Rectangle 3">
            <a:extLst>
              <a:ext uri="{FF2B5EF4-FFF2-40B4-BE49-F238E27FC236}">
                <a16:creationId xmlns:a16="http://schemas.microsoft.com/office/drawing/2014/main" id="{863D1612-3FD7-4BFC-A55E-57E3A2991DA2}"/>
              </a:ext>
            </a:extLst>
          </p:cNvPr>
          <p:cNvSpPr>
            <a:spLocks noGrp="1" noChangeArrowheads="1"/>
          </p:cNvSpPr>
          <p:nvPr>
            <p:ph type="body" idx="1"/>
          </p:nvPr>
        </p:nvSpPr>
        <p:spPr>
          <a:xfrm>
            <a:off x="3962400" y="1295400"/>
            <a:ext cx="6553200" cy="5029200"/>
          </a:xfrm>
        </p:spPr>
        <p:txBody>
          <a:bodyPr/>
          <a:lstStyle/>
          <a:p>
            <a:pPr>
              <a:lnSpc>
                <a:spcPct val="90000"/>
              </a:lnSpc>
              <a:defRPr/>
            </a:pPr>
            <a:r>
              <a:rPr lang="en-US"/>
              <a:t>“temperate”—sober and “not given to excess” (Hendriksen)</a:t>
            </a:r>
          </a:p>
          <a:p>
            <a:pPr>
              <a:lnSpc>
                <a:spcPct val="90000"/>
              </a:lnSpc>
              <a:defRPr/>
            </a:pPr>
            <a:r>
              <a:rPr lang="en-US"/>
              <a:t>“sensible”—of “sound mind,” “reasonable,” “prudent</a:t>
            </a:r>
          </a:p>
          <a:p>
            <a:pPr>
              <a:lnSpc>
                <a:spcPct val="90000"/>
              </a:lnSpc>
              <a:defRPr/>
            </a:pPr>
            <a:r>
              <a:rPr lang="en-US"/>
              <a:t>“respectable”— “inner moral excellence and outward orderly behavior (Hendirksen)</a:t>
            </a:r>
          </a:p>
          <a:p>
            <a:pPr>
              <a:lnSpc>
                <a:spcPct val="90000"/>
              </a:lnSpc>
              <a:defRPr/>
            </a:pPr>
            <a:r>
              <a:rPr lang="en-US"/>
              <a:t>“hospitable”– a lover of strangers; Hospitality was much more necessary in biblical times (Hendriksen). Diotrephes was the opposite (3 John 10).</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8537AA95-6166-4B61-8DF0-A2BFB77372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EAAE56D6-2F9A-4D35-80ED-D126AFCE7CD1}" type="slidenum">
              <a:rPr lang="en-US" altLang="en-US" sz="1400" b="0">
                <a:solidFill>
                  <a:schemeClr val="tx1"/>
                </a:solidFill>
                <a:latin typeface="Times New Roman" panose="02020603050405020304" pitchFamily="18" charset="0"/>
              </a:rPr>
              <a:pPr eaLnBrk="1" hangingPunct="1">
                <a:spcBef>
                  <a:spcPct val="0"/>
                </a:spcBef>
                <a:buFontTx/>
                <a:buNone/>
              </a:pPr>
              <a:t>2</a:t>
            </a:fld>
            <a:endParaRPr lang="en-US" altLang="en-US" sz="1400" b="0">
              <a:solidFill>
                <a:schemeClr val="tx1"/>
              </a:solidFill>
              <a:latin typeface="Times New Roman" panose="02020603050405020304" pitchFamily="18" charset="0"/>
            </a:endParaRPr>
          </a:p>
        </p:txBody>
      </p:sp>
      <p:sp>
        <p:nvSpPr>
          <p:cNvPr id="18435" name="Rectangle 2">
            <a:extLst>
              <a:ext uri="{FF2B5EF4-FFF2-40B4-BE49-F238E27FC236}">
                <a16:creationId xmlns:a16="http://schemas.microsoft.com/office/drawing/2014/main" id="{613449C2-768A-49F8-8DA2-1B68ED256770}"/>
              </a:ext>
            </a:extLst>
          </p:cNvPr>
          <p:cNvSpPr>
            <a:spLocks noGrp="1" noChangeArrowheads="1"/>
          </p:cNvSpPr>
          <p:nvPr>
            <p:ph type="title"/>
          </p:nvPr>
        </p:nvSpPr>
        <p:spPr/>
        <p:txBody>
          <a:bodyPr/>
          <a:lstStyle/>
          <a:p>
            <a:pPr eaLnBrk="1" hangingPunct="1"/>
            <a:r>
              <a:rPr lang="en-US" altLang="en-US" sz="3600"/>
              <a:t>What is Leadership?</a:t>
            </a:r>
          </a:p>
        </p:txBody>
      </p:sp>
      <p:sp>
        <p:nvSpPr>
          <p:cNvPr id="18436" name="Rectangle 3">
            <a:extLst>
              <a:ext uri="{FF2B5EF4-FFF2-40B4-BE49-F238E27FC236}">
                <a16:creationId xmlns:a16="http://schemas.microsoft.com/office/drawing/2014/main" id="{C83185A5-7475-42FF-B2D1-87C652E3C2CE}"/>
              </a:ext>
            </a:extLst>
          </p:cNvPr>
          <p:cNvSpPr>
            <a:spLocks noGrp="1" noChangeArrowheads="1"/>
          </p:cNvSpPr>
          <p:nvPr>
            <p:ph type="body" idx="1"/>
          </p:nvPr>
        </p:nvSpPr>
        <p:spPr>
          <a:xfrm>
            <a:off x="2438400" y="1371600"/>
            <a:ext cx="7772400" cy="5029200"/>
          </a:xfrm>
        </p:spPr>
        <p:txBody>
          <a:bodyPr/>
          <a:lstStyle/>
          <a:p>
            <a:pPr eaLnBrk="1" hangingPunct="1"/>
            <a:r>
              <a:rPr lang="en-US" altLang="en-US"/>
              <a:t>Leadership is the ministry of leading others to complete the work that God has given you together to do.</a:t>
            </a:r>
          </a:p>
          <a:p>
            <a:pPr lvl="1" eaLnBrk="1" hangingPunct="1"/>
            <a:r>
              <a:rPr lang="en-US" altLang="en-US"/>
              <a:t>Even Jesus did nothing on His own.  He said, “I always do what pleases Him [the Father]” (John 8:28-29).</a:t>
            </a:r>
          </a:p>
          <a:p>
            <a:pPr eaLnBrk="1" hangingPunct="1"/>
            <a:r>
              <a:rPr lang="en-US" altLang="en-US"/>
              <a:t>Seeking to be a leader is a “noble task” (1 Tim. 3:1).</a:t>
            </a:r>
          </a:p>
          <a:p>
            <a:pPr eaLnBrk="1" hangingPunct="1"/>
            <a:r>
              <a:rPr lang="en-US" altLang="en-US"/>
              <a:t>Leadership is “taking responsibility for others” (Oswald Sanders).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1644DBFD-AE72-4936-A212-400824506D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bg1"/>
                </a:solidFill>
                <a:latin typeface="Arial" panose="020B0604020202020204" pitchFamily="34" charset="0"/>
              </a:defRPr>
            </a:lvl1pPr>
            <a:lvl2pPr marL="742950" indent="-285750" eaLnBrk="0" hangingPunct="0">
              <a:spcBef>
                <a:spcPct val="20000"/>
              </a:spcBef>
              <a:buChar char="–"/>
              <a:defRPr sz="2800" b="1">
                <a:solidFill>
                  <a:schemeClr val="bg1"/>
                </a:solidFill>
                <a:latin typeface="Arial" panose="020B0604020202020204" pitchFamily="34" charset="0"/>
              </a:defRPr>
            </a:lvl2pPr>
            <a:lvl3pPr marL="1143000" indent="-228600" eaLnBrk="0" hangingPunct="0">
              <a:spcBef>
                <a:spcPct val="20000"/>
              </a:spcBef>
              <a:buChar char="•"/>
              <a:defRPr sz="2400" b="1">
                <a:solidFill>
                  <a:schemeClr val="bg1"/>
                </a:solidFill>
                <a:latin typeface="Arial" panose="020B0604020202020204" pitchFamily="34" charset="0"/>
              </a:defRPr>
            </a:lvl3pPr>
            <a:lvl4pPr marL="1600200" indent="-228600" eaLnBrk="0" hangingPunct="0">
              <a:spcBef>
                <a:spcPct val="20000"/>
              </a:spcBef>
              <a:buChar char="–"/>
              <a:defRPr sz="2000" b="1">
                <a:solidFill>
                  <a:schemeClr val="bg1"/>
                </a:solidFill>
                <a:latin typeface="Arial" panose="020B0604020202020204" pitchFamily="34" charset="0"/>
              </a:defRPr>
            </a:lvl4pPr>
            <a:lvl5pPr marL="2057400" indent="-228600" eaLnBrk="0" hangingPunct="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spcBef>
                <a:spcPct val="0"/>
              </a:spcBef>
              <a:buFontTx/>
              <a:buNone/>
            </a:pPr>
            <a:fld id="{0717D774-3F08-404C-A3C5-B24F685E5984}" type="slidenum">
              <a:rPr lang="en-US" altLang="en-US" sz="1400" b="0">
                <a:solidFill>
                  <a:schemeClr val="tx1"/>
                </a:solidFill>
                <a:latin typeface="Times New Roman" panose="02020603050405020304" pitchFamily="18" charset="0"/>
              </a:rPr>
              <a:pPr>
                <a:spcBef>
                  <a:spcPct val="0"/>
                </a:spcBef>
                <a:buFontTx/>
                <a:buNone/>
              </a:pPr>
              <a:t>20</a:t>
            </a:fld>
            <a:endParaRPr lang="en-US" altLang="en-US" sz="1400" b="0">
              <a:solidFill>
                <a:schemeClr val="tx1"/>
              </a:solidFill>
              <a:latin typeface="Times New Roman" panose="02020603050405020304" pitchFamily="18" charset="0"/>
            </a:endParaRPr>
          </a:p>
        </p:txBody>
      </p:sp>
      <p:sp>
        <p:nvSpPr>
          <p:cNvPr id="79875" name="Rectangle 3">
            <a:extLst>
              <a:ext uri="{FF2B5EF4-FFF2-40B4-BE49-F238E27FC236}">
                <a16:creationId xmlns:a16="http://schemas.microsoft.com/office/drawing/2014/main" id="{2FDC0BF1-0D74-48E7-B82D-E3114A5CE737}"/>
              </a:ext>
            </a:extLst>
          </p:cNvPr>
          <p:cNvSpPr>
            <a:spLocks noGrp="1" noChangeArrowheads="1"/>
          </p:cNvSpPr>
          <p:nvPr>
            <p:ph type="body" idx="1"/>
          </p:nvPr>
        </p:nvSpPr>
        <p:spPr>
          <a:xfrm>
            <a:off x="3200400" y="1158240"/>
            <a:ext cx="8839200" cy="5562600"/>
          </a:xfrm>
        </p:spPr>
        <p:txBody>
          <a:bodyPr/>
          <a:lstStyle/>
          <a:p>
            <a:pPr>
              <a:lnSpc>
                <a:spcPct val="80000"/>
              </a:lnSpc>
              <a:defRPr/>
            </a:pPr>
            <a:r>
              <a:rPr lang="en-US" dirty="0"/>
              <a:t>“able to teach”— skillful in teaching, and derives from the word meaning “sound doctrine”</a:t>
            </a:r>
          </a:p>
          <a:p>
            <a:pPr>
              <a:lnSpc>
                <a:spcPct val="80000"/>
              </a:lnSpc>
              <a:defRPr/>
            </a:pPr>
            <a:r>
              <a:rPr lang="en-US" dirty="0"/>
              <a:t>“not given to drunkenness”</a:t>
            </a:r>
          </a:p>
          <a:p>
            <a:pPr>
              <a:lnSpc>
                <a:spcPct val="80000"/>
              </a:lnSpc>
              <a:defRPr/>
            </a:pPr>
            <a:r>
              <a:rPr lang="en-US" dirty="0"/>
              <a:t>“not violent, but gentle”– not someone who is quick to use his fists</a:t>
            </a:r>
          </a:p>
          <a:p>
            <a:pPr>
              <a:lnSpc>
                <a:spcPct val="80000"/>
              </a:lnSpc>
              <a:defRPr/>
            </a:pPr>
            <a:r>
              <a:rPr lang="en-US" dirty="0"/>
              <a:t>“gentle”– yielding rights or “genial”– meek in the face of insults</a:t>
            </a:r>
          </a:p>
          <a:p>
            <a:pPr>
              <a:lnSpc>
                <a:spcPct val="80000"/>
              </a:lnSpc>
              <a:defRPr/>
            </a:pPr>
            <a:r>
              <a:rPr lang="en-US" dirty="0"/>
              <a:t>“not quarrelsome” – “peaceful” and “averse to fighting” (Hendriksen)</a:t>
            </a:r>
          </a:p>
          <a:p>
            <a:pPr>
              <a:lnSpc>
                <a:spcPct val="80000"/>
              </a:lnSpc>
              <a:defRPr/>
            </a:pPr>
            <a:r>
              <a:rPr lang="en-US" dirty="0"/>
              <a:t>“not a lover of money” – literally not a lover of silver. False teachers are “experts in greed” (2 Peter 2:14).</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97B98C4D-92D4-41C0-95FA-60BE5E62FE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bg1"/>
                </a:solidFill>
                <a:latin typeface="Arial" panose="020B0604020202020204" pitchFamily="34" charset="0"/>
              </a:defRPr>
            </a:lvl1pPr>
            <a:lvl2pPr marL="742950" indent="-285750" eaLnBrk="0" hangingPunct="0">
              <a:spcBef>
                <a:spcPct val="20000"/>
              </a:spcBef>
              <a:buChar char="–"/>
              <a:defRPr sz="2800" b="1">
                <a:solidFill>
                  <a:schemeClr val="bg1"/>
                </a:solidFill>
                <a:latin typeface="Arial" panose="020B0604020202020204" pitchFamily="34" charset="0"/>
              </a:defRPr>
            </a:lvl2pPr>
            <a:lvl3pPr marL="1143000" indent="-228600" eaLnBrk="0" hangingPunct="0">
              <a:spcBef>
                <a:spcPct val="20000"/>
              </a:spcBef>
              <a:buChar char="•"/>
              <a:defRPr sz="2400" b="1">
                <a:solidFill>
                  <a:schemeClr val="bg1"/>
                </a:solidFill>
                <a:latin typeface="Arial" panose="020B0604020202020204" pitchFamily="34" charset="0"/>
              </a:defRPr>
            </a:lvl3pPr>
            <a:lvl4pPr marL="1600200" indent="-228600" eaLnBrk="0" hangingPunct="0">
              <a:spcBef>
                <a:spcPct val="20000"/>
              </a:spcBef>
              <a:buChar char="–"/>
              <a:defRPr sz="2000" b="1">
                <a:solidFill>
                  <a:schemeClr val="bg1"/>
                </a:solidFill>
                <a:latin typeface="Arial" panose="020B0604020202020204" pitchFamily="34" charset="0"/>
              </a:defRPr>
            </a:lvl4pPr>
            <a:lvl5pPr marL="2057400" indent="-228600" eaLnBrk="0" hangingPunct="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spcBef>
                <a:spcPct val="0"/>
              </a:spcBef>
              <a:buFontTx/>
              <a:buNone/>
            </a:pPr>
            <a:fld id="{9E310105-E2D7-4191-9078-A32AF334A1DE}" type="slidenum">
              <a:rPr lang="en-US" altLang="en-US" sz="1400" b="0">
                <a:solidFill>
                  <a:schemeClr val="tx1"/>
                </a:solidFill>
                <a:latin typeface="Times New Roman" panose="02020603050405020304" pitchFamily="18" charset="0"/>
              </a:rPr>
              <a:pPr>
                <a:spcBef>
                  <a:spcPct val="0"/>
                </a:spcBef>
                <a:buFontTx/>
                <a:buNone/>
              </a:pPr>
              <a:t>21</a:t>
            </a:fld>
            <a:endParaRPr lang="en-US" altLang="en-US" sz="1400" b="0">
              <a:solidFill>
                <a:schemeClr val="tx1"/>
              </a:solidFill>
              <a:latin typeface="Times New Roman" panose="02020603050405020304" pitchFamily="18" charset="0"/>
            </a:endParaRPr>
          </a:p>
        </p:txBody>
      </p:sp>
      <p:sp>
        <p:nvSpPr>
          <p:cNvPr id="80898" name="Rectangle 2">
            <a:extLst>
              <a:ext uri="{FF2B5EF4-FFF2-40B4-BE49-F238E27FC236}">
                <a16:creationId xmlns:a16="http://schemas.microsoft.com/office/drawing/2014/main" id="{72DD70C7-7895-47C3-B94B-103D129F94EF}"/>
              </a:ext>
            </a:extLst>
          </p:cNvPr>
          <p:cNvSpPr>
            <a:spLocks noGrp="1" noChangeArrowheads="1"/>
          </p:cNvSpPr>
          <p:nvPr>
            <p:ph type="title"/>
          </p:nvPr>
        </p:nvSpPr>
        <p:spPr/>
        <p:txBody>
          <a:bodyPr/>
          <a:lstStyle/>
          <a:p>
            <a:pPr>
              <a:defRPr/>
            </a:pPr>
            <a:r>
              <a:rPr lang="en-US" sz="3600"/>
              <a:t>Family Qualifications</a:t>
            </a:r>
          </a:p>
        </p:txBody>
      </p:sp>
      <p:sp>
        <p:nvSpPr>
          <p:cNvPr id="80899" name="Rectangle 3">
            <a:extLst>
              <a:ext uri="{FF2B5EF4-FFF2-40B4-BE49-F238E27FC236}">
                <a16:creationId xmlns:a16="http://schemas.microsoft.com/office/drawing/2014/main" id="{52ACBA4B-076E-4CF5-B4B0-3C6879CE7E9D}"/>
              </a:ext>
            </a:extLst>
          </p:cNvPr>
          <p:cNvSpPr>
            <a:spLocks noGrp="1" noChangeArrowheads="1"/>
          </p:cNvSpPr>
          <p:nvPr>
            <p:ph type="body" idx="1"/>
          </p:nvPr>
        </p:nvSpPr>
        <p:spPr>
          <a:xfrm>
            <a:off x="3810000" y="1295400"/>
            <a:ext cx="6705600" cy="4953000"/>
          </a:xfrm>
        </p:spPr>
        <p:txBody>
          <a:bodyPr/>
          <a:lstStyle/>
          <a:p>
            <a:pPr>
              <a:defRPr/>
            </a:pPr>
            <a:r>
              <a:rPr lang="en-US"/>
              <a:t>“must manage his own family well” – managing has the idea of standing before troops or presiding over a family</a:t>
            </a:r>
          </a:p>
          <a:p>
            <a:pPr>
              <a:defRPr/>
            </a:pPr>
            <a:r>
              <a:rPr lang="en-US"/>
              <a:t>“see that his children obey him with proper respect”– obey with “gravity” or dignity  Children tend to naturally respect the father. If they don’t, how can the father/pastor have the respect of the church?</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E6911737-86B7-438A-80F8-5DAFBFF283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bg1"/>
                </a:solidFill>
                <a:latin typeface="Arial" panose="020B0604020202020204" pitchFamily="34" charset="0"/>
              </a:defRPr>
            </a:lvl1pPr>
            <a:lvl2pPr marL="742950" indent="-285750" eaLnBrk="0" hangingPunct="0">
              <a:spcBef>
                <a:spcPct val="20000"/>
              </a:spcBef>
              <a:buChar char="–"/>
              <a:defRPr sz="2800" b="1">
                <a:solidFill>
                  <a:schemeClr val="bg1"/>
                </a:solidFill>
                <a:latin typeface="Arial" panose="020B0604020202020204" pitchFamily="34" charset="0"/>
              </a:defRPr>
            </a:lvl2pPr>
            <a:lvl3pPr marL="1143000" indent="-228600" eaLnBrk="0" hangingPunct="0">
              <a:spcBef>
                <a:spcPct val="20000"/>
              </a:spcBef>
              <a:buChar char="•"/>
              <a:defRPr sz="2400" b="1">
                <a:solidFill>
                  <a:schemeClr val="bg1"/>
                </a:solidFill>
                <a:latin typeface="Arial" panose="020B0604020202020204" pitchFamily="34" charset="0"/>
              </a:defRPr>
            </a:lvl3pPr>
            <a:lvl4pPr marL="1600200" indent="-228600" eaLnBrk="0" hangingPunct="0">
              <a:spcBef>
                <a:spcPct val="20000"/>
              </a:spcBef>
              <a:buChar char="–"/>
              <a:defRPr sz="2000" b="1">
                <a:solidFill>
                  <a:schemeClr val="bg1"/>
                </a:solidFill>
                <a:latin typeface="Arial" panose="020B0604020202020204" pitchFamily="34" charset="0"/>
              </a:defRPr>
            </a:lvl4pPr>
            <a:lvl5pPr marL="2057400" indent="-228600" eaLnBrk="0" hangingPunct="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spcBef>
                <a:spcPct val="0"/>
              </a:spcBef>
              <a:buFontTx/>
              <a:buNone/>
            </a:pPr>
            <a:fld id="{6874DE38-4EA2-427A-B5F9-06D27069DA21}" type="slidenum">
              <a:rPr lang="en-US" altLang="en-US" sz="1400" b="0">
                <a:solidFill>
                  <a:schemeClr val="tx1"/>
                </a:solidFill>
                <a:latin typeface="Times New Roman" panose="02020603050405020304" pitchFamily="18" charset="0"/>
              </a:rPr>
              <a:pPr>
                <a:spcBef>
                  <a:spcPct val="0"/>
                </a:spcBef>
                <a:buFontTx/>
                <a:buNone/>
              </a:pPr>
              <a:t>22</a:t>
            </a:fld>
            <a:endParaRPr lang="en-US" altLang="en-US" sz="1400" b="0">
              <a:solidFill>
                <a:schemeClr val="tx1"/>
              </a:solidFill>
              <a:latin typeface="Times New Roman" panose="02020603050405020304" pitchFamily="18" charset="0"/>
            </a:endParaRPr>
          </a:p>
        </p:txBody>
      </p:sp>
      <p:sp>
        <p:nvSpPr>
          <p:cNvPr id="81922" name="Rectangle 2">
            <a:extLst>
              <a:ext uri="{FF2B5EF4-FFF2-40B4-BE49-F238E27FC236}">
                <a16:creationId xmlns:a16="http://schemas.microsoft.com/office/drawing/2014/main" id="{A33616F6-A217-497F-BFA7-75076F9A44EA}"/>
              </a:ext>
            </a:extLst>
          </p:cNvPr>
          <p:cNvSpPr>
            <a:spLocks noGrp="1" noChangeArrowheads="1"/>
          </p:cNvSpPr>
          <p:nvPr>
            <p:ph type="title"/>
          </p:nvPr>
        </p:nvSpPr>
        <p:spPr/>
        <p:txBody>
          <a:bodyPr/>
          <a:lstStyle/>
          <a:p>
            <a:pPr>
              <a:defRPr/>
            </a:pPr>
            <a:r>
              <a:rPr lang="en-US" sz="3600"/>
              <a:t>Family Qualifications</a:t>
            </a:r>
          </a:p>
        </p:txBody>
      </p:sp>
      <p:sp>
        <p:nvSpPr>
          <p:cNvPr id="81923" name="Rectangle 3">
            <a:extLst>
              <a:ext uri="{FF2B5EF4-FFF2-40B4-BE49-F238E27FC236}">
                <a16:creationId xmlns:a16="http://schemas.microsoft.com/office/drawing/2014/main" id="{7364C69D-CC1D-4D59-84C2-7511016ADAA5}"/>
              </a:ext>
            </a:extLst>
          </p:cNvPr>
          <p:cNvSpPr>
            <a:spLocks noGrp="1" noChangeArrowheads="1"/>
          </p:cNvSpPr>
          <p:nvPr>
            <p:ph type="body" idx="1"/>
          </p:nvPr>
        </p:nvSpPr>
        <p:spPr>
          <a:xfrm>
            <a:off x="3200400" y="1295400"/>
            <a:ext cx="7315200" cy="5410200"/>
          </a:xfrm>
        </p:spPr>
        <p:txBody>
          <a:bodyPr/>
          <a:lstStyle/>
          <a:p>
            <a:pPr>
              <a:defRPr/>
            </a:pPr>
            <a:r>
              <a:rPr lang="en-US" dirty="0"/>
              <a:t>“whose children believe” He needs to create an environment that demonstrates the love of God.</a:t>
            </a:r>
          </a:p>
          <a:p>
            <a:pPr>
              <a:defRPr/>
            </a:pPr>
            <a:r>
              <a:rPr lang="en-US" dirty="0"/>
              <a:t>Whose children “are not open to the charge of being wild and disobedient” – “Wild” means literally to act unsaved--engaged in “riotous living.” “Disobedient” describes someone who “won’t take instructions.”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6CD33970-F78A-490F-9FE8-BA9381740C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bg1"/>
                </a:solidFill>
                <a:latin typeface="Arial" panose="020B0604020202020204" pitchFamily="34" charset="0"/>
              </a:defRPr>
            </a:lvl1pPr>
            <a:lvl2pPr marL="742950" indent="-285750" eaLnBrk="0" hangingPunct="0">
              <a:spcBef>
                <a:spcPct val="20000"/>
              </a:spcBef>
              <a:buChar char="–"/>
              <a:defRPr sz="2800" b="1">
                <a:solidFill>
                  <a:schemeClr val="bg1"/>
                </a:solidFill>
                <a:latin typeface="Arial" panose="020B0604020202020204" pitchFamily="34" charset="0"/>
              </a:defRPr>
            </a:lvl2pPr>
            <a:lvl3pPr marL="1143000" indent="-228600" eaLnBrk="0" hangingPunct="0">
              <a:spcBef>
                <a:spcPct val="20000"/>
              </a:spcBef>
              <a:buChar char="•"/>
              <a:defRPr sz="2400" b="1">
                <a:solidFill>
                  <a:schemeClr val="bg1"/>
                </a:solidFill>
                <a:latin typeface="Arial" panose="020B0604020202020204" pitchFamily="34" charset="0"/>
              </a:defRPr>
            </a:lvl3pPr>
            <a:lvl4pPr marL="1600200" indent="-228600" eaLnBrk="0" hangingPunct="0">
              <a:spcBef>
                <a:spcPct val="20000"/>
              </a:spcBef>
              <a:buChar char="–"/>
              <a:defRPr sz="2000" b="1">
                <a:solidFill>
                  <a:schemeClr val="bg1"/>
                </a:solidFill>
                <a:latin typeface="Arial" panose="020B0604020202020204" pitchFamily="34" charset="0"/>
              </a:defRPr>
            </a:lvl4pPr>
            <a:lvl5pPr marL="2057400" indent="-228600" eaLnBrk="0" hangingPunct="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spcBef>
                <a:spcPct val="0"/>
              </a:spcBef>
              <a:buFontTx/>
              <a:buNone/>
            </a:pPr>
            <a:fld id="{2F2CF722-CC15-4EBB-87FF-10BF6D5C9D39}" type="slidenum">
              <a:rPr lang="en-US" altLang="en-US" sz="1400" b="0">
                <a:solidFill>
                  <a:schemeClr val="tx1"/>
                </a:solidFill>
                <a:latin typeface="Times New Roman" panose="02020603050405020304" pitchFamily="18" charset="0"/>
              </a:rPr>
              <a:pPr>
                <a:spcBef>
                  <a:spcPct val="0"/>
                </a:spcBef>
                <a:buFontTx/>
                <a:buNone/>
              </a:pPr>
              <a:t>23</a:t>
            </a:fld>
            <a:endParaRPr lang="en-US" altLang="en-US" sz="1400" b="0">
              <a:solidFill>
                <a:schemeClr val="tx1"/>
              </a:solidFill>
              <a:latin typeface="Times New Roman" panose="02020603050405020304" pitchFamily="18" charset="0"/>
            </a:endParaRPr>
          </a:p>
        </p:txBody>
      </p:sp>
      <p:sp>
        <p:nvSpPr>
          <p:cNvPr id="82946" name="Rectangle 2">
            <a:extLst>
              <a:ext uri="{FF2B5EF4-FFF2-40B4-BE49-F238E27FC236}">
                <a16:creationId xmlns:a16="http://schemas.microsoft.com/office/drawing/2014/main" id="{F2E66A84-1C30-4A63-BF51-8D28E911383B}"/>
              </a:ext>
            </a:extLst>
          </p:cNvPr>
          <p:cNvSpPr>
            <a:spLocks noGrp="1" noChangeArrowheads="1"/>
          </p:cNvSpPr>
          <p:nvPr>
            <p:ph type="title"/>
          </p:nvPr>
        </p:nvSpPr>
        <p:spPr/>
        <p:txBody>
          <a:bodyPr/>
          <a:lstStyle/>
          <a:p>
            <a:pPr>
              <a:defRPr/>
            </a:pPr>
            <a:endParaRPr lang="en-US"/>
          </a:p>
        </p:txBody>
      </p:sp>
      <p:sp>
        <p:nvSpPr>
          <p:cNvPr id="82947" name="Rectangle 3">
            <a:extLst>
              <a:ext uri="{FF2B5EF4-FFF2-40B4-BE49-F238E27FC236}">
                <a16:creationId xmlns:a16="http://schemas.microsoft.com/office/drawing/2014/main" id="{95765F9C-8F85-4CEA-A044-1A2781A6942A}"/>
              </a:ext>
            </a:extLst>
          </p:cNvPr>
          <p:cNvSpPr>
            <a:spLocks noGrp="1" noChangeArrowheads="1"/>
          </p:cNvSpPr>
          <p:nvPr>
            <p:ph type="body" idx="1"/>
          </p:nvPr>
        </p:nvSpPr>
        <p:spPr>
          <a:xfrm>
            <a:off x="3124200" y="1295400"/>
            <a:ext cx="8458200" cy="5181600"/>
          </a:xfrm>
        </p:spPr>
        <p:txBody>
          <a:bodyPr/>
          <a:lstStyle/>
          <a:p>
            <a:pPr>
              <a:lnSpc>
                <a:spcPct val="90000"/>
              </a:lnSpc>
              <a:defRPr/>
            </a:pPr>
            <a:r>
              <a:rPr lang="en-US" dirty="0"/>
              <a:t>“not a recent convert”—even if he has all the above qualities, this overrules them (Hendriksen). Literally, he must not be a neophyte, or “newly planted.” He may be overcome by arrogance.</a:t>
            </a:r>
          </a:p>
          <a:p>
            <a:pPr>
              <a:lnSpc>
                <a:spcPct val="90000"/>
              </a:lnSpc>
              <a:defRPr/>
            </a:pPr>
            <a:r>
              <a:rPr lang="en-US" dirty="0"/>
              <a:t>“good reputation with outsiders”—literally, “to have a good witness.” What is the word on the street about him? Unbelievers have a say in church leadership. Do we actually investigate for this criteria?</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8426255D-A672-45F9-8229-3DD051278F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bg1"/>
                </a:solidFill>
                <a:latin typeface="Arial" panose="020B0604020202020204" pitchFamily="34" charset="0"/>
              </a:defRPr>
            </a:lvl1pPr>
            <a:lvl2pPr marL="742950" indent="-285750" eaLnBrk="0" hangingPunct="0">
              <a:spcBef>
                <a:spcPct val="20000"/>
              </a:spcBef>
              <a:buChar char="–"/>
              <a:defRPr sz="2800" b="1">
                <a:solidFill>
                  <a:schemeClr val="bg1"/>
                </a:solidFill>
                <a:latin typeface="Arial" panose="020B0604020202020204" pitchFamily="34" charset="0"/>
              </a:defRPr>
            </a:lvl2pPr>
            <a:lvl3pPr marL="1143000" indent="-228600" eaLnBrk="0" hangingPunct="0">
              <a:spcBef>
                <a:spcPct val="20000"/>
              </a:spcBef>
              <a:buChar char="•"/>
              <a:defRPr sz="2400" b="1">
                <a:solidFill>
                  <a:schemeClr val="bg1"/>
                </a:solidFill>
                <a:latin typeface="Arial" panose="020B0604020202020204" pitchFamily="34" charset="0"/>
              </a:defRPr>
            </a:lvl3pPr>
            <a:lvl4pPr marL="1600200" indent="-228600" eaLnBrk="0" hangingPunct="0">
              <a:spcBef>
                <a:spcPct val="20000"/>
              </a:spcBef>
              <a:buChar char="–"/>
              <a:defRPr sz="2000" b="1">
                <a:solidFill>
                  <a:schemeClr val="bg1"/>
                </a:solidFill>
                <a:latin typeface="Arial" panose="020B0604020202020204" pitchFamily="34" charset="0"/>
              </a:defRPr>
            </a:lvl4pPr>
            <a:lvl5pPr marL="2057400" indent="-228600" eaLnBrk="0" hangingPunct="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spcBef>
                <a:spcPct val="0"/>
              </a:spcBef>
              <a:buFontTx/>
              <a:buNone/>
            </a:pPr>
            <a:fld id="{805A2DB1-5270-4FDD-AB9E-88F3960CD3AA}" type="slidenum">
              <a:rPr lang="en-US" altLang="en-US" sz="1400" b="0">
                <a:solidFill>
                  <a:schemeClr val="tx1"/>
                </a:solidFill>
                <a:latin typeface="Times New Roman" panose="02020603050405020304" pitchFamily="18" charset="0"/>
              </a:rPr>
              <a:pPr>
                <a:spcBef>
                  <a:spcPct val="0"/>
                </a:spcBef>
                <a:buFontTx/>
                <a:buNone/>
              </a:pPr>
              <a:t>24</a:t>
            </a:fld>
            <a:endParaRPr lang="en-US" altLang="en-US" sz="1400" b="0">
              <a:solidFill>
                <a:schemeClr val="tx1"/>
              </a:solidFill>
              <a:latin typeface="Times New Roman" panose="02020603050405020304" pitchFamily="18" charset="0"/>
            </a:endParaRPr>
          </a:p>
        </p:txBody>
      </p:sp>
      <p:sp>
        <p:nvSpPr>
          <p:cNvPr id="83970" name="Rectangle 2">
            <a:extLst>
              <a:ext uri="{FF2B5EF4-FFF2-40B4-BE49-F238E27FC236}">
                <a16:creationId xmlns:a16="http://schemas.microsoft.com/office/drawing/2014/main" id="{84284150-8EE9-4DDB-B889-B58FDFD799CE}"/>
              </a:ext>
            </a:extLst>
          </p:cNvPr>
          <p:cNvSpPr>
            <a:spLocks noGrp="1" noChangeArrowheads="1"/>
          </p:cNvSpPr>
          <p:nvPr>
            <p:ph type="title"/>
          </p:nvPr>
        </p:nvSpPr>
        <p:spPr/>
        <p:txBody>
          <a:bodyPr/>
          <a:lstStyle/>
          <a:p>
            <a:pPr>
              <a:defRPr/>
            </a:pPr>
            <a:endParaRPr lang="en-US"/>
          </a:p>
        </p:txBody>
      </p:sp>
      <p:sp>
        <p:nvSpPr>
          <p:cNvPr id="83971" name="Rectangle 3">
            <a:extLst>
              <a:ext uri="{FF2B5EF4-FFF2-40B4-BE49-F238E27FC236}">
                <a16:creationId xmlns:a16="http://schemas.microsoft.com/office/drawing/2014/main" id="{6FC51842-C73E-4EBA-A76B-B14DA5D92D7D}"/>
              </a:ext>
            </a:extLst>
          </p:cNvPr>
          <p:cNvSpPr>
            <a:spLocks noGrp="1" noChangeArrowheads="1"/>
          </p:cNvSpPr>
          <p:nvPr>
            <p:ph type="body" idx="1"/>
          </p:nvPr>
        </p:nvSpPr>
        <p:spPr>
          <a:xfrm>
            <a:off x="3124200" y="1295400"/>
            <a:ext cx="8458200" cy="4953000"/>
          </a:xfrm>
        </p:spPr>
        <p:txBody>
          <a:bodyPr/>
          <a:lstStyle/>
          <a:p>
            <a:pPr>
              <a:defRPr/>
            </a:pPr>
            <a:r>
              <a:rPr lang="en-US" dirty="0"/>
              <a:t>“not overbearing”—literally not someone who is “self-pleasing” He is not self-centered, using the church for self.</a:t>
            </a:r>
          </a:p>
          <a:p>
            <a:pPr>
              <a:defRPr/>
            </a:pPr>
            <a:r>
              <a:rPr lang="en-US" dirty="0"/>
              <a:t>“not quick-tempered”—not “inclined to anger”</a:t>
            </a:r>
          </a:p>
          <a:p>
            <a:pPr>
              <a:defRPr/>
            </a:pPr>
            <a:r>
              <a:rPr lang="en-US" dirty="0"/>
              <a:t>“one who loves what is good”</a:t>
            </a:r>
          </a:p>
          <a:p>
            <a:pPr>
              <a:defRPr/>
            </a:pPr>
            <a:r>
              <a:rPr lang="en-US" dirty="0"/>
              <a:t>“upright”— “righteous” or “just”</a:t>
            </a:r>
          </a:p>
          <a:p>
            <a:pPr>
              <a:defRPr/>
            </a:pPr>
            <a:r>
              <a:rPr lang="en-US" dirty="0"/>
              <a:t>“holy”– “devout” or “religiously right” (Vine)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8AE91A72-DF38-41BE-99EF-4A078A7328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bg1"/>
                </a:solidFill>
                <a:latin typeface="Arial" panose="020B0604020202020204" pitchFamily="34" charset="0"/>
              </a:defRPr>
            </a:lvl1pPr>
            <a:lvl2pPr marL="742950" indent="-285750" eaLnBrk="0" hangingPunct="0">
              <a:spcBef>
                <a:spcPct val="20000"/>
              </a:spcBef>
              <a:buChar char="–"/>
              <a:defRPr sz="2800" b="1">
                <a:solidFill>
                  <a:schemeClr val="bg1"/>
                </a:solidFill>
                <a:latin typeface="Arial" panose="020B0604020202020204" pitchFamily="34" charset="0"/>
              </a:defRPr>
            </a:lvl2pPr>
            <a:lvl3pPr marL="1143000" indent="-228600" eaLnBrk="0" hangingPunct="0">
              <a:spcBef>
                <a:spcPct val="20000"/>
              </a:spcBef>
              <a:buChar char="•"/>
              <a:defRPr sz="2400" b="1">
                <a:solidFill>
                  <a:schemeClr val="bg1"/>
                </a:solidFill>
                <a:latin typeface="Arial" panose="020B0604020202020204" pitchFamily="34" charset="0"/>
              </a:defRPr>
            </a:lvl3pPr>
            <a:lvl4pPr marL="1600200" indent="-228600" eaLnBrk="0" hangingPunct="0">
              <a:spcBef>
                <a:spcPct val="20000"/>
              </a:spcBef>
              <a:buChar char="–"/>
              <a:defRPr sz="2000" b="1">
                <a:solidFill>
                  <a:schemeClr val="bg1"/>
                </a:solidFill>
                <a:latin typeface="Arial" panose="020B0604020202020204" pitchFamily="34" charset="0"/>
              </a:defRPr>
            </a:lvl4pPr>
            <a:lvl5pPr marL="2057400" indent="-228600" eaLnBrk="0" hangingPunct="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spcBef>
                <a:spcPct val="0"/>
              </a:spcBef>
              <a:buFontTx/>
              <a:buNone/>
            </a:pPr>
            <a:fld id="{86858976-8261-4E1E-9B7D-0E6431E4E78A}" type="slidenum">
              <a:rPr lang="en-US" altLang="en-US" sz="1400" b="0">
                <a:solidFill>
                  <a:schemeClr val="tx1"/>
                </a:solidFill>
                <a:latin typeface="Times New Roman" panose="02020603050405020304" pitchFamily="18" charset="0"/>
              </a:rPr>
              <a:pPr>
                <a:spcBef>
                  <a:spcPct val="0"/>
                </a:spcBef>
                <a:buFontTx/>
                <a:buNone/>
              </a:pPr>
              <a:t>25</a:t>
            </a:fld>
            <a:endParaRPr lang="en-US" altLang="en-US" sz="1400" b="0">
              <a:solidFill>
                <a:schemeClr val="tx1"/>
              </a:solidFill>
              <a:latin typeface="Times New Roman" panose="02020603050405020304" pitchFamily="18" charset="0"/>
            </a:endParaRPr>
          </a:p>
        </p:txBody>
      </p:sp>
      <p:sp>
        <p:nvSpPr>
          <p:cNvPr id="84994" name="Rectangle 2">
            <a:extLst>
              <a:ext uri="{FF2B5EF4-FFF2-40B4-BE49-F238E27FC236}">
                <a16:creationId xmlns:a16="http://schemas.microsoft.com/office/drawing/2014/main" id="{116EF9C1-B3AC-4FAF-A364-9501147A3ABC}"/>
              </a:ext>
            </a:extLst>
          </p:cNvPr>
          <p:cNvSpPr>
            <a:spLocks noGrp="1" noChangeArrowheads="1"/>
          </p:cNvSpPr>
          <p:nvPr>
            <p:ph type="title"/>
          </p:nvPr>
        </p:nvSpPr>
        <p:spPr/>
        <p:txBody>
          <a:bodyPr/>
          <a:lstStyle/>
          <a:p>
            <a:pPr>
              <a:defRPr/>
            </a:pPr>
            <a:endParaRPr lang="en-US"/>
          </a:p>
        </p:txBody>
      </p:sp>
      <p:sp>
        <p:nvSpPr>
          <p:cNvPr id="84995" name="Rectangle 3">
            <a:extLst>
              <a:ext uri="{FF2B5EF4-FFF2-40B4-BE49-F238E27FC236}">
                <a16:creationId xmlns:a16="http://schemas.microsoft.com/office/drawing/2014/main" id="{FB6CBACE-BED9-485B-AFEA-DEB7207F725D}"/>
              </a:ext>
            </a:extLst>
          </p:cNvPr>
          <p:cNvSpPr>
            <a:spLocks noGrp="1" noChangeArrowheads="1"/>
          </p:cNvSpPr>
          <p:nvPr>
            <p:ph type="body" idx="1"/>
          </p:nvPr>
        </p:nvSpPr>
        <p:spPr>
          <a:xfrm>
            <a:off x="3962400" y="1295400"/>
            <a:ext cx="6553200" cy="4953000"/>
          </a:xfrm>
        </p:spPr>
        <p:txBody>
          <a:bodyPr/>
          <a:lstStyle/>
          <a:p>
            <a:pPr>
              <a:lnSpc>
                <a:spcPct val="90000"/>
              </a:lnSpc>
              <a:defRPr/>
            </a:pPr>
            <a:r>
              <a:rPr lang="en-US"/>
              <a:t>“holding firmly to the trustworthy message as it has been taught, so that he can encourage others by sound doctrine and refute those who oppose it”</a:t>
            </a:r>
          </a:p>
          <a:p>
            <a:pPr>
              <a:lnSpc>
                <a:spcPct val="90000"/>
              </a:lnSpc>
              <a:defRPr/>
            </a:pPr>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id="{4B422EAB-97DE-432A-B2FF-23AD17D9E9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bg1"/>
                </a:solidFill>
                <a:latin typeface="Arial" panose="020B0604020202020204" pitchFamily="34" charset="0"/>
              </a:defRPr>
            </a:lvl1pPr>
            <a:lvl2pPr marL="742950" indent="-285750" eaLnBrk="0" hangingPunct="0">
              <a:spcBef>
                <a:spcPct val="20000"/>
              </a:spcBef>
              <a:buChar char="–"/>
              <a:defRPr sz="2800" b="1">
                <a:solidFill>
                  <a:schemeClr val="bg1"/>
                </a:solidFill>
                <a:latin typeface="Arial" panose="020B0604020202020204" pitchFamily="34" charset="0"/>
              </a:defRPr>
            </a:lvl2pPr>
            <a:lvl3pPr marL="1143000" indent="-228600" eaLnBrk="0" hangingPunct="0">
              <a:spcBef>
                <a:spcPct val="20000"/>
              </a:spcBef>
              <a:buChar char="•"/>
              <a:defRPr sz="2400" b="1">
                <a:solidFill>
                  <a:schemeClr val="bg1"/>
                </a:solidFill>
                <a:latin typeface="Arial" panose="020B0604020202020204" pitchFamily="34" charset="0"/>
              </a:defRPr>
            </a:lvl3pPr>
            <a:lvl4pPr marL="1600200" indent="-228600" eaLnBrk="0" hangingPunct="0">
              <a:spcBef>
                <a:spcPct val="20000"/>
              </a:spcBef>
              <a:buChar char="–"/>
              <a:defRPr sz="2000" b="1">
                <a:solidFill>
                  <a:schemeClr val="bg1"/>
                </a:solidFill>
                <a:latin typeface="Arial" panose="020B0604020202020204" pitchFamily="34" charset="0"/>
              </a:defRPr>
            </a:lvl4pPr>
            <a:lvl5pPr marL="2057400" indent="-228600" eaLnBrk="0" hangingPunct="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spcBef>
                <a:spcPct val="0"/>
              </a:spcBef>
              <a:buFontTx/>
              <a:buNone/>
            </a:pPr>
            <a:fld id="{A02041E7-5DBC-47D7-B17F-F7D83C1592CF}" type="slidenum">
              <a:rPr lang="en-US" altLang="en-US" sz="1400" b="0">
                <a:solidFill>
                  <a:schemeClr val="tx1"/>
                </a:solidFill>
                <a:latin typeface="Times New Roman" panose="02020603050405020304" pitchFamily="18" charset="0"/>
              </a:rPr>
              <a:pPr>
                <a:spcBef>
                  <a:spcPct val="0"/>
                </a:spcBef>
                <a:buFontTx/>
                <a:buNone/>
              </a:pPr>
              <a:t>26</a:t>
            </a:fld>
            <a:endParaRPr lang="en-US" altLang="en-US" sz="1400" b="0">
              <a:solidFill>
                <a:schemeClr val="tx1"/>
              </a:solidFill>
              <a:latin typeface="Times New Roman" panose="02020603050405020304" pitchFamily="18" charset="0"/>
            </a:endParaRPr>
          </a:p>
        </p:txBody>
      </p:sp>
      <p:sp>
        <p:nvSpPr>
          <p:cNvPr id="9218" name="Rectangle 2">
            <a:extLst>
              <a:ext uri="{FF2B5EF4-FFF2-40B4-BE49-F238E27FC236}">
                <a16:creationId xmlns:a16="http://schemas.microsoft.com/office/drawing/2014/main" id="{23EFD983-007C-4DBB-8A63-15AEFEB4AEFE}"/>
              </a:ext>
            </a:extLst>
          </p:cNvPr>
          <p:cNvSpPr>
            <a:spLocks noGrp="1" noChangeArrowheads="1"/>
          </p:cNvSpPr>
          <p:nvPr>
            <p:ph type="title"/>
          </p:nvPr>
        </p:nvSpPr>
        <p:spPr/>
        <p:txBody>
          <a:bodyPr/>
          <a:lstStyle/>
          <a:p>
            <a:pPr>
              <a:defRPr/>
            </a:pPr>
            <a:r>
              <a:rPr lang="en-US"/>
              <a:t>Character Formation</a:t>
            </a:r>
          </a:p>
        </p:txBody>
      </p:sp>
      <p:sp>
        <p:nvSpPr>
          <p:cNvPr id="9219" name="Rectangle 3">
            <a:extLst>
              <a:ext uri="{FF2B5EF4-FFF2-40B4-BE49-F238E27FC236}">
                <a16:creationId xmlns:a16="http://schemas.microsoft.com/office/drawing/2014/main" id="{142122DA-A2EF-42CE-953F-5C749C8A1F4B}"/>
              </a:ext>
            </a:extLst>
          </p:cNvPr>
          <p:cNvSpPr>
            <a:spLocks noGrp="1" noChangeArrowheads="1"/>
          </p:cNvSpPr>
          <p:nvPr>
            <p:ph type="body" idx="1"/>
          </p:nvPr>
        </p:nvSpPr>
        <p:spPr>
          <a:xfrm>
            <a:off x="3200400" y="1295400"/>
            <a:ext cx="7467600" cy="5334000"/>
          </a:xfrm>
        </p:spPr>
        <p:txBody>
          <a:bodyPr/>
          <a:lstStyle/>
          <a:p>
            <a:pPr>
              <a:lnSpc>
                <a:spcPct val="80000"/>
              </a:lnSpc>
              <a:defRPr/>
            </a:pPr>
            <a:r>
              <a:rPr lang="en-US" sz="2400" dirty="0"/>
              <a:t>The “means of grace” are the Word of God, the fellowship of believers, the sacraments and prayer (Acts 2:42). Most important is the inner work of the Holy Spirit, who makes us like Christ (2 Cor. 3:18).</a:t>
            </a:r>
          </a:p>
          <a:p>
            <a:pPr>
              <a:lnSpc>
                <a:spcPct val="80000"/>
              </a:lnSpc>
              <a:defRPr/>
            </a:pPr>
            <a:r>
              <a:rPr lang="en-US" sz="2400" dirty="0"/>
              <a:t>Paul’s advice for Timothy’s growth as pastor was the public reading of Scripture, preaching and teaching (1 Tim. 4:13). The Word purifies.</a:t>
            </a:r>
          </a:p>
          <a:p>
            <a:pPr>
              <a:lnSpc>
                <a:spcPct val="80000"/>
              </a:lnSpc>
              <a:defRPr/>
            </a:pPr>
            <a:r>
              <a:rPr lang="en-US" sz="2400" dirty="0"/>
              <a:t>The Apostles priorities were “prayer and the ministry of the word” (Acts 6:4).</a:t>
            </a:r>
          </a:p>
          <a:p>
            <a:pPr>
              <a:lnSpc>
                <a:spcPct val="80000"/>
              </a:lnSpc>
              <a:defRPr/>
            </a:pPr>
            <a:r>
              <a:rPr lang="en-US" sz="2400" dirty="0"/>
              <a:t>Obviously, unless a man is saved, he won’t have the required spiritual and character qualifications.  Yet sometimes church leaders aren’t saved. They must be regenerate, or removed.</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983B61A5-1DD2-4EDE-8CC8-96B1A42404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bg1"/>
                </a:solidFill>
                <a:latin typeface="Arial" panose="020B0604020202020204" pitchFamily="34" charset="0"/>
              </a:defRPr>
            </a:lvl1pPr>
            <a:lvl2pPr marL="742950" indent="-285750" eaLnBrk="0" hangingPunct="0">
              <a:spcBef>
                <a:spcPct val="20000"/>
              </a:spcBef>
              <a:buChar char="–"/>
              <a:defRPr sz="2800" b="1">
                <a:solidFill>
                  <a:schemeClr val="bg1"/>
                </a:solidFill>
                <a:latin typeface="Arial" panose="020B0604020202020204" pitchFamily="34" charset="0"/>
              </a:defRPr>
            </a:lvl2pPr>
            <a:lvl3pPr marL="1143000" indent="-228600" eaLnBrk="0" hangingPunct="0">
              <a:spcBef>
                <a:spcPct val="20000"/>
              </a:spcBef>
              <a:buChar char="•"/>
              <a:defRPr sz="2400" b="1">
                <a:solidFill>
                  <a:schemeClr val="bg1"/>
                </a:solidFill>
                <a:latin typeface="Arial" panose="020B0604020202020204" pitchFamily="34" charset="0"/>
              </a:defRPr>
            </a:lvl3pPr>
            <a:lvl4pPr marL="1600200" indent="-228600" eaLnBrk="0" hangingPunct="0">
              <a:spcBef>
                <a:spcPct val="20000"/>
              </a:spcBef>
              <a:buChar char="–"/>
              <a:defRPr sz="2000" b="1">
                <a:solidFill>
                  <a:schemeClr val="bg1"/>
                </a:solidFill>
                <a:latin typeface="Arial" panose="020B0604020202020204" pitchFamily="34" charset="0"/>
              </a:defRPr>
            </a:lvl4pPr>
            <a:lvl5pPr marL="2057400" indent="-228600" eaLnBrk="0" hangingPunct="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spcBef>
                <a:spcPct val="0"/>
              </a:spcBef>
              <a:buFontTx/>
              <a:buNone/>
            </a:pPr>
            <a:fld id="{F68F6AC9-EBFA-45BE-8FFB-47D10796CA8E}" type="slidenum">
              <a:rPr lang="en-US" altLang="en-US" sz="1400" b="0">
                <a:solidFill>
                  <a:schemeClr val="tx1"/>
                </a:solidFill>
                <a:latin typeface="Times New Roman" panose="02020603050405020304" pitchFamily="18" charset="0"/>
              </a:rPr>
              <a:pPr>
                <a:spcBef>
                  <a:spcPct val="0"/>
                </a:spcBef>
                <a:buFontTx/>
                <a:buNone/>
              </a:pPr>
              <a:t>27</a:t>
            </a:fld>
            <a:endParaRPr lang="en-US" altLang="en-US" sz="1400" b="0">
              <a:solidFill>
                <a:schemeClr val="tx1"/>
              </a:solidFill>
              <a:latin typeface="Times New Roman" panose="02020603050405020304" pitchFamily="18" charset="0"/>
            </a:endParaRPr>
          </a:p>
        </p:txBody>
      </p:sp>
      <p:sp>
        <p:nvSpPr>
          <p:cNvPr id="10242" name="Rectangle 2">
            <a:extLst>
              <a:ext uri="{FF2B5EF4-FFF2-40B4-BE49-F238E27FC236}">
                <a16:creationId xmlns:a16="http://schemas.microsoft.com/office/drawing/2014/main" id="{B38495FB-A132-4AFB-8539-97C5A446A659}"/>
              </a:ext>
            </a:extLst>
          </p:cNvPr>
          <p:cNvSpPr>
            <a:spLocks noGrp="1" noChangeArrowheads="1"/>
          </p:cNvSpPr>
          <p:nvPr>
            <p:ph type="title"/>
          </p:nvPr>
        </p:nvSpPr>
        <p:spPr/>
        <p:txBody>
          <a:bodyPr/>
          <a:lstStyle/>
          <a:p>
            <a:pPr>
              <a:defRPr/>
            </a:pPr>
            <a:r>
              <a:rPr lang="en-US"/>
              <a:t>Christ</a:t>
            </a:r>
            <a:r>
              <a:rPr lang="en-US" sz="3600"/>
              <a:t> is our Adequacy</a:t>
            </a:r>
          </a:p>
        </p:txBody>
      </p:sp>
      <p:sp>
        <p:nvSpPr>
          <p:cNvPr id="10243" name="Rectangle 3">
            <a:extLst>
              <a:ext uri="{FF2B5EF4-FFF2-40B4-BE49-F238E27FC236}">
                <a16:creationId xmlns:a16="http://schemas.microsoft.com/office/drawing/2014/main" id="{D9D8B93E-B729-42E8-9400-D455BA8CB714}"/>
              </a:ext>
            </a:extLst>
          </p:cNvPr>
          <p:cNvSpPr>
            <a:spLocks noGrp="1" noChangeArrowheads="1"/>
          </p:cNvSpPr>
          <p:nvPr>
            <p:ph type="body" idx="1"/>
          </p:nvPr>
        </p:nvSpPr>
        <p:spPr>
          <a:xfrm>
            <a:off x="3124200" y="1143000"/>
            <a:ext cx="8001000" cy="5715000"/>
          </a:xfrm>
        </p:spPr>
        <p:txBody>
          <a:bodyPr/>
          <a:lstStyle/>
          <a:p>
            <a:pPr>
              <a:lnSpc>
                <a:spcPct val="80000"/>
              </a:lnSpc>
              <a:defRPr/>
            </a:pPr>
            <a:r>
              <a:rPr lang="en-US" dirty="0"/>
              <a:t>Christ is our sufficiency and our adequacy in ministry (2 Cor. 3:5-6), as well as our standard (Eph. 4:13).</a:t>
            </a:r>
          </a:p>
          <a:p>
            <a:pPr>
              <a:lnSpc>
                <a:spcPct val="80000"/>
              </a:lnSpc>
              <a:defRPr/>
            </a:pPr>
            <a:r>
              <a:rPr lang="en-US" dirty="0"/>
              <a:t>He gives the supernatural gift of pastor/teacher (1 Cor. 12:28), and the gift of leadership (Rom. 12:8), although not necessarily the </a:t>
            </a:r>
            <a:r>
              <a:rPr lang="en-US" i="1" dirty="0"/>
              <a:t>gift</a:t>
            </a:r>
            <a:r>
              <a:rPr lang="en-US" dirty="0"/>
              <a:t> of godliness/character.</a:t>
            </a:r>
          </a:p>
          <a:p>
            <a:pPr>
              <a:lnSpc>
                <a:spcPct val="80000"/>
              </a:lnSpc>
              <a:defRPr/>
            </a:pPr>
            <a:r>
              <a:rPr lang="en-US" dirty="0"/>
              <a:t>God predestines to sanctification all those He foreknew (Rom. 8:29)—those saved.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583FC6AF-86F0-45EF-BC50-BF1E485761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EF772904-E36C-4537-A135-9498BDE21413}" type="slidenum">
              <a:rPr lang="en-US" altLang="en-US" sz="1400" b="0">
                <a:solidFill>
                  <a:schemeClr val="tx1"/>
                </a:solidFill>
                <a:latin typeface="Times New Roman" panose="02020603050405020304" pitchFamily="18" charset="0"/>
              </a:rPr>
              <a:pPr eaLnBrk="1" hangingPunct="1">
                <a:spcBef>
                  <a:spcPct val="0"/>
                </a:spcBef>
                <a:buFontTx/>
                <a:buNone/>
              </a:pPr>
              <a:t>28</a:t>
            </a:fld>
            <a:endParaRPr lang="en-US" altLang="en-US" sz="1400" b="0">
              <a:solidFill>
                <a:schemeClr val="tx1"/>
              </a:solidFill>
              <a:latin typeface="Times New Roman" panose="02020603050405020304" pitchFamily="18" charset="0"/>
            </a:endParaRPr>
          </a:p>
        </p:txBody>
      </p:sp>
      <p:sp>
        <p:nvSpPr>
          <p:cNvPr id="45059" name="Rectangle 2">
            <a:extLst>
              <a:ext uri="{FF2B5EF4-FFF2-40B4-BE49-F238E27FC236}">
                <a16:creationId xmlns:a16="http://schemas.microsoft.com/office/drawing/2014/main" id="{A114A5FA-E6AB-40C2-BF38-23A3C553EE4D}"/>
              </a:ext>
            </a:extLst>
          </p:cNvPr>
          <p:cNvSpPr>
            <a:spLocks noGrp="1" noChangeArrowheads="1"/>
          </p:cNvSpPr>
          <p:nvPr>
            <p:ph type="title"/>
          </p:nvPr>
        </p:nvSpPr>
        <p:spPr/>
        <p:txBody>
          <a:bodyPr/>
          <a:lstStyle/>
          <a:p>
            <a:pPr eaLnBrk="1" hangingPunct="1"/>
            <a:r>
              <a:rPr lang="en-US" altLang="en-US" sz="3600"/>
              <a:t>Leadership Equations</a:t>
            </a:r>
          </a:p>
        </p:txBody>
      </p:sp>
      <p:sp>
        <p:nvSpPr>
          <p:cNvPr id="45060" name="Rectangle 4">
            <a:extLst>
              <a:ext uri="{FF2B5EF4-FFF2-40B4-BE49-F238E27FC236}">
                <a16:creationId xmlns:a16="http://schemas.microsoft.com/office/drawing/2014/main" id="{5174888E-4D93-45A9-A0F3-453C60ED76C0}"/>
              </a:ext>
            </a:extLst>
          </p:cNvPr>
          <p:cNvSpPr>
            <a:spLocks noGrp="1" noChangeArrowheads="1"/>
          </p:cNvSpPr>
          <p:nvPr>
            <p:ph type="body" idx="1"/>
          </p:nvPr>
        </p:nvSpPr>
        <p:spPr>
          <a:xfrm>
            <a:off x="2438400" y="1371600"/>
            <a:ext cx="7391400" cy="5181600"/>
          </a:xfrm>
        </p:spPr>
        <p:txBody>
          <a:bodyPr/>
          <a:lstStyle/>
          <a:p>
            <a:pPr eaLnBrk="1" hangingPunct="1"/>
            <a:r>
              <a:rPr lang="en-US" altLang="en-US" sz="2400"/>
              <a:t>Character 		</a:t>
            </a:r>
            <a:r>
              <a:rPr lang="en-US" altLang="en-US" sz="2400">
                <a:cs typeface="Arial" panose="020B0604020202020204" pitchFamily="34" charset="0"/>
              </a:rPr>
              <a:t>≠ Church leadership</a:t>
            </a:r>
          </a:p>
          <a:p>
            <a:pPr eaLnBrk="1" hangingPunct="1"/>
            <a:r>
              <a:rPr lang="en-US" altLang="en-US" sz="2400">
                <a:cs typeface="Arial" panose="020B0604020202020204" pitchFamily="34" charset="0"/>
              </a:rPr>
              <a:t>Gifting 	  		≠ Church leadership</a:t>
            </a:r>
          </a:p>
          <a:p>
            <a:pPr eaLnBrk="1" hangingPunct="1"/>
            <a:r>
              <a:rPr lang="en-US" altLang="en-US" sz="2400">
                <a:cs typeface="Arial" panose="020B0604020202020204" pitchFamily="34" charset="0"/>
              </a:rPr>
              <a:t>Natural ability (education, business skills, personality, etc.)	≠  Church leadership</a:t>
            </a:r>
          </a:p>
          <a:p>
            <a:pPr eaLnBrk="1" hangingPunct="1"/>
            <a:r>
              <a:rPr lang="en-US" altLang="en-US" sz="2400"/>
              <a:t>Character + gifting= Church leadership</a:t>
            </a:r>
          </a:p>
          <a:p>
            <a:pPr eaLnBrk="1" hangingPunct="1"/>
            <a:r>
              <a:rPr lang="en-US" altLang="en-US" sz="2400">
                <a:cs typeface="Arial" panose="020B0604020202020204" pitchFamily="34" charset="0"/>
              </a:rPr>
              <a:t>The spiritual and moral tone for the entire church tend to be ≤ that of the senior pastor  He is the </a:t>
            </a:r>
            <a:r>
              <a:rPr lang="en-US" altLang="en-US" sz="2400" u="sng">
                <a:cs typeface="Arial" panose="020B0604020202020204" pitchFamily="34" charset="0"/>
              </a:rPr>
              <a:t>example</a:t>
            </a:r>
            <a:r>
              <a:rPr lang="en-US" altLang="en-US" sz="2400">
                <a:cs typeface="Arial" panose="020B0604020202020204" pitchFamily="34" charset="0"/>
              </a:rPr>
              <a:t> or the </a:t>
            </a:r>
            <a:r>
              <a:rPr lang="en-US" altLang="en-US" sz="2400" u="sng">
                <a:cs typeface="Arial" panose="020B0604020202020204" pitchFamily="34" charset="0"/>
              </a:rPr>
              <a:t>excuse</a:t>
            </a:r>
            <a:r>
              <a:rPr lang="en-US" altLang="en-US" sz="2400">
                <a:cs typeface="Arial" panose="020B0604020202020204" pitchFamily="34" charset="0"/>
              </a:rPr>
              <a:t> (Matt. 10:25). </a:t>
            </a:r>
          </a:p>
          <a:p>
            <a:pPr eaLnBrk="1" hangingPunct="1"/>
            <a:r>
              <a:rPr lang="en-US" altLang="en-US" sz="2400"/>
              <a:t>Administration	</a:t>
            </a:r>
            <a:r>
              <a:rPr lang="en-US" altLang="en-US" sz="2400">
                <a:cs typeface="Arial" panose="020B0604020202020204" pitchFamily="34" charset="0"/>
              </a:rPr>
              <a:t>≠  Leadership</a:t>
            </a:r>
          </a:p>
          <a:p>
            <a:pPr eaLnBrk="1" hangingPunct="1"/>
            <a:endParaRPr lang="en-US" altLang="en-US" sz="2400">
              <a:cs typeface="Arial" panose="020B0604020202020204" pitchFamily="34" charset="0"/>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C96F70AE-600E-4F53-AC2F-505F41F2A1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81F3ED12-46A4-4F12-ACB4-80AA202AEE01}" type="slidenum">
              <a:rPr lang="en-US" altLang="en-US" sz="1400" b="0">
                <a:solidFill>
                  <a:schemeClr val="tx1"/>
                </a:solidFill>
                <a:latin typeface="Times New Roman" panose="02020603050405020304" pitchFamily="18" charset="0"/>
              </a:rPr>
              <a:pPr eaLnBrk="1" hangingPunct="1">
                <a:spcBef>
                  <a:spcPct val="0"/>
                </a:spcBef>
                <a:buFontTx/>
                <a:buNone/>
              </a:pPr>
              <a:t>29</a:t>
            </a:fld>
            <a:endParaRPr lang="en-US" altLang="en-US" sz="1400" b="0">
              <a:solidFill>
                <a:schemeClr val="tx1"/>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7B4F0BAB-A02E-424F-8E36-0615A250ABDC}"/>
              </a:ext>
            </a:extLst>
          </p:cNvPr>
          <p:cNvSpPr>
            <a:spLocks noGrp="1" noChangeArrowheads="1"/>
          </p:cNvSpPr>
          <p:nvPr>
            <p:ph type="title"/>
          </p:nvPr>
        </p:nvSpPr>
        <p:spPr/>
        <p:txBody>
          <a:bodyPr/>
          <a:lstStyle/>
          <a:p>
            <a:pPr eaLnBrk="1" hangingPunct="1"/>
            <a:r>
              <a:rPr lang="en-US" altLang="en-US" sz="3600"/>
              <a:t>Administration</a:t>
            </a:r>
          </a:p>
        </p:txBody>
      </p:sp>
      <p:sp>
        <p:nvSpPr>
          <p:cNvPr id="46084" name="Rectangle 3">
            <a:extLst>
              <a:ext uri="{FF2B5EF4-FFF2-40B4-BE49-F238E27FC236}">
                <a16:creationId xmlns:a16="http://schemas.microsoft.com/office/drawing/2014/main" id="{C7DAF1FA-C2FC-46B5-8EC1-9F365222AC0D}"/>
              </a:ext>
            </a:extLst>
          </p:cNvPr>
          <p:cNvSpPr>
            <a:spLocks noGrp="1" noChangeArrowheads="1"/>
          </p:cNvSpPr>
          <p:nvPr>
            <p:ph type="body" idx="1"/>
          </p:nvPr>
        </p:nvSpPr>
        <p:spPr>
          <a:xfrm>
            <a:off x="1981200" y="1447800"/>
            <a:ext cx="8229600" cy="5105400"/>
          </a:xfrm>
        </p:spPr>
        <p:txBody>
          <a:bodyPr/>
          <a:lstStyle/>
          <a:p>
            <a:pPr eaLnBrk="1" hangingPunct="1">
              <a:lnSpc>
                <a:spcPct val="90000"/>
              </a:lnSpc>
            </a:pPr>
            <a:r>
              <a:rPr lang="en-US" altLang="en-US" sz="2400"/>
              <a:t>Various Hebrew and Greek words for leadership concern being the “one out in front” </a:t>
            </a:r>
            <a:r>
              <a:rPr lang="en-US" altLang="en-US" sz="1600"/>
              <a:t>(“nageeth”-BDB, p. 617),</a:t>
            </a:r>
            <a:r>
              <a:rPr lang="en-US" altLang="en-US" sz="2400"/>
              <a:t> to “lead” and “guide” </a:t>
            </a:r>
            <a:r>
              <a:rPr lang="en-US" altLang="en-US" sz="1600"/>
              <a:t>(“nachath”)</a:t>
            </a:r>
            <a:r>
              <a:rPr lang="en-US" altLang="en-US" sz="2400"/>
              <a:t> and “carry into” </a:t>
            </a:r>
            <a:r>
              <a:rPr lang="en-US" altLang="en-US" sz="1600"/>
              <a:t>(“eisphero”).  </a:t>
            </a:r>
            <a:r>
              <a:rPr lang="en-US" altLang="en-US" sz="2400"/>
              <a:t>Other words denote ruling </a:t>
            </a:r>
            <a:r>
              <a:rPr lang="en-US" altLang="en-US" sz="1600"/>
              <a:t>(“prostemi”, “mashal”).</a:t>
            </a:r>
          </a:p>
          <a:p>
            <a:pPr eaLnBrk="1" hangingPunct="1">
              <a:lnSpc>
                <a:spcPct val="90000"/>
              </a:lnSpc>
            </a:pPr>
            <a:r>
              <a:rPr lang="en-US" altLang="en-US" sz="2400"/>
              <a:t>The word for </a:t>
            </a:r>
            <a:r>
              <a:rPr lang="en-US" altLang="en-US" sz="2400" b="0"/>
              <a:t>manage</a:t>
            </a:r>
            <a:r>
              <a:rPr lang="en-US" altLang="en-US" sz="2400"/>
              <a:t> </a:t>
            </a:r>
            <a:r>
              <a:rPr lang="en-US" altLang="en-US" sz="1600"/>
              <a:t>(“hodaygayo”)</a:t>
            </a:r>
            <a:r>
              <a:rPr lang="en-US" altLang="en-US" sz="2400"/>
              <a:t> is a seafaring word denoting steering a ship so as to stay on course.  The leader sets the course and the administrator makes sure followers keep on course. </a:t>
            </a:r>
          </a:p>
          <a:p>
            <a:pPr lvl="1" eaLnBrk="1" hangingPunct="1">
              <a:lnSpc>
                <a:spcPct val="90000"/>
              </a:lnSpc>
            </a:pPr>
            <a:r>
              <a:rPr lang="en-US" altLang="en-US" sz="2000"/>
              <a:t>Jesus spent much time in solitary prayer (Lk. 9:18; Mk. 1:35, cf. Matt. 14:23)—partly for guidance, as in selection of the 12. </a:t>
            </a:r>
          </a:p>
          <a:p>
            <a:pPr lvl="1" eaLnBrk="1" hangingPunct="1">
              <a:lnSpc>
                <a:spcPct val="90000"/>
              </a:lnSpc>
            </a:pPr>
            <a:r>
              <a:rPr lang="en-US" altLang="en-US" sz="2000"/>
              <a:t>We need minds indexed to God for guidance (Rom. 12:1-2).</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AD264A27-8375-4435-B5A3-6B50159643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6B9B2D27-E83D-4E6B-BFD7-5AF13D5CA154}" type="slidenum">
              <a:rPr lang="en-US" altLang="en-US" sz="1400" b="0">
                <a:solidFill>
                  <a:schemeClr val="tx1"/>
                </a:solidFill>
                <a:latin typeface="Times New Roman" panose="02020603050405020304" pitchFamily="18" charset="0"/>
              </a:rPr>
              <a:pPr eaLnBrk="1" hangingPunct="1">
                <a:spcBef>
                  <a:spcPct val="0"/>
                </a:spcBef>
                <a:buFontTx/>
                <a:buNone/>
              </a:pPr>
              <a:t>3</a:t>
            </a:fld>
            <a:endParaRPr lang="en-US" altLang="en-US" sz="1400" b="0">
              <a:solidFill>
                <a:schemeClr val="tx1"/>
              </a:solidFill>
              <a:latin typeface="Times New Roman" panose="02020603050405020304" pitchFamily="18" charset="0"/>
            </a:endParaRPr>
          </a:p>
        </p:txBody>
      </p:sp>
      <p:sp>
        <p:nvSpPr>
          <p:cNvPr id="19459" name="Rectangle 2">
            <a:extLst>
              <a:ext uri="{FF2B5EF4-FFF2-40B4-BE49-F238E27FC236}">
                <a16:creationId xmlns:a16="http://schemas.microsoft.com/office/drawing/2014/main" id="{92717BDE-3B16-4715-A373-F43E16B6074C}"/>
              </a:ext>
            </a:extLst>
          </p:cNvPr>
          <p:cNvSpPr>
            <a:spLocks noGrp="1" noChangeArrowheads="1"/>
          </p:cNvSpPr>
          <p:nvPr>
            <p:ph type="title"/>
          </p:nvPr>
        </p:nvSpPr>
        <p:spPr/>
        <p:txBody>
          <a:bodyPr/>
          <a:lstStyle/>
          <a:p>
            <a:pPr eaLnBrk="1" hangingPunct="1"/>
            <a:r>
              <a:rPr lang="en-US" altLang="en-US"/>
              <a:t>Goal Development</a:t>
            </a:r>
          </a:p>
        </p:txBody>
      </p:sp>
      <p:sp>
        <p:nvSpPr>
          <p:cNvPr id="19460" name="Rectangle 3">
            <a:extLst>
              <a:ext uri="{FF2B5EF4-FFF2-40B4-BE49-F238E27FC236}">
                <a16:creationId xmlns:a16="http://schemas.microsoft.com/office/drawing/2014/main" id="{A36AD5D0-5E6A-4740-AFB9-96339E0466F5}"/>
              </a:ext>
            </a:extLst>
          </p:cNvPr>
          <p:cNvSpPr>
            <a:spLocks noGrp="1" noChangeArrowheads="1"/>
          </p:cNvSpPr>
          <p:nvPr>
            <p:ph type="body" idx="1"/>
          </p:nvPr>
        </p:nvSpPr>
        <p:spPr/>
        <p:txBody>
          <a:bodyPr/>
          <a:lstStyle/>
          <a:p>
            <a:pPr eaLnBrk="1" hangingPunct="1"/>
            <a:r>
              <a:rPr lang="en-US" altLang="en-US"/>
              <a:t>God sometimes  lays a matter on our heart</a:t>
            </a:r>
          </a:p>
          <a:p>
            <a:pPr lvl="1" eaLnBrk="1" hangingPunct="1"/>
            <a:r>
              <a:rPr lang="en-US" altLang="en-US"/>
              <a:t>Nehemiah 2:12</a:t>
            </a:r>
          </a:p>
          <a:p>
            <a:pPr eaLnBrk="1" hangingPunct="1"/>
            <a:r>
              <a:rPr lang="en-US" altLang="en-US"/>
              <a:t>Or an idea turns gradually into a conviction (J.I. Packer).</a:t>
            </a:r>
          </a:p>
          <a:p>
            <a:pPr eaLnBrk="1" hangingPunct="1"/>
            <a:r>
              <a:rPr lang="en-US" altLang="en-US"/>
              <a:t>We have sufficient faith to pursue the goal (Rom. 14:23)</a:t>
            </a:r>
          </a:p>
          <a:p>
            <a:pPr eaLnBrk="1" hangingPunct="1"/>
            <a:r>
              <a:rPr lang="en-US" altLang="en-US"/>
              <a:t>God confirms His direction by His financial provision. </a:t>
            </a:r>
          </a:p>
          <a:p>
            <a:pPr lvl="1" eaLnBrk="1" hangingPunct="1"/>
            <a:r>
              <a:rPr lang="en-US" altLang="en-US"/>
              <a:t>Isaiah 66:9</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a:extLst>
              <a:ext uri="{FF2B5EF4-FFF2-40B4-BE49-F238E27FC236}">
                <a16:creationId xmlns:a16="http://schemas.microsoft.com/office/drawing/2014/main" id="{83B2AAFB-5F85-4052-8980-0258B15F69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1A93C196-DA6A-49E2-92D0-E19E611ED0CF}" type="slidenum">
              <a:rPr lang="en-US" altLang="en-US" sz="1400" b="0">
                <a:solidFill>
                  <a:schemeClr val="tx1"/>
                </a:solidFill>
                <a:latin typeface="Times New Roman" panose="02020603050405020304" pitchFamily="18" charset="0"/>
              </a:rPr>
              <a:pPr eaLnBrk="1" hangingPunct="1">
                <a:spcBef>
                  <a:spcPct val="0"/>
                </a:spcBef>
                <a:buFontTx/>
                <a:buNone/>
              </a:pPr>
              <a:t>30</a:t>
            </a:fld>
            <a:endParaRPr lang="en-US" altLang="en-US" sz="1400" b="0">
              <a:solidFill>
                <a:schemeClr val="tx1"/>
              </a:solidFill>
              <a:latin typeface="Times New Roman" panose="02020603050405020304" pitchFamily="18" charset="0"/>
            </a:endParaRPr>
          </a:p>
        </p:txBody>
      </p:sp>
      <p:sp>
        <p:nvSpPr>
          <p:cNvPr id="47107" name="Rectangle 2">
            <a:extLst>
              <a:ext uri="{FF2B5EF4-FFF2-40B4-BE49-F238E27FC236}">
                <a16:creationId xmlns:a16="http://schemas.microsoft.com/office/drawing/2014/main" id="{D855328B-FAC1-43DA-8631-936AB60226C0}"/>
              </a:ext>
            </a:extLst>
          </p:cNvPr>
          <p:cNvSpPr>
            <a:spLocks noGrp="1" noChangeArrowheads="1"/>
          </p:cNvSpPr>
          <p:nvPr>
            <p:ph type="title"/>
          </p:nvPr>
        </p:nvSpPr>
        <p:spPr/>
        <p:txBody>
          <a:bodyPr/>
          <a:lstStyle/>
          <a:p>
            <a:pPr eaLnBrk="1" hangingPunct="1"/>
            <a:r>
              <a:rPr lang="en-US" altLang="en-US"/>
              <a:t>Church Polity</a:t>
            </a:r>
          </a:p>
        </p:txBody>
      </p:sp>
      <p:sp>
        <p:nvSpPr>
          <p:cNvPr id="47108" name="Rectangle 3">
            <a:extLst>
              <a:ext uri="{FF2B5EF4-FFF2-40B4-BE49-F238E27FC236}">
                <a16:creationId xmlns:a16="http://schemas.microsoft.com/office/drawing/2014/main" id="{FE94DD7F-DA3E-401A-9EAA-77A913B280B8}"/>
              </a:ext>
            </a:extLst>
          </p:cNvPr>
          <p:cNvSpPr>
            <a:spLocks noGrp="1" noChangeArrowheads="1"/>
          </p:cNvSpPr>
          <p:nvPr>
            <p:ph type="body" idx="1"/>
          </p:nvPr>
        </p:nvSpPr>
        <p:spPr>
          <a:xfrm>
            <a:off x="2133600" y="1371600"/>
            <a:ext cx="7696200" cy="5257800"/>
          </a:xfrm>
        </p:spPr>
        <p:txBody>
          <a:bodyPr/>
          <a:lstStyle/>
          <a:p>
            <a:pPr eaLnBrk="1" hangingPunct="1"/>
            <a:r>
              <a:rPr lang="en-US" altLang="en-US"/>
              <a:t>A watershed issue is the form of church governance. If your church has elders (ruling and teaching) and deacons (Acts 6:2-3), roles are more clearly defined.</a:t>
            </a:r>
          </a:p>
          <a:p>
            <a:pPr lvl="1" eaLnBrk="1" hangingPunct="1"/>
            <a:r>
              <a:rPr lang="en-US" altLang="en-US"/>
              <a:t>Otherwise there may be confusion as to what responsibilities deacons have, in contrast to trustees, for example.</a:t>
            </a:r>
          </a:p>
          <a:p>
            <a:pPr lvl="1" eaLnBrk="1" hangingPunct="1">
              <a:buFontTx/>
              <a:buNone/>
            </a:pPr>
            <a:endParaRPr lang="en-US"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F069C7AD-0D3E-45C1-A8DA-374A9DA57B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A13757F0-0A07-4EC1-9E36-B49830583FE5}" type="slidenum">
              <a:rPr lang="en-US" altLang="en-US" sz="1400" b="0">
                <a:solidFill>
                  <a:schemeClr val="tx1"/>
                </a:solidFill>
                <a:latin typeface="Times New Roman" panose="02020603050405020304" pitchFamily="18" charset="0"/>
              </a:rPr>
              <a:pPr eaLnBrk="1" hangingPunct="1">
                <a:spcBef>
                  <a:spcPct val="0"/>
                </a:spcBef>
                <a:buFontTx/>
                <a:buNone/>
              </a:pPr>
              <a:t>31</a:t>
            </a:fld>
            <a:endParaRPr lang="en-US" altLang="en-US" sz="1400" b="0">
              <a:solidFill>
                <a:schemeClr val="tx1"/>
              </a:solidFill>
              <a:latin typeface="Times New Roman" panose="02020603050405020304" pitchFamily="18" charset="0"/>
            </a:endParaRPr>
          </a:p>
        </p:txBody>
      </p:sp>
      <p:sp>
        <p:nvSpPr>
          <p:cNvPr id="48131" name="Rectangle 2">
            <a:extLst>
              <a:ext uri="{FF2B5EF4-FFF2-40B4-BE49-F238E27FC236}">
                <a16:creationId xmlns:a16="http://schemas.microsoft.com/office/drawing/2014/main" id="{1B636543-C871-400B-8FB2-B10E40755A71}"/>
              </a:ext>
            </a:extLst>
          </p:cNvPr>
          <p:cNvSpPr>
            <a:spLocks noGrp="1" noChangeArrowheads="1"/>
          </p:cNvSpPr>
          <p:nvPr>
            <p:ph type="title"/>
          </p:nvPr>
        </p:nvSpPr>
        <p:spPr/>
        <p:txBody>
          <a:bodyPr/>
          <a:lstStyle/>
          <a:p>
            <a:pPr eaLnBrk="1" hangingPunct="1"/>
            <a:r>
              <a:rPr lang="en-US" altLang="en-US"/>
              <a:t>Elders and Deacons</a:t>
            </a:r>
          </a:p>
        </p:txBody>
      </p:sp>
      <p:sp>
        <p:nvSpPr>
          <p:cNvPr id="48132" name="Rectangle 3">
            <a:extLst>
              <a:ext uri="{FF2B5EF4-FFF2-40B4-BE49-F238E27FC236}">
                <a16:creationId xmlns:a16="http://schemas.microsoft.com/office/drawing/2014/main" id="{69141BD0-916F-4A7F-8CEB-2152A3D42914}"/>
              </a:ext>
            </a:extLst>
          </p:cNvPr>
          <p:cNvSpPr>
            <a:spLocks noGrp="1" noChangeArrowheads="1"/>
          </p:cNvSpPr>
          <p:nvPr>
            <p:ph type="body" idx="1"/>
          </p:nvPr>
        </p:nvSpPr>
        <p:spPr>
          <a:xfrm>
            <a:off x="1828800" y="1143000"/>
            <a:ext cx="8610600" cy="5334000"/>
          </a:xfrm>
        </p:spPr>
        <p:txBody>
          <a:bodyPr/>
          <a:lstStyle/>
          <a:p>
            <a:pPr eaLnBrk="1" hangingPunct="1"/>
            <a:r>
              <a:rPr lang="en-US" altLang="en-US" sz="2400"/>
              <a:t>More than one elder per church is indicated at Titus 1:5, where elders (plural) were commanded to be appointed in all the cities of Crete. Normally there was 1 church per city at that time.</a:t>
            </a:r>
          </a:p>
          <a:p>
            <a:pPr eaLnBrk="1" hangingPunct="1"/>
            <a:r>
              <a:rPr lang="en-US" altLang="en-US" sz="2400"/>
              <a:t>Having several ruling elders together with the elder-pastor (and deacons) provides to the pastor counselors and a buffer between the congregation and the pastor. Your decisions are joint decisions. </a:t>
            </a:r>
          </a:p>
          <a:p>
            <a:pPr lvl="1" eaLnBrk="1" hangingPunct="1"/>
            <a:r>
              <a:rPr lang="en-US" altLang="en-US" sz="2000"/>
              <a:t>The pastor also has built-in accountability.</a:t>
            </a:r>
          </a:p>
          <a:p>
            <a:pPr eaLnBrk="1" hangingPunct="1"/>
            <a:r>
              <a:rPr lang="en-US" altLang="en-US" sz="2400"/>
              <a:t>It provides for smooth church functioning in the pastor’s absence.</a:t>
            </a:r>
          </a:p>
          <a:p>
            <a:pPr eaLnBrk="1" hangingPunct="1"/>
            <a:endParaRPr lang="en-US" altLang="en-US" sz="24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a:extLst>
              <a:ext uri="{FF2B5EF4-FFF2-40B4-BE49-F238E27FC236}">
                <a16:creationId xmlns:a16="http://schemas.microsoft.com/office/drawing/2014/main" id="{AED8E631-780F-4F00-A307-E46310AEB1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F00C7B32-C663-4E50-97A0-CF53A06193D5}" type="slidenum">
              <a:rPr lang="en-US" altLang="en-US" sz="1400" b="0">
                <a:solidFill>
                  <a:schemeClr val="tx1"/>
                </a:solidFill>
                <a:latin typeface="Times New Roman" panose="02020603050405020304" pitchFamily="18" charset="0"/>
              </a:rPr>
              <a:pPr eaLnBrk="1" hangingPunct="1">
                <a:spcBef>
                  <a:spcPct val="0"/>
                </a:spcBef>
                <a:buFontTx/>
                <a:buNone/>
              </a:pPr>
              <a:t>32</a:t>
            </a:fld>
            <a:endParaRPr lang="en-US" altLang="en-US" sz="1400" b="0">
              <a:solidFill>
                <a:schemeClr val="tx1"/>
              </a:solidFill>
              <a:latin typeface="Times New Roman" panose="02020603050405020304" pitchFamily="18" charset="0"/>
            </a:endParaRPr>
          </a:p>
        </p:txBody>
      </p:sp>
      <p:sp>
        <p:nvSpPr>
          <p:cNvPr id="49155" name="Rectangle 2">
            <a:extLst>
              <a:ext uri="{FF2B5EF4-FFF2-40B4-BE49-F238E27FC236}">
                <a16:creationId xmlns:a16="http://schemas.microsoft.com/office/drawing/2014/main" id="{265D1FD5-EF9D-47A8-8278-AA02FA5CC931}"/>
              </a:ext>
            </a:extLst>
          </p:cNvPr>
          <p:cNvSpPr>
            <a:spLocks noGrp="1" noChangeArrowheads="1"/>
          </p:cNvSpPr>
          <p:nvPr>
            <p:ph type="title"/>
          </p:nvPr>
        </p:nvSpPr>
        <p:spPr/>
        <p:txBody>
          <a:bodyPr/>
          <a:lstStyle/>
          <a:p>
            <a:pPr eaLnBrk="1" hangingPunct="1"/>
            <a:r>
              <a:rPr lang="en-US" altLang="en-US"/>
              <a:t>Bishops</a:t>
            </a:r>
          </a:p>
        </p:txBody>
      </p:sp>
      <p:sp>
        <p:nvSpPr>
          <p:cNvPr id="49156" name="Rectangle 3">
            <a:extLst>
              <a:ext uri="{FF2B5EF4-FFF2-40B4-BE49-F238E27FC236}">
                <a16:creationId xmlns:a16="http://schemas.microsoft.com/office/drawing/2014/main" id="{CCE38731-2DFE-4920-8EB2-51A113CE49EE}"/>
              </a:ext>
            </a:extLst>
          </p:cNvPr>
          <p:cNvSpPr>
            <a:spLocks noGrp="1" noChangeArrowheads="1"/>
          </p:cNvSpPr>
          <p:nvPr>
            <p:ph type="body" idx="1"/>
          </p:nvPr>
        </p:nvSpPr>
        <p:spPr>
          <a:xfrm>
            <a:off x="1981200" y="1371600"/>
            <a:ext cx="8458200" cy="4648200"/>
          </a:xfrm>
        </p:spPr>
        <p:txBody>
          <a:bodyPr/>
          <a:lstStyle/>
          <a:p>
            <a:pPr eaLnBrk="1" hangingPunct="1"/>
            <a:r>
              <a:rPr lang="en-US" altLang="en-US"/>
              <a:t>“Elder” and “bishop” are used synonymously in Titus 1:6 (presbyter and bishop). Bishop is translated “overseer” in the NIV.</a:t>
            </a:r>
          </a:p>
          <a:p>
            <a:pPr eaLnBrk="1" hangingPunct="1"/>
            <a:r>
              <a:rPr lang="en-US" altLang="en-US"/>
              <a:t>Traditionally, bishops became the overseers of the Christians in a particular city—the bishop of Rome, Antioch, Alexandria, Ephesus, etc.</a:t>
            </a:r>
          </a:p>
          <a:p>
            <a:pPr eaLnBrk="1" hangingPunct="1"/>
            <a:r>
              <a:rPr lang="en-US" altLang="en-US"/>
              <a:t>In the US, it has become a prized and sometimes proud title for pastors.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a:extLst>
              <a:ext uri="{FF2B5EF4-FFF2-40B4-BE49-F238E27FC236}">
                <a16:creationId xmlns:a16="http://schemas.microsoft.com/office/drawing/2014/main" id="{184ECA36-3298-4BB0-AE7B-819A839EA3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46F9C601-5BA6-421D-8D39-83B7DF3A3742}" type="slidenum">
              <a:rPr lang="en-US" altLang="en-US" sz="1400" b="0">
                <a:solidFill>
                  <a:schemeClr val="tx1"/>
                </a:solidFill>
                <a:latin typeface="Times New Roman" panose="02020603050405020304" pitchFamily="18" charset="0"/>
              </a:rPr>
              <a:pPr eaLnBrk="1" hangingPunct="1">
                <a:spcBef>
                  <a:spcPct val="0"/>
                </a:spcBef>
                <a:buFontTx/>
                <a:buNone/>
              </a:pPr>
              <a:t>33</a:t>
            </a:fld>
            <a:endParaRPr lang="en-US" altLang="en-US" sz="1400" b="0">
              <a:solidFill>
                <a:schemeClr val="tx1"/>
              </a:solidFill>
              <a:latin typeface="Times New Roman" panose="02020603050405020304" pitchFamily="18" charset="0"/>
            </a:endParaRPr>
          </a:p>
        </p:txBody>
      </p:sp>
      <p:sp>
        <p:nvSpPr>
          <p:cNvPr id="50179" name="Rectangle 2">
            <a:extLst>
              <a:ext uri="{FF2B5EF4-FFF2-40B4-BE49-F238E27FC236}">
                <a16:creationId xmlns:a16="http://schemas.microsoft.com/office/drawing/2014/main" id="{F281CA0D-8F07-44B3-8EFA-3F53D1FA2DCC}"/>
              </a:ext>
            </a:extLst>
          </p:cNvPr>
          <p:cNvSpPr>
            <a:spLocks noGrp="1" noChangeArrowheads="1"/>
          </p:cNvSpPr>
          <p:nvPr>
            <p:ph type="title"/>
          </p:nvPr>
        </p:nvSpPr>
        <p:spPr/>
        <p:txBody>
          <a:bodyPr/>
          <a:lstStyle/>
          <a:p>
            <a:pPr eaLnBrk="1" hangingPunct="1"/>
            <a:r>
              <a:rPr lang="en-US" altLang="en-US"/>
              <a:t>Deacons</a:t>
            </a:r>
          </a:p>
        </p:txBody>
      </p:sp>
      <p:sp>
        <p:nvSpPr>
          <p:cNvPr id="50180" name="Rectangle 3">
            <a:extLst>
              <a:ext uri="{FF2B5EF4-FFF2-40B4-BE49-F238E27FC236}">
                <a16:creationId xmlns:a16="http://schemas.microsoft.com/office/drawing/2014/main" id="{D37047A9-E281-413C-8A8E-0D3EFDE97AC9}"/>
              </a:ext>
            </a:extLst>
          </p:cNvPr>
          <p:cNvSpPr>
            <a:spLocks noGrp="1" noChangeArrowheads="1"/>
          </p:cNvSpPr>
          <p:nvPr>
            <p:ph type="body" idx="1"/>
          </p:nvPr>
        </p:nvSpPr>
        <p:spPr/>
        <p:txBody>
          <a:bodyPr/>
          <a:lstStyle/>
          <a:p>
            <a:pPr eaLnBrk="1" hangingPunct="1"/>
            <a:r>
              <a:rPr lang="en-US" altLang="en-US"/>
              <a:t>Deacons have the oversight of mercy ministry, originating from Acts 6:1-6. </a:t>
            </a:r>
          </a:p>
          <a:p>
            <a:pPr lvl="1" eaLnBrk="1" hangingPunct="1"/>
            <a:r>
              <a:rPr lang="en-US" altLang="en-US"/>
              <a:t>They help widows</a:t>
            </a:r>
          </a:p>
          <a:p>
            <a:pPr lvl="1" eaLnBrk="1" hangingPunct="1"/>
            <a:r>
              <a:rPr lang="en-US" altLang="en-US"/>
              <a:t>Keep the church property maintained</a:t>
            </a:r>
          </a:p>
          <a:p>
            <a:pPr lvl="1" eaLnBrk="1" hangingPunct="1"/>
            <a:r>
              <a:rPr lang="en-US" altLang="en-US"/>
              <a:t>Help church members with physical needs</a:t>
            </a:r>
          </a:p>
          <a:p>
            <a:pPr lvl="1" eaLnBrk="1" hangingPunct="1"/>
            <a:r>
              <a:rPr lang="en-US" altLang="en-US"/>
              <a:t>Distribute funds to the needy</a:t>
            </a:r>
          </a:p>
          <a:p>
            <a:pPr eaLnBrk="1" hangingPunct="1"/>
            <a:r>
              <a:rPr lang="en-US" altLang="en-US"/>
              <a:t>The qualifications of deacons are listed at 1 Tim. 3:8-13.</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8C7648D-E1B6-4FEE-9183-74EC89113AB5}"/>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DA243FED-0BE2-45A2-A041-ECC3404502D7}" type="slidenum">
              <a:rPr lang="en-US" altLang="en-US" sz="1000" b="0">
                <a:solidFill>
                  <a:schemeClr val="tx1"/>
                </a:solidFill>
              </a:rPr>
              <a:pPr eaLnBrk="1" hangingPunct="1"/>
              <a:t>34</a:t>
            </a:fld>
            <a:endParaRPr lang="en-US" altLang="en-US" sz="1000" b="0">
              <a:solidFill>
                <a:schemeClr val="tx1"/>
              </a:solidFill>
            </a:endParaRPr>
          </a:p>
        </p:txBody>
      </p:sp>
      <p:sp>
        <p:nvSpPr>
          <p:cNvPr id="11266" name="Rectangle 2">
            <a:extLst>
              <a:ext uri="{FF2B5EF4-FFF2-40B4-BE49-F238E27FC236}">
                <a16:creationId xmlns:a16="http://schemas.microsoft.com/office/drawing/2014/main" id="{591530D9-E452-4FB3-9432-8F1B1BBFB7C3}"/>
              </a:ext>
            </a:extLst>
          </p:cNvPr>
          <p:cNvSpPr>
            <a:spLocks noGrp="1" noChangeArrowheads="1"/>
          </p:cNvSpPr>
          <p:nvPr>
            <p:ph type="title"/>
          </p:nvPr>
        </p:nvSpPr>
        <p:spPr>
          <a:xfrm>
            <a:off x="1981200" y="158750"/>
            <a:ext cx="8229600" cy="831850"/>
          </a:xfrm>
        </p:spPr>
        <p:txBody>
          <a:bodyPr/>
          <a:lstStyle/>
          <a:p>
            <a:pPr eaLnBrk="1" hangingPunct="1">
              <a:defRPr/>
            </a:pPr>
            <a:r>
              <a:rPr lang="en-US"/>
              <a:t>The School of Christ</a:t>
            </a:r>
          </a:p>
        </p:txBody>
      </p:sp>
      <p:sp>
        <p:nvSpPr>
          <p:cNvPr id="11267" name="Rectangle 3">
            <a:extLst>
              <a:ext uri="{FF2B5EF4-FFF2-40B4-BE49-F238E27FC236}">
                <a16:creationId xmlns:a16="http://schemas.microsoft.com/office/drawing/2014/main" id="{9F32C76F-50D1-401C-898C-70938984F464}"/>
              </a:ext>
            </a:extLst>
          </p:cNvPr>
          <p:cNvSpPr>
            <a:spLocks noGrp="1" noChangeArrowheads="1"/>
          </p:cNvSpPr>
          <p:nvPr>
            <p:ph type="body" idx="1"/>
          </p:nvPr>
        </p:nvSpPr>
        <p:spPr>
          <a:xfrm>
            <a:off x="1828800" y="1524000"/>
            <a:ext cx="8229600" cy="5105400"/>
          </a:xfrm>
        </p:spPr>
        <p:txBody>
          <a:bodyPr/>
          <a:lstStyle/>
          <a:p>
            <a:pPr eaLnBrk="1" hangingPunct="1">
              <a:lnSpc>
                <a:spcPct val="90000"/>
              </a:lnSpc>
              <a:defRPr/>
            </a:pPr>
            <a:r>
              <a:rPr lang="en-US" sz="2400"/>
              <a:t>“Amazing as it may seem, all Jesus did to teach these men [the apostles] His way was to draw them close to Himself.  He was His own school and curriculum.”</a:t>
            </a:r>
          </a:p>
          <a:p>
            <a:pPr lvl="1" eaLnBrk="1" hangingPunct="1">
              <a:lnSpc>
                <a:spcPct val="90000"/>
              </a:lnSpc>
              <a:defRPr/>
            </a:pPr>
            <a:r>
              <a:rPr lang="en-US"/>
              <a:t>Robert Coleman, </a:t>
            </a:r>
            <a:r>
              <a:rPr lang="en-US" i="1"/>
              <a:t>The Master Plan of Evangelism</a:t>
            </a:r>
            <a:r>
              <a:rPr lang="en-US"/>
              <a:t>, p. 38</a:t>
            </a:r>
          </a:p>
          <a:p>
            <a:pPr lvl="1" eaLnBrk="1" hangingPunct="1">
              <a:lnSpc>
                <a:spcPct val="90000"/>
              </a:lnSpc>
              <a:buFontTx/>
              <a:buNone/>
              <a:defRPr/>
            </a:pPr>
            <a:endParaRPr lang="en-US"/>
          </a:p>
          <a:p>
            <a:pPr eaLnBrk="1" hangingPunct="1">
              <a:lnSpc>
                <a:spcPct val="90000"/>
              </a:lnSpc>
              <a:defRPr/>
            </a:pPr>
            <a:r>
              <a:rPr lang="en-US" sz="2400"/>
              <a:t>A leader gets his people involved, carrying them into action.  Jesus </a:t>
            </a:r>
            <a:r>
              <a:rPr lang="en-US" sz="2400" u="sng"/>
              <a:t>demonstrated</a:t>
            </a:r>
            <a:r>
              <a:rPr lang="en-US" sz="2400"/>
              <a:t> before He </a:t>
            </a:r>
            <a:r>
              <a:rPr lang="en-US" sz="2400" u="sng"/>
              <a:t>delegated</a:t>
            </a:r>
            <a:r>
              <a:rPr lang="en-US" sz="2400"/>
              <a:t> (READ Luke 8:1-2; 9:1-6).</a:t>
            </a:r>
          </a:p>
          <a:p>
            <a:pPr eaLnBrk="1" hangingPunct="1">
              <a:lnSpc>
                <a:spcPct val="90000"/>
              </a:lnSpc>
              <a:buFont typeface="Wingdings" panose="05000000000000000000" pitchFamily="2" charset="2"/>
              <a:buNone/>
              <a:defRPr/>
            </a:pPr>
            <a:endParaRPr lang="en-US" sz="2400"/>
          </a:p>
          <a:p>
            <a:pPr eaLnBrk="1" hangingPunct="1">
              <a:lnSpc>
                <a:spcPct val="90000"/>
              </a:lnSpc>
              <a:defRPr/>
            </a:pPr>
            <a:r>
              <a:rPr lang="en-US" sz="2400"/>
              <a:t>The mentor can’t take followers beyond himself.</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06D76EF-143E-42D4-8702-08929ABDB913}"/>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69D4E268-B7AA-47A8-A0C7-7A2C8FC93414}" type="slidenum">
              <a:rPr lang="en-US" altLang="en-US" sz="1000" b="0">
                <a:solidFill>
                  <a:schemeClr val="tx1"/>
                </a:solidFill>
              </a:rPr>
              <a:pPr eaLnBrk="1" hangingPunct="1"/>
              <a:t>35</a:t>
            </a:fld>
            <a:endParaRPr lang="en-US" altLang="en-US" sz="1000" b="0">
              <a:solidFill>
                <a:schemeClr val="tx1"/>
              </a:solidFill>
            </a:endParaRPr>
          </a:p>
        </p:txBody>
      </p:sp>
      <p:sp>
        <p:nvSpPr>
          <p:cNvPr id="13319" name="Rectangle 7">
            <a:extLst>
              <a:ext uri="{FF2B5EF4-FFF2-40B4-BE49-F238E27FC236}">
                <a16:creationId xmlns:a16="http://schemas.microsoft.com/office/drawing/2014/main" id="{6C9B27AD-1510-4CE8-A873-D71698C76208}"/>
              </a:ext>
            </a:extLst>
          </p:cNvPr>
          <p:cNvSpPr>
            <a:spLocks noGrp="1" noChangeArrowheads="1"/>
          </p:cNvSpPr>
          <p:nvPr>
            <p:ph type="title"/>
          </p:nvPr>
        </p:nvSpPr>
        <p:spPr/>
        <p:txBody>
          <a:bodyPr/>
          <a:lstStyle/>
          <a:p>
            <a:pPr eaLnBrk="1" hangingPunct="1">
              <a:defRPr/>
            </a:pPr>
            <a:r>
              <a:rPr lang="en-US"/>
              <a:t>Christ’s School</a:t>
            </a:r>
          </a:p>
        </p:txBody>
      </p:sp>
      <p:sp>
        <p:nvSpPr>
          <p:cNvPr id="13320" name="Rectangle 8">
            <a:extLst>
              <a:ext uri="{FF2B5EF4-FFF2-40B4-BE49-F238E27FC236}">
                <a16:creationId xmlns:a16="http://schemas.microsoft.com/office/drawing/2014/main" id="{B8CB736F-CA40-447C-820D-5CCFD0DF21AE}"/>
              </a:ext>
            </a:extLst>
          </p:cNvPr>
          <p:cNvSpPr>
            <a:spLocks noGrp="1" noChangeArrowheads="1"/>
          </p:cNvSpPr>
          <p:nvPr>
            <p:ph type="body" idx="1"/>
          </p:nvPr>
        </p:nvSpPr>
        <p:spPr/>
        <p:txBody>
          <a:bodyPr/>
          <a:lstStyle/>
          <a:p>
            <a:pPr eaLnBrk="1" hangingPunct="1">
              <a:lnSpc>
                <a:spcPct val="80000"/>
              </a:lnSpc>
              <a:defRPr/>
            </a:pPr>
            <a:r>
              <a:rPr lang="en-US" sz="2400"/>
              <a:t>“He appointed twelve—designating them apostles—that they might </a:t>
            </a:r>
            <a:r>
              <a:rPr lang="en-US" sz="2400" b="1"/>
              <a:t>be with him</a:t>
            </a:r>
            <a:r>
              <a:rPr lang="en-US" sz="2400"/>
              <a:t> and that he might send them out to </a:t>
            </a:r>
            <a:r>
              <a:rPr lang="en-US" sz="2400" b="1"/>
              <a:t>preach</a:t>
            </a:r>
            <a:r>
              <a:rPr lang="en-US" sz="2400"/>
              <a:t> and to have </a:t>
            </a:r>
            <a:r>
              <a:rPr lang="en-US" sz="2400" b="1"/>
              <a:t>authority to drive out demons</a:t>
            </a:r>
            <a:r>
              <a:rPr lang="en-US" sz="2400"/>
              <a:t>.” Mark 3:14-15.</a:t>
            </a:r>
          </a:p>
          <a:p>
            <a:pPr eaLnBrk="1" hangingPunct="1">
              <a:lnSpc>
                <a:spcPct val="80000"/>
              </a:lnSpc>
              <a:defRPr/>
            </a:pPr>
            <a:r>
              <a:rPr lang="en-US" sz="2400"/>
              <a:t>Lk. 8:1 After this, Jesus traveled about from one town and village to another, </a:t>
            </a:r>
            <a:r>
              <a:rPr lang="en-US" sz="2400" b="1"/>
              <a:t>proclaiming the good news</a:t>
            </a:r>
            <a:r>
              <a:rPr lang="en-US" sz="2400"/>
              <a:t> of the kingdom of God. The Twelve were </a:t>
            </a:r>
            <a:r>
              <a:rPr lang="en-US" sz="2400" b="1" u="sng"/>
              <a:t>with</a:t>
            </a:r>
            <a:r>
              <a:rPr lang="en-US" sz="2400" b="1"/>
              <a:t> him</a:t>
            </a:r>
            <a:r>
              <a:rPr lang="en-US" sz="2400"/>
              <a:t>…” He mentored the 12.</a:t>
            </a:r>
          </a:p>
          <a:p>
            <a:pPr eaLnBrk="1" hangingPunct="1">
              <a:lnSpc>
                <a:spcPct val="80000"/>
              </a:lnSpc>
              <a:defRPr/>
            </a:pPr>
            <a:r>
              <a:rPr lang="en-US" sz="2400"/>
              <a:t>After their internship, “he gave </a:t>
            </a:r>
            <a:r>
              <a:rPr lang="en-US" sz="2400" u="sng"/>
              <a:t>them</a:t>
            </a:r>
            <a:r>
              <a:rPr lang="en-US" sz="2400"/>
              <a:t> </a:t>
            </a:r>
            <a:r>
              <a:rPr lang="en-US" sz="2400" b="1"/>
              <a:t>power and authority</a:t>
            </a:r>
            <a:r>
              <a:rPr lang="en-US" sz="2400"/>
              <a:t> to drive out all demons and to cure diseases, and he </a:t>
            </a:r>
            <a:r>
              <a:rPr lang="en-US" sz="2400" b="1"/>
              <a:t>sent them out</a:t>
            </a:r>
            <a:r>
              <a:rPr lang="en-US" sz="2400"/>
              <a:t> to </a:t>
            </a:r>
            <a:r>
              <a:rPr lang="en-US" sz="2400" b="1"/>
              <a:t>preach the kingdom of God and</a:t>
            </a:r>
            <a:r>
              <a:rPr lang="en-US" sz="2400"/>
              <a:t> to </a:t>
            </a:r>
            <a:r>
              <a:rPr lang="en-US" sz="2400" b="1"/>
              <a:t>heal</a:t>
            </a:r>
            <a:r>
              <a:rPr lang="en-US" sz="2400"/>
              <a:t> the sick.” Luke 9:2</a:t>
            </a:r>
          </a:p>
          <a:p>
            <a:pPr lvl="1" eaLnBrk="1" hangingPunct="1">
              <a:lnSpc>
                <a:spcPct val="80000"/>
              </a:lnSpc>
              <a:defRPr/>
            </a:pPr>
            <a:r>
              <a:rPr lang="en-US"/>
              <a:t>It’s wise to delegate (Ex. 18:21; 1 Chron. 13:1).</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24C64CB-686D-4DF2-A567-8C1CBC0AD88A}"/>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A32823CF-CDC5-4991-9EB6-4B27B2E12D8C}" type="slidenum">
              <a:rPr lang="en-US" altLang="en-US" sz="1000" b="0">
                <a:solidFill>
                  <a:schemeClr val="tx1"/>
                </a:solidFill>
              </a:rPr>
              <a:pPr eaLnBrk="1" hangingPunct="1"/>
              <a:t>36</a:t>
            </a:fld>
            <a:endParaRPr lang="en-US" altLang="en-US" sz="1000" b="0">
              <a:solidFill>
                <a:schemeClr val="tx1"/>
              </a:solidFill>
            </a:endParaRPr>
          </a:p>
        </p:txBody>
      </p:sp>
      <p:sp>
        <p:nvSpPr>
          <p:cNvPr id="102402" name="Rectangle 2">
            <a:extLst>
              <a:ext uri="{FF2B5EF4-FFF2-40B4-BE49-F238E27FC236}">
                <a16:creationId xmlns:a16="http://schemas.microsoft.com/office/drawing/2014/main" id="{3652C5DE-CC7E-410C-B022-149C98269735}"/>
              </a:ext>
            </a:extLst>
          </p:cNvPr>
          <p:cNvSpPr>
            <a:spLocks noGrp="1" noChangeArrowheads="1"/>
          </p:cNvSpPr>
          <p:nvPr>
            <p:ph type="title"/>
          </p:nvPr>
        </p:nvSpPr>
        <p:spPr>
          <a:xfrm>
            <a:off x="1981200" y="158750"/>
            <a:ext cx="8229600" cy="755650"/>
          </a:xfrm>
        </p:spPr>
        <p:txBody>
          <a:bodyPr/>
          <a:lstStyle/>
          <a:p>
            <a:pPr eaLnBrk="1" hangingPunct="1">
              <a:defRPr/>
            </a:pPr>
            <a:r>
              <a:rPr lang="en-US" sz="4000"/>
              <a:t>Christ’s School</a:t>
            </a:r>
          </a:p>
        </p:txBody>
      </p:sp>
      <p:sp>
        <p:nvSpPr>
          <p:cNvPr id="102403" name="Rectangle 3">
            <a:extLst>
              <a:ext uri="{FF2B5EF4-FFF2-40B4-BE49-F238E27FC236}">
                <a16:creationId xmlns:a16="http://schemas.microsoft.com/office/drawing/2014/main" id="{7B22050C-1DD0-4F86-B935-B27FE040BB8D}"/>
              </a:ext>
            </a:extLst>
          </p:cNvPr>
          <p:cNvSpPr>
            <a:spLocks noGrp="1" noChangeArrowheads="1"/>
          </p:cNvSpPr>
          <p:nvPr>
            <p:ph type="body" idx="1"/>
          </p:nvPr>
        </p:nvSpPr>
        <p:spPr>
          <a:xfrm>
            <a:off x="1524000" y="990600"/>
            <a:ext cx="9144000" cy="5562600"/>
          </a:xfrm>
        </p:spPr>
        <p:txBody>
          <a:bodyPr/>
          <a:lstStyle/>
          <a:p>
            <a:pPr eaLnBrk="1" hangingPunct="1">
              <a:lnSpc>
                <a:spcPct val="90000"/>
              </a:lnSpc>
              <a:defRPr/>
            </a:pPr>
            <a:r>
              <a:rPr lang="en-US" dirty="0"/>
              <a:t>Christ gave them “</a:t>
            </a:r>
            <a:r>
              <a:rPr lang="en-US" b="1" dirty="0"/>
              <a:t>power and authority</a:t>
            </a:r>
            <a:r>
              <a:rPr lang="en-US" dirty="0"/>
              <a:t>.”  Power is the </a:t>
            </a:r>
            <a:r>
              <a:rPr lang="en-US" b="1" dirty="0"/>
              <a:t>ability to do</a:t>
            </a:r>
            <a:r>
              <a:rPr lang="en-US" dirty="0"/>
              <a:t> something, and authority is the </a:t>
            </a:r>
            <a:r>
              <a:rPr lang="en-US" b="1" dirty="0"/>
              <a:t>right to use</a:t>
            </a:r>
            <a:r>
              <a:rPr lang="en-US" dirty="0"/>
              <a:t> that ability. He didn’t regard them as threats, or as people to keep busy, but as arrows in the hand of God.  He sent them out!</a:t>
            </a:r>
          </a:p>
          <a:p>
            <a:pPr eaLnBrk="1" hangingPunct="1">
              <a:lnSpc>
                <a:spcPct val="90000"/>
              </a:lnSpc>
              <a:defRPr/>
            </a:pPr>
            <a:r>
              <a:rPr lang="en-US" dirty="0"/>
              <a:t>Christ also gave them a very specific job, including how to do that job (Luke 9:3-5).</a:t>
            </a:r>
          </a:p>
          <a:p>
            <a:pPr eaLnBrk="1" hangingPunct="1">
              <a:lnSpc>
                <a:spcPct val="90000"/>
              </a:lnSpc>
              <a:defRPr/>
            </a:pPr>
            <a:r>
              <a:rPr lang="en-US" dirty="0"/>
              <a:t>Then the apostles reported back to Jesus (Luke 9:10).</a:t>
            </a:r>
          </a:p>
          <a:p>
            <a:pPr eaLnBrk="1" hangingPunct="1">
              <a:lnSpc>
                <a:spcPct val="90000"/>
              </a:lnSpc>
              <a:buFont typeface="Wingdings" panose="05000000000000000000" pitchFamily="2" charset="2"/>
              <a:buNone/>
              <a:defRPr/>
            </a:pPr>
            <a:endParaRPr lang="en-US" dirty="0"/>
          </a:p>
          <a:p>
            <a:pPr eaLnBrk="1" hangingPunct="1">
              <a:lnSpc>
                <a:spcPct val="90000"/>
              </a:lnSpc>
              <a:defRPr/>
            </a:pPr>
            <a:endParaRPr lang="en-US"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E393949-3429-4F65-A35D-09E13EA0A3D9}"/>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B4C2CC36-9F3D-462C-A1F7-BE6998600CAF}" type="slidenum">
              <a:rPr lang="en-US" altLang="en-US" sz="1000" b="0">
                <a:solidFill>
                  <a:schemeClr val="tx1"/>
                </a:solidFill>
              </a:rPr>
              <a:pPr eaLnBrk="1" hangingPunct="1"/>
              <a:t>37</a:t>
            </a:fld>
            <a:endParaRPr lang="en-US" altLang="en-US" sz="1000" b="0">
              <a:solidFill>
                <a:schemeClr val="tx1"/>
              </a:solidFill>
            </a:endParaRPr>
          </a:p>
        </p:txBody>
      </p:sp>
      <p:sp>
        <p:nvSpPr>
          <p:cNvPr id="17410" name="Rectangle 2">
            <a:extLst>
              <a:ext uri="{FF2B5EF4-FFF2-40B4-BE49-F238E27FC236}">
                <a16:creationId xmlns:a16="http://schemas.microsoft.com/office/drawing/2014/main" id="{99600ADD-7B8E-4079-BAF1-4681C4DE57A2}"/>
              </a:ext>
            </a:extLst>
          </p:cNvPr>
          <p:cNvSpPr>
            <a:spLocks noGrp="1" noChangeArrowheads="1"/>
          </p:cNvSpPr>
          <p:nvPr>
            <p:ph type="title"/>
          </p:nvPr>
        </p:nvSpPr>
        <p:spPr>
          <a:xfrm>
            <a:off x="1981200" y="158750"/>
            <a:ext cx="8229600" cy="755650"/>
          </a:xfrm>
        </p:spPr>
        <p:txBody>
          <a:bodyPr/>
          <a:lstStyle/>
          <a:p>
            <a:pPr eaLnBrk="1" hangingPunct="1">
              <a:defRPr/>
            </a:pPr>
            <a:r>
              <a:rPr lang="en-US" sz="4000"/>
              <a:t>Christ’s School</a:t>
            </a:r>
          </a:p>
        </p:txBody>
      </p:sp>
      <p:sp>
        <p:nvSpPr>
          <p:cNvPr id="17411" name="Rectangle 3">
            <a:extLst>
              <a:ext uri="{FF2B5EF4-FFF2-40B4-BE49-F238E27FC236}">
                <a16:creationId xmlns:a16="http://schemas.microsoft.com/office/drawing/2014/main" id="{FF44EB61-9C5A-425A-A2DF-9F015F9C05A0}"/>
              </a:ext>
            </a:extLst>
          </p:cNvPr>
          <p:cNvSpPr>
            <a:spLocks noGrp="1" noChangeArrowheads="1"/>
          </p:cNvSpPr>
          <p:nvPr>
            <p:ph type="body" idx="1"/>
          </p:nvPr>
        </p:nvSpPr>
        <p:spPr>
          <a:xfrm>
            <a:off x="1981200" y="1676400"/>
            <a:ext cx="8229600" cy="4800600"/>
          </a:xfrm>
        </p:spPr>
        <p:txBody>
          <a:bodyPr/>
          <a:lstStyle/>
          <a:p>
            <a:pPr eaLnBrk="1" hangingPunct="1">
              <a:lnSpc>
                <a:spcPct val="80000"/>
              </a:lnSpc>
              <a:defRPr/>
            </a:pPr>
            <a:r>
              <a:rPr lang="en-US"/>
              <a:t>Christ didn’t appoint people to </a:t>
            </a:r>
            <a:r>
              <a:rPr lang="en-US" b="1" i="1"/>
              <a:t>stay</a:t>
            </a:r>
            <a:r>
              <a:rPr lang="en-US"/>
              <a:t> with Him.  He brought them alongside to serve with Him, then He sent them out.</a:t>
            </a:r>
          </a:p>
          <a:p>
            <a:pPr lvl="1" eaLnBrk="1" hangingPunct="1">
              <a:lnSpc>
                <a:spcPct val="80000"/>
              </a:lnSpc>
              <a:defRPr/>
            </a:pPr>
            <a:r>
              <a:rPr lang="en-US"/>
              <a:t>These were not associate pastors selected to simply sit on the platform and orbit the pastor.</a:t>
            </a:r>
          </a:p>
          <a:p>
            <a:pPr lvl="1" eaLnBrk="1" hangingPunct="1">
              <a:lnSpc>
                <a:spcPct val="80000"/>
              </a:lnSpc>
              <a:defRPr/>
            </a:pPr>
            <a:r>
              <a:rPr lang="en-US"/>
              <a:t>They were not sent to temples (other churches) or told to show up whenever the temple opened. Their job was not to stay, but to go fight spiritual warfare on the fringes of Christianity.</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89A0C55-1A92-4C0F-B6F7-37573650BBC7}"/>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14192B98-068D-4964-BB2C-84F9BDB732CA}" type="slidenum">
              <a:rPr lang="en-US" altLang="en-US" sz="1000" b="0">
                <a:solidFill>
                  <a:schemeClr val="tx1"/>
                </a:solidFill>
              </a:rPr>
              <a:pPr eaLnBrk="1" hangingPunct="1"/>
              <a:t>38</a:t>
            </a:fld>
            <a:endParaRPr lang="en-US" altLang="en-US" sz="1000" b="0">
              <a:solidFill>
                <a:schemeClr val="tx1"/>
              </a:solidFill>
            </a:endParaRPr>
          </a:p>
        </p:txBody>
      </p:sp>
      <p:sp>
        <p:nvSpPr>
          <p:cNvPr id="29698" name="Rectangle 2">
            <a:extLst>
              <a:ext uri="{FF2B5EF4-FFF2-40B4-BE49-F238E27FC236}">
                <a16:creationId xmlns:a16="http://schemas.microsoft.com/office/drawing/2014/main" id="{C077B5C3-0217-44D1-81EE-FE53FA1AB54C}"/>
              </a:ext>
            </a:extLst>
          </p:cNvPr>
          <p:cNvSpPr>
            <a:spLocks noGrp="1" noChangeArrowheads="1"/>
          </p:cNvSpPr>
          <p:nvPr>
            <p:ph type="title"/>
          </p:nvPr>
        </p:nvSpPr>
        <p:spPr/>
        <p:txBody>
          <a:bodyPr/>
          <a:lstStyle/>
          <a:p>
            <a:pPr eaLnBrk="1" hangingPunct="1">
              <a:defRPr/>
            </a:pPr>
            <a:r>
              <a:rPr lang="en-US"/>
              <a:t>Christ’s School</a:t>
            </a:r>
          </a:p>
        </p:txBody>
      </p:sp>
      <p:sp>
        <p:nvSpPr>
          <p:cNvPr id="29699" name="Rectangle 3">
            <a:extLst>
              <a:ext uri="{FF2B5EF4-FFF2-40B4-BE49-F238E27FC236}">
                <a16:creationId xmlns:a16="http://schemas.microsoft.com/office/drawing/2014/main" id="{F4BD950B-F1F3-4EA5-90C0-4C871DE94AAA}"/>
              </a:ext>
            </a:extLst>
          </p:cNvPr>
          <p:cNvSpPr>
            <a:spLocks noGrp="1" noChangeArrowheads="1"/>
          </p:cNvSpPr>
          <p:nvPr>
            <p:ph type="body" idx="1"/>
          </p:nvPr>
        </p:nvSpPr>
        <p:spPr/>
        <p:txBody>
          <a:bodyPr/>
          <a:lstStyle/>
          <a:p>
            <a:pPr eaLnBrk="1" hangingPunct="1">
              <a:defRPr/>
            </a:pPr>
            <a:r>
              <a:rPr lang="en-US" sz="2400"/>
              <a:t>Give them freedom to serve outside the local church. Have a Kingdom, perspective, rather than local church, perspective.</a:t>
            </a:r>
          </a:p>
          <a:p>
            <a:pPr lvl="1" eaLnBrk="1" hangingPunct="1">
              <a:defRPr/>
            </a:pPr>
            <a:r>
              <a:rPr lang="en-US"/>
              <a:t>Send them to evangelize with church members.  Send them on short-term mission trips in the US and abroad.</a:t>
            </a:r>
          </a:p>
          <a:p>
            <a:pPr lvl="1" eaLnBrk="1" hangingPunct="1">
              <a:defRPr/>
            </a:pPr>
            <a:r>
              <a:rPr lang="en-US"/>
              <a:t>Our </a:t>
            </a:r>
            <a:r>
              <a:rPr lang="en-US" b="1"/>
              <a:t>purpose</a:t>
            </a:r>
            <a:r>
              <a:rPr lang="en-US"/>
              <a:t> is not koinonia, but works of service.</a:t>
            </a:r>
          </a:p>
          <a:p>
            <a:pPr lvl="1" eaLnBrk="1" hangingPunct="1">
              <a:defRPr/>
            </a:pPr>
            <a:r>
              <a:rPr lang="en-US"/>
              <a:t>The quickest way to spiritual maturity is to put disciples into situations where they must trust God for success.</a:t>
            </a:r>
          </a:p>
          <a:p>
            <a:pPr eaLnBrk="1" hangingPunct="1">
              <a:defRPr/>
            </a:pPr>
            <a:endParaRPr lang="en-US" sz="240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79892F4-7607-4F31-A3D1-54DF3A0A7C53}"/>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C1B54F13-B1A3-448F-93D5-54C978C163AF}" type="slidenum">
              <a:rPr lang="en-US" altLang="en-US" sz="1000" b="0">
                <a:solidFill>
                  <a:schemeClr val="tx1"/>
                </a:solidFill>
              </a:rPr>
              <a:pPr eaLnBrk="1" hangingPunct="1"/>
              <a:t>39</a:t>
            </a:fld>
            <a:endParaRPr lang="en-US" altLang="en-US" sz="1000" b="0">
              <a:solidFill>
                <a:schemeClr val="tx1"/>
              </a:solidFill>
            </a:endParaRPr>
          </a:p>
        </p:txBody>
      </p:sp>
      <p:sp>
        <p:nvSpPr>
          <p:cNvPr id="28674" name="Rectangle 2">
            <a:extLst>
              <a:ext uri="{FF2B5EF4-FFF2-40B4-BE49-F238E27FC236}">
                <a16:creationId xmlns:a16="http://schemas.microsoft.com/office/drawing/2014/main" id="{D0C1FC03-E09A-430F-A696-7559D175E762}"/>
              </a:ext>
            </a:extLst>
          </p:cNvPr>
          <p:cNvSpPr>
            <a:spLocks noGrp="1" noChangeArrowheads="1"/>
          </p:cNvSpPr>
          <p:nvPr>
            <p:ph type="title"/>
          </p:nvPr>
        </p:nvSpPr>
        <p:spPr>
          <a:xfrm>
            <a:off x="1981200" y="158750"/>
            <a:ext cx="8229600" cy="831850"/>
          </a:xfrm>
        </p:spPr>
        <p:txBody>
          <a:bodyPr/>
          <a:lstStyle/>
          <a:p>
            <a:pPr eaLnBrk="1" hangingPunct="1">
              <a:defRPr/>
            </a:pPr>
            <a:r>
              <a:rPr lang="en-US"/>
              <a:t>Christ’s School</a:t>
            </a:r>
          </a:p>
        </p:txBody>
      </p:sp>
      <p:sp>
        <p:nvSpPr>
          <p:cNvPr id="28675" name="Rectangle 3">
            <a:extLst>
              <a:ext uri="{FF2B5EF4-FFF2-40B4-BE49-F238E27FC236}">
                <a16:creationId xmlns:a16="http://schemas.microsoft.com/office/drawing/2014/main" id="{048DE576-5FF3-48AF-B0DA-8BEC6D86185B}"/>
              </a:ext>
            </a:extLst>
          </p:cNvPr>
          <p:cNvSpPr>
            <a:spLocks noGrp="1" noChangeArrowheads="1"/>
          </p:cNvSpPr>
          <p:nvPr>
            <p:ph type="body" idx="1"/>
          </p:nvPr>
        </p:nvSpPr>
        <p:spPr>
          <a:xfrm>
            <a:off x="1752600" y="1219201"/>
            <a:ext cx="8686800" cy="4911725"/>
          </a:xfrm>
        </p:spPr>
        <p:txBody>
          <a:bodyPr/>
          <a:lstStyle/>
          <a:p>
            <a:pPr eaLnBrk="1" hangingPunct="1">
              <a:lnSpc>
                <a:spcPct val="80000"/>
              </a:lnSpc>
              <a:defRPr/>
            </a:pPr>
            <a:r>
              <a:rPr lang="en-US" b="1"/>
              <a:t>Where</a:t>
            </a:r>
            <a:r>
              <a:rPr lang="en-US"/>
              <a:t> did He send them?  First to Israel, but then to Samaria (to Jewish syncretists) and to the uttermost parts of the earth (Acts 1:8). The mission did not begin and end with the Jews.</a:t>
            </a:r>
          </a:p>
          <a:p>
            <a:pPr lvl="1" eaLnBrk="1" hangingPunct="1">
              <a:lnSpc>
                <a:spcPct val="80000"/>
              </a:lnSpc>
              <a:defRPr/>
            </a:pPr>
            <a:r>
              <a:rPr lang="en-US"/>
              <a:t>He made this clear in Matt. 28:18-20, where He told them to “go and make disciples of </a:t>
            </a:r>
            <a:r>
              <a:rPr lang="en-US" b="1"/>
              <a:t>all nations</a:t>
            </a:r>
            <a:r>
              <a:rPr lang="en-US"/>
              <a:t>.”  Some try to make even these passages say that we should stay in Jerusalem.  </a:t>
            </a:r>
          </a:p>
          <a:p>
            <a:pPr lvl="1" eaLnBrk="1" hangingPunct="1">
              <a:lnSpc>
                <a:spcPct val="80000"/>
              </a:lnSpc>
              <a:defRPr/>
            </a:pPr>
            <a:r>
              <a:rPr lang="en-US"/>
              <a:t>Does the mission of your church and its leaders begin and end with your own people? Or does she go into all the world?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B911D0F7-C603-472D-A165-F0AC89EE75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50B4553E-397D-4BBC-8A05-B3AA4E0AA711}" type="slidenum">
              <a:rPr lang="en-US" altLang="en-US" sz="1400" b="0">
                <a:solidFill>
                  <a:schemeClr val="tx1"/>
                </a:solidFill>
                <a:latin typeface="Times New Roman" panose="02020603050405020304" pitchFamily="18" charset="0"/>
              </a:rPr>
              <a:pPr eaLnBrk="1" hangingPunct="1">
                <a:spcBef>
                  <a:spcPct val="0"/>
                </a:spcBef>
                <a:buFontTx/>
                <a:buNone/>
              </a:pPr>
              <a:t>4</a:t>
            </a:fld>
            <a:endParaRPr lang="en-US" altLang="en-US" sz="1400" b="0">
              <a:solidFill>
                <a:schemeClr val="tx1"/>
              </a:solidFill>
              <a:latin typeface="Times New Roman" panose="02020603050405020304" pitchFamily="18" charset="0"/>
            </a:endParaRPr>
          </a:p>
        </p:txBody>
      </p:sp>
      <p:sp>
        <p:nvSpPr>
          <p:cNvPr id="20483" name="Rectangle 2">
            <a:extLst>
              <a:ext uri="{FF2B5EF4-FFF2-40B4-BE49-F238E27FC236}">
                <a16:creationId xmlns:a16="http://schemas.microsoft.com/office/drawing/2014/main" id="{13DE281E-F7AF-4DB5-B421-82120B60B4F6}"/>
              </a:ext>
            </a:extLst>
          </p:cNvPr>
          <p:cNvSpPr>
            <a:spLocks noGrp="1" noChangeArrowheads="1"/>
          </p:cNvSpPr>
          <p:nvPr>
            <p:ph type="title"/>
          </p:nvPr>
        </p:nvSpPr>
        <p:spPr/>
        <p:txBody>
          <a:bodyPr/>
          <a:lstStyle/>
          <a:p>
            <a:pPr eaLnBrk="1" hangingPunct="1"/>
            <a:r>
              <a:rPr lang="en-US" altLang="en-US"/>
              <a:t>Example of Common Goals</a:t>
            </a:r>
          </a:p>
        </p:txBody>
      </p:sp>
      <p:pic>
        <p:nvPicPr>
          <p:cNvPr id="20484" name="Picture 5" descr="DSCN1059">
            <a:extLst>
              <a:ext uri="{FF2B5EF4-FFF2-40B4-BE49-F238E27FC236}">
                <a16:creationId xmlns:a16="http://schemas.microsoft.com/office/drawing/2014/main" id="{7EA3FDAA-4B78-4DFE-BB30-94940ADF451D}"/>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l="25137" t="1457" r="26776"/>
          <a:stretch>
            <a:fillRect/>
          </a:stretch>
        </p:blipFill>
        <p:spPr>
          <a:xfrm>
            <a:off x="4191000" y="990600"/>
            <a:ext cx="3619500" cy="5562600"/>
          </a:xfrm>
          <a:noFill/>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E687848-934E-489C-878C-1708AD1F6982}"/>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6428D514-611E-4195-B1B8-116F9C17CBFC}" type="slidenum">
              <a:rPr lang="en-US" altLang="en-US" sz="1000" b="0">
                <a:solidFill>
                  <a:schemeClr val="tx1"/>
                </a:solidFill>
              </a:rPr>
              <a:pPr eaLnBrk="1" hangingPunct="1"/>
              <a:t>40</a:t>
            </a:fld>
            <a:endParaRPr lang="en-US" altLang="en-US" sz="1000" b="0">
              <a:solidFill>
                <a:schemeClr val="tx1"/>
              </a:solidFill>
            </a:endParaRPr>
          </a:p>
        </p:txBody>
      </p:sp>
      <p:sp>
        <p:nvSpPr>
          <p:cNvPr id="18434" name="Rectangle 2">
            <a:extLst>
              <a:ext uri="{FF2B5EF4-FFF2-40B4-BE49-F238E27FC236}">
                <a16:creationId xmlns:a16="http://schemas.microsoft.com/office/drawing/2014/main" id="{CEADF10D-A1C9-4013-9FA4-76BA298400B4}"/>
              </a:ext>
            </a:extLst>
          </p:cNvPr>
          <p:cNvSpPr>
            <a:spLocks noGrp="1" noChangeArrowheads="1"/>
          </p:cNvSpPr>
          <p:nvPr>
            <p:ph type="title"/>
          </p:nvPr>
        </p:nvSpPr>
        <p:spPr>
          <a:xfrm>
            <a:off x="1981200" y="158750"/>
            <a:ext cx="8229600" cy="755650"/>
          </a:xfrm>
        </p:spPr>
        <p:txBody>
          <a:bodyPr/>
          <a:lstStyle/>
          <a:p>
            <a:pPr eaLnBrk="1" hangingPunct="1">
              <a:defRPr/>
            </a:pPr>
            <a:r>
              <a:rPr lang="en-US" sz="4000"/>
              <a:t>Christ’s School</a:t>
            </a:r>
          </a:p>
        </p:txBody>
      </p:sp>
      <p:sp>
        <p:nvSpPr>
          <p:cNvPr id="18435" name="Rectangle 3">
            <a:extLst>
              <a:ext uri="{FF2B5EF4-FFF2-40B4-BE49-F238E27FC236}">
                <a16:creationId xmlns:a16="http://schemas.microsoft.com/office/drawing/2014/main" id="{A50C6090-D2A2-4460-9452-9FDD93C6098F}"/>
              </a:ext>
            </a:extLst>
          </p:cNvPr>
          <p:cNvSpPr>
            <a:spLocks noGrp="1" noChangeArrowheads="1"/>
          </p:cNvSpPr>
          <p:nvPr>
            <p:ph type="body" idx="1"/>
          </p:nvPr>
        </p:nvSpPr>
        <p:spPr>
          <a:xfrm>
            <a:off x="1905000" y="1524000"/>
            <a:ext cx="8229600" cy="4876800"/>
          </a:xfrm>
        </p:spPr>
        <p:txBody>
          <a:bodyPr/>
          <a:lstStyle/>
          <a:p>
            <a:pPr eaLnBrk="1" hangingPunct="1">
              <a:defRPr/>
            </a:pPr>
            <a:r>
              <a:rPr lang="en-US" dirty="0"/>
              <a:t>In summary, there are four parts to delegation: </a:t>
            </a:r>
          </a:p>
          <a:p>
            <a:pPr lvl="1" eaLnBrk="1" hangingPunct="1">
              <a:defRPr/>
            </a:pPr>
            <a:r>
              <a:rPr lang="en-US" dirty="0"/>
              <a:t>1. Giving </a:t>
            </a:r>
            <a:r>
              <a:rPr lang="en-US" b="1" dirty="0"/>
              <a:t>power</a:t>
            </a:r>
            <a:r>
              <a:rPr lang="en-US" dirty="0"/>
              <a:t> </a:t>
            </a:r>
          </a:p>
          <a:p>
            <a:pPr lvl="1" eaLnBrk="1" hangingPunct="1">
              <a:defRPr/>
            </a:pPr>
            <a:r>
              <a:rPr lang="en-US" dirty="0"/>
              <a:t>2. Giving </a:t>
            </a:r>
            <a:r>
              <a:rPr lang="en-US" b="1" dirty="0"/>
              <a:t>authority</a:t>
            </a:r>
            <a:r>
              <a:rPr lang="en-US" dirty="0"/>
              <a:t> (Lk. 9:1) </a:t>
            </a:r>
          </a:p>
          <a:p>
            <a:pPr lvl="1" eaLnBrk="1" hangingPunct="1">
              <a:defRPr/>
            </a:pPr>
            <a:r>
              <a:rPr lang="en-US" dirty="0"/>
              <a:t>3. Giving a specific </a:t>
            </a:r>
            <a:r>
              <a:rPr lang="en-US" b="1" dirty="0"/>
              <a:t>task</a:t>
            </a:r>
            <a:r>
              <a:rPr lang="en-US" dirty="0"/>
              <a:t> (Lk. 9:2-6)</a:t>
            </a:r>
          </a:p>
          <a:p>
            <a:pPr lvl="1" eaLnBrk="1" hangingPunct="1">
              <a:defRPr/>
            </a:pPr>
            <a:r>
              <a:rPr lang="en-US" dirty="0"/>
              <a:t>4. </a:t>
            </a:r>
            <a:r>
              <a:rPr lang="en-US" b="1" dirty="0"/>
              <a:t>Accountability</a:t>
            </a:r>
            <a:r>
              <a:rPr lang="en-US" dirty="0"/>
              <a:t> for the outcome (Lk.  		9:10).</a:t>
            </a:r>
          </a:p>
          <a:p>
            <a:pPr eaLnBrk="1" hangingPunct="1">
              <a:buFont typeface="Wingdings" panose="05000000000000000000" pitchFamily="2" charset="2"/>
              <a:buNone/>
              <a:defRPr/>
            </a:pPr>
            <a:r>
              <a:rPr lang="en-US" dirty="0"/>
              <a:t>	</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8D855C-420A-45D6-A708-AFF8E22A228B}"/>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25C64E32-5C4F-4C74-A0FA-81FFA5A10B0D}" type="slidenum">
              <a:rPr lang="en-US" altLang="en-US" sz="1200" b="0">
                <a:solidFill>
                  <a:schemeClr val="tx1"/>
                </a:solidFill>
              </a:rPr>
              <a:pPr eaLnBrk="1" hangingPunct="1"/>
              <a:t>41</a:t>
            </a:fld>
            <a:endParaRPr lang="en-US" altLang="en-US" sz="1200" b="0">
              <a:solidFill>
                <a:schemeClr val="tx1"/>
              </a:solidFill>
            </a:endParaRPr>
          </a:p>
        </p:txBody>
      </p:sp>
      <p:sp>
        <p:nvSpPr>
          <p:cNvPr id="24578" name="Rectangle 2">
            <a:extLst>
              <a:ext uri="{FF2B5EF4-FFF2-40B4-BE49-F238E27FC236}">
                <a16:creationId xmlns:a16="http://schemas.microsoft.com/office/drawing/2014/main" id="{8D1BDBDC-21F4-4083-982F-73E7059BAD0C}"/>
              </a:ext>
            </a:extLst>
          </p:cNvPr>
          <p:cNvSpPr>
            <a:spLocks noGrp="1" noChangeArrowheads="1"/>
          </p:cNvSpPr>
          <p:nvPr>
            <p:ph type="title"/>
          </p:nvPr>
        </p:nvSpPr>
        <p:spPr/>
        <p:txBody>
          <a:bodyPr/>
          <a:lstStyle/>
          <a:p>
            <a:pPr eaLnBrk="1" hangingPunct="1">
              <a:defRPr/>
            </a:pPr>
            <a:r>
              <a:rPr lang="en-US"/>
              <a:t>Female Church Leadership</a:t>
            </a:r>
          </a:p>
        </p:txBody>
      </p:sp>
      <p:sp>
        <p:nvSpPr>
          <p:cNvPr id="24579" name="Rectangle 3">
            <a:extLst>
              <a:ext uri="{FF2B5EF4-FFF2-40B4-BE49-F238E27FC236}">
                <a16:creationId xmlns:a16="http://schemas.microsoft.com/office/drawing/2014/main" id="{04B704BB-4D88-4A7A-A28F-F61E50B6BA52}"/>
              </a:ext>
            </a:extLst>
          </p:cNvPr>
          <p:cNvSpPr>
            <a:spLocks noGrp="1" noChangeArrowheads="1"/>
          </p:cNvSpPr>
          <p:nvPr>
            <p:ph type="body" idx="1"/>
          </p:nvPr>
        </p:nvSpPr>
        <p:spPr/>
        <p:txBody>
          <a:bodyPr/>
          <a:lstStyle/>
          <a:p>
            <a:pPr eaLnBrk="1" hangingPunct="1">
              <a:defRPr/>
            </a:pPr>
            <a:r>
              <a:rPr lang="en-US"/>
              <a:t>Elders (or bishops) are to be the “husband of but one wife” (1 Tim. 3:2; Tit. 1:5-6), limiting the gender.</a:t>
            </a:r>
          </a:p>
          <a:p>
            <a:pPr eaLnBrk="1" hangingPunct="1">
              <a:defRPr/>
            </a:pPr>
            <a:r>
              <a:rPr lang="en-US"/>
              <a:t>At 1 Tim. 2:12-14, women are not “to teach or to have authority over a man.” This harkens back to the first humans, where Eve was deceived, rather than Adam. Women elders or pastors cannot help but to violate 1 Tim. 2:12-14.</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7124CC6-3E93-4964-A29C-E53670167D0A}"/>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1EF5F45E-8E62-438D-AC8A-DE07E231F32F}" type="slidenum">
              <a:rPr lang="en-US" altLang="en-US" sz="1200" b="0">
                <a:solidFill>
                  <a:schemeClr val="tx1"/>
                </a:solidFill>
              </a:rPr>
              <a:pPr eaLnBrk="1" hangingPunct="1"/>
              <a:t>42</a:t>
            </a:fld>
            <a:endParaRPr lang="en-US" altLang="en-US" sz="1200" b="0">
              <a:solidFill>
                <a:schemeClr val="tx1"/>
              </a:solidFill>
            </a:endParaRPr>
          </a:p>
        </p:txBody>
      </p:sp>
      <p:sp>
        <p:nvSpPr>
          <p:cNvPr id="25602" name="Rectangle 2">
            <a:extLst>
              <a:ext uri="{FF2B5EF4-FFF2-40B4-BE49-F238E27FC236}">
                <a16:creationId xmlns:a16="http://schemas.microsoft.com/office/drawing/2014/main" id="{B511CFBE-8155-4A9F-B47E-3C2DDD758B57}"/>
              </a:ext>
            </a:extLst>
          </p:cNvPr>
          <p:cNvSpPr>
            <a:spLocks noGrp="1" noChangeArrowheads="1"/>
          </p:cNvSpPr>
          <p:nvPr>
            <p:ph type="title"/>
          </p:nvPr>
        </p:nvSpPr>
        <p:spPr/>
        <p:txBody>
          <a:bodyPr/>
          <a:lstStyle/>
          <a:p>
            <a:pPr eaLnBrk="1" hangingPunct="1">
              <a:defRPr/>
            </a:pPr>
            <a:r>
              <a:rPr lang="en-US"/>
              <a:t>Female Church Leadership</a:t>
            </a:r>
          </a:p>
        </p:txBody>
      </p:sp>
      <p:sp>
        <p:nvSpPr>
          <p:cNvPr id="25603" name="Rectangle 3">
            <a:extLst>
              <a:ext uri="{FF2B5EF4-FFF2-40B4-BE49-F238E27FC236}">
                <a16:creationId xmlns:a16="http://schemas.microsoft.com/office/drawing/2014/main" id="{BC8CB730-FF2D-4537-91A0-25149AF30A7E}"/>
              </a:ext>
            </a:extLst>
          </p:cNvPr>
          <p:cNvSpPr>
            <a:spLocks noGrp="1" noChangeArrowheads="1"/>
          </p:cNvSpPr>
          <p:nvPr>
            <p:ph type="body" idx="1"/>
          </p:nvPr>
        </p:nvSpPr>
        <p:spPr>
          <a:xfrm>
            <a:off x="1066800" y="1371601"/>
            <a:ext cx="10058400" cy="4225925"/>
          </a:xfrm>
        </p:spPr>
        <p:txBody>
          <a:bodyPr/>
          <a:lstStyle/>
          <a:p>
            <a:pPr eaLnBrk="1" hangingPunct="1">
              <a:lnSpc>
                <a:spcPct val="90000"/>
              </a:lnSpc>
              <a:defRPr/>
            </a:pPr>
            <a:r>
              <a:rPr lang="en-US" dirty="0"/>
              <a:t>The head of the man is Christ, and “the head of the woman is man” (1 Cor. 11:3). This is God’s chain of authority.</a:t>
            </a:r>
          </a:p>
          <a:p>
            <a:pPr eaLnBrk="1" hangingPunct="1">
              <a:lnSpc>
                <a:spcPct val="90000"/>
              </a:lnSpc>
              <a:defRPr/>
            </a:pPr>
            <a:r>
              <a:rPr lang="en-US" dirty="0"/>
              <a:t>The role of women is to teach to women and children (Titus 2:4), which is probably over 70% of the world’s population.</a:t>
            </a:r>
          </a:p>
          <a:p>
            <a:pPr eaLnBrk="1" hangingPunct="1">
              <a:lnSpc>
                <a:spcPct val="90000"/>
              </a:lnSpc>
              <a:defRPr/>
            </a:pPr>
            <a:r>
              <a:rPr lang="en-US" dirty="0"/>
              <a:t>The NT speaks of prophetesses (Acts. 21:9: Luke 2:36). The prophecy received was the authority and these were not pastors.</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A2A7519-7821-4496-91F6-CA8CE0910A76}"/>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C1E5F062-5DD1-45A5-AEFC-48B9D0F8BBB2}" type="slidenum">
              <a:rPr lang="en-US" altLang="en-US" sz="1200" b="0">
                <a:solidFill>
                  <a:schemeClr val="tx1"/>
                </a:solidFill>
              </a:rPr>
              <a:pPr eaLnBrk="1" hangingPunct="1"/>
              <a:t>43</a:t>
            </a:fld>
            <a:endParaRPr lang="en-US" altLang="en-US" sz="1200" b="0">
              <a:solidFill>
                <a:schemeClr val="tx1"/>
              </a:solidFill>
            </a:endParaRPr>
          </a:p>
        </p:txBody>
      </p:sp>
      <p:sp>
        <p:nvSpPr>
          <p:cNvPr id="26626" name="Rectangle 2">
            <a:extLst>
              <a:ext uri="{FF2B5EF4-FFF2-40B4-BE49-F238E27FC236}">
                <a16:creationId xmlns:a16="http://schemas.microsoft.com/office/drawing/2014/main" id="{098CAB79-7D32-4C42-980D-919004AFDA00}"/>
              </a:ext>
            </a:extLst>
          </p:cNvPr>
          <p:cNvSpPr>
            <a:spLocks noGrp="1" noChangeArrowheads="1"/>
          </p:cNvSpPr>
          <p:nvPr>
            <p:ph type="title"/>
          </p:nvPr>
        </p:nvSpPr>
        <p:spPr/>
        <p:txBody>
          <a:bodyPr/>
          <a:lstStyle/>
          <a:p>
            <a:pPr eaLnBrk="1" hangingPunct="1">
              <a:defRPr/>
            </a:pPr>
            <a:r>
              <a:rPr lang="en-US"/>
              <a:t>Female Leaders</a:t>
            </a:r>
          </a:p>
        </p:txBody>
      </p:sp>
      <p:sp>
        <p:nvSpPr>
          <p:cNvPr id="26627" name="Rectangle 3">
            <a:extLst>
              <a:ext uri="{FF2B5EF4-FFF2-40B4-BE49-F238E27FC236}">
                <a16:creationId xmlns:a16="http://schemas.microsoft.com/office/drawing/2014/main" id="{4B4BC5C8-85B9-4C56-B16C-61964585C425}"/>
              </a:ext>
            </a:extLst>
          </p:cNvPr>
          <p:cNvSpPr>
            <a:spLocks noGrp="1" noChangeArrowheads="1"/>
          </p:cNvSpPr>
          <p:nvPr>
            <p:ph type="body" idx="1"/>
          </p:nvPr>
        </p:nvSpPr>
        <p:spPr/>
        <p:txBody>
          <a:bodyPr/>
          <a:lstStyle/>
          <a:p>
            <a:pPr eaLnBrk="1" hangingPunct="1">
              <a:defRPr/>
            </a:pPr>
            <a:r>
              <a:rPr lang="en-US" sz="2400"/>
              <a:t>1 Tim. 3:11 can be translated either “wives” or “deaconesses.”  Since it is introduced as it is at 3:8 (deacons), deaconesses are suggested.</a:t>
            </a:r>
            <a:r>
              <a:rPr lang="en-US"/>
              <a:t> </a:t>
            </a:r>
          </a:p>
          <a:p>
            <a:pPr eaLnBrk="1" hangingPunct="1">
              <a:defRPr/>
            </a:pPr>
            <a:r>
              <a:rPr lang="en-US" sz="2400"/>
              <a:t>At Romans 16:1 Phoebe is called a “deacon,” the same word used for deacon at 1Tim. 3:8.</a:t>
            </a:r>
            <a:r>
              <a:rPr lang="en-US"/>
              <a:t>  </a:t>
            </a:r>
            <a:r>
              <a:rPr lang="en-US" sz="1600"/>
              <a:t>(Thomas Schreiner, “The Valuable Ministries of Women in the Context of Male Leadership: A Survey of Old and New Testament Examples and Teaching,” ch. 11, Piper and Grudem.) </a:t>
            </a:r>
          </a:p>
          <a:p>
            <a:pPr eaLnBrk="1" hangingPunct="1">
              <a:defRPr/>
            </a:pPr>
            <a:r>
              <a:rPr lang="en-US" sz="2400"/>
              <a:t>African women are crying out for opportunities to serve in the church. They can serve in teaching, mercy, evangelistic and micro-economic development ministries.</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5D33AB5-CFC6-4248-819B-0F78A44E6881}"/>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D08BCD89-F974-4497-B58F-7D5C7AC52184}" type="slidenum">
              <a:rPr lang="en-US" altLang="en-US" sz="1200" b="0">
                <a:solidFill>
                  <a:schemeClr val="tx1"/>
                </a:solidFill>
                <a:latin typeface="Tahoma" panose="020B0604030504040204" pitchFamily="34" charset="0"/>
              </a:rPr>
              <a:pPr eaLnBrk="1" hangingPunct="1"/>
              <a:t>44</a:t>
            </a:fld>
            <a:endParaRPr lang="en-US" altLang="en-US" sz="1200" b="0">
              <a:solidFill>
                <a:schemeClr val="tx1"/>
              </a:solidFill>
              <a:latin typeface="Tahoma" panose="020B0604030504040204" pitchFamily="34" charset="0"/>
            </a:endParaRPr>
          </a:p>
        </p:txBody>
      </p:sp>
      <p:sp>
        <p:nvSpPr>
          <p:cNvPr id="30722" name="Rectangle 2">
            <a:extLst>
              <a:ext uri="{FF2B5EF4-FFF2-40B4-BE49-F238E27FC236}">
                <a16:creationId xmlns:a16="http://schemas.microsoft.com/office/drawing/2014/main" id="{6CD933F0-C13C-4B26-9819-D61A9EAFD12D}"/>
              </a:ext>
            </a:extLst>
          </p:cNvPr>
          <p:cNvSpPr>
            <a:spLocks noGrp="1" noChangeArrowheads="1"/>
          </p:cNvSpPr>
          <p:nvPr>
            <p:ph type="title"/>
          </p:nvPr>
        </p:nvSpPr>
        <p:spPr/>
        <p:txBody>
          <a:bodyPr/>
          <a:lstStyle/>
          <a:p>
            <a:pPr eaLnBrk="1" hangingPunct="1">
              <a:defRPr/>
            </a:pPr>
            <a:r>
              <a:rPr lang="en-US"/>
              <a:t>Opposition</a:t>
            </a:r>
          </a:p>
        </p:txBody>
      </p:sp>
      <p:sp>
        <p:nvSpPr>
          <p:cNvPr id="30723" name="Rectangle 3">
            <a:extLst>
              <a:ext uri="{FF2B5EF4-FFF2-40B4-BE49-F238E27FC236}">
                <a16:creationId xmlns:a16="http://schemas.microsoft.com/office/drawing/2014/main" id="{771A88B8-340B-412D-ADE1-BCEC085F7A85}"/>
              </a:ext>
            </a:extLst>
          </p:cNvPr>
          <p:cNvSpPr>
            <a:spLocks noGrp="1" noChangeArrowheads="1"/>
          </p:cNvSpPr>
          <p:nvPr>
            <p:ph type="body" idx="1"/>
          </p:nvPr>
        </p:nvSpPr>
        <p:spPr>
          <a:xfrm>
            <a:off x="1981200" y="1458532"/>
            <a:ext cx="8458200" cy="4800600"/>
          </a:xfrm>
        </p:spPr>
        <p:txBody>
          <a:bodyPr/>
          <a:lstStyle/>
          <a:p>
            <a:pPr eaLnBrk="1" hangingPunct="1">
              <a:defRPr/>
            </a:pPr>
            <a:r>
              <a:rPr lang="en-US" dirty="0"/>
              <a:t>Jesus’ worst enemies were the most religious (Matt. 12). They crucified Him.</a:t>
            </a:r>
          </a:p>
          <a:p>
            <a:pPr eaLnBrk="1" hangingPunct="1">
              <a:defRPr/>
            </a:pPr>
            <a:r>
              <a:rPr lang="en-US" dirty="0"/>
              <a:t>With spiritual progress, don’t be surprised at spiritual attack (Acts. 13:42-51; 14:1-7).</a:t>
            </a:r>
          </a:p>
          <a:p>
            <a:pPr eaLnBrk="1" hangingPunct="1">
              <a:defRPr/>
            </a:pPr>
            <a:r>
              <a:rPr lang="en-US" dirty="0"/>
              <a:t>Moses fell on his face before God when opposed (Num. 14:5; 16:4).</a:t>
            </a:r>
          </a:p>
          <a:p>
            <a:pPr eaLnBrk="1" hangingPunct="1">
              <a:defRPr/>
            </a:pPr>
            <a:r>
              <a:rPr lang="en-US" dirty="0"/>
              <a:t>Nehemiah prayed (Neh. 4:9,15). They took the matter back to the One who gave them their commission.</a:t>
            </a:r>
          </a:p>
          <a:p>
            <a:pPr eaLnBrk="1" hangingPunct="1">
              <a:buFont typeface="Wingdings" panose="05000000000000000000" pitchFamily="2" charset="2"/>
              <a:buNone/>
              <a:defRPr/>
            </a:pPr>
            <a:endParaRPr lang="en-US" dirty="0"/>
          </a:p>
        </p:txBody>
      </p:sp>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1A4303C-C525-43C1-AA50-7A66C5457F6F}"/>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F4766546-F67A-4837-941A-FE9EA72269AA}" type="slidenum">
              <a:rPr lang="en-US" altLang="en-US" sz="1200" b="0">
                <a:solidFill>
                  <a:schemeClr val="tx1"/>
                </a:solidFill>
                <a:latin typeface="Tahoma" panose="020B0604030504040204" pitchFamily="34" charset="0"/>
              </a:rPr>
              <a:pPr eaLnBrk="1" hangingPunct="1"/>
              <a:t>45</a:t>
            </a:fld>
            <a:endParaRPr lang="en-US" altLang="en-US" sz="1200" b="0">
              <a:solidFill>
                <a:schemeClr val="tx1"/>
              </a:solidFill>
              <a:latin typeface="Tahoma" panose="020B0604030504040204" pitchFamily="34" charset="0"/>
            </a:endParaRPr>
          </a:p>
        </p:txBody>
      </p:sp>
      <p:sp>
        <p:nvSpPr>
          <p:cNvPr id="31746" name="Rectangle 2">
            <a:extLst>
              <a:ext uri="{FF2B5EF4-FFF2-40B4-BE49-F238E27FC236}">
                <a16:creationId xmlns:a16="http://schemas.microsoft.com/office/drawing/2014/main" id="{97B3E94D-E085-4D9F-9642-52BF293F6F12}"/>
              </a:ext>
            </a:extLst>
          </p:cNvPr>
          <p:cNvSpPr>
            <a:spLocks noGrp="1" noChangeArrowheads="1"/>
          </p:cNvSpPr>
          <p:nvPr>
            <p:ph type="title"/>
          </p:nvPr>
        </p:nvSpPr>
        <p:spPr>
          <a:xfrm>
            <a:off x="1981200" y="277814"/>
            <a:ext cx="8229600" cy="788987"/>
          </a:xfrm>
        </p:spPr>
        <p:txBody>
          <a:bodyPr/>
          <a:lstStyle/>
          <a:p>
            <a:pPr eaLnBrk="1" hangingPunct="1">
              <a:defRPr/>
            </a:pPr>
            <a:r>
              <a:rPr lang="en-US"/>
              <a:t>Opposition</a:t>
            </a:r>
          </a:p>
        </p:txBody>
      </p:sp>
      <p:sp>
        <p:nvSpPr>
          <p:cNvPr id="31747" name="Rectangle 3">
            <a:extLst>
              <a:ext uri="{FF2B5EF4-FFF2-40B4-BE49-F238E27FC236}">
                <a16:creationId xmlns:a16="http://schemas.microsoft.com/office/drawing/2014/main" id="{26BD17A2-4BE9-447A-9A4E-B0AA2D8ED2C6}"/>
              </a:ext>
            </a:extLst>
          </p:cNvPr>
          <p:cNvSpPr>
            <a:spLocks noGrp="1" noChangeArrowheads="1"/>
          </p:cNvSpPr>
          <p:nvPr>
            <p:ph type="body" idx="1"/>
          </p:nvPr>
        </p:nvSpPr>
        <p:spPr>
          <a:xfrm>
            <a:off x="1752600" y="1295401"/>
            <a:ext cx="8610600" cy="4835525"/>
          </a:xfrm>
        </p:spPr>
        <p:txBody>
          <a:bodyPr/>
          <a:lstStyle/>
          <a:p>
            <a:pPr eaLnBrk="1" hangingPunct="1">
              <a:defRPr/>
            </a:pPr>
            <a:r>
              <a:rPr lang="en-US"/>
              <a:t>When it becomes God’s problem, then we can afford to be more gentle, giving God more operating room (2 Tim. 2:24-26).</a:t>
            </a:r>
          </a:p>
          <a:p>
            <a:pPr eaLnBrk="1" hangingPunct="1">
              <a:defRPr/>
            </a:pPr>
            <a:r>
              <a:rPr lang="en-US"/>
              <a:t>However, we must be transparent in ministry with use of time and money. To that end welcome scrutiny of your ministry (2 Cor. 8:20-21). We are accountable to people, as well as to God.</a:t>
            </a:r>
          </a:p>
          <a:p>
            <a:pPr eaLnBrk="1" hangingPunct="1">
              <a:defRPr/>
            </a:pPr>
            <a:r>
              <a:rPr lang="en-US"/>
              <a:t>Criticism can be a growth point (Prov. 9:8).                                 </a:t>
            </a:r>
          </a:p>
        </p:txBody>
      </p:sp>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CA02F5E-E620-41B7-92B2-18C29F382D12}"/>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82680E73-54BF-4E09-9D7F-20C33113E8BF}" type="slidenum">
              <a:rPr lang="en-US" altLang="en-US" sz="1200" b="0">
                <a:solidFill>
                  <a:schemeClr val="tx1"/>
                </a:solidFill>
                <a:latin typeface="Tahoma" panose="020B0604030504040204" pitchFamily="34" charset="0"/>
              </a:rPr>
              <a:pPr eaLnBrk="1" hangingPunct="1"/>
              <a:t>46</a:t>
            </a:fld>
            <a:endParaRPr lang="en-US" altLang="en-US" sz="1200" b="0">
              <a:solidFill>
                <a:schemeClr val="tx1"/>
              </a:solidFill>
              <a:latin typeface="Tahoma" panose="020B0604030504040204" pitchFamily="34" charset="0"/>
            </a:endParaRPr>
          </a:p>
        </p:txBody>
      </p:sp>
      <p:sp>
        <p:nvSpPr>
          <p:cNvPr id="120834" name="Rectangle 2">
            <a:extLst>
              <a:ext uri="{FF2B5EF4-FFF2-40B4-BE49-F238E27FC236}">
                <a16:creationId xmlns:a16="http://schemas.microsoft.com/office/drawing/2014/main" id="{470722D7-B66D-4E70-93B9-0039C8752404}"/>
              </a:ext>
            </a:extLst>
          </p:cNvPr>
          <p:cNvSpPr>
            <a:spLocks noGrp="1" noChangeArrowheads="1"/>
          </p:cNvSpPr>
          <p:nvPr>
            <p:ph type="title"/>
          </p:nvPr>
        </p:nvSpPr>
        <p:spPr/>
        <p:txBody>
          <a:bodyPr/>
          <a:lstStyle/>
          <a:p>
            <a:pPr eaLnBrk="1" hangingPunct="1">
              <a:defRPr/>
            </a:pPr>
            <a:r>
              <a:rPr lang="en-US"/>
              <a:t>Opposition</a:t>
            </a:r>
          </a:p>
        </p:txBody>
      </p:sp>
      <p:sp>
        <p:nvSpPr>
          <p:cNvPr id="120835" name="Rectangle 3">
            <a:extLst>
              <a:ext uri="{FF2B5EF4-FFF2-40B4-BE49-F238E27FC236}">
                <a16:creationId xmlns:a16="http://schemas.microsoft.com/office/drawing/2014/main" id="{18840FFB-902F-4898-8A56-AFEE4A2CCFE8}"/>
              </a:ext>
            </a:extLst>
          </p:cNvPr>
          <p:cNvSpPr>
            <a:spLocks noGrp="1" noChangeArrowheads="1"/>
          </p:cNvSpPr>
          <p:nvPr>
            <p:ph type="body" idx="1"/>
          </p:nvPr>
        </p:nvSpPr>
        <p:spPr/>
        <p:txBody>
          <a:bodyPr/>
          <a:lstStyle/>
          <a:p>
            <a:pPr eaLnBrk="1" hangingPunct="1">
              <a:defRPr/>
            </a:pPr>
            <a:r>
              <a:rPr lang="en-US"/>
              <a:t>NIV </a:t>
            </a:r>
            <a:r>
              <a:rPr lang="en-US" b="1"/>
              <a:t>1 Peter 4:19</a:t>
            </a:r>
            <a:r>
              <a:rPr lang="en-US"/>
              <a:t> So then, those who suffer according to God's will should commit themselves to their faithful Creator and continue to do good.</a:t>
            </a:r>
          </a:p>
        </p:txBody>
      </p:sp>
    </p:spTree>
  </p:cSld>
  <p:clrMapOvr>
    <a:masterClrMapping/>
  </p:clrMapOvr>
  <p:transition>
    <p:push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3856D71-24A4-41A0-B5C2-CC94D098C6DB}"/>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47BA8E5E-0AC6-49C8-BA8A-A67ED4E9D9B7}" type="slidenum">
              <a:rPr lang="en-US" altLang="en-US" sz="1000" b="0">
                <a:solidFill>
                  <a:schemeClr val="tx1"/>
                </a:solidFill>
                <a:latin typeface="Arial" panose="020B0604020202020204" pitchFamily="34" charset="0"/>
              </a:rPr>
              <a:pPr eaLnBrk="1" hangingPunct="1"/>
              <a:t>47</a:t>
            </a:fld>
            <a:endParaRPr lang="en-US" altLang="en-US" sz="1000" b="0">
              <a:solidFill>
                <a:schemeClr val="tx1"/>
              </a:solidFill>
              <a:latin typeface="Arial" panose="020B0604020202020204" pitchFamily="34" charset="0"/>
            </a:endParaRPr>
          </a:p>
        </p:txBody>
      </p:sp>
      <p:sp>
        <p:nvSpPr>
          <p:cNvPr id="64515" name="Rectangle 2">
            <a:extLst>
              <a:ext uri="{FF2B5EF4-FFF2-40B4-BE49-F238E27FC236}">
                <a16:creationId xmlns:a16="http://schemas.microsoft.com/office/drawing/2014/main" id="{BA9759AF-7E5A-473E-8A9D-1686417376D8}"/>
              </a:ext>
            </a:extLst>
          </p:cNvPr>
          <p:cNvSpPr>
            <a:spLocks noGrp="1" noChangeArrowheads="1"/>
          </p:cNvSpPr>
          <p:nvPr>
            <p:ph type="title"/>
          </p:nvPr>
        </p:nvSpPr>
        <p:spPr>
          <a:xfrm>
            <a:off x="1743076" y="227014"/>
            <a:ext cx="7477125" cy="763587"/>
          </a:xfrm>
        </p:spPr>
        <p:txBody>
          <a:bodyPr/>
          <a:lstStyle/>
          <a:p>
            <a:pPr eaLnBrk="1" hangingPunct="1"/>
            <a:r>
              <a:rPr lang="en-US" altLang="en-US"/>
              <a:t>Leadership Traps</a:t>
            </a:r>
          </a:p>
        </p:txBody>
      </p:sp>
      <p:sp>
        <p:nvSpPr>
          <p:cNvPr id="64516" name="Rectangle 3">
            <a:extLst>
              <a:ext uri="{FF2B5EF4-FFF2-40B4-BE49-F238E27FC236}">
                <a16:creationId xmlns:a16="http://schemas.microsoft.com/office/drawing/2014/main" id="{770A5E63-947C-4714-8B5F-429F356D4E06}"/>
              </a:ext>
            </a:extLst>
          </p:cNvPr>
          <p:cNvSpPr>
            <a:spLocks noGrp="1" noChangeArrowheads="1"/>
          </p:cNvSpPr>
          <p:nvPr>
            <p:ph type="body" idx="1"/>
          </p:nvPr>
        </p:nvSpPr>
        <p:spPr>
          <a:xfrm>
            <a:off x="1066800" y="990600"/>
            <a:ext cx="8107363" cy="5638800"/>
          </a:xfrm>
        </p:spPr>
        <p:txBody>
          <a:bodyPr/>
          <a:lstStyle/>
          <a:p>
            <a:pPr eaLnBrk="1" hangingPunct="1"/>
            <a:r>
              <a:rPr lang="en-US" altLang="en-US" dirty="0"/>
              <a:t>Arrogance, sexual sin and greed are three characteristics of false teachers (2 Pet. 2:10-16). </a:t>
            </a:r>
          </a:p>
          <a:p>
            <a:pPr lvl="1" eaLnBrk="1" hangingPunct="1"/>
            <a:r>
              <a:rPr lang="en-US" altLang="en-US" dirty="0"/>
              <a:t>Beware the desire to exalt the pastor, beyond honoring him, and the desire to be honored.</a:t>
            </a:r>
          </a:p>
          <a:p>
            <a:pPr lvl="2" eaLnBrk="1" hangingPunct="1"/>
            <a:r>
              <a:rPr lang="en-US" altLang="en-US" dirty="0"/>
              <a:t>Pastors’ ministry anniversaries are potential stumbling blocks for the pastor.</a:t>
            </a:r>
          </a:p>
          <a:p>
            <a:pPr lvl="1" eaLnBrk="1" hangingPunct="1"/>
            <a:r>
              <a:rPr lang="en-US" altLang="en-US" dirty="0"/>
              <a:t>We seem to have an epidemic of “bishoprics.”</a:t>
            </a:r>
          </a:p>
          <a:p>
            <a:pPr eaLnBrk="1" hangingPunct="1"/>
            <a:r>
              <a:rPr lang="en-US" altLang="en-US" dirty="0"/>
              <a:t>Sex sins of leaders are well-known on the street.</a:t>
            </a:r>
          </a:p>
        </p:txBody>
      </p:sp>
    </p:spTree>
  </p:cSld>
  <p:clrMapOvr>
    <a:masterClrMapping/>
  </p:clrMapOvr>
  <p:transition>
    <p:push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457BFE2-A4A4-4CB7-AF3E-06B5FB5B3589}"/>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17DE8E92-FE43-4920-AD1C-492DF35642C0}" type="slidenum">
              <a:rPr lang="en-US" altLang="en-US" sz="1000" b="0">
                <a:solidFill>
                  <a:schemeClr val="tx1"/>
                </a:solidFill>
                <a:latin typeface="Arial" panose="020B0604020202020204" pitchFamily="34" charset="0"/>
              </a:rPr>
              <a:pPr eaLnBrk="1" hangingPunct="1"/>
              <a:t>48</a:t>
            </a:fld>
            <a:endParaRPr lang="en-US" altLang="en-US" sz="1000" b="0">
              <a:solidFill>
                <a:schemeClr val="tx1"/>
              </a:solidFill>
              <a:latin typeface="Arial" panose="020B0604020202020204" pitchFamily="34" charset="0"/>
            </a:endParaRPr>
          </a:p>
        </p:txBody>
      </p:sp>
      <p:sp>
        <p:nvSpPr>
          <p:cNvPr id="65539" name="Rectangle 2">
            <a:extLst>
              <a:ext uri="{FF2B5EF4-FFF2-40B4-BE49-F238E27FC236}">
                <a16:creationId xmlns:a16="http://schemas.microsoft.com/office/drawing/2014/main" id="{5DDED63E-B05D-4AB1-BC20-2C0F84834B76}"/>
              </a:ext>
            </a:extLst>
          </p:cNvPr>
          <p:cNvSpPr>
            <a:spLocks noGrp="1" noChangeArrowheads="1"/>
          </p:cNvSpPr>
          <p:nvPr>
            <p:ph type="title"/>
          </p:nvPr>
        </p:nvSpPr>
        <p:spPr>
          <a:xfrm>
            <a:off x="1743076" y="227014"/>
            <a:ext cx="7477125" cy="839787"/>
          </a:xfrm>
        </p:spPr>
        <p:txBody>
          <a:bodyPr/>
          <a:lstStyle/>
          <a:p>
            <a:pPr eaLnBrk="1" hangingPunct="1"/>
            <a:r>
              <a:rPr lang="en-US" altLang="en-US"/>
              <a:t>Leadership Traps</a:t>
            </a:r>
          </a:p>
        </p:txBody>
      </p:sp>
      <p:sp>
        <p:nvSpPr>
          <p:cNvPr id="65540" name="Rectangle 3">
            <a:extLst>
              <a:ext uri="{FF2B5EF4-FFF2-40B4-BE49-F238E27FC236}">
                <a16:creationId xmlns:a16="http://schemas.microsoft.com/office/drawing/2014/main" id="{1E712078-06F1-468F-9889-07945365D92E}"/>
              </a:ext>
            </a:extLst>
          </p:cNvPr>
          <p:cNvSpPr>
            <a:spLocks noGrp="1" noChangeArrowheads="1"/>
          </p:cNvSpPr>
          <p:nvPr>
            <p:ph type="body" idx="1"/>
          </p:nvPr>
        </p:nvSpPr>
        <p:spPr>
          <a:xfrm>
            <a:off x="1066800" y="1066800"/>
            <a:ext cx="8107363" cy="5562600"/>
          </a:xfrm>
        </p:spPr>
        <p:txBody>
          <a:bodyPr/>
          <a:lstStyle/>
          <a:p>
            <a:pPr eaLnBrk="1" hangingPunct="1">
              <a:lnSpc>
                <a:spcPct val="80000"/>
              </a:lnSpc>
            </a:pPr>
            <a:r>
              <a:rPr lang="en-US" altLang="en-US" dirty="0"/>
              <a:t>Being a people </a:t>
            </a:r>
            <a:r>
              <a:rPr lang="en-US" altLang="en-US" u="sng" dirty="0"/>
              <a:t>driver</a:t>
            </a:r>
            <a:r>
              <a:rPr lang="en-US" altLang="en-US" dirty="0"/>
              <a:t>, rather than servant leader, is inconsistent with Christ’s model.</a:t>
            </a:r>
          </a:p>
          <a:p>
            <a:pPr lvl="1" eaLnBrk="1" hangingPunct="1">
              <a:lnSpc>
                <a:spcPct val="80000"/>
              </a:lnSpc>
            </a:pPr>
            <a:r>
              <a:rPr lang="en-US" altLang="en-US" dirty="0"/>
              <a:t>I’ve seen church members worn out from the Pastor’s expectations at fund raising events and seemingly unreasonable expectations for church attendance.</a:t>
            </a:r>
          </a:p>
          <a:p>
            <a:pPr lvl="1" eaLnBrk="1" hangingPunct="1">
              <a:lnSpc>
                <a:spcPct val="80000"/>
              </a:lnSpc>
            </a:pPr>
            <a:r>
              <a:rPr lang="en-US" altLang="en-US" dirty="0"/>
              <a:t>Church leaders are to work for the </a:t>
            </a:r>
            <a:r>
              <a:rPr lang="en-US" altLang="en-US" b="1" dirty="0"/>
              <a:t>joy</a:t>
            </a:r>
            <a:r>
              <a:rPr lang="en-US" altLang="en-US" dirty="0"/>
              <a:t> of their people, not push them into exhaustion (John 15:11; Phil. 1:25; 1 Jn. 1:4; 2 Jn. 12).</a:t>
            </a:r>
          </a:p>
          <a:p>
            <a:pPr lvl="1" eaLnBrk="1" hangingPunct="1">
              <a:lnSpc>
                <a:spcPct val="80000"/>
              </a:lnSpc>
            </a:pPr>
            <a:r>
              <a:rPr lang="en-US" altLang="en-US" dirty="0"/>
              <a:t>Some of the shepherds of Israel were unconcerned for their people, and in reality were sheep </a:t>
            </a:r>
            <a:r>
              <a:rPr lang="en-US" altLang="en-US" u="sng" dirty="0"/>
              <a:t>butchers</a:t>
            </a:r>
            <a:r>
              <a:rPr lang="en-US" altLang="en-US" dirty="0"/>
              <a:t> (Micah 3:1-3), exploiting the people.</a:t>
            </a:r>
          </a:p>
        </p:txBody>
      </p:sp>
    </p:spTree>
  </p:cSld>
  <p:clrMapOvr>
    <a:masterClrMapping/>
  </p:clrMapOvr>
  <p:transition>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E8CB772-6E9E-490B-AAF4-33A7B069D58B}"/>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6AF046B2-2789-4E46-B10A-99440C9249AE}" type="slidenum">
              <a:rPr lang="en-US" altLang="en-US" sz="1000" b="0">
                <a:solidFill>
                  <a:schemeClr val="tx1"/>
                </a:solidFill>
                <a:latin typeface="Arial" panose="020B0604020202020204" pitchFamily="34" charset="0"/>
              </a:rPr>
              <a:pPr eaLnBrk="1" hangingPunct="1"/>
              <a:t>49</a:t>
            </a:fld>
            <a:endParaRPr lang="en-US" altLang="en-US" sz="1000" b="0">
              <a:solidFill>
                <a:schemeClr val="tx1"/>
              </a:solidFill>
              <a:latin typeface="Arial" panose="020B0604020202020204" pitchFamily="34" charset="0"/>
            </a:endParaRPr>
          </a:p>
        </p:txBody>
      </p:sp>
      <p:sp>
        <p:nvSpPr>
          <p:cNvPr id="66563" name="Rectangle 2">
            <a:extLst>
              <a:ext uri="{FF2B5EF4-FFF2-40B4-BE49-F238E27FC236}">
                <a16:creationId xmlns:a16="http://schemas.microsoft.com/office/drawing/2014/main" id="{D7F66B0C-654A-4F06-93EB-BCE116B246C7}"/>
              </a:ext>
            </a:extLst>
          </p:cNvPr>
          <p:cNvSpPr>
            <a:spLocks noGrp="1" noChangeArrowheads="1"/>
          </p:cNvSpPr>
          <p:nvPr>
            <p:ph type="title"/>
          </p:nvPr>
        </p:nvSpPr>
        <p:spPr/>
        <p:txBody>
          <a:bodyPr/>
          <a:lstStyle/>
          <a:p>
            <a:pPr eaLnBrk="1" hangingPunct="1"/>
            <a:r>
              <a:rPr lang="en-US" altLang="en-US"/>
              <a:t>Leadership Traps</a:t>
            </a:r>
          </a:p>
        </p:txBody>
      </p:sp>
      <p:sp>
        <p:nvSpPr>
          <p:cNvPr id="66564" name="Rectangle 3">
            <a:extLst>
              <a:ext uri="{FF2B5EF4-FFF2-40B4-BE49-F238E27FC236}">
                <a16:creationId xmlns:a16="http://schemas.microsoft.com/office/drawing/2014/main" id="{D53FA6AE-DBA8-4D7B-8E97-B767E64E450D}"/>
              </a:ext>
            </a:extLst>
          </p:cNvPr>
          <p:cNvSpPr>
            <a:spLocks noGrp="1" noChangeArrowheads="1"/>
          </p:cNvSpPr>
          <p:nvPr>
            <p:ph type="body" idx="1"/>
          </p:nvPr>
        </p:nvSpPr>
        <p:spPr>
          <a:xfrm>
            <a:off x="1066800" y="1143000"/>
            <a:ext cx="8072438" cy="5181600"/>
          </a:xfrm>
        </p:spPr>
        <p:txBody>
          <a:bodyPr/>
          <a:lstStyle/>
          <a:p>
            <a:pPr eaLnBrk="1" hangingPunct="1">
              <a:lnSpc>
                <a:spcPct val="90000"/>
              </a:lnSpc>
            </a:pPr>
            <a:r>
              <a:rPr lang="en-US" altLang="en-US" dirty="0"/>
              <a:t>Discouragement</a:t>
            </a:r>
          </a:p>
          <a:p>
            <a:pPr lvl="1" eaLnBrk="1" hangingPunct="1">
              <a:lnSpc>
                <a:spcPct val="90000"/>
              </a:lnSpc>
            </a:pPr>
            <a:r>
              <a:rPr lang="en-US" altLang="en-US" dirty="0"/>
              <a:t>Many of Jesus’ followers departed after His “hard sayings” (John 6:66-67).</a:t>
            </a:r>
          </a:p>
          <a:p>
            <a:pPr lvl="1" eaLnBrk="1" hangingPunct="1">
              <a:lnSpc>
                <a:spcPct val="90000"/>
              </a:lnSpc>
            </a:pPr>
            <a:r>
              <a:rPr lang="en-US" altLang="en-US" dirty="0"/>
              <a:t>Jesus wept for stubborn Jerusalem.</a:t>
            </a:r>
          </a:p>
          <a:p>
            <a:pPr lvl="1" eaLnBrk="1" hangingPunct="1">
              <a:lnSpc>
                <a:spcPct val="90000"/>
              </a:lnSpc>
            </a:pPr>
            <a:r>
              <a:rPr lang="en-US" altLang="en-US" dirty="0"/>
              <a:t>Sometimes discouragement comes when exhausted, so wise leaders get away, with their followers, to a place of rest (Mark 6:31-32).</a:t>
            </a:r>
          </a:p>
          <a:p>
            <a:pPr lvl="1" eaLnBrk="1" hangingPunct="1">
              <a:lnSpc>
                <a:spcPct val="90000"/>
              </a:lnSpc>
            </a:pPr>
            <a:r>
              <a:rPr lang="en-US" altLang="en-US" dirty="0"/>
              <a:t>God will never leave or forsake us (Heb. 13:5).</a:t>
            </a:r>
          </a:p>
          <a:p>
            <a:pPr lvl="2" eaLnBrk="1" hangingPunct="1">
              <a:lnSpc>
                <a:spcPct val="90000"/>
              </a:lnSpc>
            </a:pPr>
            <a:r>
              <a:rPr lang="en-US" altLang="en-US" dirty="0"/>
              <a:t>Seek first His Kingdom and all our needs will be met (Matt. 6:33).</a:t>
            </a:r>
          </a:p>
          <a:p>
            <a:pPr lvl="1" eaLnBrk="1" hangingPunct="1">
              <a:lnSpc>
                <a:spcPct val="90000"/>
              </a:lnSpc>
            </a:pPr>
            <a:endParaRPr lang="en-US" altLang="en-US" dirty="0"/>
          </a:p>
          <a:p>
            <a:pPr eaLnBrk="1" hangingPunct="1">
              <a:lnSpc>
                <a:spcPct val="90000"/>
              </a:lnSpc>
              <a:buFontTx/>
              <a:buNone/>
            </a:pPr>
            <a:endParaRPr lang="en-US" altLang="en-US" dirty="0"/>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9748FA11-978C-420F-9346-801ABD5029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DC7CCBDB-DC78-469B-9740-69F97C0EED8D}" type="slidenum">
              <a:rPr lang="en-US" altLang="en-US" sz="1400" b="0">
                <a:solidFill>
                  <a:schemeClr val="tx1"/>
                </a:solidFill>
                <a:latin typeface="Times New Roman" panose="02020603050405020304" pitchFamily="18" charset="0"/>
              </a:rPr>
              <a:pPr eaLnBrk="1" hangingPunct="1">
                <a:spcBef>
                  <a:spcPct val="0"/>
                </a:spcBef>
                <a:buFontTx/>
                <a:buNone/>
              </a:pPr>
              <a:t>5</a:t>
            </a:fld>
            <a:endParaRPr lang="en-US" altLang="en-US" sz="1400" b="0">
              <a:solidFill>
                <a:schemeClr val="tx1"/>
              </a:solidFill>
              <a:latin typeface="Times New Roman" panose="02020603050405020304" pitchFamily="18" charset="0"/>
            </a:endParaRPr>
          </a:p>
        </p:txBody>
      </p:sp>
      <p:sp>
        <p:nvSpPr>
          <p:cNvPr id="21507" name="Rectangle 2">
            <a:extLst>
              <a:ext uri="{FF2B5EF4-FFF2-40B4-BE49-F238E27FC236}">
                <a16:creationId xmlns:a16="http://schemas.microsoft.com/office/drawing/2014/main" id="{D0F89EC1-0B66-48D8-8EF2-374BA61AEACA}"/>
              </a:ext>
            </a:extLst>
          </p:cNvPr>
          <p:cNvSpPr>
            <a:spLocks noGrp="1" noChangeArrowheads="1"/>
          </p:cNvSpPr>
          <p:nvPr>
            <p:ph type="title"/>
          </p:nvPr>
        </p:nvSpPr>
        <p:spPr/>
        <p:txBody>
          <a:bodyPr/>
          <a:lstStyle/>
          <a:p>
            <a:pPr eaLnBrk="1" hangingPunct="1"/>
            <a:r>
              <a:rPr lang="en-US" altLang="en-US" sz="3600"/>
              <a:t>Servant-Leadership</a:t>
            </a:r>
          </a:p>
        </p:txBody>
      </p:sp>
      <p:sp>
        <p:nvSpPr>
          <p:cNvPr id="21508" name="Rectangle 3">
            <a:extLst>
              <a:ext uri="{FF2B5EF4-FFF2-40B4-BE49-F238E27FC236}">
                <a16:creationId xmlns:a16="http://schemas.microsoft.com/office/drawing/2014/main" id="{33E0B8C3-73A3-47A7-8E08-12CAF689272D}"/>
              </a:ext>
            </a:extLst>
          </p:cNvPr>
          <p:cNvSpPr>
            <a:spLocks noGrp="1" noChangeArrowheads="1"/>
          </p:cNvSpPr>
          <p:nvPr>
            <p:ph type="body" idx="1"/>
          </p:nvPr>
        </p:nvSpPr>
        <p:spPr>
          <a:xfrm>
            <a:off x="1117600" y="914400"/>
            <a:ext cx="9956800" cy="5943600"/>
          </a:xfrm>
        </p:spPr>
        <p:txBody>
          <a:bodyPr/>
          <a:lstStyle/>
          <a:p>
            <a:pPr eaLnBrk="1" hangingPunct="1">
              <a:lnSpc>
                <a:spcPct val="90000"/>
              </a:lnSpc>
            </a:pPr>
            <a:r>
              <a:rPr lang="en-US" altLang="en-US" dirty="0"/>
              <a:t>Christ showed us servant-shepherd leadership.</a:t>
            </a:r>
          </a:p>
          <a:p>
            <a:pPr lvl="1" eaLnBrk="1" hangingPunct="1">
              <a:lnSpc>
                <a:spcPct val="90000"/>
              </a:lnSpc>
            </a:pPr>
            <a:r>
              <a:rPr lang="en-US" altLang="en-US" sz="2800" dirty="0"/>
              <a:t>He is the Suffering Servant of Isaiah 53:11</a:t>
            </a:r>
          </a:p>
          <a:p>
            <a:pPr lvl="1" eaLnBrk="1" hangingPunct="1">
              <a:lnSpc>
                <a:spcPct val="90000"/>
              </a:lnSpc>
            </a:pPr>
            <a:r>
              <a:rPr lang="en-US" altLang="en-US" sz="2800" dirty="0"/>
              <a:t>Jesus came not to be served, but to serve (Mark 10:45)</a:t>
            </a:r>
          </a:p>
          <a:p>
            <a:pPr lvl="1" eaLnBrk="1" hangingPunct="1">
              <a:lnSpc>
                <a:spcPct val="90000"/>
              </a:lnSpc>
            </a:pPr>
            <a:r>
              <a:rPr lang="en-US" altLang="en-US" sz="2800" dirty="0"/>
              <a:t>He washed the disciples’ feet as </a:t>
            </a:r>
            <a:r>
              <a:rPr lang="en-US" altLang="en-US" sz="2800" i="1" dirty="0"/>
              <a:t>our</a:t>
            </a:r>
            <a:r>
              <a:rPr lang="en-US" altLang="en-US" sz="2800" dirty="0"/>
              <a:t> example (John 13:3-17) of servanthood.</a:t>
            </a:r>
          </a:p>
          <a:p>
            <a:pPr lvl="1" eaLnBrk="1" hangingPunct="1">
              <a:lnSpc>
                <a:spcPct val="90000"/>
              </a:lnSpc>
            </a:pPr>
            <a:r>
              <a:rPr lang="en-US" altLang="en-US" sz="2800" dirty="0"/>
              <a:t>He showed that the way UP is DOWN (Phil. 2:2-11). </a:t>
            </a:r>
          </a:p>
          <a:p>
            <a:pPr lvl="1" eaLnBrk="1" hangingPunct="1">
              <a:lnSpc>
                <a:spcPct val="90000"/>
              </a:lnSpc>
            </a:pPr>
            <a:r>
              <a:rPr lang="en-US" altLang="en-US" sz="2800" dirty="0"/>
              <a:t>He sacrificed Himself for the Church (Eph. 5:25), His sheep (John 10:11-15).</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55CE04E-5183-4B5D-80A6-E86ADB698D14}"/>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FD9B915A-F558-4898-A441-96F597F129CA}" type="slidenum">
              <a:rPr lang="en-US" altLang="en-US" sz="1400" b="0">
                <a:solidFill>
                  <a:schemeClr val="tx1"/>
                </a:solidFill>
                <a:latin typeface="Arial" panose="020B0604020202020204" pitchFamily="34" charset="0"/>
              </a:rPr>
              <a:pPr eaLnBrk="1" hangingPunct="1"/>
              <a:t>50</a:t>
            </a:fld>
            <a:endParaRPr lang="en-US" altLang="en-US" sz="1400" b="0">
              <a:solidFill>
                <a:schemeClr val="tx1"/>
              </a:solidFill>
              <a:latin typeface="Arial" panose="020B0604020202020204" pitchFamily="34" charset="0"/>
            </a:endParaRPr>
          </a:p>
        </p:txBody>
      </p:sp>
      <p:sp>
        <p:nvSpPr>
          <p:cNvPr id="35842" name="Rectangle 2">
            <a:extLst>
              <a:ext uri="{FF2B5EF4-FFF2-40B4-BE49-F238E27FC236}">
                <a16:creationId xmlns:a16="http://schemas.microsoft.com/office/drawing/2014/main" id="{C4741240-F85B-4B7E-8AF7-A7FD485688AE}"/>
              </a:ext>
            </a:extLst>
          </p:cNvPr>
          <p:cNvSpPr>
            <a:spLocks noGrp="1" noRot="1" noChangeArrowheads="1"/>
          </p:cNvSpPr>
          <p:nvPr>
            <p:ph type="title"/>
          </p:nvPr>
        </p:nvSpPr>
        <p:spPr/>
        <p:txBody>
          <a:bodyPr/>
          <a:lstStyle/>
          <a:p>
            <a:pPr eaLnBrk="1" hangingPunct="1">
              <a:defRPr/>
            </a:pPr>
            <a:r>
              <a:rPr lang="en-US"/>
              <a:t>Honor Your Leaders</a:t>
            </a:r>
          </a:p>
        </p:txBody>
      </p:sp>
      <p:sp>
        <p:nvSpPr>
          <p:cNvPr id="35843" name="Rectangle 3">
            <a:extLst>
              <a:ext uri="{FF2B5EF4-FFF2-40B4-BE49-F238E27FC236}">
                <a16:creationId xmlns:a16="http://schemas.microsoft.com/office/drawing/2014/main" id="{219BC75B-B03F-4118-8717-C2F49E1FEA33}"/>
              </a:ext>
            </a:extLst>
          </p:cNvPr>
          <p:cNvSpPr>
            <a:spLocks noGrp="1" noRot="1" noChangeArrowheads="1"/>
          </p:cNvSpPr>
          <p:nvPr>
            <p:ph type="body" idx="1"/>
          </p:nvPr>
        </p:nvSpPr>
        <p:spPr>
          <a:xfrm>
            <a:off x="1066800" y="1371600"/>
            <a:ext cx="10058400" cy="5105400"/>
          </a:xfrm>
        </p:spPr>
        <p:txBody>
          <a:bodyPr/>
          <a:lstStyle/>
          <a:p>
            <a:pPr eaLnBrk="1" hangingPunct="1">
              <a:defRPr/>
            </a:pPr>
            <a:r>
              <a:rPr lang="en-US" dirty="0"/>
              <a:t> 1Tim. 5:17 “The elders who direct the affairs of the church well are worthy of double honor, especially those whose work is preaching and teaching.”</a:t>
            </a:r>
          </a:p>
          <a:p>
            <a:pPr eaLnBrk="1" hangingPunct="1">
              <a:defRPr/>
            </a:pPr>
            <a:r>
              <a:rPr lang="en-US" dirty="0"/>
              <a:t> Heb. 13:17 “Obey your leaders and submit to their authority. They keep watch over you as men who must give an account. Obey them so that their work will be a joy, not a burden, for that would be of no advantage to you.”</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D8A29-12C1-4D15-A676-630B0556EE67}"/>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E1336911-62C3-493E-AD08-5699F68B930B}" type="slidenum">
              <a:rPr lang="en-US" altLang="en-US" sz="1400" b="0">
                <a:solidFill>
                  <a:schemeClr val="tx1"/>
                </a:solidFill>
                <a:latin typeface="Arial" panose="020B0604020202020204" pitchFamily="34" charset="0"/>
              </a:rPr>
              <a:pPr eaLnBrk="1" hangingPunct="1"/>
              <a:t>51</a:t>
            </a:fld>
            <a:endParaRPr lang="en-US" altLang="en-US" sz="1400" b="0">
              <a:solidFill>
                <a:schemeClr val="tx1"/>
              </a:solidFill>
              <a:latin typeface="Arial" panose="020B0604020202020204" pitchFamily="34" charset="0"/>
            </a:endParaRPr>
          </a:p>
        </p:txBody>
      </p:sp>
      <p:sp>
        <p:nvSpPr>
          <p:cNvPr id="66562" name="Rectangle 2">
            <a:extLst>
              <a:ext uri="{FF2B5EF4-FFF2-40B4-BE49-F238E27FC236}">
                <a16:creationId xmlns:a16="http://schemas.microsoft.com/office/drawing/2014/main" id="{9EC0334E-F947-457D-A592-5AC87188FD46}"/>
              </a:ext>
            </a:extLst>
          </p:cNvPr>
          <p:cNvSpPr>
            <a:spLocks noGrp="1" noRot="1" noChangeArrowheads="1"/>
          </p:cNvSpPr>
          <p:nvPr>
            <p:ph type="title"/>
          </p:nvPr>
        </p:nvSpPr>
        <p:spPr/>
        <p:txBody>
          <a:bodyPr/>
          <a:lstStyle/>
          <a:p>
            <a:pPr eaLnBrk="1" hangingPunct="1">
              <a:defRPr/>
            </a:pPr>
            <a:r>
              <a:rPr lang="en-US"/>
              <a:t>Pray for Your Leaders</a:t>
            </a:r>
          </a:p>
        </p:txBody>
      </p:sp>
      <p:sp>
        <p:nvSpPr>
          <p:cNvPr id="66563" name="Rectangle 3">
            <a:extLst>
              <a:ext uri="{FF2B5EF4-FFF2-40B4-BE49-F238E27FC236}">
                <a16:creationId xmlns:a16="http://schemas.microsoft.com/office/drawing/2014/main" id="{125DBE6E-8B29-4629-B420-B2DCC30F2766}"/>
              </a:ext>
            </a:extLst>
          </p:cNvPr>
          <p:cNvSpPr>
            <a:spLocks noGrp="1" noRot="1" noChangeArrowheads="1"/>
          </p:cNvSpPr>
          <p:nvPr>
            <p:ph type="body" idx="1"/>
          </p:nvPr>
        </p:nvSpPr>
        <p:spPr>
          <a:xfrm>
            <a:off x="1046692" y="1389761"/>
            <a:ext cx="10058400" cy="4876800"/>
          </a:xfrm>
        </p:spPr>
        <p:txBody>
          <a:bodyPr/>
          <a:lstStyle/>
          <a:p>
            <a:pPr eaLnBrk="1" hangingPunct="1">
              <a:lnSpc>
                <a:spcPct val="90000"/>
              </a:lnSpc>
              <a:defRPr/>
            </a:pPr>
            <a:r>
              <a:rPr lang="en-US" dirty="0"/>
              <a:t> Both the leaders and the congregation are to find joy in the church. None are abused.</a:t>
            </a:r>
          </a:p>
          <a:p>
            <a:pPr eaLnBrk="1" hangingPunct="1">
              <a:lnSpc>
                <a:spcPct val="90000"/>
              </a:lnSpc>
              <a:defRPr/>
            </a:pPr>
            <a:r>
              <a:rPr lang="en-US" dirty="0"/>
              <a:t>Eph. 6:19-20 “Pray also for me, that whenever I open my mouth, words may be given me so that I will fearlessly make known the mystery of the gospel, for which I am an ambassador in chains. Pray that I may declare it fearlessly, as I should.”</a:t>
            </a:r>
          </a:p>
          <a:p>
            <a:pPr eaLnBrk="1" hangingPunct="1">
              <a:lnSpc>
                <a:spcPct val="90000"/>
              </a:lnSpc>
              <a:defRPr/>
            </a:pPr>
            <a:r>
              <a:rPr lang="en-US" dirty="0"/>
              <a:t>Col. 4:3-4 “And pray for us, too, that God may open a door for our message, so that we may proclaim the mystery of Christ, for which I am in chains. Pray that I may proclaim it clearly, as I should.”</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61C59D5-F998-4FB9-8D9C-2553984D4A39}"/>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2BFBC3FA-0126-48BA-93C1-6488DED96B32}" type="slidenum">
              <a:rPr lang="en-US" altLang="en-US" sz="1400" b="0">
                <a:solidFill>
                  <a:schemeClr val="tx1"/>
                </a:solidFill>
                <a:latin typeface="Arial" panose="020B0604020202020204" pitchFamily="34" charset="0"/>
              </a:rPr>
              <a:pPr eaLnBrk="1" hangingPunct="1"/>
              <a:t>52</a:t>
            </a:fld>
            <a:endParaRPr lang="en-US" altLang="en-US" sz="1400" b="0">
              <a:solidFill>
                <a:schemeClr val="tx1"/>
              </a:solidFill>
              <a:latin typeface="Arial" panose="020B0604020202020204" pitchFamily="34" charset="0"/>
            </a:endParaRPr>
          </a:p>
        </p:txBody>
      </p:sp>
      <p:sp>
        <p:nvSpPr>
          <p:cNvPr id="86018" name="Rectangle 2">
            <a:extLst>
              <a:ext uri="{FF2B5EF4-FFF2-40B4-BE49-F238E27FC236}">
                <a16:creationId xmlns:a16="http://schemas.microsoft.com/office/drawing/2014/main" id="{CEE4E2E5-C34F-42BE-9EE8-B8F9F0B2C7FE}"/>
              </a:ext>
            </a:extLst>
          </p:cNvPr>
          <p:cNvSpPr>
            <a:spLocks noGrp="1" noRot="1" noChangeArrowheads="1"/>
          </p:cNvSpPr>
          <p:nvPr>
            <p:ph type="title"/>
          </p:nvPr>
        </p:nvSpPr>
        <p:spPr/>
        <p:txBody>
          <a:bodyPr/>
          <a:lstStyle/>
          <a:p>
            <a:pPr eaLnBrk="1" hangingPunct="1">
              <a:defRPr/>
            </a:pPr>
            <a:r>
              <a:rPr lang="en-US"/>
              <a:t>Pray for Your Leaders</a:t>
            </a:r>
          </a:p>
        </p:txBody>
      </p:sp>
      <p:sp>
        <p:nvSpPr>
          <p:cNvPr id="86019" name="Rectangle 3">
            <a:extLst>
              <a:ext uri="{FF2B5EF4-FFF2-40B4-BE49-F238E27FC236}">
                <a16:creationId xmlns:a16="http://schemas.microsoft.com/office/drawing/2014/main" id="{3A947CDE-51FC-4641-81BB-93A0C73EA669}"/>
              </a:ext>
            </a:extLst>
          </p:cNvPr>
          <p:cNvSpPr>
            <a:spLocks noGrp="1" noRot="1" noChangeArrowheads="1"/>
          </p:cNvSpPr>
          <p:nvPr>
            <p:ph type="body" idx="1"/>
          </p:nvPr>
        </p:nvSpPr>
        <p:spPr>
          <a:xfrm>
            <a:off x="1825625" y="2209800"/>
            <a:ext cx="8540750" cy="4191000"/>
          </a:xfrm>
        </p:spPr>
        <p:txBody>
          <a:bodyPr/>
          <a:lstStyle/>
          <a:p>
            <a:pPr eaLnBrk="1" hangingPunct="1">
              <a:lnSpc>
                <a:spcPct val="80000"/>
              </a:lnSpc>
              <a:defRPr/>
            </a:pPr>
            <a:r>
              <a:rPr lang="en-US"/>
              <a:t>2 Thess. 3:2 “And pray that we may be delivered from wicked and evil men, for not everyone has faith.” </a:t>
            </a:r>
          </a:p>
          <a:p>
            <a:pPr eaLnBrk="1" hangingPunct="1">
              <a:lnSpc>
                <a:spcPct val="80000"/>
              </a:lnSpc>
              <a:buFont typeface="Wingdings" panose="05000000000000000000" pitchFamily="2" charset="2"/>
              <a:buNone/>
              <a:defRPr/>
            </a:pPr>
            <a:endParaRPr lang="en-US"/>
          </a:p>
          <a:p>
            <a:pPr eaLnBrk="1" hangingPunct="1">
              <a:lnSpc>
                <a:spcPct val="80000"/>
              </a:lnSpc>
              <a:buFont typeface="Wingdings" panose="05000000000000000000" pitchFamily="2" charset="2"/>
              <a:buNone/>
              <a:defRPr/>
            </a:pPr>
            <a:endParaRPr 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B271B7C-C478-4364-9870-B5900895CBFD}"/>
              </a:ext>
            </a:extLst>
          </p:cNvPr>
          <p:cNvSpPr>
            <a:spLocks noGrp="1"/>
          </p:cNvSpPr>
          <p:nvPr>
            <p:ph type="sldNum" sz="quarter" idx="12"/>
          </p:nvPr>
        </p:nvSpPr>
        <p:spPr/>
        <p:txBody>
          <a:bodyPr/>
          <a:lstStyle>
            <a:lvl1pPr eaLnBrk="0" hangingPunct="0">
              <a:defRPr sz="3200" b="1">
                <a:solidFill>
                  <a:srgbClr val="000078"/>
                </a:solidFill>
                <a:latin typeface="Verdana" panose="020B0604030504040204" pitchFamily="34" charset="0"/>
              </a:defRPr>
            </a:lvl1pPr>
            <a:lvl2pPr marL="742950" indent="-285750" eaLnBrk="0" hangingPunct="0">
              <a:defRPr sz="3200" b="1">
                <a:solidFill>
                  <a:srgbClr val="000078"/>
                </a:solidFill>
                <a:latin typeface="Verdana" panose="020B0604030504040204" pitchFamily="34" charset="0"/>
              </a:defRPr>
            </a:lvl2pPr>
            <a:lvl3pPr marL="1143000" indent="-228600" eaLnBrk="0" hangingPunct="0">
              <a:defRPr sz="3200" b="1">
                <a:solidFill>
                  <a:srgbClr val="000078"/>
                </a:solidFill>
                <a:latin typeface="Verdana" panose="020B0604030504040204" pitchFamily="34" charset="0"/>
              </a:defRPr>
            </a:lvl3pPr>
            <a:lvl4pPr marL="1600200" indent="-228600" eaLnBrk="0" hangingPunct="0">
              <a:defRPr sz="3200" b="1">
                <a:solidFill>
                  <a:srgbClr val="000078"/>
                </a:solidFill>
                <a:latin typeface="Verdana" panose="020B0604030504040204" pitchFamily="34" charset="0"/>
              </a:defRPr>
            </a:lvl4pPr>
            <a:lvl5pPr marL="2057400" indent="-228600" eaLnBrk="0" hangingPunct="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B822D901-D5D4-41DE-B80C-4FC07C7C1AFD}" type="slidenum">
              <a:rPr lang="en-US" altLang="en-US" sz="1400" b="0">
                <a:solidFill>
                  <a:schemeClr val="tx1"/>
                </a:solidFill>
                <a:latin typeface="Arial" panose="020B0604020202020204" pitchFamily="34" charset="0"/>
              </a:rPr>
              <a:pPr eaLnBrk="1" hangingPunct="1"/>
              <a:t>53</a:t>
            </a:fld>
            <a:endParaRPr lang="en-US" altLang="en-US" sz="1400" b="0">
              <a:solidFill>
                <a:schemeClr val="tx1"/>
              </a:solidFill>
              <a:latin typeface="Arial" panose="020B0604020202020204" pitchFamily="34" charset="0"/>
            </a:endParaRPr>
          </a:p>
        </p:txBody>
      </p:sp>
      <p:sp>
        <p:nvSpPr>
          <p:cNvPr id="90114" name="Rectangle 2">
            <a:extLst>
              <a:ext uri="{FF2B5EF4-FFF2-40B4-BE49-F238E27FC236}">
                <a16:creationId xmlns:a16="http://schemas.microsoft.com/office/drawing/2014/main" id="{AD8CE6D4-015C-4735-836D-FF606C61A3BB}"/>
              </a:ext>
            </a:extLst>
          </p:cNvPr>
          <p:cNvSpPr>
            <a:spLocks noGrp="1" noRot="1" noChangeArrowheads="1"/>
          </p:cNvSpPr>
          <p:nvPr>
            <p:ph type="title"/>
          </p:nvPr>
        </p:nvSpPr>
        <p:spPr/>
        <p:txBody>
          <a:bodyPr/>
          <a:lstStyle/>
          <a:p>
            <a:pPr eaLnBrk="1" hangingPunct="1">
              <a:defRPr/>
            </a:pPr>
            <a:r>
              <a:rPr lang="en-US"/>
              <a:t>Closing Charge</a:t>
            </a:r>
          </a:p>
        </p:txBody>
      </p:sp>
      <p:sp>
        <p:nvSpPr>
          <p:cNvPr id="90115" name="Rectangle 3">
            <a:extLst>
              <a:ext uri="{FF2B5EF4-FFF2-40B4-BE49-F238E27FC236}">
                <a16:creationId xmlns:a16="http://schemas.microsoft.com/office/drawing/2014/main" id="{483A6C38-429E-482A-9926-4246E2B57C92}"/>
              </a:ext>
            </a:extLst>
          </p:cNvPr>
          <p:cNvSpPr>
            <a:spLocks noGrp="1" noRot="1" noChangeArrowheads="1"/>
          </p:cNvSpPr>
          <p:nvPr>
            <p:ph type="body" idx="1"/>
          </p:nvPr>
        </p:nvSpPr>
        <p:spPr>
          <a:xfrm>
            <a:off x="1066800" y="1295400"/>
            <a:ext cx="10058400" cy="5334000"/>
          </a:xfrm>
        </p:spPr>
        <p:txBody>
          <a:bodyPr/>
          <a:lstStyle/>
          <a:p>
            <a:pPr eaLnBrk="1" hangingPunct="1">
              <a:lnSpc>
                <a:spcPct val="90000"/>
              </a:lnSpc>
              <a:defRPr/>
            </a:pPr>
            <a:r>
              <a:rPr lang="en-US" sz="2800" dirty="0"/>
              <a:t>The apostle Paul told Timothy:</a:t>
            </a:r>
          </a:p>
          <a:p>
            <a:pPr lvl="1" eaLnBrk="1" hangingPunct="1">
              <a:lnSpc>
                <a:spcPct val="90000"/>
              </a:lnSpc>
              <a:defRPr/>
            </a:pPr>
            <a:r>
              <a:rPr lang="en-US" sz="2400" dirty="0"/>
              <a:t>1 Timothy 4:12-13   </a:t>
            </a:r>
            <a:r>
              <a:rPr lang="en-US" sz="2400" baseline="30000" dirty="0"/>
              <a:t>12</a:t>
            </a:r>
            <a:r>
              <a:rPr lang="en-US" sz="2400" dirty="0"/>
              <a:t> Don't let anyone look down on you because you are young, but set an example for the believers in speech, in life, in love, in faith and in purity.  </a:t>
            </a:r>
            <a:r>
              <a:rPr lang="en-US" sz="2400" baseline="30000" dirty="0"/>
              <a:t>13</a:t>
            </a:r>
            <a:r>
              <a:rPr lang="en-US" sz="2400" dirty="0"/>
              <a:t> Until I come, devote yourself to the public reading of Scripture, to preaching and to teaching</a:t>
            </a:r>
            <a:r>
              <a:rPr lang="en-US" sz="2000" dirty="0"/>
              <a:t>. </a:t>
            </a:r>
          </a:p>
          <a:p>
            <a:pPr lvl="1" eaLnBrk="1" hangingPunct="1">
              <a:lnSpc>
                <a:spcPct val="90000"/>
              </a:lnSpc>
              <a:defRPr/>
            </a:pPr>
            <a:r>
              <a:rPr lang="en-US" sz="2400" dirty="0"/>
              <a:t>1 Timothy 4:14-16   </a:t>
            </a:r>
            <a:r>
              <a:rPr lang="en-US" sz="2400" baseline="30000" dirty="0"/>
              <a:t>14</a:t>
            </a:r>
            <a:r>
              <a:rPr lang="en-US" sz="2400" dirty="0"/>
              <a:t> Do not neglect your gift, which was given you through a prophetic message when the body of elders laid their hands on you.  </a:t>
            </a:r>
            <a:r>
              <a:rPr lang="en-US" sz="2400" baseline="30000" dirty="0"/>
              <a:t>15</a:t>
            </a:r>
            <a:r>
              <a:rPr lang="en-US" sz="2400" dirty="0"/>
              <a:t> Be diligent in these matters; give yourself wholly to them, so that everyone may see your progress.  </a:t>
            </a:r>
            <a:r>
              <a:rPr lang="en-US" sz="2400" baseline="30000" dirty="0"/>
              <a:t>16</a:t>
            </a:r>
            <a:r>
              <a:rPr lang="en-US" sz="2400" dirty="0"/>
              <a:t> Watch your life and doctrine closely. Persevere in them, because if you do, you will save both yourself and your hearers.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A67E67E8-B010-4EE3-92DB-543C6F82E5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C2FDD602-DA98-4EF8-8BC2-B9C120F4801E}" type="slidenum">
              <a:rPr lang="en-US" altLang="en-US" sz="1400" b="0">
                <a:solidFill>
                  <a:schemeClr val="tx1"/>
                </a:solidFill>
                <a:latin typeface="Times New Roman" panose="02020603050405020304" pitchFamily="18" charset="0"/>
              </a:rPr>
              <a:pPr eaLnBrk="1" hangingPunct="1">
                <a:spcBef>
                  <a:spcPct val="0"/>
                </a:spcBef>
                <a:buFontTx/>
                <a:buNone/>
              </a:pPr>
              <a:t>6</a:t>
            </a:fld>
            <a:endParaRPr lang="en-US" altLang="en-US" sz="1400" b="0">
              <a:solidFill>
                <a:schemeClr val="tx1"/>
              </a:solidFill>
              <a:latin typeface="Times New Roman" panose="02020603050405020304" pitchFamily="18" charset="0"/>
            </a:endParaRPr>
          </a:p>
        </p:txBody>
      </p:sp>
      <p:sp>
        <p:nvSpPr>
          <p:cNvPr id="71682" name="Rectangle 2">
            <a:extLst>
              <a:ext uri="{FF2B5EF4-FFF2-40B4-BE49-F238E27FC236}">
                <a16:creationId xmlns:a16="http://schemas.microsoft.com/office/drawing/2014/main" id="{A3644E0E-013C-4667-AFCA-54595A96FE7A}"/>
              </a:ext>
            </a:extLst>
          </p:cNvPr>
          <p:cNvSpPr>
            <a:spLocks noGrp="1" noChangeArrowheads="1"/>
          </p:cNvSpPr>
          <p:nvPr>
            <p:ph type="title"/>
          </p:nvPr>
        </p:nvSpPr>
        <p:spPr/>
        <p:txBody>
          <a:bodyPr/>
          <a:lstStyle/>
          <a:p>
            <a:pPr eaLnBrk="1" hangingPunct="1"/>
            <a:r>
              <a:rPr lang="en-US" altLang="en-US" sz="3600"/>
              <a:t>Servant-shepherd</a:t>
            </a:r>
          </a:p>
        </p:txBody>
      </p:sp>
      <p:sp>
        <p:nvSpPr>
          <p:cNvPr id="71683" name="Rectangle 3">
            <a:extLst>
              <a:ext uri="{FF2B5EF4-FFF2-40B4-BE49-F238E27FC236}">
                <a16:creationId xmlns:a16="http://schemas.microsoft.com/office/drawing/2014/main" id="{4CB0B4ED-7A9B-4011-97D0-8A6AC702957D}"/>
              </a:ext>
            </a:extLst>
          </p:cNvPr>
          <p:cNvSpPr>
            <a:spLocks noGrp="1" noChangeArrowheads="1"/>
          </p:cNvSpPr>
          <p:nvPr>
            <p:ph type="body" idx="1"/>
          </p:nvPr>
        </p:nvSpPr>
        <p:spPr>
          <a:xfrm>
            <a:off x="1752600" y="838200"/>
            <a:ext cx="8534400" cy="5257800"/>
          </a:xfrm>
        </p:spPr>
        <p:txBody>
          <a:bodyPr/>
          <a:lstStyle/>
          <a:p>
            <a:pPr eaLnBrk="1" hangingPunct="1"/>
            <a:r>
              <a:rPr lang="en-US" altLang="en-US" sz="3200"/>
              <a:t>The more people you </a:t>
            </a:r>
            <a:r>
              <a:rPr lang="en-US" altLang="en-US" sz="3200" u="sng"/>
              <a:t>serve</a:t>
            </a:r>
            <a:r>
              <a:rPr lang="en-US" altLang="en-US" sz="3200"/>
              <a:t>, the greater you are (Matt. 20:25-28).</a:t>
            </a:r>
          </a:p>
          <a:p>
            <a:pPr lvl="1" eaLnBrk="1" hangingPunct="1"/>
            <a:r>
              <a:rPr lang="en-US" altLang="en-US"/>
              <a:t>King Rehoboam, as he assumed his throne, was wisely counseled by elder advisors that if he would serve his people, they would always be his servants. Rejecting that counsel cost him most of his kingdom (1 King 12:6-19).</a:t>
            </a:r>
          </a:p>
          <a:p>
            <a:pPr lvl="1" eaLnBrk="1" hangingPunct="1"/>
            <a:r>
              <a:rPr lang="en-US" altLang="en-US"/>
              <a:t>The tribal chief would supply the needs of the village, and was followed.</a:t>
            </a:r>
          </a:p>
          <a:p>
            <a:pPr lvl="1" eaLnBrk="1" hangingPunct="1"/>
            <a:r>
              <a:rPr lang="en-US" altLang="en-US"/>
              <a:t>The “Big Man” is the one who “eats”—who profits at others’ expense.</a:t>
            </a:r>
          </a:p>
          <a:p>
            <a:pPr eaLnBrk="1" hangingPunct="1">
              <a:buClr>
                <a:schemeClr val="tx1"/>
              </a:buClr>
            </a:pPr>
            <a:endParaRPr lang="en-US" altLang="en-US" sz="3200"/>
          </a:p>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dissolve">
                                      <p:cBhvr>
                                        <p:cTn id="12" dur="500"/>
                                        <p:tgtEl>
                                          <p:spTgt spid="7168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683">
                                            <p:txEl>
                                              <p:pRg st="1" end="1"/>
                                            </p:txEl>
                                          </p:spTgt>
                                        </p:tgtEl>
                                        <p:attrNameLst>
                                          <p:attrName>style.visibility</p:attrName>
                                        </p:attrNameLst>
                                      </p:cBhvr>
                                      <p:to>
                                        <p:strVal val="visible"/>
                                      </p:to>
                                    </p:set>
                                    <p:animEffect transition="in" filter="dissolve">
                                      <p:cBhvr>
                                        <p:cTn id="15" dur="500"/>
                                        <p:tgtEl>
                                          <p:spTgt spid="7168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683">
                                            <p:txEl>
                                              <p:pRg st="2" end="2"/>
                                            </p:txEl>
                                          </p:spTgt>
                                        </p:tgtEl>
                                        <p:attrNameLst>
                                          <p:attrName>style.visibility</p:attrName>
                                        </p:attrNameLst>
                                      </p:cBhvr>
                                      <p:to>
                                        <p:strVal val="visible"/>
                                      </p:to>
                                    </p:set>
                                    <p:animEffect transition="in" filter="dissolve">
                                      <p:cBhvr>
                                        <p:cTn id="18" dur="500"/>
                                        <p:tgtEl>
                                          <p:spTgt spid="7168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683">
                                            <p:txEl>
                                              <p:pRg st="3" end="3"/>
                                            </p:txEl>
                                          </p:spTgt>
                                        </p:tgtEl>
                                        <p:attrNameLst>
                                          <p:attrName>style.visibility</p:attrName>
                                        </p:attrNameLst>
                                      </p:cBhvr>
                                      <p:to>
                                        <p:strVal val="visible"/>
                                      </p:to>
                                    </p:set>
                                    <p:animEffect transition="in" filter="dissolve">
                                      <p:cBhvr>
                                        <p:cTn id="21" dur="5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3C1E4D1B-FA0E-4B75-B889-E1357E52EC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731DF695-8D80-4965-9BA0-9425F061FEE8}" type="slidenum">
              <a:rPr lang="en-US" altLang="en-US" sz="1400" b="0">
                <a:solidFill>
                  <a:schemeClr val="tx1"/>
                </a:solidFill>
                <a:latin typeface="Times New Roman" panose="02020603050405020304" pitchFamily="18" charset="0"/>
              </a:rPr>
              <a:pPr eaLnBrk="1" hangingPunct="1">
                <a:spcBef>
                  <a:spcPct val="0"/>
                </a:spcBef>
                <a:buFontTx/>
                <a:buNone/>
              </a:pPr>
              <a:t>7</a:t>
            </a:fld>
            <a:endParaRPr lang="en-US" altLang="en-US" sz="1400" b="0">
              <a:solidFill>
                <a:schemeClr val="tx1"/>
              </a:solidFill>
              <a:latin typeface="Times New Roman" panose="02020603050405020304" pitchFamily="18" charset="0"/>
            </a:endParaRPr>
          </a:p>
        </p:txBody>
      </p:sp>
      <p:sp>
        <p:nvSpPr>
          <p:cNvPr id="89090" name="Rectangle 2">
            <a:extLst>
              <a:ext uri="{FF2B5EF4-FFF2-40B4-BE49-F238E27FC236}">
                <a16:creationId xmlns:a16="http://schemas.microsoft.com/office/drawing/2014/main" id="{5BDCB2A2-3E97-48FA-ACFD-DBC76CCBF756}"/>
              </a:ext>
            </a:extLst>
          </p:cNvPr>
          <p:cNvSpPr>
            <a:spLocks noGrp="1" noChangeArrowheads="1"/>
          </p:cNvSpPr>
          <p:nvPr>
            <p:ph type="title"/>
          </p:nvPr>
        </p:nvSpPr>
        <p:spPr/>
        <p:txBody>
          <a:bodyPr/>
          <a:lstStyle/>
          <a:p>
            <a:pPr eaLnBrk="1" hangingPunct="1"/>
            <a:r>
              <a:rPr lang="en-US" altLang="en-US" sz="3600"/>
              <a:t>Servant-shepherd</a:t>
            </a:r>
          </a:p>
        </p:txBody>
      </p:sp>
      <p:sp>
        <p:nvSpPr>
          <p:cNvPr id="89091" name="Rectangle 3">
            <a:extLst>
              <a:ext uri="{FF2B5EF4-FFF2-40B4-BE49-F238E27FC236}">
                <a16:creationId xmlns:a16="http://schemas.microsoft.com/office/drawing/2014/main" id="{2E51CC91-E95B-4489-822A-CCBEF2B166C8}"/>
              </a:ext>
            </a:extLst>
          </p:cNvPr>
          <p:cNvSpPr>
            <a:spLocks noGrp="1" noChangeArrowheads="1"/>
          </p:cNvSpPr>
          <p:nvPr>
            <p:ph type="body" idx="1"/>
          </p:nvPr>
        </p:nvSpPr>
        <p:spPr>
          <a:xfrm>
            <a:off x="1828800" y="1295400"/>
            <a:ext cx="8534400" cy="5257800"/>
          </a:xfrm>
        </p:spPr>
        <p:txBody>
          <a:bodyPr/>
          <a:lstStyle/>
          <a:p>
            <a:pPr eaLnBrk="1" hangingPunct="1"/>
            <a:r>
              <a:rPr lang="en-US" altLang="en-US" sz="3200"/>
              <a:t>The pastor is not to be the little “general” or a little dictator, building his own kingdom.</a:t>
            </a:r>
          </a:p>
          <a:p>
            <a:pPr lvl="1" eaLnBrk="1" hangingPunct="1"/>
            <a:r>
              <a:rPr lang="en-US" altLang="en-US" sz="2800"/>
              <a:t>The pastor’s concern should be the Kingdom of God, everywhere.</a:t>
            </a:r>
            <a:endParaRPr lang="en-US" altLang="en-US" sz="3200"/>
          </a:p>
          <a:p>
            <a:pPr eaLnBrk="1" hangingPunct="1"/>
            <a:r>
              <a:rPr lang="en-US" altLang="en-US" sz="3200"/>
              <a:t>Peter tells elders: “clothe yourselves with humility toward one another.” (1 Pet. 5:1-5, NIV)</a:t>
            </a:r>
          </a:p>
          <a:p>
            <a:pPr eaLnBrk="1" hangingPunct="1">
              <a:buClr>
                <a:schemeClr val="tx1"/>
              </a:buClr>
            </a:pPr>
            <a:r>
              <a:rPr lang="en-US" altLang="en-US" sz="3200"/>
              <a:t>The Pastor is figuratively a Shepherd—an under-shepherd.</a:t>
            </a:r>
          </a:p>
          <a:p>
            <a:pPr eaLnBrk="1" hangingPunct="1">
              <a:buClr>
                <a:schemeClr val="tx1"/>
              </a:buClr>
            </a:pPr>
            <a:endParaRPr lang="en-US" altLang="en-US" sz="3200"/>
          </a:p>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dissolve">
                                      <p:cBhvr>
                                        <p:cTn id="7" dur="5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dissolve">
                                      <p:cBhvr>
                                        <p:cTn id="12" dur="500"/>
                                        <p:tgtEl>
                                          <p:spTgt spid="8909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9091">
                                            <p:txEl>
                                              <p:pRg st="1" end="1"/>
                                            </p:txEl>
                                          </p:spTgt>
                                        </p:tgtEl>
                                        <p:attrNameLst>
                                          <p:attrName>style.visibility</p:attrName>
                                        </p:attrNameLst>
                                      </p:cBhvr>
                                      <p:to>
                                        <p:strVal val="visible"/>
                                      </p:to>
                                    </p:set>
                                    <p:animEffect transition="in" filter="dissolve">
                                      <p:cBhvr>
                                        <p:cTn id="15" dur="500"/>
                                        <p:tgtEl>
                                          <p:spTgt spid="8909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9091">
                                            <p:txEl>
                                              <p:pRg st="2" end="2"/>
                                            </p:txEl>
                                          </p:spTgt>
                                        </p:tgtEl>
                                        <p:attrNameLst>
                                          <p:attrName>style.visibility</p:attrName>
                                        </p:attrNameLst>
                                      </p:cBhvr>
                                      <p:to>
                                        <p:strVal val="visible"/>
                                      </p:to>
                                    </p:set>
                                    <p:animEffect transition="in" filter="dissolve">
                                      <p:cBhvr>
                                        <p:cTn id="18" dur="500"/>
                                        <p:tgtEl>
                                          <p:spTgt spid="8909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9091">
                                            <p:txEl>
                                              <p:pRg st="3" end="3"/>
                                            </p:txEl>
                                          </p:spTgt>
                                        </p:tgtEl>
                                        <p:attrNameLst>
                                          <p:attrName>style.visibility</p:attrName>
                                        </p:attrNameLst>
                                      </p:cBhvr>
                                      <p:to>
                                        <p:strVal val="visible"/>
                                      </p:to>
                                    </p:set>
                                    <p:animEffect transition="in" filter="dissolve">
                                      <p:cBhvr>
                                        <p:cTn id="23" dur="500"/>
                                        <p:tgtEl>
                                          <p:spTgt spid="89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013E9245-F90E-4241-A09F-B7358E2B2A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35DD0130-5BA9-44E1-951E-79337348D251}" type="slidenum">
              <a:rPr lang="en-US" altLang="en-US" sz="1400" b="0">
                <a:solidFill>
                  <a:schemeClr val="tx1"/>
                </a:solidFill>
                <a:latin typeface="Times New Roman" panose="02020603050405020304" pitchFamily="18" charset="0"/>
              </a:rPr>
              <a:pPr eaLnBrk="1" hangingPunct="1">
                <a:spcBef>
                  <a:spcPct val="0"/>
                </a:spcBef>
                <a:buFontTx/>
                <a:buNone/>
              </a:pPr>
              <a:t>8</a:t>
            </a:fld>
            <a:endParaRPr lang="en-US" altLang="en-US" sz="1400" b="0">
              <a:solidFill>
                <a:schemeClr val="tx1"/>
              </a:solidFill>
              <a:latin typeface="Times New Roman" panose="02020603050405020304" pitchFamily="18" charset="0"/>
            </a:endParaRPr>
          </a:p>
        </p:txBody>
      </p:sp>
      <p:sp>
        <p:nvSpPr>
          <p:cNvPr id="24579" name="Rectangle 2">
            <a:extLst>
              <a:ext uri="{FF2B5EF4-FFF2-40B4-BE49-F238E27FC236}">
                <a16:creationId xmlns:a16="http://schemas.microsoft.com/office/drawing/2014/main" id="{8AE97ED2-BE1A-4B58-B61C-80C5A3219740}"/>
              </a:ext>
            </a:extLst>
          </p:cNvPr>
          <p:cNvSpPr>
            <a:spLocks noGrp="1" noChangeArrowheads="1"/>
          </p:cNvSpPr>
          <p:nvPr>
            <p:ph type="title"/>
          </p:nvPr>
        </p:nvSpPr>
        <p:spPr>
          <a:xfrm>
            <a:off x="1905000" y="0"/>
            <a:ext cx="8458200" cy="1143000"/>
          </a:xfrm>
        </p:spPr>
        <p:txBody>
          <a:bodyPr/>
          <a:lstStyle/>
          <a:p>
            <a:pPr eaLnBrk="1" hangingPunct="1"/>
            <a:r>
              <a:rPr lang="en-US" altLang="en-US"/>
              <a:t>Servant-Shepherds</a:t>
            </a:r>
          </a:p>
        </p:txBody>
      </p:sp>
      <p:sp>
        <p:nvSpPr>
          <p:cNvPr id="24580" name="Rectangle 3">
            <a:extLst>
              <a:ext uri="{FF2B5EF4-FFF2-40B4-BE49-F238E27FC236}">
                <a16:creationId xmlns:a16="http://schemas.microsoft.com/office/drawing/2014/main" id="{7F69A463-D716-4698-9878-C33D26F6A2BD}"/>
              </a:ext>
            </a:extLst>
          </p:cNvPr>
          <p:cNvSpPr>
            <a:spLocks noGrp="1" noChangeArrowheads="1"/>
          </p:cNvSpPr>
          <p:nvPr>
            <p:ph type="body" idx="1"/>
          </p:nvPr>
        </p:nvSpPr>
        <p:spPr>
          <a:xfrm>
            <a:off x="1905000" y="1371600"/>
            <a:ext cx="8458200" cy="5257800"/>
          </a:xfrm>
        </p:spPr>
        <p:txBody>
          <a:bodyPr/>
          <a:lstStyle/>
          <a:p>
            <a:pPr eaLnBrk="1" hangingPunct="1"/>
            <a:endParaRPr lang="en-US" altLang="en-US" b="0"/>
          </a:p>
          <a:p>
            <a:pPr eaLnBrk="1" hangingPunct="1"/>
            <a:endParaRPr lang="en-US" altLang="en-US"/>
          </a:p>
        </p:txBody>
      </p:sp>
      <p:sp>
        <p:nvSpPr>
          <p:cNvPr id="24581" name="Text Box 4">
            <a:extLst>
              <a:ext uri="{FF2B5EF4-FFF2-40B4-BE49-F238E27FC236}">
                <a16:creationId xmlns:a16="http://schemas.microsoft.com/office/drawing/2014/main" id="{C2093403-DD42-404D-AA52-ABE35BFAD1E5}"/>
              </a:ext>
            </a:extLst>
          </p:cNvPr>
          <p:cNvSpPr txBox="1">
            <a:spLocks noChangeArrowheads="1"/>
          </p:cNvSpPr>
          <p:nvPr/>
        </p:nvSpPr>
        <p:spPr bwMode="auto">
          <a:xfrm>
            <a:off x="2209800" y="1066800"/>
            <a:ext cx="7772400"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50000"/>
              </a:spcBef>
              <a:buFontTx/>
              <a:buNone/>
            </a:pPr>
            <a:r>
              <a:rPr lang="en-US" altLang="en-US"/>
              <a:t>“Be shepherds of God’s flock that is under your care, </a:t>
            </a:r>
            <a:r>
              <a:rPr lang="en-US" altLang="en-US" u="sng"/>
              <a:t>serving</a:t>
            </a:r>
            <a:r>
              <a:rPr lang="en-US" altLang="en-US"/>
              <a:t> as overseers—not because you must, but because you are willing, as God wants you to be; not greedy for money, but </a:t>
            </a:r>
            <a:r>
              <a:rPr lang="en-US" altLang="en-US" u="sng"/>
              <a:t>eager to serve</a:t>
            </a:r>
            <a:r>
              <a:rPr lang="en-US" altLang="en-US"/>
              <a:t>; </a:t>
            </a:r>
            <a:r>
              <a:rPr lang="en-US" altLang="en-US" u="sng"/>
              <a:t>not lording over those entrusted to you</a:t>
            </a:r>
            <a:r>
              <a:rPr lang="en-US" altLang="en-US"/>
              <a:t>, but being examples to the flock. And when the Chief Shepherd appears, you will receive the crown of glory that will never fade away.”  </a:t>
            </a:r>
          </a:p>
          <a:p>
            <a:pPr eaLnBrk="1" hangingPunct="1">
              <a:spcBef>
                <a:spcPct val="50000"/>
              </a:spcBef>
              <a:buFontTx/>
              <a:buNone/>
            </a:pPr>
            <a:r>
              <a:rPr lang="en-US" altLang="en-US"/>
              <a:t>I Peter 5:2-4</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85B950F4-13BD-4959-AAD8-39673BB12C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bg1"/>
                </a:solidFill>
                <a:latin typeface="Verdana" panose="020B0604030504040204" pitchFamily="34" charset="0"/>
              </a:defRPr>
            </a:lvl1pPr>
            <a:lvl2pPr marL="742950" indent="-285750" eaLnBrk="0" hangingPunct="0">
              <a:spcBef>
                <a:spcPct val="20000"/>
              </a:spcBef>
              <a:buChar char="–"/>
              <a:defRPr sz="2400" b="1">
                <a:solidFill>
                  <a:schemeClr val="bg1"/>
                </a:solidFill>
                <a:latin typeface="Verdana" panose="020B0604030504040204" pitchFamily="34" charset="0"/>
              </a:defRPr>
            </a:lvl2pPr>
            <a:lvl3pPr marL="1143000" indent="-228600" eaLnBrk="0" hangingPunct="0">
              <a:spcBef>
                <a:spcPct val="20000"/>
              </a:spcBef>
              <a:buChar char="•"/>
              <a:defRPr sz="2000" b="1">
                <a:solidFill>
                  <a:schemeClr val="bg1"/>
                </a:solidFill>
                <a:latin typeface="Verdana" panose="020B0604030504040204" pitchFamily="34" charset="0"/>
              </a:defRPr>
            </a:lvl3pPr>
            <a:lvl4pPr marL="1600200" indent="-228600" eaLnBrk="0" hangingPunct="0">
              <a:spcBef>
                <a:spcPct val="20000"/>
              </a:spcBef>
              <a:buChar char="–"/>
              <a:defRPr sz="2000" b="1">
                <a:solidFill>
                  <a:schemeClr val="bg1"/>
                </a:solidFill>
                <a:latin typeface="Verdana" panose="020B0604030504040204" pitchFamily="34" charset="0"/>
              </a:defRPr>
            </a:lvl4pPr>
            <a:lvl5pPr marL="2057400" indent="-228600" eaLnBrk="0" hangingPunct="0">
              <a:spcBef>
                <a:spcPct val="20000"/>
              </a:spcBef>
              <a:buChar char="»"/>
              <a:defRPr sz="2000" b="1">
                <a:solidFill>
                  <a:schemeClr val="bg1"/>
                </a:solidFill>
                <a:latin typeface="Verdana" panose="020B0604030504040204" pitchFamily="34" charset="0"/>
              </a:defRPr>
            </a:lvl5pPr>
            <a:lvl6pPr marL="2514600" indent="-228600" eaLnBrk="0" fontAlgn="base" hangingPunct="0">
              <a:spcBef>
                <a:spcPct val="20000"/>
              </a:spcBef>
              <a:spcAft>
                <a:spcPct val="0"/>
              </a:spcAft>
              <a:buChar char="»"/>
              <a:defRPr sz="2000" b="1">
                <a:solidFill>
                  <a:schemeClr val="bg1"/>
                </a:solidFill>
                <a:latin typeface="Verdana" panose="020B0604030504040204" pitchFamily="34" charset="0"/>
              </a:defRPr>
            </a:lvl6pPr>
            <a:lvl7pPr marL="2971800" indent="-228600" eaLnBrk="0" fontAlgn="base" hangingPunct="0">
              <a:spcBef>
                <a:spcPct val="20000"/>
              </a:spcBef>
              <a:spcAft>
                <a:spcPct val="0"/>
              </a:spcAft>
              <a:buChar char="»"/>
              <a:defRPr sz="2000" b="1">
                <a:solidFill>
                  <a:schemeClr val="bg1"/>
                </a:solidFill>
                <a:latin typeface="Verdana" panose="020B0604030504040204" pitchFamily="34" charset="0"/>
              </a:defRPr>
            </a:lvl7pPr>
            <a:lvl8pPr marL="3429000" indent="-228600" eaLnBrk="0" fontAlgn="base" hangingPunct="0">
              <a:spcBef>
                <a:spcPct val="20000"/>
              </a:spcBef>
              <a:spcAft>
                <a:spcPct val="0"/>
              </a:spcAft>
              <a:buChar char="»"/>
              <a:defRPr sz="2000" b="1">
                <a:solidFill>
                  <a:schemeClr val="bg1"/>
                </a:solidFill>
                <a:latin typeface="Verdana" panose="020B0604030504040204" pitchFamily="34" charset="0"/>
              </a:defRPr>
            </a:lvl8pPr>
            <a:lvl9pPr marL="3886200" indent="-228600" eaLnBrk="0" fontAlgn="base" hangingPunct="0">
              <a:spcBef>
                <a:spcPct val="20000"/>
              </a:spcBef>
              <a:spcAft>
                <a:spcPct val="0"/>
              </a:spcAft>
              <a:buChar char="»"/>
              <a:defRPr sz="2000" b="1">
                <a:solidFill>
                  <a:schemeClr val="bg1"/>
                </a:solidFill>
                <a:latin typeface="Verdana" panose="020B0604030504040204" pitchFamily="34" charset="0"/>
              </a:defRPr>
            </a:lvl9pPr>
          </a:lstStyle>
          <a:p>
            <a:pPr eaLnBrk="1" hangingPunct="1">
              <a:spcBef>
                <a:spcPct val="0"/>
              </a:spcBef>
              <a:buFontTx/>
              <a:buNone/>
            </a:pPr>
            <a:fld id="{90C83E5C-86E9-4365-AD00-ABB1E405721B}" type="slidenum">
              <a:rPr lang="en-US" altLang="en-US" sz="1400" b="0">
                <a:solidFill>
                  <a:schemeClr val="tx1"/>
                </a:solidFill>
                <a:latin typeface="Times New Roman" panose="02020603050405020304" pitchFamily="18" charset="0"/>
              </a:rPr>
              <a:pPr eaLnBrk="1" hangingPunct="1">
                <a:spcBef>
                  <a:spcPct val="0"/>
                </a:spcBef>
                <a:buFontTx/>
                <a:buNone/>
              </a:pPr>
              <a:t>9</a:t>
            </a:fld>
            <a:endParaRPr lang="en-US" altLang="en-US" sz="1400" b="0">
              <a:solidFill>
                <a:schemeClr val="tx1"/>
              </a:solidFill>
              <a:latin typeface="Times New Roman" panose="02020603050405020304" pitchFamily="18" charset="0"/>
            </a:endParaRPr>
          </a:p>
        </p:txBody>
      </p:sp>
      <p:sp>
        <p:nvSpPr>
          <p:cNvPr id="25603" name="Rectangle 2">
            <a:extLst>
              <a:ext uri="{FF2B5EF4-FFF2-40B4-BE49-F238E27FC236}">
                <a16:creationId xmlns:a16="http://schemas.microsoft.com/office/drawing/2014/main" id="{13F1583A-322B-4310-9277-0524CA61779E}"/>
              </a:ext>
            </a:extLst>
          </p:cNvPr>
          <p:cNvSpPr>
            <a:spLocks noGrp="1" noChangeArrowheads="1"/>
          </p:cNvSpPr>
          <p:nvPr>
            <p:ph type="title"/>
          </p:nvPr>
        </p:nvSpPr>
        <p:spPr/>
        <p:txBody>
          <a:bodyPr/>
          <a:lstStyle/>
          <a:p>
            <a:pPr eaLnBrk="1" hangingPunct="1"/>
            <a:r>
              <a:rPr lang="en-US" altLang="en-US" sz="3600"/>
              <a:t>Shepherds:</a:t>
            </a:r>
          </a:p>
        </p:txBody>
      </p:sp>
      <p:sp>
        <p:nvSpPr>
          <p:cNvPr id="25604" name="Rectangle 3">
            <a:extLst>
              <a:ext uri="{FF2B5EF4-FFF2-40B4-BE49-F238E27FC236}">
                <a16:creationId xmlns:a16="http://schemas.microsoft.com/office/drawing/2014/main" id="{A380267F-8887-43DB-8D2D-AAAF2F057CD4}"/>
              </a:ext>
            </a:extLst>
          </p:cNvPr>
          <p:cNvSpPr>
            <a:spLocks noGrp="1" noChangeArrowheads="1"/>
          </p:cNvSpPr>
          <p:nvPr>
            <p:ph type="body" idx="1"/>
          </p:nvPr>
        </p:nvSpPr>
        <p:spPr>
          <a:xfrm>
            <a:off x="1981200" y="1447800"/>
            <a:ext cx="8229600" cy="4876800"/>
          </a:xfrm>
        </p:spPr>
        <p:txBody>
          <a:bodyPr/>
          <a:lstStyle/>
          <a:p>
            <a:pPr eaLnBrk="1" hangingPunct="1"/>
            <a:r>
              <a:rPr lang="en-US" altLang="en-US"/>
              <a:t>Watch over the flock (Acts 20:28).</a:t>
            </a:r>
          </a:p>
          <a:p>
            <a:pPr eaLnBrk="1" hangingPunct="1"/>
            <a:r>
              <a:rPr lang="en-US" altLang="en-US"/>
              <a:t>Feed the sheep (John 21:15-17).</a:t>
            </a:r>
          </a:p>
          <a:p>
            <a:pPr lvl="1" eaLnBrk="1" hangingPunct="1"/>
            <a:r>
              <a:rPr lang="en-US" altLang="en-US"/>
              <a:t>The Word of God cleanses the sheep (Eph. 5:25-26).</a:t>
            </a:r>
          </a:p>
          <a:p>
            <a:pPr lvl="1" eaLnBrk="1" hangingPunct="1"/>
            <a:r>
              <a:rPr lang="en-US" altLang="en-US"/>
              <a:t>Solid biblical teaching is greatly needed in the African-American church.</a:t>
            </a:r>
          </a:p>
          <a:p>
            <a:pPr lvl="2" eaLnBrk="1" hangingPunct="1"/>
            <a:r>
              <a:rPr lang="en-US" altLang="en-US"/>
              <a:t>Since 2000, Blacks are 10% less likely to read the Bible and 6% fewer share their faith with unbelievers</a:t>
            </a:r>
            <a:r>
              <a:rPr lang="en-US" altLang="en-US" baseline="30000"/>
              <a:t>1</a:t>
            </a:r>
            <a:r>
              <a:rPr lang="en-US" altLang="en-US"/>
              <a:t>.</a:t>
            </a:r>
          </a:p>
          <a:p>
            <a:pPr lvl="2" eaLnBrk="1" hangingPunct="1"/>
            <a:r>
              <a:rPr lang="en-US" altLang="en-US"/>
              <a:t>They are 4% less likely to attend Sunday School since 1996</a:t>
            </a:r>
            <a:r>
              <a:rPr lang="en-US" altLang="en-US" baseline="30000"/>
              <a:t>1</a:t>
            </a:r>
            <a:r>
              <a:rPr lang="en-US" altLang="en-US"/>
              <a:t>   </a:t>
            </a:r>
            <a:r>
              <a:rPr lang="en-US" altLang="en-US" sz="1400" baseline="30000"/>
              <a:t>1</a:t>
            </a:r>
            <a:r>
              <a:rPr lang="en-US" altLang="en-US" sz="1400"/>
              <a:t>George Barna, “America’s Faith  </a:t>
            </a:r>
            <a:r>
              <a:rPr lang="en-US" altLang="en-US" sz="1400" i="1"/>
              <a:t>Is</a:t>
            </a:r>
            <a:r>
              <a:rPr lang="en-US" altLang="en-US" sz="1400"/>
              <a:t> Changing—But Beneath the Surface” 3/18/03 </a:t>
            </a:r>
          </a:p>
        </p:txBody>
      </p:sp>
    </p:spTree>
  </p:cSld>
  <p:clrMapOvr>
    <a:masterClrMapping/>
  </p:clrMapOvr>
  <p:transition/>
</p:sld>
</file>

<file path=ppt/theme/theme1.xml><?xml version="1.0" encoding="utf-8"?>
<a:theme xmlns:a="http://schemas.openxmlformats.org/drawingml/2006/main" name="Godly Leadership">
  <a:themeElements>
    <a:clrScheme name="Godly Leadershi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odly Leadersh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Godly Leadershi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odly Leadershi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odly Leadershi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odly Leadershi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odly Leadershi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odly Leadershi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odly Leadershi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eenBits[1]computer code+">
  <a:themeElements>
    <a:clrScheme name="GreenBits[1]computer co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reenBits[1]computer co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GreenBits[1]computer cod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eenBits[1]computer co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eenBits[1]computer cod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eenBits[1]computer cod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eenBits[1]computer co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eenBits[1]computer co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eenBits[1]computer co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FAM$[1]++">
  <a:themeElements>
    <a:clrScheme name="AFAM$[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FA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AFAM$[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FAM$[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FAM$[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FAM$[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FAM$[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FAM$[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FAM$[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Godly Leadership</Template>
  <TotalTime>53</TotalTime>
  <Words>4249</Words>
  <Application>Microsoft Office PowerPoint</Application>
  <PresentationFormat>Widescreen</PresentationFormat>
  <Paragraphs>337</Paragraphs>
  <Slides>53</Slides>
  <Notes>53</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53</vt:i4>
      </vt:variant>
    </vt:vector>
  </HeadingPairs>
  <TitlesOfParts>
    <vt:vector size="69" baseType="lpstr">
      <vt:lpstr>Verdana</vt:lpstr>
      <vt:lpstr>Arial</vt:lpstr>
      <vt:lpstr>Wingdings</vt:lpstr>
      <vt:lpstr>Tahoma</vt:lpstr>
      <vt:lpstr>Garamond</vt:lpstr>
      <vt:lpstr>Times New Roman</vt:lpstr>
      <vt:lpstr>LocatorDisplay Medium</vt:lpstr>
      <vt:lpstr>Godly Leadership</vt:lpstr>
      <vt:lpstr>GreenBits[1]computer code+</vt:lpstr>
      <vt:lpstr>Competition</vt:lpstr>
      <vt:lpstr>Cliff</vt:lpstr>
      <vt:lpstr>Balance</vt:lpstr>
      <vt:lpstr>Kimono</vt:lpstr>
      <vt:lpstr>Clouds</vt:lpstr>
      <vt:lpstr>AFAM$[1]++</vt:lpstr>
      <vt:lpstr>Stream</vt:lpstr>
      <vt:lpstr>Developing Godly Leadership</vt:lpstr>
      <vt:lpstr>What is Leadership?</vt:lpstr>
      <vt:lpstr>Goal Development</vt:lpstr>
      <vt:lpstr>Example of Common Goals</vt:lpstr>
      <vt:lpstr>Servant-Leadership</vt:lpstr>
      <vt:lpstr>Servant-shepherd</vt:lpstr>
      <vt:lpstr>Servant-shepherd</vt:lpstr>
      <vt:lpstr>Servant-Shepherds</vt:lpstr>
      <vt:lpstr>Shepherds:</vt:lpstr>
      <vt:lpstr>Biblical Teaching Needed</vt:lpstr>
      <vt:lpstr>Crucial Beliefs of American Adults</vt:lpstr>
      <vt:lpstr>Sources of Truth</vt:lpstr>
      <vt:lpstr>Who Are Potential Leaders?</vt:lpstr>
      <vt:lpstr>PowerPoint Presentation</vt:lpstr>
      <vt:lpstr>A Church Leader’s Character</vt:lpstr>
      <vt:lpstr>Blameless</vt:lpstr>
      <vt:lpstr>Character</vt:lpstr>
      <vt:lpstr>25 Other Qualities</vt:lpstr>
      <vt:lpstr>PowerPoint Presentation</vt:lpstr>
      <vt:lpstr>PowerPoint Presentation</vt:lpstr>
      <vt:lpstr>Family Qualifications</vt:lpstr>
      <vt:lpstr>Family Qualifications</vt:lpstr>
      <vt:lpstr>PowerPoint Presentation</vt:lpstr>
      <vt:lpstr>PowerPoint Presentation</vt:lpstr>
      <vt:lpstr>PowerPoint Presentation</vt:lpstr>
      <vt:lpstr>Character Formation</vt:lpstr>
      <vt:lpstr>Christ is our Adequacy</vt:lpstr>
      <vt:lpstr>Leadership Equations</vt:lpstr>
      <vt:lpstr>Administration</vt:lpstr>
      <vt:lpstr>Church Polity</vt:lpstr>
      <vt:lpstr>Elders and Deacons</vt:lpstr>
      <vt:lpstr>Bishops</vt:lpstr>
      <vt:lpstr>Deacons</vt:lpstr>
      <vt:lpstr>The School of Christ</vt:lpstr>
      <vt:lpstr>Christ’s School</vt:lpstr>
      <vt:lpstr>Christ’s School</vt:lpstr>
      <vt:lpstr>Christ’s School</vt:lpstr>
      <vt:lpstr>Christ’s School</vt:lpstr>
      <vt:lpstr>Christ’s School</vt:lpstr>
      <vt:lpstr>Christ’s School</vt:lpstr>
      <vt:lpstr>Female Church Leadership</vt:lpstr>
      <vt:lpstr>Female Church Leadership</vt:lpstr>
      <vt:lpstr>Female Leaders</vt:lpstr>
      <vt:lpstr>Opposition</vt:lpstr>
      <vt:lpstr>Opposition</vt:lpstr>
      <vt:lpstr>Opposition</vt:lpstr>
      <vt:lpstr>Leadership Traps</vt:lpstr>
      <vt:lpstr>Leadership Traps</vt:lpstr>
      <vt:lpstr>Leadership Traps</vt:lpstr>
      <vt:lpstr>Honor Your Leaders</vt:lpstr>
      <vt:lpstr>Pray for Your Leaders</vt:lpstr>
      <vt:lpstr>Pray for Your Leaders</vt:lpstr>
      <vt:lpstr>Closing Charge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Godly Leadership</dc:title>
  <dc:creator>Jim Sutherland</dc:creator>
  <cp:lastModifiedBy>Walt Robertson</cp:lastModifiedBy>
  <cp:revision>9</cp:revision>
  <dcterms:created xsi:type="dcterms:W3CDTF">2005-06-08T19:11:09Z</dcterms:created>
  <dcterms:modified xsi:type="dcterms:W3CDTF">2021-02-11T18:46:42Z</dcterms:modified>
</cp:coreProperties>
</file>