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handoutMasterIdLst>
    <p:handoutMasterId r:id="rId37"/>
  </p:handoutMasterIdLst>
  <p:sldIdLst>
    <p:sldId id="381" r:id="rId2"/>
    <p:sldId id="354" r:id="rId3"/>
    <p:sldId id="355" r:id="rId4"/>
    <p:sldId id="357" r:id="rId5"/>
    <p:sldId id="358" r:id="rId6"/>
    <p:sldId id="359" r:id="rId7"/>
    <p:sldId id="360" r:id="rId8"/>
    <p:sldId id="362" r:id="rId9"/>
    <p:sldId id="364" r:id="rId10"/>
    <p:sldId id="366" r:id="rId11"/>
    <p:sldId id="367" r:id="rId12"/>
    <p:sldId id="368" r:id="rId13"/>
    <p:sldId id="373" r:id="rId14"/>
    <p:sldId id="374" r:id="rId15"/>
    <p:sldId id="376" r:id="rId16"/>
    <p:sldId id="375" r:id="rId17"/>
    <p:sldId id="388" r:id="rId18"/>
    <p:sldId id="370" r:id="rId19"/>
    <p:sldId id="372" r:id="rId20"/>
    <p:sldId id="268" r:id="rId21"/>
    <p:sldId id="269" r:id="rId22"/>
    <p:sldId id="282" r:id="rId23"/>
    <p:sldId id="325" r:id="rId24"/>
    <p:sldId id="331" r:id="rId25"/>
    <p:sldId id="389" r:id="rId26"/>
    <p:sldId id="279" r:id="rId27"/>
    <p:sldId id="297" r:id="rId28"/>
    <p:sldId id="280" r:id="rId29"/>
    <p:sldId id="290" r:id="rId30"/>
    <p:sldId id="379" r:id="rId31"/>
    <p:sldId id="380" r:id="rId32"/>
    <p:sldId id="292" r:id="rId33"/>
    <p:sldId id="390" r:id="rId34"/>
    <p:sldId id="294" r:id="rId35"/>
  </p:sldIdLst>
  <p:sldSz cx="12192000" cy="6858000"/>
  <p:notesSz cx="6858000" cy="90408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006600"/>
    <a:srgbClr val="0000FF"/>
    <a:srgbClr val="B2B2B2"/>
    <a:srgbClr val="660066"/>
    <a:srgbClr val="FF00FF"/>
    <a:srgbClr val="FF00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napToObjects="1">
      <p:cViewPr varScale="1">
        <p:scale>
          <a:sx n="112" d="100"/>
          <a:sy n="112" d="100"/>
        </p:scale>
        <p:origin x="432" y="84"/>
      </p:cViewPr>
      <p:guideLst>
        <p:guide orient="horz" pos="2112"/>
        <p:guide pos="3840"/>
      </p:guideLst>
    </p:cSldViewPr>
  </p:slideViewPr>
  <p:outlineViewPr>
    <p:cViewPr>
      <p:scale>
        <a:sx n="33" d="100"/>
        <a:sy n="33" d="100"/>
      </p:scale>
      <p:origin x="0" y="154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2040" y="-102"/>
      </p:cViewPr>
      <p:guideLst>
        <p:guide orient="horz" pos="284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4FDE366-E683-4356-939A-66435B38E83A}"/>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0" hangingPunct="0">
              <a:defRPr sz="1200"/>
            </a:lvl1pPr>
          </a:lstStyle>
          <a:p>
            <a:pPr>
              <a:defRPr/>
            </a:pPr>
            <a:endParaRPr lang="en-US"/>
          </a:p>
        </p:txBody>
      </p:sp>
      <p:sp>
        <p:nvSpPr>
          <p:cNvPr id="68611" name="Rectangle 3">
            <a:extLst>
              <a:ext uri="{FF2B5EF4-FFF2-40B4-BE49-F238E27FC236}">
                <a16:creationId xmlns:a16="http://schemas.microsoft.com/office/drawing/2014/main" id="{613A4DEA-5676-4F12-9341-BAE64426CA14}"/>
              </a:ext>
            </a:extLst>
          </p:cNvPr>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0" hangingPunct="0">
              <a:defRPr sz="1200"/>
            </a:lvl1pPr>
          </a:lstStyle>
          <a:p>
            <a:pPr>
              <a:defRPr/>
            </a:pPr>
            <a:endParaRPr lang="en-US"/>
          </a:p>
        </p:txBody>
      </p:sp>
      <p:sp>
        <p:nvSpPr>
          <p:cNvPr id="68612" name="Rectangle 4">
            <a:extLst>
              <a:ext uri="{FF2B5EF4-FFF2-40B4-BE49-F238E27FC236}">
                <a16:creationId xmlns:a16="http://schemas.microsoft.com/office/drawing/2014/main" id="{FA553A32-31C2-4DE3-944D-5DFAF2843F26}"/>
              </a:ext>
            </a:extLst>
          </p:cNvPr>
          <p:cNvSpPr>
            <a:spLocks noGrp="1" noChangeArrowheads="1"/>
          </p:cNvSpPr>
          <p:nvPr>
            <p:ph type="ftr" sz="quarter" idx="2"/>
          </p:nvPr>
        </p:nvSpPr>
        <p:spPr bwMode="auto">
          <a:xfrm>
            <a:off x="0" y="8588375"/>
            <a:ext cx="2971800" cy="452438"/>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0" hangingPunct="0">
              <a:defRPr sz="1200"/>
            </a:lvl1pPr>
          </a:lstStyle>
          <a:p>
            <a:pPr>
              <a:defRPr/>
            </a:pPr>
            <a:endParaRPr lang="en-US"/>
          </a:p>
        </p:txBody>
      </p:sp>
      <p:sp>
        <p:nvSpPr>
          <p:cNvPr id="68613" name="Rectangle 5">
            <a:extLst>
              <a:ext uri="{FF2B5EF4-FFF2-40B4-BE49-F238E27FC236}">
                <a16:creationId xmlns:a16="http://schemas.microsoft.com/office/drawing/2014/main" id="{01066F8C-3314-416E-9FB4-37C49C6D076E}"/>
              </a:ext>
            </a:extLst>
          </p:cNvPr>
          <p:cNvSpPr>
            <a:spLocks noGrp="1" noChangeArrowheads="1"/>
          </p:cNvSpPr>
          <p:nvPr>
            <p:ph type="sldNum" sz="quarter" idx="3"/>
          </p:nvPr>
        </p:nvSpPr>
        <p:spPr bwMode="auto">
          <a:xfrm>
            <a:off x="3886200" y="8588375"/>
            <a:ext cx="2971800" cy="452438"/>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0" hangingPunct="0">
              <a:defRPr sz="1200"/>
            </a:lvl1pPr>
          </a:lstStyle>
          <a:p>
            <a:fld id="{C945D286-1E3B-49B8-A09A-920DAA0F752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E2D1833-FBFC-4CB5-805E-39A813253AF1}"/>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vl1pPr>
          </a:lstStyle>
          <a:p>
            <a:pPr>
              <a:defRPr/>
            </a:pPr>
            <a:endParaRPr lang="en-US"/>
          </a:p>
        </p:txBody>
      </p:sp>
      <p:sp>
        <p:nvSpPr>
          <p:cNvPr id="14339" name="Rectangle 3">
            <a:extLst>
              <a:ext uri="{FF2B5EF4-FFF2-40B4-BE49-F238E27FC236}">
                <a16:creationId xmlns:a16="http://schemas.microsoft.com/office/drawing/2014/main" id="{768A2F50-A4D0-4511-8E2D-3252C3FC9C09}"/>
              </a:ext>
            </a:extLst>
          </p:cNvPr>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vl1pPr>
          </a:lstStyle>
          <a:p>
            <a:pPr>
              <a:defRPr/>
            </a:pPr>
            <a:endParaRPr lang="en-US"/>
          </a:p>
        </p:txBody>
      </p:sp>
      <p:sp>
        <p:nvSpPr>
          <p:cNvPr id="36868" name="Rectangle 4">
            <a:extLst>
              <a:ext uri="{FF2B5EF4-FFF2-40B4-BE49-F238E27FC236}">
                <a16:creationId xmlns:a16="http://schemas.microsoft.com/office/drawing/2014/main" id="{38121A31-1622-4D94-A6B0-107DDEB867C0}"/>
              </a:ext>
            </a:extLst>
          </p:cNvPr>
          <p:cNvSpPr>
            <a:spLocks noChangeArrowheads="1" noTextEdit="1"/>
          </p:cNvSpPr>
          <p:nvPr>
            <p:ph type="sldImg" idx="2"/>
          </p:nvPr>
        </p:nvSpPr>
        <p:spPr bwMode="auto">
          <a:xfrm>
            <a:off x="415925" y="677863"/>
            <a:ext cx="6026150" cy="3390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4D14EF83-7453-425B-A94D-1A32E1F68959}"/>
              </a:ext>
            </a:extLst>
          </p:cNvPr>
          <p:cNvSpPr>
            <a:spLocks noGrp="1" noChangeArrowheads="1"/>
          </p:cNvSpPr>
          <p:nvPr>
            <p:ph type="body" sz="quarter" idx="3"/>
          </p:nvPr>
        </p:nvSpPr>
        <p:spPr bwMode="auto">
          <a:xfrm>
            <a:off x="914400" y="4294188"/>
            <a:ext cx="5029200" cy="4068762"/>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A0789526-3252-41BC-9D5B-592CB902D3B2}"/>
              </a:ext>
            </a:extLst>
          </p:cNvPr>
          <p:cNvSpPr>
            <a:spLocks noGrp="1" noChangeArrowheads="1"/>
          </p:cNvSpPr>
          <p:nvPr>
            <p:ph type="ftr" sz="quarter" idx="4"/>
          </p:nvPr>
        </p:nvSpPr>
        <p:spPr bwMode="auto">
          <a:xfrm>
            <a:off x="0" y="8588375"/>
            <a:ext cx="2971800" cy="452438"/>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vl1pPr>
          </a:lstStyle>
          <a:p>
            <a:pPr>
              <a:defRPr/>
            </a:pPr>
            <a:endParaRPr lang="en-US"/>
          </a:p>
        </p:txBody>
      </p:sp>
      <p:sp>
        <p:nvSpPr>
          <p:cNvPr id="14343" name="Rectangle 7">
            <a:extLst>
              <a:ext uri="{FF2B5EF4-FFF2-40B4-BE49-F238E27FC236}">
                <a16:creationId xmlns:a16="http://schemas.microsoft.com/office/drawing/2014/main" id="{32F88C83-682E-4671-A518-32D295FAC2AE}"/>
              </a:ext>
            </a:extLst>
          </p:cNvPr>
          <p:cNvSpPr>
            <a:spLocks noGrp="1" noChangeArrowheads="1"/>
          </p:cNvSpPr>
          <p:nvPr>
            <p:ph type="sldNum" sz="quarter" idx="5"/>
          </p:nvPr>
        </p:nvSpPr>
        <p:spPr bwMode="auto">
          <a:xfrm>
            <a:off x="3886200" y="8588375"/>
            <a:ext cx="2971800" cy="452438"/>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vl1pPr>
          </a:lstStyle>
          <a:p>
            <a:fld id="{55A46999-E8C9-4210-B1BC-9150DC7F606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F927932-EE4E-47AA-B5E7-B3A7FF3D5F4A}"/>
              </a:ext>
            </a:extLst>
          </p:cNvPr>
          <p:cNvSpPr>
            <a:spLocks noGrp="1" noRot="1" noChangeAspect="1" noTextEdit="1"/>
          </p:cNvSpPr>
          <p:nvPr>
            <p:ph type="sldImg"/>
          </p:nvPr>
        </p:nvSpPr>
        <p:spPr>
          <a:xfrm>
            <a:off x="415925" y="677863"/>
            <a:ext cx="6026150" cy="3390900"/>
          </a:xfrm>
          <a:ln/>
        </p:spPr>
      </p:sp>
      <p:sp>
        <p:nvSpPr>
          <p:cNvPr id="37891" name="Notes Placeholder 2">
            <a:extLst>
              <a:ext uri="{FF2B5EF4-FFF2-40B4-BE49-F238E27FC236}">
                <a16:creationId xmlns:a16="http://schemas.microsoft.com/office/drawing/2014/main" id="{549BD633-956C-4325-B411-54908231ED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050137D8-9C9E-4150-AE4B-28E9E0E67E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8ED0D5-9515-4905-ADD4-36A83A16A38B}"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B2F986B-F725-48FE-B9B6-8E023CC855E3}"/>
              </a:ext>
            </a:extLst>
          </p:cNvPr>
          <p:cNvSpPr>
            <a:spLocks noGrp="1" noRot="1" noChangeAspect="1" noTextEdit="1"/>
          </p:cNvSpPr>
          <p:nvPr>
            <p:ph type="sldImg"/>
          </p:nvPr>
        </p:nvSpPr>
        <p:spPr>
          <a:xfrm>
            <a:off x="415925" y="677863"/>
            <a:ext cx="6026150" cy="3390900"/>
          </a:xfrm>
          <a:ln/>
        </p:spPr>
      </p:sp>
      <p:sp>
        <p:nvSpPr>
          <p:cNvPr id="47107" name="Notes Placeholder 2">
            <a:extLst>
              <a:ext uri="{FF2B5EF4-FFF2-40B4-BE49-F238E27FC236}">
                <a16:creationId xmlns:a16="http://schemas.microsoft.com/office/drawing/2014/main" id="{29FB1A5E-3206-4A36-BC7C-55050BCEB8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E152BF21-DCA5-404B-80CA-CACF6C03B4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75B75A-2E42-4D4F-9E6C-4461A408A681}"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26A9565-3095-42E6-8800-C3746F5189E6}"/>
              </a:ext>
            </a:extLst>
          </p:cNvPr>
          <p:cNvSpPr>
            <a:spLocks noGrp="1" noRot="1" noChangeAspect="1" noTextEdit="1"/>
          </p:cNvSpPr>
          <p:nvPr>
            <p:ph type="sldImg"/>
          </p:nvPr>
        </p:nvSpPr>
        <p:spPr>
          <a:xfrm>
            <a:off x="415925" y="677863"/>
            <a:ext cx="6026150" cy="3390900"/>
          </a:xfrm>
          <a:ln/>
        </p:spPr>
      </p:sp>
      <p:sp>
        <p:nvSpPr>
          <p:cNvPr id="48131" name="Notes Placeholder 2">
            <a:extLst>
              <a:ext uri="{FF2B5EF4-FFF2-40B4-BE49-F238E27FC236}">
                <a16:creationId xmlns:a16="http://schemas.microsoft.com/office/drawing/2014/main" id="{10D309F1-948B-48B8-8262-44239DE94E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9A3106AC-D418-4F1E-9730-0EC6DB224A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E36651-9A2F-48A3-8140-A5147EA5084F}"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AC03C42-D848-4737-9751-0B801EB9649D}"/>
              </a:ext>
            </a:extLst>
          </p:cNvPr>
          <p:cNvSpPr>
            <a:spLocks noGrp="1" noRot="1" noChangeAspect="1" noTextEdit="1"/>
          </p:cNvSpPr>
          <p:nvPr>
            <p:ph type="sldImg"/>
          </p:nvPr>
        </p:nvSpPr>
        <p:spPr>
          <a:xfrm>
            <a:off x="415925" y="677863"/>
            <a:ext cx="6026150" cy="3390900"/>
          </a:xfrm>
          <a:ln/>
        </p:spPr>
      </p:sp>
      <p:sp>
        <p:nvSpPr>
          <p:cNvPr id="49155" name="Notes Placeholder 2">
            <a:extLst>
              <a:ext uri="{FF2B5EF4-FFF2-40B4-BE49-F238E27FC236}">
                <a16:creationId xmlns:a16="http://schemas.microsoft.com/office/drawing/2014/main" id="{551CA437-D6EC-4D1D-A3A1-A5432F9A6B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9FED6E5B-99A6-49DE-8749-7788586802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35D811-A539-4378-9E8B-C41F9144ED18}"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0279C56-3285-48BD-BBE1-2BEE020F4BF7}"/>
              </a:ext>
            </a:extLst>
          </p:cNvPr>
          <p:cNvSpPr>
            <a:spLocks noGrp="1" noRot="1" noChangeAspect="1" noTextEdit="1"/>
          </p:cNvSpPr>
          <p:nvPr>
            <p:ph type="sldImg"/>
          </p:nvPr>
        </p:nvSpPr>
        <p:spPr>
          <a:xfrm>
            <a:off x="415925" y="677863"/>
            <a:ext cx="6026150" cy="3390900"/>
          </a:xfrm>
          <a:ln/>
        </p:spPr>
      </p:sp>
      <p:sp>
        <p:nvSpPr>
          <p:cNvPr id="50179" name="Notes Placeholder 2">
            <a:extLst>
              <a:ext uri="{FF2B5EF4-FFF2-40B4-BE49-F238E27FC236}">
                <a16:creationId xmlns:a16="http://schemas.microsoft.com/office/drawing/2014/main" id="{EF4E93FF-7EAB-47C4-AF36-816A081A9E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0C3D54F9-0B02-4922-95FA-3E31CA37FF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F7B70A-2D41-427B-A4A5-B6550497BDED}"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742548E-E048-4E37-BBE6-AE5A98D79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B862DF0-2E34-4B1E-BA14-EBB4C28BA656}" type="slidenum">
              <a:rPr lang="en-US" altLang="en-US" sz="1200"/>
              <a:pPr eaLnBrk="1" hangingPunct="1"/>
              <a:t>14</a:t>
            </a:fld>
            <a:endParaRPr lang="en-US" altLang="en-US" sz="1200"/>
          </a:p>
        </p:txBody>
      </p:sp>
      <p:sp>
        <p:nvSpPr>
          <p:cNvPr id="51203" name="Rectangle 2">
            <a:extLst>
              <a:ext uri="{FF2B5EF4-FFF2-40B4-BE49-F238E27FC236}">
                <a16:creationId xmlns:a16="http://schemas.microsoft.com/office/drawing/2014/main" id="{E2FEEBDA-5A11-4757-91C3-FD1A9998E370}"/>
              </a:ext>
            </a:extLst>
          </p:cNvPr>
          <p:cNvSpPr>
            <a:spLocks noChangeArrowheads="1" noTextEdit="1"/>
          </p:cNvSpPr>
          <p:nvPr>
            <p:ph type="sldImg"/>
          </p:nvPr>
        </p:nvSpPr>
        <p:spPr>
          <a:xfrm>
            <a:off x="417513" y="677863"/>
            <a:ext cx="6026150" cy="3390900"/>
          </a:xfrm>
          <a:solidFill>
            <a:srgbClr val="FFFFFF"/>
          </a:solidFill>
          <a:ln/>
        </p:spPr>
      </p:sp>
      <p:sp>
        <p:nvSpPr>
          <p:cNvPr id="51204" name="Rectangle 3">
            <a:extLst>
              <a:ext uri="{FF2B5EF4-FFF2-40B4-BE49-F238E27FC236}">
                <a16:creationId xmlns:a16="http://schemas.microsoft.com/office/drawing/2014/main" id="{D6DAB7C7-A7DC-44FE-8A47-914F5FA1D070}"/>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C5A8AC3-B6C4-4BC8-9A14-561004D066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186D4C5-2637-4864-968C-12743FB0C810}" type="slidenum">
              <a:rPr lang="en-US" altLang="en-US" sz="1200"/>
              <a:pPr eaLnBrk="1" hangingPunct="1"/>
              <a:t>15</a:t>
            </a:fld>
            <a:endParaRPr lang="en-US" altLang="en-US" sz="1200"/>
          </a:p>
        </p:txBody>
      </p:sp>
      <p:sp>
        <p:nvSpPr>
          <p:cNvPr id="52227" name="Rectangle 2">
            <a:extLst>
              <a:ext uri="{FF2B5EF4-FFF2-40B4-BE49-F238E27FC236}">
                <a16:creationId xmlns:a16="http://schemas.microsoft.com/office/drawing/2014/main" id="{8AB12317-4A8D-4F61-960B-234B7ADA82E9}"/>
              </a:ext>
            </a:extLst>
          </p:cNvPr>
          <p:cNvSpPr>
            <a:spLocks noChangeArrowheads="1" noTextEdit="1"/>
          </p:cNvSpPr>
          <p:nvPr>
            <p:ph type="sldImg"/>
          </p:nvPr>
        </p:nvSpPr>
        <p:spPr>
          <a:xfrm>
            <a:off x="417513" y="677863"/>
            <a:ext cx="6026150" cy="3390900"/>
          </a:xfrm>
          <a:solidFill>
            <a:srgbClr val="FFFFFF"/>
          </a:solidFill>
          <a:ln/>
        </p:spPr>
      </p:sp>
      <p:sp>
        <p:nvSpPr>
          <p:cNvPr id="52228" name="Rectangle 3">
            <a:extLst>
              <a:ext uri="{FF2B5EF4-FFF2-40B4-BE49-F238E27FC236}">
                <a16:creationId xmlns:a16="http://schemas.microsoft.com/office/drawing/2014/main" id="{2F391B55-F03D-466E-ACF2-40890A5D90B9}"/>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B1E9925-939C-4AD2-8B57-BA232C4D3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A4B87E-C007-4014-8F1C-9D82508E85A6}" type="slidenum">
              <a:rPr lang="en-US" altLang="en-US" sz="1200"/>
              <a:pPr eaLnBrk="1" hangingPunct="1"/>
              <a:t>16</a:t>
            </a:fld>
            <a:endParaRPr lang="en-US" altLang="en-US" sz="1200"/>
          </a:p>
        </p:txBody>
      </p:sp>
      <p:sp>
        <p:nvSpPr>
          <p:cNvPr id="53251" name="Rectangle 2">
            <a:extLst>
              <a:ext uri="{FF2B5EF4-FFF2-40B4-BE49-F238E27FC236}">
                <a16:creationId xmlns:a16="http://schemas.microsoft.com/office/drawing/2014/main" id="{4D080D26-BFDD-4127-B80B-107DAC548965}"/>
              </a:ext>
            </a:extLst>
          </p:cNvPr>
          <p:cNvSpPr>
            <a:spLocks noChangeArrowheads="1" noTextEdit="1"/>
          </p:cNvSpPr>
          <p:nvPr>
            <p:ph type="sldImg"/>
          </p:nvPr>
        </p:nvSpPr>
        <p:spPr>
          <a:xfrm>
            <a:off x="417513" y="677863"/>
            <a:ext cx="6026150" cy="3390900"/>
          </a:xfrm>
          <a:solidFill>
            <a:srgbClr val="FFFFFF"/>
          </a:solidFill>
          <a:ln/>
        </p:spPr>
      </p:sp>
      <p:sp>
        <p:nvSpPr>
          <p:cNvPr id="53252" name="Rectangle 3">
            <a:extLst>
              <a:ext uri="{FF2B5EF4-FFF2-40B4-BE49-F238E27FC236}">
                <a16:creationId xmlns:a16="http://schemas.microsoft.com/office/drawing/2014/main" id="{7B26593B-1A6C-41C0-A64C-6008755E6741}"/>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D8EBA4F-2127-4499-B091-8FE40F9E8E50}"/>
              </a:ext>
            </a:extLst>
          </p:cNvPr>
          <p:cNvSpPr>
            <a:spLocks noGrp="1" noRot="1" noChangeAspect="1" noTextEdit="1"/>
          </p:cNvSpPr>
          <p:nvPr>
            <p:ph type="sldImg"/>
          </p:nvPr>
        </p:nvSpPr>
        <p:spPr>
          <a:xfrm>
            <a:off x="415925" y="677863"/>
            <a:ext cx="6026150" cy="3390900"/>
          </a:xfrm>
          <a:ln/>
        </p:spPr>
      </p:sp>
      <p:sp>
        <p:nvSpPr>
          <p:cNvPr id="54275" name="Notes Placeholder 2">
            <a:extLst>
              <a:ext uri="{FF2B5EF4-FFF2-40B4-BE49-F238E27FC236}">
                <a16:creationId xmlns:a16="http://schemas.microsoft.com/office/drawing/2014/main" id="{BCFB2AE2-431A-49D0-B72B-EC2C22B630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BA16BBF1-3B06-4510-95A7-B75A8B6E20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E75D1D4-35C6-4A65-BD4B-C0CF80E7574B}"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B83EB15-1F67-4B20-89BA-DA9CCAF7DE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2183EB-1552-4611-992A-B5FAD4CF2279}" type="slidenum">
              <a:rPr lang="en-US" altLang="en-US" sz="1200"/>
              <a:pPr eaLnBrk="1" hangingPunct="1"/>
              <a:t>18</a:t>
            </a:fld>
            <a:endParaRPr lang="en-US" altLang="en-US" sz="1200"/>
          </a:p>
        </p:txBody>
      </p:sp>
      <p:sp>
        <p:nvSpPr>
          <p:cNvPr id="55299" name="Rectangle 2">
            <a:extLst>
              <a:ext uri="{FF2B5EF4-FFF2-40B4-BE49-F238E27FC236}">
                <a16:creationId xmlns:a16="http://schemas.microsoft.com/office/drawing/2014/main" id="{28850F34-C604-413D-985A-B64DFA240834}"/>
              </a:ext>
            </a:extLst>
          </p:cNvPr>
          <p:cNvSpPr>
            <a:spLocks noChangeArrowheads="1" noTextEdit="1"/>
          </p:cNvSpPr>
          <p:nvPr>
            <p:ph type="sldImg"/>
          </p:nvPr>
        </p:nvSpPr>
        <p:spPr>
          <a:xfrm>
            <a:off x="417513" y="677863"/>
            <a:ext cx="6026150" cy="3390900"/>
          </a:xfrm>
          <a:solidFill>
            <a:srgbClr val="FFFFFF"/>
          </a:solidFill>
          <a:ln/>
        </p:spPr>
      </p:sp>
      <p:sp>
        <p:nvSpPr>
          <p:cNvPr id="55300" name="Rectangle 3">
            <a:extLst>
              <a:ext uri="{FF2B5EF4-FFF2-40B4-BE49-F238E27FC236}">
                <a16:creationId xmlns:a16="http://schemas.microsoft.com/office/drawing/2014/main" id="{1E960CF0-4403-4A66-9DEB-0CAE1959C7D1}"/>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5BD51A1-DAB0-4718-B947-BF8F45046C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85302F-BC63-4DF4-BAA8-EB128EAC5584}" type="slidenum">
              <a:rPr lang="en-US" altLang="en-US" sz="1200"/>
              <a:pPr eaLnBrk="1" hangingPunct="1"/>
              <a:t>19</a:t>
            </a:fld>
            <a:endParaRPr lang="en-US" altLang="en-US" sz="1200"/>
          </a:p>
        </p:txBody>
      </p:sp>
      <p:sp>
        <p:nvSpPr>
          <p:cNvPr id="56323" name="Rectangle 2">
            <a:extLst>
              <a:ext uri="{FF2B5EF4-FFF2-40B4-BE49-F238E27FC236}">
                <a16:creationId xmlns:a16="http://schemas.microsoft.com/office/drawing/2014/main" id="{8E931EB5-49D5-4C1F-A592-EE11FABD509B}"/>
              </a:ext>
            </a:extLst>
          </p:cNvPr>
          <p:cNvSpPr>
            <a:spLocks noChangeArrowheads="1" noTextEdit="1"/>
          </p:cNvSpPr>
          <p:nvPr>
            <p:ph type="sldImg"/>
          </p:nvPr>
        </p:nvSpPr>
        <p:spPr>
          <a:xfrm>
            <a:off x="417513" y="677863"/>
            <a:ext cx="6026150" cy="3390900"/>
          </a:xfrm>
          <a:solidFill>
            <a:srgbClr val="FFFFFF"/>
          </a:solidFill>
          <a:ln/>
        </p:spPr>
      </p:sp>
      <p:sp>
        <p:nvSpPr>
          <p:cNvPr id="56324" name="Rectangle 3">
            <a:extLst>
              <a:ext uri="{FF2B5EF4-FFF2-40B4-BE49-F238E27FC236}">
                <a16:creationId xmlns:a16="http://schemas.microsoft.com/office/drawing/2014/main" id="{2994C351-C06E-4AA8-B0FE-94D1617BBA18}"/>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E826E91-4D59-4260-B66D-E22B5B134746}"/>
              </a:ext>
            </a:extLst>
          </p:cNvPr>
          <p:cNvSpPr>
            <a:spLocks noGrp="1" noRot="1" noChangeAspect="1" noTextEdit="1"/>
          </p:cNvSpPr>
          <p:nvPr>
            <p:ph type="sldImg"/>
          </p:nvPr>
        </p:nvSpPr>
        <p:spPr>
          <a:xfrm>
            <a:off x="415925" y="677863"/>
            <a:ext cx="6026150" cy="3390900"/>
          </a:xfrm>
          <a:ln/>
        </p:spPr>
      </p:sp>
      <p:sp>
        <p:nvSpPr>
          <p:cNvPr id="38915" name="Notes Placeholder 2">
            <a:extLst>
              <a:ext uri="{FF2B5EF4-FFF2-40B4-BE49-F238E27FC236}">
                <a16:creationId xmlns:a16="http://schemas.microsoft.com/office/drawing/2014/main" id="{2A7C13D9-4880-4BAA-AEF6-D5EBE8188D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E5D1B6D6-EF7F-4F1C-BF1C-11C903F0C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1F1600-64CC-4483-87E9-E3472B161679}"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1C3664A-5E36-4FC8-A47B-0863907E4B4B}"/>
              </a:ext>
            </a:extLst>
          </p:cNvPr>
          <p:cNvSpPr>
            <a:spLocks noGrp="1" noRot="1" noChangeAspect="1" noTextEdit="1"/>
          </p:cNvSpPr>
          <p:nvPr>
            <p:ph type="sldImg"/>
          </p:nvPr>
        </p:nvSpPr>
        <p:spPr>
          <a:xfrm>
            <a:off x="415925" y="677863"/>
            <a:ext cx="6026150" cy="3390900"/>
          </a:xfrm>
          <a:ln/>
        </p:spPr>
      </p:sp>
      <p:sp>
        <p:nvSpPr>
          <p:cNvPr id="57347" name="Notes Placeholder 2">
            <a:extLst>
              <a:ext uri="{FF2B5EF4-FFF2-40B4-BE49-F238E27FC236}">
                <a16:creationId xmlns:a16="http://schemas.microsoft.com/office/drawing/2014/main" id="{0417CFC4-908F-4A4A-9154-0FEEDE70E1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41ED681A-4277-4505-B291-CABE23402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BA68E6-1AC9-4F98-857E-2CF1B1426A37}"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98D3737-11EE-4016-9B35-62B477A8DB5A}"/>
              </a:ext>
            </a:extLst>
          </p:cNvPr>
          <p:cNvSpPr>
            <a:spLocks noGrp="1" noRot="1" noChangeAspect="1" noTextEdit="1"/>
          </p:cNvSpPr>
          <p:nvPr>
            <p:ph type="sldImg"/>
          </p:nvPr>
        </p:nvSpPr>
        <p:spPr>
          <a:xfrm>
            <a:off x="415925" y="677863"/>
            <a:ext cx="6026150" cy="3390900"/>
          </a:xfrm>
          <a:ln/>
        </p:spPr>
      </p:sp>
      <p:sp>
        <p:nvSpPr>
          <p:cNvPr id="58371" name="Notes Placeholder 2">
            <a:extLst>
              <a:ext uri="{FF2B5EF4-FFF2-40B4-BE49-F238E27FC236}">
                <a16:creationId xmlns:a16="http://schemas.microsoft.com/office/drawing/2014/main" id="{BC17F106-B8D5-41D1-A742-40D2BCA570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a:extLst>
              <a:ext uri="{FF2B5EF4-FFF2-40B4-BE49-F238E27FC236}">
                <a16:creationId xmlns:a16="http://schemas.microsoft.com/office/drawing/2014/main" id="{6AEDF7E5-7B0C-4E62-9B0E-573AFD153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64BDFB3-7071-49E7-BECF-53E516557A2B}"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7EE6395-40FD-4A74-85B2-09EF61F2A285}"/>
              </a:ext>
            </a:extLst>
          </p:cNvPr>
          <p:cNvSpPr>
            <a:spLocks noGrp="1" noRot="1" noChangeAspect="1" noTextEdit="1"/>
          </p:cNvSpPr>
          <p:nvPr>
            <p:ph type="sldImg"/>
          </p:nvPr>
        </p:nvSpPr>
        <p:spPr>
          <a:xfrm>
            <a:off x="415925" y="677863"/>
            <a:ext cx="6026150" cy="3390900"/>
          </a:xfrm>
          <a:ln/>
        </p:spPr>
      </p:sp>
      <p:sp>
        <p:nvSpPr>
          <p:cNvPr id="59395" name="Notes Placeholder 2">
            <a:extLst>
              <a:ext uri="{FF2B5EF4-FFF2-40B4-BE49-F238E27FC236}">
                <a16:creationId xmlns:a16="http://schemas.microsoft.com/office/drawing/2014/main" id="{3A471218-B20F-4FA4-8C79-2CAB09818B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7330BEC1-2D7A-43D7-9C25-D41A50074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4DCFC6B-5CE6-4D29-A19E-027CA9F256DB}"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6D0D903-B900-452B-A8AB-CC063D28D9A0}"/>
              </a:ext>
            </a:extLst>
          </p:cNvPr>
          <p:cNvSpPr>
            <a:spLocks noGrp="1" noRot="1" noChangeAspect="1" noTextEdit="1"/>
          </p:cNvSpPr>
          <p:nvPr>
            <p:ph type="sldImg"/>
          </p:nvPr>
        </p:nvSpPr>
        <p:spPr>
          <a:xfrm>
            <a:off x="415925" y="677863"/>
            <a:ext cx="6026150" cy="3390900"/>
          </a:xfrm>
          <a:ln/>
        </p:spPr>
      </p:sp>
      <p:sp>
        <p:nvSpPr>
          <p:cNvPr id="60419" name="Notes Placeholder 2">
            <a:extLst>
              <a:ext uri="{FF2B5EF4-FFF2-40B4-BE49-F238E27FC236}">
                <a16:creationId xmlns:a16="http://schemas.microsoft.com/office/drawing/2014/main" id="{59AF4441-7975-4A29-8FB0-D76AB118CB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a:extLst>
              <a:ext uri="{FF2B5EF4-FFF2-40B4-BE49-F238E27FC236}">
                <a16:creationId xmlns:a16="http://schemas.microsoft.com/office/drawing/2014/main" id="{D6279933-E50C-4362-957C-870F8DF598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24C0BC-0583-48F3-85A5-F020153C05C2}"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8A3EA7E-08C3-4427-B577-E70305918C66}"/>
              </a:ext>
            </a:extLst>
          </p:cNvPr>
          <p:cNvSpPr>
            <a:spLocks noGrp="1" noRot="1" noChangeAspect="1" noTextEdit="1"/>
          </p:cNvSpPr>
          <p:nvPr>
            <p:ph type="sldImg"/>
          </p:nvPr>
        </p:nvSpPr>
        <p:spPr>
          <a:xfrm>
            <a:off x="415925" y="677863"/>
            <a:ext cx="6026150" cy="3390900"/>
          </a:xfrm>
          <a:ln/>
        </p:spPr>
      </p:sp>
      <p:sp>
        <p:nvSpPr>
          <p:cNvPr id="61443" name="Notes Placeholder 2">
            <a:extLst>
              <a:ext uri="{FF2B5EF4-FFF2-40B4-BE49-F238E27FC236}">
                <a16:creationId xmlns:a16="http://schemas.microsoft.com/office/drawing/2014/main" id="{3B065FD9-D324-4539-94DF-C821CF9561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A2FB933C-F552-431E-BD45-47999108EC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D797D0-A2E4-4945-AB72-8594E878D252}"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92EEB39-FDEA-4324-B5DF-96338E427EED}"/>
              </a:ext>
            </a:extLst>
          </p:cNvPr>
          <p:cNvSpPr>
            <a:spLocks noGrp="1" noRot="1" noChangeAspect="1" noTextEdit="1"/>
          </p:cNvSpPr>
          <p:nvPr>
            <p:ph type="sldImg"/>
          </p:nvPr>
        </p:nvSpPr>
        <p:spPr>
          <a:xfrm>
            <a:off x="415925" y="677863"/>
            <a:ext cx="6026150" cy="3390900"/>
          </a:xfrm>
          <a:ln/>
        </p:spPr>
      </p:sp>
      <p:sp>
        <p:nvSpPr>
          <p:cNvPr id="62467" name="Notes Placeholder 2">
            <a:extLst>
              <a:ext uri="{FF2B5EF4-FFF2-40B4-BE49-F238E27FC236}">
                <a16:creationId xmlns:a16="http://schemas.microsoft.com/office/drawing/2014/main" id="{CBCEEDE8-3CAC-4F99-936D-8790C39A4D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FB9C59BB-BAD3-4547-9127-C27A4E4950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0790794-BBD6-4CFB-83AC-0A75911FBC39}" type="slidenum">
              <a:rPr lang="en-US" altLang="en-US" sz="1200"/>
              <a:pPr eaLnBrk="1" hangingPunct="1"/>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C99C194-FA8A-422A-A82E-DED601CE53BA}"/>
              </a:ext>
            </a:extLst>
          </p:cNvPr>
          <p:cNvSpPr>
            <a:spLocks noGrp="1" noRot="1" noChangeAspect="1" noTextEdit="1"/>
          </p:cNvSpPr>
          <p:nvPr>
            <p:ph type="sldImg"/>
          </p:nvPr>
        </p:nvSpPr>
        <p:spPr>
          <a:xfrm>
            <a:off x="415925" y="677863"/>
            <a:ext cx="6026150" cy="3390900"/>
          </a:xfrm>
          <a:ln/>
        </p:spPr>
      </p:sp>
      <p:sp>
        <p:nvSpPr>
          <p:cNvPr id="63491" name="Notes Placeholder 2">
            <a:extLst>
              <a:ext uri="{FF2B5EF4-FFF2-40B4-BE49-F238E27FC236}">
                <a16:creationId xmlns:a16="http://schemas.microsoft.com/office/drawing/2014/main" id="{65CFC6DE-E0A5-4B4A-A1D4-5EEF0A6FCC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9E21D194-68C0-4170-B83B-639B8DD884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D43092-BEC2-4BDB-97A0-7D41374BEECA}" type="slidenum">
              <a:rPr lang="en-US" altLang="en-US" sz="1200"/>
              <a:pPr eaLnBrk="1" hangingPunct="1"/>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E8119F7-1DC8-4D34-81A9-4B994E19300F}"/>
              </a:ext>
            </a:extLst>
          </p:cNvPr>
          <p:cNvSpPr>
            <a:spLocks noGrp="1" noRot="1" noChangeAspect="1" noTextEdit="1"/>
          </p:cNvSpPr>
          <p:nvPr>
            <p:ph type="sldImg"/>
          </p:nvPr>
        </p:nvSpPr>
        <p:spPr>
          <a:xfrm>
            <a:off x="415925" y="677863"/>
            <a:ext cx="6026150" cy="3390900"/>
          </a:xfrm>
          <a:ln/>
        </p:spPr>
      </p:sp>
      <p:sp>
        <p:nvSpPr>
          <p:cNvPr id="64515" name="Notes Placeholder 2">
            <a:extLst>
              <a:ext uri="{FF2B5EF4-FFF2-40B4-BE49-F238E27FC236}">
                <a16:creationId xmlns:a16="http://schemas.microsoft.com/office/drawing/2014/main" id="{0210587E-CDB8-4DBC-A8EA-2C4CBA996F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a:extLst>
              <a:ext uri="{FF2B5EF4-FFF2-40B4-BE49-F238E27FC236}">
                <a16:creationId xmlns:a16="http://schemas.microsoft.com/office/drawing/2014/main" id="{42AE2503-88BF-4819-AF69-899C60B32C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4CE40B8-455F-4714-A774-C0BF3E82BFA3}" type="slidenum">
              <a:rPr lang="en-US" altLang="en-US" sz="1200"/>
              <a:pPr eaLnBrk="1" hangingPunct="1"/>
              <a:t>28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919DFE7-7218-41C3-9630-32DD4E0D7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2D3BAB-FAC1-4341-B3BF-536BE11BC010}" type="slidenum">
              <a:rPr lang="en-US" altLang="en-US" sz="1200"/>
              <a:pPr eaLnBrk="1" hangingPunct="1"/>
              <a:t>30</a:t>
            </a:fld>
            <a:endParaRPr lang="en-US" altLang="en-US" sz="1200"/>
          </a:p>
        </p:txBody>
      </p:sp>
      <p:sp>
        <p:nvSpPr>
          <p:cNvPr id="65539" name="Rectangle 2">
            <a:extLst>
              <a:ext uri="{FF2B5EF4-FFF2-40B4-BE49-F238E27FC236}">
                <a16:creationId xmlns:a16="http://schemas.microsoft.com/office/drawing/2014/main" id="{E7DC35EF-5EF0-4416-8D3E-1980F4230414}"/>
              </a:ext>
            </a:extLst>
          </p:cNvPr>
          <p:cNvSpPr>
            <a:spLocks noChangeArrowheads="1" noTextEdit="1"/>
          </p:cNvSpPr>
          <p:nvPr>
            <p:ph type="sldImg"/>
          </p:nvPr>
        </p:nvSpPr>
        <p:spPr>
          <a:xfrm>
            <a:off x="417513" y="677863"/>
            <a:ext cx="6026150" cy="3390900"/>
          </a:xfrm>
          <a:solidFill>
            <a:srgbClr val="FFFFFF"/>
          </a:solidFill>
          <a:ln/>
        </p:spPr>
      </p:sp>
      <p:sp>
        <p:nvSpPr>
          <p:cNvPr id="65540" name="Rectangle 3">
            <a:extLst>
              <a:ext uri="{FF2B5EF4-FFF2-40B4-BE49-F238E27FC236}">
                <a16:creationId xmlns:a16="http://schemas.microsoft.com/office/drawing/2014/main" id="{6E0575A1-39F6-45F7-AE61-3E6B7717BBBB}"/>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0A0334B-A3C0-444B-925D-7DA78A2BF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22E7F79-817C-4A35-AF35-1BA63BFE8E9B}" type="slidenum">
              <a:rPr lang="en-US" altLang="en-US" sz="1200"/>
              <a:pPr eaLnBrk="1" hangingPunct="1"/>
              <a:t>31</a:t>
            </a:fld>
            <a:endParaRPr lang="en-US" altLang="en-US" sz="1200"/>
          </a:p>
        </p:txBody>
      </p:sp>
      <p:sp>
        <p:nvSpPr>
          <p:cNvPr id="66563" name="Rectangle 2">
            <a:extLst>
              <a:ext uri="{FF2B5EF4-FFF2-40B4-BE49-F238E27FC236}">
                <a16:creationId xmlns:a16="http://schemas.microsoft.com/office/drawing/2014/main" id="{AABDD788-5C6C-4C55-AB4B-184A8DE0A01D}"/>
              </a:ext>
            </a:extLst>
          </p:cNvPr>
          <p:cNvSpPr>
            <a:spLocks noChangeArrowheads="1" noTextEdit="1"/>
          </p:cNvSpPr>
          <p:nvPr>
            <p:ph type="sldImg"/>
          </p:nvPr>
        </p:nvSpPr>
        <p:spPr>
          <a:xfrm>
            <a:off x="417513" y="677863"/>
            <a:ext cx="6026150" cy="3390900"/>
          </a:xfrm>
          <a:solidFill>
            <a:srgbClr val="FFFFFF"/>
          </a:solidFill>
          <a:ln/>
        </p:spPr>
      </p:sp>
      <p:sp>
        <p:nvSpPr>
          <p:cNvPr id="66564" name="Rectangle 3">
            <a:extLst>
              <a:ext uri="{FF2B5EF4-FFF2-40B4-BE49-F238E27FC236}">
                <a16:creationId xmlns:a16="http://schemas.microsoft.com/office/drawing/2014/main" id="{596B44E7-D35A-46B2-9FB4-D52C71B6A6E3}"/>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34AFCF1-BA7B-4A0F-972B-FF8C9D81539D}"/>
              </a:ext>
            </a:extLst>
          </p:cNvPr>
          <p:cNvSpPr>
            <a:spLocks noGrp="1" noRot="1" noChangeAspect="1" noTextEdit="1"/>
          </p:cNvSpPr>
          <p:nvPr>
            <p:ph type="sldImg"/>
          </p:nvPr>
        </p:nvSpPr>
        <p:spPr>
          <a:xfrm>
            <a:off x="415925" y="677863"/>
            <a:ext cx="6026150" cy="3390900"/>
          </a:xfrm>
          <a:ln/>
        </p:spPr>
      </p:sp>
      <p:sp>
        <p:nvSpPr>
          <p:cNvPr id="39939" name="Notes Placeholder 2">
            <a:extLst>
              <a:ext uri="{FF2B5EF4-FFF2-40B4-BE49-F238E27FC236}">
                <a16:creationId xmlns:a16="http://schemas.microsoft.com/office/drawing/2014/main" id="{3B5A9692-7AE7-4B73-A4C3-73241F76F6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8F9F639F-7246-46D1-BC51-9A1218C718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F9C370-7DFF-40EA-8118-B4988FE91A0C}" type="slidenum">
              <a:rPr lang="en-US" altLang="en-US" sz="1200"/>
              <a:pPr eaLnBrk="1" hangingPunct="1"/>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4A56867-CCE7-46E7-AF69-F48CB00D6AA0}"/>
              </a:ext>
            </a:extLst>
          </p:cNvPr>
          <p:cNvSpPr>
            <a:spLocks noGrp="1" noRot="1" noChangeAspect="1" noTextEdit="1"/>
          </p:cNvSpPr>
          <p:nvPr>
            <p:ph type="sldImg"/>
          </p:nvPr>
        </p:nvSpPr>
        <p:spPr>
          <a:xfrm>
            <a:off x="415925" y="677863"/>
            <a:ext cx="6026150" cy="3390900"/>
          </a:xfrm>
          <a:ln/>
        </p:spPr>
      </p:sp>
      <p:sp>
        <p:nvSpPr>
          <p:cNvPr id="67587" name="Notes Placeholder 2">
            <a:extLst>
              <a:ext uri="{FF2B5EF4-FFF2-40B4-BE49-F238E27FC236}">
                <a16:creationId xmlns:a16="http://schemas.microsoft.com/office/drawing/2014/main" id="{E817F280-A6C6-4D17-814F-51B233F097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45879CA2-B7C7-448B-AD21-0C6BE40A5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236239-B379-46CC-9087-46AFA090EC22}" type="slidenum">
              <a:rPr lang="en-US" altLang="en-US" sz="1200"/>
              <a:pPr eaLnBrk="1" hangingPunct="1"/>
              <a:t>32</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64FEDD1-335D-42F5-B4A3-9D6575E2920C}"/>
              </a:ext>
            </a:extLst>
          </p:cNvPr>
          <p:cNvSpPr>
            <a:spLocks noGrp="1" noRot="1" noChangeAspect="1" noTextEdit="1"/>
          </p:cNvSpPr>
          <p:nvPr>
            <p:ph type="sldImg"/>
          </p:nvPr>
        </p:nvSpPr>
        <p:spPr>
          <a:xfrm>
            <a:off x="415925" y="677863"/>
            <a:ext cx="6026150" cy="3390900"/>
          </a:xfrm>
          <a:ln/>
        </p:spPr>
      </p:sp>
      <p:sp>
        <p:nvSpPr>
          <p:cNvPr id="68611" name="Notes Placeholder 2">
            <a:extLst>
              <a:ext uri="{FF2B5EF4-FFF2-40B4-BE49-F238E27FC236}">
                <a16:creationId xmlns:a16="http://schemas.microsoft.com/office/drawing/2014/main" id="{F03EC76D-0416-4BE5-BB98-F8E7918EA7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a:extLst>
              <a:ext uri="{FF2B5EF4-FFF2-40B4-BE49-F238E27FC236}">
                <a16:creationId xmlns:a16="http://schemas.microsoft.com/office/drawing/2014/main" id="{A3E501FC-5BCC-47F4-A007-B5AB619C60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714507-2DAC-442D-AB1A-A5270787F228}" type="slidenum">
              <a:rPr lang="en-US" altLang="en-US" sz="1200"/>
              <a:pPr eaLnBrk="1" hangingPunct="1"/>
              <a:t>33</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8EFFB26-F92C-4EDC-AA9C-B23FABFFF798}"/>
              </a:ext>
            </a:extLst>
          </p:cNvPr>
          <p:cNvSpPr>
            <a:spLocks noGrp="1" noRot="1" noChangeAspect="1" noTextEdit="1"/>
          </p:cNvSpPr>
          <p:nvPr>
            <p:ph type="sldImg"/>
          </p:nvPr>
        </p:nvSpPr>
        <p:spPr>
          <a:xfrm>
            <a:off x="415925" y="677863"/>
            <a:ext cx="6026150" cy="3390900"/>
          </a:xfrm>
          <a:ln/>
        </p:spPr>
      </p:sp>
      <p:sp>
        <p:nvSpPr>
          <p:cNvPr id="69635" name="Notes Placeholder 2">
            <a:extLst>
              <a:ext uri="{FF2B5EF4-FFF2-40B4-BE49-F238E27FC236}">
                <a16:creationId xmlns:a16="http://schemas.microsoft.com/office/drawing/2014/main" id="{EC293257-0136-4315-B580-67040277C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1F4ECC83-2B0D-4976-8C20-9A88D566B8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C06CE9-BBD3-442D-9E5F-E6189758DDB7}" type="slidenum">
              <a:rPr lang="en-US" altLang="en-US" sz="1200"/>
              <a:pPr eaLnBrk="1" hangingPunct="1"/>
              <a:t>34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9A30A14-0000-48C8-96A6-DD28799E9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1F0AC7D-87DC-42BB-BD9D-F642BDDA27F8}" type="slidenum">
              <a:rPr lang="en-US" altLang="en-US" sz="1200"/>
              <a:pPr eaLnBrk="1" hangingPunct="1"/>
              <a:t>4</a:t>
            </a:fld>
            <a:endParaRPr lang="en-US" altLang="en-US" sz="1200"/>
          </a:p>
        </p:txBody>
      </p:sp>
      <p:sp>
        <p:nvSpPr>
          <p:cNvPr id="40963" name="Rectangle 2">
            <a:extLst>
              <a:ext uri="{FF2B5EF4-FFF2-40B4-BE49-F238E27FC236}">
                <a16:creationId xmlns:a16="http://schemas.microsoft.com/office/drawing/2014/main" id="{752BFCA1-0B29-4431-AFB8-953BACACFD5E}"/>
              </a:ext>
            </a:extLst>
          </p:cNvPr>
          <p:cNvSpPr>
            <a:spLocks noChangeArrowheads="1" noTextEdit="1"/>
          </p:cNvSpPr>
          <p:nvPr>
            <p:ph type="sldImg"/>
          </p:nvPr>
        </p:nvSpPr>
        <p:spPr>
          <a:xfrm>
            <a:off x="417513" y="677863"/>
            <a:ext cx="6026150" cy="3390900"/>
          </a:xfrm>
          <a:solidFill>
            <a:srgbClr val="FFFFFF"/>
          </a:solidFill>
          <a:ln/>
        </p:spPr>
      </p:sp>
      <p:sp>
        <p:nvSpPr>
          <p:cNvPr id="40964" name="Rectangle 3">
            <a:extLst>
              <a:ext uri="{FF2B5EF4-FFF2-40B4-BE49-F238E27FC236}">
                <a16:creationId xmlns:a16="http://schemas.microsoft.com/office/drawing/2014/main" id="{78533477-20CC-4EB4-A456-A9FBF89769BF}"/>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8E5AAB4-2A22-4F65-A9F1-A34841233D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56474F-B732-4D67-B16E-7B9F1528843B}" type="slidenum">
              <a:rPr lang="en-US" altLang="en-US" sz="1200"/>
              <a:pPr eaLnBrk="1" hangingPunct="1"/>
              <a:t>5</a:t>
            </a:fld>
            <a:endParaRPr lang="en-US" altLang="en-US" sz="1200"/>
          </a:p>
        </p:txBody>
      </p:sp>
      <p:sp>
        <p:nvSpPr>
          <p:cNvPr id="41987" name="Rectangle 1026">
            <a:extLst>
              <a:ext uri="{FF2B5EF4-FFF2-40B4-BE49-F238E27FC236}">
                <a16:creationId xmlns:a16="http://schemas.microsoft.com/office/drawing/2014/main" id="{74DDF01D-37B1-46C5-84E2-CCC1D99544A7}"/>
              </a:ext>
            </a:extLst>
          </p:cNvPr>
          <p:cNvSpPr>
            <a:spLocks noChangeArrowheads="1" noTextEdit="1"/>
          </p:cNvSpPr>
          <p:nvPr>
            <p:ph type="sldImg"/>
          </p:nvPr>
        </p:nvSpPr>
        <p:spPr>
          <a:xfrm>
            <a:off x="417513" y="677863"/>
            <a:ext cx="6026150" cy="3390900"/>
          </a:xfrm>
          <a:solidFill>
            <a:srgbClr val="FFFFFF"/>
          </a:solidFill>
          <a:ln/>
        </p:spPr>
      </p:sp>
      <p:sp>
        <p:nvSpPr>
          <p:cNvPr id="41988" name="Rectangle 1027">
            <a:extLst>
              <a:ext uri="{FF2B5EF4-FFF2-40B4-BE49-F238E27FC236}">
                <a16:creationId xmlns:a16="http://schemas.microsoft.com/office/drawing/2014/main" id="{FE645A24-145D-4127-AA61-2BA4D79DFE7B}"/>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26A95ED-529A-413E-86B5-6FFBF7E39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5DA4DF7-EB65-4F5D-9AA0-7D963BB162CE}" type="slidenum">
              <a:rPr lang="en-US" altLang="en-US" sz="1200"/>
              <a:pPr eaLnBrk="1" hangingPunct="1"/>
              <a:t>6</a:t>
            </a:fld>
            <a:endParaRPr lang="en-US" altLang="en-US" sz="1200"/>
          </a:p>
        </p:txBody>
      </p:sp>
      <p:sp>
        <p:nvSpPr>
          <p:cNvPr id="43011" name="Rectangle 2">
            <a:extLst>
              <a:ext uri="{FF2B5EF4-FFF2-40B4-BE49-F238E27FC236}">
                <a16:creationId xmlns:a16="http://schemas.microsoft.com/office/drawing/2014/main" id="{D7386E75-BCAB-4E4C-9E66-A47258E8022F}"/>
              </a:ext>
            </a:extLst>
          </p:cNvPr>
          <p:cNvSpPr>
            <a:spLocks noChangeArrowheads="1" noTextEdit="1"/>
          </p:cNvSpPr>
          <p:nvPr>
            <p:ph type="sldImg"/>
          </p:nvPr>
        </p:nvSpPr>
        <p:spPr>
          <a:xfrm>
            <a:off x="417513" y="677863"/>
            <a:ext cx="6026150" cy="3390900"/>
          </a:xfrm>
          <a:solidFill>
            <a:srgbClr val="FFFFFF"/>
          </a:solidFill>
          <a:ln/>
        </p:spPr>
      </p:sp>
      <p:sp>
        <p:nvSpPr>
          <p:cNvPr id="43012" name="Rectangle 3">
            <a:extLst>
              <a:ext uri="{FF2B5EF4-FFF2-40B4-BE49-F238E27FC236}">
                <a16:creationId xmlns:a16="http://schemas.microsoft.com/office/drawing/2014/main" id="{FD3AC393-50D1-4AEF-B9DA-E0CC12493C19}"/>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95E05F6-D2C5-453D-918A-DC0DDECD7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5EE637-AA6D-45CC-93F1-CA79263B6FAC}" type="slidenum">
              <a:rPr lang="en-US" altLang="en-US" sz="1200"/>
              <a:pPr eaLnBrk="1" hangingPunct="1"/>
              <a:t>7</a:t>
            </a:fld>
            <a:endParaRPr lang="en-US" altLang="en-US" sz="1200"/>
          </a:p>
        </p:txBody>
      </p:sp>
      <p:sp>
        <p:nvSpPr>
          <p:cNvPr id="44035" name="Rectangle 2">
            <a:extLst>
              <a:ext uri="{FF2B5EF4-FFF2-40B4-BE49-F238E27FC236}">
                <a16:creationId xmlns:a16="http://schemas.microsoft.com/office/drawing/2014/main" id="{86DEFAE2-F8FD-4C65-BD02-36F19F7CEA60}"/>
              </a:ext>
            </a:extLst>
          </p:cNvPr>
          <p:cNvSpPr>
            <a:spLocks noChangeArrowheads="1" noTextEdit="1"/>
          </p:cNvSpPr>
          <p:nvPr>
            <p:ph type="sldImg"/>
          </p:nvPr>
        </p:nvSpPr>
        <p:spPr>
          <a:xfrm>
            <a:off x="417513" y="677863"/>
            <a:ext cx="6026150" cy="3390900"/>
          </a:xfrm>
          <a:solidFill>
            <a:srgbClr val="FFFFFF"/>
          </a:solidFill>
          <a:ln/>
        </p:spPr>
      </p:sp>
      <p:sp>
        <p:nvSpPr>
          <p:cNvPr id="44036" name="Rectangle 3">
            <a:extLst>
              <a:ext uri="{FF2B5EF4-FFF2-40B4-BE49-F238E27FC236}">
                <a16:creationId xmlns:a16="http://schemas.microsoft.com/office/drawing/2014/main" id="{E212DE17-6FCC-4DAB-8FAF-D344B0AA85D3}"/>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C294BC2-4693-4796-A7A9-E29050DF4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B3C017-10C0-4A22-96DC-6DA6867A28BC}" type="slidenum">
              <a:rPr lang="en-US" altLang="en-US" sz="1200"/>
              <a:pPr eaLnBrk="1" hangingPunct="1"/>
              <a:t>8</a:t>
            </a:fld>
            <a:endParaRPr lang="en-US" altLang="en-US" sz="1200"/>
          </a:p>
        </p:txBody>
      </p:sp>
      <p:sp>
        <p:nvSpPr>
          <p:cNvPr id="45059" name="Rectangle 2">
            <a:extLst>
              <a:ext uri="{FF2B5EF4-FFF2-40B4-BE49-F238E27FC236}">
                <a16:creationId xmlns:a16="http://schemas.microsoft.com/office/drawing/2014/main" id="{79690599-DB6B-4843-AC0E-17751CD17FD1}"/>
              </a:ext>
            </a:extLst>
          </p:cNvPr>
          <p:cNvSpPr>
            <a:spLocks noChangeArrowheads="1" noTextEdit="1"/>
          </p:cNvSpPr>
          <p:nvPr>
            <p:ph type="sldImg"/>
          </p:nvPr>
        </p:nvSpPr>
        <p:spPr>
          <a:xfrm>
            <a:off x="417513" y="677863"/>
            <a:ext cx="6026150" cy="3390900"/>
          </a:xfrm>
          <a:solidFill>
            <a:srgbClr val="FFFFFF"/>
          </a:solidFill>
          <a:ln/>
        </p:spPr>
      </p:sp>
      <p:sp>
        <p:nvSpPr>
          <p:cNvPr id="45060" name="Rectangle 3">
            <a:extLst>
              <a:ext uri="{FF2B5EF4-FFF2-40B4-BE49-F238E27FC236}">
                <a16:creationId xmlns:a16="http://schemas.microsoft.com/office/drawing/2014/main" id="{9EF1E748-06E0-4F76-AFED-E77CD6B1118F}"/>
              </a:ext>
            </a:extLst>
          </p:cNvPr>
          <p:cNvSpPr>
            <a:spLocks noChangeArrowheads="1"/>
          </p:cNvSpPr>
          <p:nvPr>
            <p:ph type="body" idx="1"/>
          </p:nvPr>
        </p:nvSpPr>
        <p:spPr>
          <a:xfrm>
            <a:off x="914400" y="4295775"/>
            <a:ext cx="5029200" cy="4067175"/>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56E39A4-FD2F-4156-B806-BD83060BE221}"/>
              </a:ext>
            </a:extLst>
          </p:cNvPr>
          <p:cNvSpPr>
            <a:spLocks noGrp="1" noRot="1" noChangeAspect="1" noTextEdit="1"/>
          </p:cNvSpPr>
          <p:nvPr>
            <p:ph type="sldImg"/>
          </p:nvPr>
        </p:nvSpPr>
        <p:spPr>
          <a:xfrm>
            <a:off x="415925" y="677863"/>
            <a:ext cx="6026150" cy="3390900"/>
          </a:xfrm>
          <a:ln/>
        </p:spPr>
      </p:sp>
      <p:sp>
        <p:nvSpPr>
          <p:cNvPr id="46083" name="Notes Placeholder 2">
            <a:extLst>
              <a:ext uri="{FF2B5EF4-FFF2-40B4-BE49-F238E27FC236}">
                <a16:creationId xmlns:a16="http://schemas.microsoft.com/office/drawing/2014/main" id="{7057774A-4735-4986-A932-F0F74DA10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F7188736-DF21-4964-9B2E-FE16FD2750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0BB733-E36D-41B0-8E16-97A8AFE97F4F}"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2450" name="Rectangle 2050"/>
          <p:cNvSpPr>
            <a:spLocks noGrp="1" noChangeArrowheads="1"/>
          </p:cNvSpPr>
          <p:nvPr>
            <p:ph type="ctrTitle"/>
          </p:nvPr>
        </p:nvSpPr>
        <p:spPr bwMode="auto">
          <a:xfrm>
            <a:off x="4064000" y="2938463"/>
            <a:ext cx="8026400" cy="990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3600"/>
            </a:lvl1pPr>
          </a:lstStyle>
          <a:p>
            <a:r>
              <a:rPr lang="en-US"/>
              <a:t>Click to edit Master title style</a:t>
            </a:r>
          </a:p>
        </p:txBody>
      </p:sp>
      <p:sp>
        <p:nvSpPr>
          <p:cNvPr id="232451" name="Rectangle 2051"/>
          <p:cNvSpPr>
            <a:spLocks noGrp="1" noChangeArrowheads="1"/>
          </p:cNvSpPr>
          <p:nvPr>
            <p:ph type="subTitle" idx="1"/>
          </p:nvPr>
        </p:nvSpPr>
        <p:spPr>
          <a:xfrm>
            <a:off x="4368800" y="4114800"/>
            <a:ext cx="7721600" cy="1066800"/>
          </a:xfrm>
        </p:spPr>
        <p:txBody>
          <a:bodyPr/>
          <a:lstStyle>
            <a:lvl1pPr marL="0" indent="0" algn="ctr">
              <a:buFontTx/>
              <a:buNone/>
              <a:defRPr sz="3000"/>
            </a:lvl1pPr>
          </a:lstStyle>
          <a:p>
            <a:r>
              <a:rPr lang="en-US"/>
              <a:t>Click to edit Master subtitle style</a:t>
            </a:r>
          </a:p>
        </p:txBody>
      </p:sp>
    </p:spTree>
    <p:extLst>
      <p:ext uri="{BB962C8B-B14F-4D97-AF65-F5344CB8AC3E}">
        <p14:creationId xmlns:p14="http://schemas.microsoft.com/office/powerpoint/2010/main" val="166078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18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274638"/>
            <a:ext cx="2819400" cy="5668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2550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5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821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9123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133600" y="1295400"/>
            <a:ext cx="477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2000" y="1295400"/>
            <a:ext cx="477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13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83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524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13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3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853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7C86014D-D21E-49BA-A477-224C35902E2B}"/>
              </a:ext>
            </a:extLst>
          </p:cNvPr>
          <p:cNvSpPr>
            <a:spLocks noGrp="1" noChangeArrowheads="1"/>
          </p:cNvSpPr>
          <p:nvPr>
            <p:ph type="body" idx="1"/>
          </p:nvPr>
        </p:nvSpPr>
        <p:spPr bwMode="auto">
          <a:xfrm>
            <a:off x="2133600" y="1295400"/>
            <a:ext cx="9753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1432" name="Text Box 8">
            <a:extLst>
              <a:ext uri="{FF2B5EF4-FFF2-40B4-BE49-F238E27FC236}">
                <a16:creationId xmlns:a16="http://schemas.microsoft.com/office/drawing/2014/main" id="{B70A8A2C-2799-492D-A12F-2ECEEE97CA05}"/>
              </a:ext>
            </a:extLst>
          </p:cNvPr>
          <p:cNvSpPr txBox="1">
            <a:spLocks noChangeArrowheads="1"/>
          </p:cNvSpPr>
          <p:nvPr userDrawn="1"/>
        </p:nvSpPr>
        <p:spPr bwMode="auto">
          <a:xfrm>
            <a:off x="0" y="6583364"/>
            <a:ext cx="12192000" cy="307975"/>
          </a:xfrm>
          <a:prstGeom prst="rect">
            <a:avLst/>
          </a:prstGeom>
          <a:solidFill>
            <a:schemeClr val="accent2"/>
          </a:solidFill>
          <a:ln w="9525">
            <a:noFill/>
            <a:miter lim="800000"/>
            <a:headEnd/>
            <a:tailEnd/>
          </a:ln>
          <a:effectLst/>
        </p:spPr>
        <p:txBody>
          <a:bodyPr>
            <a:spAutoFit/>
          </a:bodyPr>
          <a:lstStyle/>
          <a:p>
            <a:pPr>
              <a:spcBef>
                <a:spcPct val="50000"/>
              </a:spcBef>
              <a:defRPr/>
            </a:pPr>
            <a:r>
              <a:rPr lang="en-US" sz="1400" dirty="0">
                <a:solidFill>
                  <a:schemeClr val="bg1"/>
                </a:solidFill>
                <a:latin typeface="Calibri" pitchFamily="34" charset="0"/>
              </a:rPr>
              <a:t>HARVEST CONNECTION							      JANUARY 23, 2009</a:t>
            </a:r>
          </a:p>
        </p:txBody>
      </p:sp>
      <p:sp>
        <p:nvSpPr>
          <p:cNvPr id="7" name="Text Box 8">
            <a:extLst>
              <a:ext uri="{FF2B5EF4-FFF2-40B4-BE49-F238E27FC236}">
                <a16:creationId xmlns:a16="http://schemas.microsoft.com/office/drawing/2014/main" id="{512BB35A-E69B-4051-96A8-EB0220A4C79B}"/>
              </a:ext>
            </a:extLst>
          </p:cNvPr>
          <p:cNvSpPr txBox="1">
            <a:spLocks noChangeArrowheads="1"/>
          </p:cNvSpPr>
          <p:nvPr userDrawn="1"/>
        </p:nvSpPr>
        <p:spPr bwMode="auto">
          <a:xfrm>
            <a:off x="0" y="1"/>
            <a:ext cx="12192000" cy="307975"/>
          </a:xfrm>
          <a:prstGeom prst="rect">
            <a:avLst/>
          </a:prstGeom>
          <a:solidFill>
            <a:schemeClr val="accent2"/>
          </a:solidFill>
          <a:ln w="9525">
            <a:noFill/>
            <a:miter lim="800000"/>
            <a:headEnd/>
            <a:tailEnd/>
          </a:ln>
          <a:effectLst/>
        </p:spPr>
        <p:txBody>
          <a:bodyPr>
            <a:spAutoFit/>
          </a:bodyPr>
          <a:lstStyle/>
          <a:p>
            <a:pPr>
              <a:spcBef>
                <a:spcPct val="50000"/>
              </a:spcBef>
              <a:defRPr/>
            </a:pPr>
            <a:r>
              <a:rPr lang="en-US" sz="1400" dirty="0">
                <a:solidFill>
                  <a:schemeClr val="bg1"/>
                </a:solidFill>
                <a:latin typeface="Calibri" pitchFamily="34" charset="0"/>
              </a:rPr>
              <a:t>HARVEST CONNECTION					                 THE TWENTY-FIRST CENTURY CHURCH</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7.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w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wmf"/><Relationship Id="rId3" Type="http://schemas.openxmlformats.org/officeDocument/2006/relationships/slideLayout" Target="../slideLayouts/slideLayout7.xml"/><Relationship Id="rId7" Type="http://schemas.openxmlformats.org/officeDocument/2006/relationships/image" Target="../media/image14.wmf"/><Relationship Id="rId12" Type="http://schemas.openxmlformats.org/officeDocument/2006/relationships/oleObject" Target="../embeddings/oleObject7.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6.bin"/><Relationship Id="rId4" Type="http://schemas.openxmlformats.org/officeDocument/2006/relationships/notesSlide" Target="../notesSlides/notesSlide15.xml"/><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7.wmf"/><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25.gif"/><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17" Type="http://schemas.openxmlformats.org/officeDocument/2006/relationships/oleObject" Target="../embeddings/oleObject124.bin"/><Relationship Id="rId21" Type="http://schemas.openxmlformats.org/officeDocument/2006/relationships/oleObject" Target="../embeddings/oleObject28.bin"/><Relationship Id="rId42" Type="http://schemas.openxmlformats.org/officeDocument/2006/relationships/oleObject" Target="../embeddings/oleObject49.bin"/><Relationship Id="rId63" Type="http://schemas.openxmlformats.org/officeDocument/2006/relationships/oleObject" Target="../embeddings/oleObject70.bin"/><Relationship Id="rId84" Type="http://schemas.openxmlformats.org/officeDocument/2006/relationships/oleObject" Target="../embeddings/oleObject91.bin"/><Relationship Id="rId138" Type="http://schemas.openxmlformats.org/officeDocument/2006/relationships/oleObject" Target="../embeddings/oleObject145.bin"/><Relationship Id="rId159" Type="http://schemas.openxmlformats.org/officeDocument/2006/relationships/oleObject" Target="../embeddings/oleObject166.bin"/><Relationship Id="rId170" Type="http://schemas.openxmlformats.org/officeDocument/2006/relationships/oleObject" Target="../embeddings/oleObject177.bin"/><Relationship Id="rId107" Type="http://schemas.openxmlformats.org/officeDocument/2006/relationships/oleObject" Target="../embeddings/oleObject114.bin"/><Relationship Id="rId11" Type="http://schemas.openxmlformats.org/officeDocument/2006/relationships/oleObject" Target="../embeddings/oleObject18.bin"/><Relationship Id="rId32" Type="http://schemas.openxmlformats.org/officeDocument/2006/relationships/oleObject" Target="../embeddings/oleObject39.bin"/><Relationship Id="rId53" Type="http://schemas.openxmlformats.org/officeDocument/2006/relationships/oleObject" Target="../embeddings/oleObject60.bin"/><Relationship Id="rId74" Type="http://schemas.openxmlformats.org/officeDocument/2006/relationships/oleObject" Target="../embeddings/oleObject81.bin"/><Relationship Id="rId128" Type="http://schemas.openxmlformats.org/officeDocument/2006/relationships/oleObject" Target="../embeddings/oleObject135.bin"/><Relationship Id="rId149" Type="http://schemas.openxmlformats.org/officeDocument/2006/relationships/oleObject" Target="../embeddings/oleObject156.bin"/><Relationship Id="rId5" Type="http://schemas.openxmlformats.org/officeDocument/2006/relationships/image" Target="../media/image29.wmf"/><Relationship Id="rId95" Type="http://schemas.openxmlformats.org/officeDocument/2006/relationships/oleObject" Target="../embeddings/oleObject102.bin"/><Relationship Id="rId160" Type="http://schemas.openxmlformats.org/officeDocument/2006/relationships/oleObject" Target="../embeddings/oleObject167.bin"/><Relationship Id="rId181" Type="http://schemas.openxmlformats.org/officeDocument/2006/relationships/oleObject" Target="../embeddings/oleObject188.bin"/><Relationship Id="rId22" Type="http://schemas.openxmlformats.org/officeDocument/2006/relationships/oleObject" Target="../embeddings/oleObject29.bin"/><Relationship Id="rId43" Type="http://schemas.openxmlformats.org/officeDocument/2006/relationships/oleObject" Target="../embeddings/oleObject50.bin"/><Relationship Id="rId64" Type="http://schemas.openxmlformats.org/officeDocument/2006/relationships/oleObject" Target="../embeddings/oleObject71.bin"/><Relationship Id="rId118" Type="http://schemas.openxmlformats.org/officeDocument/2006/relationships/oleObject" Target="../embeddings/oleObject125.bin"/><Relationship Id="rId139" Type="http://schemas.openxmlformats.org/officeDocument/2006/relationships/oleObject" Target="../embeddings/oleObject146.bin"/><Relationship Id="rId85" Type="http://schemas.openxmlformats.org/officeDocument/2006/relationships/oleObject" Target="../embeddings/oleObject92.bin"/><Relationship Id="rId150" Type="http://schemas.openxmlformats.org/officeDocument/2006/relationships/oleObject" Target="../embeddings/oleObject157.bin"/><Relationship Id="rId171" Type="http://schemas.openxmlformats.org/officeDocument/2006/relationships/oleObject" Target="../embeddings/oleObject178.bin"/><Relationship Id="rId12" Type="http://schemas.openxmlformats.org/officeDocument/2006/relationships/oleObject" Target="../embeddings/oleObject19.bin"/><Relationship Id="rId33" Type="http://schemas.openxmlformats.org/officeDocument/2006/relationships/oleObject" Target="../embeddings/oleObject40.bin"/><Relationship Id="rId108" Type="http://schemas.openxmlformats.org/officeDocument/2006/relationships/oleObject" Target="../embeddings/oleObject115.bin"/><Relationship Id="rId129" Type="http://schemas.openxmlformats.org/officeDocument/2006/relationships/oleObject" Target="../embeddings/oleObject136.bin"/><Relationship Id="rId54" Type="http://schemas.openxmlformats.org/officeDocument/2006/relationships/oleObject" Target="../embeddings/oleObject61.bin"/><Relationship Id="rId75" Type="http://schemas.openxmlformats.org/officeDocument/2006/relationships/oleObject" Target="../embeddings/oleObject82.bin"/><Relationship Id="rId96" Type="http://schemas.openxmlformats.org/officeDocument/2006/relationships/oleObject" Target="../embeddings/oleObject103.bin"/><Relationship Id="rId140" Type="http://schemas.openxmlformats.org/officeDocument/2006/relationships/oleObject" Target="../embeddings/oleObject147.bin"/><Relationship Id="rId161" Type="http://schemas.openxmlformats.org/officeDocument/2006/relationships/oleObject" Target="../embeddings/oleObject168.bin"/><Relationship Id="rId182" Type="http://schemas.openxmlformats.org/officeDocument/2006/relationships/oleObject" Target="../embeddings/oleObject189.bin"/><Relationship Id="rId6" Type="http://schemas.openxmlformats.org/officeDocument/2006/relationships/oleObject" Target="../embeddings/oleObject13.bin"/><Relationship Id="rId23" Type="http://schemas.openxmlformats.org/officeDocument/2006/relationships/oleObject" Target="../embeddings/oleObject30.bin"/><Relationship Id="rId119" Type="http://schemas.openxmlformats.org/officeDocument/2006/relationships/oleObject" Target="../embeddings/oleObject126.bin"/><Relationship Id="rId44" Type="http://schemas.openxmlformats.org/officeDocument/2006/relationships/oleObject" Target="../embeddings/oleObject51.bin"/><Relationship Id="rId65" Type="http://schemas.openxmlformats.org/officeDocument/2006/relationships/oleObject" Target="../embeddings/oleObject72.bin"/><Relationship Id="rId86" Type="http://schemas.openxmlformats.org/officeDocument/2006/relationships/oleObject" Target="../embeddings/oleObject93.bin"/><Relationship Id="rId130" Type="http://schemas.openxmlformats.org/officeDocument/2006/relationships/oleObject" Target="../embeddings/oleObject137.bin"/><Relationship Id="rId151" Type="http://schemas.openxmlformats.org/officeDocument/2006/relationships/oleObject" Target="../embeddings/oleObject158.bin"/><Relationship Id="rId172" Type="http://schemas.openxmlformats.org/officeDocument/2006/relationships/oleObject" Target="../embeddings/oleObject179.bin"/><Relationship Id="rId13" Type="http://schemas.openxmlformats.org/officeDocument/2006/relationships/oleObject" Target="../embeddings/oleObject20.bin"/><Relationship Id="rId18" Type="http://schemas.openxmlformats.org/officeDocument/2006/relationships/oleObject" Target="../embeddings/oleObject25.bin"/><Relationship Id="rId39" Type="http://schemas.openxmlformats.org/officeDocument/2006/relationships/oleObject" Target="../embeddings/oleObject46.bin"/><Relationship Id="rId109" Type="http://schemas.openxmlformats.org/officeDocument/2006/relationships/oleObject" Target="../embeddings/oleObject116.bin"/><Relationship Id="rId34" Type="http://schemas.openxmlformats.org/officeDocument/2006/relationships/oleObject" Target="../embeddings/oleObject41.bin"/><Relationship Id="rId50" Type="http://schemas.openxmlformats.org/officeDocument/2006/relationships/oleObject" Target="../embeddings/oleObject57.bin"/><Relationship Id="rId55" Type="http://schemas.openxmlformats.org/officeDocument/2006/relationships/oleObject" Target="../embeddings/oleObject62.bin"/><Relationship Id="rId76" Type="http://schemas.openxmlformats.org/officeDocument/2006/relationships/oleObject" Target="../embeddings/oleObject83.bin"/><Relationship Id="rId97" Type="http://schemas.openxmlformats.org/officeDocument/2006/relationships/oleObject" Target="../embeddings/oleObject104.bin"/><Relationship Id="rId104" Type="http://schemas.openxmlformats.org/officeDocument/2006/relationships/oleObject" Target="../embeddings/oleObject111.bin"/><Relationship Id="rId120" Type="http://schemas.openxmlformats.org/officeDocument/2006/relationships/oleObject" Target="../embeddings/oleObject127.bin"/><Relationship Id="rId125" Type="http://schemas.openxmlformats.org/officeDocument/2006/relationships/oleObject" Target="../embeddings/oleObject132.bin"/><Relationship Id="rId141" Type="http://schemas.openxmlformats.org/officeDocument/2006/relationships/oleObject" Target="../embeddings/oleObject148.bin"/><Relationship Id="rId146" Type="http://schemas.openxmlformats.org/officeDocument/2006/relationships/oleObject" Target="../embeddings/oleObject153.bin"/><Relationship Id="rId167" Type="http://schemas.openxmlformats.org/officeDocument/2006/relationships/oleObject" Target="../embeddings/oleObject174.bin"/><Relationship Id="rId188" Type="http://schemas.openxmlformats.org/officeDocument/2006/relationships/oleObject" Target="../embeddings/oleObject195.bin"/><Relationship Id="rId7" Type="http://schemas.openxmlformats.org/officeDocument/2006/relationships/oleObject" Target="../embeddings/oleObject14.bin"/><Relationship Id="rId71" Type="http://schemas.openxmlformats.org/officeDocument/2006/relationships/oleObject" Target="../embeddings/oleObject78.bin"/><Relationship Id="rId92" Type="http://schemas.openxmlformats.org/officeDocument/2006/relationships/oleObject" Target="../embeddings/oleObject99.bin"/><Relationship Id="rId162" Type="http://schemas.openxmlformats.org/officeDocument/2006/relationships/oleObject" Target="../embeddings/oleObject169.bin"/><Relationship Id="rId183" Type="http://schemas.openxmlformats.org/officeDocument/2006/relationships/oleObject" Target="../embeddings/oleObject190.bin"/><Relationship Id="rId2" Type="http://schemas.openxmlformats.org/officeDocument/2006/relationships/tags" Target="../tags/tag29.xml"/><Relationship Id="rId29" Type="http://schemas.openxmlformats.org/officeDocument/2006/relationships/oleObject" Target="../embeddings/oleObject36.bin"/><Relationship Id="rId24" Type="http://schemas.openxmlformats.org/officeDocument/2006/relationships/oleObject" Target="../embeddings/oleObject31.bin"/><Relationship Id="rId40" Type="http://schemas.openxmlformats.org/officeDocument/2006/relationships/oleObject" Target="../embeddings/oleObject47.bin"/><Relationship Id="rId45" Type="http://schemas.openxmlformats.org/officeDocument/2006/relationships/oleObject" Target="../embeddings/oleObject52.bin"/><Relationship Id="rId66" Type="http://schemas.openxmlformats.org/officeDocument/2006/relationships/oleObject" Target="../embeddings/oleObject73.bin"/><Relationship Id="rId87" Type="http://schemas.openxmlformats.org/officeDocument/2006/relationships/oleObject" Target="../embeddings/oleObject94.bin"/><Relationship Id="rId110" Type="http://schemas.openxmlformats.org/officeDocument/2006/relationships/oleObject" Target="../embeddings/oleObject117.bin"/><Relationship Id="rId115" Type="http://schemas.openxmlformats.org/officeDocument/2006/relationships/oleObject" Target="../embeddings/oleObject122.bin"/><Relationship Id="rId131" Type="http://schemas.openxmlformats.org/officeDocument/2006/relationships/oleObject" Target="../embeddings/oleObject138.bin"/><Relationship Id="rId136" Type="http://schemas.openxmlformats.org/officeDocument/2006/relationships/oleObject" Target="../embeddings/oleObject143.bin"/><Relationship Id="rId157" Type="http://schemas.openxmlformats.org/officeDocument/2006/relationships/oleObject" Target="../embeddings/oleObject164.bin"/><Relationship Id="rId178" Type="http://schemas.openxmlformats.org/officeDocument/2006/relationships/oleObject" Target="../embeddings/oleObject185.bin"/><Relationship Id="rId61" Type="http://schemas.openxmlformats.org/officeDocument/2006/relationships/oleObject" Target="../embeddings/oleObject68.bin"/><Relationship Id="rId82" Type="http://schemas.openxmlformats.org/officeDocument/2006/relationships/oleObject" Target="../embeddings/oleObject89.bin"/><Relationship Id="rId152" Type="http://schemas.openxmlformats.org/officeDocument/2006/relationships/oleObject" Target="../embeddings/oleObject159.bin"/><Relationship Id="rId173" Type="http://schemas.openxmlformats.org/officeDocument/2006/relationships/oleObject" Target="../embeddings/oleObject180.bin"/><Relationship Id="rId19" Type="http://schemas.openxmlformats.org/officeDocument/2006/relationships/oleObject" Target="../embeddings/oleObject26.bin"/><Relationship Id="rId14" Type="http://schemas.openxmlformats.org/officeDocument/2006/relationships/oleObject" Target="../embeddings/oleObject21.bin"/><Relationship Id="rId30" Type="http://schemas.openxmlformats.org/officeDocument/2006/relationships/oleObject" Target="../embeddings/oleObject37.bin"/><Relationship Id="rId35" Type="http://schemas.openxmlformats.org/officeDocument/2006/relationships/oleObject" Target="../embeddings/oleObject42.bin"/><Relationship Id="rId56" Type="http://schemas.openxmlformats.org/officeDocument/2006/relationships/oleObject" Target="../embeddings/oleObject63.bin"/><Relationship Id="rId77" Type="http://schemas.openxmlformats.org/officeDocument/2006/relationships/oleObject" Target="../embeddings/oleObject84.bin"/><Relationship Id="rId100" Type="http://schemas.openxmlformats.org/officeDocument/2006/relationships/oleObject" Target="../embeddings/oleObject107.bin"/><Relationship Id="rId105" Type="http://schemas.openxmlformats.org/officeDocument/2006/relationships/oleObject" Target="../embeddings/oleObject112.bin"/><Relationship Id="rId126" Type="http://schemas.openxmlformats.org/officeDocument/2006/relationships/oleObject" Target="../embeddings/oleObject133.bin"/><Relationship Id="rId147" Type="http://schemas.openxmlformats.org/officeDocument/2006/relationships/oleObject" Target="../embeddings/oleObject154.bin"/><Relationship Id="rId168" Type="http://schemas.openxmlformats.org/officeDocument/2006/relationships/oleObject" Target="../embeddings/oleObject175.bin"/><Relationship Id="rId8" Type="http://schemas.openxmlformats.org/officeDocument/2006/relationships/oleObject" Target="../embeddings/oleObject15.bin"/><Relationship Id="rId51" Type="http://schemas.openxmlformats.org/officeDocument/2006/relationships/oleObject" Target="../embeddings/oleObject58.bin"/><Relationship Id="rId72" Type="http://schemas.openxmlformats.org/officeDocument/2006/relationships/oleObject" Target="../embeddings/oleObject79.bin"/><Relationship Id="rId93" Type="http://schemas.openxmlformats.org/officeDocument/2006/relationships/oleObject" Target="../embeddings/oleObject100.bin"/><Relationship Id="rId98" Type="http://schemas.openxmlformats.org/officeDocument/2006/relationships/oleObject" Target="../embeddings/oleObject105.bin"/><Relationship Id="rId121" Type="http://schemas.openxmlformats.org/officeDocument/2006/relationships/oleObject" Target="../embeddings/oleObject128.bin"/><Relationship Id="rId142" Type="http://schemas.openxmlformats.org/officeDocument/2006/relationships/oleObject" Target="../embeddings/oleObject149.bin"/><Relationship Id="rId163" Type="http://schemas.openxmlformats.org/officeDocument/2006/relationships/oleObject" Target="../embeddings/oleObject170.bin"/><Relationship Id="rId184" Type="http://schemas.openxmlformats.org/officeDocument/2006/relationships/oleObject" Target="../embeddings/oleObject191.bin"/><Relationship Id="rId3" Type="http://schemas.openxmlformats.org/officeDocument/2006/relationships/slideLayout" Target="../slideLayouts/slideLayout6.xml"/><Relationship Id="rId25" Type="http://schemas.openxmlformats.org/officeDocument/2006/relationships/oleObject" Target="../embeddings/oleObject32.bin"/><Relationship Id="rId46" Type="http://schemas.openxmlformats.org/officeDocument/2006/relationships/oleObject" Target="../embeddings/oleObject53.bin"/><Relationship Id="rId67" Type="http://schemas.openxmlformats.org/officeDocument/2006/relationships/oleObject" Target="../embeddings/oleObject74.bin"/><Relationship Id="rId116" Type="http://schemas.openxmlformats.org/officeDocument/2006/relationships/oleObject" Target="../embeddings/oleObject123.bin"/><Relationship Id="rId137" Type="http://schemas.openxmlformats.org/officeDocument/2006/relationships/oleObject" Target="../embeddings/oleObject144.bin"/><Relationship Id="rId158" Type="http://schemas.openxmlformats.org/officeDocument/2006/relationships/oleObject" Target="../embeddings/oleObject165.bin"/><Relationship Id="rId20" Type="http://schemas.openxmlformats.org/officeDocument/2006/relationships/oleObject" Target="../embeddings/oleObject27.bin"/><Relationship Id="rId41" Type="http://schemas.openxmlformats.org/officeDocument/2006/relationships/oleObject" Target="../embeddings/oleObject48.bin"/><Relationship Id="rId62" Type="http://schemas.openxmlformats.org/officeDocument/2006/relationships/oleObject" Target="../embeddings/oleObject69.bin"/><Relationship Id="rId83" Type="http://schemas.openxmlformats.org/officeDocument/2006/relationships/oleObject" Target="../embeddings/oleObject90.bin"/><Relationship Id="rId88" Type="http://schemas.openxmlformats.org/officeDocument/2006/relationships/oleObject" Target="../embeddings/oleObject95.bin"/><Relationship Id="rId111" Type="http://schemas.openxmlformats.org/officeDocument/2006/relationships/oleObject" Target="../embeddings/oleObject118.bin"/><Relationship Id="rId132" Type="http://schemas.openxmlformats.org/officeDocument/2006/relationships/oleObject" Target="../embeddings/oleObject139.bin"/><Relationship Id="rId153" Type="http://schemas.openxmlformats.org/officeDocument/2006/relationships/oleObject" Target="../embeddings/oleObject160.bin"/><Relationship Id="rId174" Type="http://schemas.openxmlformats.org/officeDocument/2006/relationships/oleObject" Target="../embeddings/oleObject181.bin"/><Relationship Id="rId179" Type="http://schemas.openxmlformats.org/officeDocument/2006/relationships/oleObject" Target="../embeddings/oleObject186.bin"/><Relationship Id="rId15" Type="http://schemas.openxmlformats.org/officeDocument/2006/relationships/oleObject" Target="../embeddings/oleObject22.bin"/><Relationship Id="rId36" Type="http://schemas.openxmlformats.org/officeDocument/2006/relationships/oleObject" Target="../embeddings/oleObject43.bin"/><Relationship Id="rId57" Type="http://schemas.openxmlformats.org/officeDocument/2006/relationships/oleObject" Target="../embeddings/oleObject64.bin"/><Relationship Id="rId106" Type="http://schemas.openxmlformats.org/officeDocument/2006/relationships/oleObject" Target="../embeddings/oleObject113.bin"/><Relationship Id="rId127" Type="http://schemas.openxmlformats.org/officeDocument/2006/relationships/oleObject" Target="../embeddings/oleObject134.bin"/><Relationship Id="rId10" Type="http://schemas.openxmlformats.org/officeDocument/2006/relationships/oleObject" Target="../embeddings/oleObject17.bin"/><Relationship Id="rId31" Type="http://schemas.openxmlformats.org/officeDocument/2006/relationships/oleObject" Target="../embeddings/oleObject38.bin"/><Relationship Id="rId52" Type="http://schemas.openxmlformats.org/officeDocument/2006/relationships/oleObject" Target="../embeddings/oleObject59.bin"/><Relationship Id="rId73" Type="http://schemas.openxmlformats.org/officeDocument/2006/relationships/oleObject" Target="../embeddings/oleObject80.bin"/><Relationship Id="rId78" Type="http://schemas.openxmlformats.org/officeDocument/2006/relationships/oleObject" Target="../embeddings/oleObject85.bin"/><Relationship Id="rId94" Type="http://schemas.openxmlformats.org/officeDocument/2006/relationships/oleObject" Target="../embeddings/oleObject101.bin"/><Relationship Id="rId99" Type="http://schemas.openxmlformats.org/officeDocument/2006/relationships/oleObject" Target="../embeddings/oleObject106.bin"/><Relationship Id="rId101" Type="http://schemas.openxmlformats.org/officeDocument/2006/relationships/oleObject" Target="../embeddings/oleObject108.bin"/><Relationship Id="rId122" Type="http://schemas.openxmlformats.org/officeDocument/2006/relationships/oleObject" Target="../embeddings/oleObject129.bin"/><Relationship Id="rId143" Type="http://schemas.openxmlformats.org/officeDocument/2006/relationships/oleObject" Target="../embeddings/oleObject150.bin"/><Relationship Id="rId148" Type="http://schemas.openxmlformats.org/officeDocument/2006/relationships/oleObject" Target="../embeddings/oleObject155.bin"/><Relationship Id="rId164" Type="http://schemas.openxmlformats.org/officeDocument/2006/relationships/oleObject" Target="../embeddings/oleObject171.bin"/><Relationship Id="rId169" Type="http://schemas.openxmlformats.org/officeDocument/2006/relationships/oleObject" Target="../embeddings/oleObject176.bin"/><Relationship Id="rId185" Type="http://schemas.openxmlformats.org/officeDocument/2006/relationships/oleObject" Target="../embeddings/oleObject192.bin"/><Relationship Id="rId4" Type="http://schemas.openxmlformats.org/officeDocument/2006/relationships/oleObject" Target="../embeddings/oleObject12.bin"/><Relationship Id="rId9" Type="http://schemas.openxmlformats.org/officeDocument/2006/relationships/oleObject" Target="../embeddings/oleObject16.bin"/><Relationship Id="rId180" Type="http://schemas.openxmlformats.org/officeDocument/2006/relationships/oleObject" Target="../embeddings/oleObject187.bin"/><Relationship Id="rId26" Type="http://schemas.openxmlformats.org/officeDocument/2006/relationships/oleObject" Target="../embeddings/oleObject33.bin"/><Relationship Id="rId47" Type="http://schemas.openxmlformats.org/officeDocument/2006/relationships/oleObject" Target="../embeddings/oleObject54.bin"/><Relationship Id="rId68" Type="http://schemas.openxmlformats.org/officeDocument/2006/relationships/oleObject" Target="../embeddings/oleObject75.bin"/><Relationship Id="rId89" Type="http://schemas.openxmlformats.org/officeDocument/2006/relationships/oleObject" Target="../embeddings/oleObject96.bin"/><Relationship Id="rId112" Type="http://schemas.openxmlformats.org/officeDocument/2006/relationships/oleObject" Target="../embeddings/oleObject119.bin"/><Relationship Id="rId133" Type="http://schemas.openxmlformats.org/officeDocument/2006/relationships/oleObject" Target="../embeddings/oleObject140.bin"/><Relationship Id="rId154" Type="http://schemas.openxmlformats.org/officeDocument/2006/relationships/oleObject" Target="../embeddings/oleObject161.bin"/><Relationship Id="rId175" Type="http://schemas.openxmlformats.org/officeDocument/2006/relationships/oleObject" Target="../embeddings/oleObject182.bin"/><Relationship Id="rId16" Type="http://schemas.openxmlformats.org/officeDocument/2006/relationships/oleObject" Target="../embeddings/oleObject23.bin"/><Relationship Id="rId37" Type="http://schemas.openxmlformats.org/officeDocument/2006/relationships/oleObject" Target="../embeddings/oleObject44.bin"/><Relationship Id="rId58" Type="http://schemas.openxmlformats.org/officeDocument/2006/relationships/oleObject" Target="../embeddings/oleObject65.bin"/><Relationship Id="rId79" Type="http://schemas.openxmlformats.org/officeDocument/2006/relationships/oleObject" Target="../embeddings/oleObject86.bin"/><Relationship Id="rId102" Type="http://schemas.openxmlformats.org/officeDocument/2006/relationships/oleObject" Target="../embeddings/oleObject109.bin"/><Relationship Id="rId123" Type="http://schemas.openxmlformats.org/officeDocument/2006/relationships/oleObject" Target="../embeddings/oleObject130.bin"/><Relationship Id="rId144" Type="http://schemas.openxmlformats.org/officeDocument/2006/relationships/oleObject" Target="../embeddings/oleObject151.bin"/><Relationship Id="rId90" Type="http://schemas.openxmlformats.org/officeDocument/2006/relationships/oleObject" Target="../embeddings/oleObject97.bin"/><Relationship Id="rId165" Type="http://schemas.openxmlformats.org/officeDocument/2006/relationships/oleObject" Target="../embeddings/oleObject172.bin"/><Relationship Id="rId186" Type="http://schemas.openxmlformats.org/officeDocument/2006/relationships/oleObject" Target="../embeddings/oleObject193.bin"/><Relationship Id="rId27" Type="http://schemas.openxmlformats.org/officeDocument/2006/relationships/oleObject" Target="../embeddings/oleObject34.bin"/><Relationship Id="rId48" Type="http://schemas.openxmlformats.org/officeDocument/2006/relationships/oleObject" Target="../embeddings/oleObject55.bin"/><Relationship Id="rId69" Type="http://schemas.openxmlformats.org/officeDocument/2006/relationships/oleObject" Target="../embeddings/oleObject76.bin"/><Relationship Id="rId113" Type="http://schemas.openxmlformats.org/officeDocument/2006/relationships/oleObject" Target="../embeddings/oleObject120.bin"/><Relationship Id="rId134" Type="http://schemas.openxmlformats.org/officeDocument/2006/relationships/oleObject" Target="../embeddings/oleObject141.bin"/><Relationship Id="rId80" Type="http://schemas.openxmlformats.org/officeDocument/2006/relationships/oleObject" Target="../embeddings/oleObject87.bin"/><Relationship Id="rId155" Type="http://schemas.openxmlformats.org/officeDocument/2006/relationships/oleObject" Target="../embeddings/oleObject162.bin"/><Relationship Id="rId176" Type="http://schemas.openxmlformats.org/officeDocument/2006/relationships/oleObject" Target="../embeddings/oleObject183.bin"/><Relationship Id="rId17" Type="http://schemas.openxmlformats.org/officeDocument/2006/relationships/oleObject" Target="../embeddings/oleObject24.bin"/><Relationship Id="rId38" Type="http://schemas.openxmlformats.org/officeDocument/2006/relationships/oleObject" Target="../embeddings/oleObject45.bin"/><Relationship Id="rId59" Type="http://schemas.openxmlformats.org/officeDocument/2006/relationships/oleObject" Target="../embeddings/oleObject66.bin"/><Relationship Id="rId103" Type="http://schemas.openxmlformats.org/officeDocument/2006/relationships/oleObject" Target="../embeddings/oleObject110.bin"/><Relationship Id="rId124" Type="http://schemas.openxmlformats.org/officeDocument/2006/relationships/oleObject" Target="../embeddings/oleObject131.bin"/><Relationship Id="rId70" Type="http://schemas.openxmlformats.org/officeDocument/2006/relationships/oleObject" Target="../embeddings/oleObject77.bin"/><Relationship Id="rId91" Type="http://schemas.openxmlformats.org/officeDocument/2006/relationships/oleObject" Target="../embeddings/oleObject98.bin"/><Relationship Id="rId145" Type="http://schemas.openxmlformats.org/officeDocument/2006/relationships/oleObject" Target="../embeddings/oleObject152.bin"/><Relationship Id="rId166" Type="http://schemas.openxmlformats.org/officeDocument/2006/relationships/oleObject" Target="../embeddings/oleObject173.bin"/><Relationship Id="rId187" Type="http://schemas.openxmlformats.org/officeDocument/2006/relationships/oleObject" Target="../embeddings/oleObject194.bin"/><Relationship Id="rId1" Type="http://schemas.openxmlformats.org/officeDocument/2006/relationships/vmlDrawing" Target="../drawings/vmlDrawing9.vml"/><Relationship Id="rId28" Type="http://schemas.openxmlformats.org/officeDocument/2006/relationships/oleObject" Target="../embeddings/oleObject35.bin"/><Relationship Id="rId49" Type="http://schemas.openxmlformats.org/officeDocument/2006/relationships/oleObject" Target="../embeddings/oleObject56.bin"/><Relationship Id="rId114" Type="http://schemas.openxmlformats.org/officeDocument/2006/relationships/oleObject" Target="../embeddings/oleObject121.bin"/><Relationship Id="rId60" Type="http://schemas.openxmlformats.org/officeDocument/2006/relationships/oleObject" Target="../embeddings/oleObject67.bin"/><Relationship Id="rId81" Type="http://schemas.openxmlformats.org/officeDocument/2006/relationships/oleObject" Target="../embeddings/oleObject88.bin"/><Relationship Id="rId135" Type="http://schemas.openxmlformats.org/officeDocument/2006/relationships/oleObject" Target="../embeddings/oleObject142.bin"/><Relationship Id="rId156" Type="http://schemas.openxmlformats.org/officeDocument/2006/relationships/oleObject" Target="../embeddings/oleObject163.bin"/><Relationship Id="rId177" Type="http://schemas.openxmlformats.org/officeDocument/2006/relationships/oleObject" Target="../embeddings/oleObject18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196.bin"/><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wmf"/><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a:extLst>
              <a:ext uri="{FF2B5EF4-FFF2-40B4-BE49-F238E27FC236}">
                <a16:creationId xmlns:a16="http://schemas.microsoft.com/office/drawing/2014/main" id="{110FFF3F-2977-488F-8576-F762D19A1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31876"/>
            <a:ext cx="79248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3">
            <a:extLst>
              <a:ext uri="{FF2B5EF4-FFF2-40B4-BE49-F238E27FC236}">
                <a16:creationId xmlns:a16="http://schemas.microsoft.com/office/drawing/2014/main" id="{5D729460-7CEA-485A-885C-8FC1FE8E15C0}"/>
              </a:ext>
            </a:extLst>
          </p:cNvPr>
          <p:cNvSpPr txBox="1">
            <a:spLocks noChangeArrowheads="1"/>
          </p:cNvSpPr>
          <p:nvPr/>
        </p:nvSpPr>
        <p:spPr bwMode="auto">
          <a:xfrm>
            <a:off x="1524000" y="37338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solidFill>
                  <a:srgbClr val="000099"/>
                </a:solidFill>
                <a:latin typeface="Calibri" panose="020F0502020204030204" pitchFamily="34" charset="0"/>
              </a:rPr>
              <a:t>Presented by</a:t>
            </a:r>
          </a:p>
          <a:p>
            <a:pPr algn="ctr" eaLnBrk="1" hangingPunct="1"/>
            <a:r>
              <a:rPr lang="en-US" altLang="en-US" b="1">
                <a:solidFill>
                  <a:srgbClr val="000099"/>
                </a:solidFill>
                <a:latin typeface="Calibri" panose="020F0502020204030204" pitchFamily="34" charset="0"/>
              </a:rPr>
              <a:t>Bishop L. Foday Farrar</a:t>
            </a:r>
          </a:p>
          <a:p>
            <a:pPr algn="ctr" eaLnBrk="1" hangingPunct="1"/>
            <a:r>
              <a:rPr lang="en-US" altLang="en-US" sz="2000" i="1">
                <a:solidFill>
                  <a:srgbClr val="000099"/>
                </a:solidFill>
                <a:latin typeface="Calibri" panose="020F0502020204030204" pitchFamily="34" charset="0"/>
              </a:rPr>
              <a:t>Senior Pastor of Solid Rock Ministry International</a:t>
            </a:r>
          </a:p>
          <a:p>
            <a:pPr algn="ctr" eaLnBrk="1" hangingPunct="1"/>
            <a:r>
              <a:rPr lang="en-US" altLang="en-US" sz="2000" i="1">
                <a:solidFill>
                  <a:srgbClr val="000099"/>
                </a:solidFill>
                <a:latin typeface="Calibri" panose="020F0502020204030204" pitchFamily="34" charset="0"/>
              </a:rPr>
              <a:t>Bishop of Global Ministry of Full Gospel Baptist Church Fellowship International</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C088AAE-9EEB-43B7-AF1F-009DC1742FD7}"/>
              </a:ext>
            </a:extLst>
          </p:cNvPr>
          <p:cNvSpPr txBox="1">
            <a:spLocks noChangeArrowheads="1"/>
          </p:cNvSpPr>
          <p:nvPr/>
        </p:nvSpPr>
        <p:spPr bwMode="auto">
          <a:xfrm>
            <a:off x="1524000" y="1828800"/>
            <a:ext cx="9144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a:latin typeface="Calibri" panose="020F0502020204030204" pitchFamily="34" charset="0"/>
              </a:rPr>
              <a:t>To evangelize the world the vibrancy of the early church must be restored.  </a:t>
            </a:r>
          </a:p>
          <a:p>
            <a:pPr>
              <a:spcBef>
                <a:spcPct val="50000"/>
              </a:spcBef>
            </a:pPr>
            <a:endParaRPr lang="en-US" altLang="en-US" sz="1400">
              <a:latin typeface="Calibri" panose="020F0502020204030204" pitchFamily="34" charset="0"/>
            </a:endParaRPr>
          </a:p>
          <a:p>
            <a:pPr algn="ctr">
              <a:spcBef>
                <a:spcPct val="50000"/>
              </a:spcBef>
            </a:pPr>
            <a:r>
              <a:rPr lang="en-US" altLang="en-US" sz="3200">
                <a:latin typeface="Calibri" panose="020F0502020204030204" pitchFamily="34" charset="0"/>
              </a:rPr>
              <a:t>This requires a transformation                                   God’s transformation. </a:t>
            </a:r>
          </a:p>
          <a:p>
            <a:pPr algn="ctr">
              <a:spcBef>
                <a:spcPct val="50000"/>
              </a:spcBef>
            </a:pPr>
            <a:endParaRPr lang="en-US" altLang="en-US" sz="1400">
              <a:latin typeface="Calibri" panose="020F0502020204030204" pitchFamily="34" charset="0"/>
            </a:endParaRPr>
          </a:p>
          <a:p>
            <a:pPr algn="ctr">
              <a:spcBef>
                <a:spcPct val="50000"/>
              </a:spcBef>
            </a:pPr>
            <a:r>
              <a:rPr lang="en-US" altLang="en-US" sz="3200">
                <a:latin typeface="Calibri" panose="020F0502020204030204" pitchFamily="34" charset="0"/>
              </a:rPr>
              <a:t>A transformation of love, power and the first principles of Jesus Christ.</a:t>
            </a:r>
          </a:p>
        </p:txBody>
      </p:sp>
      <p:sp>
        <p:nvSpPr>
          <p:cNvPr id="19459" name="Rectangle 2">
            <a:extLst>
              <a:ext uri="{FF2B5EF4-FFF2-40B4-BE49-F238E27FC236}">
                <a16:creationId xmlns:a16="http://schemas.microsoft.com/office/drawing/2014/main" id="{0693C413-8415-46EE-BD13-9FD43A0784A6}"/>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Local Church is a Mission Church…</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a:extLst>
              <a:ext uri="{FF2B5EF4-FFF2-40B4-BE49-F238E27FC236}">
                <a16:creationId xmlns:a16="http://schemas.microsoft.com/office/drawing/2014/main" id="{FE4D2934-4E88-4B4A-80D3-6D0C8EDB22AB}"/>
              </a:ext>
            </a:extLst>
          </p:cNvPr>
          <p:cNvSpPr txBox="1">
            <a:spLocks noChangeArrowheads="1"/>
          </p:cNvSpPr>
          <p:nvPr/>
        </p:nvSpPr>
        <p:spPr bwMode="auto">
          <a:xfrm>
            <a:off x="1524000" y="1447801"/>
            <a:ext cx="9144000" cy="1077913"/>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solidFill>
                  <a:srgbClr val="FF0000"/>
                </a:solidFill>
                <a:effectLst>
                  <a:outerShdw blurRad="38100" dist="38100" dir="2700000" algn="tl">
                    <a:srgbClr val="C0C0C0"/>
                  </a:outerShdw>
                </a:effectLst>
                <a:latin typeface="Calibri" pitchFamily="34" charset="0"/>
              </a:rPr>
              <a:t>GOD</a:t>
            </a:r>
            <a:r>
              <a:rPr lang="en-US" sz="3200" dirty="0">
                <a:latin typeface="Calibri" pitchFamily="34" charset="0"/>
              </a:rPr>
              <a:t> is raising up a church that is true to the            Great Commission.</a:t>
            </a:r>
          </a:p>
        </p:txBody>
      </p:sp>
      <p:pic>
        <p:nvPicPr>
          <p:cNvPr id="20483" name="Picture 3" descr="C:\Program Files\Microsoft Office\Clipart\corpbas\BD05761_.WMF">
            <a:extLst>
              <a:ext uri="{FF2B5EF4-FFF2-40B4-BE49-F238E27FC236}">
                <a16:creationId xmlns:a16="http://schemas.microsoft.com/office/drawing/2014/main" id="{90B6D026-5686-48EB-A917-80F17F92F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3333"/>
          <a:stretch>
            <a:fillRect/>
          </a:stretch>
        </p:blipFill>
        <p:spPr bwMode="auto">
          <a:xfrm>
            <a:off x="5049839" y="3473450"/>
            <a:ext cx="847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Program Files\Microsoft Office\Clipart\corpbas\BD05897_.WMF">
            <a:extLst>
              <a:ext uri="{FF2B5EF4-FFF2-40B4-BE49-F238E27FC236}">
                <a16:creationId xmlns:a16="http://schemas.microsoft.com/office/drawing/2014/main" id="{EC88C98A-9E0A-4817-9BE4-A5EE94E5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3363"/>
          <a:stretch>
            <a:fillRect/>
          </a:stretch>
        </p:blipFill>
        <p:spPr bwMode="auto">
          <a:xfrm>
            <a:off x="5664201" y="2622550"/>
            <a:ext cx="8620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program files\microsoft office\clipart\standard\stddir3\PE01733_.wmf">
            <a:extLst>
              <a:ext uri="{FF2B5EF4-FFF2-40B4-BE49-F238E27FC236}">
                <a16:creationId xmlns:a16="http://schemas.microsoft.com/office/drawing/2014/main" id="{795193E8-19BD-4049-B287-CECAC7E07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1831"/>
          <a:stretch>
            <a:fillRect/>
          </a:stretch>
        </p:blipFill>
        <p:spPr bwMode="auto">
          <a:xfrm>
            <a:off x="6299200" y="3352800"/>
            <a:ext cx="9207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program files\microsoft office\clipart\standard\stddir3\PE01105_.wmf">
            <a:extLst>
              <a:ext uri="{FF2B5EF4-FFF2-40B4-BE49-F238E27FC236}">
                <a16:creationId xmlns:a16="http://schemas.microsoft.com/office/drawing/2014/main" id="{3D7B88F0-E849-42F3-AAA1-FF28A6C0C4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0" y="3473450"/>
            <a:ext cx="10668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program files\microsoft office\clipart\standard\stddir3\PE01732_.wmf">
            <a:extLst>
              <a:ext uri="{FF2B5EF4-FFF2-40B4-BE49-F238E27FC236}">
                <a16:creationId xmlns:a16="http://schemas.microsoft.com/office/drawing/2014/main" id="{CABB29EE-B8F3-4002-A6B1-98C18283D0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037" t="1602" r="14476" b="41876"/>
          <a:stretch>
            <a:fillRect/>
          </a:stretch>
        </p:blipFill>
        <p:spPr bwMode="auto">
          <a:xfrm>
            <a:off x="4640263" y="2655889"/>
            <a:ext cx="11430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c:\program files\microsoft office\clipart\standard\stddir4\PE02887_.wmf">
            <a:extLst>
              <a:ext uri="{FF2B5EF4-FFF2-40B4-BE49-F238E27FC236}">
                <a16:creationId xmlns:a16="http://schemas.microsoft.com/office/drawing/2014/main" id="{FE481307-B3CE-4CD1-8C52-D0F813506D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9201" y="2622551"/>
            <a:ext cx="1236663"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c:\program files\microsoft office\clipart\standard\stddir3\PE01099_.wmf">
            <a:extLst>
              <a:ext uri="{FF2B5EF4-FFF2-40B4-BE49-F238E27FC236}">
                <a16:creationId xmlns:a16="http://schemas.microsoft.com/office/drawing/2014/main" id="{D84C878A-6B7D-4229-940F-C892834E17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1" y="3352801"/>
            <a:ext cx="12366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Text Box 10">
            <a:extLst>
              <a:ext uri="{FF2B5EF4-FFF2-40B4-BE49-F238E27FC236}">
                <a16:creationId xmlns:a16="http://schemas.microsoft.com/office/drawing/2014/main" id="{B5657CCC-DECC-4503-A35B-9D998D37474A}"/>
              </a:ext>
            </a:extLst>
          </p:cNvPr>
          <p:cNvSpPr txBox="1">
            <a:spLocks noChangeArrowheads="1"/>
          </p:cNvSpPr>
          <p:nvPr/>
        </p:nvSpPr>
        <p:spPr bwMode="auto">
          <a:xfrm>
            <a:off x="1524000" y="5526088"/>
            <a:ext cx="9144000" cy="584200"/>
          </a:xfrm>
          <a:prstGeom prst="rect">
            <a:avLst/>
          </a:prstGeom>
          <a:noFill/>
          <a:ln w="9525">
            <a:noFill/>
            <a:miter lim="800000"/>
            <a:headEnd/>
            <a:tailEnd/>
          </a:ln>
          <a:effectLst/>
        </p:spPr>
        <p:txBody>
          <a:bodyPr>
            <a:spAutoFit/>
          </a:bodyPr>
          <a:lstStyle/>
          <a:p>
            <a:pPr algn="ctr" eaLnBrk="0" hangingPunct="0">
              <a:spcBef>
                <a:spcPct val="50000"/>
              </a:spcBef>
              <a:defRPr/>
            </a:pPr>
            <a:r>
              <a:rPr lang="en-US" sz="3200" dirty="0">
                <a:latin typeface="Calibri" pitchFamily="34" charset="0"/>
              </a:rPr>
              <a:t>This church is </a:t>
            </a:r>
            <a:r>
              <a:rPr lang="en-US" sz="3200" b="1" dirty="0">
                <a:solidFill>
                  <a:srgbClr val="FF0000"/>
                </a:solidFill>
                <a:effectLst>
                  <a:outerShdw blurRad="38100" dist="38100" dir="2700000" algn="tl">
                    <a:srgbClr val="C0C0C0"/>
                  </a:outerShdw>
                </a:effectLst>
                <a:latin typeface="Calibri" pitchFamily="34" charset="0"/>
              </a:rPr>
              <a:t>PREPARED AND MOBILIZED </a:t>
            </a:r>
            <a:r>
              <a:rPr lang="en-US" sz="3200" dirty="0">
                <a:latin typeface="Calibri" pitchFamily="34" charset="0"/>
              </a:rPr>
              <a:t>to </a:t>
            </a:r>
            <a:r>
              <a:rPr lang="en-US" sz="3200" b="1" dirty="0">
                <a:solidFill>
                  <a:srgbClr val="FF0000"/>
                </a:solidFill>
                <a:effectLst>
                  <a:outerShdw blurRad="38100" dist="38100" dir="2700000" algn="tl">
                    <a:srgbClr val="C0C0C0"/>
                  </a:outerShdw>
                </a:effectLst>
                <a:latin typeface="Calibri" pitchFamily="34" charset="0"/>
              </a:rPr>
              <a:t>GO!</a:t>
            </a:r>
            <a:endParaRPr lang="en-US" sz="3200" dirty="0">
              <a:solidFill>
                <a:srgbClr val="FF0000"/>
              </a:solidFill>
              <a:latin typeface="Calibri" pitchFamily="34" charset="0"/>
            </a:endParaRPr>
          </a:p>
        </p:txBody>
      </p:sp>
      <p:sp>
        <p:nvSpPr>
          <p:cNvPr id="20491" name="Rectangle 10">
            <a:extLst>
              <a:ext uri="{FF2B5EF4-FFF2-40B4-BE49-F238E27FC236}">
                <a16:creationId xmlns:a16="http://schemas.microsoft.com/office/drawing/2014/main" id="{AC5077B5-0C95-47BE-87B8-A028A6D19903}"/>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Local Church is a Mission Church…</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39C817A-D105-4A85-B3E7-3AAEC0BA1711}"/>
              </a:ext>
            </a:extLst>
          </p:cNvPr>
          <p:cNvSpPr txBox="1">
            <a:spLocks noChangeArrowheads="1"/>
          </p:cNvSpPr>
          <p:nvPr/>
        </p:nvSpPr>
        <p:spPr bwMode="auto">
          <a:xfrm>
            <a:off x="2209800" y="2819401"/>
            <a:ext cx="8458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 typeface="Wingdings" panose="05000000000000000000" pitchFamily="2" charset="2"/>
              <a:buChar char="q"/>
            </a:pPr>
            <a:r>
              <a:rPr lang="en-US" altLang="en-US" sz="3200">
                <a:latin typeface="Calibri" panose="020F0502020204030204" pitchFamily="34" charset="0"/>
              </a:rPr>
              <a:t> Abandon and break traditions of the past.</a:t>
            </a:r>
          </a:p>
          <a:p>
            <a:pPr>
              <a:spcBef>
                <a:spcPct val="50000"/>
              </a:spcBef>
              <a:buFont typeface="Wingdings" panose="05000000000000000000" pitchFamily="2" charset="2"/>
              <a:buChar char="q"/>
            </a:pPr>
            <a:r>
              <a:rPr lang="en-US" altLang="en-US" sz="3200">
                <a:latin typeface="Calibri" panose="020F0502020204030204" pitchFamily="34" charset="0"/>
              </a:rPr>
              <a:t> Yield to be forged into a Great Commission       church.</a:t>
            </a:r>
          </a:p>
          <a:p>
            <a:pPr>
              <a:spcBef>
                <a:spcPct val="50000"/>
              </a:spcBef>
              <a:buFont typeface="Wingdings" panose="05000000000000000000" pitchFamily="2" charset="2"/>
              <a:buChar char="q"/>
            </a:pPr>
            <a:r>
              <a:rPr lang="en-US" altLang="en-US" sz="3200">
                <a:latin typeface="Calibri" panose="020F0502020204030204" pitchFamily="34" charset="0"/>
              </a:rPr>
              <a:t> Commit to reach the millions of unsaved people all over the world.</a:t>
            </a:r>
          </a:p>
        </p:txBody>
      </p:sp>
      <p:sp>
        <p:nvSpPr>
          <p:cNvPr id="21507" name="Text Box 5">
            <a:extLst>
              <a:ext uri="{FF2B5EF4-FFF2-40B4-BE49-F238E27FC236}">
                <a16:creationId xmlns:a16="http://schemas.microsoft.com/office/drawing/2014/main" id="{0E8CF096-ADFB-4A1F-8DEE-823E9DFB5877}"/>
              </a:ext>
            </a:extLst>
          </p:cNvPr>
          <p:cNvSpPr txBox="1">
            <a:spLocks noChangeArrowheads="1"/>
          </p:cNvSpPr>
          <p:nvPr/>
        </p:nvSpPr>
        <p:spPr bwMode="auto">
          <a:xfrm>
            <a:off x="1524000" y="146050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i="1">
                <a:latin typeface="Calibri" panose="020F0502020204030204" pitchFamily="34" charset="0"/>
              </a:rPr>
              <a:t>The </a:t>
            </a:r>
            <a:r>
              <a:rPr lang="en-US" altLang="en-US" sz="3200" b="1" i="1" u="sng">
                <a:solidFill>
                  <a:srgbClr val="FF0000"/>
                </a:solidFill>
                <a:latin typeface="Calibri" panose="020F0502020204030204" pitchFamily="34" charset="0"/>
              </a:rPr>
              <a:t>Twenty-First Century </a:t>
            </a:r>
            <a:r>
              <a:rPr lang="en-US" altLang="en-US" sz="3200" i="1">
                <a:latin typeface="Calibri" panose="020F0502020204030204" pitchFamily="34" charset="0"/>
              </a:rPr>
              <a:t>Church </a:t>
            </a:r>
            <a:r>
              <a:rPr lang="en-US" altLang="en-US" sz="3200" b="1" i="1">
                <a:solidFill>
                  <a:srgbClr val="FF0000"/>
                </a:solidFill>
                <a:latin typeface="Calibri" panose="020F0502020204030204" pitchFamily="34" charset="0"/>
              </a:rPr>
              <a:t>makes</a:t>
            </a:r>
            <a:r>
              <a:rPr lang="en-US" altLang="en-US" sz="3200" i="1">
                <a:solidFill>
                  <a:srgbClr val="FF0000"/>
                </a:solidFill>
                <a:latin typeface="Calibri" panose="020F0502020204030204" pitchFamily="34" charset="0"/>
              </a:rPr>
              <a:t>, </a:t>
            </a:r>
            <a:r>
              <a:rPr lang="en-US" altLang="en-US" sz="3200" b="1" i="1">
                <a:solidFill>
                  <a:srgbClr val="FF0000"/>
                </a:solidFill>
                <a:latin typeface="Calibri" panose="020F0502020204030204" pitchFamily="34" charset="0"/>
              </a:rPr>
              <a:t>matures</a:t>
            </a:r>
            <a:r>
              <a:rPr lang="en-US" altLang="en-US" sz="3200" i="1">
                <a:solidFill>
                  <a:srgbClr val="FF0000"/>
                </a:solidFill>
                <a:latin typeface="Calibri" panose="020F0502020204030204" pitchFamily="34" charset="0"/>
              </a:rPr>
              <a:t> </a:t>
            </a:r>
            <a:r>
              <a:rPr lang="en-US" altLang="en-US" sz="3200" i="1">
                <a:latin typeface="Calibri" panose="020F0502020204030204" pitchFamily="34" charset="0"/>
              </a:rPr>
              <a:t>and</a:t>
            </a:r>
            <a:r>
              <a:rPr lang="en-US" altLang="en-US" sz="3200" i="1">
                <a:solidFill>
                  <a:srgbClr val="FF0000"/>
                </a:solidFill>
                <a:latin typeface="Calibri" panose="020F0502020204030204" pitchFamily="34" charset="0"/>
              </a:rPr>
              <a:t> </a:t>
            </a:r>
            <a:r>
              <a:rPr lang="en-US" altLang="en-US" sz="3200" b="1" i="1">
                <a:solidFill>
                  <a:srgbClr val="FF0000"/>
                </a:solidFill>
                <a:latin typeface="Calibri" panose="020F0502020204030204" pitchFamily="34" charset="0"/>
              </a:rPr>
              <a:t>mobilizes</a:t>
            </a:r>
            <a:r>
              <a:rPr lang="en-US" altLang="en-US" sz="3200" i="1">
                <a:solidFill>
                  <a:srgbClr val="FF0000"/>
                </a:solidFill>
                <a:latin typeface="Calibri" panose="020F0502020204030204" pitchFamily="34" charset="0"/>
              </a:rPr>
              <a:t> </a:t>
            </a:r>
            <a:r>
              <a:rPr lang="en-US" altLang="en-US" sz="3200" i="1">
                <a:latin typeface="Calibri" panose="020F0502020204030204" pitchFamily="34" charset="0"/>
              </a:rPr>
              <a:t>disciples </a:t>
            </a:r>
            <a:r>
              <a:rPr lang="en-US" altLang="en-US" sz="3200" b="1" i="1">
                <a:latin typeface="Calibri" panose="020F0502020204030204" pitchFamily="34" charset="0"/>
              </a:rPr>
              <a:t>AND</a:t>
            </a:r>
            <a:r>
              <a:rPr lang="en-US" altLang="en-US" sz="3200" i="1">
                <a:latin typeface="Calibri" panose="020F0502020204030204" pitchFamily="34" charset="0"/>
              </a:rPr>
              <a:t> disciple makers.</a:t>
            </a:r>
            <a:endParaRPr lang="en-US" altLang="en-US" sz="3200" i="1" u="sng">
              <a:latin typeface="Calibri" panose="020F0502020204030204" pitchFamily="34" charset="0"/>
            </a:endParaRPr>
          </a:p>
        </p:txBody>
      </p:sp>
      <p:sp>
        <p:nvSpPr>
          <p:cNvPr id="21508" name="Rectangle 3">
            <a:extLst>
              <a:ext uri="{FF2B5EF4-FFF2-40B4-BE49-F238E27FC236}">
                <a16:creationId xmlns:a16="http://schemas.microsoft.com/office/drawing/2014/main" id="{D207D4A5-9880-445B-AE03-0348E0D95589}"/>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Local Church is a Mission Church…</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3165932-9EF7-462A-A570-0DEF1DEDC2A4}"/>
              </a:ext>
            </a:extLst>
          </p:cNvPr>
          <p:cNvSpPr txBox="1">
            <a:spLocks noChangeArrowheads="1"/>
          </p:cNvSpPr>
          <p:nvPr/>
        </p:nvSpPr>
        <p:spPr bwMode="auto">
          <a:xfrm>
            <a:off x="1752600" y="1524001"/>
            <a:ext cx="8534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600" b="1" i="1">
                <a:latin typeface="Calibri" panose="020F0502020204030204" pitchFamily="34" charset="0"/>
              </a:rPr>
              <a:t>What is a Mobilized Church? </a:t>
            </a:r>
          </a:p>
          <a:p>
            <a:pPr algn="ctr">
              <a:spcBef>
                <a:spcPct val="50000"/>
              </a:spcBef>
            </a:pPr>
            <a:r>
              <a:rPr lang="en-US" altLang="en-US" sz="3600" b="1" i="1">
                <a:latin typeface="Calibri" panose="020F0502020204030204" pitchFamily="34" charset="0"/>
              </a:rPr>
              <a:t>A church where God’s people  are awakened, kept moving and growing until they find their  strategic involvement to complete world evangelism. </a:t>
            </a:r>
          </a:p>
          <a:p>
            <a:pPr algn="ctr">
              <a:spcBef>
                <a:spcPct val="50000"/>
              </a:spcBef>
            </a:pPr>
            <a:r>
              <a:rPr lang="en-US" altLang="en-US">
                <a:latin typeface="Calibri" panose="020F0502020204030204" pitchFamily="34" charset="0"/>
              </a:rPr>
              <a:t>(Mission Mobilizers Handbook )</a:t>
            </a:r>
          </a:p>
        </p:txBody>
      </p:sp>
      <p:sp>
        <p:nvSpPr>
          <p:cNvPr id="22531" name="Rectangle 3">
            <a:extLst>
              <a:ext uri="{FF2B5EF4-FFF2-40B4-BE49-F238E27FC236}">
                <a16:creationId xmlns:a16="http://schemas.microsoft.com/office/drawing/2014/main" id="{B37C8A0E-ECB3-476F-AD94-559A446BFE76}"/>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A MOBILIZED CHURCH</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a:extLst>
              <a:ext uri="{FF2B5EF4-FFF2-40B4-BE49-F238E27FC236}">
                <a16:creationId xmlns:a16="http://schemas.microsoft.com/office/drawing/2014/main" id="{5E117D9E-27F5-4F67-8C89-81B7C8986946}"/>
              </a:ext>
            </a:extLst>
          </p:cNvPr>
          <p:cNvSpPr txBox="1">
            <a:spLocks noChangeArrowheads="1"/>
          </p:cNvSpPr>
          <p:nvPr/>
        </p:nvSpPr>
        <p:spPr bwMode="auto">
          <a:xfrm>
            <a:off x="2133600" y="1600200"/>
            <a:ext cx="3251200" cy="4400550"/>
          </a:xfrm>
          <a:prstGeom prst="rect">
            <a:avLst/>
          </a:prstGeom>
          <a:noFill/>
          <a:ln w="9525">
            <a:noFill/>
            <a:miter lim="800000"/>
            <a:headEnd/>
            <a:tailEnd/>
          </a:ln>
          <a:effectLst/>
        </p:spPr>
        <p:txBody>
          <a:bodyPr>
            <a:spAutoFit/>
          </a:bodyPr>
          <a:lstStyle/>
          <a:p>
            <a:pPr eaLnBrk="0" hangingPunct="0">
              <a:defRPr/>
            </a:pPr>
            <a:r>
              <a:rPr lang="en-US" sz="2800" b="1" i="1" u="sng" dirty="0">
                <a:solidFill>
                  <a:srgbClr val="006600"/>
                </a:solidFill>
                <a:effectLst>
                  <a:outerShdw blurRad="38100" dist="38100" dir="2700000" algn="tl">
                    <a:srgbClr val="C0C0C0"/>
                  </a:outerShdw>
                </a:effectLst>
              </a:rPr>
              <a:t>Prays</a:t>
            </a:r>
            <a:r>
              <a:rPr lang="en-US" sz="2800" b="1" i="1" dirty="0">
                <a:solidFill>
                  <a:srgbClr val="006600"/>
                </a:solidFill>
              </a:rPr>
              <a:t>:</a:t>
            </a:r>
            <a:endParaRPr lang="en-US" dirty="0">
              <a:solidFill>
                <a:srgbClr val="006600"/>
              </a:solidFill>
            </a:endParaRPr>
          </a:p>
          <a:p>
            <a:pPr lvl="1" eaLnBrk="0" hangingPunct="0">
              <a:buClr>
                <a:schemeClr val="tx1"/>
              </a:buClr>
              <a:buFont typeface="Wingdings" pitchFamily="2" charset="2"/>
              <a:buChar char="q"/>
              <a:defRPr/>
            </a:pPr>
            <a:r>
              <a:rPr lang="en-US" b="1" dirty="0"/>
              <a:t> Commits to faithful and obedient intercession for the lost world</a:t>
            </a:r>
          </a:p>
          <a:p>
            <a:pPr lvl="1" eaLnBrk="0" hangingPunct="0">
              <a:buClr>
                <a:schemeClr val="tx1"/>
              </a:buClr>
              <a:defRPr/>
            </a:pPr>
            <a:endParaRPr lang="en-US" b="1" dirty="0"/>
          </a:p>
          <a:p>
            <a:pPr lvl="1" eaLnBrk="0" hangingPunct="0">
              <a:buClr>
                <a:schemeClr val="tx1"/>
              </a:buClr>
              <a:buFont typeface="Wingdings" pitchFamily="2" charset="2"/>
              <a:buChar char="q"/>
              <a:defRPr/>
            </a:pPr>
            <a:r>
              <a:rPr lang="en-US" b="1" dirty="0"/>
              <a:t> adopts at least </a:t>
            </a:r>
            <a:r>
              <a:rPr lang="en-US" b="1" dirty="0">
                <a:solidFill>
                  <a:srgbClr val="FF0000"/>
                </a:solidFill>
              </a:rPr>
              <a:t>one</a:t>
            </a:r>
            <a:r>
              <a:rPr lang="en-US" b="1" dirty="0"/>
              <a:t>  unreached people group</a:t>
            </a:r>
          </a:p>
          <a:p>
            <a:pPr eaLnBrk="0" hangingPunct="0">
              <a:spcBef>
                <a:spcPct val="50000"/>
              </a:spcBef>
              <a:defRPr/>
            </a:pPr>
            <a:endParaRPr lang="en-US" b="1" u="sng" dirty="0"/>
          </a:p>
        </p:txBody>
      </p:sp>
      <p:sp>
        <p:nvSpPr>
          <p:cNvPr id="216068" name="Text Box 4">
            <a:extLst>
              <a:ext uri="{FF2B5EF4-FFF2-40B4-BE49-F238E27FC236}">
                <a16:creationId xmlns:a16="http://schemas.microsoft.com/office/drawing/2014/main" id="{4779DD22-55FA-4A4F-B9BD-262D184723A9}"/>
              </a:ext>
            </a:extLst>
          </p:cNvPr>
          <p:cNvSpPr txBox="1">
            <a:spLocks noChangeArrowheads="1"/>
          </p:cNvSpPr>
          <p:nvPr/>
        </p:nvSpPr>
        <p:spPr bwMode="auto">
          <a:xfrm>
            <a:off x="5842000" y="1524000"/>
            <a:ext cx="3962400" cy="4954588"/>
          </a:xfrm>
          <a:prstGeom prst="rect">
            <a:avLst/>
          </a:prstGeom>
          <a:noFill/>
          <a:ln w="9525">
            <a:noFill/>
            <a:miter lim="800000"/>
            <a:headEnd/>
            <a:tailEnd/>
          </a:ln>
          <a:effectLst/>
        </p:spPr>
        <p:txBody>
          <a:bodyPr>
            <a:spAutoFit/>
          </a:bodyPr>
          <a:lstStyle/>
          <a:p>
            <a:pPr eaLnBrk="0" hangingPunct="0">
              <a:defRPr/>
            </a:pPr>
            <a:r>
              <a:rPr lang="en-US" sz="2800" b="1" i="1" u="sng" dirty="0">
                <a:solidFill>
                  <a:srgbClr val="006600"/>
                </a:solidFill>
                <a:effectLst>
                  <a:outerShdw blurRad="38100" dist="38100" dir="2700000" algn="tl">
                    <a:srgbClr val="C0C0C0"/>
                  </a:outerShdw>
                </a:effectLst>
              </a:rPr>
              <a:t>Gives</a:t>
            </a:r>
            <a:r>
              <a:rPr lang="en-US" sz="2800" b="1" i="1" dirty="0">
                <a:solidFill>
                  <a:srgbClr val="006600"/>
                </a:solidFill>
              </a:rPr>
              <a:t>:</a:t>
            </a:r>
            <a:endParaRPr lang="en-US" sz="2200" dirty="0">
              <a:solidFill>
                <a:srgbClr val="006600"/>
              </a:solidFill>
            </a:endParaRPr>
          </a:p>
          <a:p>
            <a:pPr lvl="1" eaLnBrk="0" hangingPunct="0">
              <a:buClr>
                <a:schemeClr val="tx1"/>
              </a:buClr>
              <a:buFont typeface="Wingdings" pitchFamily="2" charset="2"/>
              <a:buChar char="q"/>
              <a:defRPr/>
            </a:pPr>
            <a:r>
              <a:rPr lang="en-US" b="1" dirty="0">
                <a:solidFill>
                  <a:srgbClr val="FF0000"/>
                </a:solidFill>
              </a:rPr>
              <a:t> </a:t>
            </a:r>
            <a:r>
              <a:rPr lang="en-US" b="1" dirty="0">
                <a:solidFill>
                  <a:srgbClr val="006600"/>
                </a:solidFill>
              </a:rPr>
              <a:t>10% </a:t>
            </a:r>
            <a:r>
              <a:rPr lang="en-US" b="1" dirty="0"/>
              <a:t>or more of total church revenue to cross-cultural missions.  This is recommended entry level giving.  Some Churches give </a:t>
            </a:r>
            <a:r>
              <a:rPr lang="en-US" b="1" dirty="0">
                <a:solidFill>
                  <a:srgbClr val="FF0000"/>
                </a:solidFill>
              </a:rPr>
              <a:t>60%.</a:t>
            </a:r>
            <a:r>
              <a:rPr lang="en-US" b="1" dirty="0"/>
              <a:t>  Long range goal - at least </a:t>
            </a:r>
            <a:r>
              <a:rPr lang="en-US" b="1" dirty="0">
                <a:solidFill>
                  <a:srgbClr val="FF0000"/>
                </a:solidFill>
              </a:rPr>
              <a:t>33%.</a:t>
            </a:r>
            <a:r>
              <a:rPr lang="en-US" b="1" dirty="0"/>
              <a:t> </a:t>
            </a:r>
          </a:p>
          <a:p>
            <a:pPr lvl="1" eaLnBrk="0" hangingPunct="0">
              <a:buClr>
                <a:schemeClr val="tx1"/>
              </a:buClr>
              <a:buFont typeface="Wingdings" pitchFamily="2" charset="2"/>
              <a:buChar char="q"/>
              <a:defRPr/>
            </a:pPr>
            <a:endParaRPr lang="en-US" b="1" dirty="0"/>
          </a:p>
          <a:p>
            <a:pPr lvl="1" eaLnBrk="0" hangingPunct="0">
              <a:buClr>
                <a:schemeClr val="tx1"/>
              </a:buClr>
              <a:buFont typeface="Wingdings" pitchFamily="2" charset="2"/>
              <a:buChar char="q"/>
              <a:defRPr/>
            </a:pPr>
            <a:r>
              <a:rPr lang="en-US" b="1" u="sng" dirty="0">
                <a:solidFill>
                  <a:schemeClr val="bg1"/>
                </a:solidFill>
              </a:rPr>
              <a:t> </a:t>
            </a:r>
            <a:r>
              <a:rPr lang="en-US" b="1" u="sng" dirty="0">
                <a:solidFill>
                  <a:srgbClr val="006600"/>
                </a:solidFill>
              </a:rPr>
              <a:t>25%</a:t>
            </a:r>
            <a:r>
              <a:rPr lang="en-US" b="1" dirty="0">
                <a:solidFill>
                  <a:srgbClr val="006600"/>
                </a:solidFill>
              </a:rPr>
              <a:t> </a:t>
            </a:r>
            <a:r>
              <a:rPr lang="en-US" b="1" dirty="0"/>
              <a:t>or more of total missions budget to reaching unreached peoples.</a:t>
            </a:r>
          </a:p>
        </p:txBody>
      </p:sp>
      <p:pic>
        <p:nvPicPr>
          <p:cNvPr id="3077" name="Picture 5">
            <a:extLst>
              <a:ext uri="{FF2B5EF4-FFF2-40B4-BE49-F238E27FC236}">
                <a16:creationId xmlns:a16="http://schemas.microsoft.com/office/drawing/2014/main" id="{BAF77F66-AE75-41C0-8EBE-677AEFD43CE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347914"/>
            <a:ext cx="6858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16070" name="Object 6">
            <a:extLst>
              <a:ext uri="{FF2B5EF4-FFF2-40B4-BE49-F238E27FC236}">
                <a16:creationId xmlns:a16="http://schemas.microsoft.com/office/drawing/2014/main" id="{0B2B4698-1B5C-400F-B65E-65CDE6C2117F}"/>
              </a:ext>
            </a:extLst>
          </p:cNvPr>
          <p:cNvGraphicFramePr>
            <a:graphicFrameLocks noChangeAspect="1"/>
          </p:cNvGraphicFramePr>
          <p:nvPr/>
        </p:nvGraphicFramePr>
        <p:xfrm flipH="1">
          <a:off x="9169401" y="5715000"/>
          <a:ext cx="944563" cy="406400"/>
        </p:xfrm>
        <a:graphic>
          <a:graphicData uri="http://schemas.openxmlformats.org/presentationml/2006/ole">
            <mc:AlternateContent xmlns:mc="http://schemas.openxmlformats.org/markup-compatibility/2006">
              <mc:Choice xmlns:v="urn:schemas-microsoft-com:vml" Requires="v">
                <p:oleObj spid="_x0000_s3079" name="Clip" r:id="rId6" imgW="5189040" imgH="2233080" progId="MS_ClipArt_Gallery.2">
                  <p:embed/>
                </p:oleObj>
              </mc:Choice>
              <mc:Fallback>
                <p:oleObj name="Clip" r:id="rId6" imgW="5189040" imgH="223308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169401" y="5715000"/>
                        <a:ext cx="9445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6">
            <a:extLst>
              <a:ext uri="{FF2B5EF4-FFF2-40B4-BE49-F238E27FC236}">
                <a16:creationId xmlns:a16="http://schemas.microsoft.com/office/drawing/2014/main" id="{E4A63E9F-C8B0-4208-8A06-FF4CE1C45062}"/>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A MOBILIZED CHURCH</a:t>
            </a:r>
          </a:p>
        </p:txBody>
      </p:sp>
    </p:spTree>
    <p:custDataLst>
      <p:tags r:id="rId2"/>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2">
            <a:extLst>
              <a:ext uri="{FF2B5EF4-FFF2-40B4-BE49-F238E27FC236}">
                <a16:creationId xmlns:a16="http://schemas.microsoft.com/office/drawing/2014/main" id="{FAC126FF-74B8-40FF-A674-E2B0B7361A09}"/>
              </a:ext>
            </a:extLst>
          </p:cNvPr>
          <p:cNvSpPr txBox="1">
            <a:spLocks noChangeArrowheads="1"/>
          </p:cNvSpPr>
          <p:nvPr/>
        </p:nvSpPr>
        <p:spPr bwMode="auto">
          <a:xfrm>
            <a:off x="1600200" y="1143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latin typeface="Calibri" panose="020F0502020204030204" pitchFamily="34" charset="0"/>
              </a:rPr>
              <a:t>Mobilization: Personalizing the Great Commission</a:t>
            </a:r>
          </a:p>
        </p:txBody>
      </p:sp>
      <p:grpSp>
        <p:nvGrpSpPr>
          <p:cNvPr id="4103" name="Group 15">
            <a:extLst>
              <a:ext uri="{FF2B5EF4-FFF2-40B4-BE49-F238E27FC236}">
                <a16:creationId xmlns:a16="http://schemas.microsoft.com/office/drawing/2014/main" id="{ED412A70-61EA-4142-8E0B-3861E2FBB690}"/>
              </a:ext>
            </a:extLst>
          </p:cNvPr>
          <p:cNvGrpSpPr>
            <a:grpSpLocks/>
          </p:cNvGrpSpPr>
          <p:nvPr/>
        </p:nvGrpSpPr>
        <p:grpSpPr bwMode="auto">
          <a:xfrm>
            <a:off x="2692400" y="1981200"/>
            <a:ext cx="3225800" cy="914400"/>
            <a:chOff x="736" y="1152"/>
            <a:chExt cx="2032" cy="576"/>
          </a:xfrm>
        </p:grpSpPr>
        <p:sp>
          <p:nvSpPr>
            <p:cNvPr id="4115" name="Text Box 3">
              <a:extLst>
                <a:ext uri="{FF2B5EF4-FFF2-40B4-BE49-F238E27FC236}">
                  <a16:creationId xmlns:a16="http://schemas.microsoft.com/office/drawing/2014/main" id="{8AED9C5B-E898-469A-BA16-E7C95DA98B23}"/>
                </a:ext>
              </a:extLst>
            </p:cNvPr>
            <p:cNvSpPr txBox="1">
              <a:spLocks noChangeArrowheads="1"/>
            </p:cNvSpPr>
            <p:nvPr/>
          </p:nvSpPr>
          <p:spPr bwMode="auto">
            <a:xfrm>
              <a:off x="736" y="1257"/>
              <a:ext cx="10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1. Praying</a:t>
              </a:r>
              <a:endParaRPr lang="en-US" altLang="en-US" b="1"/>
            </a:p>
          </p:txBody>
        </p:sp>
        <p:pic>
          <p:nvPicPr>
            <p:cNvPr id="4116" name="Picture 8">
              <a:extLst>
                <a:ext uri="{FF2B5EF4-FFF2-40B4-BE49-F238E27FC236}">
                  <a16:creationId xmlns:a16="http://schemas.microsoft.com/office/drawing/2014/main" id="{3EE2DC61-50FD-4A3F-8515-F77DF38327B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 y="1152"/>
              <a:ext cx="5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4104" name="Group 20">
            <a:extLst>
              <a:ext uri="{FF2B5EF4-FFF2-40B4-BE49-F238E27FC236}">
                <a16:creationId xmlns:a16="http://schemas.microsoft.com/office/drawing/2014/main" id="{0CCE878D-2FD2-4792-AF77-882AC61B9B0F}"/>
              </a:ext>
            </a:extLst>
          </p:cNvPr>
          <p:cNvGrpSpPr>
            <a:grpSpLocks/>
          </p:cNvGrpSpPr>
          <p:nvPr/>
        </p:nvGrpSpPr>
        <p:grpSpPr bwMode="auto">
          <a:xfrm>
            <a:off x="3835400" y="2743200"/>
            <a:ext cx="3981450" cy="939800"/>
            <a:chOff x="1456" y="1568"/>
            <a:chExt cx="2508" cy="592"/>
          </a:xfrm>
        </p:grpSpPr>
        <p:sp>
          <p:nvSpPr>
            <p:cNvPr id="4114" name="Text Box 4">
              <a:extLst>
                <a:ext uri="{FF2B5EF4-FFF2-40B4-BE49-F238E27FC236}">
                  <a16:creationId xmlns:a16="http://schemas.microsoft.com/office/drawing/2014/main" id="{C07AC7E0-8398-4F21-93E1-6E5AE61F6B85}"/>
                </a:ext>
              </a:extLst>
            </p:cNvPr>
            <p:cNvSpPr txBox="1">
              <a:spLocks noChangeArrowheads="1"/>
            </p:cNvSpPr>
            <p:nvPr/>
          </p:nvSpPr>
          <p:spPr bwMode="auto">
            <a:xfrm>
              <a:off x="1456" y="1676"/>
              <a:ext cx="12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2.</a:t>
              </a:r>
              <a:r>
                <a:rPr lang="en-US" altLang="en-US" sz="2800" b="1">
                  <a:solidFill>
                    <a:srgbClr val="FF0000"/>
                  </a:solidFill>
                </a:rPr>
                <a:t> </a:t>
              </a:r>
              <a:r>
                <a:rPr lang="en-US" altLang="en-US" sz="2800" b="1"/>
                <a:t>Learning</a:t>
              </a:r>
              <a:endParaRPr lang="en-US" altLang="en-US" b="1"/>
            </a:p>
          </p:txBody>
        </p:sp>
        <p:graphicFrame>
          <p:nvGraphicFramePr>
            <p:cNvPr id="4101" name="Object 9">
              <a:extLst>
                <a:ext uri="{FF2B5EF4-FFF2-40B4-BE49-F238E27FC236}">
                  <a16:creationId xmlns:a16="http://schemas.microsoft.com/office/drawing/2014/main" id="{7180E1FE-FE8D-4BA9-9C67-1551F8CDAF84}"/>
                </a:ext>
              </a:extLst>
            </p:cNvPr>
            <p:cNvGraphicFramePr>
              <a:graphicFrameLocks noChangeAspect="1"/>
            </p:cNvGraphicFramePr>
            <p:nvPr/>
          </p:nvGraphicFramePr>
          <p:xfrm>
            <a:off x="3195" y="1568"/>
            <a:ext cx="769" cy="592"/>
          </p:xfrm>
          <a:graphic>
            <a:graphicData uri="http://schemas.openxmlformats.org/presentationml/2006/ole">
              <mc:AlternateContent xmlns:mc="http://schemas.openxmlformats.org/markup-compatibility/2006">
                <mc:Choice xmlns:v="urn:schemas-microsoft-com:vml" Requires="v">
                  <p:oleObj spid="_x0000_s4117" name="Clip" r:id="rId6" imgW="4539600" imgH="3497040" progId="MS_ClipArt_Gallery.5">
                    <p:embed/>
                  </p:oleObj>
                </mc:Choice>
                <mc:Fallback>
                  <p:oleObj name="Clip" r:id="rId6" imgW="4539600" imgH="3497040" progId="MS_ClipArt_Gallery.5">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5" y="1568"/>
                          <a:ext cx="769" cy="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4105" name="Group 17">
            <a:extLst>
              <a:ext uri="{FF2B5EF4-FFF2-40B4-BE49-F238E27FC236}">
                <a16:creationId xmlns:a16="http://schemas.microsoft.com/office/drawing/2014/main" id="{8E4E1194-B8E3-4112-86F1-398D329D784A}"/>
              </a:ext>
            </a:extLst>
          </p:cNvPr>
          <p:cNvGrpSpPr>
            <a:grpSpLocks/>
          </p:cNvGrpSpPr>
          <p:nvPr/>
        </p:nvGrpSpPr>
        <p:grpSpPr bwMode="auto">
          <a:xfrm>
            <a:off x="5029200" y="3429001"/>
            <a:ext cx="4318000" cy="989013"/>
            <a:chOff x="2464" y="2016"/>
            <a:chExt cx="2720" cy="623"/>
          </a:xfrm>
        </p:grpSpPr>
        <p:sp>
          <p:nvSpPr>
            <p:cNvPr id="4113" name="Text Box 5">
              <a:extLst>
                <a:ext uri="{FF2B5EF4-FFF2-40B4-BE49-F238E27FC236}">
                  <a16:creationId xmlns:a16="http://schemas.microsoft.com/office/drawing/2014/main" id="{6DDF792F-F6A8-4D6D-872F-50AE63B90CC8}"/>
                </a:ext>
              </a:extLst>
            </p:cNvPr>
            <p:cNvSpPr txBox="1">
              <a:spLocks noChangeArrowheads="1"/>
            </p:cNvSpPr>
            <p:nvPr/>
          </p:nvSpPr>
          <p:spPr bwMode="auto">
            <a:xfrm>
              <a:off x="2464" y="2208"/>
              <a:ext cx="9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006600"/>
                  </a:solidFill>
                </a:rPr>
                <a:t>3. </a:t>
              </a:r>
              <a:r>
                <a:rPr lang="en-US" altLang="en-US" sz="2800" b="1" u="sng">
                  <a:solidFill>
                    <a:srgbClr val="006600"/>
                  </a:solidFill>
                </a:rPr>
                <a:t>Giving</a:t>
              </a:r>
              <a:endParaRPr lang="en-US" altLang="en-US" b="1">
                <a:solidFill>
                  <a:srgbClr val="006600"/>
                </a:solidFill>
              </a:endParaRPr>
            </a:p>
          </p:txBody>
        </p:sp>
        <p:graphicFrame>
          <p:nvGraphicFramePr>
            <p:cNvPr id="4100" name="Object 10">
              <a:extLst>
                <a:ext uri="{FF2B5EF4-FFF2-40B4-BE49-F238E27FC236}">
                  <a16:creationId xmlns:a16="http://schemas.microsoft.com/office/drawing/2014/main" id="{6609F63D-B508-4BD0-8A7A-7C3F3532471F}"/>
                </a:ext>
              </a:extLst>
            </p:cNvPr>
            <p:cNvGraphicFramePr>
              <a:graphicFrameLocks noChangeAspect="1"/>
            </p:cNvGraphicFramePr>
            <p:nvPr/>
          </p:nvGraphicFramePr>
          <p:xfrm>
            <a:off x="4493" y="2016"/>
            <a:ext cx="691" cy="623"/>
          </p:xfrm>
          <a:graphic>
            <a:graphicData uri="http://schemas.openxmlformats.org/presentationml/2006/ole">
              <mc:AlternateContent xmlns:mc="http://schemas.openxmlformats.org/markup-compatibility/2006">
                <mc:Choice xmlns:v="urn:schemas-microsoft-com:vml" Requires="v">
                  <p:oleObj spid="_x0000_s4118" name="Clip" r:id="rId8" imgW="3717360" imgH="3352320" progId="MS_ClipArt_Gallery.2">
                    <p:embed/>
                  </p:oleObj>
                </mc:Choice>
                <mc:Fallback>
                  <p:oleObj name="Clip" r:id="rId8" imgW="3717360" imgH="3352320" progId="MS_ClipArt_Gallery.2">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3" y="2016"/>
                          <a:ext cx="691" cy="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106" name="Group 18">
            <a:extLst>
              <a:ext uri="{FF2B5EF4-FFF2-40B4-BE49-F238E27FC236}">
                <a16:creationId xmlns:a16="http://schemas.microsoft.com/office/drawing/2014/main" id="{9D46EE1A-D70D-487B-B5B1-F3C3BA507568}"/>
              </a:ext>
            </a:extLst>
          </p:cNvPr>
          <p:cNvGrpSpPr>
            <a:grpSpLocks/>
          </p:cNvGrpSpPr>
          <p:nvPr/>
        </p:nvGrpSpPr>
        <p:grpSpPr bwMode="auto">
          <a:xfrm>
            <a:off x="2235200" y="4430714"/>
            <a:ext cx="6338888" cy="903287"/>
            <a:chOff x="448" y="2556"/>
            <a:chExt cx="3993" cy="569"/>
          </a:xfrm>
        </p:grpSpPr>
        <p:sp>
          <p:nvSpPr>
            <p:cNvPr id="4110" name="Text Box 6">
              <a:extLst>
                <a:ext uri="{FF2B5EF4-FFF2-40B4-BE49-F238E27FC236}">
                  <a16:creationId xmlns:a16="http://schemas.microsoft.com/office/drawing/2014/main" id="{4E7ABF4E-E406-4F54-824B-8344F4DA9F51}"/>
                </a:ext>
              </a:extLst>
            </p:cNvPr>
            <p:cNvSpPr txBox="1">
              <a:spLocks noChangeArrowheads="1"/>
            </p:cNvSpPr>
            <p:nvPr/>
          </p:nvSpPr>
          <p:spPr bwMode="auto">
            <a:xfrm>
              <a:off x="3328" y="2668"/>
              <a:ext cx="11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4. Sending</a:t>
              </a:r>
              <a:endParaRPr lang="en-US" altLang="en-US" b="1"/>
            </a:p>
          </p:txBody>
        </p:sp>
        <p:grpSp>
          <p:nvGrpSpPr>
            <p:cNvPr id="4111" name="Group 11">
              <a:extLst>
                <a:ext uri="{FF2B5EF4-FFF2-40B4-BE49-F238E27FC236}">
                  <a16:creationId xmlns:a16="http://schemas.microsoft.com/office/drawing/2014/main" id="{B3A540DE-C5F4-4CEE-AC4B-F2BBCD138DD2}"/>
                </a:ext>
              </a:extLst>
            </p:cNvPr>
            <p:cNvGrpSpPr>
              <a:grpSpLocks/>
            </p:cNvGrpSpPr>
            <p:nvPr/>
          </p:nvGrpSpPr>
          <p:grpSpPr bwMode="auto">
            <a:xfrm>
              <a:off x="448" y="2556"/>
              <a:ext cx="2816" cy="569"/>
              <a:chOff x="432" y="3648"/>
              <a:chExt cx="1929" cy="759"/>
            </a:xfrm>
          </p:grpSpPr>
          <p:graphicFrame>
            <p:nvGraphicFramePr>
              <p:cNvPr id="4099" name="Object 12">
                <a:extLst>
                  <a:ext uri="{FF2B5EF4-FFF2-40B4-BE49-F238E27FC236}">
                    <a16:creationId xmlns:a16="http://schemas.microsoft.com/office/drawing/2014/main" id="{42E6AE19-99F7-426B-80CF-06CD0D1EFC68}"/>
                  </a:ext>
                </a:extLst>
              </p:cNvPr>
              <p:cNvGraphicFramePr>
                <a:graphicFrameLocks noChangeAspect="1"/>
              </p:cNvGraphicFramePr>
              <p:nvPr/>
            </p:nvGraphicFramePr>
            <p:xfrm>
              <a:off x="432" y="3648"/>
              <a:ext cx="1929" cy="759"/>
            </p:xfrm>
            <a:graphic>
              <a:graphicData uri="http://schemas.openxmlformats.org/presentationml/2006/ole">
                <mc:AlternateContent xmlns:mc="http://schemas.openxmlformats.org/markup-compatibility/2006">
                  <mc:Choice xmlns:v="urn:schemas-microsoft-com:vml" Requires="v">
                    <p:oleObj spid="_x0000_s4119" name="Clip" r:id="rId10" imgW="4082760" imgH="903960" progId="MS_ClipArt_Gallery.2">
                      <p:embed/>
                    </p:oleObj>
                  </mc:Choice>
                  <mc:Fallback>
                    <p:oleObj name="Clip" r:id="rId10" imgW="4082760" imgH="903960" progId="MS_ClipArt_Gallery.2">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 y="3648"/>
                            <a:ext cx="1929" cy="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Rectangle 13">
                <a:extLst>
                  <a:ext uri="{FF2B5EF4-FFF2-40B4-BE49-F238E27FC236}">
                    <a16:creationId xmlns:a16="http://schemas.microsoft.com/office/drawing/2014/main" id="{1A8E7014-238E-4862-98BE-A3F59C5F6DA3}"/>
                  </a:ext>
                </a:extLst>
              </p:cNvPr>
              <p:cNvSpPr>
                <a:spLocks noChangeArrowheads="1"/>
              </p:cNvSpPr>
              <p:nvPr/>
            </p:nvSpPr>
            <p:spPr bwMode="auto">
              <a:xfrm>
                <a:off x="480" y="3840"/>
                <a:ext cx="74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0000"/>
                    </a:solidFill>
                  </a:rPr>
                  <a:t>Bon Voyage</a:t>
                </a:r>
                <a:endParaRPr lang="en-US" altLang="en-US" u="sng">
                  <a:solidFill>
                    <a:srgbClr val="FF0000"/>
                  </a:solidFill>
                </a:endParaRPr>
              </a:p>
            </p:txBody>
          </p:sp>
        </p:grpSp>
      </p:grpSp>
      <p:grpSp>
        <p:nvGrpSpPr>
          <p:cNvPr id="4107" name="Group 19">
            <a:extLst>
              <a:ext uri="{FF2B5EF4-FFF2-40B4-BE49-F238E27FC236}">
                <a16:creationId xmlns:a16="http://schemas.microsoft.com/office/drawing/2014/main" id="{9B955028-DB32-42E2-A978-795C7319A726}"/>
              </a:ext>
            </a:extLst>
          </p:cNvPr>
          <p:cNvGrpSpPr>
            <a:grpSpLocks/>
          </p:cNvGrpSpPr>
          <p:nvPr/>
        </p:nvGrpSpPr>
        <p:grpSpPr bwMode="auto">
          <a:xfrm>
            <a:off x="6096000" y="5424488"/>
            <a:ext cx="3144838" cy="823912"/>
            <a:chOff x="3104" y="3273"/>
            <a:chExt cx="1981" cy="519"/>
          </a:xfrm>
        </p:grpSpPr>
        <p:sp>
          <p:nvSpPr>
            <p:cNvPr id="4109" name="Text Box 7">
              <a:extLst>
                <a:ext uri="{FF2B5EF4-FFF2-40B4-BE49-F238E27FC236}">
                  <a16:creationId xmlns:a16="http://schemas.microsoft.com/office/drawing/2014/main" id="{C793B251-B57A-4434-B518-98C7B4CE3BC3}"/>
                </a:ext>
              </a:extLst>
            </p:cNvPr>
            <p:cNvSpPr txBox="1">
              <a:spLocks noChangeArrowheads="1"/>
            </p:cNvSpPr>
            <p:nvPr/>
          </p:nvSpPr>
          <p:spPr bwMode="auto">
            <a:xfrm>
              <a:off x="4160" y="3465"/>
              <a:ext cx="9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5. Going</a:t>
              </a:r>
              <a:endParaRPr lang="en-US" altLang="en-US" b="1"/>
            </a:p>
          </p:txBody>
        </p:sp>
        <p:graphicFrame>
          <p:nvGraphicFramePr>
            <p:cNvPr id="4098" name="Object 14">
              <a:extLst>
                <a:ext uri="{FF2B5EF4-FFF2-40B4-BE49-F238E27FC236}">
                  <a16:creationId xmlns:a16="http://schemas.microsoft.com/office/drawing/2014/main" id="{72D2152E-12A9-487A-8DB6-F77E8F5910BF}"/>
                </a:ext>
              </a:extLst>
            </p:cNvPr>
            <p:cNvGraphicFramePr>
              <a:graphicFrameLocks noChangeAspect="1"/>
            </p:cNvGraphicFramePr>
            <p:nvPr/>
          </p:nvGraphicFramePr>
          <p:xfrm>
            <a:off x="3104" y="3273"/>
            <a:ext cx="540" cy="519"/>
          </p:xfrm>
          <a:graphic>
            <a:graphicData uri="http://schemas.openxmlformats.org/presentationml/2006/ole">
              <mc:AlternateContent xmlns:mc="http://schemas.openxmlformats.org/markup-compatibility/2006">
                <mc:Choice xmlns:v="urn:schemas-microsoft-com:vml" Requires="v">
                  <p:oleObj spid="_x0000_s4120" name="Clip" r:id="rId12" imgW="5562360" imgH="5347800" progId="MS_ClipArt_Gallery.2">
                    <p:embed/>
                  </p:oleObj>
                </mc:Choice>
                <mc:Fallback>
                  <p:oleObj name="Clip" r:id="rId12" imgW="5562360" imgH="5347800" progId="MS_ClipArt_Gallery.2">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4" y="3273"/>
                          <a:ext cx="540"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8" name="Rectangle 19">
            <a:extLst>
              <a:ext uri="{FF2B5EF4-FFF2-40B4-BE49-F238E27FC236}">
                <a16:creationId xmlns:a16="http://schemas.microsoft.com/office/drawing/2014/main" id="{5972252B-A4AA-458B-BD7F-C2E55847FA41}"/>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A MOBILIZED CHURCH</a:t>
            </a:r>
          </a:p>
        </p:txBody>
      </p:sp>
    </p:spTree>
    <p:custDataLst>
      <p:tags r:id="rId2"/>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2">
            <a:extLst>
              <a:ext uri="{FF2B5EF4-FFF2-40B4-BE49-F238E27FC236}">
                <a16:creationId xmlns:a16="http://schemas.microsoft.com/office/drawing/2014/main" id="{80FF8AD5-BC54-4098-BFD0-B33A7C2E44B4}"/>
              </a:ext>
            </a:extLst>
          </p:cNvPr>
          <p:cNvSpPr>
            <a:spLocks/>
          </p:cNvSpPr>
          <p:nvPr/>
        </p:nvSpPr>
        <p:spPr bwMode="auto">
          <a:xfrm>
            <a:off x="5621338" y="4560888"/>
            <a:ext cx="2303462" cy="1655762"/>
          </a:xfrm>
          <a:custGeom>
            <a:avLst/>
            <a:gdLst>
              <a:gd name="T0" fmla="*/ 2147483647 w 2555"/>
              <a:gd name="T1" fmla="*/ 2147483647 h 2306"/>
              <a:gd name="T2" fmla="*/ 2147483647 w 2555"/>
              <a:gd name="T3" fmla="*/ 2147483647 h 2306"/>
              <a:gd name="T4" fmla="*/ 2147483647 w 2555"/>
              <a:gd name="T5" fmla="*/ 2147483647 h 2306"/>
              <a:gd name="T6" fmla="*/ 2147483647 w 2555"/>
              <a:gd name="T7" fmla="*/ 2147483647 h 2306"/>
              <a:gd name="T8" fmla="*/ 2147483647 w 2555"/>
              <a:gd name="T9" fmla="*/ 2147483647 h 2306"/>
              <a:gd name="T10" fmla="*/ 2147483647 w 2555"/>
              <a:gd name="T11" fmla="*/ 2147483647 h 2306"/>
              <a:gd name="T12" fmla="*/ 2147483647 w 2555"/>
              <a:gd name="T13" fmla="*/ 2147483647 h 2306"/>
              <a:gd name="T14" fmla="*/ 2147483647 w 2555"/>
              <a:gd name="T15" fmla="*/ 2147483647 h 2306"/>
              <a:gd name="T16" fmla="*/ 2147483647 w 2555"/>
              <a:gd name="T17" fmla="*/ 2147483647 h 2306"/>
              <a:gd name="T18" fmla="*/ 2147483647 w 2555"/>
              <a:gd name="T19" fmla="*/ 2147483647 h 2306"/>
              <a:gd name="T20" fmla="*/ 2147483647 w 2555"/>
              <a:gd name="T21" fmla="*/ 2147483647 h 2306"/>
              <a:gd name="T22" fmla="*/ 2147483647 w 2555"/>
              <a:gd name="T23" fmla="*/ 2147483647 h 2306"/>
              <a:gd name="T24" fmla="*/ 2147483647 w 2555"/>
              <a:gd name="T25" fmla="*/ 2147483647 h 2306"/>
              <a:gd name="T26" fmla="*/ 2147483647 w 2555"/>
              <a:gd name="T27" fmla="*/ 2147483647 h 2306"/>
              <a:gd name="T28" fmla="*/ 2147483647 w 2555"/>
              <a:gd name="T29" fmla="*/ 2147483647 h 2306"/>
              <a:gd name="T30" fmla="*/ 2147483647 w 2555"/>
              <a:gd name="T31" fmla="*/ 2147483647 h 2306"/>
              <a:gd name="T32" fmla="*/ 2147483647 w 2555"/>
              <a:gd name="T33" fmla="*/ 2147483647 h 2306"/>
              <a:gd name="T34" fmla="*/ 2147483647 w 2555"/>
              <a:gd name="T35" fmla="*/ 2147483647 h 2306"/>
              <a:gd name="T36" fmla="*/ 2147483647 w 2555"/>
              <a:gd name="T37" fmla="*/ 2147483647 h 2306"/>
              <a:gd name="T38" fmla="*/ 2147483647 w 2555"/>
              <a:gd name="T39" fmla="*/ 2147483647 h 2306"/>
              <a:gd name="T40" fmla="*/ 2147483647 w 2555"/>
              <a:gd name="T41" fmla="*/ 2147483647 h 2306"/>
              <a:gd name="T42" fmla="*/ 2147483647 w 2555"/>
              <a:gd name="T43" fmla="*/ 2147483647 h 2306"/>
              <a:gd name="T44" fmla="*/ 2147483647 w 2555"/>
              <a:gd name="T45" fmla="*/ 2147483647 h 2306"/>
              <a:gd name="T46" fmla="*/ 2147483647 w 2555"/>
              <a:gd name="T47" fmla="*/ 2147483647 h 2306"/>
              <a:gd name="T48" fmla="*/ 2147483647 w 2555"/>
              <a:gd name="T49" fmla="*/ 2147483647 h 2306"/>
              <a:gd name="T50" fmla="*/ 2147483647 w 2555"/>
              <a:gd name="T51" fmla="*/ 2147483647 h 2306"/>
              <a:gd name="T52" fmla="*/ 2147483647 w 2555"/>
              <a:gd name="T53" fmla="*/ 2147483647 h 2306"/>
              <a:gd name="T54" fmla="*/ 2147483647 w 2555"/>
              <a:gd name="T55" fmla="*/ 2147483647 h 2306"/>
              <a:gd name="T56" fmla="*/ 2147483647 w 2555"/>
              <a:gd name="T57" fmla="*/ 2147483647 h 2306"/>
              <a:gd name="T58" fmla="*/ 2147483647 w 2555"/>
              <a:gd name="T59" fmla="*/ 2147483647 h 2306"/>
              <a:gd name="T60" fmla="*/ 2147483647 w 2555"/>
              <a:gd name="T61" fmla="*/ 2147483647 h 2306"/>
              <a:gd name="T62" fmla="*/ 2147483647 w 2555"/>
              <a:gd name="T63" fmla="*/ 2147483647 h 2306"/>
              <a:gd name="T64" fmla="*/ 2147483647 w 2555"/>
              <a:gd name="T65" fmla="*/ 2147483647 h 2306"/>
              <a:gd name="T66" fmla="*/ 2147483647 w 2555"/>
              <a:gd name="T67" fmla="*/ 2147483647 h 2306"/>
              <a:gd name="T68" fmla="*/ 2147483647 w 2555"/>
              <a:gd name="T69" fmla="*/ 2147483647 h 2306"/>
              <a:gd name="T70" fmla="*/ 2147483647 w 2555"/>
              <a:gd name="T71" fmla="*/ 2147483647 h 2306"/>
              <a:gd name="T72" fmla="*/ 2147483647 w 2555"/>
              <a:gd name="T73" fmla="*/ 2147483647 h 2306"/>
              <a:gd name="T74" fmla="*/ 2147483647 w 2555"/>
              <a:gd name="T75" fmla="*/ 2147483647 h 2306"/>
              <a:gd name="T76" fmla="*/ 2147483647 w 2555"/>
              <a:gd name="T77" fmla="*/ 2147483647 h 2306"/>
              <a:gd name="T78" fmla="*/ 2147483647 w 2555"/>
              <a:gd name="T79" fmla="*/ 2147483647 h 2306"/>
              <a:gd name="T80" fmla="*/ 2147483647 w 2555"/>
              <a:gd name="T81" fmla="*/ 2147483647 h 2306"/>
              <a:gd name="T82" fmla="*/ 2147483647 w 2555"/>
              <a:gd name="T83" fmla="*/ 2147483647 h 2306"/>
              <a:gd name="T84" fmla="*/ 2147483647 w 2555"/>
              <a:gd name="T85" fmla="*/ 2147483647 h 2306"/>
              <a:gd name="T86" fmla="*/ 2147483647 w 2555"/>
              <a:gd name="T87" fmla="*/ 2147483647 h 2306"/>
              <a:gd name="T88" fmla="*/ 2147483647 w 2555"/>
              <a:gd name="T89" fmla="*/ 2147483647 h 2306"/>
              <a:gd name="T90" fmla="*/ 2147483647 w 2555"/>
              <a:gd name="T91" fmla="*/ 2147483647 h 2306"/>
              <a:gd name="T92" fmla="*/ 2147483647 w 2555"/>
              <a:gd name="T93" fmla="*/ 2147483647 h 2306"/>
              <a:gd name="T94" fmla="*/ 2147483647 w 2555"/>
              <a:gd name="T95" fmla="*/ 2147483647 h 2306"/>
              <a:gd name="T96" fmla="*/ 2147483647 w 2555"/>
              <a:gd name="T97" fmla="*/ 2147483647 h 2306"/>
              <a:gd name="T98" fmla="*/ 2147483647 w 2555"/>
              <a:gd name="T99" fmla="*/ 2147483647 h 2306"/>
              <a:gd name="T100" fmla="*/ 2147483647 w 2555"/>
              <a:gd name="T101" fmla="*/ 2147483647 h 2306"/>
              <a:gd name="T102" fmla="*/ 2147483647 w 2555"/>
              <a:gd name="T103" fmla="*/ 2147483647 h 2306"/>
              <a:gd name="T104" fmla="*/ 2147483647 w 2555"/>
              <a:gd name="T105" fmla="*/ 2147483647 h 2306"/>
              <a:gd name="T106" fmla="*/ 2147483647 w 2555"/>
              <a:gd name="T107" fmla="*/ 2147483647 h 2306"/>
              <a:gd name="T108" fmla="*/ 2147483647 w 2555"/>
              <a:gd name="T109" fmla="*/ 2147483647 h 2306"/>
              <a:gd name="T110" fmla="*/ 2147483647 w 2555"/>
              <a:gd name="T111" fmla="*/ 2147483647 h 2306"/>
              <a:gd name="T112" fmla="*/ 2147483647 w 2555"/>
              <a:gd name="T113" fmla="*/ 2147483647 h 2306"/>
              <a:gd name="T114" fmla="*/ 2147483647 w 2555"/>
              <a:gd name="T115" fmla="*/ 2147483647 h 2306"/>
              <a:gd name="T116" fmla="*/ 2147483647 w 2555"/>
              <a:gd name="T117" fmla="*/ 2147483647 h 2306"/>
              <a:gd name="T118" fmla="*/ 2147483647 w 2555"/>
              <a:gd name="T119" fmla="*/ 2147483647 h 23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55"/>
              <a:gd name="T181" fmla="*/ 0 h 2306"/>
              <a:gd name="T182" fmla="*/ 2555 w 2555"/>
              <a:gd name="T183" fmla="*/ 2306 h 23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55" h="2306">
                <a:moveTo>
                  <a:pt x="688" y="547"/>
                </a:moveTo>
                <a:lnTo>
                  <a:pt x="644" y="558"/>
                </a:lnTo>
                <a:lnTo>
                  <a:pt x="625" y="563"/>
                </a:lnTo>
                <a:lnTo>
                  <a:pt x="616" y="580"/>
                </a:lnTo>
                <a:lnTo>
                  <a:pt x="597" y="578"/>
                </a:lnTo>
                <a:lnTo>
                  <a:pt x="584" y="594"/>
                </a:lnTo>
                <a:lnTo>
                  <a:pt x="587" y="611"/>
                </a:lnTo>
                <a:lnTo>
                  <a:pt x="581" y="627"/>
                </a:lnTo>
                <a:lnTo>
                  <a:pt x="585" y="647"/>
                </a:lnTo>
                <a:lnTo>
                  <a:pt x="565" y="647"/>
                </a:lnTo>
                <a:lnTo>
                  <a:pt x="552" y="643"/>
                </a:lnTo>
                <a:lnTo>
                  <a:pt x="530" y="643"/>
                </a:lnTo>
                <a:lnTo>
                  <a:pt x="511" y="646"/>
                </a:lnTo>
                <a:lnTo>
                  <a:pt x="494" y="646"/>
                </a:lnTo>
                <a:lnTo>
                  <a:pt x="476" y="654"/>
                </a:lnTo>
                <a:lnTo>
                  <a:pt x="469" y="672"/>
                </a:lnTo>
                <a:lnTo>
                  <a:pt x="464" y="685"/>
                </a:lnTo>
                <a:lnTo>
                  <a:pt x="464" y="706"/>
                </a:lnTo>
                <a:lnTo>
                  <a:pt x="448" y="724"/>
                </a:lnTo>
                <a:lnTo>
                  <a:pt x="453" y="741"/>
                </a:lnTo>
                <a:lnTo>
                  <a:pt x="451" y="763"/>
                </a:lnTo>
                <a:lnTo>
                  <a:pt x="428" y="774"/>
                </a:lnTo>
                <a:lnTo>
                  <a:pt x="412" y="759"/>
                </a:lnTo>
                <a:lnTo>
                  <a:pt x="399" y="770"/>
                </a:lnTo>
                <a:lnTo>
                  <a:pt x="385" y="767"/>
                </a:lnTo>
                <a:lnTo>
                  <a:pt x="365" y="768"/>
                </a:lnTo>
                <a:lnTo>
                  <a:pt x="333" y="779"/>
                </a:lnTo>
                <a:lnTo>
                  <a:pt x="329" y="784"/>
                </a:lnTo>
                <a:lnTo>
                  <a:pt x="340" y="800"/>
                </a:lnTo>
                <a:lnTo>
                  <a:pt x="357" y="799"/>
                </a:lnTo>
                <a:lnTo>
                  <a:pt x="354" y="834"/>
                </a:lnTo>
                <a:lnTo>
                  <a:pt x="352" y="858"/>
                </a:lnTo>
                <a:lnTo>
                  <a:pt x="345" y="888"/>
                </a:lnTo>
                <a:lnTo>
                  <a:pt x="352" y="912"/>
                </a:lnTo>
                <a:lnTo>
                  <a:pt x="337" y="920"/>
                </a:lnTo>
                <a:lnTo>
                  <a:pt x="332" y="944"/>
                </a:lnTo>
                <a:lnTo>
                  <a:pt x="331" y="960"/>
                </a:lnTo>
                <a:lnTo>
                  <a:pt x="312" y="966"/>
                </a:lnTo>
                <a:lnTo>
                  <a:pt x="320" y="987"/>
                </a:lnTo>
                <a:lnTo>
                  <a:pt x="296" y="1001"/>
                </a:lnTo>
                <a:lnTo>
                  <a:pt x="258" y="999"/>
                </a:lnTo>
                <a:lnTo>
                  <a:pt x="238" y="1007"/>
                </a:lnTo>
                <a:lnTo>
                  <a:pt x="215" y="1028"/>
                </a:lnTo>
                <a:lnTo>
                  <a:pt x="197" y="1031"/>
                </a:lnTo>
                <a:lnTo>
                  <a:pt x="179" y="1027"/>
                </a:lnTo>
                <a:lnTo>
                  <a:pt x="138" y="1035"/>
                </a:lnTo>
                <a:lnTo>
                  <a:pt x="141" y="1056"/>
                </a:lnTo>
                <a:lnTo>
                  <a:pt x="137" y="1078"/>
                </a:lnTo>
                <a:lnTo>
                  <a:pt x="120" y="1088"/>
                </a:lnTo>
                <a:lnTo>
                  <a:pt x="91" y="1049"/>
                </a:lnTo>
                <a:lnTo>
                  <a:pt x="80" y="1049"/>
                </a:lnTo>
                <a:lnTo>
                  <a:pt x="51" y="1064"/>
                </a:lnTo>
                <a:lnTo>
                  <a:pt x="35" y="1073"/>
                </a:lnTo>
                <a:lnTo>
                  <a:pt x="19" y="1074"/>
                </a:lnTo>
                <a:lnTo>
                  <a:pt x="9" y="1092"/>
                </a:lnTo>
                <a:lnTo>
                  <a:pt x="5" y="1110"/>
                </a:lnTo>
                <a:lnTo>
                  <a:pt x="11" y="1131"/>
                </a:lnTo>
                <a:lnTo>
                  <a:pt x="0" y="1147"/>
                </a:lnTo>
                <a:lnTo>
                  <a:pt x="2" y="1164"/>
                </a:lnTo>
                <a:lnTo>
                  <a:pt x="13" y="1191"/>
                </a:lnTo>
                <a:lnTo>
                  <a:pt x="22" y="1172"/>
                </a:lnTo>
                <a:lnTo>
                  <a:pt x="44" y="1191"/>
                </a:lnTo>
                <a:lnTo>
                  <a:pt x="46" y="1209"/>
                </a:lnTo>
                <a:lnTo>
                  <a:pt x="54" y="1226"/>
                </a:lnTo>
                <a:lnTo>
                  <a:pt x="46" y="1257"/>
                </a:lnTo>
                <a:lnTo>
                  <a:pt x="18" y="1275"/>
                </a:lnTo>
                <a:lnTo>
                  <a:pt x="2" y="1288"/>
                </a:lnTo>
                <a:lnTo>
                  <a:pt x="9" y="1304"/>
                </a:lnTo>
                <a:lnTo>
                  <a:pt x="11" y="1328"/>
                </a:lnTo>
                <a:lnTo>
                  <a:pt x="29" y="1332"/>
                </a:lnTo>
                <a:lnTo>
                  <a:pt x="47" y="1319"/>
                </a:lnTo>
                <a:lnTo>
                  <a:pt x="62" y="1321"/>
                </a:lnTo>
                <a:lnTo>
                  <a:pt x="73" y="1345"/>
                </a:lnTo>
                <a:lnTo>
                  <a:pt x="89" y="1353"/>
                </a:lnTo>
                <a:lnTo>
                  <a:pt x="97" y="1371"/>
                </a:lnTo>
                <a:lnTo>
                  <a:pt x="121" y="1382"/>
                </a:lnTo>
                <a:lnTo>
                  <a:pt x="122" y="1398"/>
                </a:lnTo>
                <a:lnTo>
                  <a:pt x="112" y="1421"/>
                </a:lnTo>
                <a:lnTo>
                  <a:pt x="134" y="1429"/>
                </a:lnTo>
                <a:lnTo>
                  <a:pt x="168" y="1414"/>
                </a:lnTo>
                <a:lnTo>
                  <a:pt x="182" y="1411"/>
                </a:lnTo>
                <a:lnTo>
                  <a:pt x="199" y="1382"/>
                </a:lnTo>
                <a:lnTo>
                  <a:pt x="212" y="1402"/>
                </a:lnTo>
                <a:lnTo>
                  <a:pt x="225" y="1414"/>
                </a:lnTo>
                <a:lnTo>
                  <a:pt x="238" y="1396"/>
                </a:lnTo>
                <a:lnTo>
                  <a:pt x="255" y="1408"/>
                </a:lnTo>
                <a:lnTo>
                  <a:pt x="277" y="1419"/>
                </a:lnTo>
                <a:lnTo>
                  <a:pt x="278" y="1451"/>
                </a:lnTo>
                <a:lnTo>
                  <a:pt x="273" y="1486"/>
                </a:lnTo>
                <a:lnTo>
                  <a:pt x="265" y="1503"/>
                </a:lnTo>
                <a:lnTo>
                  <a:pt x="220" y="1503"/>
                </a:lnTo>
                <a:lnTo>
                  <a:pt x="232" y="1556"/>
                </a:lnTo>
                <a:lnTo>
                  <a:pt x="230" y="1573"/>
                </a:lnTo>
                <a:lnTo>
                  <a:pt x="218" y="1592"/>
                </a:lnTo>
                <a:lnTo>
                  <a:pt x="203" y="1589"/>
                </a:lnTo>
                <a:lnTo>
                  <a:pt x="191" y="1571"/>
                </a:lnTo>
                <a:lnTo>
                  <a:pt x="167" y="1572"/>
                </a:lnTo>
                <a:lnTo>
                  <a:pt x="163" y="1589"/>
                </a:lnTo>
                <a:lnTo>
                  <a:pt x="168" y="1609"/>
                </a:lnTo>
                <a:lnTo>
                  <a:pt x="184" y="1627"/>
                </a:lnTo>
                <a:lnTo>
                  <a:pt x="182" y="1658"/>
                </a:lnTo>
                <a:lnTo>
                  <a:pt x="191" y="1681"/>
                </a:lnTo>
                <a:lnTo>
                  <a:pt x="213" y="1681"/>
                </a:lnTo>
                <a:lnTo>
                  <a:pt x="232" y="1681"/>
                </a:lnTo>
                <a:lnTo>
                  <a:pt x="245" y="1693"/>
                </a:lnTo>
                <a:lnTo>
                  <a:pt x="261" y="1706"/>
                </a:lnTo>
                <a:lnTo>
                  <a:pt x="278" y="1726"/>
                </a:lnTo>
                <a:lnTo>
                  <a:pt x="308" y="1733"/>
                </a:lnTo>
                <a:lnTo>
                  <a:pt x="331" y="1733"/>
                </a:lnTo>
                <a:lnTo>
                  <a:pt x="357" y="1725"/>
                </a:lnTo>
                <a:lnTo>
                  <a:pt x="365" y="1725"/>
                </a:lnTo>
                <a:lnTo>
                  <a:pt x="379" y="1734"/>
                </a:lnTo>
                <a:lnTo>
                  <a:pt x="394" y="1756"/>
                </a:lnTo>
                <a:lnTo>
                  <a:pt x="416" y="1777"/>
                </a:lnTo>
                <a:lnTo>
                  <a:pt x="436" y="1783"/>
                </a:lnTo>
                <a:lnTo>
                  <a:pt x="452" y="1792"/>
                </a:lnTo>
                <a:lnTo>
                  <a:pt x="464" y="1801"/>
                </a:lnTo>
                <a:lnTo>
                  <a:pt x="477" y="1816"/>
                </a:lnTo>
                <a:lnTo>
                  <a:pt x="481" y="1821"/>
                </a:lnTo>
                <a:lnTo>
                  <a:pt x="489" y="1837"/>
                </a:lnTo>
                <a:lnTo>
                  <a:pt x="513" y="1850"/>
                </a:lnTo>
                <a:lnTo>
                  <a:pt x="526" y="1868"/>
                </a:lnTo>
                <a:lnTo>
                  <a:pt x="540" y="1882"/>
                </a:lnTo>
                <a:lnTo>
                  <a:pt x="555" y="1903"/>
                </a:lnTo>
                <a:lnTo>
                  <a:pt x="572" y="1903"/>
                </a:lnTo>
                <a:lnTo>
                  <a:pt x="588" y="1897"/>
                </a:lnTo>
                <a:lnTo>
                  <a:pt x="596" y="1896"/>
                </a:lnTo>
                <a:lnTo>
                  <a:pt x="605" y="1900"/>
                </a:lnTo>
                <a:lnTo>
                  <a:pt x="648" y="1920"/>
                </a:lnTo>
                <a:lnTo>
                  <a:pt x="673" y="1928"/>
                </a:lnTo>
                <a:lnTo>
                  <a:pt x="693" y="1913"/>
                </a:lnTo>
                <a:lnTo>
                  <a:pt x="712" y="1908"/>
                </a:lnTo>
                <a:lnTo>
                  <a:pt x="726" y="1887"/>
                </a:lnTo>
                <a:lnTo>
                  <a:pt x="745" y="1887"/>
                </a:lnTo>
                <a:lnTo>
                  <a:pt x="756" y="1884"/>
                </a:lnTo>
                <a:lnTo>
                  <a:pt x="768" y="1884"/>
                </a:lnTo>
                <a:lnTo>
                  <a:pt x="803" y="1895"/>
                </a:lnTo>
                <a:lnTo>
                  <a:pt x="821" y="1895"/>
                </a:lnTo>
                <a:lnTo>
                  <a:pt x="842" y="1901"/>
                </a:lnTo>
                <a:lnTo>
                  <a:pt x="859" y="1917"/>
                </a:lnTo>
                <a:lnTo>
                  <a:pt x="862" y="1933"/>
                </a:lnTo>
                <a:lnTo>
                  <a:pt x="851" y="1959"/>
                </a:lnTo>
                <a:lnTo>
                  <a:pt x="858" y="1975"/>
                </a:lnTo>
                <a:lnTo>
                  <a:pt x="882" y="1971"/>
                </a:lnTo>
                <a:lnTo>
                  <a:pt x="898" y="1948"/>
                </a:lnTo>
                <a:lnTo>
                  <a:pt x="907" y="1927"/>
                </a:lnTo>
                <a:lnTo>
                  <a:pt x="931" y="1917"/>
                </a:lnTo>
                <a:lnTo>
                  <a:pt x="948" y="1930"/>
                </a:lnTo>
                <a:lnTo>
                  <a:pt x="965" y="1930"/>
                </a:lnTo>
                <a:lnTo>
                  <a:pt x="969" y="1916"/>
                </a:lnTo>
                <a:lnTo>
                  <a:pt x="950" y="1912"/>
                </a:lnTo>
                <a:lnTo>
                  <a:pt x="961" y="1886"/>
                </a:lnTo>
                <a:lnTo>
                  <a:pt x="983" y="1871"/>
                </a:lnTo>
                <a:lnTo>
                  <a:pt x="999" y="1845"/>
                </a:lnTo>
                <a:lnTo>
                  <a:pt x="1022" y="1832"/>
                </a:lnTo>
                <a:lnTo>
                  <a:pt x="1049" y="1830"/>
                </a:lnTo>
                <a:lnTo>
                  <a:pt x="1060" y="1833"/>
                </a:lnTo>
                <a:lnTo>
                  <a:pt x="1088" y="1829"/>
                </a:lnTo>
                <a:lnTo>
                  <a:pt x="1117" y="1822"/>
                </a:lnTo>
                <a:lnTo>
                  <a:pt x="1131" y="1820"/>
                </a:lnTo>
                <a:lnTo>
                  <a:pt x="1147" y="1835"/>
                </a:lnTo>
                <a:lnTo>
                  <a:pt x="1168" y="1879"/>
                </a:lnTo>
                <a:lnTo>
                  <a:pt x="1183" y="1853"/>
                </a:lnTo>
                <a:lnTo>
                  <a:pt x="1225" y="1853"/>
                </a:lnTo>
                <a:lnTo>
                  <a:pt x="1246" y="1850"/>
                </a:lnTo>
                <a:lnTo>
                  <a:pt x="1250" y="1864"/>
                </a:lnTo>
                <a:lnTo>
                  <a:pt x="1264" y="1888"/>
                </a:lnTo>
                <a:lnTo>
                  <a:pt x="1270" y="1901"/>
                </a:lnTo>
                <a:lnTo>
                  <a:pt x="1283" y="1945"/>
                </a:lnTo>
                <a:lnTo>
                  <a:pt x="1292" y="1973"/>
                </a:lnTo>
                <a:lnTo>
                  <a:pt x="1274" y="2018"/>
                </a:lnTo>
                <a:lnTo>
                  <a:pt x="1262" y="2057"/>
                </a:lnTo>
                <a:lnTo>
                  <a:pt x="1248" y="2095"/>
                </a:lnTo>
                <a:lnTo>
                  <a:pt x="1233" y="2113"/>
                </a:lnTo>
                <a:lnTo>
                  <a:pt x="1222" y="2135"/>
                </a:lnTo>
                <a:lnTo>
                  <a:pt x="1208" y="2156"/>
                </a:lnTo>
                <a:lnTo>
                  <a:pt x="1202" y="2181"/>
                </a:lnTo>
                <a:lnTo>
                  <a:pt x="1208" y="2204"/>
                </a:lnTo>
                <a:lnTo>
                  <a:pt x="1230" y="2193"/>
                </a:lnTo>
                <a:lnTo>
                  <a:pt x="1238" y="2156"/>
                </a:lnTo>
                <a:lnTo>
                  <a:pt x="1258" y="2155"/>
                </a:lnTo>
                <a:lnTo>
                  <a:pt x="1277" y="2169"/>
                </a:lnTo>
                <a:lnTo>
                  <a:pt x="1283" y="2152"/>
                </a:lnTo>
                <a:lnTo>
                  <a:pt x="1299" y="2144"/>
                </a:lnTo>
                <a:lnTo>
                  <a:pt x="1308" y="2163"/>
                </a:lnTo>
                <a:lnTo>
                  <a:pt x="1316" y="2205"/>
                </a:lnTo>
                <a:lnTo>
                  <a:pt x="1333" y="2208"/>
                </a:lnTo>
                <a:lnTo>
                  <a:pt x="1345" y="2229"/>
                </a:lnTo>
                <a:lnTo>
                  <a:pt x="1349" y="2243"/>
                </a:lnTo>
                <a:lnTo>
                  <a:pt x="1328" y="2264"/>
                </a:lnTo>
                <a:lnTo>
                  <a:pt x="1308" y="2274"/>
                </a:lnTo>
                <a:lnTo>
                  <a:pt x="1329" y="2283"/>
                </a:lnTo>
                <a:lnTo>
                  <a:pt x="1341" y="2280"/>
                </a:lnTo>
                <a:lnTo>
                  <a:pt x="1359" y="2281"/>
                </a:lnTo>
                <a:lnTo>
                  <a:pt x="1374" y="2306"/>
                </a:lnTo>
                <a:lnTo>
                  <a:pt x="1395" y="2292"/>
                </a:lnTo>
                <a:lnTo>
                  <a:pt x="1421" y="2284"/>
                </a:lnTo>
                <a:lnTo>
                  <a:pt x="1427" y="2287"/>
                </a:lnTo>
                <a:lnTo>
                  <a:pt x="1436" y="2306"/>
                </a:lnTo>
                <a:lnTo>
                  <a:pt x="1453" y="2300"/>
                </a:lnTo>
                <a:lnTo>
                  <a:pt x="1460" y="2242"/>
                </a:lnTo>
                <a:lnTo>
                  <a:pt x="1465" y="2226"/>
                </a:lnTo>
                <a:lnTo>
                  <a:pt x="1469" y="2219"/>
                </a:lnTo>
                <a:lnTo>
                  <a:pt x="1496" y="2219"/>
                </a:lnTo>
                <a:lnTo>
                  <a:pt x="1519" y="2209"/>
                </a:lnTo>
                <a:lnTo>
                  <a:pt x="1541" y="2201"/>
                </a:lnTo>
                <a:lnTo>
                  <a:pt x="1556" y="2201"/>
                </a:lnTo>
                <a:lnTo>
                  <a:pt x="1580" y="2192"/>
                </a:lnTo>
                <a:lnTo>
                  <a:pt x="1599" y="2188"/>
                </a:lnTo>
                <a:lnTo>
                  <a:pt x="1605" y="2188"/>
                </a:lnTo>
                <a:lnTo>
                  <a:pt x="1631" y="2208"/>
                </a:lnTo>
                <a:lnTo>
                  <a:pt x="1630" y="2184"/>
                </a:lnTo>
                <a:lnTo>
                  <a:pt x="1647" y="2179"/>
                </a:lnTo>
                <a:lnTo>
                  <a:pt x="1663" y="2161"/>
                </a:lnTo>
                <a:lnTo>
                  <a:pt x="1659" y="2144"/>
                </a:lnTo>
                <a:lnTo>
                  <a:pt x="1681" y="2136"/>
                </a:lnTo>
                <a:lnTo>
                  <a:pt x="1701" y="2140"/>
                </a:lnTo>
                <a:lnTo>
                  <a:pt x="1714" y="2156"/>
                </a:lnTo>
                <a:lnTo>
                  <a:pt x="1710" y="2175"/>
                </a:lnTo>
                <a:lnTo>
                  <a:pt x="1718" y="2193"/>
                </a:lnTo>
                <a:lnTo>
                  <a:pt x="1737" y="2208"/>
                </a:lnTo>
                <a:lnTo>
                  <a:pt x="1758" y="2218"/>
                </a:lnTo>
                <a:lnTo>
                  <a:pt x="1776" y="2233"/>
                </a:lnTo>
                <a:lnTo>
                  <a:pt x="1809" y="2260"/>
                </a:lnTo>
                <a:lnTo>
                  <a:pt x="1821" y="2264"/>
                </a:lnTo>
                <a:lnTo>
                  <a:pt x="1832" y="2243"/>
                </a:lnTo>
                <a:lnTo>
                  <a:pt x="1849" y="2241"/>
                </a:lnTo>
                <a:lnTo>
                  <a:pt x="1862" y="2208"/>
                </a:lnTo>
                <a:lnTo>
                  <a:pt x="1879" y="2208"/>
                </a:lnTo>
                <a:lnTo>
                  <a:pt x="1896" y="2227"/>
                </a:lnTo>
                <a:lnTo>
                  <a:pt x="1919" y="2211"/>
                </a:lnTo>
                <a:lnTo>
                  <a:pt x="1937" y="2204"/>
                </a:lnTo>
                <a:lnTo>
                  <a:pt x="1942" y="2223"/>
                </a:lnTo>
                <a:lnTo>
                  <a:pt x="1938" y="2237"/>
                </a:lnTo>
                <a:lnTo>
                  <a:pt x="1943" y="2263"/>
                </a:lnTo>
                <a:lnTo>
                  <a:pt x="1958" y="2275"/>
                </a:lnTo>
                <a:lnTo>
                  <a:pt x="1955" y="2256"/>
                </a:lnTo>
                <a:lnTo>
                  <a:pt x="1963" y="2238"/>
                </a:lnTo>
                <a:lnTo>
                  <a:pt x="1958" y="2223"/>
                </a:lnTo>
                <a:lnTo>
                  <a:pt x="1975" y="2213"/>
                </a:lnTo>
                <a:lnTo>
                  <a:pt x="1975" y="2233"/>
                </a:lnTo>
                <a:lnTo>
                  <a:pt x="1991" y="2229"/>
                </a:lnTo>
                <a:lnTo>
                  <a:pt x="2004" y="2221"/>
                </a:lnTo>
                <a:lnTo>
                  <a:pt x="2001" y="2204"/>
                </a:lnTo>
                <a:lnTo>
                  <a:pt x="2007" y="2185"/>
                </a:lnTo>
                <a:lnTo>
                  <a:pt x="2025" y="2182"/>
                </a:lnTo>
                <a:lnTo>
                  <a:pt x="2053" y="2173"/>
                </a:lnTo>
                <a:lnTo>
                  <a:pt x="2074" y="2173"/>
                </a:lnTo>
                <a:lnTo>
                  <a:pt x="2088" y="2163"/>
                </a:lnTo>
                <a:lnTo>
                  <a:pt x="2104" y="2164"/>
                </a:lnTo>
                <a:lnTo>
                  <a:pt x="2114" y="2148"/>
                </a:lnTo>
                <a:lnTo>
                  <a:pt x="2108" y="2122"/>
                </a:lnTo>
                <a:lnTo>
                  <a:pt x="2123" y="2114"/>
                </a:lnTo>
                <a:lnTo>
                  <a:pt x="2125" y="2091"/>
                </a:lnTo>
                <a:lnTo>
                  <a:pt x="2140" y="2085"/>
                </a:lnTo>
                <a:lnTo>
                  <a:pt x="2149" y="2102"/>
                </a:lnTo>
                <a:lnTo>
                  <a:pt x="2160" y="2116"/>
                </a:lnTo>
                <a:lnTo>
                  <a:pt x="2165" y="2136"/>
                </a:lnTo>
                <a:lnTo>
                  <a:pt x="2174" y="2116"/>
                </a:lnTo>
                <a:lnTo>
                  <a:pt x="2193" y="2101"/>
                </a:lnTo>
                <a:lnTo>
                  <a:pt x="2220" y="2090"/>
                </a:lnTo>
                <a:lnTo>
                  <a:pt x="2242" y="2080"/>
                </a:lnTo>
                <a:lnTo>
                  <a:pt x="2257" y="2069"/>
                </a:lnTo>
                <a:lnTo>
                  <a:pt x="2267" y="2072"/>
                </a:lnTo>
                <a:lnTo>
                  <a:pt x="2277" y="2076"/>
                </a:lnTo>
                <a:lnTo>
                  <a:pt x="2290" y="2049"/>
                </a:lnTo>
                <a:lnTo>
                  <a:pt x="2284" y="2008"/>
                </a:lnTo>
                <a:lnTo>
                  <a:pt x="2300" y="2011"/>
                </a:lnTo>
                <a:lnTo>
                  <a:pt x="2313" y="1991"/>
                </a:lnTo>
                <a:lnTo>
                  <a:pt x="2318" y="1973"/>
                </a:lnTo>
                <a:lnTo>
                  <a:pt x="2338" y="1979"/>
                </a:lnTo>
                <a:lnTo>
                  <a:pt x="2348" y="1963"/>
                </a:lnTo>
                <a:lnTo>
                  <a:pt x="2351" y="1916"/>
                </a:lnTo>
                <a:lnTo>
                  <a:pt x="2358" y="1901"/>
                </a:lnTo>
                <a:lnTo>
                  <a:pt x="2375" y="1912"/>
                </a:lnTo>
                <a:lnTo>
                  <a:pt x="2404" y="1896"/>
                </a:lnTo>
                <a:lnTo>
                  <a:pt x="2385" y="1892"/>
                </a:lnTo>
                <a:lnTo>
                  <a:pt x="2399" y="1862"/>
                </a:lnTo>
                <a:lnTo>
                  <a:pt x="2408" y="1851"/>
                </a:lnTo>
                <a:lnTo>
                  <a:pt x="2417" y="1830"/>
                </a:lnTo>
                <a:lnTo>
                  <a:pt x="2408" y="1817"/>
                </a:lnTo>
                <a:lnTo>
                  <a:pt x="2418" y="1797"/>
                </a:lnTo>
                <a:lnTo>
                  <a:pt x="2417" y="1779"/>
                </a:lnTo>
                <a:lnTo>
                  <a:pt x="2404" y="1780"/>
                </a:lnTo>
                <a:lnTo>
                  <a:pt x="2397" y="1760"/>
                </a:lnTo>
                <a:lnTo>
                  <a:pt x="2410" y="1740"/>
                </a:lnTo>
                <a:lnTo>
                  <a:pt x="2420" y="1756"/>
                </a:lnTo>
                <a:lnTo>
                  <a:pt x="2424" y="1722"/>
                </a:lnTo>
                <a:lnTo>
                  <a:pt x="2430" y="1704"/>
                </a:lnTo>
                <a:lnTo>
                  <a:pt x="2435" y="1701"/>
                </a:lnTo>
                <a:lnTo>
                  <a:pt x="2449" y="1697"/>
                </a:lnTo>
                <a:lnTo>
                  <a:pt x="2447" y="1679"/>
                </a:lnTo>
                <a:lnTo>
                  <a:pt x="2431" y="1677"/>
                </a:lnTo>
                <a:lnTo>
                  <a:pt x="2434" y="1663"/>
                </a:lnTo>
                <a:lnTo>
                  <a:pt x="2434" y="1652"/>
                </a:lnTo>
                <a:lnTo>
                  <a:pt x="2437" y="1639"/>
                </a:lnTo>
                <a:lnTo>
                  <a:pt x="2454" y="1621"/>
                </a:lnTo>
                <a:lnTo>
                  <a:pt x="2471" y="1610"/>
                </a:lnTo>
                <a:lnTo>
                  <a:pt x="2480" y="1596"/>
                </a:lnTo>
                <a:lnTo>
                  <a:pt x="2472" y="1573"/>
                </a:lnTo>
                <a:lnTo>
                  <a:pt x="2462" y="1557"/>
                </a:lnTo>
                <a:lnTo>
                  <a:pt x="2475" y="1539"/>
                </a:lnTo>
                <a:lnTo>
                  <a:pt x="2461" y="1539"/>
                </a:lnTo>
                <a:lnTo>
                  <a:pt x="2462" y="1524"/>
                </a:lnTo>
                <a:lnTo>
                  <a:pt x="2446" y="1518"/>
                </a:lnTo>
                <a:lnTo>
                  <a:pt x="2429" y="1510"/>
                </a:lnTo>
                <a:lnTo>
                  <a:pt x="2412" y="1528"/>
                </a:lnTo>
                <a:lnTo>
                  <a:pt x="2399" y="1523"/>
                </a:lnTo>
                <a:lnTo>
                  <a:pt x="2381" y="1524"/>
                </a:lnTo>
                <a:lnTo>
                  <a:pt x="2360" y="1514"/>
                </a:lnTo>
                <a:lnTo>
                  <a:pt x="2373" y="1497"/>
                </a:lnTo>
                <a:lnTo>
                  <a:pt x="2393" y="1501"/>
                </a:lnTo>
                <a:lnTo>
                  <a:pt x="2409" y="1482"/>
                </a:lnTo>
                <a:lnTo>
                  <a:pt x="2425" y="1477"/>
                </a:lnTo>
                <a:lnTo>
                  <a:pt x="2426" y="1462"/>
                </a:lnTo>
                <a:lnTo>
                  <a:pt x="2433" y="1443"/>
                </a:lnTo>
                <a:lnTo>
                  <a:pt x="2433" y="1427"/>
                </a:lnTo>
                <a:lnTo>
                  <a:pt x="2414" y="1415"/>
                </a:lnTo>
                <a:lnTo>
                  <a:pt x="2399" y="1407"/>
                </a:lnTo>
                <a:lnTo>
                  <a:pt x="2397" y="1390"/>
                </a:lnTo>
                <a:lnTo>
                  <a:pt x="2373" y="1361"/>
                </a:lnTo>
                <a:lnTo>
                  <a:pt x="2350" y="1338"/>
                </a:lnTo>
                <a:lnTo>
                  <a:pt x="2333" y="1332"/>
                </a:lnTo>
                <a:lnTo>
                  <a:pt x="2314" y="1315"/>
                </a:lnTo>
                <a:lnTo>
                  <a:pt x="2306" y="1300"/>
                </a:lnTo>
                <a:lnTo>
                  <a:pt x="2290" y="1288"/>
                </a:lnTo>
                <a:lnTo>
                  <a:pt x="2273" y="1292"/>
                </a:lnTo>
                <a:lnTo>
                  <a:pt x="2271" y="1274"/>
                </a:lnTo>
                <a:lnTo>
                  <a:pt x="2275" y="1254"/>
                </a:lnTo>
                <a:lnTo>
                  <a:pt x="2257" y="1254"/>
                </a:lnTo>
                <a:lnTo>
                  <a:pt x="2239" y="1241"/>
                </a:lnTo>
                <a:lnTo>
                  <a:pt x="2227" y="1224"/>
                </a:lnTo>
                <a:lnTo>
                  <a:pt x="2227" y="1196"/>
                </a:lnTo>
                <a:lnTo>
                  <a:pt x="2242" y="1176"/>
                </a:lnTo>
                <a:lnTo>
                  <a:pt x="2260" y="1184"/>
                </a:lnTo>
                <a:lnTo>
                  <a:pt x="2261" y="1158"/>
                </a:lnTo>
                <a:lnTo>
                  <a:pt x="2256" y="1139"/>
                </a:lnTo>
                <a:lnTo>
                  <a:pt x="2259" y="1122"/>
                </a:lnTo>
                <a:lnTo>
                  <a:pt x="2273" y="1134"/>
                </a:lnTo>
                <a:lnTo>
                  <a:pt x="2290" y="1119"/>
                </a:lnTo>
                <a:lnTo>
                  <a:pt x="2280" y="1102"/>
                </a:lnTo>
                <a:lnTo>
                  <a:pt x="2290" y="1081"/>
                </a:lnTo>
                <a:lnTo>
                  <a:pt x="2296" y="1057"/>
                </a:lnTo>
                <a:lnTo>
                  <a:pt x="2313" y="1059"/>
                </a:lnTo>
                <a:lnTo>
                  <a:pt x="2329" y="1028"/>
                </a:lnTo>
                <a:lnTo>
                  <a:pt x="2318" y="1030"/>
                </a:lnTo>
                <a:lnTo>
                  <a:pt x="2307" y="1032"/>
                </a:lnTo>
                <a:lnTo>
                  <a:pt x="2292" y="1039"/>
                </a:lnTo>
                <a:lnTo>
                  <a:pt x="2272" y="1040"/>
                </a:lnTo>
                <a:lnTo>
                  <a:pt x="2259" y="1036"/>
                </a:lnTo>
                <a:lnTo>
                  <a:pt x="2236" y="1028"/>
                </a:lnTo>
                <a:lnTo>
                  <a:pt x="2224" y="1042"/>
                </a:lnTo>
                <a:lnTo>
                  <a:pt x="2223" y="1061"/>
                </a:lnTo>
                <a:lnTo>
                  <a:pt x="2205" y="1071"/>
                </a:lnTo>
                <a:lnTo>
                  <a:pt x="2213" y="1097"/>
                </a:lnTo>
                <a:lnTo>
                  <a:pt x="2193" y="1096"/>
                </a:lnTo>
                <a:lnTo>
                  <a:pt x="2176" y="1097"/>
                </a:lnTo>
                <a:lnTo>
                  <a:pt x="2161" y="1104"/>
                </a:lnTo>
                <a:lnTo>
                  <a:pt x="2157" y="1077"/>
                </a:lnTo>
                <a:lnTo>
                  <a:pt x="2152" y="1059"/>
                </a:lnTo>
                <a:lnTo>
                  <a:pt x="2136" y="1064"/>
                </a:lnTo>
                <a:lnTo>
                  <a:pt x="2086" y="1039"/>
                </a:lnTo>
                <a:lnTo>
                  <a:pt x="2078" y="1014"/>
                </a:lnTo>
                <a:lnTo>
                  <a:pt x="2083" y="995"/>
                </a:lnTo>
                <a:lnTo>
                  <a:pt x="2100" y="995"/>
                </a:lnTo>
                <a:lnTo>
                  <a:pt x="2104" y="977"/>
                </a:lnTo>
                <a:lnTo>
                  <a:pt x="2120" y="981"/>
                </a:lnTo>
                <a:lnTo>
                  <a:pt x="2120" y="999"/>
                </a:lnTo>
                <a:lnTo>
                  <a:pt x="2137" y="982"/>
                </a:lnTo>
                <a:lnTo>
                  <a:pt x="2140" y="957"/>
                </a:lnTo>
                <a:lnTo>
                  <a:pt x="2137" y="936"/>
                </a:lnTo>
                <a:lnTo>
                  <a:pt x="2145" y="911"/>
                </a:lnTo>
                <a:lnTo>
                  <a:pt x="2161" y="903"/>
                </a:lnTo>
                <a:lnTo>
                  <a:pt x="2180" y="911"/>
                </a:lnTo>
                <a:lnTo>
                  <a:pt x="2185" y="892"/>
                </a:lnTo>
                <a:lnTo>
                  <a:pt x="2197" y="867"/>
                </a:lnTo>
                <a:lnTo>
                  <a:pt x="2209" y="840"/>
                </a:lnTo>
                <a:lnTo>
                  <a:pt x="2199" y="820"/>
                </a:lnTo>
                <a:lnTo>
                  <a:pt x="2219" y="796"/>
                </a:lnTo>
                <a:lnTo>
                  <a:pt x="2238" y="797"/>
                </a:lnTo>
                <a:lnTo>
                  <a:pt x="2251" y="803"/>
                </a:lnTo>
                <a:lnTo>
                  <a:pt x="2252" y="816"/>
                </a:lnTo>
                <a:lnTo>
                  <a:pt x="2252" y="826"/>
                </a:lnTo>
                <a:lnTo>
                  <a:pt x="2247" y="841"/>
                </a:lnTo>
                <a:lnTo>
                  <a:pt x="2269" y="848"/>
                </a:lnTo>
                <a:lnTo>
                  <a:pt x="2257" y="863"/>
                </a:lnTo>
                <a:lnTo>
                  <a:pt x="2243" y="863"/>
                </a:lnTo>
                <a:lnTo>
                  <a:pt x="2247" y="888"/>
                </a:lnTo>
                <a:lnTo>
                  <a:pt x="2245" y="912"/>
                </a:lnTo>
                <a:lnTo>
                  <a:pt x="2260" y="919"/>
                </a:lnTo>
                <a:lnTo>
                  <a:pt x="2264" y="917"/>
                </a:lnTo>
                <a:lnTo>
                  <a:pt x="2304" y="929"/>
                </a:lnTo>
                <a:lnTo>
                  <a:pt x="2307" y="906"/>
                </a:lnTo>
                <a:lnTo>
                  <a:pt x="2321" y="882"/>
                </a:lnTo>
                <a:lnTo>
                  <a:pt x="2343" y="863"/>
                </a:lnTo>
                <a:lnTo>
                  <a:pt x="2366" y="837"/>
                </a:lnTo>
                <a:lnTo>
                  <a:pt x="2360" y="817"/>
                </a:lnTo>
                <a:lnTo>
                  <a:pt x="2369" y="799"/>
                </a:lnTo>
                <a:lnTo>
                  <a:pt x="2385" y="796"/>
                </a:lnTo>
                <a:lnTo>
                  <a:pt x="2399" y="776"/>
                </a:lnTo>
                <a:lnTo>
                  <a:pt x="2397" y="751"/>
                </a:lnTo>
                <a:lnTo>
                  <a:pt x="2399" y="731"/>
                </a:lnTo>
                <a:lnTo>
                  <a:pt x="2401" y="713"/>
                </a:lnTo>
                <a:lnTo>
                  <a:pt x="2409" y="697"/>
                </a:lnTo>
                <a:lnTo>
                  <a:pt x="2420" y="684"/>
                </a:lnTo>
                <a:lnTo>
                  <a:pt x="2430" y="683"/>
                </a:lnTo>
                <a:lnTo>
                  <a:pt x="2439" y="683"/>
                </a:lnTo>
                <a:lnTo>
                  <a:pt x="2451" y="684"/>
                </a:lnTo>
                <a:lnTo>
                  <a:pt x="2461" y="688"/>
                </a:lnTo>
                <a:lnTo>
                  <a:pt x="2475" y="680"/>
                </a:lnTo>
                <a:lnTo>
                  <a:pt x="2466" y="665"/>
                </a:lnTo>
                <a:lnTo>
                  <a:pt x="2461" y="646"/>
                </a:lnTo>
                <a:lnTo>
                  <a:pt x="2464" y="626"/>
                </a:lnTo>
                <a:lnTo>
                  <a:pt x="2483" y="623"/>
                </a:lnTo>
                <a:lnTo>
                  <a:pt x="2487" y="601"/>
                </a:lnTo>
                <a:lnTo>
                  <a:pt x="2487" y="576"/>
                </a:lnTo>
                <a:lnTo>
                  <a:pt x="2511" y="572"/>
                </a:lnTo>
                <a:lnTo>
                  <a:pt x="2499" y="536"/>
                </a:lnTo>
                <a:lnTo>
                  <a:pt x="2519" y="530"/>
                </a:lnTo>
                <a:lnTo>
                  <a:pt x="2534" y="547"/>
                </a:lnTo>
                <a:lnTo>
                  <a:pt x="2537" y="510"/>
                </a:lnTo>
                <a:lnTo>
                  <a:pt x="2546" y="492"/>
                </a:lnTo>
                <a:lnTo>
                  <a:pt x="2546" y="464"/>
                </a:lnTo>
                <a:lnTo>
                  <a:pt x="2532" y="460"/>
                </a:lnTo>
                <a:lnTo>
                  <a:pt x="2523" y="432"/>
                </a:lnTo>
                <a:lnTo>
                  <a:pt x="2519" y="412"/>
                </a:lnTo>
                <a:lnTo>
                  <a:pt x="2508" y="394"/>
                </a:lnTo>
                <a:lnTo>
                  <a:pt x="2501" y="368"/>
                </a:lnTo>
                <a:lnTo>
                  <a:pt x="2523" y="353"/>
                </a:lnTo>
                <a:lnTo>
                  <a:pt x="2537" y="376"/>
                </a:lnTo>
                <a:lnTo>
                  <a:pt x="2548" y="390"/>
                </a:lnTo>
                <a:lnTo>
                  <a:pt x="2554" y="374"/>
                </a:lnTo>
                <a:lnTo>
                  <a:pt x="2546" y="336"/>
                </a:lnTo>
                <a:lnTo>
                  <a:pt x="2555" y="316"/>
                </a:lnTo>
                <a:lnTo>
                  <a:pt x="2554" y="298"/>
                </a:lnTo>
                <a:lnTo>
                  <a:pt x="2545" y="267"/>
                </a:lnTo>
                <a:lnTo>
                  <a:pt x="2540" y="238"/>
                </a:lnTo>
                <a:lnTo>
                  <a:pt x="2534" y="216"/>
                </a:lnTo>
                <a:lnTo>
                  <a:pt x="2520" y="204"/>
                </a:lnTo>
                <a:lnTo>
                  <a:pt x="2505" y="209"/>
                </a:lnTo>
                <a:lnTo>
                  <a:pt x="2500" y="187"/>
                </a:lnTo>
                <a:lnTo>
                  <a:pt x="2516" y="182"/>
                </a:lnTo>
                <a:lnTo>
                  <a:pt x="2520" y="158"/>
                </a:lnTo>
                <a:lnTo>
                  <a:pt x="2492" y="129"/>
                </a:lnTo>
                <a:lnTo>
                  <a:pt x="2471" y="135"/>
                </a:lnTo>
                <a:lnTo>
                  <a:pt x="2446" y="157"/>
                </a:lnTo>
                <a:lnTo>
                  <a:pt x="2445" y="175"/>
                </a:lnTo>
                <a:lnTo>
                  <a:pt x="2435" y="188"/>
                </a:lnTo>
                <a:lnTo>
                  <a:pt x="2438" y="216"/>
                </a:lnTo>
                <a:lnTo>
                  <a:pt x="2420" y="216"/>
                </a:lnTo>
                <a:lnTo>
                  <a:pt x="2404" y="225"/>
                </a:lnTo>
                <a:lnTo>
                  <a:pt x="2385" y="232"/>
                </a:lnTo>
                <a:lnTo>
                  <a:pt x="2369" y="228"/>
                </a:lnTo>
                <a:lnTo>
                  <a:pt x="2369" y="200"/>
                </a:lnTo>
                <a:lnTo>
                  <a:pt x="2354" y="203"/>
                </a:lnTo>
                <a:lnTo>
                  <a:pt x="2338" y="201"/>
                </a:lnTo>
                <a:lnTo>
                  <a:pt x="2318" y="192"/>
                </a:lnTo>
                <a:lnTo>
                  <a:pt x="2304" y="176"/>
                </a:lnTo>
                <a:lnTo>
                  <a:pt x="2293" y="157"/>
                </a:lnTo>
                <a:lnTo>
                  <a:pt x="2280" y="166"/>
                </a:lnTo>
                <a:lnTo>
                  <a:pt x="2256" y="167"/>
                </a:lnTo>
                <a:lnTo>
                  <a:pt x="2236" y="163"/>
                </a:lnTo>
                <a:lnTo>
                  <a:pt x="2216" y="162"/>
                </a:lnTo>
                <a:lnTo>
                  <a:pt x="2201" y="160"/>
                </a:lnTo>
                <a:lnTo>
                  <a:pt x="2185" y="149"/>
                </a:lnTo>
                <a:lnTo>
                  <a:pt x="2166" y="141"/>
                </a:lnTo>
                <a:lnTo>
                  <a:pt x="2161" y="110"/>
                </a:lnTo>
                <a:lnTo>
                  <a:pt x="2147" y="96"/>
                </a:lnTo>
                <a:lnTo>
                  <a:pt x="2139" y="77"/>
                </a:lnTo>
                <a:lnTo>
                  <a:pt x="2127" y="67"/>
                </a:lnTo>
                <a:lnTo>
                  <a:pt x="2107" y="47"/>
                </a:lnTo>
                <a:lnTo>
                  <a:pt x="2088" y="44"/>
                </a:lnTo>
                <a:lnTo>
                  <a:pt x="2077" y="26"/>
                </a:lnTo>
                <a:lnTo>
                  <a:pt x="2059" y="9"/>
                </a:lnTo>
                <a:lnTo>
                  <a:pt x="2056" y="2"/>
                </a:lnTo>
                <a:lnTo>
                  <a:pt x="2036" y="6"/>
                </a:lnTo>
                <a:lnTo>
                  <a:pt x="2012" y="0"/>
                </a:lnTo>
                <a:lnTo>
                  <a:pt x="1991" y="11"/>
                </a:lnTo>
                <a:lnTo>
                  <a:pt x="1964" y="10"/>
                </a:lnTo>
                <a:lnTo>
                  <a:pt x="1950" y="15"/>
                </a:lnTo>
                <a:lnTo>
                  <a:pt x="1930" y="15"/>
                </a:lnTo>
                <a:lnTo>
                  <a:pt x="1894" y="29"/>
                </a:lnTo>
                <a:lnTo>
                  <a:pt x="1875" y="55"/>
                </a:lnTo>
                <a:lnTo>
                  <a:pt x="1857" y="110"/>
                </a:lnTo>
                <a:lnTo>
                  <a:pt x="1874" y="120"/>
                </a:lnTo>
                <a:lnTo>
                  <a:pt x="1892" y="94"/>
                </a:lnTo>
                <a:lnTo>
                  <a:pt x="1904" y="118"/>
                </a:lnTo>
                <a:lnTo>
                  <a:pt x="1919" y="147"/>
                </a:lnTo>
                <a:lnTo>
                  <a:pt x="1933" y="163"/>
                </a:lnTo>
                <a:lnTo>
                  <a:pt x="1917" y="168"/>
                </a:lnTo>
                <a:lnTo>
                  <a:pt x="1909" y="188"/>
                </a:lnTo>
                <a:lnTo>
                  <a:pt x="1924" y="215"/>
                </a:lnTo>
                <a:lnTo>
                  <a:pt x="1900" y="222"/>
                </a:lnTo>
                <a:lnTo>
                  <a:pt x="1896" y="240"/>
                </a:lnTo>
                <a:lnTo>
                  <a:pt x="1896" y="257"/>
                </a:lnTo>
                <a:lnTo>
                  <a:pt x="1913" y="279"/>
                </a:lnTo>
                <a:lnTo>
                  <a:pt x="1909" y="295"/>
                </a:lnTo>
                <a:lnTo>
                  <a:pt x="1896" y="310"/>
                </a:lnTo>
                <a:lnTo>
                  <a:pt x="1890" y="315"/>
                </a:lnTo>
                <a:lnTo>
                  <a:pt x="1884" y="347"/>
                </a:lnTo>
                <a:lnTo>
                  <a:pt x="1867" y="356"/>
                </a:lnTo>
                <a:lnTo>
                  <a:pt x="1850" y="343"/>
                </a:lnTo>
                <a:lnTo>
                  <a:pt x="1846" y="325"/>
                </a:lnTo>
                <a:lnTo>
                  <a:pt x="1834" y="340"/>
                </a:lnTo>
                <a:lnTo>
                  <a:pt x="1826" y="395"/>
                </a:lnTo>
                <a:lnTo>
                  <a:pt x="1824" y="430"/>
                </a:lnTo>
                <a:lnTo>
                  <a:pt x="1826" y="451"/>
                </a:lnTo>
                <a:lnTo>
                  <a:pt x="1842" y="461"/>
                </a:lnTo>
                <a:lnTo>
                  <a:pt x="1858" y="460"/>
                </a:lnTo>
                <a:lnTo>
                  <a:pt x="1875" y="430"/>
                </a:lnTo>
                <a:lnTo>
                  <a:pt x="1879" y="420"/>
                </a:lnTo>
                <a:lnTo>
                  <a:pt x="1890" y="447"/>
                </a:lnTo>
                <a:lnTo>
                  <a:pt x="1908" y="443"/>
                </a:lnTo>
                <a:lnTo>
                  <a:pt x="1921" y="415"/>
                </a:lnTo>
                <a:lnTo>
                  <a:pt x="1937" y="412"/>
                </a:lnTo>
                <a:lnTo>
                  <a:pt x="1947" y="414"/>
                </a:lnTo>
                <a:lnTo>
                  <a:pt x="1962" y="430"/>
                </a:lnTo>
                <a:lnTo>
                  <a:pt x="1970" y="448"/>
                </a:lnTo>
                <a:lnTo>
                  <a:pt x="1988" y="451"/>
                </a:lnTo>
                <a:lnTo>
                  <a:pt x="2007" y="471"/>
                </a:lnTo>
                <a:lnTo>
                  <a:pt x="1979" y="488"/>
                </a:lnTo>
                <a:lnTo>
                  <a:pt x="1964" y="489"/>
                </a:lnTo>
                <a:lnTo>
                  <a:pt x="1929" y="494"/>
                </a:lnTo>
                <a:lnTo>
                  <a:pt x="1908" y="505"/>
                </a:lnTo>
                <a:lnTo>
                  <a:pt x="1888" y="514"/>
                </a:lnTo>
                <a:lnTo>
                  <a:pt x="1888" y="534"/>
                </a:lnTo>
                <a:lnTo>
                  <a:pt x="1876" y="554"/>
                </a:lnTo>
                <a:lnTo>
                  <a:pt x="1857" y="577"/>
                </a:lnTo>
                <a:lnTo>
                  <a:pt x="1846" y="598"/>
                </a:lnTo>
                <a:lnTo>
                  <a:pt x="1841" y="611"/>
                </a:lnTo>
                <a:lnTo>
                  <a:pt x="1843" y="626"/>
                </a:lnTo>
                <a:lnTo>
                  <a:pt x="1829" y="635"/>
                </a:lnTo>
                <a:lnTo>
                  <a:pt x="1814" y="640"/>
                </a:lnTo>
                <a:lnTo>
                  <a:pt x="1800" y="660"/>
                </a:lnTo>
                <a:lnTo>
                  <a:pt x="1800" y="679"/>
                </a:lnTo>
                <a:lnTo>
                  <a:pt x="1781" y="681"/>
                </a:lnTo>
                <a:lnTo>
                  <a:pt x="1768" y="680"/>
                </a:lnTo>
                <a:lnTo>
                  <a:pt x="1746" y="675"/>
                </a:lnTo>
                <a:lnTo>
                  <a:pt x="1738" y="696"/>
                </a:lnTo>
                <a:lnTo>
                  <a:pt x="1738" y="710"/>
                </a:lnTo>
                <a:lnTo>
                  <a:pt x="1729" y="729"/>
                </a:lnTo>
                <a:lnTo>
                  <a:pt x="1726" y="763"/>
                </a:lnTo>
                <a:lnTo>
                  <a:pt x="1723" y="788"/>
                </a:lnTo>
                <a:lnTo>
                  <a:pt x="1722" y="804"/>
                </a:lnTo>
                <a:lnTo>
                  <a:pt x="1704" y="825"/>
                </a:lnTo>
                <a:lnTo>
                  <a:pt x="1700" y="841"/>
                </a:lnTo>
                <a:lnTo>
                  <a:pt x="1696" y="854"/>
                </a:lnTo>
                <a:lnTo>
                  <a:pt x="1682" y="871"/>
                </a:lnTo>
                <a:lnTo>
                  <a:pt x="1644" y="871"/>
                </a:lnTo>
                <a:lnTo>
                  <a:pt x="1623" y="879"/>
                </a:lnTo>
                <a:lnTo>
                  <a:pt x="1603" y="879"/>
                </a:lnTo>
                <a:lnTo>
                  <a:pt x="1586" y="883"/>
                </a:lnTo>
                <a:lnTo>
                  <a:pt x="1570" y="891"/>
                </a:lnTo>
                <a:lnTo>
                  <a:pt x="1547" y="917"/>
                </a:lnTo>
                <a:lnTo>
                  <a:pt x="1531" y="914"/>
                </a:lnTo>
                <a:lnTo>
                  <a:pt x="1511" y="929"/>
                </a:lnTo>
                <a:lnTo>
                  <a:pt x="1482" y="944"/>
                </a:lnTo>
                <a:lnTo>
                  <a:pt x="1470" y="961"/>
                </a:lnTo>
                <a:lnTo>
                  <a:pt x="1445" y="962"/>
                </a:lnTo>
                <a:lnTo>
                  <a:pt x="1427" y="969"/>
                </a:lnTo>
                <a:lnTo>
                  <a:pt x="1358" y="970"/>
                </a:lnTo>
                <a:lnTo>
                  <a:pt x="1347" y="952"/>
                </a:lnTo>
                <a:lnTo>
                  <a:pt x="1329" y="937"/>
                </a:lnTo>
                <a:lnTo>
                  <a:pt x="1310" y="940"/>
                </a:lnTo>
                <a:lnTo>
                  <a:pt x="1281" y="940"/>
                </a:lnTo>
                <a:lnTo>
                  <a:pt x="1266" y="940"/>
                </a:lnTo>
                <a:lnTo>
                  <a:pt x="1247" y="945"/>
                </a:lnTo>
                <a:lnTo>
                  <a:pt x="1230" y="947"/>
                </a:lnTo>
                <a:lnTo>
                  <a:pt x="1214" y="956"/>
                </a:lnTo>
                <a:lnTo>
                  <a:pt x="1190" y="956"/>
                </a:lnTo>
                <a:lnTo>
                  <a:pt x="1173" y="958"/>
                </a:lnTo>
                <a:lnTo>
                  <a:pt x="1160" y="950"/>
                </a:lnTo>
                <a:lnTo>
                  <a:pt x="1138" y="950"/>
                </a:lnTo>
                <a:lnTo>
                  <a:pt x="1122" y="948"/>
                </a:lnTo>
                <a:lnTo>
                  <a:pt x="1102" y="948"/>
                </a:lnTo>
                <a:lnTo>
                  <a:pt x="1082" y="961"/>
                </a:lnTo>
                <a:lnTo>
                  <a:pt x="1060" y="939"/>
                </a:lnTo>
                <a:lnTo>
                  <a:pt x="1037" y="925"/>
                </a:lnTo>
                <a:lnTo>
                  <a:pt x="1033" y="899"/>
                </a:lnTo>
                <a:lnTo>
                  <a:pt x="1022" y="886"/>
                </a:lnTo>
                <a:lnTo>
                  <a:pt x="1018" y="867"/>
                </a:lnTo>
                <a:lnTo>
                  <a:pt x="999" y="862"/>
                </a:lnTo>
                <a:lnTo>
                  <a:pt x="997" y="841"/>
                </a:lnTo>
                <a:lnTo>
                  <a:pt x="971" y="825"/>
                </a:lnTo>
                <a:lnTo>
                  <a:pt x="925" y="807"/>
                </a:lnTo>
                <a:lnTo>
                  <a:pt x="915" y="807"/>
                </a:lnTo>
                <a:lnTo>
                  <a:pt x="896" y="812"/>
                </a:lnTo>
                <a:lnTo>
                  <a:pt x="874" y="809"/>
                </a:lnTo>
                <a:lnTo>
                  <a:pt x="845" y="788"/>
                </a:lnTo>
                <a:lnTo>
                  <a:pt x="824" y="788"/>
                </a:lnTo>
                <a:lnTo>
                  <a:pt x="820" y="771"/>
                </a:lnTo>
                <a:lnTo>
                  <a:pt x="804" y="747"/>
                </a:lnTo>
                <a:lnTo>
                  <a:pt x="813" y="720"/>
                </a:lnTo>
                <a:lnTo>
                  <a:pt x="813" y="677"/>
                </a:lnTo>
                <a:lnTo>
                  <a:pt x="804" y="660"/>
                </a:lnTo>
                <a:lnTo>
                  <a:pt x="788" y="648"/>
                </a:lnTo>
                <a:lnTo>
                  <a:pt x="787" y="634"/>
                </a:lnTo>
                <a:lnTo>
                  <a:pt x="768" y="627"/>
                </a:lnTo>
                <a:lnTo>
                  <a:pt x="750" y="617"/>
                </a:lnTo>
                <a:lnTo>
                  <a:pt x="733" y="600"/>
                </a:lnTo>
                <a:lnTo>
                  <a:pt x="706" y="560"/>
                </a:lnTo>
                <a:lnTo>
                  <a:pt x="688" y="547"/>
                </a:lnTo>
                <a:close/>
              </a:path>
            </a:pathLst>
          </a:custGeom>
          <a:solidFill>
            <a:srgbClr val="FF33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8116" name="Text Box 4">
            <a:extLst>
              <a:ext uri="{FF2B5EF4-FFF2-40B4-BE49-F238E27FC236}">
                <a16:creationId xmlns:a16="http://schemas.microsoft.com/office/drawing/2014/main" id="{9A9C708F-4388-4555-AF87-41B12F1DF2D4}"/>
              </a:ext>
            </a:extLst>
          </p:cNvPr>
          <p:cNvSpPr txBox="1">
            <a:spLocks noChangeArrowheads="1"/>
          </p:cNvSpPr>
          <p:nvPr/>
        </p:nvSpPr>
        <p:spPr bwMode="auto">
          <a:xfrm>
            <a:off x="2438400" y="1447801"/>
            <a:ext cx="3733800" cy="3108325"/>
          </a:xfrm>
          <a:prstGeom prst="rect">
            <a:avLst/>
          </a:prstGeom>
          <a:noFill/>
          <a:ln w="9525">
            <a:noFill/>
            <a:miter lim="800000"/>
            <a:headEnd/>
            <a:tailEnd/>
          </a:ln>
          <a:effectLst/>
        </p:spPr>
        <p:txBody>
          <a:bodyPr>
            <a:spAutoFit/>
          </a:bodyPr>
          <a:lstStyle/>
          <a:p>
            <a:pPr eaLnBrk="0" hangingPunct="0">
              <a:defRPr/>
            </a:pPr>
            <a:r>
              <a:rPr lang="en-US" sz="2800" b="1" i="1" u="sng" dirty="0">
                <a:solidFill>
                  <a:schemeClr val="accent1"/>
                </a:solidFill>
                <a:effectLst>
                  <a:outerShdw blurRad="38100" dist="38100" dir="2700000" algn="tl">
                    <a:srgbClr val="C0C0C0"/>
                  </a:outerShdw>
                </a:effectLst>
              </a:rPr>
              <a:t>Ministers</a:t>
            </a:r>
            <a:r>
              <a:rPr lang="en-US" sz="2800" b="1" i="1" dirty="0">
                <a:solidFill>
                  <a:schemeClr val="accent1"/>
                </a:solidFill>
              </a:rPr>
              <a:t>:</a:t>
            </a:r>
            <a:endParaRPr lang="en-US" sz="2600" b="1" i="1" dirty="0">
              <a:solidFill>
                <a:schemeClr val="accent1"/>
              </a:solidFill>
            </a:endParaRPr>
          </a:p>
          <a:p>
            <a:pPr lvl="1" eaLnBrk="0" hangingPunct="0">
              <a:buFont typeface="Wingdings" pitchFamily="2" charset="2"/>
              <a:buChar char="q"/>
              <a:defRPr/>
            </a:pPr>
            <a:r>
              <a:rPr lang="en-US" b="1" dirty="0"/>
              <a:t> Engages </a:t>
            </a:r>
            <a:r>
              <a:rPr lang="en-US" b="1" u="sng" dirty="0">
                <a:solidFill>
                  <a:srgbClr val="FC0128"/>
                </a:solidFill>
              </a:rPr>
              <a:t>10%</a:t>
            </a:r>
            <a:r>
              <a:rPr lang="en-US" b="1" dirty="0"/>
              <a:t> or more of all adults in church physically in cross-cultural ministry (short-term missions, international student ministry, etc....)</a:t>
            </a:r>
            <a:endParaRPr lang="en-US" u="sng" dirty="0"/>
          </a:p>
        </p:txBody>
      </p:sp>
      <p:graphicFrame>
        <p:nvGraphicFramePr>
          <p:cNvPr id="218117" name="Object 5">
            <a:extLst>
              <a:ext uri="{FF2B5EF4-FFF2-40B4-BE49-F238E27FC236}">
                <a16:creationId xmlns:a16="http://schemas.microsoft.com/office/drawing/2014/main" id="{98428326-55F5-49C9-9DE1-A098C0C792B4}"/>
              </a:ext>
            </a:extLst>
          </p:cNvPr>
          <p:cNvGraphicFramePr>
            <a:graphicFrameLocks noChangeAspect="1"/>
          </p:cNvGraphicFramePr>
          <p:nvPr/>
        </p:nvGraphicFramePr>
        <p:xfrm>
          <a:off x="4906963" y="4724401"/>
          <a:ext cx="933450" cy="1654175"/>
        </p:xfrm>
        <a:graphic>
          <a:graphicData uri="http://schemas.openxmlformats.org/presentationml/2006/ole">
            <mc:AlternateContent xmlns:mc="http://schemas.openxmlformats.org/markup-compatibility/2006">
              <mc:Choice xmlns:v="urn:schemas-microsoft-com:vml" Requires="v">
                <p:oleObj spid="_x0000_s5127" name="Clip" r:id="rId5" imgW="2220120" imgH="3935520" progId="MS_ClipArt_Gallery.2">
                  <p:embed/>
                </p:oleObj>
              </mc:Choice>
              <mc:Fallback>
                <p:oleObj name="Clip" r:id="rId5" imgW="2220120" imgH="3935520" progId="MS_ClipArt_Gallery.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963" y="4724401"/>
                        <a:ext cx="933450" cy="165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8118" name="Text Box 6">
            <a:extLst>
              <a:ext uri="{FF2B5EF4-FFF2-40B4-BE49-F238E27FC236}">
                <a16:creationId xmlns:a16="http://schemas.microsoft.com/office/drawing/2014/main" id="{71D58D11-DC48-4FA2-AF42-22B0E1B97E4F}"/>
              </a:ext>
            </a:extLst>
          </p:cNvPr>
          <p:cNvSpPr txBox="1">
            <a:spLocks noChangeArrowheads="1"/>
          </p:cNvSpPr>
          <p:nvPr/>
        </p:nvSpPr>
        <p:spPr bwMode="auto">
          <a:xfrm>
            <a:off x="6553200" y="1452564"/>
            <a:ext cx="3429000" cy="3108325"/>
          </a:xfrm>
          <a:prstGeom prst="rect">
            <a:avLst/>
          </a:prstGeom>
          <a:noFill/>
          <a:ln w="9525">
            <a:noFill/>
            <a:miter lim="800000"/>
            <a:headEnd/>
            <a:tailEnd/>
          </a:ln>
          <a:effectLst/>
        </p:spPr>
        <p:txBody>
          <a:bodyPr>
            <a:spAutoFit/>
          </a:bodyPr>
          <a:lstStyle/>
          <a:p>
            <a:pPr eaLnBrk="0" hangingPunct="0">
              <a:defRPr/>
            </a:pPr>
            <a:r>
              <a:rPr lang="en-US" sz="2800" b="1" i="1" u="sng" dirty="0">
                <a:solidFill>
                  <a:schemeClr val="accent1"/>
                </a:solidFill>
                <a:effectLst>
                  <a:outerShdw blurRad="38100" dist="38100" dir="2700000" algn="tl">
                    <a:srgbClr val="C0C0C0"/>
                  </a:outerShdw>
                </a:effectLst>
              </a:rPr>
              <a:t>Sends</a:t>
            </a:r>
            <a:r>
              <a:rPr lang="en-US" sz="2800" b="1" i="1" dirty="0">
                <a:solidFill>
                  <a:schemeClr val="accent1"/>
                </a:solidFill>
              </a:rPr>
              <a:t>:</a:t>
            </a:r>
            <a:r>
              <a:rPr lang="en-US" b="1" dirty="0"/>
              <a:t> 	</a:t>
            </a:r>
          </a:p>
          <a:p>
            <a:pPr eaLnBrk="0" hangingPunct="0">
              <a:buClr>
                <a:schemeClr val="tx1"/>
              </a:buClr>
              <a:buFont typeface="Wingdings" pitchFamily="2" charset="2"/>
              <a:buChar char="q"/>
              <a:defRPr/>
            </a:pPr>
            <a:r>
              <a:rPr lang="en-US" b="1" u="sng" dirty="0">
                <a:solidFill>
                  <a:srgbClr val="FC0128"/>
                </a:solidFill>
              </a:rPr>
              <a:t> 1%</a:t>
            </a:r>
            <a:r>
              <a:rPr lang="en-US" b="1" dirty="0"/>
              <a:t> or more of adults as career missionaries</a:t>
            </a:r>
          </a:p>
          <a:p>
            <a:pPr eaLnBrk="0" hangingPunct="0">
              <a:buClr>
                <a:schemeClr val="tx1"/>
              </a:buClr>
              <a:buFont typeface="Wingdings" pitchFamily="2" charset="2"/>
              <a:buChar char="q"/>
              <a:defRPr/>
            </a:pPr>
            <a:endParaRPr lang="en-US" b="1" dirty="0"/>
          </a:p>
          <a:p>
            <a:pPr eaLnBrk="0" hangingPunct="0">
              <a:buClr>
                <a:schemeClr val="tx1"/>
              </a:buClr>
              <a:buFont typeface="Wingdings" pitchFamily="2" charset="2"/>
              <a:buChar char="q"/>
              <a:defRPr/>
            </a:pPr>
            <a:r>
              <a:rPr lang="en-US" b="1" dirty="0">
                <a:solidFill>
                  <a:srgbClr val="FC0128"/>
                </a:solidFill>
              </a:rPr>
              <a:t> 1%</a:t>
            </a:r>
            <a:r>
              <a:rPr lang="en-US" b="1" dirty="0"/>
              <a:t> or more of adults as tentmakers, </a:t>
            </a:r>
            <a:br>
              <a:rPr lang="en-US" b="1" dirty="0"/>
            </a:br>
            <a:r>
              <a:rPr lang="en-US" b="1" dirty="0"/>
              <a:t>either in training or deployed to the field.</a:t>
            </a:r>
            <a:endParaRPr lang="en-US" u="sng" dirty="0"/>
          </a:p>
        </p:txBody>
      </p:sp>
      <p:sp>
        <p:nvSpPr>
          <p:cNvPr id="5126" name="Rectangle 6">
            <a:extLst>
              <a:ext uri="{FF2B5EF4-FFF2-40B4-BE49-F238E27FC236}">
                <a16:creationId xmlns:a16="http://schemas.microsoft.com/office/drawing/2014/main" id="{81FB82ED-69BC-463F-8554-2C375A4E05A8}"/>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A MOBILIZED CHURCH</a:t>
            </a:r>
          </a:p>
        </p:txBody>
      </p:sp>
    </p:spTree>
    <p:custDataLst>
      <p:tags r:id="rId2"/>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8F6FFF38-43D7-4108-973F-3C9725DD1C42}"/>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A MOBILIZED CHURCH</a:t>
            </a:r>
          </a:p>
        </p:txBody>
      </p:sp>
      <p:sp>
        <p:nvSpPr>
          <p:cNvPr id="23555" name="TextBox 6">
            <a:extLst>
              <a:ext uri="{FF2B5EF4-FFF2-40B4-BE49-F238E27FC236}">
                <a16:creationId xmlns:a16="http://schemas.microsoft.com/office/drawing/2014/main" id="{D6552990-45CF-4550-9B80-B5AB8253BCED}"/>
              </a:ext>
            </a:extLst>
          </p:cNvPr>
          <p:cNvSpPr txBox="1">
            <a:spLocks noChangeArrowheads="1"/>
          </p:cNvSpPr>
          <p:nvPr/>
        </p:nvSpPr>
        <p:spPr bwMode="auto">
          <a:xfrm>
            <a:off x="1524000" y="1600200"/>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latin typeface="Calibri" panose="020F0502020204030204" pitchFamily="34" charset="0"/>
              </a:rPr>
              <a:t>A </a:t>
            </a:r>
            <a:r>
              <a:rPr lang="en-US" altLang="en-US" sz="3200" b="1" u="sng">
                <a:solidFill>
                  <a:srgbClr val="FF0000"/>
                </a:solidFill>
                <a:latin typeface="Calibri" panose="020F0502020204030204" pitchFamily="34" charset="0"/>
              </a:rPr>
              <a:t>MOBILIZED</a:t>
            </a:r>
            <a:r>
              <a:rPr lang="en-US" altLang="en-US" sz="3200" b="1">
                <a:latin typeface="Calibri" panose="020F0502020204030204" pitchFamily="34" charset="0"/>
              </a:rPr>
              <a:t> church </a:t>
            </a:r>
            <a:r>
              <a:rPr lang="en-US" altLang="en-US" sz="3200" b="1" u="sng">
                <a:solidFill>
                  <a:srgbClr val="FF0000"/>
                </a:solidFill>
                <a:latin typeface="Calibri" panose="020F0502020204030204" pitchFamily="34" charset="0"/>
              </a:rPr>
              <a:t>PERSONALIZES</a:t>
            </a:r>
            <a:r>
              <a:rPr lang="en-US" altLang="en-US" sz="3200" b="1">
                <a:latin typeface="Calibri" panose="020F0502020204030204" pitchFamily="34" charset="0"/>
              </a:rPr>
              <a:t> the Great Commission through Kingdom Expansion! </a:t>
            </a:r>
            <a:endParaRPr lang="en-US" altLang="en-US" sz="3200">
              <a:latin typeface="Calibri" panose="020F0502020204030204" pitchFamily="34" charset="0"/>
            </a:endParaRPr>
          </a:p>
          <a:p>
            <a:pPr algn="ctr" eaLnBrk="1" hangingPunct="1"/>
            <a:endParaRPr lang="en-US" altLang="en-US" sz="3200" b="1">
              <a:latin typeface="Calibri" panose="020F0502020204030204" pitchFamily="34" charset="0"/>
            </a:endParaRPr>
          </a:p>
          <a:p>
            <a:pPr algn="ctr">
              <a:spcBef>
                <a:spcPct val="50000"/>
              </a:spcBef>
            </a:pPr>
            <a:r>
              <a:rPr lang="en-US" altLang="en-US" b="1" i="1"/>
              <a:t>“Therefore go and make disciples of all nations, baptizing them in the name of the Father and of the Son and of the Holy Spirit, and teaching them to obey everything I have commanded you. And surely I am with you always, to the very end of the age.” </a:t>
            </a:r>
            <a:r>
              <a:rPr lang="en-US" altLang="en-US" sz="1600" b="1" i="1"/>
              <a:t>Matt 28:19-20</a:t>
            </a:r>
            <a:endParaRPr lang="en-US" altLang="en-US" sz="3200" b="1">
              <a:latin typeface="Calibri" panose="020F0502020204030204" pitchFamily="34" charset="0"/>
            </a:endParaRPr>
          </a:p>
        </p:txBody>
      </p:sp>
      <p:pic>
        <p:nvPicPr>
          <p:cNvPr id="23556" name="Picture 4" descr="C:\my documents\Clipart\Popular\dove.wmf">
            <a:extLst>
              <a:ext uri="{FF2B5EF4-FFF2-40B4-BE49-F238E27FC236}">
                <a16:creationId xmlns:a16="http://schemas.microsoft.com/office/drawing/2014/main" id="{CA1509E0-D2DD-47FD-90B5-C20988D03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181601"/>
            <a:ext cx="11509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7FB5447-1772-4C7E-A16A-BA68A3660B6B}"/>
              </a:ext>
            </a:extLst>
          </p:cNvPr>
          <p:cNvSpPr>
            <a:spLocks noChangeArrowheads="1"/>
          </p:cNvSpPr>
          <p:nvPr/>
        </p:nvSpPr>
        <p:spPr bwMode="auto">
          <a:xfrm>
            <a:off x="1524000" y="1143000"/>
            <a:ext cx="5888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i="1">
                <a:latin typeface="Calibri" panose="020F0502020204030204" pitchFamily="34" charset="0"/>
              </a:rPr>
              <a:t>The Mission of Discipleship</a:t>
            </a:r>
          </a:p>
        </p:txBody>
      </p:sp>
      <p:grpSp>
        <p:nvGrpSpPr>
          <p:cNvPr id="6148" name="Group 17">
            <a:extLst>
              <a:ext uri="{FF2B5EF4-FFF2-40B4-BE49-F238E27FC236}">
                <a16:creationId xmlns:a16="http://schemas.microsoft.com/office/drawing/2014/main" id="{106386A3-1D9E-4065-AD9B-F0D21DAD5090}"/>
              </a:ext>
            </a:extLst>
          </p:cNvPr>
          <p:cNvGrpSpPr>
            <a:grpSpLocks/>
          </p:cNvGrpSpPr>
          <p:nvPr/>
        </p:nvGrpSpPr>
        <p:grpSpPr bwMode="auto">
          <a:xfrm>
            <a:off x="3860800" y="1946276"/>
            <a:ext cx="5367338" cy="695325"/>
            <a:chOff x="1472" y="1226"/>
            <a:chExt cx="3381" cy="438"/>
          </a:xfrm>
        </p:grpSpPr>
        <p:graphicFrame>
          <p:nvGraphicFramePr>
            <p:cNvPr id="6146" name="Object 2">
              <a:extLst>
                <a:ext uri="{FF2B5EF4-FFF2-40B4-BE49-F238E27FC236}">
                  <a16:creationId xmlns:a16="http://schemas.microsoft.com/office/drawing/2014/main" id="{DEC39A5F-BE15-42F3-9C75-B6A3BABB93EB}"/>
                </a:ext>
              </a:extLst>
            </p:cNvPr>
            <p:cNvGraphicFramePr>
              <a:graphicFrameLocks noChangeAspect="1"/>
            </p:cNvGraphicFramePr>
            <p:nvPr/>
          </p:nvGraphicFramePr>
          <p:xfrm>
            <a:off x="1472" y="1226"/>
            <a:ext cx="832" cy="358"/>
          </p:xfrm>
          <a:graphic>
            <a:graphicData uri="http://schemas.openxmlformats.org/presentationml/2006/ole">
              <mc:AlternateContent xmlns:mc="http://schemas.openxmlformats.org/markup-compatibility/2006">
                <mc:Choice xmlns:v="urn:schemas-microsoft-com:vml" Requires="v">
                  <p:oleObj spid="_x0000_s6169" name="Clip" r:id="rId5" imgW="1035720" imgH="504720" progId="MS_ClipArt_Gallery.2">
                    <p:embed/>
                  </p:oleObj>
                </mc:Choice>
                <mc:Fallback>
                  <p:oleObj name="Clip" r:id="rId5" imgW="1035720" imgH="504720" progId="MS_ClipArt_Gallery.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2" y="1226"/>
                          <a:ext cx="832" cy="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8" name="Rectangle 4">
              <a:extLst>
                <a:ext uri="{FF2B5EF4-FFF2-40B4-BE49-F238E27FC236}">
                  <a16:creationId xmlns:a16="http://schemas.microsoft.com/office/drawing/2014/main" id="{DA515078-00CE-4F2A-B6D9-3210B8DBC046}"/>
                </a:ext>
              </a:extLst>
            </p:cNvPr>
            <p:cNvSpPr>
              <a:spLocks noChangeArrowheads="1"/>
            </p:cNvSpPr>
            <p:nvPr/>
          </p:nvSpPr>
          <p:spPr bwMode="auto">
            <a:xfrm>
              <a:off x="2752" y="1296"/>
              <a:ext cx="210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u="sng">
                  <a:latin typeface="Calibri" panose="020F0502020204030204" pitchFamily="34" charset="0"/>
                </a:rPr>
                <a:t>Matthew 28:18-20</a:t>
              </a:r>
            </a:p>
          </p:txBody>
        </p:sp>
      </p:grpSp>
      <p:grpSp>
        <p:nvGrpSpPr>
          <p:cNvPr id="6149" name="Group 18">
            <a:extLst>
              <a:ext uri="{FF2B5EF4-FFF2-40B4-BE49-F238E27FC236}">
                <a16:creationId xmlns:a16="http://schemas.microsoft.com/office/drawing/2014/main" id="{5224E1B0-11FC-472D-AC3C-4F4F4D971BE4}"/>
              </a:ext>
            </a:extLst>
          </p:cNvPr>
          <p:cNvGrpSpPr>
            <a:grpSpLocks/>
          </p:cNvGrpSpPr>
          <p:nvPr/>
        </p:nvGrpSpPr>
        <p:grpSpPr bwMode="auto">
          <a:xfrm>
            <a:off x="2230438" y="2590800"/>
            <a:ext cx="8437562" cy="635000"/>
            <a:chOff x="445" y="1632"/>
            <a:chExt cx="5315" cy="400"/>
          </a:xfrm>
        </p:grpSpPr>
        <p:sp>
          <p:nvSpPr>
            <p:cNvPr id="6166" name="Rectangle 5">
              <a:extLst>
                <a:ext uri="{FF2B5EF4-FFF2-40B4-BE49-F238E27FC236}">
                  <a16:creationId xmlns:a16="http://schemas.microsoft.com/office/drawing/2014/main" id="{053645B1-52C1-4028-A1DD-D8E0B9A1F05D}"/>
                </a:ext>
              </a:extLst>
            </p:cNvPr>
            <p:cNvSpPr>
              <a:spLocks noChangeArrowheads="1"/>
            </p:cNvSpPr>
            <p:nvPr/>
          </p:nvSpPr>
          <p:spPr bwMode="auto">
            <a:xfrm>
              <a:off x="445" y="1664"/>
              <a:ext cx="2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q"/>
              </a:pPr>
              <a:r>
                <a:rPr lang="en-US" altLang="en-US" sz="3200" b="1">
                  <a:latin typeface="Calibri" panose="020F0502020204030204" pitchFamily="34" charset="0"/>
                </a:rPr>
                <a:t> Go, “having gone”</a:t>
              </a:r>
            </a:p>
          </p:txBody>
        </p:sp>
        <p:sp>
          <p:nvSpPr>
            <p:cNvPr id="6167" name="Rectangle 7">
              <a:extLst>
                <a:ext uri="{FF2B5EF4-FFF2-40B4-BE49-F238E27FC236}">
                  <a16:creationId xmlns:a16="http://schemas.microsoft.com/office/drawing/2014/main" id="{C7A48D10-539A-45F4-AEA5-EE301161EBC5}"/>
                </a:ext>
              </a:extLst>
            </p:cNvPr>
            <p:cNvSpPr>
              <a:spLocks noChangeArrowheads="1"/>
            </p:cNvSpPr>
            <p:nvPr/>
          </p:nvSpPr>
          <p:spPr bwMode="auto">
            <a:xfrm>
              <a:off x="4391" y="1632"/>
              <a:ext cx="136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chemeClr val="accent2"/>
                  </a:solidFill>
                  <a:latin typeface="Calibri" panose="020F0502020204030204" pitchFamily="34" charset="0"/>
                </a:rPr>
                <a:t>Assignment</a:t>
              </a:r>
            </a:p>
          </p:txBody>
        </p:sp>
      </p:grpSp>
      <p:grpSp>
        <p:nvGrpSpPr>
          <p:cNvPr id="6150" name="Group 19">
            <a:extLst>
              <a:ext uri="{FF2B5EF4-FFF2-40B4-BE49-F238E27FC236}">
                <a16:creationId xmlns:a16="http://schemas.microsoft.com/office/drawing/2014/main" id="{BD8A3935-86AC-4F85-8680-B6AA4B064195}"/>
              </a:ext>
            </a:extLst>
          </p:cNvPr>
          <p:cNvGrpSpPr>
            <a:grpSpLocks/>
          </p:cNvGrpSpPr>
          <p:nvPr/>
        </p:nvGrpSpPr>
        <p:grpSpPr bwMode="auto">
          <a:xfrm>
            <a:off x="2230439" y="3175000"/>
            <a:ext cx="7223125" cy="584200"/>
            <a:chOff x="909" y="1968"/>
            <a:chExt cx="4550" cy="368"/>
          </a:xfrm>
        </p:grpSpPr>
        <p:sp>
          <p:nvSpPr>
            <p:cNvPr id="6164" name="Rectangle 6">
              <a:extLst>
                <a:ext uri="{FF2B5EF4-FFF2-40B4-BE49-F238E27FC236}">
                  <a16:creationId xmlns:a16="http://schemas.microsoft.com/office/drawing/2014/main" id="{03CF9C7A-942E-4667-8724-73F9369F2442}"/>
                </a:ext>
              </a:extLst>
            </p:cNvPr>
            <p:cNvSpPr>
              <a:spLocks noChangeArrowheads="1"/>
            </p:cNvSpPr>
            <p:nvPr/>
          </p:nvSpPr>
          <p:spPr bwMode="auto">
            <a:xfrm>
              <a:off x="909" y="1968"/>
              <a:ext cx="349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q"/>
              </a:pPr>
              <a:r>
                <a:rPr lang="en-US" altLang="en-US" sz="3200" b="1">
                  <a:latin typeface="Calibri" panose="020F0502020204030204" pitchFamily="34" charset="0"/>
                </a:rPr>
                <a:t> Make disciples - (Imperative)</a:t>
              </a:r>
              <a:endParaRPr lang="en-US" altLang="en-US" sz="3200" b="1" u="sng">
                <a:latin typeface="Calibri" panose="020F0502020204030204" pitchFamily="34" charset="0"/>
              </a:endParaRPr>
            </a:p>
          </p:txBody>
        </p:sp>
        <p:sp>
          <p:nvSpPr>
            <p:cNvPr id="6165" name="Rectangle 8">
              <a:extLst>
                <a:ext uri="{FF2B5EF4-FFF2-40B4-BE49-F238E27FC236}">
                  <a16:creationId xmlns:a16="http://schemas.microsoft.com/office/drawing/2014/main" id="{9AB4E87B-2F8A-4752-A872-BB8DA62EBCB8}"/>
                </a:ext>
              </a:extLst>
            </p:cNvPr>
            <p:cNvSpPr>
              <a:spLocks noChangeArrowheads="1"/>
            </p:cNvSpPr>
            <p:nvPr/>
          </p:nvSpPr>
          <p:spPr bwMode="auto">
            <a:xfrm>
              <a:off x="4880" y="1968"/>
              <a:ext cx="57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u="sng">
                  <a:solidFill>
                    <a:srgbClr val="FC0128"/>
                  </a:solidFill>
                  <a:latin typeface="Calibri" panose="020F0502020204030204" pitchFamily="34" charset="0"/>
                </a:rPr>
                <a:t>Task</a:t>
              </a:r>
            </a:p>
          </p:txBody>
        </p:sp>
      </p:grpSp>
      <p:grpSp>
        <p:nvGrpSpPr>
          <p:cNvPr id="6151" name="Group 20">
            <a:extLst>
              <a:ext uri="{FF2B5EF4-FFF2-40B4-BE49-F238E27FC236}">
                <a16:creationId xmlns:a16="http://schemas.microsoft.com/office/drawing/2014/main" id="{F2863ADA-6232-4611-A19A-924FD0D5C574}"/>
              </a:ext>
            </a:extLst>
          </p:cNvPr>
          <p:cNvGrpSpPr>
            <a:grpSpLocks/>
          </p:cNvGrpSpPr>
          <p:nvPr/>
        </p:nvGrpSpPr>
        <p:grpSpPr bwMode="auto">
          <a:xfrm>
            <a:off x="2230439" y="3733800"/>
            <a:ext cx="7540625" cy="584200"/>
            <a:chOff x="445" y="2352"/>
            <a:chExt cx="4749" cy="368"/>
          </a:xfrm>
        </p:grpSpPr>
        <p:sp>
          <p:nvSpPr>
            <p:cNvPr id="6162" name="Rectangle 9">
              <a:extLst>
                <a:ext uri="{FF2B5EF4-FFF2-40B4-BE49-F238E27FC236}">
                  <a16:creationId xmlns:a16="http://schemas.microsoft.com/office/drawing/2014/main" id="{642C7AEA-E1E7-471E-81F7-7CECA0324D7A}"/>
                </a:ext>
              </a:extLst>
            </p:cNvPr>
            <p:cNvSpPr>
              <a:spLocks noChangeArrowheads="1"/>
            </p:cNvSpPr>
            <p:nvPr/>
          </p:nvSpPr>
          <p:spPr bwMode="auto">
            <a:xfrm>
              <a:off x="445" y="2352"/>
              <a:ext cx="25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q"/>
              </a:pPr>
              <a:r>
                <a:rPr lang="en-US" altLang="en-US" sz="3200" b="1">
                  <a:latin typeface="Calibri" panose="020F0502020204030204" pitchFamily="34" charset="0"/>
                </a:rPr>
                <a:t> Of all nations, ethne</a:t>
              </a:r>
            </a:p>
          </p:txBody>
        </p:sp>
        <p:sp>
          <p:nvSpPr>
            <p:cNvPr id="6163" name="Rectangle 10">
              <a:extLst>
                <a:ext uri="{FF2B5EF4-FFF2-40B4-BE49-F238E27FC236}">
                  <a16:creationId xmlns:a16="http://schemas.microsoft.com/office/drawing/2014/main" id="{92A37CAA-5C9C-4DE2-BDE9-0AF2238365A5}"/>
                </a:ext>
              </a:extLst>
            </p:cNvPr>
            <p:cNvSpPr>
              <a:spLocks noChangeArrowheads="1"/>
            </p:cNvSpPr>
            <p:nvPr/>
          </p:nvSpPr>
          <p:spPr bwMode="auto">
            <a:xfrm>
              <a:off x="4415" y="2352"/>
              <a:ext cx="77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chemeClr val="accent2"/>
                  </a:solidFill>
                  <a:latin typeface="Calibri" panose="020F0502020204030204" pitchFamily="34" charset="0"/>
                </a:rPr>
                <a:t>Target</a:t>
              </a:r>
            </a:p>
          </p:txBody>
        </p:sp>
      </p:grpSp>
      <p:grpSp>
        <p:nvGrpSpPr>
          <p:cNvPr id="6152" name="Group 21">
            <a:extLst>
              <a:ext uri="{FF2B5EF4-FFF2-40B4-BE49-F238E27FC236}">
                <a16:creationId xmlns:a16="http://schemas.microsoft.com/office/drawing/2014/main" id="{7743E301-7C42-4C74-9BE6-A3AFACA1823D}"/>
              </a:ext>
            </a:extLst>
          </p:cNvPr>
          <p:cNvGrpSpPr>
            <a:grpSpLocks/>
          </p:cNvGrpSpPr>
          <p:nvPr/>
        </p:nvGrpSpPr>
        <p:grpSpPr bwMode="auto">
          <a:xfrm>
            <a:off x="2235201" y="4318000"/>
            <a:ext cx="7378939" cy="609600"/>
            <a:chOff x="448" y="2720"/>
            <a:chExt cx="4050" cy="384"/>
          </a:xfrm>
        </p:grpSpPr>
        <p:sp>
          <p:nvSpPr>
            <p:cNvPr id="6160" name="Rectangle 11">
              <a:extLst>
                <a:ext uri="{FF2B5EF4-FFF2-40B4-BE49-F238E27FC236}">
                  <a16:creationId xmlns:a16="http://schemas.microsoft.com/office/drawing/2014/main" id="{AA9D9067-8DD2-43CA-8370-DF39EFD06BEC}"/>
                </a:ext>
              </a:extLst>
            </p:cNvPr>
            <p:cNvSpPr>
              <a:spLocks noChangeArrowheads="1"/>
            </p:cNvSpPr>
            <p:nvPr/>
          </p:nvSpPr>
          <p:spPr bwMode="auto">
            <a:xfrm>
              <a:off x="448" y="2720"/>
              <a:ext cx="20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q"/>
              </a:pPr>
              <a:r>
                <a:rPr lang="en-US" altLang="en-US" sz="3200" b="1">
                  <a:latin typeface="Calibri" panose="020F0502020204030204" pitchFamily="34" charset="0"/>
                </a:rPr>
                <a:t> Baptize</a:t>
              </a:r>
            </a:p>
          </p:txBody>
        </p:sp>
        <p:sp>
          <p:nvSpPr>
            <p:cNvPr id="6161" name="Rectangle 12">
              <a:extLst>
                <a:ext uri="{FF2B5EF4-FFF2-40B4-BE49-F238E27FC236}">
                  <a16:creationId xmlns:a16="http://schemas.microsoft.com/office/drawing/2014/main" id="{A9DF2166-AF20-4890-A516-697DF2595770}"/>
                </a:ext>
              </a:extLst>
            </p:cNvPr>
            <p:cNvSpPr>
              <a:spLocks noChangeArrowheads="1"/>
            </p:cNvSpPr>
            <p:nvPr/>
          </p:nvSpPr>
          <p:spPr bwMode="auto">
            <a:xfrm>
              <a:off x="3905" y="2736"/>
              <a:ext cx="5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chemeClr val="accent2"/>
                  </a:solidFill>
                  <a:latin typeface="Calibri" panose="020F0502020204030204" pitchFamily="34" charset="0"/>
                </a:rPr>
                <a:t>Tasks</a:t>
              </a:r>
            </a:p>
          </p:txBody>
        </p:sp>
      </p:grpSp>
      <p:grpSp>
        <p:nvGrpSpPr>
          <p:cNvPr id="6153" name="Group 22">
            <a:extLst>
              <a:ext uri="{FF2B5EF4-FFF2-40B4-BE49-F238E27FC236}">
                <a16:creationId xmlns:a16="http://schemas.microsoft.com/office/drawing/2014/main" id="{637751A5-D984-4B7B-97F7-D412577514FF}"/>
              </a:ext>
            </a:extLst>
          </p:cNvPr>
          <p:cNvGrpSpPr>
            <a:grpSpLocks/>
          </p:cNvGrpSpPr>
          <p:nvPr/>
        </p:nvGrpSpPr>
        <p:grpSpPr bwMode="auto">
          <a:xfrm>
            <a:off x="2235200" y="4953001"/>
            <a:ext cx="7478714" cy="584462"/>
            <a:chOff x="944" y="3120"/>
            <a:chExt cx="3819" cy="651"/>
          </a:xfrm>
        </p:grpSpPr>
        <p:sp>
          <p:nvSpPr>
            <p:cNvPr id="6158" name="Rectangle 13">
              <a:extLst>
                <a:ext uri="{FF2B5EF4-FFF2-40B4-BE49-F238E27FC236}">
                  <a16:creationId xmlns:a16="http://schemas.microsoft.com/office/drawing/2014/main" id="{FE21B091-7B9F-4567-855B-A3A8248B5DA8}"/>
                </a:ext>
              </a:extLst>
            </p:cNvPr>
            <p:cNvSpPr>
              <a:spLocks noChangeArrowheads="1"/>
            </p:cNvSpPr>
            <p:nvPr/>
          </p:nvSpPr>
          <p:spPr bwMode="auto">
            <a:xfrm>
              <a:off x="944" y="3120"/>
              <a:ext cx="3136"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q"/>
              </a:pPr>
              <a:r>
                <a:rPr lang="en-US" altLang="en-US" sz="3200" b="1">
                  <a:latin typeface="Calibri" panose="020F0502020204030204" pitchFamily="34" charset="0"/>
                </a:rPr>
                <a:t> To obey everything commanded</a:t>
              </a:r>
            </a:p>
          </p:txBody>
        </p:sp>
        <p:sp>
          <p:nvSpPr>
            <p:cNvPr id="6159" name="Rectangle 14">
              <a:extLst>
                <a:ext uri="{FF2B5EF4-FFF2-40B4-BE49-F238E27FC236}">
                  <a16:creationId xmlns:a16="http://schemas.microsoft.com/office/drawing/2014/main" id="{037FD28B-9EF2-412E-AC03-822D4387260F}"/>
                </a:ext>
              </a:extLst>
            </p:cNvPr>
            <p:cNvSpPr>
              <a:spLocks noChangeArrowheads="1"/>
            </p:cNvSpPr>
            <p:nvPr/>
          </p:nvSpPr>
          <p:spPr bwMode="auto">
            <a:xfrm>
              <a:off x="4174" y="3120"/>
              <a:ext cx="58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u="sng">
                  <a:solidFill>
                    <a:srgbClr val="FC0128"/>
                  </a:solidFill>
                  <a:latin typeface="Calibri" panose="020F0502020204030204" pitchFamily="34" charset="0"/>
                </a:rPr>
                <a:t>Teach</a:t>
              </a:r>
            </a:p>
          </p:txBody>
        </p:sp>
      </p:grpSp>
      <p:grpSp>
        <p:nvGrpSpPr>
          <p:cNvPr id="6154" name="Group 23">
            <a:extLst>
              <a:ext uri="{FF2B5EF4-FFF2-40B4-BE49-F238E27FC236}">
                <a16:creationId xmlns:a16="http://schemas.microsoft.com/office/drawing/2014/main" id="{BD916564-B7E1-47B9-BA31-C469C36B74E9}"/>
              </a:ext>
            </a:extLst>
          </p:cNvPr>
          <p:cNvGrpSpPr>
            <a:grpSpLocks/>
          </p:cNvGrpSpPr>
          <p:nvPr/>
        </p:nvGrpSpPr>
        <p:grpSpPr bwMode="auto">
          <a:xfrm>
            <a:off x="2235200" y="5562600"/>
            <a:ext cx="7945438" cy="584200"/>
            <a:chOff x="448" y="3504"/>
            <a:chExt cx="5005" cy="368"/>
          </a:xfrm>
        </p:grpSpPr>
        <p:sp>
          <p:nvSpPr>
            <p:cNvPr id="6156" name="Rectangle 15">
              <a:extLst>
                <a:ext uri="{FF2B5EF4-FFF2-40B4-BE49-F238E27FC236}">
                  <a16:creationId xmlns:a16="http://schemas.microsoft.com/office/drawing/2014/main" id="{655FE6D2-0CC3-4A47-B7DD-4877DEE59563}"/>
                </a:ext>
              </a:extLst>
            </p:cNvPr>
            <p:cNvSpPr>
              <a:spLocks noChangeArrowheads="1"/>
            </p:cNvSpPr>
            <p:nvPr/>
          </p:nvSpPr>
          <p:spPr bwMode="auto">
            <a:xfrm>
              <a:off x="448" y="3504"/>
              <a:ext cx="315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q"/>
              </a:pPr>
              <a:r>
                <a:rPr lang="en-US" altLang="en-US" sz="3200" b="1">
                  <a:latin typeface="Calibri" panose="020F0502020204030204" pitchFamily="34" charset="0"/>
                </a:rPr>
                <a:t> I am with you always</a:t>
              </a:r>
              <a:endParaRPr lang="en-US" altLang="en-US" sz="3200" b="1" u="sng">
                <a:latin typeface="Calibri" panose="020F0502020204030204" pitchFamily="34" charset="0"/>
              </a:endParaRPr>
            </a:p>
          </p:txBody>
        </p:sp>
        <p:sp>
          <p:nvSpPr>
            <p:cNvPr id="6157" name="Rectangle 16">
              <a:extLst>
                <a:ext uri="{FF2B5EF4-FFF2-40B4-BE49-F238E27FC236}">
                  <a16:creationId xmlns:a16="http://schemas.microsoft.com/office/drawing/2014/main" id="{8DF9D103-4580-40C4-BC0E-513FB59C24FE}"/>
                </a:ext>
              </a:extLst>
            </p:cNvPr>
            <p:cNvSpPr>
              <a:spLocks noChangeArrowheads="1"/>
            </p:cNvSpPr>
            <p:nvPr/>
          </p:nvSpPr>
          <p:spPr bwMode="auto">
            <a:xfrm>
              <a:off x="4464" y="3504"/>
              <a:ext cx="98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chemeClr val="accent2"/>
                  </a:solidFill>
                  <a:latin typeface="Calibri" panose="020F0502020204030204" pitchFamily="34" charset="0"/>
                </a:rPr>
                <a:t>Promise</a:t>
              </a:r>
              <a:endParaRPr lang="en-US" altLang="en-US" sz="3200" b="1" u="sng">
                <a:solidFill>
                  <a:srgbClr val="FC0128"/>
                </a:solidFill>
                <a:latin typeface="Calibri" panose="020F0502020204030204" pitchFamily="34" charset="0"/>
              </a:endParaRPr>
            </a:p>
          </p:txBody>
        </p:sp>
      </p:grpSp>
      <p:sp>
        <p:nvSpPr>
          <p:cNvPr id="6155" name="Rectangle 23">
            <a:extLst>
              <a:ext uri="{FF2B5EF4-FFF2-40B4-BE49-F238E27FC236}">
                <a16:creationId xmlns:a16="http://schemas.microsoft.com/office/drawing/2014/main" id="{9610959A-7237-4651-BE9F-12FA92E2BF4C}"/>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KINGDOM EXPANSION</a:t>
            </a:r>
          </a:p>
        </p:txBody>
      </p:sp>
    </p:spTree>
    <p:custDataLst>
      <p:tags r:id="rId2"/>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2">
            <a:extLst>
              <a:ext uri="{FF2B5EF4-FFF2-40B4-BE49-F238E27FC236}">
                <a16:creationId xmlns:a16="http://schemas.microsoft.com/office/drawing/2014/main" id="{7BDE63F8-278C-4D90-87E1-E0B6899AF936}"/>
              </a:ext>
            </a:extLst>
          </p:cNvPr>
          <p:cNvSpPr>
            <a:spLocks noChangeShapeType="1"/>
          </p:cNvSpPr>
          <p:nvPr/>
        </p:nvSpPr>
        <p:spPr bwMode="auto">
          <a:xfrm>
            <a:off x="5027613" y="2709863"/>
            <a:ext cx="3422650" cy="969962"/>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72" name="Line 3">
            <a:extLst>
              <a:ext uri="{FF2B5EF4-FFF2-40B4-BE49-F238E27FC236}">
                <a16:creationId xmlns:a16="http://schemas.microsoft.com/office/drawing/2014/main" id="{09B96B9A-886C-4BB8-BF69-6A68A256BBE5}"/>
              </a:ext>
            </a:extLst>
          </p:cNvPr>
          <p:cNvSpPr>
            <a:spLocks noChangeShapeType="1"/>
          </p:cNvSpPr>
          <p:nvPr/>
        </p:nvSpPr>
        <p:spPr bwMode="auto">
          <a:xfrm flipV="1">
            <a:off x="4470401" y="4286250"/>
            <a:ext cx="3979863" cy="730250"/>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73" name="Text Box 4">
            <a:extLst>
              <a:ext uri="{FF2B5EF4-FFF2-40B4-BE49-F238E27FC236}">
                <a16:creationId xmlns:a16="http://schemas.microsoft.com/office/drawing/2014/main" id="{401E2BBF-3DF9-460B-AA5E-862BC2EF8A78}"/>
              </a:ext>
            </a:extLst>
          </p:cNvPr>
          <p:cNvSpPr txBox="1">
            <a:spLocks noChangeArrowheads="1"/>
          </p:cNvSpPr>
          <p:nvPr/>
        </p:nvSpPr>
        <p:spPr bwMode="auto">
          <a:xfrm rot="1073809">
            <a:off x="5878513" y="2830513"/>
            <a:ext cx="2889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latin typeface="Calibri" panose="020F0502020204030204" pitchFamily="34" charset="0"/>
              </a:rPr>
              <a:t>Mono-Cultural</a:t>
            </a:r>
          </a:p>
        </p:txBody>
      </p:sp>
      <p:sp>
        <p:nvSpPr>
          <p:cNvPr id="7174" name="Oval 6">
            <a:extLst>
              <a:ext uri="{FF2B5EF4-FFF2-40B4-BE49-F238E27FC236}">
                <a16:creationId xmlns:a16="http://schemas.microsoft.com/office/drawing/2014/main" id="{2A98545F-035F-44B1-B793-7FF617A9D3A5}"/>
              </a:ext>
            </a:extLst>
          </p:cNvPr>
          <p:cNvSpPr>
            <a:spLocks noChangeArrowheads="1"/>
          </p:cNvSpPr>
          <p:nvPr/>
        </p:nvSpPr>
        <p:spPr bwMode="auto">
          <a:xfrm>
            <a:off x="3028951" y="3552875"/>
            <a:ext cx="2322513" cy="649188"/>
          </a:xfrm>
          <a:prstGeom prst="ellipse">
            <a:avLst/>
          </a:prstGeom>
          <a:noFill/>
          <a:ln w="9525">
            <a:solidFill>
              <a:srgbClr val="FF33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5" name="Text Box 7">
            <a:extLst>
              <a:ext uri="{FF2B5EF4-FFF2-40B4-BE49-F238E27FC236}">
                <a16:creationId xmlns:a16="http://schemas.microsoft.com/office/drawing/2014/main" id="{3A3CA110-CECA-447A-93BF-C414FDC5B2E2}"/>
              </a:ext>
            </a:extLst>
          </p:cNvPr>
          <p:cNvSpPr txBox="1">
            <a:spLocks noChangeArrowheads="1"/>
          </p:cNvSpPr>
          <p:nvPr/>
        </p:nvSpPr>
        <p:spPr bwMode="auto">
          <a:xfrm>
            <a:off x="3048000" y="3505201"/>
            <a:ext cx="2362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latin typeface="Calibri" panose="020F0502020204030204" pitchFamily="34" charset="0"/>
              </a:rPr>
              <a:t>Redemption Power</a:t>
            </a:r>
          </a:p>
          <a:p>
            <a:pPr algn="ctr">
              <a:spcBef>
                <a:spcPct val="50000"/>
              </a:spcBef>
            </a:pPr>
            <a:r>
              <a:rPr lang="en-US" altLang="en-US" sz="1800" b="1">
                <a:latin typeface="Calibri" panose="020F0502020204030204" pitchFamily="34" charset="0"/>
              </a:rPr>
              <a:t>Revelation</a:t>
            </a:r>
          </a:p>
        </p:txBody>
      </p:sp>
      <p:sp>
        <p:nvSpPr>
          <p:cNvPr id="7176" name="Oval 8">
            <a:extLst>
              <a:ext uri="{FF2B5EF4-FFF2-40B4-BE49-F238E27FC236}">
                <a16:creationId xmlns:a16="http://schemas.microsoft.com/office/drawing/2014/main" id="{87AF34E9-AFC1-45B9-889F-386B0FF1FD25}"/>
              </a:ext>
            </a:extLst>
          </p:cNvPr>
          <p:cNvSpPr>
            <a:spLocks noChangeArrowheads="1"/>
          </p:cNvSpPr>
          <p:nvPr/>
        </p:nvSpPr>
        <p:spPr bwMode="auto">
          <a:xfrm>
            <a:off x="1930400" y="3494931"/>
            <a:ext cx="4256088" cy="649188"/>
          </a:xfrm>
          <a:prstGeom prst="ellipse">
            <a:avLst/>
          </a:prstGeom>
          <a:noFill/>
          <a:ln w="9525">
            <a:solidFill>
              <a:srgbClr val="FF33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7" name="Line 9">
            <a:extLst>
              <a:ext uri="{FF2B5EF4-FFF2-40B4-BE49-F238E27FC236}">
                <a16:creationId xmlns:a16="http://schemas.microsoft.com/office/drawing/2014/main" id="{E419F10F-40D5-4BC6-8352-0AD4DBF1E97C}"/>
              </a:ext>
            </a:extLst>
          </p:cNvPr>
          <p:cNvSpPr>
            <a:spLocks noChangeShapeType="1"/>
          </p:cNvSpPr>
          <p:nvPr/>
        </p:nvSpPr>
        <p:spPr bwMode="auto">
          <a:xfrm flipV="1">
            <a:off x="4017963" y="2647951"/>
            <a:ext cx="0" cy="639763"/>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178" name="Line 10">
            <a:extLst>
              <a:ext uri="{FF2B5EF4-FFF2-40B4-BE49-F238E27FC236}">
                <a16:creationId xmlns:a16="http://schemas.microsoft.com/office/drawing/2014/main" id="{E424CE81-3646-4983-99EB-6140C5CD6199}"/>
              </a:ext>
            </a:extLst>
          </p:cNvPr>
          <p:cNvSpPr>
            <a:spLocks noChangeShapeType="1"/>
          </p:cNvSpPr>
          <p:nvPr/>
        </p:nvSpPr>
        <p:spPr bwMode="auto">
          <a:xfrm>
            <a:off x="4103688" y="4418014"/>
            <a:ext cx="0" cy="687387"/>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179" name="Line 11">
            <a:extLst>
              <a:ext uri="{FF2B5EF4-FFF2-40B4-BE49-F238E27FC236}">
                <a16:creationId xmlns:a16="http://schemas.microsoft.com/office/drawing/2014/main" id="{DE4E83D5-B99B-42E6-A95E-D857B2FFAC19}"/>
              </a:ext>
            </a:extLst>
          </p:cNvPr>
          <p:cNvSpPr>
            <a:spLocks noChangeShapeType="1"/>
          </p:cNvSpPr>
          <p:nvPr/>
        </p:nvSpPr>
        <p:spPr bwMode="auto">
          <a:xfrm>
            <a:off x="5410200" y="3827463"/>
            <a:ext cx="776288" cy="0"/>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80" name="Line 12">
            <a:extLst>
              <a:ext uri="{FF2B5EF4-FFF2-40B4-BE49-F238E27FC236}">
                <a16:creationId xmlns:a16="http://schemas.microsoft.com/office/drawing/2014/main" id="{04193974-CECC-429F-AC36-6BE1B7894F60}"/>
              </a:ext>
            </a:extLst>
          </p:cNvPr>
          <p:cNvSpPr>
            <a:spLocks noChangeShapeType="1"/>
          </p:cNvSpPr>
          <p:nvPr/>
        </p:nvSpPr>
        <p:spPr bwMode="auto">
          <a:xfrm flipH="1">
            <a:off x="1930400" y="3827463"/>
            <a:ext cx="1130300" cy="0"/>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81" name="Text Box 13">
            <a:extLst>
              <a:ext uri="{FF2B5EF4-FFF2-40B4-BE49-F238E27FC236}">
                <a16:creationId xmlns:a16="http://schemas.microsoft.com/office/drawing/2014/main" id="{2EF63F25-1B5D-4FD2-9D6D-5747198D7724}"/>
              </a:ext>
            </a:extLst>
          </p:cNvPr>
          <p:cNvSpPr txBox="1">
            <a:spLocks noChangeArrowheads="1"/>
          </p:cNvSpPr>
          <p:nvPr/>
        </p:nvSpPr>
        <p:spPr bwMode="auto">
          <a:xfrm>
            <a:off x="4013200" y="2787650"/>
            <a:ext cx="219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latin typeface="Calibri" panose="020F0502020204030204" pitchFamily="34" charset="0"/>
              </a:rPr>
              <a:t>Spirit - Filled Leadership</a:t>
            </a:r>
          </a:p>
        </p:txBody>
      </p:sp>
      <p:sp>
        <p:nvSpPr>
          <p:cNvPr id="7182" name="Text Box 14">
            <a:extLst>
              <a:ext uri="{FF2B5EF4-FFF2-40B4-BE49-F238E27FC236}">
                <a16:creationId xmlns:a16="http://schemas.microsoft.com/office/drawing/2014/main" id="{21948E1C-9166-42C8-81E9-6BA25C3785FA}"/>
              </a:ext>
            </a:extLst>
          </p:cNvPr>
          <p:cNvSpPr txBox="1">
            <a:spLocks noChangeArrowheads="1"/>
          </p:cNvSpPr>
          <p:nvPr/>
        </p:nvSpPr>
        <p:spPr bwMode="auto">
          <a:xfrm>
            <a:off x="4373564" y="4286250"/>
            <a:ext cx="149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latin typeface="Calibri" panose="020F0502020204030204" pitchFamily="34" charset="0"/>
              </a:rPr>
              <a:t>Edification</a:t>
            </a:r>
          </a:p>
        </p:txBody>
      </p:sp>
      <p:sp>
        <p:nvSpPr>
          <p:cNvPr id="7183" name="Text Box 15">
            <a:extLst>
              <a:ext uri="{FF2B5EF4-FFF2-40B4-BE49-F238E27FC236}">
                <a16:creationId xmlns:a16="http://schemas.microsoft.com/office/drawing/2014/main" id="{3FDE57DA-F591-4597-B469-9D66217F16CF}"/>
              </a:ext>
            </a:extLst>
          </p:cNvPr>
          <p:cNvSpPr txBox="1">
            <a:spLocks noChangeArrowheads="1"/>
          </p:cNvSpPr>
          <p:nvPr/>
        </p:nvSpPr>
        <p:spPr bwMode="auto">
          <a:xfrm>
            <a:off x="1930400" y="4241800"/>
            <a:ext cx="2198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800" b="1">
                <a:latin typeface="Calibri" panose="020F0502020204030204" pitchFamily="34" charset="0"/>
              </a:rPr>
              <a:t>Worship &amp; Intercession</a:t>
            </a:r>
          </a:p>
        </p:txBody>
      </p:sp>
      <p:sp>
        <p:nvSpPr>
          <p:cNvPr id="7184" name="Text Box 16">
            <a:extLst>
              <a:ext uri="{FF2B5EF4-FFF2-40B4-BE49-F238E27FC236}">
                <a16:creationId xmlns:a16="http://schemas.microsoft.com/office/drawing/2014/main" id="{943A35F0-C00B-417D-9040-02689CE5974C}"/>
              </a:ext>
            </a:extLst>
          </p:cNvPr>
          <p:cNvSpPr txBox="1">
            <a:spLocks noChangeArrowheads="1"/>
          </p:cNvSpPr>
          <p:nvPr/>
        </p:nvSpPr>
        <p:spPr bwMode="auto">
          <a:xfrm>
            <a:off x="2173288" y="3138488"/>
            <a:ext cx="201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0000"/>
                </a:solidFill>
                <a:latin typeface="Calibri" panose="020F0502020204030204" pitchFamily="34" charset="0"/>
              </a:rPr>
              <a:t>Fellowship</a:t>
            </a:r>
          </a:p>
        </p:txBody>
      </p:sp>
      <p:sp>
        <p:nvSpPr>
          <p:cNvPr id="7185" name="Text Box 17">
            <a:extLst>
              <a:ext uri="{FF2B5EF4-FFF2-40B4-BE49-F238E27FC236}">
                <a16:creationId xmlns:a16="http://schemas.microsoft.com/office/drawing/2014/main" id="{59576472-C9B9-4D44-B5D2-3A5C77ECD1E8}"/>
              </a:ext>
            </a:extLst>
          </p:cNvPr>
          <p:cNvSpPr txBox="1">
            <a:spLocks noChangeArrowheads="1"/>
          </p:cNvSpPr>
          <p:nvPr/>
        </p:nvSpPr>
        <p:spPr bwMode="auto">
          <a:xfrm>
            <a:off x="6342064" y="3524250"/>
            <a:ext cx="196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u="sng">
                <a:latin typeface="Calibri" panose="020F0502020204030204" pitchFamily="34" charset="0"/>
              </a:rPr>
              <a:t>Mission</a:t>
            </a:r>
            <a:endParaRPr lang="en-US" altLang="en-US" b="1">
              <a:latin typeface="Calibri" panose="020F0502020204030204" pitchFamily="34" charset="0"/>
            </a:endParaRPr>
          </a:p>
        </p:txBody>
      </p:sp>
      <p:graphicFrame>
        <p:nvGraphicFramePr>
          <p:cNvPr id="213010" name="Object 18">
            <a:extLst>
              <a:ext uri="{FF2B5EF4-FFF2-40B4-BE49-F238E27FC236}">
                <a16:creationId xmlns:a16="http://schemas.microsoft.com/office/drawing/2014/main" id="{45AE484C-CBD1-49E2-8AF2-D3013AEA56A6}"/>
              </a:ext>
            </a:extLst>
          </p:cNvPr>
          <p:cNvGraphicFramePr>
            <a:graphicFrameLocks noChangeAspect="1"/>
          </p:cNvGraphicFramePr>
          <p:nvPr/>
        </p:nvGraphicFramePr>
        <p:xfrm>
          <a:off x="8351838" y="3333751"/>
          <a:ext cx="2011362" cy="1484313"/>
        </p:xfrm>
        <a:graphic>
          <a:graphicData uri="http://schemas.openxmlformats.org/presentationml/2006/ole">
            <mc:AlternateContent xmlns:mc="http://schemas.openxmlformats.org/markup-compatibility/2006">
              <mc:Choice xmlns:v="urn:schemas-microsoft-com:vml" Requires="v">
                <p:oleObj spid="_x0000_s7189" name="Clip" r:id="rId5" imgW="3520800" imgH="3497040" progId="MS_ClipArt_Gallery.2">
                  <p:embed/>
                </p:oleObj>
              </mc:Choice>
              <mc:Fallback>
                <p:oleObj name="Clip" r:id="rId5" imgW="3520800" imgH="3497040" progId="MS_ClipArt_Gallery.2">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1838" y="3333751"/>
                        <a:ext cx="2011362" cy="148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Text Box 19">
            <a:extLst>
              <a:ext uri="{FF2B5EF4-FFF2-40B4-BE49-F238E27FC236}">
                <a16:creationId xmlns:a16="http://schemas.microsoft.com/office/drawing/2014/main" id="{A7A20533-B361-44CC-8333-A1D8B234CD9C}"/>
              </a:ext>
            </a:extLst>
          </p:cNvPr>
          <p:cNvSpPr txBox="1">
            <a:spLocks noChangeArrowheads="1"/>
          </p:cNvSpPr>
          <p:nvPr/>
        </p:nvSpPr>
        <p:spPr bwMode="auto">
          <a:xfrm>
            <a:off x="2286000" y="118745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latin typeface="Calibri" panose="020F0502020204030204" pitchFamily="34" charset="0"/>
              </a:rPr>
              <a:t>Model of a Great Commission Church</a:t>
            </a:r>
            <a:endParaRPr lang="en-US" altLang="en-US" sz="3200" b="1" u="sng">
              <a:latin typeface="Calibri" panose="020F0502020204030204" pitchFamily="34" charset="0"/>
            </a:endParaRPr>
          </a:p>
        </p:txBody>
      </p:sp>
      <p:sp>
        <p:nvSpPr>
          <p:cNvPr id="7187" name="Text Box 5">
            <a:extLst>
              <a:ext uri="{FF2B5EF4-FFF2-40B4-BE49-F238E27FC236}">
                <a16:creationId xmlns:a16="http://schemas.microsoft.com/office/drawing/2014/main" id="{C640FD9C-30BD-4358-8B65-340027DDB316}"/>
              </a:ext>
            </a:extLst>
          </p:cNvPr>
          <p:cNvSpPr txBox="1">
            <a:spLocks noChangeArrowheads="1"/>
          </p:cNvSpPr>
          <p:nvPr/>
        </p:nvSpPr>
        <p:spPr bwMode="auto">
          <a:xfrm rot="20935814">
            <a:off x="5851525" y="4057651"/>
            <a:ext cx="2889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latin typeface="Calibri" panose="020F0502020204030204" pitchFamily="34" charset="0"/>
              </a:rPr>
              <a:t>Cross-Cultural</a:t>
            </a:r>
          </a:p>
        </p:txBody>
      </p:sp>
      <p:sp>
        <p:nvSpPr>
          <p:cNvPr id="7188" name="Rectangle 19">
            <a:extLst>
              <a:ext uri="{FF2B5EF4-FFF2-40B4-BE49-F238E27FC236}">
                <a16:creationId xmlns:a16="http://schemas.microsoft.com/office/drawing/2014/main" id="{E85B5FBB-ADA2-4AFB-A37F-3FD7134F9747}"/>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KINGDOM EXPANSION</a:t>
            </a:r>
          </a:p>
        </p:txBody>
      </p:sp>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 Box 3">
            <a:extLst>
              <a:ext uri="{FF2B5EF4-FFF2-40B4-BE49-F238E27FC236}">
                <a16:creationId xmlns:a16="http://schemas.microsoft.com/office/drawing/2014/main" id="{969EC9C1-973C-4868-9223-A5033FBEBC60}"/>
              </a:ext>
            </a:extLst>
          </p:cNvPr>
          <p:cNvSpPr txBox="1">
            <a:spLocks noChangeArrowheads="1"/>
          </p:cNvSpPr>
          <p:nvPr/>
        </p:nvSpPr>
        <p:spPr bwMode="auto">
          <a:xfrm>
            <a:off x="2590800" y="1752600"/>
            <a:ext cx="6781800" cy="641350"/>
          </a:xfrm>
          <a:prstGeom prst="rect">
            <a:avLst/>
          </a:prstGeom>
          <a:noFill/>
          <a:ln w="9525">
            <a:noFill/>
            <a:miter lim="800000"/>
            <a:headEnd/>
            <a:tailEnd/>
          </a:ln>
          <a:effectLst/>
        </p:spPr>
        <p:txBody>
          <a:bodyPr>
            <a:spAutoFit/>
          </a:bodyPr>
          <a:lstStyle/>
          <a:p>
            <a:pPr algn="ctr">
              <a:spcBef>
                <a:spcPct val="50000"/>
              </a:spcBef>
              <a:defRPr/>
            </a:pPr>
            <a:r>
              <a:rPr lang="en-US" sz="3600" dirty="0">
                <a:latin typeface="Calibri" pitchFamily="34" charset="0"/>
              </a:rPr>
              <a:t>A </a:t>
            </a:r>
            <a:r>
              <a:rPr lang="en-US" sz="3600" u="sng" dirty="0">
                <a:solidFill>
                  <a:srgbClr val="FF0000"/>
                </a:solidFill>
                <a:effectLst>
                  <a:outerShdw blurRad="38100" dist="38100" dir="2700000" algn="tl">
                    <a:srgbClr val="C0C0C0"/>
                  </a:outerShdw>
                </a:effectLst>
                <a:latin typeface="Calibri" pitchFamily="34" charset="0"/>
              </a:rPr>
              <a:t>MISSION</a:t>
            </a:r>
            <a:r>
              <a:rPr lang="en-US" sz="3600" dirty="0">
                <a:latin typeface="Calibri" pitchFamily="34" charset="0"/>
              </a:rPr>
              <a:t> Church</a:t>
            </a:r>
          </a:p>
        </p:txBody>
      </p:sp>
      <p:sp>
        <p:nvSpPr>
          <p:cNvPr id="184324" name="Text Box 4">
            <a:extLst>
              <a:ext uri="{FF2B5EF4-FFF2-40B4-BE49-F238E27FC236}">
                <a16:creationId xmlns:a16="http://schemas.microsoft.com/office/drawing/2014/main" id="{B096819F-8FF1-4BC6-9486-BC08E2227A04}"/>
              </a:ext>
            </a:extLst>
          </p:cNvPr>
          <p:cNvSpPr txBox="1">
            <a:spLocks noChangeArrowheads="1"/>
          </p:cNvSpPr>
          <p:nvPr/>
        </p:nvSpPr>
        <p:spPr bwMode="auto">
          <a:xfrm>
            <a:off x="2743200" y="2819400"/>
            <a:ext cx="6781800" cy="641350"/>
          </a:xfrm>
          <a:prstGeom prst="rect">
            <a:avLst/>
          </a:prstGeom>
          <a:noFill/>
          <a:ln w="9525">
            <a:noFill/>
            <a:miter lim="800000"/>
            <a:headEnd/>
            <a:tailEnd/>
          </a:ln>
          <a:effectLst/>
        </p:spPr>
        <p:txBody>
          <a:bodyPr>
            <a:spAutoFit/>
          </a:bodyPr>
          <a:lstStyle/>
          <a:p>
            <a:pPr algn="ctr">
              <a:spcBef>
                <a:spcPct val="50000"/>
              </a:spcBef>
              <a:defRPr/>
            </a:pPr>
            <a:r>
              <a:rPr lang="en-US" sz="3600" dirty="0">
                <a:latin typeface="Calibri" pitchFamily="34" charset="0"/>
              </a:rPr>
              <a:t>A </a:t>
            </a:r>
            <a:r>
              <a:rPr lang="en-US" sz="3600" u="sng" dirty="0">
                <a:solidFill>
                  <a:srgbClr val="FF0000"/>
                </a:solidFill>
                <a:effectLst>
                  <a:outerShdw blurRad="38100" dist="38100" dir="2700000" algn="tl">
                    <a:srgbClr val="C0C0C0"/>
                  </a:outerShdw>
                </a:effectLst>
                <a:latin typeface="Calibri" pitchFamily="34" charset="0"/>
              </a:rPr>
              <a:t>MOBILIZED</a:t>
            </a:r>
            <a:r>
              <a:rPr lang="en-US" sz="3600" dirty="0">
                <a:latin typeface="Calibri" pitchFamily="34" charset="0"/>
              </a:rPr>
              <a:t> Church</a:t>
            </a:r>
          </a:p>
        </p:txBody>
      </p:sp>
      <p:sp>
        <p:nvSpPr>
          <p:cNvPr id="184325" name="Text Box 5">
            <a:extLst>
              <a:ext uri="{FF2B5EF4-FFF2-40B4-BE49-F238E27FC236}">
                <a16:creationId xmlns:a16="http://schemas.microsoft.com/office/drawing/2014/main" id="{045DBE76-4622-4354-AA50-459D1E2836EF}"/>
              </a:ext>
            </a:extLst>
          </p:cNvPr>
          <p:cNvSpPr txBox="1">
            <a:spLocks noChangeArrowheads="1"/>
          </p:cNvSpPr>
          <p:nvPr/>
        </p:nvSpPr>
        <p:spPr bwMode="auto">
          <a:xfrm>
            <a:off x="1828800" y="4356100"/>
            <a:ext cx="8610600" cy="1739900"/>
          </a:xfrm>
          <a:prstGeom prst="rect">
            <a:avLst/>
          </a:prstGeom>
          <a:noFill/>
          <a:ln w="9525">
            <a:noFill/>
            <a:miter lim="800000"/>
            <a:headEnd/>
            <a:tailEnd/>
          </a:ln>
          <a:effectLst/>
        </p:spPr>
        <p:txBody>
          <a:bodyPr>
            <a:spAutoFit/>
          </a:bodyPr>
          <a:lstStyle/>
          <a:p>
            <a:pPr algn="ctr">
              <a:spcBef>
                <a:spcPct val="50000"/>
              </a:spcBef>
              <a:defRPr/>
            </a:pPr>
            <a:r>
              <a:rPr lang="en-US" sz="3600" dirty="0">
                <a:latin typeface="Calibri" pitchFamily="34" charset="0"/>
              </a:rPr>
              <a:t>A church that </a:t>
            </a:r>
            <a:r>
              <a:rPr lang="en-US" sz="3600" u="sng" dirty="0">
                <a:solidFill>
                  <a:srgbClr val="FF0000"/>
                </a:solidFill>
                <a:effectLst>
                  <a:outerShdw blurRad="38100" dist="38100" dir="2700000" algn="tl">
                    <a:srgbClr val="C0C0C0"/>
                  </a:outerShdw>
                </a:effectLst>
                <a:latin typeface="Calibri" pitchFamily="34" charset="0"/>
              </a:rPr>
              <a:t>FOLLOWS</a:t>
            </a:r>
            <a:r>
              <a:rPr lang="en-US" sz="3600" dirty="0">
                <a:latin typeface="Calibri" pitchFamily="34" charset="0"/>
              </a:rPr>
              <a:t> the model of  Jesus Christ, sharing in bringing closure to the  Great Commission!</a:t>
            </a:r>
          </a:p>
        </p:txBody>
      </p:sp>
      <p:sp>
        <p:nvSpPr>
          <p:cNvPr id="1030" name="TextBox 4">
            <a:extLst>
              <a:ext uri="{FF2B5EF4-FFF2-40B4-BE49-F238E27FC236}">
                <a16:creationId xmlns:a16="http://schemas.microsoft.com/office/drawing/2014/main" id="{5F3B4A16-3B4A-4B5E-AD52-DD514FCFF253}"/>
              </a:ext>
            </a:extLst>
          </p:cNvPr>
          <p:cNvSpPr txBox="1">
            <a:spLocks noChangeArrowheads="1"/>
          </p:cNvSpPr>
          <p:nvPr/>
        </p:nvSpPr>
        <p:spPr bwMode="auto">
          <a:xfrm>
            <a:off x="1524000" y="45720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TWENTY-FIRST CENTURY CHURCH</a:t>
            </a:r>
          </a:p>
          <a:p>
            <a:pPr algn="ctr" eaLnBrk="1" hangingPunct="1"/>
            <a:r>
              <a:rPr lang="en-US" altLang="en-US" b="1">
                <a:latin typeface="Calibri" panose="020F0502020204030204" pitchFamily="34" charset="0"/>
              </a:rPr>
              <a:t>IS</a:t>
            </a:r>
          </a:p>
        </p:txBody>
      </p:sp>
      <p:graphicFrame>
        <p:nvGraphicFramePr>
          <p:cNvPr id="1026" name="Object 1024">
            <a:hlinkClick r:id="" action="ppaction://ole?verb=0"/>
            <a:extLst>
              <a:ext uri="{FF2B5EF4-FFF2-40B4-BE49-F238E27FC236}">
                <a16:creationId xmlns:a16="http://schemas.microsoft.com/office/drawing/2014/main" id="{AEE5BE7B-043D-4E2E-AD68-822F6133602C}"/>
              </a:ext>
            </a:extLst>
          </p:cNvPr>
          <p:cNvGraphicFramePr>
            <a:graphicFrameLocks/>
          </p:cNvGraphicFramePr>
          <p:nvPr/>
        </p:nvGraphicFramePr>
        <p:xfrm>
          <a:off x="8953500" y="1196976"/>
          <a:ext cx="1143000" cy="1196975"/>
        </p:xfrm>
        <a:graphic>
          <a:graphicData uri="http://schemas.openxmlformats.org/presentationml/2006/ole">
            <mc:AlternateContent xmlns:mc="http://schemas.openxmlformats.org/markup-compatibility/2006">
              <mc:Choice xmlns:v="urn:schemas-microsoft-com:vml" Requires="v">
                <p:oleObj spid="_x0000_s1031" name="Document" r:id="rId5" imgW="455400" imgH="471240" progId="Word.Document.8">
                  <p:embed/>
                </p:oleObj>
              </mc:Choice>
              <mc:Fallback>
                <p:oleObj name="Document" r:id="rId5" imgW="455400" imgH="471240" progId="Word.Document.8">
                  <p:embed/>
                  <p:pic>
                    <p:nvPicPr>
                      <p:cNvPr id="0" name="Object 10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0" y="1196976"/>
                        <a:ext cx="11430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8" name="WordArt 108">
            <a:extLst>
              <a:ext uri="{FF2B5EF4-FFF2-40B4-BE49-F238E27FC236}">
                <a16:creationId xmlns:a16="http://schemas.microsoft.com/office/drawing/2014/main" id="{746B7E5B-D39D-4BDF-8574-5645C6ACA5E2}"/>
              </a:ext>
            </a:extLst>
          </p:cNvPr>
          <p:cNvSpPr>
            <a:spLocks noChangeArrowheads="1" noChangeShapeType="1" noTextEdit="1"/>
          </p:cNvSpPr>
          <p:nvPr/>
        </p:nvSpPr>
        <p:spPr bwMode="auto">
          <a:xfrm>
            <a:off x="2743200" y="1600200"/>
            <a:ext cx="6629400" cy="3657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21769"/>
              </a:avLst>
            </a:prstTxWarp>
          </a:bodyPr>
          <a:lstStyle/>
          <a:p>
            <a:pPr algn="ctr"/>
            <a:r>
              <a:rPr lang="en-US" sz="3600" kern="10">
                <a:solidFill>
                  <a:srgbClr val="9900CC"/>
                </a:solidFill>
                <a:effectLst>
                  <a:prstShdw prst="shdw17" dist="17961" dir="2700000">
                    <a:srgbClr val="5C007A"/>
                  </a:prstShdw>
                </a:effectLst>
                <a:latin typeface="Impact" panose="020B0806030902050204" pitchFamily="34" charset="0"/>
              </a:rPr>
              <a:t>Changing</a:t>
            </a:r>
          </a:p>
          <a:p>
            <a:pPr algn="ctr"/>
            <a:r>
              <a:rPr lang="en-US" sz="3600" kern="10">
                <a:solidFill>
                  <a:srgbClr val="9900CC"/>
                </a:solidFill>
                <a:effectLst>
                  <a:prstShdw prst="shdw17" dist="17961" dir="2700000">
                    <a:srgbClr val="5C007A"/>
                  </a:prstShdw>
                </a:effectLst>
                <a:latin typeface="Impact" panose="020B0806030902050204" pitchFamily="34" charset="0"/>
              </a:rPr>
              <a:t>A Generation</a:t>
            </a:r>
          </a:p>
          <a:p>
            <a:pPr algn="ctr"/>
            <a:r>
              <a:rPr lang="en-US" sz="3600" kern="10">
                <a:solidFill>
                  <a:srgbClr val="9900CC"/>
                </a:solidFill>
                <a:effectLst>
                  <a:prstShdw prst="shdw17" dist="17961" dir="2700000">
                    <a:srgbClr val="5C007A"/>
                  </a:prstShdw>
                </a:effectLst>
                <a:latin typeface="Impact" panose="020B0806030902050204" pitchFamily="34" charset="0"/>
              </a:rPr>
              <a:t>of Leaders</a:t>
            </a:r>
          </a:p>
        </p:txBody>
      </p:sp>
      <p:sp>
        <p:nvSpPr>
          <p:cNvPr id="24579" name="Rectangle 3">
            <a:extLst>
              <a:ext uri="{FF2B5EF4-FFF2-40B4-BE49-F238E27FC236}">
                <a16:creationId xmlns:a16="http://schemas.microsoft.com/office/drawing/2014/main" id="{1FAA3124-3F41-40CF-8B1A-F2F97D5040EE}"/>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KINGDOM EXPANSION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30828"/>
                                        </p:tgtEl>
                                        <p:attrNameLst>
                                          <p:attrName>style.visibility</p:attrName>
                                        </p:attrNameLst>
                                      </p:cBhvr>
                                      <p:to>
                                        <p:strVal val="visible"/>
                                      </p:to>
                                    </p:set>
                                    <p:anim calcmode="lin" valueType="num">
                                      <p:cBhvr>
                                        <p:cTn id="7" dur="5000" fill="hold"/>
                                        <p:tgtEl>
                                          <p:spTgt spid="30828"/>
                                        </p:tgtEl>
                                        <p:attrNameLst>
                                          <p:attrName>ppt_w</p:attrName>
                                        </p:attrNameLst>
                                      </p:cBhvr>
                                      <p:tavLst>
                                        <p:tav tm="0" fmla="#ppt_w*sin(2.5*pi*$)">
                                          <p:val>
                                            <p:fltVal val="0"/>
                                          </p:val>
                                        </p:tav>
                                        <p:tav tm="100000">
                                          <p:val>
                                            <p:fltVal val="1"/>
                                          </p:val>
                                        </p:tav>
                                      </p:tavLst>
                                    </p:anim>
                                    <p:anim calcmode="lin" valueType="num">
                                      <p:cBhvr>
                                        <p:cTn id="8" dur="5000" fill="hold"/>
                                        <p:tgtEl>
                                          <p:spTgt spid="308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041CF-44CA-47A5-B40B-DC6346FAA055}"/>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CHANGING A GENERATION OF LEADERS</a:t>
            </a:r>
          </a:p>
        </p:txBody>
      </p:sp>
      <p:sp>
        <p:nvSpPr>
          <p:cNvPr id="25603" name="TextBox 6">
            <a:extLst>
              <a:ext uri="{FF2B5EF4-FFF2-40B4-BE49-F238E27FC236}">
                <a16:creationId xmlns:a16="http://schemas.microsoft.com/office/drawing/2014/main" id="{96F51838-E853-47F3-BFF9-8053840FD47D}"/>
              </a:ext>
            </a:extLst>
          </p:cNvPr>
          <p:cNvSpPr txBox="1">
            <a:spLocks noChangeArrowheads="1"/>
          </p:cNvSpPr>
          <p:nvPr/>
        </p:nvSpPr>
        <p:spPr bwMode="auto">
          <a:xfrm>
            <a:off x="1524000" y="1066800"/>
            <a:ext cx="815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The Master Plan of Jesus</a:t>
            </a:r>
          </a:p>
          <a:p>
            <a:pPr eaLnBrk="1" hangingPunct="1"/>
            <a:endParaRPr lang="en-US" altLang="en-US" sz="3200">
              <a:latin typeface="Calibri" panose="020F0502020204030204" pitchFamily="34" charset="0"/>
            </a:endParaRPr>
          </a:p>
          <a:p>
            <a:pPr lvl="1" eaLnBrk="1" hangingPunct="1"/>
            <a:r>
              <a:rPr lang="en-US" altLang="en-US" sz="3200">
                <a:latin typeface="Calibri" panose="020F0502020204030204" pitchFamily="34" charset="0"/>
              </a:rPr>
              <a:t>“When morning came, he called his disciples to him and chose twelve of them, whom he also designated apostles…” </a:t>
            </a:r>
            <a:r>
              <a:rPr lang="en-US" altLang="en-US" sz="2000">
                <a:latin typeface="Calibri" panose="020F0502020204030204" pitchFamily="34" charset="0"/>
              </a:rPr>
              <a:t>(Luke 6:13)</a:t>
            </a:r>
          </a:p>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a:p>
            <a:pPr lvl="1" eaLnBrk="1" hangingPunct="1"/>
            <a:r>
              <a:rPr lang="en-US" altLang="en-US" sz="3200">
                <a:latin typeface="Calibri" panose="020F0502020204030204" pitchFamily="34" charset="0"/>
              </a:rPr>
              <a:t>In ordinary men, Jesus saw the </a:t>
            </a:r>
          </a:p>
          <a:p>
            <a:pPr lvl="1" eaLnBrk="1" hangingPunct="1"/>
            <a:r>
              <a:rPr lang="en-US" altLang="en-US" sz="3200">
                <a:latin typeface="Calibri" panose="020F0502020204030204" pitchFamily="34" charset="0"/>
              </a:rPr>
              <a:t>potential of leadership for the Kingdom.</a:t>
            </a:r>
          </a:p>
        </p:txBody>
      </p:sp>
      <p:pic>
        <p:nvPicPr>
          <p:cNvPr id="25604" name="Picture 9" descr="C:\Program Files\Microsoft Office\Clipart\WebArt\BD10833_.GIF">
            <a:extLst>
              <a:ext uri="{FF2B5EF4-FFF2-40B4-BE49-F238E27FC236}">
                <a16:creationId xmlns:a16="http://schemas.microsoft.com/office/drawing/2014/main" id="{B49346FF-531B-4EE8-8CB0-7D8730F813E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2903538"/>
            <a:ext cx="26733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6A3A5AB2-4D7B-4FE4-8E66-EFE015D768EB}"/>
              </a:ext>
            </a:extLst>
          </p:cNvPr>
          <p:cNvSpPr txBox="1">
            <a:spLocks noChangeArrowheads="1"/>
          </p:cNvSpPr>
          <p:nvPr/>
        </p:nvSpPr>
        <p:spPr bwMode="auto">
          <a:xfrm>
            <a:off x="1985964" y="2008188"/>
            <a:ext cx="84534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TRAIN		-Give knowledge</a:t>
            </a:r>
          </a:p>
          <a:p>
            <a:pPr eaLnBrk="1" hangingPunct="1"/>
            <a:r>
              <a:rPr lang="en-US" altLang="en-US" sz="3200">
                <a:latin typeface="Calibri" panose="020F0502020204030204" pitchFamily="34" charset="0"/>
              </a:rPr>
              <a:t>IMPART		-Lay hands</a:t>
            </a:r>
          </a:p>
          <a:p>
            <a:pPr eaLnBrk="1" hangingPunct="1"/>
            <a:r>
              <a:rPr lang="en-US" altLang="en-US" sz="3200">
                <a:latin typeface="Calibri" panose="020F0502020204030204" pitchFamily="34" charset="0"/>
              </a:rPr>
              <a:t>EMPOWER		-Give authority</a:t>
            </a:r>
          </a:p>
          <a:p>
            <a:pPr eaLnBrk="1" hangingPunct="1"/>
            <a:r>
              <a:rPr lang="en-US" altLang="en-US" sz="3200">
                <a:latin typeface="Calibri" panose="020F0502020204030204" pitchFamily="34" charset="0"/>
              </a:rPr>
              <a:t>SEND			-Apostolic Teams (mobilized)</a:t>
            </a:r>
          </a:p>
        </p:txBody>
      </p:sp>
      <p:pic>
        <p:nvPicPr>
          <p:cNvPr id="45115" name="Picture 59" descr="C:\Program Files\Microsoft Office\Clipart\Pub60Cor\AG00165_.gif">
            <a:extLst>
              <a:ext uri="{FF2B5EF4-FFF2-40B4-BE49-F238E27FC236}">
                <a16:creationId xmlns:a16="http://schemas.microsoft.com/office/drawing/2014/main" id="{A42A6F00-A2B2-47F0-BFEF-D237946E71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81600"/>
            <a:ext cx="17462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14" descr="c:\program files\microsoft office\clipart\standard\stddir3\PE01733_.wmf">
            <a:extLst>
              <a:ext uri="{FF2B5EF4-FFF2-40B4-BE49-F238E27FC236}">
                <a16:creationId xmlns:a16="http://schemas.microsoft.com/office/drawing/2014/main" id="{4E4A300C-C1E4-441D-A6C5-A96945776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1831"/>
          <a:stretch>
            <a:fillRect/>
          </a:stretch>
        </p:blipFill>
        <p:spPr bwMode="auto">
          <a:xfrm>
            <a:off x="8528050" y="2298700"/>
            <a:ext cx="9207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13">
            <a:extLst>
              <a:ext uri="{FF2B5EF4-FFF2-40B4-BE49-F238E27FC236}">
                <a16:creationId xmlns:a16="http://schemas.microsoft.com/office/drawing/2014/main" id="{794A7948-DC8F-4C14-A0B2-3A9A92A4136E}"/>
              </a:ext>
            </a:extLst>
          </p:cNvPr>
          <p:cNvGrpSpPr>
            <a:grpSpLocks/>
          </p:cNvGrpSpPr>
          <p:nvPr/>
        </p:nvGrpSpPr>
        <p:grpSpPr bwMode="auto">
          <a:xfrm rot="5495190">
            <a:off x="8914607" y="2018507"/>
            <a:ext cx="1214437" cy="1193800"/>
            <a:chOff x="2669" y="1601"/>
            <a:chExt cx="765" cy="752"/>
          </a:xfrm>
        </p:grpSpPr>
        <p:sp>
          <p:nvSpPr>
            <p:cNvPr id="26633" name="Freeform 67">
              <a:extLst>
                <a:ext uri="{FF2B5EF4-FFF2-40B4-BE49-F238E27FC236}">
                  <a16:creationId xmlns:a16="http://schemas.microsoft.com/office/drawing/2014/main" id="{72FDE870-2E89-4C58-A937-25B2ADAE5CB6}"/>
                </a:ext>
              </a:extLst>
            </p:cNvPr>
            <p:cNvSpPr>
              <a:spLocks/>
            </p:cNvSpPr>
            <p:nvPr/>
          </p:nvSpPr>
          <p:spPr bwMode="auto">
            <a:xfrm>
              <a:off x="2669" y="1781"/>
              <a:ext cx="588" cy="572"/>
            </a:xfrm>
            <a:custGeom>
              <a:avLst/>
              <a:gdLst>
                <a:gd name="T0" fmla="*/ 4 w 1177"/>
                <a:gd name="T1" fmla="*/ 8 h 1143"/>
                <a:gd name="T2" fmla="*/ 5 w 1177"/>
                <a:gd name="T3" fmla="*/ 6 h 1143"/>
                <a:gd name="T4" fmla="*/ 5 w 1177"/>
                <a:gd name="T5" fmla="*/ 7 h 1143"/>
                <a:gd name="T6" fmla="*/ 4 w 1177"/>
                <a:gd name="T7" fmla="*/ 7 h 1143"/>
                <a:gd name="T8" fmla="*/ 3 w 1177"/>
                <a:gd name="T9" fmla="*/ 8 h 1143"/>
                <a:gd name="T10" fmla="*/ 2 w 1177"/>
                <a:gd name="T11" fmla="*/ 8 h 1143"/>
                <a:gd name="T12" fmla="*/ 1 w 1177"/>
                <a:gd name="T13" fmla="*/ 8 h 1143"/>
                <a:gd name="T14" fmla="*/ 0 w 1177"/>
                <a:gd name="T15" fmla="*/ 8 h 1143"/>
                <a:gd name="T16" fmla="*/ 4 w 1177"/>
                <a:gd name="T17" fmla="*/ 5 h 1143"/>
                <a:gd name="T18" fmla="*/ 9 w 1177"/>
                <a:gd name="T19" fmla="*/ 2 h 1143"/>
                <a:gd name="T20" fmla="*/ 14 w 1177"/>
                <a:gd name="T21" fmla="*/ 1 h 1143"/>
                <a:gd name="T22" fmla="*/ 17 w 1177"/>
                <a:gd name="T23" fmla="*/ 5 h 1143"/>
                <a:gd name="T24" fmla="*/ 17 w 1177"/>
                <a:gd name="T25" fmla="*/ 6 h 1143"/>
                <a:gd name="T26" fmla="*/ 17 w 1177"/>
                <a:gd name="T27" fmla="*/ 7 h 1143"/>
                <a:gd name="T28" fmla="*/ 16 w 1177"/>
                <a:gd name="T29" fmla="*/ 7 h 1143"/>
                <a:gd name="T30" fmla="*/ 16 w 1177"/>
                <a:gd name="T31" fmla="*/ 8 h 1143"/>
                <a:gd name="T32" fmla="*/ 15 w 1177"/>
                <a:gd name="T33" fmla="*/ 8 h 1143"/>
                <a:gd name="T34" fmla="*/ 15 w 1177"/>
                <a:gd name="T35" fmla="*/ 9 h 1143"/>
                <a:gd name="T36" fmla="*/ 15 w 1177"/>
                <a:gd name="T37" fmla="*/ 10 h 1143"/>
                <a:gd name="T38" fmla="*/ 15 w 1177"/>
                <a:gd name="T39" fmla="*/ 11 h 1143"/>
                <a:gd name="T40" fmla="*/ 14 w 1177"/>
                <a:gd name="T41" fmla="*/ 11 h 1143"/>
                <a:gd name="T42" fmla="*/ 13 w 1177"/>
                <a:gd name="T43" fmla="*/ 11 h 1143"/>
                <a:gd name="T44" fmla="*/ 13 w 1177"/>
                <a:gd name="T45" fmla="*/ 12 h 1143"/>
                <a:gd name="T46" fmla="*/ 12 w 1177"/>
                <a:gd name="T47" fmla="*/ 13 h 1143"/>
                <a:gd name="T48" fmla="*/ 12 w 1177"/>
                <a:gd name="T49" fmla="*/ 14 h 1143"/>
                <a:gd name="T50" fmla="*/ 11 w 1177"/>
                <a:gd name="T51" fmla="*/ 15 h 1143"/>
                <a:gd name="T52" fmla="*/ 11 w 1177"/>
                <a:gd name="T53" fmla="*/ 16 h 1143"/>
                <a:gd name="T54" fmla="*/ 11 w 1177"/>
                <a:gd name="T55" fmla="*/ 16 h 1143"/>
                <a:gd name="T56" fmla="*/ 10 w 1177"/>
                <a:gd name="T57" fmla="*/ 17 h 1143"/>
                <a:gd name="T58" fmla="*/ 10 w 1177"/>
                <a:gd name="T59" fmla="*/ 14 h 1143"/>
                <a:gd name="T60" fmla="*/ 9 w 1177"/>
                <a:gd name="T61" fmla="*/ 13 h 1143"/>
                <a:gd name="T62" fmla="*/ 9 w 1177"/>
                <a:gd name="T63" fmla="*/ 14 h 1143"/>
                <a:gd name="T64" fmla="*/ 9 w 1177"/>
                <a:gd name="T65" fmla="*/ 14 h 1143"/>
                <a:gd name="T66" fmla="*/ 8 w 1177"/>
                <a:gd name="T67" fmla="*/ 16 h 1143"/>
                <a:gd name="T68" fmla="*/ 7 w 1177"/>
                <a:gd name="T69" fmla="*/ 16 h 1143"/>
                <a:gd name="T70" fmla="*/ 7 w 1177"/>
                <a:gd name="T71" fmla="*/ 17 h 1143"/>
                <a:gd name="T72" fmla="*/ 7 w 1177"/>
                <a:gd name="T73" fmla="*/ 18 h 1143"/>
                <a:gd name="T74" fmla="*/ 6 w 1177"/>
                <a:gd name="T75" fmla="*/ 17 h 1143"/>
                <a:gd name="T76" fmla="*/ 9 w 1177"/>
                <a:gd name="T77" fmla="*/ 12 h 1143"/>
                <a:gd name="T78" fmla="*/ 8 w 1177"/>
                <a:gd name="T79" fmla="*/ 12 h 1143"/>
                <a:gd name="T80" fmla="*/ 7 w 1177"/>
                <a:gd name="T81" fmla="*/ 12 h 1143"/>
                <a:gd name="T82" fmla="*/ 6 w 1177"/>
                <a:gd name="T83" fmla="*/ 13 h 1143"/>
                <a:gd name="T84" fmla="*/ 6 w 1177"/>
                <a:gd name="T85" fmla="*/ 14 h 1143"/>
                <a:gd name="T86" fmla="*/ 5 w 1177"/>
                <a:gd name="T87" fmla="*/ 14 h 1143"/>
                <a:gd name="T88" fmla="*/ 4 w 1177"/>
                <a:gd name="T89" fmla="*/ 15 h 1143"/>
                <a:gd name="T90" fmla="*/ 4 w 1177"/>
                <a:gd name="T91" fmla="*/ 15 h 1143"/>
                <a:gd name="T92" fmla="*/ 3 w 1177"/>
                <a:gd name="T93" fmla="*/ 16 h 1143"/>
                <a:gd name="T94" fmla="*/ 3 w 1177"/>
                <a:gd name="T95" fmla="*/ 16 h 1143"/>
                <a:gd name="T96" fmla="*/ 3 w 1177"/>
                <a:gd name="T97" fmla="*/ 15 h 1143"/>
                <a:gd name="T98" fmla="*/ 7 w 1177"/>
                <a:gd name="T99" fmla="*/ 10 h 1143"/>
                <a:gd name="T100" fmla="*/ 6 w 1177"/>
                <a:gd name="T101" fmla="*/ 9 h 1143"/>
                <a:gd name="T102" fmla="*/ 6 w 1177"/>
                <a:gd name="T103" fmla="*/ 10 h 1143"/>
                <a:gd name="T104" fmla="*/ 5 w 1177"/>
                <a:gd name="T105" fmla="*/ 10 h 1143"/>
                <a:gd name="T106" fmla="*/ 4 w 1177"/>
                <a:gd name="T107" fmla="*/ 10 h 1143"/>
                <a:gd name="T108" fmla="*/ 4 w 1177"/>
                <a:gd name="T109" fmla="*/ 11 h 1143"/>
                <a:gd name="T110" fmla="*/ 3 w 1177"/>
                <a:gd name="T111" fmla="*/ 11 h 1143"/>
                <a:gd name="T112" fmla="*/ 2 w 1177"/>
                <a:gd name="T113" fmla="*/ 11 h 1143"/>
                <a:gd name="T114" fmla="*/ 2 w 1177"/>
                <a:gd name="T115" fmla="*/ 12 h 1143"/>
                <a:gd name="T116" fmla="*/ 1 w 1177"/>
                <a:gd name="T117" fmla="*/ 12 h 1143"/>
                <a:gd name="T118" fmla="*/ 1 w 1177"/>
                <a:gd name="T119" fmla="*/ 13 h 1143"/>
                <a:gd name="T120" fmla="*/ 0 w 1177"/>
                <a:gd name="T121" fmla="*/ 13 h 1143"/>
                <a:gd name="T122" fmla="*/ 0 w 1177"/>
                <a:gd name="T123" fmla="*/ 13 h 1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7"/>
                <a:gd name="T187" fmla="*/ 0 h 1143"/>
                <a:gd name="T188" fmla="*/ 1177 w 1177"/>
                <a:gd name="T189" fmla="*/ 1143 h 1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7" h="1143">
                  <a:moveTo>
                    <a:pt x="0" y="738"/>
                  </a:moveTo>
                  <a:lnTo>
                    <a:pt x="16" y="721"/>
                  </a:lnTo>
                  <a:lnTo>
                    <a:pt x="34" y="702"/>
                  </a:lnTo>
                  <a:lnTo>
                    <a:pt x="50" y="684"/>
                  </a:lnTo>
                  <a:lnTo>
                    <a:pt x="67" y="666"/>
                  </a:lnTo>
                  <a:lnTo>
                    <a:pt x="84" y="649"/>
                  </a:lnTo>
                  <a:lnTo>
                    <a:pt x="101" y="632"/>
                  </a:lnTo>
                  <a:lnTo>
                    <a:pt x="118" y="616"/>
                  </a:lnTo>
                  <a:lnTo>
                    <a:pt x="134" y="601"/>
                  </a:lnTo>
                  <a:lnTo>
                    <a:pt x="148" y="593"/>
                  </a:lnTo>
                  <a:lnTo>
                    <a:pt x="162" y="585"/>
                  </a:lnTo>
                  <a:lnTo>
                    <a:pt x="174" y="577"/>
                  </a:lnTo>
                  <a:lnTo>
                    <a:pt x="188" y="567"/>
                  </a:lnTo>
                  <a:lnTo>
                    <a:pt x="201" y="559"/>
                  </a:lnTo>
                  <a:lnTo>
                    <a:pt x="215" y="551"/>
                  </a:lnTo>
                  <a:lnTo>
                    <a:pt x="227" y="543"/>
                  </a:lnTo>
                  <a:lnTo>
                    <a:pt x="240" y="534"/>
                  </a:lnTo>
                  <a:lnTo>
                    <a:pt x="253" y="526"/>
                  </a:lnTo>
                  <a:lnTo>
                    <a:pt x="265" y="518"/>
                  </a:lnTo>
                  <a:lnTo>
                    <a:pt x="278" y="509"/>
                  </a:lnTo>
                  <a:lnTo>
                    <a:pt x="291" y="500"/>
                  </a:lnTo>
                  <a:lnTo>
                    <a:pt x="303" y="492"/>
                  </a:lnTo>
                  <a:lnTo>
                    <a:pt x="316" y="484"/>
                  </a:lnTo>
                  <a:lnTo>
                    <a:pt x="329" y="477"/>
                  </a:lnTo>
                  <a:lnTo>
                    <a:pt x="341" y="469"/>
                  </a:lnTo>
                  <a:lnTo>
                    <a:pt x="349" y="461"/>
                  </a:lnTo>
                  <a:lnTo>
                    <a:pt x="361" y="447"/>
                  </a:lnTo>
                  <a:lnTo>
                    <a:pt x="373" y="431"/>
                  </a:lnTo>
                  <a:lnTo>
                    <a:pt x="387" y="413"/>
                  </a:lnTo>
                  <a:lnTo>
                    <a:pt x="399" y="394"/>
                  </a:lnTo>
                  <a:lnTo>
                    <a:pt x="407" y="376"/>
                  </a:lnTo>
                  <a:lnTo>
                    <a:pt x="408" y="362"/>
                  </a:lnTo>
                  <a:lnTo>
                    <a:pt x="401" y="352"/>
                  </a:lnTo>
                  <a:lnTo>
                    <a:pt x="395" y="361"/>
                  </a:lnTo>
                  <a:lnTo>
                    <a:pt x="395" y="373"/>
                  </a:lnTo>
                  <a:lnTo>
                    <a:pt x="392" y="384"/>
                  </a:lnTo>
                  <a:lnTo>
                    <a:pt x="382" y="391"/>
                  </a:lnTo>
                  <a:lnTo>
                    <a:pt x="379" y="386"/>
                  </a:lnTo>
                  <a:lnTo>
                    <a:pt x="378" y="382"/>
                  </a:lnTo>
                  <a:lnTo>
                    <a:pt x="376" y="378"/>
                  </a:lnTo>
                  <a:lnTo>
                    <a:pt x="373" y="374"/>
                  </a:lnTo>
                  <a:lnTo>
                    <a:pt x="372" y="375"/>
                  </a:lnTo>
                  <a:lnTo>
                    <a:pt x="371" y="375"/>
                  </a:lnTo>
                  <a:lnTo>
                    <a:pt x="370" y="376"/>
                  </a:lnTo>
                  <a:lnTo>
                    <a:pt x="369" y="377"/>
                  </a:lnTo>
                  <a:lnTo>
                    <a:pt x="370" y="383"/>
                  </a:lnTo>
                  <a:lnTo>
                    <a:pt x="371" y="390"/>
                  </a:lnTo>
                  <a:lnTo>
                    <a:pt x="371" y="397"/>
                  </a:lnTo>
                  <a:lnTo>
                    <a:pt x="372" y="404"/>
                  </a:lnTo>
                  <a:lnTo>
                    <a:pt x="371" y="405"/>
                  </a:lnTo>
                  <a:lnTo>
                    <a:pt x="370" y="405"/>
                  </a:lnTo>
                  <a:lnTo>
                    <a:pt x="368" y="406"/>
                  </a:lnTo>
                  <a:lnTo>
                    <a:pt x="365" y="407"/>
                  </a:lnTo>
                  <a:lnTo>
                    <a:pt x="361" y="399"/>
                  </a:lnTo>
                  <a:lnTo>
                    <a:pt x="356" y="390"/>
                  </a:lnTo>
                  <a:lnTo>
                    <a:pt x="350" y="382"/>
                  </a:lnTo>
                  <a:lnTo>
                    <a:pt x="346" y="374"/>
                  </a:lnTo>
                  <a:lnTo>
                    <a:pt x="345" y="374"/>
                  </a:lnTo>
                  <a:lnTo>
                    <a:pt x="344" y="374"/>
                  </a:lnTo>
                  <a:lnTo>
                    <a:pt x="341" y="374"/>
                  </a:lnTo>
                  <a:lnTo>
                    <a:pt x="340" y="374"/>
                  </a:lnTo>
                  <a:lnTo>
                    <a:pt x="344" y="388"/>
                  </a:lnTo>
                  <a:lnTo>
                    <a:pt x="346" y="397"/>
                  </a:lnTo>
                  <a:lnTo>
                    <a:pt x="347" y="404"/>
                  </a:lnTo>
                  <a:lnTo>
                    <a:pt x="348" y="412"/>
                  </a:lnTo>
                  <a:lnTo>
                    <a:pt x="347" y="413"/>
                  </a:lnTo>
                  <a:lnTo>
                    <a:pt x="345" y="413"/>
                  </a:lnTo>
                  <a:lnTo>
                    <a:pt x="344" y="414"/>
                  </a:lnTo>
                  <a:lnTo>
                    <a:pt x="341" y="415"/>
                  </a:lnTo>
                  <a:lnTo>
                    <a:pt x="337" y="406"/>
                  </a:lnTo>
                  <a:lnTo>
                    <a:pt x="331" y="397"/>
                  </a:lnTo>
                  <a:lnTo>
                    <a:pt x="326" y="389"/>
                  </a:lnTo>
                  <a:lnTo>
                    <a:pt x="321" y="379"/>
                  </a:lnTo>
                  <a:lnTo>
                    <a:pt x="318" y="385"/>
                  </a:lnTo>
                  <a:lnTo>
                    <a:pt x="319" y="396"/>
                  </a:lnTo>
                  <a:lnTo>
                    <a:pt x="323" y="407"/>
                  </a:lnTo>
                  <a:lnTo>
                    <a:pt x="325" y="419"/>
                  </a:lnTo>
                  <a:lnTo>
                    <a:pt x="323" y="421"/>
                  </a:lnTo>
                  <a:lnTo>
                    <a:pt x="319" y="422"/>
                  </a:lnTo>
                  <a:lnTo>
                    <a:pt x="316" y="422"/>
                  </a:lnTo>
                  <a:lnTo>
                    <a:pt x="310" y="422"/>
                  </a:lnTo>
                  <a:lnTo>
                    <a:pt x="304" y="412"/>
                  </a:lnTo>
                  <a:lnTo>
                    <a:pt x="300" y="403"/>
                  </a:lnTo>
                  <a:lnTo>
                    <a:pt x="294" y="396"/>
                  </a:lnTo>
                  <a:lnTo>
                    <a:pt x="285" y="391"/>
                  </a:lnTo>
                  <a:lnTo>
                    <a:pt x="288" y="400"/>
                  </a:lnTo>
                  <a:lnTo>
                    <a:pt x="292" y="409"/>
                  </a:lnTo>
                  <a:lnTo>
                    <a:pt x="296" y="419"/>
                  </a:lnTo>
                  <a:lnTo>
                    <a:pt x="297" y="429"/>
                  </a:lnTo>
                  <a:lnTo>
                    <a:pt x="293" y="431"/>
                  </a:lnTo>
                  <a:lnTo>
                    <a:pt x="288" y="435"/>
                  </a:lnTo>
                  <a:lnTo>
                    <a:pt x="283" y="438"/>
                  </a:lnTo>
                  <a:lnTo>
                    <a:pt x="278" y="441"/>
                  </a:lnTo>
                  <a:lnTo>
                    <a:pt x="272" y="432"/>
                  </a:lnTo>
                  <a:lnTo>
                    <a:pt x="268" y="424"/>
                  </a:lnTo>
                  <a:lnTo>
                    <a:pt x="262" y="419"/>
                  </a:lnTo>
                  <a:lnTo>
                    <a:pt x="253" y="415"/>
                  </a:lnTo>
                  <a:lnTo>
                    <a:pt x="256" y="424"/>
                  </a:lnTo>
                  <a:lnTo>
                    <a:pt x="259" y="434"/>
                  </a:lnTo>
                  <a:lnTo>
                    <a:pt x="263" y="443"/>
                  </a:lnTo>
                  <a:lnTo>
                    <a:pt x="265" y="454"/>
                  </a:lnTo>
                  <a:lnTo>
                    <a:pt x="261" y="459"/>
                  </a:lnTo>
                  <a:lnTo>
                    <a:pt x="257" y="461"/>
                  </a:lnTo>
                  <a:lnTo>
                    <a:pt x="255" y="464"/>
                  </a:lnTo>
                  <a:lnTo>
                    <a:pt x="250" y="466"/>
                  </a:lnTo>
                  <a:lnTo>
                    <a:pt x="247" y="464"/>
                  </a:lnTo>
                  <a:lnTo>
                    <a:pt x="245" y="460"/>
                  </a:lnTo>
                  <a:lnTo>
                    <a:pt x="240" y="453"/>
                  </a:lnTo>
                  <a:lnTo>
                    <a:pt x="231" y="439"/>
                  </a:lnTo>
                  <a:lnTo>
                    <a:pt x="228" y="438"/>
                  </a:lnTo>
                  <a:lnTo>
                    <a:pt x="227" y="438"/>
                  </a:lnTo>
                  <a:lnTo>
                    <a:pt x="225" y="438"/>
                  </a:lnTo>
                  <a:lnTo>
                    <a:pt x="223" y="438"/>
                  </a:lnTo>
                  <a:lnTo>
                    <a:pt x="225" y="447"/>
                  </a:lnTo>
                  <a:lnTo>
                    <a:pt x="230" y="457"/>
                  </a:lnTo>
                  <a:lnTo>
                    <a:pt x="233" y="467"/>
                  </a:lnTo>
                  <a:lnTo>
                    <a:pt x="235" y="479"/>
                  </a:lnTo>
                  <a:lnTo>
                    <a:pt x="233" y="480"/>
                  </a:lnTo>
                  <a:lnTo>
                    <a:pt x="231" y="481"/>
                  </a:lnTo>
                  <a:lnTo>
                    <a:pt x="228" y="481"/>
                  </a:lnTo>
                  <a:lnTo>
                    <a:pt x="225" y="481"/>
                  </a:lnTo>
                  <a:lnTo>
                    <a:pt x="220" y="474"/>
                  </a:lnTo>
                  <a:lnTo>
                    <a:pt x="216" y="467"/>
                  </a:lnTo>
                  <a:lnTo>
                    <a:pt x="210" y="460"/>
                  </a:lnTo>
                  <a:lnTo>
                    <a:pt x="203" y="457"/>
                  </a:lnTo>
                  <a:lnTo>
                    <a:pt x="207" y="468"/>
                  </a:lnTo>
                  <a:lnTo>
                    <a:pt x="211" y="480"/>
                  </a:lnTo>
                  <a:lnTo>
                    <a:pt x="212" y="489"/>
                  </a:lnTo>
                  <a:lnTo>
                    <a:pt x="202" y="492"/>
                  </a:lnTo>
                  <a:lnTo>
                    <a:pt x="196" y="482"/>
                  </a:lnTo>
                  <a:lnTo>
                    <a:pt x="190" y="473"/>
                  </a:lnTo>
                  <a:lnTo>
                    <a:pt x="182" y="465"/>
                  </a:lnTo>
                  <a:lnTo>
                    <a:pt x="171" y="460"/>
                  </a:lnTo>
                  <a:lnTo>
                    <a:pt x="177" y="470"/>
                  </a:lnTo>
                  <a:lnTo>
                    <a:pt x="182" y="480"/>
                  </a:lnTo>
                  <a:lnTo>
                    <a:pt x="187" y="489"/>
                  </a:lnTo>
                  <a:lnTo>
                    <a:pt x="190" y="502"/>
                  </a:lnTo>
                  <a:lnTo>
                    <a:pt x="183" y="504"/>
                  </a:lnTo>
                  <a:lnTo>
                    <a:pt x="179" y="505"/>
                  </a:lnTo>
                  <a:lnTo>
                    <a:pt x="174" y="505"/>
                  </a:lnTo>
                  <a:lnTo>
                    <a:pt x="166" y="505"/>
                  </a:lnTo>
                  <a:lnTo>
                    <a:pt x="160" y="498"/>
                  </a:lnTo>
                  <a:lnTo>
                    <a:pt x="156" y="491"/>
                  </a:lnTo>
                  <a:lnTo>
                    <a:pt x="150" y="485"/>
                  </a:lnTo>
                  <a:lnTo>
                    <a:pt x="143" y="482"/>
                  </a:lnTo>
                  <a:lnTo>
                    <a:pt x="145" y="489"/>
                  </a:lnTo>
                  <a:lnTo>
                    <a:pt x="148" y="496"/>
                  </a:lnTo>
                  <a:lnTo>
                    <a:pt x="150" y="503"/>
                  </a:lnTo>
                  <a:lnTo>
                    <a:pt x="151" y="510"/>
                  </a:lnTo>
                  <a:lnTo>
                    <a:pt x="148" y="510"/>
                  </a:lnTo>
                  <a:lnTo>
                    <a:pt x="145" y="510"/>
                  </a:lnTo>
                  <a:lnTo>
                    <a:pt x="142" y="510"/>
                  </a:lnTo>
                  <a:lnTo>
                    <a:pt x="139" y="511"/>
                  </a:lnTo>
                  <a:lnTo>
                    <a:pt x="133" y="502"/>
                  </a:lnTo>
                  <a:lnTo>
                    <a:pt x="126" y="494"/>
                  </a:lnTo>
                  <a:lnTo>
                    <a:pt x="120" y="484"/>
                  </a:lnTo>
                  <a:lnTo>
                    <a:pt x="113" y="476"/>
                  </a:lnTo>
                  <a:lnTo>
                    <a:pt x="111" y="476"/>
                  </a:lnTo>
                  <a:lnTo>
                    <a:pt x="110" y="476"/>
                  </a:lnTo>
                  <a:lnTo>
                    <a:pt x="107" y="476"/>
                  </a:lnTo>
                  <a:lnTo>
                    <a:pt x="105" y="476"/>
                  </a:lnTo>
                  <a:lnTo>
                    <a:pt x="109" y="484"/>
                  </a:lnTo>
                  <a:lnTo>
                    <a:pt x="112" y="492"/>
                  </a:lnTo>
                  <a:lnTo>
                    <a:pt x="116" y="502"/>
                  </a:lnTo>
                  <a:lnTo>
                    <a:pt x="119" y="510"/>
                  </a:lnTo>
                  <a:lnTo>
                    <a:pt x="111" y="505"/>
                  </a:lnTo>
                  <a:lnTo>
                    <a:pt x="102" y="496"/>
                  </a:lnTo>
                  <a:lnTo>
                    <a:pt x="94" y="484"/>
                  </a:lnTo>
                  <a:lnTo>
                    <a:pt x="88" y="475"/>
                  </a:lnTo>
                  <a:lnTo>
                    <a:pt x="86" y="475"/>
                  </a:lnTo>
                  <a:lnTo>
                    <a:pt x="84" y="475"/>
                  </a:lnTo>
                  <a:lnTo>
                    <a:pt x="82" y="475"/>
                  </a:lnTo>
                  <a:lnTo>
                    <a:pt x="80" y="475"/>
                  </a:lnTo>
                  <a:lnTo>
                    <a:pt x="81" y="481"/>
                  </a:lnTo>
                  <a:lnTo>
                    <a:pt x="84" y="488"/>
                  </a:lnTo>
                  <a:lnTo>
                    <a:pt x="89" y="496"/>
                  </a:lnTo>
                  <a:lnTo>
                    <a:pt x="91" y="504"/>
                  </a:lnTo>
                  <a:lnTo>
                    <a:pt x="84" y="499"/>
                  </a:lnTo>
                  <a:lnTo>
                    <a:pt x="78" y="495"/>
                  </a:lnTo>
                  <a:lnTo>
                    <a:pt x="71" y="488"/>
                  </a:lnTo>
                  <a:lnTo>
                    <a:pt x="65" y="481"/>
                  </a:lnTo>
                  <a:lnTo>
                    <a:pt x="59" y="474"/>
                  </a:lnTo>
                  <a:lnTo>
                    <a:pt x="53" y="467"/>
                  </a:lnTo>
                  <a:lnTo>
                    <a:pt x="50" y="459"/>
                  </a:lnTo>
                  <a:lnTo>
                    <a:pt x="48" y="452"/>
                  </a:lnTo>
                  <a:lnTo>
                    <a:pt x="73" y="439"/>
                  </a:lnTo>
                  <a:lnTo>
                    <a:pt x="92" y="429"/>
                  </a:lnTo>
                  <a:lnTo>
                    <a:pt x="106" y="422"/>
                  </a:lnTo>
                  <a:lnTo>
                    <a:pt x="116" y="417"/>
                  </a:lnTo>
                  <a:lnTo>
                    <a:pt x="122" y="414"/>
                  </a:lnTo>
                  <a:lnTo>
                    <a:pt x="126" y="412"/>
                  </a:lnTo>
                  <a:lnTo>
                    <a:pt x="129" y="409"/>
                  </a:lnTo>
                  <a:lnTo>
                    <a:pt x="132" y="408"/>
                  </a:lnTo>
                  <a:lnTo>
                    <a:pt x="134" y="397"/>
                  </a:lnTo>
                  <a:lnTo>
                    <a:pt x="140" y="388"/>
                  </a:lnTo>
                  <a:lnTo>
                    <a:pt x="145" y="379"/>
                  </a:lnTo>
                  <a:lnTo>
                    <a:pt x="155" y="373"/>
                  </a:lnTo>
                  <a:lnTo>
                    <a:pt x="163" y="368"/>
                  </a:lnTo>
                  <a:lnTo>
                    <a:pt x="172" y="362"/>
                  </a:lnTo>
                  <a:lnTo>
                    <a:pt x="181" y="358"/>
                  </a:lnTo>
                  <a:lnTo>
                    <a:pt x="190" y="353"/>
                  </a:lnTo>
                  <a:lnTo>
                    <a:pt x="207" y="340"/>
                  </a:lnTo>
                  <a:lnTo>
                    <a:pt x="221" y="326"/>
                  </a:lnTo>
                  <a:lnTo>
                    <a:pt x="236" y="314"/>
                  </a:lnTo>
                  <a:lnTo>
                    <a:pt x="251" y="300"/>
                  </a:lnTo>
                  <a:lnTo>
                    <a:pt x="265" y="287"/>
                  </a:lnTo>
                  <a:lnTo>
                    <a:pt x="280" y="276"/>
                  </a:lnTo>
                  <a:lnTo>
                    <a:pt x="295" y="265"/>
                  </a:lnTo>
                  <a:lnTo>
                    <a:pt x="310" y="256"/>
                  </a:lnTo>
                  <a:lnTo>
                    <a:pt x="334" y="246"/>
                  </a:lnTo>
                  <a:lnTo>
                    <a:pt x="353" y="238"/>
                  </a:lnTo>
                  <a:lnTo>
                    <a:pt x="367" y="232"/>
                  </a:lnTo>
                  <a:lnTo>
                    <a:pt x="377" y="229"/>
                  </a:lnTo>
                  <a:lnTo>
                    <a:pt x="384" y="225"/>
                  </a:lnTo>
                  <a:lnTo>
                    <a:pt x="388" y="223"/>
                  </a:lnTo>
                  <a:lnTo>
                    <a:pt x="393" y="220"/>
                  </a:lnTo>
                  <a:lnTo>
                    <a:pt x="398" y="218"/>
                  </a:lnTo>
                  <a:lnTo>
                    <a:pt x="417" y="203"/>
                  </a:lnTo>
                  <a:lnTo>
                    <a:pt x="436" y="188"/>
                  </a:lnTo>
                  <a:lnTo>
                    <a:pt x="454" y="177"/>
                  </a:lnTo>
                  <a:lnTo>
                    <a:pt x="471" y="165"/>
                  </a:lnTo>
                  <a:lnTo>
                    <a:pt x="489" y="155"/>
                  </a:lnTo>
                  <a:lnTo>
                    <a:pt x="507" y="146"/>
                  </a:lnTo>
                  <a:lnTo>
                    <a:pt x="527" y="137"/>
                  </a:lnTo>
                  <a:lnTo>
                    <a:pt x="547" y="129"/>
                  </a:lnTo>
                  <a:lnTo>
                    <a:pt x="559" y="127"/>
                  </a:lnTo>
                  <a:lnTo>
                    <a:pt x="570" y="124"/>
                  </a:lnTo>
                  <a:lnTo>
                    <a:pt x="582" y="121"/>
                  </a:lnTo>
                  <a:lnTo>
                    <a:pt x="595" y="119"/>
                  </a:lnTo>
                  <a:lnTo>
                    <a:pt x="606" y="117"/>
                  </a:lnTo>
                  <a:lnTo>
                    <a:pt x="618" y="114"/>
                  </a:lnTo>
                  <a:lnTo>
                    <a:pt x="630" y="111"/>
                  </a:lnTo>
                  <a:lnTo>
                    <a:pt x="642" y="109"/>
                  </a:lnTo>
                  <a:lnTo>
                    <a:pt x="653" y="106"/>
                  </a:lnTo>
                  <a:lnTo>
                    <a:pt x="665" y="104"/>
                  </a:lnTo>
                  <a:lnTo>
                    <a:pt x="676" y="102"/>
                  </a:lnTo>
                  <a:lnTo>
                    <a:pt x="688" y="99"/>
                  </a:lnTo>
                  <a:lnTo>
                    <a:pt x="699" y="96"/>
                  </a:lnTo>
                  <a:lnTo>
                    <a:pt x="711" y="94"/>
                  </a:lnTo>
                  <a:lnTo>
                    <a:pt x="721" y="91"/>
                  </a:lnTo>
                  <a:lnTo>
                    <a:pt x="732" y="88"/>
                  </a:lnTo>
                  <a:lnTo>
                    <a:pt x="744" y="80"/>
                  </a:lnTo>
                  <a:lnTo>
                    <a:pt x="758" y="69"/>
                  </a:lnTo>
                  <a:lnTo>
                    <a:pt x="773" y="58"/>
                  </a:lnTo>
                  <a:lnTo>
                    <a:pt x="788" y="45"/>
                  </a:lnTo>
                  <a:lnTo>
                    <a:pt x="803" y="33"/>
                  </a:lnTo>
                  <a:lnTo>
                    <a:pt x="816" y="21"/>
                  </a:lnTo>
                  <a:lnTo>
                    <a:pt x="825" y="10"/>
                  </a:lnTo>
                  <a:lnTo>
                    <a:pt x="832" y="0"/>
                  </a:lnTo>
                  <a:lnTo>
                    <a:pt x="856" y="6"/>
                  </a:lnTo>
                  <a:lnTo>
                    <a:pt x="879" y="16"/>
                  </a:lnTo>
                  <a:lnTo>
                    <a:pt x="902" y="30"/>
                  </a:lnTo>
                  <a:lnTo>
                    <a:pt x="923" y="48"/>
                  </a:lnTo>
                  <a:lnTo>
                    <a:pt x="944" y="67"/>
                  </a:lnTo>
                  <a:lnTo>
                    <a:pt x="964" y="86"/>
                  </a:lnTo>
                  <a:lnTo>
                    <a:pt x="984" y="104"/>
                  </a:lnTo>
                  <a:lnTo>
                    <a:pt x="1002" y="119"/>
                  </a:lnTo>
                  <a:lnTo>
                    <a:pt x="1007" y="124"/>
                  </a:lnTo>
                  <a:lnTo>
                    <a:pt x="1016" y="133"/>
                  </a:lnTo>
                  <a:lnTo>
                    <a:pt x="1029" y="146"/>
                  </a:lnTo>
                  <a:lnTo>
                    <a:pt x="1043" y="161"/>
                  </a:lnTo>
                  <a:lnTo>
                    <a:pt x="1059" y="178"/>
                  </a:lnTo>
                  <a:lnTo>
                    <a:pt x="1076" y="196"/>
                  </a:lnTo>
                  <a:lnTo>
                    <a:pt x="1094" y="216"/>
                  </a:lnTo>
                  <a:lnTo>
                    <a:pt x="1112" y="237"/>
                  </a:lnTo>
                  <a:lnTo>
                    <a:pt x="1128" y="256"/>
                  </a:lnTo>
                  <a:lnTo>
                    <a:pt x="1144" y="276"/>
                  </a:lnTo>
                  <a:lnTo>
                    <a:pt x="1157" y="294"/>
                  </a:lnTo>
                  <a:lnTo>
                    <a:pt x="1167" y="310"/>
                  </a:lnTo>
                  <a:lnTo>
                    <a:pt x="1174" y="323"/>
                  </a:lnTo>
                  <a:lnTo>
                    <a:pt x="1177" y="333"/>
                  </a:lnTo>
                  <a:lnTo>
                    <a:pt x="1175" y="340"/>
                  </a:lnTo>
                  <a:lnTo>
                    <a:pt x="1168" y="343"/>
                  </a:lnTo>
                  <a:lnTo>
                    <a:pt x="1158" y="330"/>
                  </a:lnTo>
                  <a:lnTo>
                    <a:pt x="1150" y="321"/>
                  </a:lnTo>
                  <a:lnTo>
                    <a:pt x="1143" y="314"/>
                  </a:lnTo>
                  <a:lnTo>
                    <a:pt x="1139" y="308"/>
                  </a:lnTo>
                  <a:lnTo>
                    <a:pt x="1136" y="305"/>
                  </a:lnTo>
                  <a:lnTo>
                    <a:pt x="1132" y="302"/>
                  </a:lnTo>
                  <a:lnTo>
                    <a:pt x="1130" y="300"/>
                  </a:lnTo>
                  <a:lnTo>
                    <a:pt x="1127" y="298"/>
                  </a:lnTo>
                  <a:lnTo>
                    <a:pt x="1127" y="299"/>
                  </a:lnTo>
                  <a:lnTo>
                    <a:pt x="1127" y="300"/>
                  </a:lnTo>
                  <a:lnTo>
                    <a:pt x="1127" y="302"/>
                  </a:lnTo>
                  <a:lnTo>
                    <a:pt x="1125" y="303"/>
                  </a:lnTo>
                  <a:lnTo>
                    <a:pt x="1130" y="309"/>
                  </a:lnTo>
                  <a:lnTo>
                    <a:pt x="1136" y="315"/>
                  </a:lnTo>
                  <a:lnTo>
                    <a:pt x="1142" y="321"/>
                  </a:lnTo>
                  <a:lnTo>
                    <a:pt x="1147" y="328"/>
                  </a:lnTo>
                  <a:lnTo>
                    <a:pt x="1152" y="335"/>
                  </a:lnTo>
                  <a:lnTo>
                    <a:pt x="1155" y="341"/>
                  </a:lnTo>
                  <a:lnTo>
                    <a:pt x="1158" y="349"/>
                  </a:lnTo>
                  <a:lnTo>
                    <a:pt x="1159" y="358"/>
                  </a:lnTo>
                  <a:lnTo>
                    <a:pt x="1157" y="360"/>
                  </a:lnTo>
                  <a:lnTo>
                    <a:pt x="1154" y="361"/>
                  </a:lnTo>
                  <a:lnTo>
                    <a:pt x="1151" y="361"/>
                  </a:lnTo>
                  <a:lnTo>
                    <a:pt x="1146" y="362"/>
                  </a:lnTo>
                  <a:lnTo>
                    <a:pt x="1143" y="358"/>
                  </a:lnTo>
                  <a:lnTo>
                    <a:pt x="1138" y="352"/>
                  </a:lnTo>
                  <a:lnTo>
                    <a:pt x="1134" y="346"/>
                  </a:lnTo>
                  <a:lnTo>
                    <a:pt x="1128" y="339"/>
                  </a:lnTo>
                  <a:lnTo>
                    <a:pt x="1121" y="333"/>
                  </a:lnTo>
                  <a:lnTo>
                    <a:pt x="1115" y="329"/>
                  </a:lnTo>
                  <a:lnTo>
                    <a:pt x="1108" y="325"/>
                  </a:lnTo>
                  <a:lnTo>
                    <a:pt x="1102" y="325"/>
                  </a:lnTo>
                  <a:lnTo>
                    <a:pt x="1108" y="331"/>
                  </a:lnTo>
                  <a:lnTo>
                    <a:pt x="1114" y="337"/>
                  </a:lnTo>
                  <a:lnTo>
                    <a:pt x="1120" y="343"/>
                  </a:lnTo>
                  <a:lnTo>
                    <a:pt x="1124" y="348"/>
                  </a:lnTo>
                  <a:lnTo>
                    <a:pt x="1130" y="355"/>
                  </a:lnTo>
                  <a:lnTo>
                    <a:pt x="1134" y="363"/>
                  </a:lnTo>
                  <a:lnTo>
                    <a:pt x="1137" y="370"/>
                  </a:lnTo>
                  <a:lnTo>
                    <a:pt x="1139" y="379"/>
                  </a:lnTo>
                  <a:lnTo>
                    <a:pt x="1136" y="383"/>
                  </a:lnTo>
                  <a:lnTo>
                    <a:pt x="1132" y="386"/>
                  </a:lnTo>
                  <a:lnTo>
                    <a:pt x="1129" y="390"/>
                  </a:lnTo>
                  <a:lnTo>
                    <a:pt x="1125" y="393"/>
                  </a:lnTo>
                  <a:lnTo>
                    <a:pt x="1124" y="393"/>
                  </a:lnTo>
                  <a:lnTo>
                    <a:pt x="1122" y="393"/>
                  </a:lnTo>
                  <a:lnTo>
                    <a:pt x="1121" y="393"/>
                  </a:lnTo>
                  <a:lnTo>
                    <a:pt x="1119" y="393"/>
                  </a:lnTo>
                  <a:lnTo>
                    <a:pt x="1114" y="386"/>
                  </a:lnTo>
                  <a:lnTo>
                    <a:pt x="1108" y="381"/>
                  </a:lnTo>
                  <a:lnTo>
                    <a:pt x="1100" y="373"/>
                  </a:lnTo>
                  <a:lnTo>
                    <a:pt x="1086" y="359"/>
                  </a:lnTo>
                  <a:lnTo>
                    <a:pt x="1086" y="360"/>
                  </a:lnTo>
                  <a:lnTo>
                    <a:pt x="1086" y="361"/>
                  </a:lnTo>
                  <a:lnTo>
                    <a:pt x="1086" y="363"/>
                  </a:lnTo>
                  <a:lnTo>
                    <a:pt x="1085" y="364"/>
                  </a:lnTo>
                  <a:lnTo>
                    <a:pt x="1100" y="379"/>
                  </a:lnTo>
                  <a:lnTo>
                    <a:pt x="1108" y="392"/>
                  </a:lnTo>
                  <a:lnTo>
                    <a:pt x="1107" y="407"/>
                  </a:lnTo>
                  <a:lnTo>
                    <a:pt x="1097" y="424"/>
                  </a:lnTo>
                  <a:lnTo>
                    <a:pt x="1092" y="420"/>
                  </a:lnTo>
                  <a:lnTo>
                    <a:pt x="1087" y="414"/>
                  </a:lnTo>
                  <a:lnTo>
                    <a:pt x="1084" y="409"/>
                  </a:lnTo>
                  <a:lnTo>
                    <a:pt x="1079" y="404"/>
                  </a:lnTo>
                  <a:lnTo>
                    <a:pt x="1075" y="399"/>
                  </a:lnTo>
                  <a:lnTo>
                    <a:pt x="1070" y="394"/>
                  </a:lnTo>
                  <a:lnTo>
                    <a:pt x="1064" y="391"/>
                  </a:lnTo>
                  <a:lnTo>
                    <a:pt x="1059" y="386"/>
                  </a:lnTo>
                  <a:lnTo>
                    <a:pt x="1061" y="396"/>
                  </a:lnTo>
                  <a:lnTo>
                    <a:pt x="1067" y="404"/>
                  </a:lnTo>
                  <a:lnTo>
                    <a:pt x="1074" y="412"/>
                  </a:lnTo>
                  <a:lnTo>
                    <a:pt x="1082" y="421"/>
                  </a:lnTo>
                  <a:lnTo>
                    <a:pt x="1086" y="430"/>
                  </a:lnTo>
                  <a:lnTo>
                    <a:pt x="1089" y="441"/>
                  </a:lnTo>
                  <a:lnTo>
                    <a:pt x="1086" y="452"/>
                  </a:lnTo>
                  <a:lnTo>
                    <a:pt x="1076" y="466"/>
                  </a:lnTo>
                  <a:lnTo>
                    <a:pt x="1071" y="461"/>
                  </a:lnTo>
                  <a:lnTo>
                    <a:pt x="1067" y="454"/>
                  </a:lnTo>
                  <a:lnTo>
                    <a:pt x="1062" y="449"/>
                  </a:lnTo>
                  <a:lnTo>
                    <a:pt x="1056" y="443"/>
                  </a:lnTo>
                  <a:lnTo>
                    <a:pt x="1051" y="437"/>
                  </a:lnTo>
                  <a:lnTo>
                    <a:pt x="1046" y="432"/>
                  </a:lnTo>
                  <a:lnTo>
                    <a:pt x="1040" y="429"/>
                  </a:lnTo>
                  <a:lnTo>
                    <a:pt x="1034" y="427"/>
                  </a:lnTo>
                  <a:lnTo>
                    <a:pt x="1040" y="438"/>
                  </a:lnTo>
                  <a:lnTo>
                    <a:pt x="1048" y="447"/>
                  </a:lnTo>
                  <a:lnTo>
                    <a:pt x="1055" y="456"/>
                  </a:lnTo>
                  <a:lnTo>
                    <a:pt x="1062" y="462"/>
                  </a:lnTo>
                  <a:lnTo>
                    <a:pt x="1067" y="469"/>
                  </a:lnTo>
                  <a:lnTo>
                    <a:pt x="1069" y="477"/>
                  </a:lnTo>
                  <a:lnTo>
                    <a:pt x="1069" y="488"/>
                  </a:lnTo>
                  <a:lnTo>
                    <a:pt x="1063" y="502"/>
                  </a:lnTo>
                  <a:lnTo>
                    <a:pt x="1061" y="502"/>
                  </a:lnTo>
                  <a:lnTo>
                    <a:pt x="1059" y="502"/>
                  </a:lnTo>
                  <a:lnTo>
                    <a:pt x="1056" y="502"/>
                  </a:lnTo>
                  <a:lnTo>
                    <a:pt x="1054" y="503"/>
                  </a:lnTo>
                  <a:lnTo>
                    <a:pt x="1047" y="491"/>
                  </a:lnTo>
                  <a:lnTo>
                    <a:pt x="1040" y="482"/>
                  </a:lnTo>
                  <a:lnTo>
                    <a:pt x="1032" y="475"/>
                  </a:lnTo>
                  <a:lnTo>
                    <a:pt x="1021" y="469"/>
                  </a:lnTo>
                  <a:lnTo>
                    <a:pt x="1029" y="483"/>
                  </a:lnTo>
                  <a:lnTo>
                    <a:pt x="1039" y="496"/>
                  </a:lnTo>
                  <a:lnTo>
                    <a:pt x="1048" y="509"/>
                  </a:lnTo>
                  <a:lnTo>
                    <a:pt x="1052" y="526"/>
                  </a:lnTo>
                  <a:lnTo>
                    <a:pt x="1049" y="528"/>
                  </a:lnTo>
                  <a:lnTo>
                    <a:pt x="1048" y="529"/>
                  </a:lnTo>
                  <a:lnTo>
                    <a:pt x="1046" y="529"/>
                  </a:lnTo>
                  <a:lnTo>
                    <a:pt x="1041" y="530"/>
                  </a:lnTo>
                  <a:lnTo>
                    <a:pt x="1037" y="525"/>
                  </a:lnTo>
                  <a:lnTo>
                    <a:pt x="1033" y="520"/>
                  </a:lnTo>
                  <a:lnTo>
                    <a:pt x="1029" y="515"/>
                  </a:lnTo>
                  <a:lnTo>
                    <a:pt x="1025" y="512"/>
                  </a:lnTo>
                  <a:lnTo>
                    <a:pt x="1022" y="507"/>
                  </a:lnTo>
                  <a:lnTo>
                    <a:pt x="1017" y="504"/>
                  </a:lnTo>
                  <a:lnTo>
                    <a:pt x="1011" y="500"/>
                  </a:lnTo>
                  <a:lnTo>
                    <a:pt x="1006" y="497"/>
                  </a:lnTo>
                  <a:lnTo>
                    <a:pt x="1006" y="498"/>
                  </a:lnTo>
                  <a:lnTo>
                    <a:pt x="1005" y="498"/>
                  </a:lnTo>
                  <a:lnTo>
                    <a:pt x="1005" y="499"/>
                  </a:lnTo>
                  <a:lnTo>
                    <a:pt x="1010" y="506"/>
                  </a:lnTo>
                  <a:lnTo>
                    <a:pt x="1017" y="514"/>
                  </a:lnTo>
                  <a:lnTo>
                    <a:pt x="1024" y="522"/>
                  </a:lnTo>
                  <a:lnTo>
                    <a:pt x="1031" y="532"/>
                  </a:lnTo>
                  <a:lnTo>
                    <a:pt x="1036" y="540"/>
                  </a:lnTo>
                  <a:lnTo>
                    <a:pt x="1037" y="549"/>
                  </a:lnTo>
                  <a:lnTo>
                    <a:pt x="1034" y="558"/>
                  </a:lnTo>
                  <a:lnTo>
                    <a:pt x="1028" y="567"/>
                  </a:lnTo>
                  <a:lnTo>
                    <a:pt x="1018" y="556"/>
                  </a:lnTo>
                  <a:lnTo>
                    <a:pt x="1011" y="549"/>
                  </a:lnTo>
                  <a:lnTo>
                    <a:pt x="1006" y="542"/>
                  </a:lnTo>
                  <a:lnTo>
                    <a:pt x="996" y="534"/>
                  </a:lnTo>
                  <a:lnTo>
                    <a:pt x="995" y="534"/>
                  </a:lnTo>
                  <a:lnTo>
                    <a:pt x="994" y="535"/>
                  </a:lnTo>
                  <a:lnTo>
                    <a:pt x="993" y="535"/>
                  </a:lnTo>
                  <a:lnTo>
                    <a:pt x="996" y="543"/>
                  </a:lnTo>
                  <a:lnTo>
                    <a:pt x="1002" y="551"/>
                  </a:lnTo>
                  <a:lnTo>
                    <a:pt x="1008" y="558"/>
                  </a:lnTo>
                  <a:lnTo>
                    <a:pt x="1014" y="565"/>
                  </a:lnTo>
                  <a:lnTo>
                    <a:pt x="1017" y="572"/>
                  </a:lnTo>
                  <a:lnTo>
                    <a:pt x="1018" y="579"/>
                  </a:lnTo>
                  <a:lnTo>
                    <a:pt x="1017" y="587"/>
                  </a:lnTo>
                  <a:lnTo>
                    <a:pt x="1010" y="595"/>
                  </a:lnTo>
                  <a:lnTo>
                    <a:pt x="1002" y="586"/>
                  </a:lnTo>
                  <a:lnTo>
                    <a:pt x="996" y="579"/>
                  </a:lnTo>
                  <a:lnTo>
                    <a:pt x="992" y="573"/>
                  </a:lnTo>
                  <a:lnTo>
                    <a:pt x="987" y="570"/>
                  </a:lnTo>
                  <a:lnTo>
                    <a:pt x="985" y="567"/>
                  </a:lnTo>
                  <a:lnTo>
                    <a:pt x="982" y="564"/>
                  </a:lnTo>
                  <a:lnTo>
                    <a:pt x="978" y="562"/>
                  </a:lnTo>
                  <a:lnTo>
                    <a:pt x="975" y="559"/>
                  </a:lnTo>
                  <a:lnTo>
                    <a:pt x="973" y="560"/>
                  </a:lnTo>
                  <a:lnTo>
                    <a:pt x="972" y="562"/>
                  </a:lnTo>
                  <a:lnTo>
                    <a:pt x="971" y="564"/>
                  </a:lnTo>
                  <a:lnTo>
                    <a:pt x="970" y="565"/>
                  </a:lnTo>
                  <a:lnTo>
                    <a:pt x="978" y="573"/>
                  </a:lnTo>
                  <a:lnTo>
                    <a:pt x="986" y="581"/>
                  </a:lnTo>
                  <a:lnTo>
                    <a:pt x="993" y="589"/>
                  </a:lnTo>
                  <a:lnTo>
                    <a:pt x="1000" y="598"/>
                  </a:lnTo>
                  <a:lnTo>
                    <a:pt x="1003" y="608"/>
                  </a:lnTo>
                  <a:lnTo>
                    <a:pt x="1002" y="617"/>
                  </a:lnTo>
                  <a:lnTo>
                    <a:pt x="998" y="626"/>
                  </a:lnTo>
                  <a:lnTo>
                    <a:pt x="986" y="636"/>
                  </a:lnTo>
                  <a:lnTo>
                    <a:pt x="982" y="632"/>
                  </a:lnTo>
                  <a:lnTo>
                    <a:pt x="977" y="626"/>
                  </a:lnTo>
                  <a:lnTo>
                    <a:pt x="972" y="621"/>
                  </a:lnTo>
                  <a:lnTo>
                    <a:pt x="969" y="616"/>
                  </a:lnTo>
                  <a:lnTo>
                    <a:pt x="964" y="611"/>
                  </a:lnTo>
                  <a:lnTo>
                    <a:pt x="960" y="605"/>
                  </a:lnTo>
                  <a:lnTo>
                    <a:pt x="955" y="601"/>
                  </a:lnTo>
                  <a:lnTo>
                    <a:pt x="950" y="596"/>
                  </a:lnTo>
                  <a:lnTo>
                    <a:pt x="947" y="596"/>
                  </a:lnTo>
                  <a:lnTo>
                    <a:pt x="945" y="596"/>
                  </a:lnTo>
                  <a:lnTo>
                    <a:pt x="944" y="597"/>
                  </a:lnTo>
                  <a:lnTo>
                    <a:pt x="942" y="598"/>
                  </a:lnTo>
                  <a:lnTo>
                    <a:pt x="947" y="604"/>
                  </a:lnTo>
                  <a:lnTo>
                    <a:pt x="954" y="611"/>
                  </a:lnTo>
                  <a:lnTo>
                    <a:pt x="961" y="619"/>
                  </a:lnTo>
                  <a:lnTo>
                    <a:pt x="967" y="626"/>
                  </a:lnTo>
                  <a:lnTo>
                    <a:pt x="971" y="634"/>
                  </a:lnTo>
                  <a:lnTo>
                    <a:pt x="975" y="642"/>
                  </a:lnTo>
                  <a:lnTo>
                    <a:pt x="976" y="650"/>
                  </a:lnTo>
                  <a:lnTo>
                    <a:pt x="973" y="658"/>
                  </a:lnTo>
                  <a:lnTo>
                    <a:pt x="972" y="658"/>
                  </a:lnTo>
                  <a:lnTo>
                    <a:pt x="970" y="658"/>
                  </a:lnTo>
                  <a:lnTo>
                    <a:pt x="969" y="658"/>
                  </a:lnTo>
                  <a:lnTo>
                    <a:pt x="967" y="659"/>
                  </a:lnTo>
                  <a:lnTo>
                    <a:pt x="962" y="654"/>
                  </a:lnTo>
                  <a:lnTo>
                    <a:pt x="956" y="648"/>
                  </a:lnTo>
                  <a:lnTo>
                    <a:pt x="952" y="642"/>
                  </a:lnTo>
                  <a:lnTo>
                    <a:pt x="947" y="636"/>
                  </a:lnTo>
                  <a:lnTo>
                    <a:pt x="941" y="632"/>
                  </a:lnTo>
                  <a:lnTo>
                    <a:pt x="937" y="626"/>
                  </a:lnTo>
                  <a:lnTo>
                    <a:pt x="931" y="621"/>
                  </a:lnTo>
                  <a:lnTo>
                    <a:pt x="925" y="617"/>
                  </a:lnTo>
                  <a:lnTo>
                    <a:pt x="925" y="618"/>
                  </a:lnTo>
                  <a:lnTo>
                    <a:pt x="925" y="620"/>
                  </a:lnTo>
                  <a:lnTo>
                    <a:pt x="924" y="621"/>
                  </a:lnTo>
                  <a:lnTo>
                    <a:pt x="924" y="624"/>
                  </a:lnTo>
                  <a:lnTo>
                    <a:pt x="933" y="633"/>
                  </a:lnTo>
                  <a:lnTo>
                    <a:pt x="941" y="641"/>
                  </a:lnTo>
                  <a:lnTo>
                    <a:pt x="948" y="649"/>
                  </a:lnTo>
                  <a:lnTo>
                    <a:pt x="954" y="656"/>
                  </a:lnTo>
                  <a:lnTo>
                    <a:pt x="957" y="663"/>
                  </a:lnTo>
                  <a:lnTo>
                    <a:pt x="957" y="671"/>
                  </a:lnTo>
                  <a:lnTo>
                    <a:pt x="954" y="680"/>
                  </a:lnTo>
                  <a:lnTo>
                    <a:pt x="946" y="691"/>
                  </a:lnTo>
                  <a:lnTo>
                    <a:pt x="945" y="689"/>
                  </a:lnTo>
                  <a:lnTo>
                    <a:pt x="944" y="689"/>
                  </a:lnTo>
                  <a:lnTo>
                    <a:pt x="941" y="689"/>
                  </a:lnTo>
                  <a:lnTo>
                    <a:pt x="940" y="689"/>
                  </a:lnTo>
                  <a:lnTo>
                    <a:pt x="935" y="684"/>
                  </a:lnTo>
                  <a:lnTo>
                    <a:pt x="932" y="678"/>
                  </a:lnTo>
                  <a:lnTo>
                    <a:pt x="927" y="672"/>
                  </a:lnTo>
                  <a:lnTo>
                    <a:pt x="923" y="668"/>
                  </a:lnTo>
                  <a:lnTo>
                    <a:pt x="917" y="662"/>
                  </a:lnTo>
                  <a:lnTo>
                    <a:pt x="911" y="658"/>
                  </a:lnTo>
                  <a:lnTo>
                    <a:pt x="906" y="655"/>
                  </a:lnTo>
                  <a:lnTo>
                    <a:pt x="899" y="653"/>
                  </a:lnTo>
                  <a:lnTo>
                    <a:pt x="904" y="664"/>
                  </a:lnTo>
                  <a:lnTo>
                    <a:pt x="915" y="676"/>
                  </a:lnTo>
                  <a:lnTo>
                    <a:pt x="926" y="689"/>
                  </a:lnTo>
                  <a:lnTo>
                    <a:pt x="931" y="703"/>
                  </a:lnTo>
                  <a:lnTo>
                    <a:pt x="927" y="708"/>
                  </a:lnTo>
                  <a:lnTo>
                    <a:pt x="924" y="711"/>
                  </a:lnTo>
                  <a:lnTo>
                    <a:pt x="919" y="714"/>
                  </a:lnTo>
                  <a:lnTo>
                    <a:pt x="910" y="716"/>
                  </a:lnTo>
                  <a:lnTo>
                    <a:pt x="902" y="706"/>
                  </a:lnTo>
                  <a:lnTo>
                    <a:pt x="895" y="695"/>
                  </a:lnTo>
                  <a:lnTo>
                    <a:pt x="887" y="685"/>
                  </a:lnTo>
                  <a:lnTo>
                    <a:pt x="879" y="676"/>
                  </a:lnTo>
                  <a:lnTo>
                    <a:pt x="878" y="674"/>
                  </a:lnTo>
                  <a:lnTo>
                    <a:pt x="876" y="674"/>
                  </a:lnTo>
                  <a:lnTo>
                    <a:pt x="874" y="674"/>
                  </a:lnTo>
                  <a:lnTo>
                    <a:pt x="872" y="674"/>
                  </a:lnTo>
                  <a:lnTo>
                    <a:pt x="878" y="687"/>
                  </a:lnTo>
                  <a:lnTo>
                    <a:pt x="888" y="701"/>
                  </a:lnTo>
                  <a:lnTo>
                    <a:pt x="897" y="715"/>
                  </a:lnTo>
                  <a:lnTo>
                    <a:pt x="902" y="729"/>
                  </a:lnTo>
                  <a:lnTo>
                    <a:pt x="900" y="731"/>
                  </a:lnTo>
                  <a:lnTo>
                    <a:pt x="897" y="732"/>
                  </a:lnTo>
                  <a:lnTo>
                    <a:pt x="894" y="732"/>
                  </a:lnTo>
                  <a:lnTo>
                    <a:pt x="888" y="733"/>
                  </a:lnTo>
                  <a:lnTo>
                    <a:pt x="880" y="724"/>
                  </a:lnTo>
                  <a:lnTo>
                    <a:pt x="873" y="715"/>
                  </a:lnTo>
                  <a:lnTo>
                    <a:pt x="864" y="708"/>
                  </a:lnTo>
                  <a:lnTo>
                    <a:pt x="855" y="703"/>
                  </a:lnTo>
                  <a:lnTo>
                    <a:pt x="859" y="712"/>
                  </a:lnTo>
                  <a:lnTo>
                    <a:pt x="865" y="721"/>
                  </a:lnTo>
                  <a:lnTo>
                    <a:pt x="872" y="730"/>
                  </a:lnTo>
                  <a:lnTo>
                    <a:pt x="879" y="740"/>
                  </a:lnTo>
                  <a:lnTo>
                    <a:pt x="878" y="747"/>
                  </a:lnTo>
                  <a:lnTo>
                    <a:pt x="876" y="754"/>
                  </a:lnTo>
                  <a:lnTo>
                    <a:pt x="872" y="760"/>
                  </a:lnTo>
                  <a:lnTo>
                    <a:pt x="866" y="768"/>
                  </a:lnTo>
                  <a:lnTo>
                    <a:pt x="858" y="759"/>
                  </a:lnTo>
                  <a:lnTo>
                    <a:pt x="853" y="751"/>
                  </a:lnTo>
                  <a:lnTo>
                    <a:pt x="844" y="744"/>
                  </a:lnTo>
                  <a:lnTo>
                    <a:pt x="835" y="740"/>
                  </a:lnTo>
                  <a:lnTo>
                    <a:pt x="841" y="749"/>
                  </a:lnTo>
                  <a:lnTo>
                    <a:pt x="849" y="760"/>
                  </a:lnTo>
                  <a:lnTo>
                    <a:pt x="856" y="771"/>
                  </a:lnTo>
                  <a:lnTo>
                    <a:pt x="859" y="784"/>
                  </a:lnTo>
                  <a:lnTo>
                    <a:pt x="856" y="787"/>
                  </a:lnTo>
                  <a:lnTo>
                    <a:pt x="853" y="792"/>
                  </a:lnTo>
                  <a:lnTo>
                    <a:pt x="847" y="795"/>
                  </a:lnTo>
                  <a:lnTo>
                    <a:pt x="840" y="797"/>
                  </a:lnTo>
                  <a:lnTo>
                    <a:pt x="833" y="787"/>
                  </a:lnTo>
                  <a:lnTo>
                    <a:pt x="826" y="778"/>
                  </a:lnTo>
                  <a:lnTo>
                    <a:pt x="818" y="771"/>
                  </a:lnTo>
                  <a:lnTo>
                    <a:pt x="809" y="768"/>
                  </a:lnTo>
                  <a:lnTo>
                    <a:pt x="813" y="779"/>
                  </a:lnTo>
                  <a:lnTo>
                    <a:pt x="821" y="787"/>
                  </a:lnTo>
                  <a:lnTo>
                    <a:pt x="828" y="797"/>
                  </a:lnTo>
                  <a:lnTo>
                    <a:pt x="832" y="810"/>
                  </a:lnTo>
                  <a:lnTo>
                    <a:pt x="828" y="813"/>
                  </a:lnTo>
                  <a:lnTo>
                    <a:pt x="825" y="815"/>
                  </a:lnTo>
                  <a:lnTo>
                    <a:pt x="821" y="816"/>
                  </a:lnTo>
                  <a:lnTo>
                    <a:pt x="815" y="818"/>
                  </a:lnTo>
                  <a:lnTo>
                    <a:pt x="809" y="812"/>
                  </a:lnTo>
                  <a:lnTo>
                    <a:pt x="804" y="806"/>
                  </a:lnTo>
                  <a:lnTo>
                    <a:pt x="800" y="802"/>
                  </a:lnTo>
                  <a:lnTo>
                    <a:pt x="790" y="800"/>
                  </a:lnTo>
                  <a:lnTo>
                    <a:pt x="796" y="813"/>
                  </a:lnTo>
                  <a:lnTo>
                    <a:pt x="803" y="823"/>
                  </a:lnTo>
                  <a:lnTo>
                    <a:pt x="806" y="835"/>
                  </a:lnTo>
                  <a:lnTo>
                    <a:pt x="802" y="857"/>
                  </a:lnTo>
                  <a:lnTo>
                    <a:pt x="796" y="854"/>
                  </a:lnTo>
                  <a:lnTo>
                    <a:pt x="789" y="848"/>
                  </a:lnTo>
                  <a:lnTo>
                    <a:pt x="781" y="842"/>
                  </a:lnTo>
                  <a:lnTo>
                    <a:pt x="772" y="838"/>
                  </a:lnTo>
                  <a:lnTo>
                    <a:pt x="773" y="846"/>
                  </a:lnTo>
                  <a:lnTo>
                    <a:pt x="777" y="852"/>
                  </a:lnTo>
                  <a:lnTo>
                    <a:pt x="782" y="857"/>
                  </a:lnTo>
                  <a:lnTo>
                    <a:pt x="787" y="860"/>
                  </a:lnTo>
                  <a:lnTo>
                    <a:pt x="790" y="866"/>
                  </a:lnTo>
                  <a:lnTo>
                    <a:pt x="793" y="872"/>
                  </a:lnTo>
                  <a:lnTo>
                    <a:pt x="792" y="881"/>
                  </a:lnTo>
                  <a:lnTo>
                    <a:pt x="787" y="893"/>
                  </a:lnTo>
                  <a:lnTo>
                    <a:pt x="786" y="893"/>
                  </a:lnTo>
                  <a:lnTo>
                    <a:pt x="783" y="893"/>
                  </a:lnTo>
                  <a:lnTo>
                    <a:pt x="782" y="893"/>
                  </a:lnTo>
                  <a:lnTo>
                    <a:pt x="780" y="895"/>
                  </a:lnTo>
                  <a:lnTo>
                    <a:pt x="775" y="889"/>
                  </a:lnTo>
                  <a:lnTo>
                    <a:pt x="771" y="882"/>
                  </a:lnTo>
                  <a:lnTo>
                    <a:pt x="765" y="876"/>
                  </a:lnTo>
                  <a:lnTo>
                    <a:pt x="760" y="870"/>
                  </a:lnTo>
                  <a:lnTo>
                    <a:pt x="757" y="870"/>
                  </a:lnTo>
                  <a:lnTo>
                    <a:pt x="755" y="870"/>
                  </a:lnTo>
                  <a:lnTo>
                    <a:pt x="754" y="872"/>
                  </a:lnTo>
                  <a:lnTo>
                    <a:pt x="752" y="874"/>
                  </a:lnTo>
                  <a:lnTo>
                    <a:pt x="757" y="878"/>
                  </a:lnTo>
                  <a:lnTo>
                    <a:pt x="762" y="884"/>
                  </a:lnTo>
                  <a:lnTo>
                    <a:pt x="767" y="891"/>
                  </a:lnTo>
                  <a:lnTo>
                    <a:pt x="773" y="898"/>
                  </a:lnTo>
                  <a:lnTo>
                    <a:pt x="777" y="905"/>
                  </a:lnTo>
                  <a:lnTo>
                    <a:pt x="777" y="912"/>
                  </a:lnTo>
                  <a:lnTo>
                    <a:pt x="774" y="918"/>
                  </a:lnTo>
                  <a:lnTo>
                    <a:pt x="766" y="922"/>
                  </a:lnTo>
                  <a:lnTo>
                    <a:pt x="763" y="918"/>
                  </a:lnTo>
                  <a:lnTo>
                    <a:pt x="758" y="913"/>
                  </a:lnTo>
                  <a:lnTo>
                    <a:pt x="755" y="910"/>
                  </a:lnTo>
                  <a:lnTo>
                    <a:pt x="750" y="905"/>
                  </a:lnTo>
                  <a:lnTo>
                    <a:pt x="749" y="905"/>
                  </a:lnTo>
                  <a:lnTo>
                    <a:pt x="748" y="905"/>
                  </a:lnTo>
                  <a:lnTo>
                    <a:pt x="747" y="905"/>
                  </a:lnTo>
                  <a:lnTo>
                    <a:pt x="745" y="906"/>
                  </a:lnTo>
                  <a:lnTo>
                    <a:pt x="748" y="914"/>
                  </a:lnTo>
                  <a:lnTo>
                    <a:pt x="754" y="922"/>
                  </a:lnTo>
                  <a:lnTo>
                    <a:pt x="758" y="933"/>
                  </a:lnTo>
                  <a:lnTo>
                    <a:pt x="759" y="948"/>
                  </a:lnTo>
                  <a:lnTo>
                    <a:pt x="757" y="948"/>
                  </a:lnTo>
                  <a:lnTo>
                    <a:pt x="755" y="949"/>
                  </a:lnTo>
                  <a:lnTo>
                    <a:pt x="752" y="949"/>
                  </a:lnTo>
                  <a:lnTo>
                    <a:pt x="750" y="950"/>
                  </a:lnTo>
                  <a:lnTo>
                    <a:pt x="745" y="946"/>
                  </a:lnTo>
                  <a:lnTo>
                    <a:pt x="742" y="943"/>
                  </a:lnTo>
                  <a:lnTo>
                    <a:pt x="737" y="939"/>
                  </a:lnTo>
                  <a:lnTo>
                    <a:pt x="733" y="936"/>
                  </a:lnTo>
                  <a:lnTo>
                    <a:pt x="733" y="937"/>
                  </a:lnTo>
                  <a:lnTo>
                    <a:pt x="733" y="939"/>
                  </a:lnTo>
                  <a:lnTo>
                    <a:pt x="732" y="941"/>
                  </a:lnTo>
                  <a:lnTo>
                    <a:pt x="732" y="943"/>
                  </a:lnTo>
                  <a:lnTo>
                    <a:pt x="742" y="953"/>
                  </a:lnTo>
                  <a:lnTo>
                    <a:pt x="748" y="959"/>
                  </a:lnTo>
                  <a:lnTo>
                    <a:pt x="750" y="968"/>
                  </a:lnTo>
                  <a:lnTo>
                    <a:pt x="750" y="983"/>
                  </a:lnTo>
                  <a:lnTo>
                    <a:pt x="743" y="981"/>
                  </a:lnTo>
                  <a:lnTo>
                    <a:pt x="737" y="979"/>
                  </a:lnTo>
                  <a:lnTo>
                    <a:pt x="732" y="976"/>
                  </a:lnTo>
                  <a:lnTo>
                    <a:pt x="726" y="975"/>
                  </a:lnTo>
                  <a:lnTo>
                    <a:pt x="728" y="980"/>
                  </a:lnTo>
                  <a:lnTo>
                    <a:pt x="733" y="986"/>
                  </a:lnTo>
                  <a:lnTo>
                    <a:pt x="739" y="990"/>
                  </a:lnTo>
                  <a:lnTo>
                    <a:pt x="743" y="995"/>
                  </a:lnTo>
                  <a:lnTo>
                    <a:pt x="743" y="996"/>
                  </a:lnTo>
                  <a:lnTo>
                    <a:pt x="743" y="998"/>
                  </a:lnTo>
                  <a:lnTo>
                    <a:pt x="742" y="999"/>
                  </a:lnTo>
                  <a:lnTo>
                    <a:pt x="742" y="1002"/>
                  </a:lnTo>
                  <a:lnTo>
                    <a:pt x="739" y="1001"/>
                  </a:lnTo>
                  <a:lnTo>
                    <a:pt x="734" y="1001"/>
                  </a:lnTo>
                  <a:lnTo>
                    <a:pt x="730" y="999"/>
                  </a:lnTo>
                  <a:lnTo>
                    <a:pt x="726" y="999"/>
                  </a:lnTo>
                  <a:lnTo>
                    <a:pt x="728" y="1005"/>
                  </a:lnTo>
                  <a:lnTo>
                    <a:pt x="732" y="1010"/>
                  </a:lnTo>
                  <a:lnTo>
                    <a:pt x="734" y="1016"/>
                  </a:lnTo>
                  <a:lnTo>
                    <a:pt x="735" y="1022"/>
                  </a:lnTo>
                  <a:lnTo>
                    <a:pt x="730" y="1022"/>
                  </a:lnTo>
                  <a:lnTo>
                    <a:pt x="727" y="1022"/>
                  </a:lnTo>
                  <a:lnTo>
                    <a:pt x="724" y="1021"/>
                  </a:lnTo>
                  <a:lnTo>
                    <a:pt x="718" y="1021"/>
                  </a:lnTo>
                  <a:lnTo>
                    <a:pt x="718" y="1022"/>
                  </a:lnTo>
                  <a:lnTo>
                    <a:pt x="717" y="1022"/>
                  </a:lnTo>
                  <a:lnTo>
                    <a:pt x="717" y="1024"/>
                  </a:lnTo>
                  <a:lnTo>
                    <a:pt x="716" y="1025"/>
                  </a:lnTo>
                  <a:lnTo>
                    <a:pt x="720" y="1033"/>
                  </a:lnTo>
                  <a:lnTo>
                    <a:pt x="721" y="1041"/>
                  </a:lnTo>
                  <a:lnTo>
                    <a:pt x="720" y="1050"/>
                  </a:lnTo>
                  <a:lnTo>
                    <a:pt x="718" y="1060"/>
                  </a:lnTo>
                  <a:lnTo>
                    <a:pt x="713" y="1070"/>
                  </a:lnTo>
                  <a:lnTo>
                    <a:pt x="706" y="1079"/>
                  </a:lnTo>
                  <a:lnTo>
                    <a:pt x="699" y="1086"/>
                  </a:lnTo>
                  <a:lnTo>
                    <a:pt x="690" y="1092"/>
                  </a:lnTo>
                  <a:lnTo>
                    <a:pt x="689" y="1090"/>
                  </a:lnTo>
                  <a:lnTo>
                    <a:pt x="689" y="1089"/>
                  </a:lnTo>
                  <a:lnTo>
                    <a:pt x="688" y="1089"/>
                  </a:lnTo>
                  <a:lnTo>
                    <a:pt x="687" y="1088"/>
                  </a:lnTo>
                  <a:lnTo>
                    <a:pt x="692" y="1078"/>
                  </a:lnTo>
                  <a:lnTo>
                    <a:pt x="698" y="1066"/>
                  </a:lnTo>
                  <a:lnTo>
                    <a:pt x="703" y="1056"/>
                  </a:lnTo>
                  <a:lnTo>
                    <a:pt x="705" y="1047"/>
                  </a:lnTo>
                  <a:lnTo>
                    <a:pt x="692" y="1036"/>
                  </a:lnTo>
                  <a:lnTo>
                    <a:pt x="682" y="1029"/>
                  </a:lnTo>
                  <a:lnTo>
                    <a:pt x="672" y="1024"/>
                  </a:lnTo>
                  <a:lnTo>
                    <a:pt x="664" y="1022"/>
                  </a:lnTo>
                  <a:lnTo>
                    <a:pt x="654" y="1024"/>
                  </a:lnTo>
                  <a:lnTo>
                    <a:pt x="645" y="1031"/>
                  </a:lnTo>
                  <a:lnTo>
                    <a:pt x="635" y="1041"/>
                  </a:lnTo>
                  <a:lnTo>
                    <a:pt x="625" y="1057"/>
                  </a:lnTo>
                  <a:lnTo>
                    <a:pt x="623" y="1056"/>
                  </a:lnTo>
                  <a:lnTo>
                    <a:pt x="622" y="1056"/>
                  </a:lnTo>
                  <a:lnTo>
                    <a:pt x="622" y="1052"/>
                  </a:lnTo>
                  <a:lnTo>
                    <a:pt x="622" y="1049"/>
                  </a:lnTo>
                  <a:lnTo>
                    <a:pt x="622" y="1046"/>
                  </a:lnTo>
                  <a:lnTo>
                    <a:pt x="622" y="1042"/>
                  </a:lnTo>
                  <a:lnTo>
                    <a:pt x="630" y="1019"/>
                  </a:lnTo>
                  <a:lnTo>
                    <a:pt x="637" y="996"/>
                  </a:lnTo>
                  <a:lnTo>
                    <a:pt x="644" y="973"/>
                  </a:lnTo>
                  <a:lnTo>
                    <a:pt x="651" y="951"/>
                  </a:lnTo>
                  <a:lnTo>
                    <a:pt x="658" y="929"/>
                  </a:lnTo>
                  <a:lnTo>
                    <a:pt x="664" y="907"/>
                  </a:lnTo>
                  <a:lnTo>
                    <a:pt x="671" y="886"/>
                  </a:lnTo>
                  <a:lnTo>
                    <a:pt x="677" y="866"/>
                  </a:lnTo>
                  <a:lnTo>
                    <a:pt x="686" y="852"/>
                  </a:lnTo>
                  <a:lnTo>
                    <a:pt x="692" y="840"/>
                  </a:lnTo>
                  <a:lnTo>
                    <a:pt x="698" y="829"/>
                  </a:lnTo>
                  <a:lnTo>
                    <a:pt x="704" y="817"/>
                  </a:lnTo>
                  <a:lnTo>
                    <a:pt x="706" y="807"/>
                  </a:lnTo>
                  <a:lnTo>
                    <a:pt x="705" y="795"/>
                  </a:lnTo>
                  <a:lnTo>
                    <a:pt x="702" y="785"/>
                  </a:lnTo>
                  <a:lnTo>
                    <a:pt x="695" y="775"/>
                  </a:lnTo>
                  <a:lnTo>
                    <a:pt x="689" y="776"/>
                  </a:lnTo>
                  <a:lnTo>
                    <a:pt x="684" y="779"/>
                  </a:lnTo>
                  <a:lnTo>
                    <a:pt x="679" y="784"/>
                  </a:lnTo>
                  <a:lnTo>
                    <a:pt x="669" y="787"/>
                  </a:lnTo>
                  <a:lnTo>
                    <a:pt x="666" y="784"/>
                  </a:lnTo>
                  <a:lnTo>
                    <a:pt x="664" y="783"/>
                  </a:lnTo>
                  <a:lnTo>
                    <a:pt x="660" y="782"/>
                  </a:lnTo>
                  <a:lnTo>
                    <a:pt x="653" y="782"/>
                  </a:lnTo>
                  <a:lnTo>
                    <a:pt x="654" y="785"/>
                  </a:lnTo>
                  <a:lnTo>
                    <a:pt x="656" y="787"/>
                  </a:lnTo>
                  <a:lnTo>
                    <a:pt x="658" y="791"/>
                  </a:lnTo>
                  <a:lnTo>
                    <a:pt x="660" y="793"/>
                  </a:lnTo>
                  <a:lnTo>
                    <a:pt x="659" y="806"/>
                  </a:lnTo>
                  <a:lnTo>
                    <a:pt x="654" y="809"/>
                  </a:lnTo>
                  <a:lnTo>
                    <a:pt x="645" y="807"/>
                  </a:lnTo>
                  <a:lnTo>
                    <a:pt x="634" y="806"/>
                  </a:lnTo>
                  <a:lnTo>
                    <a:pt x="633" y="806"/>
                  </a:lnTo>
                  <a:lnTo>
                    <a:pt x="633" y="807"/>
                  </a:lnTo>
                  <a:lnTo>
                    <a:pt x="631" y="808"/>
                  </a:lnTo>
                  <a:lnTo>
                    <a:pt x="637" y="813"/>
                  </a:lnTo>
                  <a:lnTo>
                    <a:pt x="641" y="815"/>
                  </a:lnTo>
                  <a:lnTo>
                    <a:pt x="643" y="818"/>
                  </a:lnTo>
                  <a:lnTo>
                    <a:pt x="645" y="824"/>
                  </a:lnTo>
                  <a:lnTo>
                    <a:pt x="643" y="827"/>
                  </a:lnTo>
                  <a:lnTo>
                    <a:pt x="642" y="829"/>
                  </a:lnTo>
                  <a:lnTo>
                    <a:pt x="639" y="830"/>
                  </a:lnTo>
                  <a:lnTo>
                    <a:pt x="637" y="832"/>
                  </a:lnTo>
                  <a:lnTo>
                    <a:pt x="630" y="831"/>
                  </a:lnTo>
                  <a:lnTo>
                    <a:pt x="625" y="829"/>
                  </a:lnTo>
                  <a:lnTo>
                    <a:pt x="618" y="827"/>
                  </a:lnTo>
                  <a:lnTo>
                    <a:pt x="612" y="827"/>
                  </a:lnTo>
                  <a:lnTo>
                    <a:pt x="612" y="828"/>
                  </a:lnTo>
                  <a:lnTo>
                    <a:pt x="612" y="829"/>
                  </a:lnTo>
                  <a:lnTo>
                    <a:pt x="612" y="831"/>
                  </a:lnTo>
                  <a:lnTo>
                    <a:pt x="611" y="832"/>
                  </a:lnTo>
                  <a:lnTo>
                    <a:pt x="614" y="835"/>
                  </a:lnTo>
                  <a:lnTo>
                    <a:pt x="616" y="837"/>
                  </a:lnTo>
                  <a:lnTo>
                    <a:pt x="620" y="839"/>
                  </a:lnTo>
                  <a:lnTo>
                    <a:pt x="622" y="842"/>
                  </a:lnTo>
                  <a:lnTo>
                    <a:pt x="621" y="846"/>
                  </a:lnTo>
                  <a:lnTo>
                    <a:pt x="619" y="851"/>
                  </a:lnTo>
                  <a:lnTo>
                    <a:pt x="615" y="857"/>
                  </a:lnTo>
                  <a:lnTo>
                    <a:pt x="610" y="863"/>
                  </a:lnTo>
                  <a:lnTo>
                    <a:pt x="604" y="860"/>
                  </a:lnTo>
                  <a:lnTo>
                    <a:pt x="600" y="858"/>
                  </a:lnTo>
                  <a:lnTo>
                    <a:pt x="597" y="857"/>
                  </a:lnTo>
                  <a:lnTo>
                    <a:pt x="593" y="857"/>
                  </a:lnTo>
                  <a:lnTo>
                    <a:pt x="592" y="858"/>
                  </a:lnTo>
                  <a:lnTo>
                    <a:pt x="591" y="859"/>
                  </a:lnTo>
                  <a:lnTo>
                    <a:pt x="599" y="868"/>
                  </a:lnTo>
                  <a:lnTo>
                    <a:pt x="603" y="876"/>
                  </a:lnTo>
                  <a:lnTo>
                    <a:pt x="600" y="885"/>
                  </a:lnTo>
                  <a:lnTo>
                    <a:pt x="593" y="899"/>
                  </a:lnTo>
                  <a:lnTo>
                    <a:pt x="591" y="899"/>
                  </a:lnTo>
                  <a:lnTo>
                    <a:pt x="590" y="899"/>
                  </a:lnTo>
                  <a:lnTo>
                    <a:pt x="588" y="899"/>
                  </a:lnTo>
                  <a:lnTo>
                    <a:pt x="585" y="899"/>
                  </a:lnTo>
                  <a:lnTo>
                    <a:pt x="582" y="896"/>
                  </a:lnTo>
                  <a:lnTo>
                    <a:pt x="576" y="890"/>
                  </a:lnTo>
                  <a:lnTo>
                    <a:pt x="570" y="886"/>
                  </a:lnTo>
                  <a:lnTo>
                    <a:pt x="563" y="890"/>
                  </a:lnTo>
                  <a:lnTo>
                    <a:pt x="576" y="901"/>
                  </a:lnTo>
                  <a:lnTo>
                    <a:pt x="582" y="911"/>
                  </a:lnTo>
                  <a:lnTo>
                    <a:pt x="581" y="920"/>
                  </a:lnTo>
                  <a:lnTo>
                    <a:pt x="570" y="935"/>
                  </a:lnTo>
                  <a:lnTo>
                    <a:pt x="569" y="935"/>
                  </a:lnTo>
                  <a:lnTo>
                    <a:pt x="567" y="935"/>
                  </a:lnTo>
                  <a:lnTo>
                    <a:pt x="566" y="935"/>
                  </a:lnTo>
                  <a:lnTo>
                    <a:pt x="563" y="935"/>
                  </a:lnTo>
                  <a:lnTo>
                    <a:pt x="560" y="931"/>
                  </a:lnTo>
                  <a:lnTo>
                    <a:pt x="557" y="928"/>
                  </a:lnTo>
                  <a:lnTo>
                    <a:pt x="551" y="927"/>
                  </a:lnTo>
                  <a:lnTo>
                    <a:pt x="545" y="930"/>
                  </a:lnTo>
                  <a:lnTo>
                    <a:pt x="552" y="937"/>
                  </a:lnTo>
                  <a:lnTo>
                    <a:pt x="558" y="946"/>
                  </a:lnTo>
                  <a:lnTo>
                    <a:pt x="558" y="954"/>
                  </a:lnTo>
                  <a:lnTo>
                    <a:pt x="547" y="964"/>
                  </a:lnTo>
                  <a:lnTo>
                    <a:pt x="545" y="960"/>
                  </a:lnTo>
                  <a:lnTo>
                    <a:pt x="540" y="956"/>
                  </a:lnTo>
                  <a:lnTo>
                    <a:pt x="535" y="954"/>
                  </a:lnTo>
                  <a:lnTo>
                    <a:pt x="530" y="958"/>
                  </a:lnTo>
                  <a:lnTo>
                    <a:pt x="538" y="966"/>
                  </a:lnTo>
                  <a:lnTo>
                    <a:pt x="543" y="972"/>
                  </a:lnTo>
                  <a:lnTo>
                    <a:pt x="545" y="980"/>
                  </a:lnTo>
                  <a:lnTo>
                    <a:pt x="542" y="994"/>
                  </a:lnTo>
                  <a:lnTo>
                    <a:pt x="536" y="993"/>
                  </a:lnTo>
                  <a:lnTo>
                    <a:pt x="531" y="990"/>
                  </a:lnTo>
                  <a:lnTo>
                    <a:pt x="527" y="989"/>
                  </a:lnTo>
                  <a:lnTo>
                    <a:pt x="521" y="988"/>
                  </a:lnTo>
                  <a:lnTo>
                    <a:pt x="523" y="994"/>
                  </a:lnTo>
                  <a:lnTo>
                    <a:pt x="528" y="998"/>
                  </a:lnTo>
                  <a:lnTo>
                    <a:pt x="532" y="1003"/>
                  </a:lnTo>
                  <a:lnTo>
                    <a:pt x="537" y="1007"/>
                  </a:lnTo>
                  <a:lnTo>
                    <a:pt x="536" y="1011"/>
                  </a:lnTo>
                  <a:lnTo>
                    <a:pt x="536" y="1014"/>
                  </a:lnTo>
                  <a:lnTo>
                    <a:pt x="536" y="1019"/>
                  </a:lnTo>
                  <a:lnTo>
                    <a:pt x="535" y="1022"/>
                  </a:lnTo>
                  <a:lnTo>
                    <a:pt x="529" y="1021"/>
                  </a:lnTo>
                  <a:lnTo>
                    <a:pt x="523" y="1020"/>
                  </a:lnTo>
                  <a:lnTo>
                    <a:pt x="517" y="1019"/>
                  </a:lnTo>
                  <a:lnTo>
                    <a:pt x="512" y="1017"/>
                  </a:lnTo>
                  <a:lnTo>
                    <a:pt x="512" y="1018"/>
                  </a:lnTo>
                  <a:lnTo>
                    <a:pt x="511" y="1020"/>
                  </a:lnTo>
                  <a:lnTo>
                    <a:pt x="509" y="1021"/>
                  </a:lnTo>
                  <a:lnTo>
                    <a:pt x="508" y="1024"/>
                  </a:lnTo>
                  <a:lnTo>
                    <a:pt x="513" y="1027"/>
                  </a:lnTo>
                  <a:lnTo>
                    <a:pt x="517" y="1031"/>
                  </a:lnTo>
                  <a:lnTo>
                    <a:pt x="522" y="1034"/>
                  </a:lnTo>
                  <a:lnTo>
                    <a:pt x="527" y="1037"/>
                  </a:lnTo>
                  <a:lnTo>
                    <a:pt x="524" y="1049"/>
                  </a:lnTo>
                  <a:lnTo>
                    <a:pt x="522" y="1055"/>
                  </a:lnTo>
                  <a:lnTo>
                    <a:pt x="515" y="1057"/>
                  </a:lnTo>
                  <a:lnTo>
                    <a:pt x="501" y="1056"/>
                  </a:lnTo>
                  <a:lnTo>
                    <a:pt x="501" y="1058"/>
                  </a:lnTo>
                  <a:lnTo>
                    <a:pt x="501" y="1059"/>
                  </a:lnTo>
                  <a:lnTo>
                    <a:pt x="501" y="1062"/>
                  </a:lnTo>
                  <a:lnTo>
                    <a:pt x="501" y="1064"/>
                  </a:lnTo>
                  <a:lnTo>
                    <a:pt x="508" y="1065"/>
                  </a:lnTo>
                  <a:lnTo>
                    <a:pt x="513" y="1069"/>
                  </a:lnTo>
                  <a:lnTo>
                    <a:pt x="513" y="1073"/>
                  </a:lnTo>
                  <a:lnTo>
                    <a:pt x="508" y="1081"/>
                  </a:lnTo>
                  <a:lnTo>
                    <a:pt x="505" y="1081"/>
                  </a:lnTo>
                  <a:lnTo>
                    <a:pt x="500" y="1079"/>
                  </a:lnTo>
                  <a:lnTo>
                    <a:pt x="494" y="1078"/>
                  </a:lnTo>
                  <a:lnTo>
                    <a:pt x="489" y="1078"/>
                  </a:lnTo>
                  <a:lnTo>
                    <a:pt x="489" y="1079"/>
                  </a:lnTo>
                  <a:lnTo>
                    <a:pt x="487" y="1079"/>
                  </a:lnTo>
                  <a:lnTo>
                    <a:pt x="487" y="1080"/>
                  </a:lnTo>
                  <a:lnTo>
                    <a:pt x="486" y="1081"/>
                  </a:lnTo>
                  <a:lnTo>
                    <a:pt x="491" y="1087"/>
                  </a:lnTo>
                  <a:lnTo>
                    <a:pt x="497" y="1093"/>
                  </a:lnTo>
                  <a:lnTo>
                    <a:pt x="497" y="1100"/>
                  </a:lnTo>
                  <a:lnTo>
                    <a:pt x="486" y="1104"/>
                  </a:lnTo>
                  <a:lnTo>
                    <a:pt x="485" y="1103"/>
                  </a:lnTo>
                  <a:lnTo>
                    <a:pt x="485" y="1102"/>
                  </a:lnTo>
                  <a:lnTo>
                    <a:pt x="484" y="1101"/>
                  </a:lnTo>
                  <a:lnTo>
                    <a:pt x="483" y="1100"/>
                  </a:lnTo>
                  <a:lnTo>
                    <a:pt x="482" y="1100"/>
                  </a:lnTo>
                  <a:lnTo>
                    <a:pt x="479" y="1100"/>
                  </a:lnTo>
                  <a:lnTo>
                    <a:pt x="478" y="1101"/>
                  </a:lnTo>
                  <a:lnTo>
                    <a:pt x="476" y="1101"/>
                  </a:lnTo>
                  <a:lnTo>
                    <a:pt x="476" y="1102"/>
                  </a:lnTo>
                  <a:lnTo>
                    <a:pt x="476" y="1103"/>
                  </a:lnTo>
                  <a:lnTo>
                    <a:pt x="476" y="1105"/>
                  </a:lnTo>
                  <a:lnTo>
                    <a:pt x="476" y="1107"/>
                  </a:lnTo>
                  <a:lnTo>
                    <a:pt x="478" y="1110"/>
                  </a:lnTo>
                  <a:lnTo>
                    <a:pt x="481" y="1111"/>
                  </a:lnTo>
                  <a:lnTo>
                    <a:pt x="482" y="1115"/>
                  </a:lnTo>
                  <a:lnTo>
                    <a:pt x="482" y="1119"/>
                  </a:lnTo>
                  <a:lnTo>
                    <a:pt x="477" y="1123"/>
                  </a:lnTo>
                  <a:lnTo>
                    <a:pt x="475" y="1124"/>
                  </a:lnTo>
                  <a:lnTo>
                    <a:pt x="469" y="1125"/>
                  </a:lnTo>
                  <a:lnTo>
                    <a:pt x="461" y="1125"/>
                  </a:lnTo>
                  <a:lnTo>
                    <a:pt x="460" y="1128"/>
                  </a:lnTo>
                  <a:lnTo>
                    <a:pt x="459" y="1132"/>
                  </a:lnTo>
                  <a:lnTo>
                    <a:pt x="458" y="1135"/>
                  </a:lnTo>
                  <a:lnTo>
                    <a:pt x="456" y="1139"/>
                  </a:lnTo>
                  <a:lnTo>
                    <a:pt x="452" y="1141"/>
                  </a:lnTo>
                  <a:lnTo>
                    <a:pt x="449" y="1142"/>
                  </a:lnTo>
                  <a:lnTo>
                    <a:pt x="446" y="1142"/>
                  </a:lnTo>
                  <a:lnTo>
                    <a:pt x="440" y="1143"/>
                  </a:lnTo>
                  <a:lnTo>
                    <a:pt x="440" y="1142"/>
                  </a:lnTo>
                  <a:lnTo>
                    <a:pt x="439" y="1141"/>
                  </a:lnTo>
                  <a:lnTo>
                    <a:pt x="438" y="1140"/>
                  </a:lnTo>
                  <a:lnTo>
                    <a:pt x="447" y="1125"/>
                  </a:lnTo>
                  <a:lnTo>
                    <a:pt x="455" y="1109"/>
                  </a:lnTo>
                  <a:lnTo>
                    <a:pt x="461" y="1093"/>
                  </a:lnTo>
                  <a:lnTo>
                    <a:pt x="463" y="1078"/>
                  </a:lnTo>
                  <a:lnTo>
                    <a:pt x="461" y="1064"/>
                  </a:lnTo>
                  <a:lnTo>
                    <a:pt x="453" y="1054"/>
                  </a:lnTo>
                  <a:lnTo>
                    <a:pt x="439" y="1047"/>
                  </a:lnTo>
                  <a:lnTo>
                    <a:pt x="417" y="1044"/>
                  </a:lnTo>
                  <a:lnTo>
                    <a:pt x="416" y="1046"/>
                  </a:lnTo>
                  <a:lnTo>
                    <a:pt x="413" y="1049"/>
                  </a:lnTo>
                  <a:lnTo>
                    <a:pt x="408" y="1051"/>
                  </a:lnTo>
                  <a:lnTo>
                    <a:pt x="402" y="1051"/>
                  </a:lnTo>
                  <a:lnTo>
                    <a:pt x="410" y="1027"/>
                  </a:lnTo>
                  <a:lnTo>
                    <a:pt x="418" y="1004"/>
                  </a:lnTo>
                  <a:lnTo>
                    <a:pt x="428" y="981"/>
                  </a:lnTo>
                  <a:lnTo>
                    <a:pt x="438" y="959"/>
                  </a:lnTo>
                  <a:lnTo>
                    <a:pt x="447" y="938"/>
                  </a:lnTo>
                  <a:lnTo>
                    <a:pt x="459" y="916"/>
                  </a:lnTo>
                  <a:lnTo>
                    <a:pt x="469" y="896"/>
                  </a:lnTo>
                  <a:lnTo>
                    <a:pt x="481" y="875"/>
                  </a:lnTo>
                  <a:lnTo>
                    <a:pt x="490" y="853"/>
                  </a:lnTo>
                  <a:lnTo>
                    <a:pt x="501" y="833"/>
                  </a:lnTo>
                  <a:lnTo>
                    <a:pt x="515" y="814"/>
                  </a:lnTo>
                  <a:lnTo>
                    <a:pt x="530" y="797"/>
                  </a:lnTo>
                  <a:lnTo>
                    <a:pt x="545" y="779"/>
                  </a:lnTo>
                  <a:lnTo>
                    <a:pt x="560" y="761"/>
                  </a:lnTo>
                  <a:lnTo>
                    <a:pt x="573" y="744"/>
                  </a:lnTo>
                  <a:lnTo>
                    <a:pt x="582" y="724"/>
                  </a:lnTo>
                  <a:lnTo>
                    <a:pt x="588" y="723"/>
                  </a:lnTo>
                  <a:lnTo>
                    <a:pt x="591" y="722"/>
                  </a:lnTo>
                  <a:lnTo>
                    <a:pt x="593" y="721"/>
                  </a:lnTo>
                  <a:lnTo>
                    <a:pt x="595" y="719"/>
                  </a:lnTo>
                  <a:lnTo>
                    <a:pt x="592" y="715"/>
                  </a:lnTo>
                  <a:lnTo>
                    <a:pt x="590" y="712"/>
                  </a:lnTo>
                  <a:lnTo>
                    <a:pt x="587" y="708"/>
                  </a:lnTo>
                  <a:lnTo>
                    <a:pt x="581" y="702"/>
                  </a:lnTo>
                  <a:lnTo>
                    <a:pt x="575" y="704"/>
                  </a:lnTo>
                  <a:lnTo>
                    <a:pt x="570" y="706"/>
                  </a:lnTo>
                  <a:lnTo>
                    <a:pt x="562" y="708"/>
                  </a:lnTo>
                  <a:lnTo>
                    <a:pt x="551" y="710"/>
                  </a:lnTo>
                  <a:lnTo>
                    <a:pt x="546" y="706"/>
                  </a:lnTo>
                  <a:lnTo>
                    <a:pt x="544" y="704"/>
                  </a:lnTo>
                  <a:lnTo>
                    <a:pt x="539" y="703"/>
                  </a:lnTo>
                  <a:lnTo>
                    <a:pt x="532" y="703"/>
                  </a:lnTo>
                  <a:lnTo>
                    <a:pt x="536" y="710"/>
                  </a:lnTo>
                  <a:lnTo>
                    <a:pt x="537" y="716"/>
                  </a:lnTo>
                  <a:lnTo>
                    <a:pt x="534" y="721"/>
                  </a:lnTo>
                  <a:lnTo>
                    <a:pt x="522" y="722"/>
                  </a:lnTo>
                  <a:lnTo>
                    <a:pt x="519" y="717"/>
                  </a:lnTo>
                  <a:lnTo>
                    <a:pt x="515" y="714"/>
                  </a:lnTo>
                  <a:lnTo>
                    <a:pt x="511" y="712"/>
                  </a:lnTo>
                  <a:lnTo>
                    <a:pt x="505" y="717"/>
                  </a:lnTo>
                  <a:lnTo>
                    <a:pt x="508" y="721"/>
                  </a:lnTo>
                  <a:lnTo>
                    <a:pt x="511" y="723"/>
                  </a:lnTo>
                  <a:lnTo>
                    <a:pt x="512" y="726"/>
                  </a:lnTo>
                  <a:lnTo>
                    <a:pt x="513" y="733"/>
                  </a:lnTo>
                  <a:lnTo>
                    <a:pt x="509" y="736"/>
                  </a:lnTo>
                  <a:lnTo>
                    <a:pt x="505" y="738"/>
                  </a:lnTo>
                  <a:lnTo>
                    <a:pt x="500" y="740"/>
                  </a:lnTo>
                  <a:lnTo>
                    <a:pt x="493" y="741"/>
                  </a:lnTo>
                  <a:lnTo>
                    <a:pt x="490" y="738"/>
                  </a:lnTo>
                  <a:lnTo>
                    <a:pt x="486" y="736"/>
                  </a:lnTo>
                  <a:lnTo>
                    <a:pt x="483" y="733"/>
                  </a:lnTo>
                  <a:lnTo>
                    <a:pt x="476" y="731"/>
                  </a:lnTo>
                  <a:lnTo>
                    <a:pt x="476" y="732"/>
                  </a:lnTo>
                  <a:lnTo>
                    <a:pt x="475" y="732"/>
                  </a:lnTo>
                  <a:lnTo>
                    <a:pt x="475" y="733"/>
                  </a:lnTo>
                  <a:lnTo>
                    <a:pt x="474" y="734"/>
                  </a:lnTo>
                  <a:lnTo>
                    <a:pt x="478" y="740"/>
                  </a:lnTo>
                  <a:lnTo>
                    <a:pt x="481" y="744"/>
                  </a:lnTo>
                  <a:lnTo>
                    <a:pt x="482" y="748"/>
                  </a:lnTo>
                  <a:lnTo>
                    <a:pt x="483" y="755"/>
                  </a:lnTo>
                  <a:lnTo>
                    <a:pt x="476" y="757"/>
                  </a:lnTo>
                  <a:lnTo>
                    <a:pt x="469" y="760"/>
                  </a:lnTo>
                  <a:lnTo>
                    <a:pt x="461" y="761"/>
                  </a:lnTo>
                  <a:lnTo>
                    <a:pt x="451" y="762"/>
                  </a:lnTo>
                  <a:lnTo>
                    <a:pt x="453" y="764"/>
                  </a:lnTo>
                  <a:lnTo>
                    <a:pt x="454" y="767"/>
                  </a:lnTo>
                  <a:lnTo>
                    <a:pt x="454" y="770"/>
                  </a:lnTo>
                  <a:lnTo>
                    <a:pt x="455" y="775"/>
                  </a:lnTo>
                  <a:lnTo>
                    <a:pt x="454" y="776"/>
                  </a:lnTo>
                  <a:lnTo>
                    <a:pt x="452" y="777"/>
                  </a:lnTo>
                  <a:lnTo>
                    <a:pt x="451" y="779"/>
                  </a:lnTo>
                  <a:lnTo>
                    <a:pt x="448" y="780"/>
                  </a:lnTo>
                  <a:lnTo>
                    <a:pt x="444" y="776"/>
                  </a:lnTo>
                  <a:lnTo>
                    <a:pt x="440" y="771"/>
                  </a:lnTo>
                  <a:lnTo>
                    <a:pt x="436" y="770"/>
                  </a:lnTo>
                  <a:lnTo>
                    <a:pt x="430" y="770"/>
                  </a:lnTo>
                  <a:lnTo>
                    <a:pt x="430" y="775"/>
                  </a:lnTo>
                  <a:lnTo>
                    <a:pt x="431" y="779"/>
                  </a:lnTo>
                  <a:lnTo>
                    <a:pt x="433" y="785"/>
                  </a:lnTo>
                  <a:lnTo>
                    <a:pt x="436" y="792"/>
                  </a:lnTo>
                  <a:lnTo>
                    <a:pt x="431" y="795"/>
                  </a:lnTo>
                  <a:lnTo>
                    <a:pt x="428" y="799"/>
                  </a:lnTo>
                  <a:lnTo>
                    <a:pt x="424" y="802"/>
                  </a:lnTo>
                  <a:lnTo>
                    <a:pt x="421" y="806"/>
                  </a:lnTo>
                  <a:lnTo>
                    <a:pt x="418" y="805"/>
                  </a:lnTo>
                  <a:lnTo>
                    <a:pt x="416" y="802"/>
                  </a:lnTo>
                  <a:lnTo>
                    <a:pt x="413" y="801"/>
                  </a:lnTo>
                  <a:lnTo>
                    <a:pt x="410" y="800"/>
                  </a:lnTo>
                  <a:lnTo>
                    <a:pt x="408" y="802"/>
                  </a:lnTo>
                  <a:lnTo>
                    <a:pt x="407" y="804"/>
                  </a:lnTo>
                  <a:lnTo>
                    <a:pt x="406" y="806"/>
                  </a:lnTo>
                  <a:lnTo>
                    <a:pt x="406" y="808"/>
                  </a:lnTo>
                  <a:lnTo>
                    <a:pt x="407" y="809"/>
                  </a:lnTo>
                  <a:lnTo>
                    <a:pt x="408" y="809"/>
                  </a:lnTo>
                  <a:lnTo>
                    <a:pt x="408" y="810"/>
                  </a:lnTo>
                  <a:lnTo>
                    <a:pt x="409" y="812"/>
                  </a:lnTo>
                  <a:lnTo>
                    <a:pt x="409" y="816"/>
                  </a:lnTo>
                  <a:lnTo>
                    <a:pt x="408" y="820"/>
                  </a:lnTo>
                  <a:lnTo>
                    <a:pt x="406" y="824"/>
                  </a:lnTo>
                  <a:lnTo>
                    <a:pt x="400" y="830"/>
                  </a:lnTo>
                  <a:lnTo>
                    <a:pt x="397" y="825"/>
                  </a:lnTo>
                  <a:lnTo>
                    <a:pt x="394" y="822"/>
                  </a:lnTo>
                  <a:lnTo>
                    <a:pt x="390" y="820"/>
                  </a:lnTo>
                  <a:lnTo>
                    <a:pt x="384" y="818"/>
                  </a:lnTo>
                  <a:lnTo>
                    <a:pt x="384" y="821"/>
                  </a:lnTo>
                  <a:lnTo>
                    <a:pt x="384" y="823"/>
                  </a:lnTo>
                  <a:lnTo>
                    <a:pt x="383" y="825"/>
                  </a:lnTo>
                  <a:lnTo>
                    <a:pt x="383" y="828"/>
                  </a:lnTo>
                  <a:lnTo>
                    <a:pt x="386" y="831"/>
                  </a:lnTo>
                  <a:lnTo>
                    <a:pt x="388" y="833"/>
                  </a:lnTo>
                  <a:lnTo>
                    <a:pt x="391" y="837"/>
                  </a:lnTo>
                  <a:lnTo>
                    <a:pt x="391" y="844"/>
                  </a:lnTo>
                  <a:lnTo>
                    <a:pt x="390" y="845"/>
                  </a:lnTo>
                  <a:lnTo>
                    <a:pt x="387" y="847"/>
                  </a:lnTo>
                  <a:lnTo>
                    <a:pt x="386" y="848"/>
                  </a:lnTo>
                  <a:lnTo>
                    <a:pt x="384" y="851"/>
                  </a:lnTo>
                  <a:lnTo>
                    <a:pt x="377" y="848"/>
                  </a:lnTo>
                  <a:lnTo>
                    <a:pt x="372" y="845"/>
                  </a:lnTo>
                  <a:lnTo>
                    <a:pt x="367" y="843"/>
                  </a:lnTo>
                  <a:lnTo>
                    <a:pt x="360" y="839"/>
                  </a:lnTo>
                  <a:lnTo>
                    <a:pt x="360" y="840"/>
                  </a:lnTo>
                  <a:lnTo>
                    <a:pt x="359" y="843"/>
                  </a:lnTo>
                  <a:lnTo>
                    <a:pt x="359" y="844"/>
                  </a:lnTo>
                  <a:lnTo>
                    <a:pt x="357" y="846"/>
                  </a:lnTo>
                  <a:lnTo>
                    <a:pt x="362" y="850"/>
                  </a:lnTo>
                  <a:lnTo>
                    <a:pt x="364" y="852"/>
                  </a:lnTo>
                  <a:lnTo>
                    <a:pt x="364" y="855"/>
                  </a:lnTo>
                  <a:lnTo>
                    <a:pt x="364" y="862"/>
                  </a:lnTo>
                  <a:lnTo>
                    <a:pt x="359" y="865"/>
                  </a:lnTo>
                  <a:lnTo>
                    <a:pt x="353" y="866"/>
                  </a:lnTo>
                  <a:lnTo>
                    <a:pt x="347" y="865"/>
                  </a:lnTo>
                  <a:lnTo>
                    <a:pt x="337" y="866"/>
                  </a:lnTo>
                  <a:lnTo>
                    <a:pt x="338" y="873"/>
                  </a:lnTo>
                  <a:lnTo>
                    <a:pt x="340" y="877"/>
                  </a:lnTo>
                  <a:lnTo>
                    <a:pt x="339" y="883"/>
                  </a:lnTo>
                  <a:lnTo>
                    <a:pt x="332" y="892"/>
                  </a:lnTo>
                  <a:lnTo>
                    <a:pt x="329" y="889"/>
                  </a:lnTo>
                  <a:lnTo>
                    <a:pt x="324" y="885"/>
                  </a:lnTo>
                  <a:lnTo>
                    <a:pt x="318" y="884"/>
                  </a:lnTo>
                  <a:lnTo>
                    <a:pt x="312" y="888"/>
                  </a:lnTo>
                  <a:lnTo>
                    <a:pt x="317" y="893"/>
                  </a:lnTo>
                  <a:lnTo>
                    <a:pt x="321" y="899"/>
                  </a:lnTo>
                  <a:lnTo>
                    <a:pt x="321" y="905"/>
                  </a:lnTo>
                  <a:lnTo>
                    <a:pt x="317" y="914"/>
                  </a:lnTo>
                  <a:lnTo>
                    <a:pt x="315" y="914"/>
                  </a:lnTo>
                  <a:lnTo>
                    <a:pt x="314" y="914"/>
                  </a:lnTo>
                  <a:lnTo>
                    <a:pt x="311" y="914"/>
                  </a:lnTo>
                  <a:lnTo>
                    <a:pt x="309" y="914"/>
                  </a:lnTo>
                  <a:lnTo>
                    <a:pt x="308" y="913"/>
                  </a:lnTo>
                  <a:lnTo>
                    <a:pt x="308" y="912"/>
                  </a:lnTo>
                  <a:lnTo>
                    <a:pt x="307" y="912"/>
                  </a:lnTo>
                  <a:lnTo>
                    <a:pt x="306" y="911"/>
                  </a:lnTo>
                  <a:lnTo>
                    <a:pt x="301" y="911"/>
                  </a:lnTo>
                  <a:lnTo>
                    <a:pt x="299" y="911"/>
                  </a:lnTo>
                  <a:lnTo>
                    <a:pt x="297" y="912"/>
                  </a:lnTo>
                  <a:lnTo>
                    <a:pt x="296" y="913"/>
                  </a:lnTo>
                  <a:lnTo>
                    <a:pt x="301" y="919"/>
                  </a:lnTo>
                  <a:lnTo>
                    <a:pt x="303" y="925"/>
                  </a:lnTo>
                  <a:lnTo>
                    <a:pt x="302" y="931"/>
                  </a:lnTo>
                  <a:lnTo>
                    <a:pt x="299" y="939"/>
                  </a:lnTo>
                  <a:lnTo>
                    <a:pt x="297" y="939"/>
                  </a:lnTo>
                  <a:lnTo>
                    <a:pt x="295" y="939"/>
                  </a:lnTo>
                  <a:lnTo>
                    <a:pt x="294" y="939"/>
                  </a:lnTo>
                  <a:lnTo>
                    <a:pt x="292" y="939"/>
                  </a:lnTo>
                  <a:lnTo>
                    <a:pt x="291" y="937"/>
                  </a:lnTo>
                  <a:lnTo>
                    <a:pt x="289" y="936"/>
                  </a:lnTo>
                  <a:lnTo>
                    <a:pt x="287" y="934"/>
                  </a:lnTo>
                  <a:lnTo>
                    <a:pt x="286" y="933"/>
                  </a:lnTo>
                  <a:lnTo>
                    <a:pt x="281" y="934"/>
                  </a:lnTo>
                  <a:lnTo>
                    <a:pt x="279" y="934"/>
                  </a:lnTo>
                  <a:lnTo>
                    <a:pt x="277" y="935"/>
                  </a:lnTo>
                  <a:lnTo>
                    <a:pt x="276" y="937"/>
                  </a:lnTo>
                  <a:lnTo>
                    <a:pt x="280" y="942"/>
                  </a:lnTo>
                  <a:lnTo>
                    <a:pt x="284" y="946"/>
                  </a:lnTo>
                  <a:lnTo>
                    <a:pt x="286" y="952"/>
                  </a:lnTo>
                  <a:lnTo>
                    <a:pt x="286" y="959"/>
                  </a:lnTo>
                  <a:lnTo>
                    <a:pt x="285" y="959"/>
                  </a:lnTo>
                  <a:lnTo>
                    <a:pt x="283" y="959"/>
                  </a:lnTo>
                  <a:lnTo>
                    <a:pt x="281" y="959"/>
                  </a:lnTo>
                  <a:lnTo>
                    <a:pt x="279" y="960"/>
                  </a:lnTo>
                  <a:lnTo>
                    <a:pt x="274" y="956"/>
                  </a:lnTo>
                  <a:lnTo>
                    <a:pt x="272" y="952"/>
                  </a:lnTo>
                  <a:lnTo>
                    <a:pt x="269" y="950"/>
                  </a:lnTo>
                  <a:lnTo>
                    <a:pt x="261" y="951"/>
                  </a:lnTo>
                  <a:lnTo>
                    <a:pt x="264" y="959"/>
                  </a:lnTo>
                  <a:lnTo>
                    <a:pt x="270" y="966"/>
                  </a:lnTo>
                  <a:lnTo>
                    <a:pt x="273" y="974"/>
                  </a:lnTo>
                  <a:lnTo>
                    <a:pt x="269" y="986"/>
                  </a:lnTo>
                  <a:lnTo>
                    <a:pt x="268" y="986"/>
                  </a:lnTo>
                  <a:lnTo>
                    <a:pt x="265" y="986"/>
                  </a:lnTo>
                  <a:lnTo>
                    <a:pt x="264" y="986"/>
                  </a:lnTo>
                  <a:lnTo>
                    <a:pt x="262" y="986"/>
                  </a:lnTo>
                  <a:lnTo>
                    <a:pt x="259" y="982"/>
                  </a:lnTo>
                  <a:lnTo>
                    <a:pt x="256" y="980"/>
                  </a:lnTo>
                  <a:lnTo>
                    <a:pt x="253" y="976"/>
                  </a:lnTo>
                  <a:lnTo>
                    <a:pt x="249" y="974"/>
                  </a:lnTo>
                  <a:lnTo>
                    <a:pt x="246" y="975"/>
                  </a:lnTo>
                  <a:lnTo>
                    <a:pt x="245" y="975"/>
                  </a:lnTo>
                  <a:lnTo>
                    <a:pt x="243" y="976"/>
                  </a:lnTo>
                  <a:lnTo>
                    <a:pt x="242" y="979"/>
                  </a:lnTo>
                  <a:lnTo>
                    <a:pt x="247" y="984"/>
                  </a:lnTo>
                  <a:lnTo>
                    <a:pt x="250" y="989"/>
                  </a:lnTo>
                  <a:lnTo>
                    <a:pt x="253" y="995"/>
                  </a:lnTo>
                  <a:lnTo>
                    <a:pt x="255" y="1003"/>
                  </a:lnTo>
                  <a:lnTo>
                    <a:pt x="254" y="1004"/>
                  </a:lnTo>
                  <a:lnTo>
                    <a:pt x="251" y="1005"/>
                  </a:lnTo>
                  <a:lnTo>
                    <a:pt x="250" y="1007"/>
                  </a:lnTo>
                  <a:lnTo>
                    <a:pt x="248" y="1009"/>
                  </a:lnTo>
                  <a:lnTo>
                    <a:pt x="245" y="1004"/>
                  </a:lnTo>
                  <a:lnTo>
                    <a:pt x="242" y="999"/>
                  </a:lnTo>
                  <a:lnTo>
                    <a:pt x="239" y="996"/>
                  </a:lnTo>
                  <a:lnTo>
                    <a:pt x="235" y="991"/>
                  </a:lnTo>
                  <a:lnTo>
                    <a:pt x="233" y="990"/>
                  </a:lnTo>
                  <a:lnTo>
                    <a:pt x="231" y="990"/>
                  </a:lnTo>
                  <a:lnTo>
                    <a:pt x="228" y="990"/>
                  </a:lnTo>
                  <a:lnTo>
                    <a:pt x="226" y="990"/>
                  </a:lnTo>
                  <a:lnTo>
                    <a:pt x="227" y="996"/>
                  </a:lnTo>
                  <a:lnTo>
                    <a:pt x="230" y="1002"/>
                  </a:lnTo>
                  <a:lnTo>
                    <a:pt x="232" y="1007"/>
                  </a:lnTo>
                  <a:lnTo>
                    <a:pt x="236" y="1014"/>
                  </a:lnTo>
                  <a:lnTo>
                    <a:pt x="235" y="1019"/>
                  </a:lnTo>
                  <a:lnTo>
                    <a:pt x="235" y="1022"/>
                  </a:lnTo>
                  <a:lnTo>
                    <a:pt x="232" y="1026"/>
                  </a:lnTo>
                  <a:lnTo>
                    <a:pt x="226" y="1031"/>
                  </a:lnTo>
                  <a:lnTo>
                    <a:pt x="223" y="1027"/>
                  </a:lnTo>
                  <a:lnTo>
                    <a:pt x="218" y="1022"/>
                  </a:lnTo>
                  <a:lnTo>
                    <a:pt x="212" y="1021"/>
                  </a:lnTo>
                  <a:lnTo>
                    <a:pt x="205" y="1025"/>
                  </a:lnTo>
                  <a:lnTo>
                    <a:pt x="210" y="1029"/>
                  </a:lnTo>
                  <a:lnTo>
                    <a:pt x="212" y="1032"/>
                  </a:lnTo>
                  <a:lnTo>
                    <a:pt x="213" y="1035"/>
                  </a:lnTo>
                  <a:lnTo>
                    <a:pt x="213" y="1041"/>
                  </a:lnTo>
                  <a:lnTo>
                    <a:pt x="209" y="1041"/>
                  </a:lnTo>
                  <a:lnTo>
                    <a:pt x="205" y="1041"/>
                  </a:lnTo>
                  <a:lnTo>
                    <a:pt x="202" y="1041"/>
                  </a:lnTo>
                  <a:lnTo>
                    <a:pt x="198" y="1041"/>
                  </a:lnTo>
                  <a:lnTo>
                    <a:pt x="195" y="1040"/>
                  </a:lnTo>
                  <a:lnTo>
                    <a:pt x="190" y="1040"/>
                  </a:lnTo>
                  <a:lnTo>
                    <a:pt x="185" y="1039"/>
                  </a:lnTo>
                  <a:lnTo>
                    <a:pt x="177" y="1037"/>
                  </a:lnTo>
                  <a:lnTo>
                    <a:pt x="175" y="1036"/>
                  </a:lnTo>
                  <a:lnTo>
                    <a:pt x="174" y="1034"/>
                  </a:lnTo>
                  <a:lnTo>
                    <a:pt x="173" y="1033"/>
                  </a:lnTo>
                  <a:lnTo>
                    <a:pt x="172" y="1032"/>
                  </a:lnTo>
                  <a:lnTo>
                    <a:pt x="182" y="1022"/>
                  </a:lnTo>
                  <a:lnTo>
                    <a:pt x="192" y="1011"/>
                  </a:lnTo>
                  <a:lnTo>
                    <a:pt x="200" y="997"/>
                  </a:lnTo>
                  <a:lnTo>
                    <a:pt x="205" y="984"/>
                  </a:lnTo>
                  <a:lnTo>
                    <a:pt x="210" y="971"/>
                  </a:lnTo>
                  <a:lnTo>
                    <a:pt x="211" y="958"/>
                  </a:lnTo>
                  <a:lnTo>
                    <a:pt x="209" y="945"/>
                  </a:lnTo>
                  <a:lnTo>
                    <a:pt x="203" y="935"/>
                  </a:lnTo>
                  <a:lnTo>
                    <a:pt x="188" y="930"/>
                  </a:lnTo>
                  <a:lnTo>
                    <a:pt x="179" y="928"/>
                  </a:lnTo>
                  <a:lnTo>
                    <a:pt x="174" y="926"/>
                  </a:lnTo>
                  <a:lnTo>
                    <a:pt x="171" y="922"/>
                  </a:lnTo>
                  <a:lnTo>
                    <a:pt x="185" y="898"/>
                  </a:lnTo>
                  <a:lnTo>
                    <a:pt x="200" y="875"/>
                  </a:lnTo>
                  <a:lnTo>
                    <a:pt x="216" y="851"/>
                  </a:lnTo>
                  <a:lnTo>
                    <a:pt x="232" y="828"/>
                  </a:lnTo>
                  <a:lnTo>
                    <a:pt x="249" y="805"/>
                  </a:lnTo>
                  <a:lnTo>
                    <a:pt x="266" y="784"/>
                  </a:lnTo>
                  <a:lnTo>
                    <a:pt x="284" y="764"/>
                  </a:lnTo>
                  <a:lnTo>
                    <a:pt x="301" y="746"/>
                  </a:lnTo>
                  <a:lnTo>
                    <a:pt x="342" y="715"/>
                  </a:lnTo>
                  <a:lnTo>
                    <a:pt x="375" y="691"/>
                  </a:lnTo>
                  <a:lnTo>
                    <a:pt x="399" y="672"/>
                  </a:lnTo>
                  <a:lnTo>
                    <a:pt x="416" y="658"/>
                  </a:lnTo>
                  <a:lnTo>
                    <a:pt x="430" y="648"/>
                  </a:lnTo>
                  <a:lnTo>
                    <a:pt x="441" y="639"/>
                  </a:lnTo>
                  <a:lnTo>
                    <a:pt x="453" y="630"/>
                  </a:lnTo>
                  <a:lnTo>
                    <a:pt x="466" y="619"/>
                  </a:lnTo>
                  <a:lnTo>
                    <a:pt x="476" y="600"/>
                  </a:lnTo>
                  <a:lnTo>
                    <a:pt x="477" y="586"/>
                  </a:lnTo>
                  <a:lnTo>
                    <a:pt x="469" y="572"/>
                  </a:lnTo>
                  <a:lnTo>
                    <a:pt x="454" y="555"/>
                  </a:lnTo>
                  <a:lnTo>
                    <a:pt x="453" y="556"/>
                  </a:lnTo>
                  <a:lnTo>
                    <a:pt x="451" y="557"/>
                  </a:lnTo>
                  <a:lnTo>
                    <a:pt x="449" y="558"/>
                  </a:lnTo>
                  <a:lnTo>
                    <a:pt x="448" y="559"/>
                  </a:lnTo>
                  <a:lnTo>
                    <a:pt x="449" y="563"/>
                  </a:lnTo>
                  <a:lnTo>
                    <a:pt x="449" y="566"/>
                  </a:lnTo>
                  <a:lnTo>
                    <a:pt x="451" y="570"/>
                  </a:lnTo>
                  <a:lnTo>
                    <a:pt x="451" y="573"/>
                  </a:lnTo>
                  <a:lnTo>
                    <a:pt x="447" y="573"/>
                  </a:lnTo>
                  <a:lnTo>
                    <a:pt x="443" y="574"/>
                  </a:lnTo>
                  <a:lnTo>
                    <a:pt x="439" y="574"/>
                  </a:lnTo>
                  <a:lnTo>
                    <a:pt x="435" y="575"/>
                  </a:lnTo>
                  <a:lnTo>
                    <a:pt x="432" y="571"/>
                  </a:lnTo>
                  <a:lnTo>
                    <a:pt x="429" y="566"/>
                  </a:lnTo>
                  <a:lnTo>
                    <a:pt x="426" y="563"/>
                  </a:lnTo>
                  <a:lnTo>
                    <a:pt x="423" y="558"/>
                  </a:lnTo>
                  <a:lnTo>
                    <a:pt x="422" y="558"/>
                  </a:lnTo>
                  <a:lnTo>
                    <a:pt x="421" y="558"/>
                  </a:lnTo>
                  <a:lnTo>
                    <a:pt x="418" y="558"/>
                  </a:lnTo>
                  <a:lnTo>
                    <a:pt x="417" y="559"/>
                  </a:lnTo>
                  <a:lnTo>
                    <a:pt x="417" y="560"/>
                  </a:lnTo>
                  <a:lnTo>
                    <a:pt x="417" y="563"/>
                  </a:lnTo>
                  <a:lnTo>
                    <a:pt x="417" y="564"/>
                  </a:lnTo>
                  <a:lnTo>
                    <a:pt x="416" y="566"/>
                  </a:lnTo>
                  <a:lnTo>
                    <a:pt x="420" y="571"/>
                  </a:lnTo>
                  <a:lnTo>
                    <a:pt x="423" y="574"/>
                  </a:lnTo>
                  <a:lnTo>
                    <a:pt x="424" y="579"/>
                  </a:lnTo>
                  <a:lnTo>
                    <a:pt x="424" y="585"/>
                  </a:lnTo>
                  <a:lnTo>
                    <a:pt x="420" y="586"/>
                  </a:lnTo>
                  <a:lnTo>
                    <a:pt x="417" y="587"/>
                  </a:lnTo>
                  <a:lnTo>
                    <a:pt x="414" y="587"/>
                  </a:lnTo>
                  <a:lnTo>
                    <a:pt x="409" y="587"/>
                  </a:lnTo>
                  <a:lnTo>
                    <a:pt x="405" y="582"/>
                  </a:lnTo>
                  <a:lnTo>
                    <a:pt x="401" y="578"/>
                  </a:lnTo>
                  <a:lnTo>
                    <a:pt x="398" y="574"/>
                  </a:lnTo>
                  <a:lnTo>
                    <a:pt x="394" y="570"/>
                  </a:lnTo>
                  <a:lnTo>
                    <a:pt x="393" y="570"/>
                  </a:lnTo>
                  <a:lnTo>
                    <a:pt x="392" y="570"/>
                  </a:lnTo>
                  <a:lnTo>
                    <a:pt x="390" y="570"/>
                  </a:lnTo>
                  <a:lnTo>
                    <a:pt x="388" y="571"/>
                  </a:lnTo>
                  <a:lnTo>
                    <a:pt x="390" y="578"/>
                  </a:lnTo>
                  <a:lnTo>
                    <a:pt x="393" y="583"/>
                  </a:lnTo>
                  <a:lnTo>
                    <a:pt x="397" y="589"/>
                  </a:lnTo>
                  <a:lnTo>
                    <a:pt x="398" y="598"/>
                  </a:lnTo>
                  <a:lnTo>
                    <a:pt x="395" y="600"/>
                  </a:lnTo>
                  <a:lnTo>
                    <a:pt x="393" y="601"/>
                  </a:lnTo>
                  <a:lnTo>
                    <a:pt x="391" y="601"/>
                  </a:lnTo>
                  <a:lnTo>
                    <a:pt x="386" y="601"/>
                  </a:lnTo>
                  <a:lnTo>
                    <a:pt x="384" y="597"/>
                  </a:lnTo>
                  <a:lnTo>
                    <a:pt x="380" y="593"/>
                  </a:lnTo>
                  <a:lnTo>
                    <a:pt x="378" y="589"/>
                  </a:lnTo>
                  <a:lnTo>
                    <a:pt x="375" y="585"/>
                  </a:lnTo>
                  <a:lnTo>
                    <a:pt x="373" y="585"/>
                  </a:lnTo>
                  <a:lnTo>
                    <a:pt x="372" y="585"/>
                  </a:lnTo>
                  <a:lnTo>
                    <a:pt x="371" y="586"/>
                  </a:lnTo>
                  <a:lnTo>
                    <a:pt x="370" y="586"/>
                  </a:lnTo>
                  <a:lnTo>
                    <a:pt x="371" y="590"/>
                  </a:lnTo>
                  <a:lnTo>
                    <a:pt x="372" y="596"/>
                  </a:lnTo>
                  <a:lnTo>
                    <a:pt x="373" y="602"/>
                  </a:lnTo>
                  <a:lnTo>
                    <a:pt x="373" y="610"/>
                  </a:lnTo>
                  <a:lnTo>
                    <a:pt x="370" y="612"/>
                  </a:lnTo>
                  <a:lnTo>
                    <a:pt x="368" y="613"/>
                  </a:lnTo>
                  <a:lnTo>
                    <a:pt x="365" y="615"/>
                  </a:lnTo>
                  <a:lnTo>
                    <a:pt x="361" y="615"/>
                  </a:lnTo>
                  <a:lnTo>
                    <a:pt x="356" y="608"/>
                  </a:lnTo>
                  <a:lnTo>
                    <a:pt x="352" y="602"/>
                  </a:lnTo>
                  <a:lnTo>
                    <a:pt x="347" y="598"/>
                  </a:lnTo>
                  <a:lnTo>
                    <a:pt x="339" y="596"/>
                  </a:lnTo>
                  <a:lnTo>
                    <a:pt x="341" y="602"/>
                  </a:lnTo>
                  <a:lnTo>
                    <a:pt x="345" y="609"/>
                  </a:lnTo>
                  <a:lnTo>
                    <a:pt x="347" y="616"/>
                  </a:lnTo>
                  <a:lnTo>
                    <a:pt x="347" y="624"/>
                  </a:lnTo>
                  <a:lnTo>
                    <a:pt x="340" y="627"/>
                  </a:lnTo>
                  <a:lnTo>
                    <a:pt x="335" y="630"/>
                  </a:lnTo>
                  <a:lnTo>
                    <a:pt x="332" y="631"/>
                  </a:lnTo>
                  <a:lnTo>
                    <a:pt x="329" y="631"/>
                  </a:lnTo>
                  <a:lnTo>
                    <a:pt x="324" y="625"/>
                  </a:lnTo>
                  <a:lnTo>
                    <a:pt x="321" y="618"/>
                  </a:lnTo>
                  <a:lnTo>
                    <a:pt x="316" y="612"/>
                  </a:lnTo>
                  <a:lnTo>
                    <a:pt x="311" y="606"/>
                  </a:lnTo>
                  <a:lnTo>
                    <a:pt x="310" y="606"/>
                  </a:lnTo>
                  <a:lnTo>
                    <a:pt x="308" y="606"/>
                  </a:lnTo>
                  <a:lnTo>
                    <a:pt x="307" y="608"/>
                  </a:lnTo>
                  <a:lnTo>
                    <a:pt x="304" y="608"/>
                  </a:lnTo>
                  <a:lnTo>
                    <a:pt x="304" y="609"/>
                  </a:lnTo>
                  <a:lnTo>
                    <a:pt x="304" y="610"/>
                  </a:lnTo>
                  <a:lnTo>
                    <a:pt x="304" y="612"/>
                  </a:lnTo>
                  <a:lnTo>
                    <a:pt x="304" y="613"/>
                  </a:lnTo>
                  <a:lnTo>
                    <a:pt x="309" y="619"/>
                  </a:lnTo>
                  <a:lnTo>
                    <a:pt x="312" y="625"/>
                  </a:lnTo>
                  <a:lnTo>
                    <a:pt x="315" y="632"/>
                  </a:lnTo>
                  <a:lnTo>
                    <a:pt x="318" y="640"/>
                  </a:lnTo>
                  <a:lnTo>
                    <a:pt x="315" y="642"/>
                  </a:lnTo>
                  <a:lnTo>
                    <a:pt x="311" y="643"/>
                  </a:lnTo>
                  <a:lnTo>
                    <a:pt x="308" y="646"/>
                  </a:lnTo>
                  <a:lnTo>
                    <a:pt x="306" y="648"/>
                  </a:lnTo>
                  <a:lnTo>
                    <a:pt x="300" y="643"/>
                  </a:lnTo>
                  <a:lnTo>
                    <a:pt x="296" y="640"/>
                  </a:lnTo>
                  <a:lnTo>
                    <a:pt x="294" y="638"/>
                  </a:lnTo>
                  <a:lnTo>
                    <a:pt x="289" y="635"/>
                  </a:lnTo>
                  <a:lnTo>
                    <a:pt x="289" y="641"/>
                  </a:lnTo>
                  <a:lnTo>
                    <a:pt x="291" y="646"/>
                  </a:lnTo>
                  <a:lnTo>
                    <a:pt x="293" y="651"/>
                  </a:lnTo>
                  <a:lnTo>
                    <a:pt x="294" y="657"/>
                  </a:lnTo>
                  <a:lnTo>
                    <a:pt x="291" y="659"/>
                  </a:lnTo>
                  <a:lnTo>
                    <a:pt x="288" y="662"/>
                  </a:lnTo>
                  <a:lnTo>
                    <a:pt x="285" y="665"/>
                  </a:lnTo>
                  <a:lnTo>
                    <a:pt x="281" y="668"/>
                  </a:lnTo>
                  <a:lnTo>
                    <a:pt x="277" y="663"/>
                  </a:lnTo>
                  <a:lnTo>
                    <a:pt x="273" y="657"/>
                  </a:lnTo>
                  <a:lnTo>
                    <a:pt x="270" y="653"/>
                  </a:lnTo>
                  <a:lnTo>
                    <a:pt x="265" y="648"/>
                  </a:lnTo>
                  <a:lnTo>
                    <a:pt x="264" y="648"/>
                  </a:lnTo>
                  <a:lnTo>
                    <a:pt x="262" y="648"/>
                  </a:lnTo>
                  <a:lnTo>
                    <a:pt x="261" y="649"/>
                  </a:lnTo>
                  <a:lnTo>
                    <a:pt x="258" y="649"/>
                  </a:lnTo>
                  <a:lnTo>
                    <a:pt x="262" y="658"/>
                  </a:lnTo>
                  <a:lnTo>
                    <a:pt x="268" y="669"/>
                  </a:lnTo>
                  <a:lnTo>
                    <a:pt x="268" y="678"/>
                  </a:lnTo>
                  <a:lnTo>
                    <a:pt x="254" y="683"/>
                  </a:lnTo>
                  <a:lnTo>
                    <a:pt x="250" y="678"/>
                  </a:lnTo>
                  <a:lnTo>
                    <a:pt x="247" y="674"/>
                  </a:lnTo>
                  <a:lnTo>
                    <a:pt x="242" y="671"/>
                  </a:lnTo>
                  <a:lnTo>
                    <a:pt x="239" y="666"/>
                  </a:lnTo>
                  <a:lnTo>
                    <a:pt x="235" y="666"/>
                  </a:lnTo>
                  <a:lnTo>
                    <a:pt x="234" y="666"/>
                  </a:lnTo>
                  <a:lnTo>
                    <a:pt x="233" y="668"/>
                  </a:lnTo>
                  <a:lnTo>
                    <a:pt x="232" y="669"/>
                  </a:lnTo>
                  <a:lnTo>
                    <a:pt x="236" y="676"/>
                  </a:lnTo>
                  <a:lnTo>
                    <a:pt x="242" y="685"/>
                  </a:lnTo>
                  <a:lnTo>
                    <a:pt x="243" y="694"/>
                  </a:lnTo>
                  <a:lnTo>
                    <a:pt x="233" y="699"/>
                  </a:lnTo>
                  <a:lnTo>
                    <a:pt x="230" y="693"/>
                  </a:lnTo>
                  <a:lnTo>
                    <a:pt x="226" y="688"/>
                  </a:lnTo>
                  <a:lnTo>
                    <a:pt x="223" y="683"/>
                  </a:lnTo>
                  <a:lnTo>
                    <a:pt x="219" y="678"/>
                  </a:lnTo>
                  <a:lnTo>
                    <a:pt x="217" y="677"/>
                  </a:lnTo>
                  <a:lnTo>
                    <a:pt x="216" y="677"/>
                  </a:lnTo>
                  <a:lnTo>
                    <a:pt x="213" y="677"/>
                  </a:lnTo>
                  <a:lnTo>
                    <a:pt x="211" y="677"/>
                  </a:lnTo>
                  <a:lnTo>
                    <a:pt x="210" y="678"/>
                  </a:lnTo>
                  <a:lnTo>
                    <a:pt x="209" y="679"/>
                  </a:lnTo>
                  <a:lnTo>
                    <a:pt x="212" y="685"/>
                  </a:lnTo>
                  <a:lnTo>
                    <a:pt x="216" y="692"/>
                  </a:lnTo>
                  <a:lnTo>
                    <a:pt x="219" y="700"/>
                  </a:lnTo>
                  <a:lnTo>
                    <a:pt x="223" y="708"/>
                  </a:lnTo>
                  <a:lnTo>
                    <a:pt x="218" y="710"/>
                  </a:lnTo>
                  <a:lnTo>
                    <a:pt x="216" y="711"/>
                  </a:lnTo>
                  <a:lnTo>
                    <a:pt x="211" y="711"/>
                  </a:lnTo>
                  <a:lnTo>
                    <a:pt x="205" y="712"/>
                  </a:lnTo>
                  <a:lnTo>
                    <a:pt x="202" y="708"/>
                  </a:lnTo>
                  <a:lnTo>
                    <a:pt x="198" y="702"/>
                  </a:lnTo>
                  <a:lnTo>
                    <a:pt x="195" y="698"/>
                  </a:lnTo>
                  <a:lnTo>
                    <a:pt x="192" y="693"/>
                  </a:lnTo>
                  <a:lnTo>
                    <a:pt x="190" y="693"/>
                  </a:lnTo>
                  <a:lnTo>
                    <a:pt x="189" y="693"/>
                  </a:lnTo>
                  <a:lnTo>
                    <a:pt x="187" y="693"/>
                  </a:lnTo>
                  <a:lnTo>
                    <a:pt x="186" y="693"/>
                  </a:lnTo>
                  <a:lnTo>
                    <a:pt x="185" y="694"/>
                  </a:lnTo>
                  <a:lnTo>
                    <a:pt x="185" y="695"/>
                  </a:lnTo>
                  <a:lnTo>
                    <a:pt x="185" y="696"/>
                  </a:lnTo>
                  <a:lnTo>
                    <a:pt x="183" y="698"/>
                  </a:lnTo>
                  <a:lnTo>
                    <a:pt x="188" y="703"/>
                  </a:lnTo>
                  <a:lnTo>
                    <a:pt x="192" y="709"/>
                  </a:lnTo>
                  <a:lnTo>
                    <a:pt x="194" y="715"/>
                  </a:lnTo>
                  <a:lnTo>
                    <a:pt x="194" y="724"/>
                  </a:lnTo>
                  <a:lnTo>
                    <a:pt x="192" y="725"/>
                  </a:lnTo>
                  <a:lnTo>
                    <a:pt x="188" y="726"/>
                  </a:lnTo>
                  <a:lnTo>
                    <a:pt x="185" y="729"/>
                  </a:lnTo>
                  <a:lnTo>
                    <a:pt x="181" y="730"/>
                  </a:lnTo>
                  <a:lnTo>
                    <a:pt x="177" y="723"/>
                  </a:lnTo>
                  <a:lnTo>
                    <a:pt x="172" y="717"/>
                  </a:lnTo>
                  <a:lnTo>
                    <a:pt x="166" y="711"/>
                  </a:lnTo>
                  <a:lnTo>
                    <a:pt x="159" y="706"/>
                  </a:lnTo>
                  <a:lnTo>
                    <a:pt x="159" y="707"/>
                  </a:lnTo>
                  <a:lnTo>
                    <a:pt x="158" y="707"/>
                  </a:lnTo>
                  <a:lnTo>
                    <a:pt x="157" y="708"/>
                  </a:lnTo>
                  <a:lnTo>
                    <a:pt x="159" y="715"/>
                  </a:lnTo>
                  <a:lnTo>
                    <a:pt x="163" y="722"/>
                  </a:lnTo>
                  <a:lnTo>
                    <a:pt x="166" y="729"/>
                  </a:lnTo>
                  <a:lnTo>
                    <a:pt x="169" y="739"/>
                  </a:lnTo>
                  <a:lnTo>
                    <a:pt x="167" y="740"/>
                  </a:lnTo>
                  <a:lnTo>
                    <a:pt x="166" y="741"/>
                  </a:lnTo>
                  <a:lnTo>
                    <a:pt x="165" y="742"/>
                  </a:lnTo>
                  <a:lnTo>
                    <a:pt x="164" y="744"/>
                  </a:lnTo>
                  <a:lnTo>
                    <a:pt x="157" y="740"/>
                  </a:lnTo>
                  <a:lnTo>
                    <a:pt x="151" y="736"/>
                  </a:lnTo>
                  <a:lnTo>
                    <a:pt x="147" y="731"/>
                  </a:lnTo>
                  <a:lnTo>
                    <a:pt x="140" y="725"/>
                  </a:lnTo>
                  <a:lnTo>
                    <a:pt x="141" y="732"/>
                  </a:lnTo>
                  <a:lnTo>
                    <a:pt x="143" y="740"/>
                  </a:lnTo>
                  <a:lnTo>
                    <a:pt x="147" y="749"/>
                  </a:lnTo>
                  <a:lnTo>
                    <a:pt x="149" y="760"/>
                  </a:lnTo>
                  <a:lnTo>
                    <a:pt x="145" y="762"/>
                  </a:lnTo>
                  <a:lnTo>
                    <a:pt x="142" y="765"/>
                  </a:lnTo>
                  <a:lnTo>
                    <a:pt x="139" y="768"/>
                  </a:lnTo>
                  <a:lnTo>
                    <a:pt x="134" y="771"/>
                  </a:lnTo>
                  <a:lnTo>
                    <a:pt x="128" y="764"/>
                  </a:lnTo>
                  <a:lnTo>
                    <a:pt x="122" y="759"/>
                  </a:lnTo>
                  <a:lnTo>
                    <a:pt x="117" y="755"/>
                  </a:lnTo>
                  <a:lnTo>
                    <a:pt x="110" y="751"/>
                  </a:lnTo>
                  <a:lnTo>
                    <a:pt x="113" y="759"/>
                  </a:lnTo>
                  <a:lnTo>
                    <a:pt x="118" y="768"/>
                  </a:lnTo>
                  <a:lnTo>
                    <a:pt x="121" y="777"/>
                  </a:lnTo>
                  <a:lnTo>
                    <a:pt x="122" y="783"/>
                  </a:lnTo>
                  <a:lnTo>
                    <a:pt x="120" y="785"/>
                  </a:lnTo>
                  <a:lnTo>
                    <a:pt x="118" y="787"/>
                  </a:lnTo>
                  <a:lnTo>
                    <a:pt x="114" y="790"/>
                  </a:lnTo>
                  <a:lnTo>
                    <a:pt x="112" y="792"/>
                  </a:lnTo>
                  <a:lnTo>
                    <a:pt x="106" y="785"/>
                  </a:lnTo>
                  <a:lnTo>
                    <a:pt x="103" y="780"/>
                  </a:lnTo>
                  <a:lnTo>
                    <a:pt x="99" y="777"/>
                  </a:lnTo>
                  <a:lnTo>
                    <a:pt x="94" y="772"/>
                  </a:lnTo>
                  <a:lnTo>
                    <a:pt x="91" y="777"/>
                  </a:lnTo>
                  <a:lnTo>
                    <a:pt x="95" y="785"/>
                  </a:lnTo>
                  <a:lnTo>
                    <a:pt x="97" y="795"/>
                  </a:lnTo>
                  <a:lnTo>
                    <a:pt x="98" y="806"/>
                  </a:lnTo>
                  <a:lnTo>
                    <a:pt x="97" y="806"/>
                  </a:lnTo>
                  <a:lnTo>
                    <a:pt x="95" y="806"/>
                  </a:lnTo>
                  <a:lnTo>
                    <a:pt x="94" y="806"/>
                  </a:lnTo>
                  <a:lnTo>
                    <a:pt x="91" y="806"/>
                  </a:lnTo>
                  <a:lnTo>
                    <a:pt x="88" y="800"/>
                  </a:lnTo>
                  <a:lnTo>
                    <a:pt x="84" y="795"/>
                  </a:lnTo>
                  <a:lnTo>
                    <a:pt x="81" y="790"/>
                  </a:lnTo>
                  <a:lnTo>
                    <a:pt x="78" y="785"/>
                  </a:lnTo>
                  <a:lnTo>
                    <a:pt x="74" y="785"/>
                  </a:lnTo>
                  <a:lnTo>
                    <a:pt x="72" y="785"/>
                  </a:lnTo>
                  <a:lnTo>
                    <a:pt x="71" y="786"/>
                  </a:lnTo>
                  <a:lnTo>
                    <a:pt x="69" y="789"/>
                  </a:lnTo>
                  <a:lnTo>
                    <a:pt x="75" y="795"/>
                  </a:lnTo>
                  <a:lnTo>
                    <a:pt x="79" y="801"/>
                  </a:lnTo>
                  <a:lnTo>
                    <a:pt x="80" y="808"/>
                  </a:lnTo>
                  <a:lnTo>
                    <a:pt x="80" y="818"/>
                  </a:lnTo>
                  <a:lnTo>
                    <a:pt x="78" y="818"/>
                  </a:lnTo>
                  <a:lnTo>
                    <a:pt x="76" y="818"/>
                  </a:lnTo>
                  <a:lnTo>
                    <a:pt x="74" y="818"/>
                  </a:lnTo>
                  <a:lnTo>
                    <a:pt x="72" y="820"/>
                  </a:lnTo>
                  <a:lnTo>
                    <a:pt x="69" y="815"/>
                  </a:lnTo>
                  <a:lnTo>
                    <a:pt x="67" y="812"/>
                  </a:lnTo>
                  <a:lnTo>
                    <a:pt x="64" y="809"/>
                  </a:lnTo>
                  <a:lnTo>
                    <a:pt x="58" y="808"/>
                  </a:lnTo>
                  <a:lnTo>
                    <a:pt x="60" y="815"/>
                  </a:lnTo>
                  <a:lnTo>
                    <a:pt x="61" y="821"/>
                  </a:lnTo>
                  <a:lnTo>
                    <a:pt x="61" y="824"/>
                  </a:lnTo>
                  <a:lnTo>
                    <a:pt x="60" y="830"/>
                  </a:lnTo>
                  <a:lnTo>
                    <a:pt x="58" y="831"/>
                  </a:lnTo>
                  <a:lnTo>
                    <a:pt x="56" y="832"/>
                  </a:lnTo>
                  <a:lnTo>
                    <a:pt x="52" y="833"/>
                  </a:lnTo>
                  <a:lnTo>
                    <a:pt x="50" y="835"/>
                  </a:lnTo>
                  <a:lnTo>
                    <a:pt x="48" y="831"/>
                  </a:lnTo>
                  <a:lnTo>
                    <a:pt x="44" y="828"/>
                  </a:lnTo>
                  <a:lnTo>
                    <a:pt x="41" y="824"/>
                  </a:lnTo>
                  <a:lnTo>
                    <a:pt x="38" y="821"/>
                  </a:lnTo>
                  <a:lnTo>
                    <a:pt x="37" y="821"/>
                  </a:lnTo>
                  <a:lnTo>
                    <a:pt x="35" y="821"/>
                  </a:lnTo>
                  <a:lnTo>
                    <a:pt x="34" y="821"/>
                  </a:lnTo>
                  <a:lnTo>
                    <a:pt x="31" y="822"/>
                  </a:lnTo>
                  <a:lnTo>
                    <a:pt x="31" y="827"/>
                  </a:lnTo>
                  <a:lnTo>
                    <a:pt x="34" y="830"/>
                  </a:lnTo>
                  <a:lnTo>
                    <a:pt x="35" y="833"/>
                  </a:lnTo>
                  <a:lnTo>
                    <a:pt x="35" y="838"/>
                  </a:lnTo>
                  <a:lnTo>
                    <a:pt x="31" y="840"/>
                  </a:lnTo>
                  <a:lnTo>
                    <a:pt x="29" y="842"/>
                  </a:lnTo>
                  <a:lnTo>
                    <a:pt x="23" y="842"/>
                  </a:lnTo>
                  <a:lnTo>
                    <a:pt x="14" y="842"/>
                  </a:lnTo>
                  <a:lnTo>
                    <a:pt x="12" y="839"/>
                  </a:lnTo>
                  <a:lnTo>
                    <a:pt x="11" y="837"/>
                  </a:lnTo>
                  <a:lnTo>
                    <a:pt x="8" y="835"/>
                  </a:lnTo>
                  <a:lnTo>
                    <a:pt x="6" y="832"/>
                  </a:lnTo>
                  <a:lnTo>
                    <a:pt x="15" y="820"/>
                  </a:lnTo>
                  <a:lnTo>
                    <a:pt x="23" y="808"/>
                  </a:lnTo>
                  <a:lnTo>
                    <a:pt x="28" y="795"/>
                  </a:lnTo>
                  <a:lnTo>
                    <a:pt x="31" y="784"/>
                  </a:lnTo>
                  <a:lnTo>
                    <a:pt x="30" y="774"/>
                  </a:lnTo>
                  <a:lnTo>
                    <a:pt x="25" y="763"/>
                  </a:lnTo>
                  <a:lnTo>
                    <a:pt x="15" y="754"/>
                  </a:lnTo>
                  <a:lnTo>
                    <a:pt x="0" y="746"/>
                  </a:lnTo>
                  <a:lnTo>
                    <a:pt x="0" y="744"/>
                  </a:lnTo>
                  <a:lnTo>
                    <a:pt x="0" y="741"/>
                  </a:lnTo>
                  <a:lnTo>
                    <a:pt x="0" y="740"/>
                  </a:lnTo>
                  <a:lnTo>
                    <a:pt x="0" y="73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4" name="Freeform 100">
              <a:extLst>
                <a:ext uri="{FF2B5EF4-FFF2-40B4-BE49-F238E27FC236}">
                  <a16:creationId xmlns:a16="http://schemas.microsoft.com/office/drawing/2014/main" id="{08E3E069-7CC3-400F-970A-3585E6897290}"/>
                </a:ext>
              </a:extLst>
            </p:cNvPr>
            <p:cNvSpPr>
              <a:spLocks/>
            </p:cNvSpPr>
            <p:nvPr/>
          </p:nvSpPr>
          <p:spPr bwMode="auto">
            <a:xfrm>
              <a:off x="3082" y="1601"/>
              <a:ext cx="352" cy="382"/>
            </a:xfrm>
            <a:custGeom>
              <a:avLst/>
              <a:gdLst>
                <a:gd name="T0" fmla="*/ 0 w 705"/>
                <a:gd name="T1" fmla="*/ 5 h 764"/>
                <a:gd name="T2" fmla="*/ 1 w 705"/>
                <a:gd name="T3" fmla="*/ 3 h 764"/>
                <a:gd name="T4" fmla="*/ 2 w 705"/>
                <a:gd name="T5" fmla="*/ 1 h 764"/>
                <a:gd name="T6" fmla="*/ 3 w 705"/>
                <a:gd name="T7" fmla="*/ 1 h 764"/>
                <a:gd name="T8" fmla="*/ 4 w 705"/>
                <a:gd name="T9" fmla="*/ 1 h 764"/>
                <a:gd name="T10" fmla="*/ 6 w 705"/>
                <a:gd name="T11" fmla="*/ 1 h 764"/>
                <a:gd name="T12" fmla="*/ 7 w 705"/>
                <a:gd name="T13" fmla="*/ 3 h 764"/>
                <a:gd name="T14" fmla="*/ 8 w 705"/>
                <a:gd name="T15" fmla="*/ 3 h 764"/>
                <a:gd name="T16" fmla="*/ 9 w 705"/>
                <a:gd name="T17" fmla="*/ 5 h 764"/>
                <a:gd name="T18" fmla="*/ 11 w 705"/>
                <a:gd name="T19" fmla="*/ 7 h 764"/>
                <a:gd name="T20" fmla="*/ 10 w 705"/>
                <a:gd name="T21" fmla="*/ 7 h 764"/>
                <a:gd name="T22" fmla="*/ 10 w 705"/>
                <a:gd name="T23" fmla="*/ 6 h 764"/>
                <a:gd name="T24" fmla="*/ 10 w 705"/>
                <a:gd name="T25" fmla="*/ 6 h 764"/>
                <a:gd name="T26" fmla="*/ 10 w 705"/>
                <a:gd name="T27" fmla="*/ 6 h 764"/>
                <a:gd name="T28" fmla="*/ 10 w 705"/>
                <a:gd name="T29" fmla="*/ 7 h 764"/>
                <a:gd name="T30" fmla="*/ 10 w 705"/>
                <a:gd name="T31" fmla="*/ 7 h 764"/>
                <a:gd name="T32" fmla="*/ 9 w 705"/>
                <a:gd name="T33" fmla="*/ 6 h 764"/>
                <a:gd name="T34" fmla="*/ 9 w 705"/>
                <a:gd name="T35" fmla="*/ 6 h 764"/>
                <a:gd name="T36" fmla="*/ 9 w 705"/>
                <a:gd name="T37" fmla="*/ 6 h 764"/>
                <a:gd name="T38" fmla="*/ 10 w 705"/>
                <a:gd name="T39" fmla="*/ 7 h 764"/>
                <a:gd name="T40" fmla="*/ 10 w 705"/>
                <a:gd name="T41" fmla="*/ 9 h 764"/>
                <a:gd name="T42" fmla="*/ 9 w 705"/>
                <a:gd name="T43" fmla="*/ 7 h 764"/>
                <a:gd name="T44" fmla="*/ 9 w 705"/>
                <a:gd name="T45" fmla="*/ 7 h 764"/>
                <a:gd name="T46" fmla="*/ 9 w 705"/>
                <a:gd name="T47" fmla="*/ 6 h 764"/>
                <a:gd name="T48" fmla="*/ 9 w 705"/>
                <a:gd name="T49" fmla="*/ 7 h 764"/>
                <a:gd name="T50" fmla="*/ 10 w 705"/>
                <a:gd name="T51" fmla="*/ 9 h 764"/>
                <a:gd name="T52" fmla="*/ 9 w 705"/>
                <a:gd name="T53" fmla="*/ 9 h 764"/>
                <a:gd name="T54" fmla="*/ 9 w 705"/>
                <a:gd name="T55" fmla="*/ 7 h 764"/>
                <a:gd name="T56" fmla="*/ 8 w 705"/>
                <a:gd name="T57" fmla="*/ 7 h 764"/>
                <a:gd name="T58" fmla="*/ 7 w 705"/>
                <a:gd name="T59" fmla="*/ 7 h 764"/>
                <a:gd name="T60" fmla="*/ 6 w 705"/>
                <a:gd name="T61" fmla="*/ 9 h 764"/>
                <a:gd name="T62" fmla="*/ 6 w 705"/>
                <a:gd name="T63" fmla="*/ 10 h 764"/>
                <a:gd name="T64" fmla="*/ 7 w 705"/>
                <a:gd name="T65" fmla="*/ 10 h 764"/>
                <a:gd name="T66" fmla="*/ 7 w 705"/>
                <a:gd name="T67" fmla="*/ 11 h 764"/>
                <a:gd name="T68" fmla="*/ 7 w 705"/>
                <a:gd name="T69" fmla="*/ 11 h 764"/>
                <a:gd name="T70" fmla="*/ 7 w 705"/>
                <a:gd name="T71" fmla="*/ 11 h 764"/>
                <a:gd name="T72" fmla="*/ 6 w 705"/>
                <a:gd name="T73" fmla="*/ 10 h 764"/>
                <a:gd name="T74" fmla="*/ 6 w 705"/>
                <a:gd name="T75" fmla="*/ 10 h 764"/>
                <a:gd name="T76" fmla="*/ 7 w 705"/>
                <a:gd name="T77" fmla="*/ 11 h 764"/>
                <a:gd name="T78" fmla="*/ 7 w 705"/>
                <a:gd name="T79" fmla="*/ 12 h 764"/>
                <a:gd name="T80" fmla="*/ 6 w 705"/>
                <a:gd name="T81" fmla="*/ 11 h 764"/>
                <a:gd name="T82" fmla="*/ 6 w 705"/>
                <a:gd name="T83" fmla="*/ 10 h 764"/>
                <a:gd name="T84" fmla="*/ 6 w 705"/>
                <a:gd name="T85" fmla="*/ 11 h 764"/>
                <a:gd name="T86" fmla="*/ 6 w 705"/>
                <a:gd name="T87" fmla="*/ 12 h 764"/>
                <a:gd name="T88" fmla="*/ 6 w 705"/>
                <a:gd name="T89" fmla="*/ 12 h 764"/>
                <a:gd name="T90" fmla="*/ 6 w 705"/>
                <a:gd name="T91" fmla="*/ 12 h 764"/>
                <a:gd name="T92" fmla="*/ 5 w 705"/>
                <a:gd name="T93" fmla="*/ 11 h 764"/>
                <a:gd name="T94" fmla="*/ 6 w 705"/>
                <a:gd name="T95" fmla="*/ 11 h 764"/>
                <a:gd name="T96" fmla="*/ 6 w 705"/>
                <a:gd name="T97" fmla="*/ 12 h 764"/>
                <a:gd name="T98" fmla="*/ 5 w 705"/>
                <a:gd name="T99" fmla="*/ 12 h 764"/>
                <a:gd name="T100" fmla="*/ 5 w 705"/>
                <a:gd name="T101" fmla="*/ 12 h 764"/>
                <a:gd name="T102" fmla="*/ 5 w 705"/>
                <a:gd name="T103" fmla="*/ 12 h 764"/>
                <a:gd name="T104" fmla="*/ 5 w 705"/>
                <a:gd name="T105" fmla="*/ 12 h 764"/>
                <a:gd name="T106" fmla="*/ 5 w 705"/>
                <a:gd name="T107" fmla="*/ 12 h 764"/>
                <a:gd name="T108" fmla="*/ 5 w 705"/>
                <a:gd name="T109" fmla="*/ 11 h 764"/>
                <a:gd name="T110" fmla="*/ 4 w 705"/>
                <a:gd name="T111" fmla="*/ 10 h 764"/>
                <a:gd name="T112" fmla="*/ 3 w 705"/>
                <a:gd name="T113" fmla="*/ 9 h 764"/>
                <a:gd name="T114" fmla="*/ 2 w 705"/>
                <a:gd name="T115" fmla="*/ 6 h 764"/>
                <a:gd name="T116" fmla="*/ 0 w 705"/>
                <a:gd name="T117" fmla="*/ 6 h 764"/>
                <a:gd name="T118" fmla="*/ 0 w 705"/>
                <a:gd name="T119" fmla="*/ 6 h 7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5"/>
                <a:gd name="T181" fmla="*/ 0 h 764"/>
                <a:gd name="T182" fmla="*/ 705 w 705"/>
                <a:gd name="T183" fmla="*/ 764 h 7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5" h="764">
                  <a:moveTo>
                    <a:pt x="0" y="335"/>
                  </a:moveTo>
                  <a:lnTo>
                    <a:pt x="13" y="312"/>
                  </a:lnTo>
                  <a:lnTo>
                    <a:pt x="27" y="290"/>
                  </a:lnTo>
                  <a:lnTo>
                    <a:pt x="42" y="268"/>
                  </a:lnTo>
                  <a:lnTo>
                    <a:pt x="57" y="246"/>
                  </a:lnTo>
                  <a:lnTo>
                    <a:pt x="72" y="225"/>
                  </a:lnTo>
                  <a:lnTo>
                    <a:pt x="88" y="203"/>
                  </a:lnTo>
                  <a:lnTo>
                    <a:pt x="104" y="182"/>
                  </a:lnTo>
                  <a:lnTo>
                    <a:pt x="121" y="160"/>
                  </a:lnTo>
                  <a:lnTo>
                    <a:pt x="137" y="139"/>
                  </a:lnTo>
                  <a:lnTo>
                    <a:pt x="155" y="118"/>
                  </a:lnTo>
                  <a:lnTo>
                    <a:pt x="171" y="99"/>
                  </a:lnTo>
                  <a:lnTo>
                    <a:pt x="188" y="78"/>
                  </a:lnTo>
                  <a:lnTo>
                    <a:pt x="204" y="59"/>
                  </a:lnTo>
                  <a:lnTo>
                    <a:pt x="220" y="39"/>
                  </a:lnTo>
                  <a:lnTo>
                    <a:pt x="236" y="19"/>
                  </a:lnTo>
                  <a:lnTo>
                    <a:pt x="252" y="0"/>
                  </a:lnTo>
                  <a:lnTo>
                    <a:pt x="275" y="2"/>
                  </a:lnTo>
                  <a:lnTo>
                    <a:pt x="297" y="8"/>
                  </a:lnTo>
                  <a:lnTo>
                    <a:pt x="319" y="17"/>
                  </a:lnTo>
                  <a:lnTo>
                    <a:pt x="340" y="29"/>
                  </a:lnTo>
                  <a:lnTo>
                    <a:pt x="361" y="42"/>
                  </a:lnTo>
                  <a:lnTo>
                    <a:pt x="381" y="59"/>
                  </a:lnTo>
                  <a:lnTo>
                    <a:pt x="401" y="76"/>
                  </a:lnTo>
                  <a:lnTo>
                    <a:pt x="421" y="94"/>
                  </a:lnTo>
                  <a:lnTo>
                    <a:pt x="439" y="114"/>
                  </a:lnTo>
                  <a:lnTo>
                    <a:pt x="457" y="133"/>
                  </a:lnTo>
                  <a:lnTo>
                    <a:pt x="475" y="153"/>
                  </a:lnTo>
                  <a:lnTo>
                    <a:pt x="493" y="172"/>
                  </a:lnTo>
                  <a:lnTo>
                    <a:pt x="509" y="190"/>
                  </a:lnTo>
                  <a:lnTo>
                    <a:pt x="526" y="206"/>
                  </a:lnTo>
                  <a:lnTo>
                    <a:pt x="541" y="221"/>
                  </a:lnTo>
                  <a:lnTo>
                    <a:pt x="558" y="234"/>
                  </a:lnTo>
                  <a:lnTo>
                    <a:pt x="568" y="248"/>
                  </a:lnTo>
                  <a:lnTo>
                    <a:pt x="589" y="274"/>
                  </a:lnTo>
                  <a:lnTo>
                    <a:pt x="615" y="309"/>
                  </a:lnTo>
                  <a:lnTo>
                    <a:pt x="644" y="349"/>
                  </a:lnTo>
                  <a:lnTo>
                    <a:pt x="672" y="389"/>
                  </a:lnTo>
                  <a:lnTo>
                    <a:pt x="692" y="427"/>
                  </a:lnTo>
                  <a:lnTo>
                    <a:pt x="705" y="457"/>
                  </a:lnTo>
                  <a:lnTo>
                    <a:pt x="704" y="477"/>
                  </a:lnTo>
                  <a:lnTo>
                    <a:pt x="702" y="476"/>
                  </a:lnTo>
                  <a:lnTo>
                    <a:pt x="699" y="471"/>
                  </a:lnTo>
                  <a:lnTo>
                    <a:pt x="695" y="461"/>
                  </a:lnTo>
                  <a:lnTo>
                    <a:pt x="685" y="441"/>
                  </a:lnTo>
                  <a:lnTo>
                    <a:pt x="680" y="433"/>
                  </a:lnTo>
                  <a:lnTo>
                    <a:pt x="675" y="425"/>
                  </a:lnTo>
                  <a:lnTo>
                    <a:pt x="669" y="418"/>
                  </a:lnTo>
                  <a:lnTo>
                    <a:pt x="664" y="410"/>
                  </a:lnTo>
                  <a:lnTo>
                    <a:pt x="658" y="402"/>
                  </a:lnTo>
                  <a:lnTo>
                    <a:pt x="652" y="395"/>
                  </a:lnTo>
                  <a:lnTo>
                    <a:pt x="645" y="388"/>
                  </a:lnTo>
                  <a:lnTo>
                    <a:pt x="638" y="381"/>
                  </a:lnTo>
                  <a:lnTo>
                    <a:pt x="642" y="394"/>
                  </a:lnTo>
                  <a:lnTo>
                    <a:pt x="650" y="409"/>
                  </a:lnTo>
                  <a:lnTo>
                    <a:pt x="662" y="424"/>
                  </a:lnTo>
                  <a:lnTo>
                    <a:pt x="674" y="440"/>
                  </a:lnTo>
                  <a:lnTo>
                    <a:pt x="685" y="457"/>
                  </a:lnTo>
                  <a:lnTo>
                    <a:pt x="691" y="475"/>
                  </a:lnTo>
                  <a:lnTo>
                    <a:pt x="692" y="491"/>
                  </a:lnTo>
                  <a:lnTo>
                    <a:pt x="684" y="507"/>
                  </a:lnTo>
                  <a:lnTo>
                    <a:pt x="676" y="492"/>
                  </a:lnTo>
                  <a:lnTo>
                    <a:pt x="667" y="476"/>
                  </a:lnTo>
                  <a:lnTo>
                    <a:pt x="658" y="460"/>
                  </a:lnTo>
                  <a:lnTo>
                    <a:pt x="649" y="443"/>
                  </a:lnTo>
                  <a:lnTo>
                    <a:pt x="639" y="427"/>
                  </a:lnTo>
                  <a:lnTo>
                    <a:pt x="628" y="412"/>
                  </a:lnTo>
                  <a:lnTo>
                    <a:pt x="617" y="399"/>
                  </a:lnTo>
                  <a:lnTo>
                    <a:pt x="605" y="387"/>
                  </a:lnTo>
                  <a:lnTo>
                    <a:pt x="605" y="388"/>
                  </a:lnTo>
                  <a:lnTo>
                    <a:pt x="605" y="389"/>
                  </a:lnTo>
                  <a:lnTo>
                    <a:pt x="605" y="390"/>
                  </a:lnTo>
                  <a:lnTo>
                    <a:pt x="604" y="392"/>
                  </a:lnTo>
                  <a:lnTo>
                    <a:pt x="613" y="403"/>
                  </a:lnTo>
                  <a:lnTo>
                    <a:pt x="623" y="418"/>
                  </a:lnTo>
                  <a:lnTo>
                    <a:pt x="635" y="435"/>
                  </a:lnTo>
                  <a:lnTo>
                    <a:pt x="645" y="453"/>
                  </a:lnTo>
                  <a:lnTo>
                    <a:pt x="655" y="471"/>
                  </a:lnTo>
                  <a:lnTo>
                    <a:pt x="664" y="488"/>
                  </a:lnTo>
                  <a:lnTo>
                    <a:pt x="668" y="506"/>
                  </a:lnTo>
                  <a:lnTo>
                    <a:pt x="670" y="521"/>
                  </a:lnTo>
                  <a:lnTo>
                    <a:pt x="667" y="523"/>
                  </a:lnTo>
                  <a:lnTo>
                    <a:pt x="665" y="526"/>
                  </a:lnTo>
                  <a:lnTo>
                    <a:pt x="661" y="530"/>
                  </a:lnTo>
                  <a:lnTo>
                    <a:pt x="658" y="532"/>
                  </a:lnTo>
                  <a:lnTo>
                    <a:pt x="647" y="515"/>
                  </a:lnTo>
                  <a:lnTo>
                    <a:pt x="638" y="501"/>
                  </a:lnTo>
                  <a:lnTo>
                    <a:pt x="631" y="490"/>
                  </a:lnTo>
                  <a:lnTo>
                    <a:pt x="626" y="480"/>
                  </a:lnTo>
                  <a:lnTo>
                    <a:pt x="619" y="471"/>
                  </a:lnTo>
                  <a:lnTo>
                    <a:pt x="612" y="461"/>
                  </a:lnTo>
                  <a:lnTo>
                    <a:pt x="604" y="448"/>
                  </a:lnTo>
                  <a:lnTo>
                    <a:pt x="592" y="433"/>
                  </a:lnTo>
                  <a:lnTo>
                    <a:pt x="591" y="433"/>
                  </a:lnTo>
                  <a:lnTo>
                    <a:pt x="590" y="433"/>
                  </a:lnTo>
                  <a:lnTo>
                    <a:pt x="588" y="433"/>
                  </a:lnTo>
                  <a:lnTo>
                    <a:pt x="586" y="433"/>
                  </a:lnTo>
                  <a:lnTo>
                    <a:pt x="593" y="446"/>
                  </a:lnTo>
                  <a:lnTo>
                    <a:pt x="601" y="458"/>
                  </a:lnTo>
                  <a:lnTo>
                    <a:pt x="612" y="472"/>
                  </a:lnTo>
                  <a:lnTo>
                    <a:pt x="621" y="486"/>
                  </a:lnTo>
                  <a:lnTo>
                    <a:pt x="629" y="500"/>
                  </a:lnTo>
                  <a:lnTo>
                    <a:pt x="637" y="515"/>
                  </a:lnTo>
                  <a:lnTo>
                    <a:pt x="643" y="530"/>
                  </a:lnTo>
                  <a:lnTo>
                    <a:pt x="646" y="545"/>
                  </a:lnTo>
                  <a:lnTo>
                    <a:pt x="644" y="547"/>
                  </a:lnTo>
                  <a:lnTo>
                    <a:pt x="642" y="549"/>
                  </a:lnTo>
                  <a:lnTo>
                    <a:pt x="638" y="552"/>
                  </a:lnTo>
                  <a:lnTo>
                    <a:pt x="636" y="554"/>
                  </a:lnTo>
                  <a:lnTo>
                    <a:pt x="628" y="539"/>
                  </a:lnTo>
                  <a:lnTo>
                    <a:pt x="619" y="523"/>
                  </a:lnTo>
                  <a:lnTo>
                    <a:pt x="609" y="507"/>
                  </a:lnTo>
                  <a:lnTo>
                    <a:pt x="599" y="492"/>
                  </a:lnTo>
                  <a:lnTo>
                    <a:pt x="588" y="477"/>
                  </a:lnTo>
                  <a:lnTo>
                    <a:pt x="574" y="465"/>
                  </a:lnTo>
                  <a:lnTo>
                    <a:pt x="559" y="457"/>
                  </a:lnTo>
                  <a:lnTo>
                    <a:pt x="543" y="454"/>
                  </a:lnTo>
                  <a:lnTo>
                    <a:pt x="526" y="462"/>
                  </a:lnTo>
                  <a:lnTo>
                    <a:pt x="508" y="472"/>
                  </a:lnTo>
                  <a:lnTo>
                    <a:pt x="488" y="485"/>
                  </a:lnTo>
                  <a:lnTo>
                    <a:pt x="469" y="498"/>
                  </a:lnTo>
                  <a:lnTo>
                    <a:pt x="452" y="514"/>
                  </a:lnTo>
                  <a:lnTo>
                    <a:pt x="435" y="531"/>
                  </a:lnTo>
                  <a:lnTo>
                    <a:pt x="424" y="549"/>
                  </a:lnTo>
                  <a:lnTo>
                    <a:pt x="418" y="570"/>
                  </a:lnTo>
                  <a:lnTo>
                    <a:pt x="422" y="579"/>
                  </a:lnTo>
                  <a:lnTo>
                    <a:pt x="426" y="588"/>
                  </a:lnTo>
                  <a:lnTo>
                    <a:pt x="430" y="597"/>
                  </a:lnTo>
                  <a:lnTo>
                    <a:pt x="434" y="605"/>
                  </a:lnTo>
                  <a:lnTo>
                    <a:pt x="439" y="612"/>
                  </a:lnTo>
                  <a:lnTo>
                    <a:pt x="446" y="620"/>
                  </a:lnTo>
                  <a:lnTo>
                    <a:pt x="453" y="627"/>
                  </a:lnTo>
                  <a:lnTo>
                    <a:pt x="461" y="632"/>
                  </a:lnTo>
                  <a:lnTo>
                    <a:pt x="464" y="638"/>
                  </a:lnTo>
                  <a:lnTo>
                    <a:pt x="470" y="647"/>
                  </a:lnTo>
                  <a:lnTo>
                    <a:pt x="477" y="658"/>
                  </a:lnTo>
                  <a:lnTo>
                    <a:pt x="483" y="670"/>
                  </a:lnTo>
                  <a:lnTo>
                    <a:pt x="487" y="683"/>
                  </a:lnTo>
                  <a:lnTo>
                    <a:pt x="488" y="694"/>
                  </a:lnTo>
                  <a:lnTo>
                    <a:pt x="485" y="702"/>
                  </a:lnTo>
                  <a:lnTo>
                    <a:pt x="476" y="706"/>
                  </a:lnTo>
                  <a:lnTo>
                    <a:pt x="469" y="692"/>
                  </a:lnTo>
                  <a:lnTo>
                    <a:pt x="461" y="679"/>
                  </a:lnTo>
                  <a:lnTo>
                    <a:pt x="454" y="666"/>
                  </a:lnTo>
                  <a:lnTo>
                    <a:pt x="446" y="652"/>
                  </a:lnTo>
                  <a:lnTo>
                    <a:pt x="438" y="639"/>
                  </a:lnTo>
                  <a:lnTo>
                    <a:pt x="430" y="627"/>
                  </a:lnTo>
                  <a:lnTo>
                    <a:pt x="422" y="614"/>
                  </a:lnTo>
                  <a:lnTo>
                    <a:pt x="414" y="601"/>
                  </a:lnTo>
                  <a:lnTo>
                    <a:pt x="416" y="613"/>
                  </a:lnTo>
                  <a:lnTo>
                    <a:pt x="421" y="626"/>
                  </a:lnTo>
                  <a:lnTo>
                    <a:pt x="429" y="639"/>
                  </a:lnTo>
                  <a:lnTo>
                    <a:pt x="438" y="654"/>
                  </a:lnTo>
                  <a:lnTo>
                    <a:pt x="447" y="669"/>
                  </a:lnTo>
                  <a:lnTo>
                    <a:pt x="455" y="684"/>
                  </a:lnTo>
                  <a:lnTo>
                    <a:pt x="462" y="700"/>
                  </a:lnTo>
                  <a:lnTo>
                    <a:pt x="465" y="717"/>
                  </a:lnTo>
                  <a:lnTo>
                    <a:pt x="463" y="719"/>
                  </a:lnTo>
                  <a:lnTo>
                    <a:pt x="461" y="721"/>
                  </a:lnTo>
                  <a:lnTo>
                    <a:pt x="456" y="722"/>
                  </a:lnTo>
                  <a:lnTo>
                    <a:pt x="450" y="723"/>
                  </a:lnTo>
                  <a:lnTo>
                    <a:pt x="445" y="712"/>
                  </a:lnTo>
                  <a:lnTo>
                    <a:pt x="438" y="696"/>
                  </a:lnTo>
                  <a:lnTo>
                    <a:pt x="427" y="677"/>
                  </a:lnTo>
                  <a:lnTo>
                    <a:pt x="417" y="657"/>
                  </a:lnTo>
                  <a:lnTo>
                    <a:pt x="406" y="638"/>
                  </a:lnTo>
                  <a:lnTo>
                    <a:pt x="395" y="623"/>
                  </a:lnTo>
                  <a:lnTo>
                    <a:pt x="385" y="613"/>
                  </a:lnTo>
                  <a:lnTo>
                    <a:pt x="377" y="611"/>
                  </a:lnTo>
                  <a:lnTo>
                    <a:pt x="385" y="623"/>
                  </a:lnTo>
                  <a:lnTo>
                    <a:pt x="395" y="638"/>
                  </a:lnTo>
                  <a:lnTo>
                    <a:pt x="406" y="654"/>
                  </a:lnTo>
                  <a:lnTo>
                    <a:pt x="415" y="670"/>
                  </a:lnTo>
                  <a:lnTo>
                    <a:pt x="424" y="687"/>
                  </a:lnTo>
                  <a:lnTo>
                    <a:pt x="431" y="704"/>
                  </a:lnTo>
                  <a:lnTo>
                    <a:pt x="435" y="721"/>
                  </a:lnTo>
                  <a:lnTo>
                    <a:pt x="437" y="737"/>
                  </a:lnTo>
                  <a:lnTo>
                    <a:pt x="434" y="738"/>
                  </a:lnTo>
                  <a:lnTo>
                    <a:pt x="432" y="741"/>
                  </a:lnTo>
                  <a:lnTo>
                    <a:pt x="429" y="742"/>
                  </a:lnTo>
                  <a:lnTo>
                    <a:pt x="426" y="744"/>
                  </a:lnTo>
                  <a:lnTo>
                    <a:pt x="419" y="735"/>
                  </a:lnTo>
                  <a:lnTo>
                    <a:pt x="412" y="723"/>
                  </a:lnTo>
                  <a:lnTo>
                    <a:pt x="407" y="708"/>
                  </a:lnTo>
                  <a:lnTo>
                    <a:pt x="401" y="694"/>
                  </a:lnTo>
                  <a:lnTo>
                    <a:pt x="395" y="677"/>
                  </a:lnTo>
                  <a:lnTo>
                    <a:pt x="389" y="662"/>
                  </a:lnTo>
                  <a:lnTo>
                    <a:pt x="383" y="649"/>
                  </a:lnTo>
                  <a:lnTo>
                    <a:pt x="374" y="637"/>
                  </a:lnTo>
                  <a:lnTo>
                    <a:pt x="377" y="650"/>
                  </a:lnTo>
                  <a:lnTo>
                    <a:pt x="381" y="664"/>
                  </a:lnTo>
                  <a:lnTo>
                    <a:pt x="387" y="679"/>
                  </a:lnTo>
                  <a:lnTo>
                    <a:pt x="394" y="692"/>
                  </a:lnTo>
                  <a:lnTo>
                    <a:pt x="401" y="707"/>
                  </a:lnTo>
                  <a:lnTo>
                    <a:pt x="407" y="723"/>
                  </a:lnTo>
                  <a:lnTo>
                    <a:pt x="410" y="738"/>
                  </a:lnTo>
                  <a:lnTo>
                    <a:pt x="410" y="755"/>
                  </a:lnTo>
                  <a:lnTo>
                    <a:pt x="400" y="759"/>
                  </a:lnTo>
                  <a:lnTo>
                    <a:pt x="391" y="763"/>
                  </a:lnTo>
                  <a:lnTo>
                    <a:pt x="383" y="764"/>
                  </a:lnTo>
                  <a:lnTo>
                    <a:pt x="374" y="764"/>
                  </a:lnTo>
                  <a:lnTo>
                    <a:pt x="366" y="762"/>
                  </a:lnTo>
                  <a:lnTo>
                    <a:pt x="357" y="758"/>
                  </a:lnTo>
                  <a:lnTo>
                    <a:pt x="347" y="752"/>
                  </a:lnTo>
                  <a:lnTo>
                    <a:pt x="334" y="745"/>
                  </a:lnTo>
                  <a:lnTo>
                    <a:pt x="334" y="744"/>
                  </a:lnTo>
                  <a:lnTo>
                    <a:pt x="334" y="742"/>
                  </a:lnTo>
                  <a:lnTo>
                    <a:pt x="333" y="741"/>
                  </a:lnTo>
                  <a:lnTo>
                    <a:pt x="333" y="740"/>
                  </a:lnTo>
                  <a:lnTo>
                    <a:pt x="341" y="742"/>
                  </a:lnTo>
                  <a:lnTo>
                    <a:pt x="348" y="743"/>
                  </a:lnTo>
                  <a:lnTo>
                    <a:pt x="355" y="744"/>
                  </a:lnTo>
                  <a:lnTo>
                    <a:pt x="362" y="744"/>
                  </a:lnTo>
                  <a:lnTo>
                    <a:pt x="368" y="743"/>
                  </a:lnTo>
                  <a:lnTo>
                    <a:pt x="373" y="742"/>
                  </a:lnTo>
                  <a:lnTo>
                    <a:pt x="380" y="740"/>
                  </a:lnTo>
                  <a:lnTo>
                    <a:pt x="386" y="736"/>
                  </a:lnTo>
                  <a:lnTo>
                    <a:pt x="385" y="722"/>
                  </a:lnTo>
                  <a:lnTo>
                    <a:pt x="381" y="711"/>
                  </a:lnTo>
                  <a:lnTo>
                    <a:pt x="376" y="700"/>
                  </a:lnTo>
                  <a:lnTo>
                    <a:pt x="370" y="689"/>
                  </a:lnTo>
                  <a:lnTo>
                    <a:pt x="353" y="665"/>
                  </a:lnTo>
                  <a:lnTo>
                    <a:pt x="334" y="639"/>
                  </a:lnTo>
                  <a:lnTo>
                    <a:pt x="315" y="614"/>
                  </a:lnTo>
                  <a:lnTo>
                    <a:pt x="295" y="589"/>
                  </a:lnTo>
                  <a:lnTo>
                    <a:pt x="274" y="563"/>
                  </a:lnTo>
                  <a:lnTo>
                    <a:pt x="252" y="537"/>
                  </a:lnTo>
                  <a:lnTo>
                    <a:pt x="231" y="513"/>
                  </a:lnTo>
                  <a:lnTo>
                    <a:pt x="207" y="487"/>
                  </a:lnTo>
                  <a:lnTo>
                    <a:pt x="183" y="464"/>
                  </a:lnTo>
                  <a:lnTo>
                    <a:pt x="159" y="441"/>
                  </a:lnTo>
                  <a:lnTo>
                    <a:pt x="134" y="420"/>
                  </a:lnTo>
                  <a:lnTo>
                    <a:pt x="108" y="401"/>
                  </a:lnTo>
                  <a:lnTo>
                    <a:pt x="82" y="382"/>
                  </a:lnTo>
                  <a:lnTo>
                    <a:pt x="55" y="366"/>
                  </a:lnTo>
                  <a:lnTo>
                    <a:pt x="28" y="352"/>
                  </a:lnTo>
                  <a:lnTo>
                    <a:pt x="0" y="341"/>
                  </a:lnTo>
                  <a:lnTo>
                    <a:pt x="0" y="340"/>
                  </a:lnTo>
                  <a:lnTo>
                    <a:pt x="0" y="337"/>
                  </a:lnTo>
                  <a:lnTo>
                    <a:pt x="0" y="336"/>
                  </a:lnTo>
                  <a:lnTo>
                    <a:pt x="0" y="33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6630" name="Rectangle 10">
            <a:extLst>
              <a:ext uri="{FF2B5EF4-FFF2-40B4-BE49-F238E27FC236}">
                <a16:creationId xmlns:a16="http://schemas.microsoft.com/office/drawing/2014/main" id="{F3E36DE3-0EF3-40EB-A295-EFFE40C7EA11}"/>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CHANGING A GENERATION OF LEADERS</a:t>
            </a:r>
          </a:p>
        </p:txBody>
      </p:sp>
      <p:sp>
        <p:nvSpPr>
          <p:cNvPr id="26631" name="Text Box 5">
            <a:extLst>
              <a:ext uri="{FF2B5EF4-FFF2-40B4-BE49-F238E27FC236}">
                <a16:creationId xmlns:a16="http://schemas.microsoft.com/office/drawing/2014/main" id="{F4EC7151-C9BB-4A1B-9082-3DC2547D2825}"/>
              </a:ext>
            </a:extLst>
          </p:cNvPr>
          <p:cNvSpPr txBox="1">
            <a:spLocks noChangeArrowheads="1"/>
          </p:cNvSpPr>
          <p:nvPr/>
        </p:nvSpPr>
        <p:spPr bwMode="auto">
          <a:xfrm>
            <a:off x="3422650" y="4830763"/>
            <a:ext cx="7778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000">
                <a:latin typeface="Calibri" panose="020F0502020204030204" pitchFamily="34" charset="0"/>
              </a:rPr>
              <a:t>Sending forth equipped nationals and leaders from the </a:t>
            </a:r>
            <a:r>
              <a:rPr lang="en-US" altLang="en-US" sz="3000" b="1">
                <a:solidFill>
                  <a:srgbClr val="FF0000"/>
                </a:solidFill>
                <a:latin typeface="Calibri" panose="020F0502020204030204" pitchFamily="34" charset="0"/>
              </a:rPr>
              <a:t>LOCAL CHURCH </a:t>
            </a:r>
            <a:r>
              <a:rPr lang="en-US" altLang="en-US" sz="3000">
                <a:latin typeface="Calibri" panose="020F0502020204030204" pitchFamily="34" charset="0"/>
              </a:rPr>
              <a:t>who are ready to destroy the kingdom of the enemy!</a:t>
            </a:r>
          </a:p>
        </p:txBody>
      </p:sp>
      <p:sp>
        <p:nvSpPr>
          <p:cNvPr id="26632" name="TextBox 12">
            <a:extLst>
              <a:ext uri="{FF2B5EF4-FFF2-40B4-BE49-F238E27FC236}">
                <a16:creationId xmlns:a16="http://schemas.microsoft.com/office/drawing/2014/main" id="{A853CA2C-0770-4844-9322-2A40D53268DB}"/>
              </a:ext>
            </a:extLst>
          </p:cNvPr>
          <p:cNvSpPr txBox="1">
            <a:spLocks noChangeArrowheads="1"/>
          </p:cNvSpPr>
          <p:nvPr/>
        </p:nvSpPr>
        <p:spPr bwMode="auto">
          <a:xfrm>
            <a:off x="1524000" y="1066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The Master Plan of Jesus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115"/>
                                        </p:tgtEl>
                                        <p:attrNameLst>
                                          <p:attrName>style.visibility</p:attrName>
                                        </p:attrNameLst>
                                      </p:cBhvr>
                                      <p:to>
                                        <p:strVal val="visible"/>
                                      </p:to>
                                    </p:set>
                                    <p:animEffect transition="in" filter="dissolve">
                                      <p:cBhvr>
                                        <p:cTn id="7" dur="500"/>
                                        <p:tgtEl>
                                          <p:spTgt spid="4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1E9F223B-783B-4F5D-BE4B-68AF36782374}"/>
              </a:ext>
            </a:extLst>
          </p:cNvPr>
          <p:cNvSpPr txBox="1">
            <a:spLocks noChangeArrowheads="1"/>
          </p:cNvSpPr>
          <p:nvPr/>
        </p:nvSpPr>
        <p:spPr bwMode="auto">
          <a:xfrm>
            <a:off x="1524000" y="2046288"/>
            <a:ext cx="91440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i="1" u="sng">
                <a:solidFill>
                  <a:srgbClr val="FF0000"/>
                </a:solidFill>
                <a:latin typeface="Calibri" panose="020F0502020204030204" pitchFamily="34" charset="0"/>
              </a:rPr>
              <a:t>Global Alliance</a:t>
            </a:r>
            <a:r>
              <a:rPr lang="en-US" altLang="en-US" sz="3200" b="1" i="1">
                <a:solidFill>
                  <a:srgbClr val="FF0000"/>
                </a:solidFill>
                <a:latin typeface="Calibri" panose="020F0502020204030204" pitchFamily="34" charset="0"/>
              </a:rPr>
              <a:t> </a:t>
            </a:r>
            <a:r>
              <a:rPr lang="en-US" altLang="en-US" sz="3200" b="1" i="1">
                <a:latin typeface="Calibri" panose="020F0502020204030204" pitchFamily="34" charset="0"/>
              </a:rPr>
              <a:t>is a </a:t>
            </a:r>
            <a:r>
              <a:rPr lang="en-US" altLang="en-US" sz="3200" b="1" i="1" u="sng">
                <a:solidFill>
                  <a:srgbClr val="FF0000"/>
                </a:solidFill>
                <a:latin typeface="Calibri" panose="020F0502020204030204" pitchFamily="34" charset="0"/>
              </a:rPr>
              <a:t>strategic</a:t>
            </a:r>
            <a:r>
              <a:rPr lang="en-US" altLang="en-US" sz="3200" b="1" i="1">
                <a:latin typeface="Calibri" panose="020F0502020204030204" pitchFamily="34" charset="0"/>
              </a:rPr>
              <a:t> plan that will coordinate the mission efforts of local churches, </a:t>
            </a:r>
            <a:r>
              <a:rPr lang="en-US" altLang="en-US" sz="3200" b="1" i="1" u="sng">
                <a:solidFill>
                  <a:srgbClr val="FF0000"/>
                </a:solidFill>
                <a:latin typeface="Calibri" panose="020F0502020204030204" pitchFamily="34" charset="0"/>
              </a:rPr>
              <a:t>prevent duplication</a:t>
            </a:r>
            <a:r>
              <a:rPr lang="en-US" altLang="en-US" sz="3200" b="1" i="1">
                <a:solidFill>
                  <a:srgbClr val="FF0000"/>
                </a:solidFill>
                <a:latin typeface="Calibri" panose="020F0502020204030204" pitchFamily="34" charset="0"/>
              </a:rPr>
              <a:t> </a:t>
            </a:r>
            <a:r>
              <a:rPr lang="en-US" altLang="en-US" sz="3200" b="1" i="1">
                <a:latin typeface="Calibri" panose="020F0502020204030204" pitchFamily="34" charset="0"/>
              </a:rPr>
              <a:t>and </a:t>
            </a:r>
            <a:r>
              <a:rPr lang="en-US" altLang="en-US" sz="3200" b="1" i="1" u="sng">
                <a:solidFill>
                  <a:srgbClr val="FF0000"/>
                </a:solidFill>
                <a:latin typeface="Calibri" panose="020F0502020204030204" pitchFamily="34" charset="0"/>
              </a:rPr>
              <a:t>wasted resources</a:t>
            </a:r>
            <a:r>
              <a:rPr lang="en-US" altLang="en-US" sz="3200" b="1" i="1">
                <a:latin typeface="Calibri" panose="020F0502020204030204" pitchFamily="34" charset="0"/>
              </a:rPr>
              <a:t>.</a:t>
            </a:r>
          </a:p>
          <a:p>
            <a:pPr algn="ctr">
              <a:spcBef>
                <a:spcPct val="50000"/>
              </a:spcBef>
            </a:pPr>
            <a:endParaRPr lang="en-US" altLang="en-US" sz="1400" b="1" i="1">
              <a:latin typeface="Calibri" panose="020F0502020204030204" pitchFamily="34" charset="0"/>
            </a:endParaRPr>
          </a:p>
          <a:p>
            <a:pPr algn="ctr">
              <a:spcBef>
                <a:spcPct val="50000"/>
              </a:spcBef>
            </a:pPr>
            <a:r>
              <a:rPr lang="en-US" altLang="en-US" sz="3200">
                <a:latin typeface="Calibri" panose="020F0502020204030204" pitchFamily="34" charset="0"/>
              </a:rPr>
              <a:t>God is bringing together ministries, para-churches, mission organizations and others for the purpose of working together with one common cause:  </a:t>
            </a:r>
          </a:p>
          <a:p>
            <a:pPr algn="ctr">
              <a:spcBef>
                <a:spcPct val="50000"/>
              </a:spcBef>
            </a:pPr>
            <a:r>
              <a:rPr lang="en-US" altLang="en-US" sz="3200" b="1">
                <a:latin typeface="Calibri" panose="020F0502020204030204" pitchFamily="34" charset="0"/>
              </a:rPr>
              <a:t>Bringing Closure to the Great Commission.</a:t>
            </a:r>
          </a:p>
        </p:txBody>
      </p:sp>
      <p:sp>
        <p:nvSpPr>
          <p:cNvPr id="27651" name="Rectangle 3">
            <a:extLst>
              <a:ext uri="{FF2B5EF4-FFF2-40B4-BE49-F238E27FC236}">
                <a16:creationId xmlns:a16="http://schemas.microsoft.com/office/drawing/2014/main" id="{4D16FF12-A247-4A0F-A237-6729DC78A39C}"/>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CHANGING A GENERATION OF LEADERS</a:t>
            </a:r>
          </a:p>
        </p:txBody>
      </p:sp>
      <p:sp>
        <p:nvSpPr>
          <p:cNvPr id="27652" name="TextBox 4">
            <a:extLst>
              <a:ext uri="{FF2B5EF4-FFF2-40B4-BE49-F238E27FC236}">
                <a16:creationId xmlns:a16="http://schemas.microsoft.com/office/drawing/2014/main" id="{3C194BD5-978B-4E2F-91D5-7DAA815A2D3C}"/>
              </a:ext>
            </a:extLst>
          </p:cNvPr>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Global Alliance</a:t>
            </a: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Documents and Settings\Administrator\My Documents\My Pictures\PowerPlugs Photos\globe_on black.jpg">
            <a:extLst>
              <a:ext uri="{FF2B5EF4-FFF2-40B4-BE49-F238E27FC236}">
                <a16:creationId xmlns:a16="http://schemas.microsoft.com/office/drawing/2014/main" id="{B83B9033-1804-48A7-839F-5DB9CCDBD48B}"/>
              </a:ext>
            </a:extLst>
          </p:cNvPr>
          <p:cNvPicPr>
            <a:picLocks noChangeAspect="1" noChangeArrowheads="1"/>
          </p:cNvPicPr>
          <p:nvPr/>
        </p:nvPicPr>
        <p:blipFill>
          <a:blip r:embed="rId4">
            <a:clrChange>
              <a:clrFrom>
                <a:srgbClr val="010D0D"/>
              </a:clrFrom>
              <a:clrTo>
                <a:srgbClr val="010D0D">
                  <a:alpha val="0"/>
                </a:srgbClr>
              </a:clrTo>
            </a:clrChange>
            <a:extLst>
              <a:ext uri="{28A0092B-C50C-407E-A947-70E740481C1C}">
                <a14:useLocalDpi xmlns:a14="http://schemas.microsoft.com/office/drawing/2010/main" val="0"/>
              </a:ext>
            </a:extLst>
          </a:blip>
          <a:srcRect t="20000" b="19775"/>
          <a:stretch>
            <a:fillRect/>
          </a:stretch>
        </p:blipFill>
        <p:spPr bwMode="auto">
          <a:xfrm>
            <a:off x="4257154" y="2905340"/>
            <a:ext cx="3380926"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Line 4">
            <a:extLst>
              <a:ext uri="{FF2B5EF4-FFF2-40B4-BE49-F238E27FC236}">
                <a16:creationId xmlns:a16="http://schemas.microsoft.com/office/drawing/2014/main" id="{12482B59-F627-442C-8C33-EA5CE0E84BA2}"/>
              </a:ext>
            </a:extLst>
          </p:cNvPr>
          <p:cNvSpPr>
            <a:spLocks noChangeShapeType="1"/>
          </p:cNvSpPr>
          <p:nvPr/>
        </p:nvSpPr>
        <p:spPr bwMode="auto">
          <a:xfrm rot="20669079" flipH="1" flipV="1">
            <a:off x="4183064" y="4691064"/>
            <a:ext cx="1989137" cy="649287"/>
          </a:xfrm>
          <a:prstGeom prst="line">
            <a:avLst/>
          </a:prstGeom>
          <a:noFill/>
          <a:ln w="12700">
            <a:solidFill>
              <a:srgbClr val="FF0000"/>
            </a:solidFill>
            <a:round/>
            <a:headEnd/>
            <a:tailEnd/>
          </a:ln>
          <a:effectLst>
            <a:outerShdw dist="35921" dir="2700000" algn="ctr" rotWithShape="0">
              <a:schemeClr val="bg2"/>
            </a:outerShdw>
          </a:effectLst>
        </p:spPr>
        <p:txBody>
          <a:bodyPr/>
          <a:lstStyle/>
          <a:p>
            <a:pPr>
              <a:defRPr/>
            </a:pPr>
            <a:endParaRPr lang="en-US"/>
          </a:p>
        </p:txBody>
      </p:sp>
      <p:sp>
        <p:nvSpPr>
          <p:cNvPr id="151558" name="Comment 6">
            <a:extLst>
              <a:ext uri="{FF2B5EF4-FFF2-40B4-BE49-F238E27FC236}">
                <a16:creationId xmlns:a16="http://schemas.microsoft.com/office/drawing/2014/main" id="{FF16F32E-E7B7-4B9D-B08A-24725F52F3A2}"/>
              </a:ext>
            </a:extLst>
          </p:cNvPr>
          <p:cNvSpPr>
            <a:spLocks noChangeArrowheads="1"/>
          </p:cNvSpPr>
          <p:nvPr/>
        </p:nvSpPr>
        <p:spPr bwMode="auto">
          <a:xfrm>
            <a:off x="8199438" y="2819401"/>
            <a:ext cx="1706562" cy="346075"/>
          </a:xfrm>
          <a:prstGeom prst="rect">
            <a:avLst/>
          </a:prstGeom>
          <a:solidFill>
            <a:schemeClr val="bg1"/>
          </a:solidFill>
          <a:ln w="9525">
            <a:solidFill>
              <a:schemeClr val="bg1"/>
            </a:solid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en-US" sz="1600" b="1">
                <a:solidFill>
                  <a:srgbClr val="000000"/>
                </a:solidFill>
              </a:rPr>
              <a:t>Library</a:t>
            </a:r>
            <a:endParaRPr lang="en-US" sz="1600">
              <a:solidFill>
                <a:srgbClr val="000000"/>
              </a:solidFill>
            </a:endParaRPr>
          </a:p>
        </p:txBody>
      </p:sp>
      <p:sp>
        <p:nvSpPr>
          <p:cNvPr id="151559" name="Comment 7">
            <a:extLst>
              <a:ext uri="{FF2B5EF4-FFF2-40B4-BE49-F238E27FC236}">
                <a16:creationId xmlns:a16="http://schemas.microsoft.com/office/drawing/2014/main" id="{3DB81B31-FF0C-4324-BA36-023FC33BFA1C}"/>
              </a:ext>
            </a:extLst>
          </p:cNvPr>
          <p:cNvSpPr>
            <a:spLocks noChangeArrowheads="1"/>
          </p:cNvSpPr>
          <p:nvPr/>
        </p:nvSpPr>
        <p:spPr bwMode="auto">
          <a:xfrm>
            <a:off x="7878764" y="4706938"/>
            <a:ext cx="2255837" cy="590550"/>
          </a:xfrm>
          <a:prstGeom prst="rect">
            <a:avLst/>
          </a:prstGeom>
          <a:solidFill>
            <a:schemeClr val="bg1"/>
          </a:solidFill>
          <a:ln w="9525">
            <a:solidFill>
              <a:schemeClr val="bg1"/>
            </a:solid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en-US" sz="1600" b="1">
                <a:solidFill>
                  <a:srgbClr val="000000"/>
                </a:solidFill>
              </a:rPr>
              <a:t>Short-term Missionary Housing</a:t>
            </a:r>
            <a:endParaRPr lang="en-US" sz="1600">
              <a:solidFill>
                <a:srgbClr val="000000"/>
              </a:solidFill>
            </a:endParaRPr>
          </a:p>
        </p:txBody>
      </p:sp>
      <p:sp>
        <p:nvSpPr>
          <p:cNvPr id="151560" name="Comment 8">
            <a:extLst>
              <a:ext uri="{FF2B5EF4-FFF2-40B4-BE49-F238E27FC236}">
                <a16:creationId xmlns:a16="http://schemas.microsoft.com/office/drawing/2014/main" id="{DA54F4D7-8FC8-4549-B902-17903666076D}"/>
              </a:ext>
            </a:extLst>
          </p:cNvPr>
          <p:cNvSpPr>
            <a:spLocks noChangeArrowheads="1"/>
          </p:cNvSpPr>
          <p:nvPr/>
        </p:nvSpPr>
        <p:spPr bwMode="auto">
          <a:xfrm>
            <a:off x="5389564" y="5688014"/>
            <a:ext cx="1704975" cy="346075"/>
          </a:xfrm>
          <a:prstGeom prst="rect">
            <a:avLst/>
          </a:prstGeom>
          <a:solidFill>
            <a:schemeClr val="bg1"/>
          </a:solidFill>
          <a:ln w="9525">
            <a:solidFill>
              <a:schemeClr val="bg1"/>
            </a:solid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en-US" sz="1600" b="1">
                <a:solidFill>
                  <a:srgbClr val="000000"/>
                </a:solidFill>
              </a:rPr>
              <a:t>Media Centre</a:t>
            </a:r>
            <a:endParaRPr lang="en-US" sz="1600">
              <a:solidFill>
                <a:srgbClr val="000000"/>
              </a:solidFill>
            </a:endParaRPr>
          </a:p>
        </p:txBody>
      </p:sp>
      <p:sp>
        <p:nvSpPr>
          <p:cNvPr id="151561" name="Comment 9">
            <a:extLst>
              <a:ext uri="{FF2B5EF4-FFF2-40B4-BE49-F238E27FC236}">
                <a16:creationId xmlns:a16="http://schemas.microsoft.com/office/drawing/2014/main" id="{34E3BF45-827C-463C-A0D2-FCABEE5BFA44}"/>
              </a:ext>
            </a:extLst>
          </p:cNvPr>
          <p:cNvSpPr>
            <a:spLocks noChangeArrowheads="1"/>
          </p:cNvSpPr>
          <p:nvPr/>
        </p:nvSpPr>
        <p:spPr bwMode="auto">
          <a:xfrm>
            <a:off x="2335214" y="4757738"/>
            <a:ext cx="1704975" cy="590550"/>
          </a:xfrm>
          <a:prstGeom prst="rect">
            <a:avLst/>
          </a:prstGeom>
          <a:solidFill>
            <a:schemeClr val="bg1"/>
          </a:solidFill>
          <a:ln w="9525">
            <a:solidFill>
              <a:schemeClr val="bg1"/>
            </a:solid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en-US" sz="1600" b="1">
                <a:solidFill>
                  <a:srgbClr val="000000"/>
                </a:solidFill>
              </a:rPr>
              <a:t>Alliance Meetings</a:t>
            </a:r>
            <a:endParaRPr lang="en-US" sz="1600">
              <a:solidFill>
                <a:srgbClr val="000000"/>
              </a:solidFill>
            </a:endParaRPr>
          </a:p>
        </p:txBody>
      </p:sp>
      <p:sp>
        <p:nvSpPr>
          <p:cNvPr id="151562" name="Comment 10">
            <a:extLst>
              <a:ext uri="{FF2B5EF4-FFF2-40B4-BE49-F238E27FC236}">
                <a16:creationId xmlns:a16="http://schemas.microsoft.com/office/drawing/2014/main" id="{4F0DB2FE-1E7F-4B21-8CD5-2FCD745FE124}"/>
              </a:ext>
            </a:extLst>
          </p:cNvPr>
          <p:cNvSpPr>
            <a:spLocks noChangeArrowheads="1"/>
          </p:cNvSpPr>
          <p:nvPr/>
        </p:nvSpPr>
        <p:spPr bwMode="auto">
          <a:xfrm>
            <a:off x="2133600" y="2971801"/>
            <a:ext cx="1703388" cy="346075"/>
          </a:xfrm>
          <a:prstGeom prst="rect">
            <a:avLst/>
          </a:prstGeom>
          <a:solidFill>
            <a:schemeClr val="bg1"/>
          </a:solidFill>
          <a:ln w="9525">
            <a:solidFill>
              <a:schemeClr val="bg1"/>
            </a:solid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en-US" sz="1600" b="1">
                <a:solidFill>
                  <a:srgbClr val="000000"/>
                </a:solidFill>
              </a:rPr>
              <a:t>Fellowship</a:t>
            </a:r>
            <a:endParaRPr lang="en-US" sz="1600">
              <a:solidFill>
                <a:srgbClr val="000000"/>
              </a:solidFill>
            </a:endParaRPr>
          </a:p>
        </p:txBody>
      </p:sp>
      <p:sp>
        <p:nvSpPr>
          <p:cNvPr id="151563" name="Line 11">
            <a:extLst>
              <a:ext uri="{FF2B5EF4-FFF2-40B4-BE49-F238E27FC236}">
                <a16:creationId xmlns:a16="http://schemas.microsoft.com/office/drawing/2014/main" id="{190AED94-84A1-44BF-B1C3-4F2C7199787B}"/>
              </a:ext>
            </a:extLst>
          </p:cNvPr>
          <p:cNvSpPr>
            <a:spLocks noChangeShapeType="1"/>
          </p:cNvSpPr>
          <p:nvPr/>
        </p:nvSpPr>
        <p:spPr bwMode="auto">
          <a:xfrm rot="9403349" flipH="1">
            <a:off x="6088064" y="3748089"/>
            <a:ext cx="2693987" cy="877887"/>
          </a:xfrm>
          <a:prstGeom prst="line">
            <a:avLst/>
          </a:prstGeom>
          <a:noFill/>
          <a:ln w="12700">
            <a:solidFill>
              <a:srgbClr val="FF0000"/>
            </a:solidFill>
            <a:round/>
            <a:headEnd/>
            <a:tailEnd/>
          </a:ln>
          <a:effectLst>
            <a:outerShdw dist="35921" dir="2700000" algn="ctr" rotWithShape="0">
              <a:schemeClr val="bg2"/>
            </a:outerShdw>
          </a:effectLst>
        </p:spPr>
        <p:txBody>
          <a:bodyPr/>
          <a:lstStyle/>
          <a:p>
            <a:pPr>
              <a:defRPr/>
            </a:pPr>
            <a:endParaRPr lang="en-US"/>
          </a:p>
        </p:txBody>
      </p:sp>
      <p:sp>
        <p:nvSpPr>
          <p:cNvPr id="151564" name="Comment 12">
            <a:extLst>
              <a:ext uri="{FF2B5EF4-FFF2-40B4-BE49-F238E27FC236}">
                <a16:creationId xmlns:a16="http://schemas.microsoft.com/office/drawing/2014/main" id="{10D8F390-D4B6-499E-8BD0-95F141AEE2F8}"/>
              </a:ext>
            </a:extLst>
          </p:cNvPr>
          <p:cNvSpPr>
            <a:spLocks noChangeArrowheads="1"/>
          </p:cNvSpPr>
          <p:nvPr/>
        </p:nvSpPr>
        <p:spPr bwMode="auto">
          <a:xfrm>
            <a:off x="4900613" y="2152650"/>
            <a:ext cx="2400300" cy="590550"/>
          </a:xfrm>
          <a:prstGeom prst="rect">
            <a:avLst/>
          </a:prstGeom>
          <a:solidFill>
            <a:schemeClr val="bg1"/>
          </a:solidFill>
          <a:ln w="9525">
            <a:solidFill>
              <a:schemeClr val="bg1"/>
            </a:solid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en-US" sz="1600" b="1" dirty="0">
                <a:solidFill>
                  <a:srgbClr val="000000"/>
                </a:solidFill>
              </a:rPr>
              <a:t>Pastoral and Leadership Training</a:t>
            </a:r>
            <a:endParaRPr lang="en-US" sz="1600" dirty="0">
              <a:solidFill>
                <a:srgbClr val="000000"/>
              </a:solidFill>
            </a:endParaRPr>
          </a:p>
        </p:txBody>
      </p:sp>
      <p:sp>
        <p:nvSpPr>
          <p:cNvPr id="151565" name="Line 13">
            <a:extLst>
              <a:ext uri="{FF2B5EF4-FFF2-40B4-BE49-F238E27FC236}">
                <a16:creationId xmlns:a16="http://schemas.microsoft.com/office/drawing/2014/main" id="{F8EFA16C-632A-472D-84D7-214DE534D821}"/>
              </a:ext>
            </a:extLst>
          </p:cNvPr>
          <p:cNvSpPr>
            <a:spLocks noChangeShapeType="1"/>
          </p:cNvSpPr>
          <p:nvPr/>
        </p:nvSpPr>
        <p:spPr bwMode="auto">
          <a:xfrm rot="15612305" flipH="1" flipV="1">
            <a:off x="5298282" y="3756820"/>
            <a:ext cx="2089150" cy="534987"/>
          </a:xfrm>
          <a:prstGeom prst="line">
            <a:avLst/>
          </a:prstGeom>
          <a:noFill/>
          <a:ln w="12700">
            <a:solidFill>
              <a:srgbClr val="FF0000"/>
            </a:solidFill>
            <a:round/>
            <a:headEnd/>
            <a:tailEnd/>
          </a:ln>
          <a:effectLst>
            <a:outerShdw dist="35921" dir="2700000" algn="ctr" rotWithShape="0">
              <a:schemeClr val="bg2"/>
            </a:outerShdw>
          </a:effectLst>
        </p:spPr>
        <p:txBody>
          <a:bodyPr/>
          <a:lstStyle/>
          <a:p>
            <a:pPr>
              <a:defRPr/>
            </a:pPr>
            <a:endParaRPr lang="en-US"/>
          </a:p>
        </p:txBody>
      </p:sp>
      <p:sp>
        <p:nvSpPr>
          <p:cNvPr id="151566" name="Line 14">
            <a:extLst>
              <a:ext uri="{FF2B5EF4-FFF2-40B4-BE49-F238E27FC236}">
                <a16:creationId xmlns:a16="http://schemas.microsoft.com/office/drawing/2014/main" id="{007BC559-AEFF-47AA-B374-C7622C903B62}"/>
              </a:ext>
            </a:extLst>
          </p:cNvPr>
          <p:cNvSpPr>
            <a:spLocks noChangeShapeType="1"/>
          </p:cNvSpPr>
          <p:nvPr/>
        </p:nvSpPr>
        <p:spPr bwMode="auto">
          <a:xfrm rot="2030652" flipH="1" flipV="1">
            <a:off x="3636963" y="4133850"/>
            <a:ext cx="2876550" cy="0"/>
          </a:xfrm>
          <a:prstGeom prst="line">
            <a:avLst/>
          </a:prstGeom>
          <a:noFill/>
          <a:ln w="12700">
            <a:solidFill>
              <a:srgbClr val="FF0000"/>
            </a:solidFill>
            <a:round/>
            <a:headEnd/>
            <a:tailEnd/>
          </a:ln>
          <a:effectLst>
            <a:outerShdw dist="35921" dir="2700000" algn="ctr" rotWithShape="0">
              <a:schemeClr val="bg2"/>
            </a:outerShdw>
          </a:effectLst>
        </p:spPr>
        <p:txBody>
          <a:bodyPr/>
          <a:lstStyle/>
          <a:p>
            <a:pPr>
              <a:defRPr/>
            </a:pPr>
            <a:endParaRPr lang="en-US"/>
          </a:p>
        </p:txBody>
      </p:sp>
      <p:sp>
        <p:nvSpPr>
          <p:cNvPr id="151567" name="Line 15">
            <a:extLst>
              <a:ext uri="{FF2B5EF4-FFF2-40B4-BE49-F238E27FC236}">
                <a16:creationId xmlns:a16="http://schemas.microsoft.com/office/drawing/2014/main" id="{887774BD-F119-445B-AAA7-555AB8FEEABA}"/>
              </a:ext>
            </a:extLst>
          </p:cNvPr>
          <p:cNvSpPr>
            <a:spLocks noChangeShapeType="1"/>
          </p:cNvSpPr>
          <p:nvPr/>
        </p:nvSpPr>
        <p:spPr bwMode="auto">
          <a:xfrm rot="9575074" flipH="1" flipV="1">
            <a:off x="6500813" y="4945063"/>
            <a:ext cx="1339850" cy="252412"/>
          </a:xfrm>
          <a:prstGeom prst="line">
            <a:avLst/>
          </a:prstGeom>
          <a:noFill/>
          <a:ln w="12700">
            <a:solidFill>
              <a:srgbClr val="FF0000"/>
            </a:solidFill>
            <a:round/>
            <a:headEnd/>
            <a:tailEnd/>
          </a:ln>
          <a:effectLst>
            <a:outerShdw dist="35921" dir="2700000" algn="ctr" rotWithShape="0">
              <a:schemeClr val="bg2"/>
            </a:outerShdw>
          </a:effectLst>
        </p:spPr>
        <p:txBody>
          <a:bodyPr/>
          <a:lstStyle/>
          <a:p>
            <a:pPr>
              <a:defRPr/>
            </a:pPr>
            <a:endParaRPr lang="en-US"/>
          </a:p>
        </p:txBody>
      </p:sp>
      <p:sp>
        <p:nvSpPr>
          <p:cNvPr id="151568" name="Line 16">
            <a:extLst>
              <a:ext uri="{FF2B5EF4-FFF2-40B4-BE49-F238E27FC236}">
                <a16:creationId xmlns:a16="http://schemas.microsoft.com/office/drawing/2014/main" id="{15034604-F1C0-4F31-86D8-C7CC3D999ACC}"/>
              </a:ext>
            </a:extLst>
          </p:cNvPr>
          <p:cNvSpPr>
            <a:spLocks noChangeShapeType="1"/>
          </p:cNvSpPr>
          <p:nvPr/>
        </p:nvSpPr>
        <p:spPr bwMode="auto">
          <a:xfrm rot="4831337" flipH="1" flipV="1">
            <a:off x="5996782" y="5347494"/>
            <a:ext cx="492125" cy="141288"/>
          </a:xfrm>
          <a:prstGeom prst="line">
            <a:avLst/>
          </a:prstGeom>
          <a:noFill/>
          <a:ln w="12700">
            <a:solidFill>
              <a:srgbClr val="FF0000"/>
            </a:solidFill>
            <a:round/>
            <a:headEnd/>
            <a:tailEnd/>
          </a:ln>
          <a:effectLst>
            <a:outerShdw dist="35921" dir="2700000" algn="ctr" rotWithShape="0">
              <a:schemeClr val="bg2"/>
            </a:outerShdw>
          </a:effectLst>
        </p:spPr>
        <p:txBody>
          <a:bodyPr/>
          <a:lstStyle/>
          <a:p>
            <a:pPr>
              <a:defRPr/>
            </a:pPr>
            <a:endParaRPr lang="en-US"/>
          </a:p>
        </p:txBody>
      </p:sp>
      <p:pic>
        <p:nvPicPr>
          <p:cNvPr id="28687" name="Picture 17" descr="C:\Program Files\Microsoft Office\Clipart\homeanim\j0095743.gif">
            <a:extLst>
              <a:ext uri="{FF2B5EF4-FFF2-40B4-BE49-F238E27FC236}">
                <a16:creationId xmlns:a16="http://schemas.microsoft.com/office/drawing/2014/main" id="{929DF120-C080-41E7-A180-F8B56F2056D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30914" y="4899026"/>
            <a:ext cx="5730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Rectangle 17">
            <a:extLst>
              <a:ext uri="{FF2B5EF4-FFF2-40B4-BE49-F238E27FC236}">
                <a16:creationId xmlns:a16="http://schemas.microsoft.com/office/drawing/2014/main" id="{81A16B8D-3BEF-4134-977C-2B0D907AC829}"/>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CHANGING A GENERATION OF LEADERS</a:t>
            </a:r>
          </a:p>
        </p:txBody>
      </p:sp>
      <p:sp>
        <p:nvSpPr>
          <p:cNvPr id="28689" name="TextBox 18">
            <a:extLst>
              <a:ext uri="{FF2B5EF4-FFF2-40B4-BE49-F238E27FC236}">
                <a16:creationId xmlns:a16="http://schemas.microsoft.com/office/drawing/2014/main" id="{F6A5063C-0B58-408C-8C86-3B19EA1442AA}"/>
              </a:ext>
            </a:extLst>
          </p:cNvPr>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Global Alliance</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0A94B15-EA08-4BF6-8F25-2D834FC90742}"/>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CHANGING A GENERATION OF LEADERS</a:t>
            </a:r>
          </a:p>
        </p:txBody>
      </p:sp>
      <p:sp>
        <p:nvSpPr>
          <p:cNvPr id="5" name="TextBox 4">
            <a:extLst>
              <a:ext uri="{FF2B5EF4-FFF2-40B4-BE49-F238E27FC236}">
                <a16:creationId xmlns:a16="http://schemas.microsoft.com/office/drawing/2014/main" id="{2E8DF0A4-635D-4EF9-8FC6-8FB961614312}"/>
              </a:ext>
            </a:extLst>
          </p:cNvPr>
          <p:cNvSpPr txBox="1"/>
          <p:nvPr/>
        </p:nvSpPr>
        <p:spPr>
          <a:xfrm>
            <a:off x="1524000" y="1828800"/>
            <a:ext cx="9144000" cy="2554288"/>
          </a:xfrm>
          <a:prstGeom prst="rect">
            <a:avLst/>
          </a:prstGeom>
          <a:noFill/>
        </p:spPr>
        <p:txBody>
          <a:bodyPr>
            <a:spAutoFit/>
          </a:bodyPr>
          <a:lstStyle/>
          <a:p>
            <a:pPr algn="ctr">
              <a:defRPr/>
            </a:pPr>
            <a:r>
              <a:rPr lang="en-US" sz="3200" b="1" dirty="0">
                <a:latin typeface="Calibri" pitchFamily="34" charset="0"/>
              </a:rPr>
              <a:t>The </a:t>
            </a:r>
            <a:r>
              <a:rPr lang="en-US" sz="3200" b="1" dirty="0">
                <a:solidFill>
                  <a:srgbClr val="FF0000"/>
                </a:solidFill>
                <a:latin typeface="Calibri" pitchFamily="34" charset="0"/>
              </a:rPr>
              <a:t>Local Church </a:t>
            </a:r>
            <a:r>
              <a:rPr lang="en-US" sz="3200" b="1" dirty="0">
                <a:latin typeface="Calibri" pitchFamily="34" charset="0"/>
              </a:rPr>
              <a:t>is the </a:t>
            </a:r>
            <a:r>
              <a:rPr lang="en-US" sz="3200" b="1" dirty="0">
                <a:solidFill>
                  <a:srgbClr val="FF0000"/>
                </a:solidFill>
                <a:latin typeface="Calibri" pitchFamily="34" charset="0"/>
              </a:rPr>
              <a:t>Twenty-First Century Church</a:t>
            </a:r>
            <a:r>
              <a:rPr lang="en-US" sz="3200" b="1" dirty="0">
                <a:latin typeface="Calibri" pitchFamily="34" charset="0"/>
              </a:rPr>
              <a:t>! </a:t>
            </a:r>
          </a:p>
          <a:p>
            <a:pPr>
              <a:defRPr/>
            </a:pPr>
            <a:endParaRPr lang="en-US" sz="3200" b="1" dirty="0">
              <a:latin typeface="Calibri" pitchFamily="34" charset="0"/>
            </a:endParaRPr>
          </a:p>
          <a:p>
            <a:pPr>
              <a:defRPr/>
            </a:pPr>
            <a:endParaRPr lang="en-US" sz="3200" b="1" dirty="0">
              <a:latin typeface="Calibri" pitchFamily="34" charset="0"/>
            </a:endParaRPr>
          </a:p>
          <a:p>
            <a:pPr algn="ctr">
              <a:defRPr/>
            </a:pPr>
            <a:r>
              <a:rPr lang="en-US" sz="3200" b="1" dirty="0">
                <a:latin typeface="Calibri" pitchFamily="34" charset="0"/>
              </a:rPr>
              <a:t>The </a:t>
            </a:r>
            <a:r>
              <a:rPr lang="en-US" sz="3200" b="1" dirty="0">
                <a:solidFill>
                  <a:srgbClr val="FF0000"/>
                </a:solidFill>
                <a:latin typeface="Calibri" pitchFamily="34" charset="0"/>
              </a:rPr>
              <a:t>Local Church </a:t>
            </a:r>
            <a:r>
              <a:rPr lang="en-US" sz="3200" b="1" u="sng" dirty="0">
                <a:solidFill>
                  <a:srgbClr val="7030A0"/>
                </a:solidFill>
                <a:latin typeface="Calibri" pitchFamily="34" charset="0"/>
              </a:rPr>
              <a:t>MUST</a:t>
            </a:r>
            <a:r>
              <a:rPr lang="en-US" sz="3200" b="1" dirty="0">
                <a:latin typeface="Calibri" pitchFamily="34" charset="0"/>
              </a:rPr>
              <a:t> change its worldview in order to </a:t>
            </a:r>
            <a:r>
              <a:rPr lang="en-US" sz="3200" b="1" dirty="0">
                <a:solidFill>
                  <a:schemeClr val="accent1">
                    <a:lumMod val="75000"/>
                  </a:schemeClr>
                </a:solidFill>
                <a:latin typeface="Calibri" pitchFamily="34" charset="0"/>
              </a:rPr>
              <a:t>TURN THE HEARTS OF NATIONS TO GOD</a:t>
            </a:r>
            <a:r>
              <a:rPr lang="en-US" sz="3200" b="1" dirty="0">
                <a:latin typeface="Calibri" pitchFamily="34" charset="0"/>
              </a:rPr>
              <a:t>! </a:t>
            </a: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0E28D9CD-FA27-4F05-91C4-22956ED85273}"/>
              </a:ext>
            </a:extLst>
          </p:cNvPr>
          <p:cNvSpPr txBox="1">
            <a:spLocks noChangeArrowheads="1"/>
          </p:cNvSpPr>
          <p:nvPr/>
        </p:nvSpPr>
        <p:spPr bwMode="auto">
          <a:xfrm>
            <a:off x="5454650" y="2057400"/>
            <a:ext cx="4756150" cy="3754874"/>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400" dirty="0"/>
              <a:t>The devil now reigns in so many nations and he has placed a barrier – a wall – that prevents the gospel of Jesus Christ from reaching every nation, tribe and tongue.</a:t>
            </a:r>
          </a:p>
        </p:txBody>
      </p:sp>
      <p:sp>
        <p:nvSpPr>
          <p:cNvPr id="30724" name="Rectangle 5">
            <a:extLst>
              <a:ext uri="{FF2B5EF4-FFF2-40B4-BE49-F238E27FC236}">
                <a16:creationId xmlns:a16="http://schemas.microsoft.com/office/drawing/2014/main" id="{AAB840B2-61EB-402F-91C1-6DB84B2CEAA3}"/>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
        <p:nvSpPr>
          <p:cNvPr id="30725" name="TextBox 7">
            <a:extLst>
              <a:ext uri="{FF2B5EF4-FFF2-40B4-BE49-F238E27FC236}">
                <a16:creationId xmlns:a16="http://schemas.microsoft.com/office/drawing/2014/main" id="{4995019F-C7E1-4B21-AFB1-41E13139A350}"/>
              </a:ext>
            </a:extLst>
          </p:cNvPr>
          <p:cNvSpPr txBox="1">
            <a:spLocks noChangeArrowheads="1"/>
          </p:cNvSpPr>
          <p:nvPr/>
        </p:nvSpPr>
        <p:spPr bwMode="auto">
          <a:xfrm>
            <a:off x="1524000" y="1066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Train to Reign</a:t>
            </a:r>
          </a:p>
        </p:txBody>
      </p:sp>
      <p:pic>
        <p:nvPicPr>
          <p:cNvPr id="3" name="Picture 2" descr="Satellite view of Earth">
            <a:extLst>
              <a:ext uri="{FF2B5EF4-FFF2-40B4-BE49-F238E27FC236}">
                <a16:creationId xmlns:a16="http://schemas.microsoft.com/office/drawing/2014/main" id="{F1F3A984-C580-4AA7-A910-E2AEB93B205C}"/>
              </a:ext>
            </a:extLst>
          </p:cNvPr>
          <p:cNvPicPr>
            <a:picLocks noChangeAspect="1"/>
          </p:cNvPicPr>
          <p:nvPr/>
        </p:nvPicPr>
        <p:blipFill rotWithShape="1">
          <a:blip r:embed="rId4">
            <a:extLst>
              <a:ext uri="{28A0092B-C50C-407E-A947-70E740481C1C}">
                <a14:useLocalDpi xmlns:a14="http://schemas.microsoft.com/office/drawing/2010/main" val="0"/>
              </a:ext>
            </a:extLst>
          </a:blip>
          <a:srcRect l="3307" r="7790"/>
          <a:stretch/>
        </p:blipFill>
        <p:spPr>
          <a:xfrm>
            <a:off x="0" y="1671652"/>
            <a:ext cx="5410200" cy="4564171"/>
          </a:xfrm>
          <a:prstGeom prst="rect">
            <a:avLst/>
          </a:prstGeom>
        </p:spPr>
      </p:pic>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197">
            <a:extLst>
              <a:ext uri="{FF2B5EF4-FFF2-40B4-BE49-F238E27FC236}">
                <a16:creationId xmlns:a16="http://schemas.microsoft.com/office/drawing/2014/main" id="{36A8DD77-1D8C-48BD-87F2-6BECC0E23DB8}"/>
              </a:ext>
            </a:extLst>
          </p:cNvPr>
          <p:cNvGrpSpPr>
            <a:grpSpLocks/>
          </p:cNvGrpSpPr>
          <p:nvPr/>
        </p:nvGrpSpPr>
        <p:grpSpPr bwMode="auto">
          <a:xfrm>
            <a:off x="1676401" y="1676400"/>
            <a:ext cx="8744453" cy="4702856"/>
            <a:chOff x="96" y="654"/>
            <a:chExt cx="5685" cy="3659"/>
          </a:xfrm>
        </p:grpSpPr>
        <p:sp>
          <p:nvSpPr>
            <p:cNvPr id="8198" name="Rectangle 6">
              <a:extLst>
                <a:ext uri="{FF2B5EF4-FFF2-40B4-BE49-F238E27FC236}">
                  <a16:creationId xmlns:a16="http://schemas.microsoft.com/office/drawing/2014/main" id="{424CC960-8188-4399-99F9-131C90800A1F}"/>
                </a:ext>
              </a:extLst>
            </p:cNvPr>
            <p:cNvSpPr>
              <a:spLocks noChangeArrowheads="1"/>
            </p:cNvSpPr>
            <p:nvPr/>
          </p:nvSpPr>
          <p:spPr bwMode="auto">
            <a:xfrm>
              <a:off x="3428" y="1104"/>
              <a:ext cx="235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0000"/>
                  </a:solidFill>
                  <a:latin typeface="Arial" panose="020B0604020202020204" pitchFamily="34" charset="0"/>
                </a:rPr>
                <a:t>“Unreached” People groups</a:t>
              </a:r>
            </a:p>
          </p:txBody>
        </p:sp>
        <p:grpSp>
          <p:nvGrpSpPr>
            <p:cNvPr id="8199" name="Group 189">
              <a:extLst>
                <a:ext uri="{FF2B5EF4-FFF2-40B4-BE49-F238E27FC236}">
                  <a16:creationId xmlns:a16="http://schemas.microsoft.com/office/drawing/2014/main" id="{288ADD30-3E05-4190-B662-00C3AF19011A}"/>
                </a:ext>
              </a:extLst>
            </p:cNvPr>
            <p:cNvGrpSpPr>
              <a:grpSpLocks/>
            </p:cNvGrpSpPr>
            <p:nvPr/>
          </p:nvGrpSpPr>
          <p:grpSpPr bwMode="auto">
            <a:xfrm>
              <a:off x="2757" y="2091"/>
              <a:ext cx="2092" cy="415"/>
              <a:chOff x="2757" y="2091"/>
              <a:chExt cx="2092" cy="415"/>
            </a:xfrm>
          </p:grpSpPr>
          <p:grpSp>
            <p:nvGrpSpPr>
              <p:cNvPr id="8369" name="Group 39">
                <a:extLst>
                  <a:ext uri="{FF2B5EF4-FFF2-40B4-BE49-F238E27FC236}">
                    <a16:creationId xmlns:a16="http://schemas.microsoft.com/office/drawing/2014/main" id="{A447827C-681B-4D7A-B2A3-0A2F3A911C33}"/>
                  </a:ext>
                </a:extLst>
              </p:cNvPr>
              <p:cNvGrpSpPr>
                <a:grpSpLocks/>
              </p:cNvGrpSpPr>
              <p:nvPr/>
            </p:nvGrpSpPr>
            <p:grpSpPr bwMode="auto">
              <a:xfrm>
                <a:off x="2757" y="2091"/>
                <a:ext cx="355" cy="415"/>
                <a:chOff x="2496" y="2106"/>
                <a:chExt cx="355" cy="415"/>
              </a:xfrm>
            </p:grpSpPr>
            <p:sp>
              <p:nvSpPr>
                <p:cNvPr id="8371" name="Freeform 40">
                  <a:extLst>
                    <a:ext uri="{FF2B5EF4-FFF2-40B4-BE49-F238E27FC236}">
                      <a16:creationId xmlns:a16="http://schemas.microsoft.com/office/drawing/2014/main" id="{A1C07245-3DB1-4D75-B214-EE14F6B35887}"/>
                    </a:ext>
                  </a:extLst>
                </p:cNvPr>
                <p:cNvSpPr>
                  <a:spLocks/>
                </p:cNvSpPr>
                <p:nvPr/>
              </p:nvSpPr>
              <p:spPr bwMode="auto">
                <a:xfrm>
                  <a:off x="2508" y="2448"/>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2" name="Freeform 41">
                  <a:extLst>
                    <a:ext uri="{FF2B5EF4-FFF2-40B4-BE49-F238E27FC236}">
                      <a16:creationId xmlns:a16="http://schemas.microsoft.com/office/drawing/2014/main" id="{E286C6A4-11D3-432D-B3E9-896175285EBF}"/>
                    </a:ext>
                  </a:extLst>
                </p:cNvPr>
                <p:cNvSpPr>
                  <a:spLocks/>
                </p:cNvSpPr>
                <p:nvPr/>
              </p:nvSpPr>
              <p:spPr bwMode="auto">
                <a:xfrm>
                  <a:off x="2673" y="2484"/>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3" name="Freeform 42">
                  <a:extLst>
                    <a:ext uri="{FF2B5EF4-FFF2-40B4-BE49-F238E27FC236}">
                      <a16:creationId xmlns:a16="http://schemas.microsoft.com/office/drawing/2014/main" id="{F0F84057-6019-4B47-88C8-A6BDF2F39086}"/>
                    </a:ext>
                  </a:extLst>
                </p:cNvPr>
                <p:cNvSpPr>
                  <a:spLocks/>
                </p:cNvSpPr>
                <p:nvPr/>
              </p:nvSpPr>
              <p:spPr bwMode="auto">
                <a:xfrm>
                  <a:off x="2673" y="2445"/>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4" name="Freeform 43">
                  <a:extLst>
                    <a:ext uri="{FF2B5EF4-FFF2-40B4-BE49-F238E27FC236}">
                      <a16:creationId xmlns:a16="http://schemas.microsoft.com/office/drawing/2014/main" id="{EF99283B-CAFE-45E6-B428-D9E24097EA36}"/>
                    </a:ext>
                  </a:extLst>
                </p:cNvPr>
                <p:cNvSpPr>
                  <a:spLocks/>
                </p:cNvSpPr>
                <p:nvPr/>
              </p:nvSpPr>
              <p:spPr bwMode="auto">
                <a:xfrm>
                  <a:off x="2506" y="2445"/>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5" name="Freeform 44">
                  <a:extLst>
                    <a:ext uri="{FF2B5EF4-FFF2-40B4-BE49-F238E27FC236}">
                      <a16:creationId xmlns:a16="http://schemas.microsoft.com/office/drawing/2014/main" id="{DE144AFC-EC73-49A7-8354-F5708E311E5E}"/>
                    </a:ext>
                  </a:extLst>
                </p:cNvPr>
                <p:cNvSpPr>
                  <a:spLocks/>
                </p:cNvSpPr>
                <p:nvPr/>
              </p:nvSpPr>
              <p:spPr bwMode="auto">
                <a:xfrm>
                  <a:off x="2506" y="2484"/>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6" name="Freeform 45">
                  <a:extLst>
                    <a:ext uri="{FF2B5EF4-FFF2-40B4-BE49-F238E27FC236}">
                      <a16:creationId xmlns:a16="http://schemas.microsoft.com/office/drawing/2014/main" id="{D0AA8C72-AF75-4A68-B629-7D8708D3AF5F}"/>
                    </a:ext>
                  </a:extLst>
                </p:cNvPr>
                <p:cNvSpPr>
                  <a:spLocks/>
                </p:cNvSpPr>
                <p:nvPr/>
              </p:nvSpPr>
              <p:spPr bwMode="auto">
                <a:xfrm>
                  <a:off x="2508" y="2301"/>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7" name="Freeform 46">
                  <a:extLst>
                    <a:ext uri="{FF2B5EF4-FFF2-40B4-BE49-F238E27FC236}">
                      <a16:creationId xmlns:a16="http://schemas.microsoft.com/office/drawing/2014/main" id="{4786EC97-25B8-4403-A822-F3F3DF3003F0}"/>
                    </a:ext>
                  </a:extLst>
                </p:cNvPr>
                <p:cNvSpPr>
                  <a:spLocks/>
                </p:cNvSpPr>
                <p:nvPr/>
              </p:nvSpPr>
              <p:spPr bwMode="auto">
                <a:xfrm>
                  <a:off x="2496" y="2265"/>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8" name="Freeform 47">
                  <a:extLst>
                    <a:ext uri="{FF2B5EF4-FFF2-40B4-BE49-F238E27FC236}">
                      <a16:creationId xmlns:a16="http://schemas.microsoft.com/office/drawing/2014/main" id="{6E6B0E21-ED99-4A32-AF4C-8F6A87DB3774}"/>
                    </a:ext>
                  </a:extLst>
                </p:cNvPr>
                <p:cNvSpPr>
                  <a:spLocks/>
                </p:cNvSpPr>
                <p:nvPr/>
              </p:nvSpPr>
              <p:spPr bwMode="auto">
                <a:xfrm>
                  <a:off x="2496" y="2265"/>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79" name="Freeform 48">
                  <a:extLst>
                    <a:ext uri="{FF2B5EF4-FFF2-40B4-BE49-F238E27FC236}">
                      <a16:creationId xmlns:a16="http://schemas.microsoft.com/office/drawing/2014/main" id="{AF716369-98D5-47BD-92C5-7F77505CF539}"/>
                    </a:ext>
                  </a:extLst>
                </p:cNvPr>
                <p:cNvSpPr>
                  <a:spLocks/>
                </p:cNvSpPr>
                <p:nvPr/>
              </p:nvSpPr>
              <p:spPr bwMode="auto">
                <a:xfrm>
                  <a:off x="2496" y="2106"/>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80" name="Freeform 49">
                  <a:extLst>
                    <a:ext uri="{FF2B5EF4-FFF2-40B4-BE49-F238E27FC236}">
                      <a16:creationId xmlns:a16="http://schemas.microsoft.com/office/drawing/2014/main" id="{456CBF58-D194-439D-A254-328B1D7CE5F3}"/>
                    </a:ext>
                  </a:extLst>
                </p:cNvPr>
                <p:cNvSpPr>
                  <a:spLocks/>
                </p:cNvSpPr>
                <p:nvPr/>
              </p:nvSpPr>
              <p:spPr bwMode="auto">
                <a:xfrm>
                  <a:off x="2502" y="2106"/>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81" name="Freeform 50">
                  <a:extLst>
                    <a:ext uri="{FF2B5EF4-FFF2-40B4-BE49-F238E27FC236}">
                      <a16:creationId xmlns:a16="http://schemas.microsoft.com/office/drawing/2014/main" id="{9D1DECC1-DABB-4A87-80FD-8BC2A1D80C9B}"/>
                    </a:ext>
                  </a:extLst>
                </p:cNvPr>
                <p:cNvSpPr>
                  <a:spLocks/>
                </p:cNvSpPr>
                <p:nvPr/>
              </p:nvSpPr>
              <p:spPr bwMode="auto">
                <a:xfrm>
                  <a:off x="2564" y="2106"/>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82" name="Freeform 51">
                  <a:extLst>
                    <a:ext uri="{FF2B5EF4-FFF2-40B4-BE49-F238E27FC236}">
                      <a16:creationId xmlns:a16="http://schemas.microsoft.com/office/drawing/2014/main" id="{8BAD451C-3B23-49C0-9EDC-C49BAFB62B40}"/>
                    </a:ext>
                  </a:extLst>
                </p:cNvPr>
                <p:cNvSpPr>
                  <a:spLocks/>
                </p:cNvSpPr>
                <p:nvPr/>
              </p:nvSpPr>
              <p:spPr bwMode="auto">
                <a:xfrm>
                  <a:off x="2673" y="2106"/>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83" name="Freeform 52">
                  <a:extLst>
                    <a:ext uri="{FF2B5EF4-FFF2-40B4-BE49-F238E27FC236}">
                      <a16:creationId xmlns:a16="http://schemas.microsoft.com/office/drawing/2014/main" id="{03030E2C-36D3-4775-BB89-22A9A17BADDB}"/>
                    </a:ext>
                  </a:extLst>
                </p:cNvPr>
                <p:cNvSpPr>
                  <a:spLocks/>
                </p:cNvSpPr>
                <p:nvPr/>
              </p:nvSpPr>
              <p:spPr bwMode="auto">
                <a:xfrm>
                  <a:off x="2673" y="2106"/>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84" name="Freeform 53">
                  <a:extLst>
                    <a:ext uri="{FF2B5EF4-FFF2-40B4-BE49-F238E27FC236}">
                      <a16:creationId xmlns:a16="http://schemas.microsoft.com/office/drawing/2014/main" id="{3E39B3DC-A7A1-42C0-989C-58A0CDD5AADB}"/>
                    </a:ext>
                  </a:extLst>
                </p:cNvPr>
                <p:cNvSpPr>
                  <a:spLocks/>
                </p:cNvSpPr>
                <p:nvPr/>
              </p:nvSpPr>
              <p:spPr bwMode="auto">
                <a:xfrm>
                  <a:off x="2554" y="2417"/>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85" name="Freeform 54">
                  <a:extLst>
                    <a:ext uri="{FF2B5EF4-FFF2-40B4-BE49-F238E27FC236}">
                      <a16:creationId xmlns:a16="http://schemas.microsoft.com/office/drawing/2014/main" id="{E6B4E576-EDA7-48AE-82BE-A11BAADB1427}"/>
                    </a:ext>
                  </a:extLst>
                </p:cNvPr>
                <p:cNvSpPr>
                  <a:spLocks/>
                </p:cNvSpPr>
                <p:nvPr/>
              </p:nvSpPr>
              <p:spPr bwMode="auto">
                <a:xfrm>
                  <a:off x="2554" y="2417"/>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370" name="Rectangle 103">
                <a:extLst>
                  <a:ext uri="{FF2B5EF4-FFF2-40B4-BE49-F238E27FC236}">
                    <a16:creationId xmlns:a16="http://schemas.microsoft.com/office/drawing/2014/main" id="{1F69126B-BE44-4002-89D9-B422CAD8381A}"/>
                  </a:ext>
                </a:extLst>
              </p:cNvPr>
              <p:cNvSpPr>
                <a:spLocks noChangeArrowheads="1"/>
              </p:cNvSpPr>
              <p:nvPr/>
            </p:nvSpPr>
            <p:spPr bwMode="auto">
              <a:xfrm>
                <a:off x="3142" y="2187"/>
                <a:ext cx="170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chemeClr val="tx2"/>
                    </a:solidFill>
                    <a:latin typeface="Arial" panose="020B0604020202020204" pitchFamily="34" charset="0"/>
                  </a:rPr>
                  <a:t>Hindu</a:t>
                </a:r>
              </a:p>
            </p:txBody>
          </p:sp>
        </p:grpSp>
        <p:grpSp>
          <p:nvGrpSpPr>
            <p:cNvPr id="8200" name="Group 187">
              <a:extLst>
                <a:ext uri="{FF2B5EF4-FFF2-40B4-BE49-F238E27FC236}">
                  <a16:creationId xmlns:a16="http://schemas.microsoft.com/office/drawing/2014/main" id="{BFC41D73-3CC2-466E-AD49-AD6CEA46A32F}"/>
                </a:ext>
              </a:extLst>
            </p:cNvPr>
            <p:cNvGrpSpPr>
              <a:grpSpLocks/>
            </p:cNvGrpSpPr>
            <p:nvPr/>
          </p:nvGrpSpPr>
          <p:grpSpPr bwMode="auto">
            <a:xfrm>
              <a:off x="2853" y="1227"/>
              <a:ext cx="1824" cy="454"/>
              <a:chOff x="2853" y="1227"/>
              <a:chExt cx="1824" cy="454"/>
            </a:xfrm>
          </p:grpSpPr>
          <p:grpSp>
            <p:nvGrpSpPr>
              <p:cNvPr id="8352" name="Group 7">
                <a:extLst>
                  <a:ext uri="{FF2B5EF4-FFF2-40B4-BE49-F238E27FC236}">
                    <a16:creationId xmlns:a16="http://schemas.microsoft.com/office/drawing/2014/main" id="{4599CB1E-7B5F-452F-B6D1-7BB4F2F89D77}"/>
                  </a:ext>
                </a:extLst>
              </p:cNvPr>
              <p:cNvGrpSpPr>
                <a:grpSpLocks/>
              </p:cNvGrpSpPr>
              <p:nvPr/>
            </p:nvGrpSpPr>
            <p:grpSpPr bwMode="auto">
              <a:xfrm>
                <a:off x="2853" y="1227"/>
                <a:ext cx="355" cy="415"/>
                <a:chOff x="2574" y="1176"/>
                <a:chExt cx="355" cy="415"/>
              </a:xfrm>
            </p:grpSpPr>
            <p:sp>
              <p:nvSpPr>
                <p:cNvPr id="8354" name="Freeform 8">
                  <a:extLst>
                    <a:ext uri="{FF2B5EF4-FFF2-40B4-BE49-F238E27FC236}">
                      <a16:creationId xmlns:a16="http://schemas.microsoft.com/office/drawing/2014/main" id="{CDC33D7A-0AD8-4D6C-A4FB-6FA7EAF42A66}"/>
                    </a:ext>
                  </a:extLst>
                </p:cNvPr>
                <p:cNvSpPr>
                  <a:spLocks/>
                </p:cNvSpPr>
                <p:nvPr/>
              </p:nvSpPr>
              <p:spPr bwMode="auto">
                <a:xfrm>
                  <a:off x="2586" y="1518"/>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5" name="Freeform 9">
                  <a:extLst>
                    <a:ext uri="{FF2B5EF4-FFF2-40B4-BE49-F238E27FC236}">
                      <a16:creationId xmlns:a16="http://schemas.microsoft.com/office/drawing/2014/main" id="{280F68C8-B2CA-4EE6-8067-19B591F5A512}"/>
                    </a:ext>
                  </a:extLst>
                </p:cNvPr>
                <p:cNvSpPr>
                  <a:spLocks/>
                </p:cNvSpPr>
                <p:nvPr/>
              </p:nvSpPr>
              <p:spPr bwMode="auto">
                <a:xfrm>
                  <a:off x="2751" y="1554"/>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6" name="Freeform 10">
                  <a:extLst>
                    <a:ext uri="{FF2B5EF4-FFF2-40B4-BE49-F238E27FC236}">
                      <a16:creationId xmlns:a16="http://schemas.microsoft.com/office/drawing/2014/main" id="{95A66E99-EB24-4FAF-B45D-6FD0F5C97E27}"/>
                    </a:ext>
                  </a:extLst>
                </p:cNvPr>
                <p:cNvSpPr>
                  <a:spLocks/>
                </p:cNvSpPr>
                <p:nvPr/>
              </p:nvSpPr>
              <p:spPr bwMode="auto">
                <a:xfrm>
                  <a:off x="2751" y="1515"/>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7" name="Freeform 11">
                  <a:extLst>
                    <a:ext uri="{FF2B5EF4-FFF2-40B4-BE49-F238E27FC236}">
                      <a16:creationId xmlns:a16="http://schemas.microsoft.com/office/drawing/2014/main" id="{D2D288AE-06F9-40C2-B2E8-6E0E8DF76712}"/>
                    </a:ext>
                  </a:extLst>
                </p:cNvPr>
                <p:cNvSpPr>
                  <a:spLocks/>
                </p:cNvSpPr>
                <p:nvPr/>
              </p:nvSpPr>
              <p:spPr bwMode="auto">
                <a:xfrm>
                  <a:off x="2584" y="1515"/>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8" name="Freeform 12">
                  <a:extLst>
                    <a:ext uri="{FF2B5EF4-FFF2-40B4-BE49-F238E27FC236}">
                      <a16:creationId xmlns:a16="http://schemas.microsoft.com/office/drawing/2014/main" id="{B400AEBA-50EF-4221-B6DB-0863222BD561}"/>
                    </a:ext>
                  </a:extLst>
                </p:cNvPr>
                <p:cNvSpPr>
                  <a:spLocks/>
                </p:cNvSpPr>
                <p:nvPr/>
              </p:nvSpPr>
              <p:spPr bwMode="auto">
                <a:xfrm>
                  <a:off x="2584" y="1554"/>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9" name="Freeform 13">
                  <a:extLst>
                    <a:ext uri="{FF2B5EF4-FFF2-40B4-BE49-F238E27FC236}">
                      <a16:creationId xmlns:a16="http://schemas.microsoft.com/office/drawing/2014/main" id="{8A67F9E6-ABB4-43B5-B8C4-54478E925EA9}"/>
                    </a:ext>
                  </a:extLst>
                </p:cNvPr>
                <p:cNvSpPr>
                  <a:spLocks/>
                </p:cNvSpPr>
                <p:nvPr/>
              </p:nvSpPr>
              <p:spPr bwMode="auto">
                <a:xfrm>
                  <a:off x="2586" y="1371"/>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0" name="Freeform 14">
                  <a:extLst>
                    <a:ext uri="{FF2B5EF4-FFF2-40B4-BE49-F238E27FC236}">
                      <a16:creationId xmlns:a16="http://schemas.microsoft.com/office/drawing/2014/main" id="{D628213F-A231-4B41-8C48-2FA2830A78B0}"/>
                    </a:ext>
                  </a:extLst>
                </p:cNvPr>
                <p:cNvSpPr>
                  <a:spLocks/>
                </p:cNvSpPr>
                <p:nvPr/>
              </p:nvSpPr>
              <p:spPr bwMode="auto">
                <a:xfrm>
                  <a:off x="2574" y="1335"/>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1" name="Freeform 15">
                  <a:extLst>
                    <a:ext uri="{FF2B5EF4-FFF2-40B4-BE49-F238E27FC236}">
                      <a16:creationId xmlns:a16="http://schemas.microsoft.com/office/drawing/2014/main" id="{9C57A903-451A-4E4E-A505-FE06EB64BDDE}"/>
                    </a:ext>
                  </a:extLst>
                </p:cNvPr>
                <p:cNvSpPr>
                  <a:spLocks/>
                </p:cNvSpPr>
                <p:nvPr/>
              </p:nvSpPr>
              <p:spPr bwMode="auto">
                <a:xfrm>
                  <a:off x="2574" y="1335"/>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2" name="Freeform 16">
                  <a:extLst>
                    <a:ext uri="{FF2B5EF4-FFF2-40B4-BE49-F238E27FC236}">
                      <a16:creationId xmlns:a16="http://schemas.microsoft.com/office/drawing/2014/main" id="{EF606588-2973-4978-B874-C00910D8D93B}"/>
                    </a:ext>
                  </a:extLst>
                </p:cNvPr>
                <p:cNvSpPr>
                  <a:spLocks/>
                </p:cNvSpPr>
                <p:nvPr/>
              </p:nvSpPr>
              <p:spPr bwMode="auto">
                <a:xfrm>
                  <a:off x="2574" y="1176"/>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3" name="Freeform 17">
                  <a:extLst>
                    <a:ext uri="{FF2B5EF4-FFF2-40B4-BE49-F238E27FC236}">
                      <a16:creationId xmlns:a16="http://schemas.microsoft.com/office/drawing/2014/main" id="{53C7130C-DFBE-4BFB-888D-E0574BE05D38}"/>
                    </a:ext>
                  </a:extLst>
                </p:cNvPr>
                <p:cNvSpPr>
                  <a:spLocks/>
                </p:cNvSpPr>
                <p:nvPr/>
              </p:nvSpPr>
              <p:spPr bwMode="auto">
                <a:xfrm>
                  <a:off x="2580" y="1176"/>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4" name="Freeform 18">
                  <a:extLst>
                    <a:ext uri="{FF2B5EF4-FFF2-40B4-BE49-F238E27FC236}">
                      <a16:creationId xmlns:a16="http://schemas.microsoft.com/office/drawing/2014/main" id="{6E383D00-23E4-4A22-A356-7D7E80CAB4F2}"/>
                    </a:ext>
                  </a:extLst>
                </p:cNvPr>
                <p:cNvSpPr>
                  <a:spLocks/>
                </p:cNvSpPr>
                <p:nvPr/>
              </p:nvSpPr>
              <p:spPr bwMode="auto">
                <a:xfrm>
                  <a:off x="2642" y="1176"/>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5" name="Freeform 19">
                  <a:extLst>
                    <a:ext uri="{FF2B5EF4-FFF2-40B4-BE49-F238E27FC236}">
                      <a16:creationId xmlns:a16="http://schemas.microsoft.com/office/drawing/2014/main" id="{83CA403E-D87D-4C9F-A173-02CA93C09F9A}"/>
                    </a:ext>
                  </a:extLst>
                </p:cNvPr>
                <p:cNvSpPr>
                  <a:spLocks/>
                </p:cNvSpPr>
                <p:nvPr/>
              </p:nvSpPr>
              <p:spPr bwMode="auto">
                <a:xfrm>
                  <a:off x="2751" y="1176"/>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6" name="Freeform 20">
                  <a:extLst>
                    <a:ext uri="{FF2B5EF4-FFF2-40B4-BE49-F238E27FC236}">
                      <a16:creationId xmlns:a16="http://schemas.microsoft.com/office/drawing/2014/main" id="{5C931C8C-FD47-4AB6-ACEC-53DB6CEC579D}"/>
                    </a:ext>
                  </a:extLst>
                </p:cNvPr>
                <p:cNvSpPr>
                  <a:spLocks/>
                </p:cNvSpPr>
                <p:nvPr/>
              </p:nvSpPr>
              <p:spPr bwMode="auto">
                <a:xfrm>
                  <a:off x="2751" y="1176"/>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7" name="Freeform 21">
                  <a:extLst>
                    <a:ext uri="{FF2B5EF4-FFF2-40B4-BE49-F238E27FC236}">
                      <a16:creationId xmlns:a16="http://schemas.microsoft.com/office/drawing/2014/main" id="{E9663220-79E8-491F-89DF-439DF73CD963}"/>
                    </a:ext>
                  </a:extLst>
                </p:cNvPr>
                <p:cNvSpPr>
                  <a:spLocks/>
                </p:cNvSpPr>
                <p:nvPr/>
              </p:nvSpPr>
              <p:spPr bwMode="auto">
                <a:xfrm>
                  <a:off x="2632" y="1487"/>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68" name="Freeform 22">
                  <a:extLst>
                    <a:ext uri="{FF2B5EF4-FFF2-40B4-BE49-F238E27FC236}">
                      <a16:creationId xmlns:a16="http://schemas.microsoft.com/office/drawing/2014/main" id="{67328390-FE87-48D4-8523-76FBC2713156}"/>
                    </a:ext>
                  </a:extLst>
                </p:cNvPr>
                <p:cNvSpPr>
                  <a:spLocks/>
                </p:cNvSpPr>
                <p:nvPr/>
              </p:nvSpPr>
              <p:spPr bwMode="auto">
                <a:xfrm>
                  <a:off x="2632" y="1487"/>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353" name="Rectangle 104">
                <a:extLst>
                  <a:ext uri="{FF2B5EF4-FFF2-40B4-BE49-F238E27FC236}">
                    <a16:creationId xmlns:a16="http://schemas.microsoft.com/office/drawing/2014/main" id="{1B9DF3B5-5629-4BB9-8DF2-9A64FD08121B}"/>
                  </a:ext>
                </a:extLst>
              </p:cNvPr>
              <p:cNvSpPr>
                <a:spLocks noChangeArrowheads="1"/>
              </p:cNvSpPr>
              <p:nvPr/>
            </p:nvSpPr>
            <p:spPr bwMode="auto">
              <a:xfrm>
                <a:off x="3238" y="1372"/>
                <a:ext cx="143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chemeClr val="tx2"/>
                    </a:solidFill>
                    <a:latin typeface="Arial" panose="020B0604020202020204" pitchFamily="34" charset="0"/>
                  </a:rPr>
                  <a:t>Muslim </a:t>
                </a:r>
              </a:p>
            </p:txBody>
          </p:sp>
        </p:grpSp>
        <p:grpSp>
          <p:nvGrpSpPr>
            <p:cNvPr id="8201" name="Group 190">
              <a:extLst>
                <a:ext uri="{FF2B5EF4-FFF2-40B4-BE49-F238E27FC236}">
                  <a16:creationId xmlns:a16="http://schemas.microsoft.com/office/drawing/2014/main" id="{A39DCA44-CB55-4E3D-BD04-A09E68CF7481}"/>
                </a:ext>
              </a:extLst>
            </p:cNvPr>
            <p:cNvGrpSpPr>
              <a:grpSpLocks/>
            </p:cNvGrpSpPr>
            <p:nvPr/>
          </p:nvGrpSpPr>
          <p:grpSpPr bwMode="auto">
            <a:xfrm>
              <a:off x="3045" y="2427"/>
              <a:ext cx="2640" cy="597"/>
              <a:chOff x="3045" y="2427"/>
              <a:chExt cx="2640" cy="597"/>
            </a:xfrm>
          </p:grpSpPr>
          <p:grpSp>
            <p:nvGrpSpPr>
              <p:cNvPr id="8335" name="Group 55">
                <a:extLst>
                  <a:ext uri="{FF2B5EF4-FFF2-40B4-BE49-F238E27FC236}">
                    <a16:creationId xmlns:a16="http://schemas.microsoft.com/office/drawing/2014/main" id="{755F6F77-F5E2-48BF-8F90-099DCA1A9065}"/>
                  </a:ext>
                </a:extLst>
              </p:cNvPr>
              <p:cNvGrpSpPr>
                <a:grpSpLocks/>
              </p:cNvGrpSpPr>
              <p:nvPr/>
            </p:nvGrpSpPr>
            <p:grpSpPr bwMode="auto">
              <a:xfrm>
                <a:off x="3045" y="2427"/>
                <a:ext cx="355" cy="415"/>
                <a:chOff x="3492" y="2718"/>
                <a:chExt cx="355" cy="415"/>
              </a:xfrm>
            </p:grpSpPr>
            <p:sp>
              <p:nvSpPr>
                <p:cNvPr id="8337" name="Freeform 56">
                  <a:extLst>
                    <a:ext uri="{FF2B5EF4-FFF2-40B4-BE49-F238E27FC236}">
                      <a16:creationId xmlns:a16="http://schemas.microsoft.com/office/drawing/2014/main" id="{B8B008FB-27AC-4DD5-9350-031F3414B978}"/>
                    </a:ext>
                  </a:extLst>
                </p:cNvPr>
                <p:cNvSpPr>
                  <a:spLocks/>
                </p:cNvSpPr>
                <p:nvPr/>
              </p:nvSpPr>
              <p:spPr bwMode="auto">
                <a:xfrm>
                  <a:off x="3504" y="3060"/>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8" name="Freeform 57">
                  <a:extLst>
                    <a:ext uri="{FF2B5EF4-FFF2-40B4-BE49-F238E27FC236}">
                      <a16:creationId xmlns:a16="http://schemas.microsoft.com/office/drawing/2014/main" id="{ED1DA066-C03E-435E-B2E8-C78B02E61F5A}"/>
                    </a:ext>
                  </a:extLst>
                </p:cNvPr>
                <p:cNvSpPr>
                  <a:spLocks/>
                </p:cNvSpPr>
                <p:nvPr/>
              </p:nvSpPr>
              <p:spPr bwMode="auto">
                <a:xfrm>
                  <a:off x="3669" y="3096"/>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9" name="Freeform 58">
                  <a:extLst>
                    <a:ext uri="{FF2B5EF4-FFF2-40B4-BE49-F238E27FC236}">
                      <a16:creationId xmlns:a16="http://schemas.microsoft.com/office/drawing/2014/main" id="{8CAFEDCC-6594-421A-B022-BA7D64CF84A3}"/>
                    </a:ext>
                  </a:extLst>
                </p:cNvPr>
                <p:cNvSpPr>
                  <a:spLocks/>
                </p:cNvSpPr>
                <p:nvPr/>
              </p:nvSpPr>
              <p:spPr bwMode="auto">
                <a:xfrm>
                  <a:off x="3669" y="3057"/>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0" name="Freeform 59">
                  <a:extLst>
                    <a:ext uri="{FF2B5EF4-FFF2-40B4-BE49-F238E27FC236}">
                      <a16:creationId xmlns:a16="http://schemas.microsoft.com/office/drawing/2014/main" id="{44258512-B7B3-449B-985F-5280513C452F}"/>
                    </a:ext>
                  </a:extLst>
                </p:cNvPr>
                <p:cNvSpPr>
                  <a:spLocks/>
                </p:cNvSpPr>
                <p:nvPr/>
              </p:nvSpPr>
              <p:spPr bwMode="auto">
                <a:xfrm>
                  <a:off x="3502" y="3057"/>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1" name="Freeform 60">
                  <a:extLst>
                    <a:ext uri="{FF2B5EF4-FFF2-40B4-BE49-F238E27FC236}">
                      <a16:creationId xmlns:a16="http://schemas.microsoft.com/office/drawing/2014/main" id="{0C97DFBF-5B2B-40D6-B95C-FE2C6ED14A1F}"/>
                    </a:ext>
                  </a:extLst>
                </p:cNvPr>
                <p:cNvSpPr>
                  <a:spLocks/>
                </p:cNvSpPr>
                <p:nvPr/>
              </p:nvSpPr>
              <p:spPr bwMode="auto">
                <a:xfrm>
                  <a:off x="3502" y="3096"/>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2" name="Freeform 61">
                  <a:extLst>
                    <a:ext uri="{FF2B5EF4-FFF2-40B4-BE49-F238E27FC236}">
                      <a16:creationId xmlns:a16="http://schemas.microsoft.com/office/drawing/2014/main" id="{B44395CF-13F8-4D02-AAA9-C9873C85E8E8}"/>
                    </a:ext>
                  </a:extLst>
                </p:cNvPr>
                <p:cNvSpPr>
                  <a:spLocks/>
                </p:cNvSpPr>
                <p:nvPr/>
              </p:nvSpPr>
              <p:spPr bwMode="auto">
                <a:xfrm>
                  <a:off x="3504" y="2913"/>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3" name="Freeform 62">
                  <a:extLst>
                    <a:ext uri="{FF2B5EF4-FFF2-40B4-BE49-F238E27FC236}">
                      <a16:creationId xmlns:a16="http://schemas.microsoft.com/office/drawing/2014/main" id="{59FAD957-387F-4079-86F5-CE255AEF199C}"/>
                    </a:ext>
                  </a:extLst>
                </p:cNvPr>
                <p:cNvSpPr>
                  <a:spLocks/>
                </p:cNvSpPr>
                <p:nvPr/>
              </p:nvSpPr>
              <p:spPr bwMode="auto">
                <a:xfrm>
                  <a:off x="3492" y="2877"/>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4" name="Freeform 63">
                  <a:extLst>
                    <a:ext uri="{FF2B5EF4-FFF2-40B4-BE49-F238E27FC236}">
                      <a16:creationId xmlns:a16="http://schemas.microsoft.com/office/drawing/2014/main" id="{1DBC2259-9F3F-4483-900E-122A9F3A10B6}"/>
                    </a:ext>
                  </a:extLst>
                </p:cNvPr>
                <p:cNvSpPr>
                  <a:spLocks/>
                </p:cNvSpPr>
                <p:nvPr/>
              </p:nvSpPr>
              <p:spPr bwMode="auto">
                <a:xfrm>
                  <a:off x="3492" y="2877"/>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5" name="Freeform 64">
                  <a:extLst>
                    <a:ext uri="{FF2B5EF4-FFF2-40B4-BE49-F238E27FC236}">
                      <a16:creationId xmlns:a16="http://schemas.microsoft.com/office/drawing/2014/main" id="{CEB34EFA-5D06-48DF-AD07-8F63EB47C8B1}"/>
                    </a:ext>
                  </a:extLst>
                </p:cNvPr>
                <p:cNvSpPr>
                  <a:spLocks/>
                </p:cNvSpPr>
                <p:nvPr/>
              </p:nvSpPr>
              <p:spPr bwMode="auto">
                <a:xfrm>
                  <a:off x="3492" y="2718"/>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6" name="Freeform 65">
                  <a:extLst>
                    <a:ext uri="{FF2B5EF4-FFF2-40B4-BE49-F238E27FC236}">
                      <a16:creationId xmlns:a16="http://schemas.microsoft.com/office/drawing/2014/main" id="{6F86A2C3-9431-4BA3-AF1E-B61F75606621}"/>
                    </a:ext>
                  </a:extLst>
                </p:cNvPr>
                <p:cNvSpPr>
                  <a:spLocks/>
                </p:cNvSpPr>
                <p:nvPr/>
              </p:nvSpPr>
              <p:spPr bwMode="auto">
                <a:xfrm>
                  <a:off x="3498" y="2718"/>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7" name="Freeform 66">
                  <a:extLst>
                    <a:ext uri="{FF2B5EF4-FFF2-40B4-BE49-F238E27FC236}">
                      <a16:creationId xmlns:a16="http://schemas.microsoft.com/office/drawing/2014/main" id="{EF98207F-85E1-41C7-BDB4-DDB4124288F1}"/>
                    </a:ext>
                  </a:extLst>
                </p:cNvPr>
                <p:cNvSpPr>
                  <a:spLocks/>
                </p:cNvSpPr>
                <p:nvPr/>
              </p:nvSpPr>
              <p:spPr bwMode="auto">
                <a:xfrm>
                  <a:off x="3560" y="2718"/>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8" name="Freeform 67">
                  <a:extLst>
                    <a:ext uri="{FF2B5EF4-FFF2-40B4-BE49-F238E27FC236}">
                      <a16:creationId xmlns:a16="http://schemas.microsoft.com/office/drawing/2014/main" id="{84DBB8E4-19C3-4F52-A379-C8F9E6717C7F}"/>
                    </a:ext>
                  </a:extLst>
                </p:cNvPr>
                <p:cNvSpPr>
                  <a:spLocks/>
                </p:cNvSpPr>
                <p:nvPr/>
              </p:nvSpPr>
              <p:spPr bwMode="auto">
                <a:xfrm>
                  <a:off x="3669" y="2718"/>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49" name="Freeform 68">
                  <a:extLst>
                    <a:ext uri="{FF2B5EF4-FFF2-40B4-BE49-F238E27FC236}">
                      <a16:creationId xmlns:a16="http://schemas.microsoft.com/office/drawing/2014/main" id="{4C8B8AB9-1A7B-4D80-B989-0C268EB514F0}"/>
                    </a:ext>
                  </a:extLst>
                </p:cNvPr>
                <p:cNvSpPr>
                  <a:spLocks/>
                </p:cNvSpPr>
                <p:nvPr/>
              </p:nvSpPr>
              <p:spPr bwMode="auto">
                <a:xfrm>
                  <a:off x="3669" y="2718"/>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0" name="Freeform 69">
                  <a:extLst>
                    <a:ext uri="{FF2B5EF4-FFF2-40B4-BE49-F238E27FC236}">
                      <a16:creationId xmlns:a16="http://schemas.microsoft.com/office/drawing/2014/main" id="{AF74B797-D931-41AA-8593-45005686FF29}"/>
                    </a:ext>
                  </a:extLst>
                </p:cNvPr>
                <p:cNvSpPr>
                  <a:spLocks/>
                </p:cNvSpPr>
                <p:nvPr/>
              </p:nvSpPr>
              <p:spPr bwMode="auto">
                <a:xfrm>
                  <a:off x="3550" y="3029"/>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51" name="Freeform 70">
                  <a:extLst>
                    <a:ext uri="{FF2B5EF4-FFF2-40B4-BE49-F238E27FC236}">
                      <a16:creationId xmlns:a16="http://schemas.microsoft.com/office/drawing/2014/main" id="{270589D4-9A5D-4F27-A0A8-90F9E14C63E1}"/>
                    </a:ext>
                  </a:extLst>
                </p:cNvPr>
                <p:cNvSpPr>
                  <a:spLocks/>
                </p:cNvSpPr>
                <p:nvPr/>
              </p:nvSpPr>
              <p:spPr bwMode="auto">
                <a:xfrm>
                  <a:off x="3550" y="3029"/>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336" name="Rectangle 105">
                <a:extLst>
                  <a:ext uri="{FF2B5EF4-FFF2-40B4-BE49-F238E27FC236}">
                    <a16:creationId xmlns:a16="http://schemas.microsoft.com/office/drawing/2014/main" id="{258007C9-C64D-44B2-BABA-7FFEBF9B4729}"/>
                  </a:ext>
                </a:extLst>
              </p:cNvPr>
              <p:cNvSpPr>
                <a:spLocks noChangeArrowheads="1"/>
              </p:cNvSpPr>
              <p:nvPr/>
            </p:nvSpPr>
            <p:spPr bwMode="auto">
              <a:xfrm>
                <a:off x="3428" y="2475"/>
                <a:ext cx="2257"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chemeClr val="tx2"/>
                    </a:solidFill>
                    <a:latin typeface="Arial" panose="020B0604020202020204" pitchFamily="34" charset="0"/>
                  </a:rPr>
                  <a:t>Buddhist/ Eastern religions </a:t>
                </a:r>
                <a:endParaRPr lang="en-US" altLang="en-US" sz="2000">
                  <a:solidFill>
                    <a:schemeClr val="tx2"/>
                  </a:solidFill>
                  <a:latin typeface="Arial" panose="020B0604020202020204" pitchFamily="34" charset="0"/>
                </a:endParaRPr>
              </a:p>
            </p:txBody>
          </p:sp>
        </p:grpSp>
        <p:grpSp>
          <p:nvGrpSpPr>
            <p:cNvPr id="8202" name="Group 193">
              <a:extLst>
                <a:ext uri="{FF2B5EF4-FFF2-40B4-BE49-F238E27FC236}">
                  <a16:creationId xmlns:a16="http://schemas.microsoft.com/office/drawing/2014/main" id="{32A6C8A6-B89F-43F9-980F-0E469A127352}"/>
                </a:ext>
              </a:extLst>
            </p:cNvPr>
            <p:cNvGrpSpPr>
              <a:grpSpLocks/>
            </p:cNvGrpSpPr>
            <p:nvPr/>
          </p:nvGrpSpPr>
          <p:grpSpPr bwMode="auto">
            <a:xfrm>
              <a:off x="2805" y="3819"/>
              <a:ext cx="2208" cy="453"/>
              <a:chOff x="2805" y="3819"/>
              <a:chExt cx="2208" cy="453"/>
            </a:xfrm>
          </p:grpSpPr>
          <p:grpSp>
            <p:nvGrpSpPr>
              <p:cNvPr id="8318" name="Group 23">
                <a:extLst>
                  <a:ext uri="{FF2B5EF4-FFF2-40B4-BE49-F238E27FC236}">
                    <a16:creationId xmlns:a16="http://schemas.microsoft.com/office/drawing/2014/main" id="{9B36D587-2EAE-43AE-A487-C7C4D88D0376}"/>
                  </a:ext>
                </a:extLst>
              </p:cNvPr>
              <p:cNvGrpSpPr>
                <a:grpSpLocks/>
              </p:cNvGrpSpPr>
              <p:nvPr/>
            </p:nvGrpSpPr>
            <p:grpSpPr bwMode="auto">
              <a:xfrm>
                <a:off x="2805" y="3819"/>
                <a:ext cx="355" cy="415"/>
                <a:chOff x="2664" y="4782"/>
                <a:chExt cx="355" cy="415"/>
              </a:xfrm>
            </p:grpSpPr>
            <p:sp>
              <p:nvSpPr>
                <p:cNvPr id="8320" name="Freeform 24">
                  <a:extLst>
                    <a:ext uri="{FF2B5EF4-FFF2-40B4-BE49-F238E27FC236}">
                      <a16:creationId xmlns:a16="http://schemas.microsoft.com/office/drawing/2014/main" id="{C22E93CF-2DB8-4119-A404-E4CA4C757F69}"/>
                    </a:ext>
                  </a:extLst>
                </p:cNvPr>
                <p:cNvSpPr>
                  <a:spLocks/>
                </p:cNvSpPr>
                <p:nvPr/>
              </p:nvSpPr>
              <p:spPr bwMode="auto">
                <a:xfrm>
                  <a:off x="2676" y="5124"/>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1" name="Freeform 25">
                  <a:extLst>
                    <a:ext uri="{FF2B5EF4-FFF2-40B4-BE49-F238E27FC236}">
                      <a16:creationId xmlns:a16="http://schemas.microsoft.com/office/drawing/2014/main" id="{4E7428B5-21C6-495C-9CC0-973288ECC459}"/>
                    </a:ext>
                  </a:extLst>
                </p:cNvPr>
                <p:cNvSpPr>
                  <a:spLocks/>
                </p:cNvSpPr>
                <p:nvPr/>
              </p:nvSpPr>
              <p:spPr bwMode="auto">
                <a:xfrm>
                  <a:off x="2841" y="5160"/>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2" name="Freeform 26">
                  <a:extLst>
                    <a:ext uri="{FF2B5EF4-FFF2-40B4-BE49-F238E27FC236}">
                      <a16:creationId xmlns:a16="http://schemas.microsoft.com/office/drawing/2014/main" id="{D151C8BC-5319-4CB3-BA23-4778EEECB6F1}"/>
                    </a:ext>
                  </a:extLst>
                </p:cNvPr>
                <p:cNvSpPr>
                  <a:spLocks/>
                </p:cNvSpPr>
                <p:nvPr/>
              </p:nvSpPr>
              <p:spPr bwMode="auto">
                <a:xfrm>
                  <a:off x="2841" y="5121"/>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3" name="Freeform 27">
                  <a:extLst>
                    <a:ext uri="{FF2B5EF4-FFF2-40B4-BE49-F238E27FC236}">
                      <a16:creationId xmlns:a16="http://schemas.microsoft.com/office/drawing/2014/main" id="{3C0F3B38-93F7-4C5E-8E02-590B46E662FF}"/>
                    </a:ext>
                  </a:extLst>
                </p:cNvPr>
                <p:cNvSpPr>
                  <a:spLocks/>
                </p:cNvSpPr>
                <p:nvPr/>
              </p:nvSpPr>
              <p:spPr bwMode="auto">
                <a:xfrm>
                  <a:off x="2674" y="5121"/>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4" name="Freeform 28">
                  <a:extLst>
                    <a:ext uri="{FF2B5EF4-FFF2-40B4-BE49-F238E27FC236}">
                      <a16:creationId xmlns:a16="http://schemas.microsoft.com/office/drawing/2014/main" id="{7F1D5D63-BB51-4461-AF01-221855AD29CE}"/>
                    </a:ext>
                  </a:extLst>
                </p:cNvPr>
                <p:cNvSpPr>
                  <a:spLocks/>
                </p:cNvSpPr>
                <p:nvPr/>
              </p:nvSpPr>
              <p:spPr bwMode="auto">
                <a:xfrm>
                  <a:off x="2674" y="5160"/>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5" name="Freeform 29">
                  <a:extLst>
                    <a:ext uri="{FF2B5EF4-FFF2-40B4-BE49-F238E27FC236}">
                      <a16:creationId xmlns:a16="http://schemas.microsoft.com/office/drawing/2014/main" id="{DB63626D-46F6-4C51-9CFD-CB0CC2ED0011}"/>
                    </a:ext>
                  </a:extLst>
                </p:cNvPr>
                <p:cNvSpPr>
                  <a:spLocks/>
                </p:cNvSpPr>
                <p:nvPr/>
              </p:nvSpPr>
              <p:spPr bwMode="auto">
                <a:xfrm>
                  <a:off x="2676" y="4977"/>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6" name="Freeform 30">
                  <a:extLst>
                    <a:ext uri="{FF2B5EF4-FFF2-40B4-BE49-F238E27FC236}">
                      <a16:creationId xmlns:a16="http://schemas.microsoft.com/office/drawing/2014/main" id="{35DABF72-82AA-47FE-90CE-8BB6BD1411EE}"/>
                    </a:ext>
                  </a:extLst>
                </p:cNvPr>
                <p:cNvSpPr>
                  <a:spLocks/>
                </p:cNvSpPr>
                <p:nvPr/>
              </p:nvSpPr>
              <p:spPr bwMode="auto">
                <a:xfrm>
                  <a:off x="2664" y="4941"/>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7" name="Freeform 31">
                  <a:extLst>
                    <a:ext uri="{FF2B5EF4-FFF2-40B4-BE49-F238E27FC236}">
                      <a16:creationId xmlns:a16="http://schemas.microsoft.com/office/drawing/2014/main" id="{A7C44716-BCE3-4717-A2BA-B5314E0B4266}"/>
                    </a:ext>
                  </a:extLst>
                </p:cNvPr>
                <p:cNvSpPr>
                  <a:spLocks/>
                </p:cNvSpPr>
                <p:nvPr/>
              </p:nvSpPr>
              <p:spPr bwMode="auto">
                <a:xfrm>
                  <a:off x="2664" y="4941"/>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8" name="Freeform 32">
                  <a:extLst>
                    <a:ext uri="{FF2B5EF4-FFF2-40B4-BE49-F238E27FC236}">
                      <a16:creationId xmlns:a16="http://schemas.microsoft.com/office/drawing/2014/main" id="{40A68D2A-D55E-4C5F-BAC3-AE13BB367AD0}"/>
                    </a:ext>
                  </a:extLst>
                </p:cNvPr>
                <p:cNvSpPr>
                  <a:spLocks/>
                </p:cNvSpPr>
                <p:nvPr/>
              </p:nvSpPr>
              <p:spPr bwMode="auto">
                <a:xfrm>
                  <a:off x="2664" y="4782"/>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29" name="Freeform 33">
                  <a:extLst>
                    <a:ext uri="{FF2B5EF4-FFF2-40B4-BE49-F238E27FC236}">
                      <a16:creationId xmlns:a16="http://schemas.microsoft.com/office/drawing/2014/main" id="{AB46A64E-38A1-4890-B69A-6AA62AABA4F7}"/>
                    </a:ext>
                  </a:extLst>
                </p:cNvPr>
                <p:cNvSpPr>
                  <a:spLocks/>
                </p:cNvSpPr>
                <p:nvPr/>
              </p:nvSpPr>
              <p:spPr bwMode="auto">
                <a:xfrm>
                  <a:off x="2670" y="4782"/>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0" name="Freeform 34">
                  <a:extLst>
                    <a:ext uri="{FF2B5EF4-FFF2-40B4-BE49-F238E27FC236}">
                      <a16:creationId xmlns:a16="http://schemas.microsoft.com/office/drawing/2014/main" id="{B32BA4DE-CF9A-4FE3-B583-469227A4473C}"/>
                    </a:ext>
                  </a:extLst>
                </p:cNvPr>
                <p:cNvSpPr>
                  <a:spLocks/>
                </p:cNvSpPr>
                <p:nvPr/>
              </p:nvSpPr>
              <p:spPr bwMode="auto">
                <a:xfrm>
                  <a:off x="2732" y="4782"/>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1" name="Freeform 35">
                  <a:extLst>
                    <a:ext uri="{FF2B5EF4-FFF2-40B4-BE49-F238E27FC236}">
                      <a16:creationId xmlns:a16="http://schemas.microsoft.com/office/drawing/2014/main" id="{6724D664-7A3A-4642-98FB-9529545865BD}"/>
                    </a:ext>
                  </a:extLst>
                </p:cNvPr>
                <p:cNvSpPr>
                  <a:spLocks/>
                </p:cNvSpPr>
                <p:nvPr/>
              </p:nvSpPr>
              <p:spPr bwMode="auto">
                <a:xfrm>
                  <a:off x="2841" y="4782"/>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2" name="Freeform 36">
                  <a:extLst>
                    <a:ext uri="{FF2B5EF4-FFF2-40B4-BE49-F238E27FC236}">
                      <a16:creationId xmlns:a16="http://schemas.microsoft.com/office/drawing/2014/main" id="{A6222636-2FCF-426A-A155-86C3A33AD130}"/>
                    </a:ext>
                  </a:extLst>
                </p:cNvPr>
                <p:cNvSpPr>
                  <a:spLocks/>
                </p:cNvSpPr>
                <p:nvPr/>
              </p:nvSpPr>
              <p:spPr bwMode="auto">
                <a:xfrm>
                  <a:off x="2841" y="4782"/>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3" name="Freeform 37">
                  <a:extLst>
                    <a:ext uri="{FF2B5EF4-FFF2-40B4-BE49-F238E27FC236}">
                      <a16:creationId xmlns:a16="http://schemas.microsoft.com/office/drawing/2014/main" id="{C0FCE5B1-F206-4804-9063-20DC3E759D2C}"/>
                    </a:ext>
                  </a:extLst>
                </p:cNvPr>
                <p:cNvSpPr>
                  <a:spLocks/>
                </p:cNvSpPr>
                <p:nvPr/>
              </p:nvSpPr>
              <p:spPr bwMode="auto">
                <a:xfrm>
                  <a:off x="2722" y="5093"/>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34" name="Freeform 38">
                  <a:extLst>
                    <a:ext uri="{FF2B5EF4-FFF2-40B4-BE49-F238E27FC236}">
                      <a16:creationId xmlns:a16="http://schemas.microsoft.com/office/drawing/2014/main" id="{24513653-3DBD-4AE2-AB11-34DECCC0B1F1}"/>
                    </a:ext>
                  </a:extLst>
                </p:cNvPr>
                <p:cNvSpPr>
                  <a:spLocks/>
                </p:cNvSpPr>
                <p:nvPr/>
              </p:nvSpPr>
              <p:spPr bwMode="auto">
                <a:xfrm>
                  <a:off x="2722" y="5093"/>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319" name="Rectangle 106">
                <a:extLst>
                  <a:ext uri="{FF2B5EF4-FFF2-40B4-BE49-F238E27FC236}">
                    <a16:creationId xmlns:a16="http://schemas.microsoft.com/office/drawing/2014/main" id="{F261870A-2E74-4181-8B78-A1D56DDA92A1}"/>
                  </a:ext>
                </a:extLst>
              </p:cNvPr>
              <p:cNvSpPr>
                <a:spLocks noChangeArrowheads="1"/>
              </p:cNvSpPr>
              <p:nvPr/>
            </p:nvSpPr>
            <p:spPr bwMode="auto">
              <a:xfrm>
                <a:off x="3238" y="3963"/>
                <a:ext cx="1775"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chemeClr val="tx2"/>
                    </a:solidFill>
                    <a:latin typeface="Arial" panose="020B0604020202020204" pitchFamily="34" charset="0"/>
                  </a:rPr>
                  <a:t>Jews / Others</a:t>
                </a:r>
              </a:p>
            </p:txBody>
          </p:sp>
        </p:grpSp>
        <p:grpSp>
          <p:nvGrpSpPr>
            <p:cNvPr id="8203" name="Group 192">
              <a:extLst>
                <a:ext uri="{FF2B5EF4-FFF2-40B4-BE49-F238E27FC236}">
                  <a16:creationId xmlns:a16="http://schemas.microsoft.com/office/drawing/2014/main" id="{19C23849-7A0C-40DD-B5C1-27BE650A9E07}"/>
                </a:ext>
              </a:extLst>
            </p:cNvPr>
            <p:cNvGrpSpPr>
              <a:grpSpLocks/>
            </p:cNvGrpSpPr>
            <p:nvPr/>
          </p:nvGrpSpPr>
          <p:grpSpPr bwMode="auto">
            <a:xfrm>
              <a:off x="2949" y="3339"/>
              <a:ext cx="1632" cy="415"/>
              <a:chOff x="2949" y="3339"/>
              <a:chExt cx="1632" cy="415"/>
            </a:xfrm>
          </p:grpSpPr>
          <p:grpSp>
            <p:nvGrpSpPr>
              <p:cNvPr id="8301" name="Group 71">
                <a:extLst>
                  <a:ext uri="{FF2B5EF4-FFF2-40B4-BE49-F238E27FC236}">
                    <a16:creationId xmlns:a16="http://schemas.microsoft.com/office/drawing/2014/main" id="{5249F434-DB40-40AD-B432-88CA738AA89C}"/>
                  </a:ext>
                </a:extLst>
              </p:cNvPr>
              <p:cNvGrpSpPr>
                <a:grpSpLocks/>
              </p:cNvGrpSpPr>
              <p:nvPr/>
            </p:nvGrpSpPr>
            <p:grpSpPr bwMode="auto">
              <a:xfrm>
                <a:off x="2949" y="3339"/>
                <a:ext cx="355" cy="415"/>
                <a:chOff x="3528" y="3948"/>
                <a:chExt cx="355" cy="415"/>
              </a:xfrm>
            </p:grpSpPr>
            <p:sp>
              <p:nvSpPr>
                <p:cNvPr id="8303" name="Freeform 72">
                  <a:extLst>
                    <a:ext uri="{FF2B5EF4-FFF2-40B4-BE49-F238E27FC236}">
                      <a16:creationId xmlns:a16="http://schemas.microsoft.com/office/drawing/2014/main" id="{768C3B82-9307-4173-884D-DE795B82D3ED}"/>
                    </a:ext>
                  </a:extLst>
                </p:cNvPr>
                <p:cNvSpPr>
                  <a:spLocks/>
                </p:cNvSpPr>
                <p:nvPr/>
              </p:nvSpPr>
              <p:spPr bwMode="auto">
                <a:xfrm>
                  <a:off x="3540" y="4290"/>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4" name="Freeform 73">
                  <a:extLst>
                    <a:ext uri="{FF2B5EF4-FFF2-40B4-BE49-F238E27FC236}">
                      <a16:creationId xmlns:a16="http://schemas.microsoft.com/office/drawing/2014/main" id="{D26E9FFA-4CEE-47D0-8BCC-C93601BAF42E}"/>
                    </a:ext>
                  </a:extLst>
                </p:cNvPr>
                <p:cNvSpPr>
                  <a:spLocks/>
                </p:cNvSpPr>
                <p:nvPr/>
              </p:nvSpPr>
              <p:spPr bwMode="auto">
                <a:xfrm>
                  <a:off x="3705" y="4326"/>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5" name="Freeform 74">
                  <a:extLst>
                    <a:ext uri="{FF2B5EF4-FFF2-40B4-BE49-F238E27FC236}">
                      <a16:creationId xmlns:a16="http://schemas.microsoft.com/office/drawing/2014/main" id="{63242CEA-7D00-4C89-B04E-D17341546CCE}"/>
                    </a:ext>
                  </a:extLst>
                </p:cNvPr>
                <p:cNvSpPr>
                  <a:spLocks/>
                </p:cNvSpPr>
                <p:nvPr/>
              </p:nvSpPr>
              <p:spPr bwMode="auto">
                <a:xfrm>
                  <a:off x="3705" y="4287"/>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6" name="Freeform 75">
                  <a:extLst>
                    <a:ext uri="{FF2B5EF4-FFF2-40B4-BE49-F238E27FC236}">
                      <a16:creationId xmlns:a16="http://schemas.microsoft.com/office/drawing/2014/main" id="{28592A46-9565-4303-BCDE-74C2C50BFA61}"/>
                    </a:ext>
                  </a:extLst>
                </p:cNvPr>
                <p:cNvSpPr>
                  <a:spLocks/>
                </p:cNvSpPr>
                <p:nvPr/>
              </p:nvSpPr>
              <p:spPr bwMode="auto">
                <a:xfrm>
                  <a:off x="3538" y="4287"/>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7" name="Freeform 76">
                  <a:extLst>
                    <a:ext uri="{FF2B5EF4-FFF2-40B4-BE49-F238E27FC236}">
                      <a16:creationId xmlns:a16="http://schemas.microsoft.com/office/drawing/2014/main" id="{97A63F3A-F36F-4C6D-A3D5-343C65F635E3}"/>
                    </a:ext>
                  </a:extLst>
                </p:cNvPr>
                <p:cNvSpPr>
                  <a:spLocks/>
                </p:cNvSpPr>
                <p:nvPr/>
              </p:nvSpPr>
              <p:spPr bwMode="auto">
                <a:xfrm>
                  <a:off x="3538" y="4326"/>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8" name="Freeform 77">
                  <a:extLst>
                    <a:ext uri="{FF2B5EF4-FFF2-40B4-BE49-F238E27FC236}">
                      <a16:creationId xmlns:a16="http://schemas.microsoft.com/office/drawing/2014/main" id="{46284CAF-487B-4982-8305-76D95D7A96A4}"/>
                    </a:ext>
                  </a:extLst>
                </p:cNvPr>
                <p:cNvSpPr>
                  <a:spLocks/>
                </p:cNvSpPr>
                <p:nvPr/>
              </p:nvSpPr>
              <p:spPr bwMode="auto">
                <a:xfrm>
                  <a:off x="3540" y="4143"/>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9" name="Freeform 78">
                  <a:extLst>
                    <a:ext uri="{FF2B5EF4-FFF2-40B4-BE49-F238E27FC236}">
                      <a16:creationId xmlns:a16="http://schemas.microsoft.com/office/drawing/2014/main" id="{926318EC-4788-47E7-B4DD-90A58B950926}"/>
                    </a:ext>
                  </a:extLst>
                </p:cNvPr>
                <p:cNvSpPr>
                  <a:spLocks/>
                </p:cNvSpPr>
                <p:nvPr/>
              </p:nvSpPr>
              <p:spPr bwMode="auto">
                <a:xfrm>
                  <a:off x="3528" y="4107"/>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0" name="Freeform 79">
                  <a:extLst>
                    <a:ext uri="{FF2B5EF4-FFF2-40B4-BE49-F238E27FC236}">
                      <a16:creationId xmlns:a16="http://schemas.microsoft.com/office/drawing/2014/main" id="{92579C02-8FFF-4163-BE94-C949BF25E923}"/>
                    </a:ext>
                  </a:extLst>
                </p:cNvPr>
                <p:cNvSpPr>
                  <a:spLocks/>
                </p:cNvSpPr>
                <p:nvPr/>
              </p:nvSpPr>
              <p:spPr bwMode="auto">
                <a:xfrm>
                  <a:off x="3528" y="4107"/>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1" name="Freeform 80">
                  <a:extLst>
                    <a:ext uri="{FF2B5EF4-FFF2-40B4-BE49-F238E27FC236}">
                      <a16:creationId xmlns:a16="http://schemas.microsoft.com/office/drawing/2014/main" id="{91766A35-C97C-4909-B950-81961403528E}"/>
                    </a:ext>
                  </a:extLst>
                </p:cNvPr>
                <p:cNvSpPr>
                  <a:spLocks/>
                </p:cNvSpPr>
                <p:nvPr/>
              </p:nvSpPr>
              <p:spPr bwMode="auto">
                <a:xfrm>
                  <a:off x="3528" y="3948"/>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2" name="Freeform 81">
                  <a:extLst>
                    <a:ext uri="{FF2B5EF4-FFF2-40B4-BE49-F238E27FC236}">
                      <a16:creationId xmlns:a16="http://schemas.microsoft.com/office/drawing/2014/main" id="{A523EE89-6B2E-4060-92D3-1295A16CCB9B}"/>
                    </a:ext>
                  </a:extLst>
                </p:cNvPr>
                <p:cNvSpPr>
                  <a:spLocks/>
                </p:cNvSpPr>
                <p:nvPr/>
              </p:nvSpPr>
              <p:spPr bwMode="auto">
                <a:xfrm>
                  <a:off x="3534" y="3948"/>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3" name="Freeform 82">
                  <a:extLst>
                    <a:ext uri="{FF2B5EF4-FFF2-40B4-BE49-F238E27FC236}">
                      <a16:creationId xmlns:a16="http://schemas.microsoft.com/office/drawing/2014/main" id="{4259133A-2613-4387-9146-CCE7B8EB50DD}"/>
                    </a:ext>
                  </a:extLst>
                </p:cNvPr>
                <p:cNvSpPr>
                  <a:spLocks/>
                </p:cNvSpPr>
                <p:nvPr/>
              </p:nvSpPr>
              <p:spPr bwMode="auto">
                <a:xfrm>
                  <a:off x="3596" y="3948"/>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4" name="Freeform 83">
                  <a:extLst>
                    <a:ext uri="{FF2B5EF4-FFF2-40B4-BE49-F238E27FC236}">
                      <a16:creationId xmlns:a16="http://schemas.microsoft.com/office/drawing/2014/main" id="{362C2B52-ADEB-4174-98F1-436859C1C33F}"/>
                    </a:ext>
                  </a:extLst>
                </p:cNvPr>
                <p:cNvSpPr>
                  <a:spLocks/>
                </p:cNvSpPr>
                <p:nvPr/>
              </p:nvSpPr>
              <p:spPr bwMode="auto">
                <a:xfrm>
                  <a:off x="3705" y="3948"/>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5" name="Freeform 84">
                  <a:extLst>
                    <a:ext uri="{FF2B5EF4-FFF2-40B4-BE49-F238E27FC236}">
                      <a16:creationId xmlns:a16="http://schemas.microsoft.com/office/drawing/2014/main" id="{E630B3D0-071D-456B-BDCC-17EF7A7F1FBB}"/>
                    </a:ext>
                  </a:extLst>
                </p:cNvPr>
                <p:cNvSpPr>
                  <a:spLocks/>
                </p:cNvSpPr>
                <p:nvPr/>
              </p:nvSpPr>
              <p:spPr bwMode="auto">
                <a:xfrm>
                  <a:off x="3705" y="3948"/>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6" name="Freeform 85">
                  <a:extLst>
                    <a:ext uri="{FF2B5EF4-FFF2-40B4-BE49-F238E27FC236}">
                      <a16:creationId xmlns:a16="http://schemas.microsoft.com/office/drawing/2014/main" id="{90BFE746-5681-4822-AF47-542DE82281EF}"/>
                    </a:ext>
                  </a:extLst>
                </p:cNvPr>
                <p:cNvSpPr>
                  <a:spLocks/>
                </p:cNvSpPr>
                <p:nvPr/>
              </p:nvSpPr>
              <p:spPr bwMode="auto">
                <a:xfrm>
                  <a:off x="3586" y="4259"/>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17" name="Freeform 86">
                  <a:extLst>
                    <a:ext uri="{FF2B5EF4-FFF2-40B4-BE49-F238E27FC236}">
                      <a16:creationId xmlns:a16="http://schemas.microsoft.com/office/drawing/2014/main" id="{E8558B3D-32B9-4FA3-B00B-66BE4217F60F}"/>
                    </a:ext>
                  </a:extLst>
                </p:cNvPr>
                <p:cNvSpPr>
                  <a:spLocks/>
                </p:cNvSpPr>
                <p:nvPr/>
              </p:nvSpPr>
              <p:spPr bwMode="auto">
                <a:xfrm>
                  <a:off x="3586" y="4259"/>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302" name="Rectangle 107">
                <a:extLst>
                  <a:ext uri="{FF2B5EF4-FFF2-40B4-BE49-F238E27FC236}">
                    <a16:creationId xmlns:a16="http://schemas.microsoft.com/office/drawing/2014/main" id="{1DF219CE-2BC3-41AB-8DB2-823A430CE4B6}"/>
                  </a:ext>
                </a:extLst>
              </p:cNvPr>
              <p:cNvSpPr>
                <a:spLocks noChangeArrowheads="1"/>
              </p:cNvSpPr>
              <p:nvPr/>
            </p:nvSpPr>
            <p:spPr bwMode="auto">
              <a:xfrm>
                <a:off x="3285" y="3436"/>
                <a:ext cx="129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latin typeface="Arial" panose="020B0604020202020204" pitchFamily="34" charset="0"/>
                  </a:rPr>
                  <a:t>Sikh </a:t>
                </a:r>
                <a:endParaRPr lang="en-US" altLang="en-US" sz="2000" b="1">
                  <a:solidFill>
                    <a:srgbClr val="FF0000"/>
                  </a:solidFill>
                  <a:latin typeface="Arial" panose="020B0604020202020204" pitchFamily="34" charset="0"/>
                </a:endParaRPr>
              </a:p>
            </p:txBody>
          </p:sp>
        </p:grpSp>
        <p:grpSp>
          <p:nvGrpSpPr>
            <p:cNvPr id="8204" name="Group 191">
              <a:extLst>
                <a:ext uri="{FF2B5EF4-FFF2-40B4-BE49-F238E27FC236}">
                  <a16:creationId xmlns:a16="http://schemas.microsoft.com/office/drawing/2014/main" id="{F51E198B-3B37-4082-93BA-40A5302B7147}"/>
                </a:ext>
              </a:extLst>
            </p:cNvPr>
            <p:cNvGrpSpPr>
              <a:grpSpLocks/>
            </p:cNvGrpSpPr>
            <p:nvPr/>
          </p:nvGrpSpPr>
          <p:grpSpPr bwMode="auto">
            <a:xfrm>
              <a:off x="2757" y="2907"/>
              <a:ext cx="2592" cy="415"/>
              <a:chOff x="2757" y="2907"/>
              <a:chExt cx="2592" cy="415"/>
            </a:xfrm>
          </p:grpSpPr>
          <p:grpSp>
            <p:nvGrpSpPr>
              <p:cNvPr id="8284" name="Group 87">
                <a:extLst>
                  <a:ext uri="{FF2B5EF4-FFF2-40B4-BE49-F238E27FC236}">
                    <a16:creationId xmlns:a16="http://schemas.microsoft.com/office/drawing/2014/main" id="{90BABE2B-9E16-45E2-8DEB-C2E2FB45649D}"/>
                  </a:ext>
                </a:extLst>
              </p:cNvPr>
              <p:cNvGrpSpPr>
                <a:grpSpLocks/>
              </p:cNvGrpSpPr>
              <p:nvPr/>
            </p:nvGrpSpPr>
            <p:grpSpPr bwMode="auto">
              <a:xfrm>
                <a:off x="2757" y="2907"/>
                <a:ext cx="355" cy="415"/>
                <a:chOff x="2676" y="3498"/>
                <a:chExt cx="355" cy="415"/>
              </a:xfrm>
            </p:grpSpPr>
            <p:sp>
              <p:nvSpPr>
                <p:cNvPr id="8286" name="Freeform 88">
                  <a:extLst>
                    <a:ext uri="{FF2B5EF4-FFF2-40B4-BE49-F238E27FC236}">
                      <a16:creationId xmlns:a16="http://schemas.microsoft.com/office/drawing/2014/main" id="{37A2400B-23D0-4716-9C96-D292787EB8C0}"/>
                    </a:ext>
                  </a:extLst>
                </p:cNvPr>
                <p:cNvSpPr>
                  <a:spLocks/>
                </p:cNvSpPr>
                <p:nvPr/>
              </p:nvSpPr>
              <p:spPr bwMode="auto">
                <a:xfrm>
                  <a:off x="2688" y="3840"/>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7" name="Freeform 89">
                  <a:extLst>
                    <a:ext uri="{FF2B5EF4-FFF2-40B4-BE49-F238E27FC236}">
                      <a16:creationId xmlns:a16="http://schemas.microsoft.com/office/drawing/2014/main" id="{020FD499-51A8-4BB3-873F-52972E9FEF06}"/>
                    </a:ext>
                  </a:extLst>
                </p:cNvPr>
                <p:cNvSpPr>
                  <a:spLocks/>
                </p:cNvSpPr>
                <p:nvPr/>
              </p:nvSpPr>
              <p:spPr bwMode="auto">
                <a:xfrm>
                  <a:off x="2853" y="3876"/>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8" name="Freeform 90">
                  <a:extLst>
                    <a:ext uri="{FF2B5EF4-FFF2-40B4-BE49-F238E27FC236}">
                      <a16:creationId xmlns:a16="http://schemas.microsoft.com/office/drawing/2014/main" id="{FEB627D4-16F6-47C1-81D7-3C8B75055317}"/>
                    </a:ext>
                  </a:extLst>
                </p:cNvPr>
                <p:cNvSpPr>
                  <a:spLocks/>
                </p:cNvSpPr>
                <p:nvPr/>
              </p:nvSpPr>
              <p:spPr bwMode="auto">
                <a:xfrm>
                  <a:off x="2853" y="3837"/>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9" name="Freeform 91">
                  <a:extLst>
                    <a:ext uri="{FF2B5EF4-FFF2-40B4-BE49-F238E27FC236}">
                      <a16:creationId xmlns:a16="http://schemas.microsoft.com/office/drawing/2014/main" id="{F239A2FC-5A14-4A26-A74A-AE0C79331CD1}"/>
                    </a:ext>
                  </a:extLst>
                </p:cNvPr>
                <p:cNvSpPr>
                  <a:spLocks/>
                </p:cNvSpPr>
                <p:nvPr/>
              </p:nvSpPr>
              <p:spPr bwMode="auto">
                <a:xfrm>
                  <a:off x="2686" y="3837"/>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0" name="Freeform 92">
                  <a:extLst>
                    <a:ext uri="{FF2B5EF4-FFF2-40B4-BE49-F238E27FC236}">
                      <a16:creationId xmlns:a16="http://schemas.microsoft.com/office/drawing/2014/main" id="{300B4FE9-37DB-4728-954A-17DC8BEE2154}"/>
                    </a:ext>
                  </a:extLst>
                </p:cNvPr>
                <p:cNvSpPr>
                  <a:spLocks/>
                </p:cNvSpPr>
                <p:nvPr/>
              </p:nvSpPr>
              <p:spPr bwMode="auto">
                <a:xfrm>
                  <a:off x="2686" y="3876"/>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1" name="Freeform 93">
                  <a:extLst>
                    <a:ext uri="{FF2B5EF4-FFF2-40B4-BE49-F238E27FC236}">
                      <a16:creationId xmlns:a16="http://schemas.microsoft.com/office/drawing/2014/main" id="{D5679853-875B-4DAD-8C7E-986D56459A95}"/>
                    </a:ext>
                  </a:extLst>
                </p:cNvPr>
                <p:cNvSpPr>
                  <a:spLocks/>
                </p:cNvSpPr>
                <p:nvPr/>
              </p:nvSpPr>
              <p:spPr bwMode="auto">
                <a:xfrm>
                  <a:off x="2688" y="3693"/>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2" name="Freeform 94">
                  <a:extLst>
                    <a:ext uri="{FF2B5EF4-FFF2-40B4-BE49-F238E27FC236}">
                      <a16:creationId xmlns:a16="http://schemas.microsoft.com/office/drawing/2014/main" id="{FCB60D92-90B7-45D4-928E-4E32B75BE157}"/>
                    </a:ext>
                  </a:extLst>
                </p:cNvPr>
                <p:cNvSpPr>
                  <a:spLocks/>
                </p:cNvSpPr>
                <p:nvPr/>
              </p:nvSpPr>
              <p:spPr bwMode="auto">
                <a:xfrm>
                  <a:off x="2676" y="3657"/>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3" name="Freeform 95">
                  <a:extLst>
                    <a:ext uri="{FF2B5EF4-FFF2-40B4-BE49-F238E27FC236}">
                      <a16:creationId xmlns:a16="http://schemas.microsoft.com/office/drawing/2014/main" id="{FC91813D-DE22-473E-9BAC-FADB1B5E7239}"/>
                    </a:ext>
                  </a:extLst>
                </p:cNvPr>
                <p:cNvSpPr>
                  <a:spLocks/>
                </p:cNvSpPr>
                <p:nvPr/>
              </p:nvSpPr>
              <p:spPr bwMode="auto">
                <a:xfrm>
                  <a:off x="2676" y="3657"/>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4" name="Freeform 96">
                  <a:extLst>
                    <a:ext uri="{FF2B5EF4-FFF2-40B4-BE49-F238E27FC236}">
                      <a16:creationId xmlns:a16="http://schemas.microsoft.com/office/drawing/2014/main" id="{0DB72385-5D2B-4784-945E-A15EB9AC3F8A}"/>
                    </a:ext>
                  </a:extLst>
                </p:cNvPr>
                <p:cNvSpPr>
                  <a:spLocks/>
                </p:cNvSpPr>
                <p:nvPr/>
              </p:nvSpPr>
              <p:spPr bwMode="auto">
                <a:xfrm>
                  <a:off x="2676" y="3498"/>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5" name="Freeform 97">
                  <a:extLst>
                    <a:ext uri="{FF2B5EF4-FFF2-40B4-BE49-F238E27FC236}">
                      <a16:creationId xmlns:a16="http://schemas.microsoft.com/office/drawing/2014/main" id="{BC6A31BE-1620-40AF-B798-638C660BD1EB}"/>
                    </a:ext>
                  </a:extLst>
                </p:cNvPr>
                <p:cNvSpPr>
                  <a:spLocks/>
                </p:cNvSpPr>
                <p:nvPr/>
              </p:nvSpPr>
              <p:spPr bwMode="auto">
                <a:xfrm>
                  <a:off x="2682" y="3498"/>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6" name="Freeform 98">
                  <a:extLst>
                    <a:ext uri="{FF2B5EF4-FFF2-40B4-BE49-F238E27FC236}">
                      <a16:creationId xmlns:a16="http://schemas.microsoft.com/office/drawing/2014/main" id="{615EAA43-A651-418A-9FDC-1CBB5FCBE573}"/>
                    </a:ext>
                  </a:extLst>
                </p:cNvPr>
                <p:cNvSpPr>
                  <a:spLocks/>
                </p:cNvSpPr>
                <p:nvPr/>
              </p:nvSpPr>
              <p:spPr bwMode="auto">
                <a:xfrm>
                  <a:off x="2744" y="3498"/>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7" name="Freeform 99">
                  <a:extLst>
                    <a:ext uri="{FF2B5EF4-FFF2-40B4-BE49-F238E27FC236}">
                      <a16:creationId xmlns:a16="http://schemas.microsoft.com/office/drawing/2014/main" id="{9F2B7828-406A-4604-B2FA-F604C6930D99}"/>
                    </a:ext>
                  </a:extLst>
                </p:cNvPr>
                <p:cNvSpPr>
                  <a:spLocks/>
                </p:cNvSpPr>
                <p:nvPr/>
              </p:nvSpPr>
              <p:spPr bwMode="auto">
                <a:xfrm>
                  <a:off x="2853" y="3498"/>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8" name="Freeform 100">
                  <a:extLst>
                    <a:ext uri="{FF2B5EF4-FFF2-40B4-BE49-F238E27FC236}">
                      <a16:creationId xmlns:a16="http://schemas.microsoft.com/office/drawing/2014/main" id="{E27A65F5-1107-4CEE-BB39-BEC822FB2882}"/>
                    </a:ext>
                  </a:extLst>
                </p:cNvPr>
                <p:cNvSpPr>
                  <a:spLocks/>
                </p:cNvSpPr>
                <p:nvPr/>
              </p:nvSpPr>
              <p:spPr bwMode="auto">
                <a:xfrm>
                  <a:off x="2853" y="3498"/>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9" name="Freeform 101">
                  <a:extLst>
                    <a:ext uri="{FF2B5EF4-FFF2-40B4-BE49-F238E27FC236}">
                      <a16:creationId xmlns:a16="http://schemas.microsoft.com/office/drawing/2014/main" id="{A0B7D98E-EF4C-48F7-9576-DBBE86BB7282}"/>
                    </a:ext>
                  </a:extLst>
                </p:cNvPr>
                <p:cNvSpPr>
                  <a:spLocks/>
                </p:cNvSpPr>
                <p:nvPr/>
              </p:nvSpPr>
              <p:spPr bwMode="auto">
                <a:xfrm>
                  <a:off x="2734" y="3809"/>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00" name="Freeform 102">
                  <a:extLst>
                    <a:ext uri="{FF2B5EF4-FFF2-40B4-BE49-F238E27FC236}">
                      <a16:creationId xmlns:a16="http://schemas.microsoft.com/office/drawing/2014/main" id="{D4EA4F71-C692-406B-82FE-58B76A6CD673}"/>
                    </a:ext>
                  </a:extLst>
                </p:cNvPr>
                <p:cNvSpPr>
                  <a:spLocks/>
                </p:cNvSpPr>
                <p:nvPr/>
              </p:nvSpPr>
              <p:spPr bwMode="auto">
                <a:xfrm>
                  <a:off x="2734" y="3809"/>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285" name="Rectangle 108">
                <a:extLst>
                  <a:ext uri="{FF2B5EF4-FFF2-40B4-BE49-F238E27FC236}">
                    <a16:creationId xmlns:a16="http://schemas.microsoft.com/office/drawing/2014/main" id="{F687781D-06AC-44EB-B685-93C0A87BC451}"/>
                  </a:ext>
                </a:extLst>
              </p:cNvPr>
              <p:cNvSpPr>
                <a:spLocks noChangeArrowheads="1"/>
              </p:cNvSpPr>
              <p:nvPr/>
            </p:nvSpPr>
            <p:spPr bwMode="auto">
              <a:xfrm>
                <a:off x="3142" y="3003"/>
                <a:ext cx="22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latin typeface="Arial" panose="020B0604020202020204" pitchFamily="34" charset="0"/>
                  </a:rPr>
                  <a:t>Tribal/Folk religion</a:t>
                </a:r>
                <a:endParaRPr lang="en-US" altLang="en-US" sz="2000" b="1">
                  <a:solidFill>
                    <a:srgbClr val="FF0000"/>
                  </a:solidFill>
                  <a:latin typeface="Arial" panose="020B0604020202020204" pitchFamily="34" charset="0"/>
                </a:endParaRPr>
              </a:p>
            </p:txBody>
          </p:sp>
        </p:grpSp>
        <p:grpSp>
          <p:nvGrpSpPr>
            <p:cNvPr id="8205" name="Group 188">
              <a:extLst>
                <a:ext uri="{FF2B5EF4-FFF2-40B4-BE49-F238E27FC236}">
                  <a16:creationId xmlns:a16="http://schemas.microsoft.com/office/drawing/2014/main" id="{BD5E35C5-E90C-4298-86F5-341836347410}"/>
                </a:ext>
              </a:extLst>
            </p:cNvPr>
            <p:cNvGrpSpPr>
              <a:grpSpLocks/>
            </p:cNvGrpSpPr>
            <p:nvPr/>
          </p:nvGrpSpPr>
          <p:grpSpPr bwMode="auto">
            <a:xfrm>
              <a:off x="3045" y="1659"/>
              <a:ext cx="2208" cy="415"/>
              <a:chOff x="3045" y="1659"/>
              <a:chExt cx="2208" cy="415"/>
            </a:xfrm>
          </p:grpSpPr>
          <p:sp>
            <p:nvSpPr>
              <p:cNvPr id="8267" name="Rectangle 4">
                <a:extLst>
                  <a:ext uri="{FF2B5EF4-FFF2-40B4-BE49-F238E27FC236}">
                    <a16:creationId xmlns:a16="http://schemas.microsoft.com/office/drawing/2014/main" id="{9CE70EC1-7E70-4B3E-9868-C544E0385D19}"/>
                  </a:ext>
                </a:extLst>
              </p:cNvPr>
              <p:cNvSpPr>
                <a:spLocks noChangeArrowheads="1"/>
              </p:cNvSpPr>
              <p:nvPr/>
            </p:nvSpPr>
            <p:spPr bwMode="auto">
              <a:xfrm>
                <a:off x="3476" y="1707"/>
                <a:ext cx="177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00"/>
                    </a:solidFill>
                    <a:latin typeface="Arial" panose="020B0604020202020204" pitchFamily="34" charset="0"/>
                  </a:rPr>
                  <a:t>Non-religious </a:t>
                </a:r>
              </a:p>
            </p:txBody>
          </p:sp>
          <p:grpSp>
            <p:nvGrpSpPr>
              <p:cNvPr id="8268" name="Group 109">
                <a:extLst>
                  <a:ext uri="{FF2B5EF4-FFF2-40B4-BE49-F238E27FC236}">
                    <a16:creationId xmlns:a16="http://schemas.microsoft.com/office/drawing/2014/main" id="{0E59CD43-6858-4BE8-AC14-533E479ED399}"/>
                  </a:ext>
                </a:extLst>
              </p:cNvPr>
              <p:cNvGrpSpPr>
                <a:grpSpLocks/>
              </p:cNvGrpSpPr>
              <p:nvPr/>
            </p:nvGrpSpPr>
            <p:grpSpPr bwMode="auto">
              <a:xfrm>
                <a:off x="3045" y="1659"/>
                <a:ext cx="355" cy="415"/>
                <a:chOff x="3516" y="1398"/>
                <a:chExt cx="355" cy="415"/>
              </a:xfrm>
            </p:grpSpPr>
            <p:sp>
              <p:nvSpPr>
                <p:cNvPr id="8269" name="Freeform 110">
                  <a:extLst>
                    <a:ext uri="{FF2B5EF4-FFF2-40B4-BE49-F238E27FC236}">
                      <a16:creationId xmlns:a16="http://schemas.microsoft.com/office/drawing/2014/main" id="{10C03DE3-E80B-4424-9737-7934907D041C}"/>
                    </a:ext>
                  </a:extLst>
                </p:cNvPr>
                <p:cNvSpPr>
                  <a:spLocks/>
                </p:cNvSpPr>
                <p:nvPr/>
              </p:nvSpPr>
              <p:spPr bwMode="auto">
                <a:xfrm>
                  <a:off x="3528" y="1740"/>
                  <a:ext cx="325" cy="68"/>
                </a:xfrm>
                <a:custGeom>
                  <a:avLst/>
                  <a:gdLst>
                    <a:gd name="T0" fmla="*/ 179 w 325"/>
                    <a:gd name="T1" fmla="*/ 67 h 68"/>
                    <a:gd name="T2" fmla="*/ 210 w 325"/>
                    <a:gd name="T3" fmla="*/ 66 h 68"/>
                    <a:gd name="T4" fmla="*/ 239 w 325"/>
                    <a:gd name="T5" fmla="*/ 63 h 68"/>
                    <a:gd name="T6" fmla="*/ 265 w 325"/>
                    <a:gd name="T7" fmla="*/ 60 h 68"/>
                    <a:gd name="T8" fmla="*/ 287 w 325"/>
                    <a:gd name="T9" fmla="*/ 55 h 68"/>
                    <a:gd name="T10" fmla="*/ 305 w 325"/>
                    <a:gd name="T11" fmla="*/ 50 h 68"/>
                    <a:gd name="T12" fmla="*/ 317 w 325"/>
                    <a:gd name="T13" fmla="*/ 43 h 68"/>
                    <a:gd name="T14" fmla="*/ 323 w 325"/>
                    <a:gd name="T15" fmla="*/ 37 h 68"/>
                    <a:gd name="T16" fmla="*/ 323 w 325"/>
                    <a:gd name="T17" fmla="*/ 30 h 68"/>
                    <a:gd name="T18" fmla="*/ 317 w 325"/>
                    <a:gd name="T19" fmla="*/ 23 h 68"/>
                    <a:gd name="T20" fmla="*/ 305 w 325"/>
                    <a:gd name="T21" fmla="*/ 17 h 68"/>
                    <a:gd name="T22" fmla="*/ 287 w 325"/>
                    <a:gd name="T23" fmla="*/ 12 h 68"/>
                    <a:gd name="T24" fmla="*/ 265 w 325"/>
                    <a:gd name="T25" fmla="*/ 7 h 68"/>
                    <a:gd name="T26" fmla="*/ 239 w 325"/>
                    <a:gd name="T27" fmla="*/ 4 h 68"/>
                    <a:gd name="T28" fmla="*/ 210 w 325"/>
                    <a:gd name="T29" fmla="*/ 1 h 68"/>
                    <a:gd name="T30" fmla="*/ 179 w 325"/>
                    <a:gd name="T31" fmla="*/ 0 h 68"/>
                    <a:gd name="T32" fmla="*/ 145 w 325"/>
                    <a:gd name="T33" fmla="*/ 0 h 68"/>
                    <a:gd name="T34" fmla="*/ 114 w 325"/>
                    <a:gd name="T35" fmla="*/ 1 h 68"/>
                    <a:gd name="T36" fmla="*/ 85 w 325"/>
                    <a:gd name="T37" fmla="*/ 4 h 68"/>
                    <a:gd name="T38" fmla="*/ 59 w 325"/>
                    <a:gd name="T39" fmla="*/ 7 h 68"/>
                    <a:gd name="T40" fmla="*/ 37 w 325"/>
                    <a:gd name="T41" fmla="*/ 12 h 68"/>
                    <a:gd name="T42" fmla="*/ 19 w 325"/>
                    <a:gd name="T43" fmla="*/ 17 h 68"/>
                    <a:gd name="T44" fmla="*/ 7 w 325"/>
                    <a:gd name="T45" fmla="*/ 23 h 68"/>
                    <a:gd name="T46" fmla="*/ 1 w 325"/>
                    <a:gd name="T47" fmla="*/ 30 h 68"/>
                    <a:gd name="T48" fmla="*/ 1 w 325"/>
                    <a:gd name="T49" fmla="*/ 37 h 68"/>
                    <a:gd name="T50" fmla="*/ 7 w 325"/>
                    <a:gd name="T51" fmla="*/ 43 h 68"/>
                    <a:gd name="T52" fmla="*/ 19 w 325"/>
                    <a:gd name="T53" fmla="*/ 50 h 68"/>
                    <a:gd name="T54" fmla="*/ 37 w 325"/>
                    <a:gd name="T55" fmla="*/ 55 h 68"/>
                    <a:gd name="T56" fmla="*/ 59 w 325"/>
                    <a:gd name="T57" fmla="*/ 60 h 68"/>
                    <a:gd name="T58" fmla="*/ 85 w 325"/>
                    <a:gd name="T59" fmla="*/ 63 h 68"/>
                    <a:gd name="T60" fmla="*/ 114 w 325"/>
                    <a:gd name="T61" fmla="*/ 66 h 68"/>
                    <a:gd name="T62" fmla="*/ 145 w 325"/>
                    <a:gd name="T63" fmla="*/ 6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68"/>
                    <a:gd name="T98" fmla="*/ 325 w 325"/>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68">
                      <a:moveTo>
                        <a:pt x="162" y="67"/>
                      </a:moveTo>
                      <a:lnTo>
                        <a:pt x="179" y="67"/>
                      </a:lnTo>
                      <a:lnTo>
                        <a:pt x="195" y="66"/>
                      </a:lnTo>
                      <a:lnTo>
                        <a:pt x="210" y="66"/>
                      </a:lnTo>
                      <a:lnTo>
                        <a:pt x="225" y="65"/>
                      </a:lnTo>
                      <a:lnTo>
                        <a:pt x="239" y="63"/>
                      </a:lnTo>
                      <a:lnTo>
                        <a:pt x="253" y="61"/>
                      </a:lnTo>
                      <a:lnTo>
                        <a:pt x="265" y="60"/>
                      </a:lnTo>
                      <a:lnTo>
                        <a:pt x="276" y="57"/>
                      </a:lnTo>
                      <a:lnTo>
                        <a:pt x="287" y="55"/>
                      </a:lnTo>
                      <a:lnTo>
                        <a:pt x="296" y="52"/>
                      </a:lnTo>
                      <a:lnTo>
                        <a:pt x="305" y="50"/>
                      </a:lnTo>
                      <a:lnTo>
                        <a:pt x="312" y="47"/>
                      </a:lnTo>
                      <a:lnTo>
                        <a:pt x="317" y="43"/>
                      </a:lnTo>
                      <a:lnTo>
                        <a:pt x="321" y="40"/>
                      </a:lnTo>
                      <a:lnTo>
                        <a:pt x="323" y="37"/>
                      </a:lnTo>
                      <a:lnTo>
                        <a:pt x="324" y="34"/>
                      </a:lnTo>
                      <a:lnTo>
                        <a:pt x="323" y="30"/>
                      </a:lnTo>
                      <a:lnTo>
                        <a:pt x="321" y="27"/>
                      </a:lnTo>
                      <a:lnTo>
                        <a:pt x="317" y="23"/>
                      </a:lnTo>
                      <a:lnTo>
                        <a:pt x="312" y="20"/>
                      </a:lnTo>
                      <a:lnTo>
                        <a:pt x="305" y="17"/>
                      </a:lnTo>
                      <a:lnTo>
                        <a:pt x="296" y="15"/>
                      </a:lnTo>
                      <a:lnTo>
                        <a:pt x="287" y="12"/>
                      </a:lnTo>
                      <a:lnTo>
                        <a:pt x="276" y="9"/>
                      </a:lnTo>
                      <a:lnTo>
                        <a:pt x="265" y="7"/>
                      </a:lnTo>
                      <a:lnTo>
                        <a:pt x="253" y="6"/>
                      </a:lnTo>
                      <a:lnTo>
                        <a:pt x="239" y="4"/>
                      </a:lnTo>
                      <a:lnTo>
                        <a:pt x="225" y="2"/>
                      </a:lnTo>
                      <a:lnTo>
                        <a:pt x="210" y="1"/>
                      </a:lnTo>
                      <a:lnTo>
                        <a:pt x="195" y="1"/>
                      </a:lnTo>
                      <a:lnTo>
                        <a:pt x="179" y="0"/>
                      </a:lnTo>
                      <a:lnTo>
                        <a:pt x="162" y="0"/>
                      </a:lnTo>
                      <a:lnTo>
                        <a:pt x="145" y="0"/>
                      </a:lnTo>
                      <a:lnTo>
                        <a:pt x="129" y="1"/>
                      </a:lnTo>
                      <a:lnTo>
                        <a:pt x="114" y="1"/>
                      </a:lnTo>
                      <a:lnTo>
                        <a:pt x="99" y="2"/>
                      </a:lnTo>
                      <a:lnTo>
                        <a:pt x="85" y="4"/>
                      </a:lnTo>
                      <a:lnTo>
                        <a:pt x="71" y="6"/>
                      </a:lnTo>
                      <a:lnTo>
                        <a:pt x="59" y="7"/>
                      </a:lnTo>
                      <a:lnTo>
                        <a:pt x="47" y="9"/>
                      </a:lnTo>
                      <a:lnTo>
                        <a:pt x="37" y="12"/>
                      </a:lnTo>
                      <a:lnTo>
                        <a:pt x="28" y="15"/>
                      </a:lnTo>
                      <a:lnTo>
                        <a:pt x="19" y="17"/>
                      </a:lnTo>
                      <a:lnTo>
                        <a:pt x="12" y="20"/>
                      </a:lnTo>
                      <a:lnTo>
                        <a:pt x="7" y="23"/>
                      </a:lnTo>
                      <a:lnTo>
                        <a:pt x="3" y="27"/>
                      </a:lnTo>
                      <a:lnTo>
                        <a:pt x="1" y="30"/>
                      </a:lnTo>
                      <a:lnTo>
                        <a:pt x="0" y="34"/>
                      </a:lnTo>
                      <a:lnTo>
                        <a:pt x="1" y="37"/>
                      </a:lnTo>
                      <a:lnTo>
                        <a:pt x="3" y="40"/>
                      </a:lnTo>
                      <a:lnTo>
                        <a:pt x="7" y="43"/>
                      </a:lnTo>
                      <a:lnTo>
                        <a:pt x="12" y="47"/>
                      </a:lnTo>
                      <a:lnTo>
                        <a:pt x="19" y="50"/>
                      </a:lnTo>
                      <a:lnTo>
                        <a:pt x="28" y="52"/>
                      </a:lnTo>
                      <a:lnTo>
                        <a:pt x="37" y="55"/>
                      </a:lnTo>
                      <a:lnTo>
                        <a:pt x="47" y="57"/>
                      </a:lnTo>
                      <a:lnTo>
                        <a:pt x="59" y="60"/>
                      </a:lnTo>
                      <a:lnTo>
                        <a:pt x="71" y="61"/>
                      </a:lnTo>
                      <a:lnTo>
                        <a:pt x="85" y="63"/>
                      </a:lnTo>
                      <a:lnTo>
                        <a:pt x="99" y="65"/>
                      </a:lnTo>
                      <a:lnTo>
                        <a:pt x="114" y="66"/>
                      </a:lnTo>
                      <a:lnTo>
                        <a:pt x="129" y="66"/>
                      </a:lnTo>
                      <a:lnTo>
                        <a:pt x="145" y="67"/>
                      </a:lnTo>
                      <a:lnTo>
                        <a:pt x="162" y="67"/>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0" name="Freeform 111">
                  <a:extLst>
                    <a:ext uri="{FF2B5EF4-FFF2-40B4-BE49-F238E27FC236}">
                      <a16:creationId xmlns:a16="http://schemas.microsoft.com/office/drawing/2014/main" id="{526A8A5F-105D-45BE-8383-65B8569B08EE}"/>
                    </a:ext>
                  </a:extLst>
                </p:cNvPr>
                <p:cNvSpPr>
                  <a:spLocks/>
                </p:cNvSpPr>
                <p:nvPr/>
              </p:nvSpPr>
              <p:spPr bwMode="auto">
                <a:xfrm>
                  <a:off x="3693" y="1776"/>
                  <a:ext cx="162" cy="34"/>
                </a:xfrm>
                <a:custGeom>
                  <a:avLst/>
                  <a:gdLst>
                    <a:gd name="T0" fmla="*/ 157 w 162"/>
                    <a:gd name="T1" fmla="*/ 0 h 34"/>
                    <a:gd name="T2" fmla="*/ 157 w 162"/>
                    <a:gd name="T3" fmla="*/ 0 h 34"/>
                    <a:gd name="T4" fmla="*/ 157 w 162"/>
                    <a:gd name="T5" fmla="*/ 2 h 34"/>
                    <a:gd name="T6" fmla="*/ 155 w 162"/>
                    <a:gd name="T7" fmla="*/ 5 h 34"/>
                    <a:gd name="T8" fmla="*/ 151 w 162"/>
                    <a:gd name="T9" fmla="*/ 8 h 34"/>
                    <a:gd name="T10" fmla="*/ 146 w 162"/>
                    <a:gd name="T11" fmla="*/ 11 h 34"/>
                    <a:gd name="T12" fmla="*/ 140 w 162"/>
                    <a:gd name="T13" fmla="*/ 13 h 34"/>
                    <a:gd name="T14" fmla="*/ 131 w 162"/>
                    <a:gd name="T15" fmla="*/ 16 h 34"/>
                    <a:gd name="T16" fmla="*/ 122 w 162"/>
                    <a:gd name="T17" fmla="*/ 19 h 34"/>
                    <a:gd name="T18" fmla="*/ 112 w 162"/>
                    <a:gd name="T19" fmla="*/ 20 h 34"/>
                    <a:gd name="T20" fmla="*/ 101 w 162"/>
                    <a:gd name="T21" fmla="*/ 23 h 34"/>
                    <a:gd name="T22" fmla="*/ 88 w 162"/>
                    <a:gd name="T23" fmla="*/ 24 h 34"/>
                    <a:gd name="T24" fmla="*/ 75 w 162"/>
                    <a:gd name="T25" fmla="*/ 26 h 34"/>
                    <a:gd name="T26" fmla="*/ 62 w 162"/>
                    <a:gd name="T27" fmla="*/ 27 h 34"/>
                    <a:gd name="T28" fmla="*/ 47 w 162"/>
                    <a:gd name="T29" fmla="*/ 28 h 34"/>
                    <a:gd name="T30" fmla="*/ 32 w 162"/>
                    <a:gd name="T31" fmla="*/ 29 h 34"/>
                    <a:gd name="T32" fmla="*/ 16 w 162"/>
                    <a:gd name="T33" fmla="*/ 30 h 34"/>
                    <a:gd name="T34" fmla="*/ 0 w 162"/>
                    <a:gd name="T35" fmla="*/ 30 h 34"/>
                    <a:gd name="T36" fmla="*/ 0 w 162"/>
                    <a:gd name="T37" fmla="*/ 33 h 34"/>
                    <a:gd name="T38" fmla="*/ 16 w 162"/>
                    <a:gd name="T39" fmla="*/ 33 h 34"/>
                    <a:gd name="T40" fmla="*/ 32 w 162"/>
                    <a:gd name="T41" fmla="*/ 32 h 34"/>
                    <a:gd name="T42" fmla="*/ 47 w 162"/>
                    <a:gd name="T43" fmla="*/ 32 h 34"/>
                    <a:gd name="T44" fmla="*/ 62 w 162"/>
                    <a:gd name="T45" fmla="*/ 31 h 34"/>
                    <a:gd name="T46" fmla="*/ 76 w 162"/>
                    <a:gd name="T47" fmla="*/ 30 h 34"/>
                    <a:gd name="T48" fmla="*/ 89 w 162"/>
                    <a:gd name="T49" fmla="*/ 28 h 34"/>
                    <a:gd name="T50" fmla="*/ 102 w 162"/>
                    <a:gd name="T51" fmla="*/ 26 h 34"/>
                    <a:gd name="T52" fmla="*/ 113 w 162"/>
                    <a:gd name="T53" fmla="*/ 24 h 34"/>
                    <a:gd name="T54" fmla="*/ 123 w 162"/>
                    <a:gd name="T55" fmla="*/ 22 h 34"/>
                    <a:gd name="T56" fmla="*/ 133 w 162"/>
                    <a:gd name="T57" fmla="*/ 19 h 34"/>
                    <a:gd name="T58" fmla="*/ 141 w 162"/>
                    <a:gd name="T59" fmla="*/ 17 h 34"/>
                    <a:gd name="T60" fmla="*/ 148 w 162"/>
                    <a:gd name="T61" fmla="*/ 13 h 34"/>
                    <a:gd name="T62" fmla="*/ 153 w 162"/>
                    <a:gd name="T63" fmla="*/ 10 h 34"/>
                    <a:gd name="T64" fmla="*/ 157 w 162"/>
                    <a:gd name="T65" fmla="*/ 8 h 34"/>
                    <a:gd name="T66" fmla="*/ 160 w 162"/>
                    <a:gd name="T67" fmla="*/ 3 h 34"/>
                    <a:gd name="T68" fmla="*/ 161 w 162"/>
                    <a:gd name="T69" fmla="*/ 0 h 34"/>
                    <a:gd name="T70" fmla="*/ 157 w 162"/>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57" y="0"/>
                      </a:moveTo>
                      <a:lnTo>
                        <a:pt x="157" y="0"/>
                      </a:lnTo>
                      <a:lnTo>
                        <a:pt x="157" y="2"/>
                      </a:lnTo>
                      <a:lnTo>
                        <a:pt x="155" y="5"/>
                      </a:lnTo>
                      <a:lnTo>
                        <a:pt x="151" y="8"/>
                      </a:lnTo>
                      <a:lnTo>
                        <a:pt x="146" y="11"/>
                      </a:lnTo>
                      <a:lnTo>
                        <a:pt x="140" y="13"/>
                      </a:lnTo>
                      <a:lnTo>
                        <a:pt x="131" y="16"/>
                      </a:lnTo>
                      <a:lnTo>
                        <a:pt x="122" y="19"/>
                      </a:lnTo>
                      <a:lnTo>
                        <a:pt x="112" y="20"/>
                      </a:lnTo>
                      <a:lnTo>
                        <a:pt x="101" y="23"/>
                      </a:lnTo>
                      <a:lnTo>
                        <a:pt x="88" y="24"/>
                      </a:lnTo>
                      <a:lnTo>
                        <a:pt x="75" y="26"/>
                      </a:lnTo>
                      <a:lnTo>
                        <a:pt x="62" y="27"/>
                      </a:lnTo>
                      <a:lnTo>
                        <a:pt x="47" y="28"/>
                      </a:lnTo>
                      <a:lnTo>
                        <a:pt x="32" y="29"/>
                      </a:lnTo>
                      <a:lnTo>
                        <a:pt x="16" y="30"/>
                      </a:lnTo>
                      <a:lnTo>
                        <a:pt x="0" y="30"/>
                      </a:lnTo>
                      <a:lnTo>
                        <a:pt x="0" y="33"/>
                      </a:lnTo>
                      <a:lnTo>
                        <a:pt x="16" y="33"/>
                      </a:lnTo>
                      <a:lnTo>
                        <a:pt x="32" y="32"/>
                      </a:lnTo>
                      <a:lnTo>
                        <a:pt x="47" y="32"/>
                      </a:lnTo>
                      <a:lnTo>
                        <a:pt x="62" y="31"/>
                      </a:lnTo>
                      <a:lnTo>
                        <a:pt x="76" y="30"/>
                      </a:lnTo>
                      <a:lnTo>
                        <a:pt x="89" y="28"/>
                      </a:lnTo>
                      <a:lnTo>
                        <a:pt x="102" y="26"/>
                      </a:lnTo>
                      <a:lnTo>
                        <a:pt x="113" y="24"/>
                      </a:lnTo>
                      <a:lnTo>
                        <a:pt x="123" y="22"/>
                      </a:lnTo>
                      <a:lnTo>
                        <a:pt x="133" y="19"/>
                      </a:lnTo>
                      <a:lnTo>
                        <a:pt x="141" y="17"/>
                      </a:lnTo>
                      <a:lnTo>
                        <a:pt x="148" y="13"/>
                      </a:lnTo>
                      <a:lnTo>
                        <a:pt x="153" y="10"/>
                      </a:lnTo>
                      <a:lnTo>
                        <a:pt x="157" y="8"/>
                      </a:lnTo>
                      <a:lnTo>
                        <a:pt x="160" y="3"/>
                      </a:lnTo>
                      <a:lnTo>
                        <a:pt x="161" y="0"/>
                      </a:lnTo>
                      <a:lnTo>
                        <a:pt x="157"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1" name="Freeform 112">
                  <a:extLst>
                    <a:ext uri="{FF2B5EF4-FFF2-40B4-BE49-F238E27FC236}">
                      <a16:creationId xmlns:a16="http://schemas.microsoft.com/office/drawing/2014/main" id="{643C8271-7BEB-4F29-8471-AEA1D5768508}"/>
                    </a:ext>
                  </a:extLst>
                </p:cNvPr>
                <p:cNvSpPr>
                  <a:spLocks/>
                </p:cNvSpPr>
                <p:nvPr/>
              </p:nvSpPr>
              <p:spPr bwMode="auto">
                <a:xfrm>
                  <a:off x="3693" y="1737"/>
                  <a:ext cx="162" cy="34"/>
                </a:xfrm>
                <a:custGeom>
                  <a:avLst/>
                  <a:gdLst>
                    <a:gd name="T0" fmla="*/ 0 w 162"/>
                    <a:gd name="T1" fmla="*/ 3 h 34"/>
                    <a:gd name="T2" fmla="*/ 0 w 162"/>
                    <a:gd name="T3" fmla="*/ 3 h 34"/>
                    <a:gd name="T4" fmla="*/ 16 w 162"/>
                    <a:gd name="T5" fmla="*/ 3 h 34"/>
                    <a:gd name="T6" fmla="*/ 32 w 162"/>
                    <a:gd name="T7" fmla="*/ 4 h 34"/>
                    <a:gd name="T8" fmla="*/ 47 w 162"/>
                    <a:gd name="T9" fmla="*/ 5 h 34"/>
                    <a:gd name="T10" fmla="*/ 62 w 162"/>
                    <a:gd name="T11" fmla="*/ 6 h 34"/>
                    <a:gd name="T12" fmla="*/ 75 w 162"/>
                    <a:gd name="T13" fmla="*/ 7 h 34"/>
                    <a:gd name="T14" fmla="*/ 88 w 162"/>
                    <a:gd name="T15" fmla="*/ 9 h 34"/>
                    <a:gd name="T16" fmla="*/ 101 w 162"/>
                    <a:gd name="T17" fmla="*/ 10 h 34"/>
                    <a:gd name="T18" fmla="*/ 112 w 162"/>
                    <a:gd name="T19" fmla="*/ 12 h 34"/>
                    <a:gd name="T20" fmla="*/ 122 w 162"/>
                    <a:gd name="T21" fmla="*/ 14 h 34"/>
                    <a:gd name="T22" fmla="*/ 131 w 162"/>
                    <a:gd name="T23" fmla="*/ 17 h 34"/>
                    <a:gd name="T24" fmla="*/ 140 w 162"/>
                    <a:gd name="T25" fmla="*/ 20 h 34"/>
                    <a:gd name="T26" fmla="*/ 146 w 162"/>
                    <a:gd name="T27" fmla="*/ 22 h 34"/>
                    <a:gd name="T28" fmla="*/ 151 w 162"/>
                    <a:gd name="T29" fmla="*/ 25 h 34"/>
                    <a:gd name="T30" fmla="*/ 155 w 162"/>
                    <a:gd name="T31" fmla="*/ 27 h 34"/>
                    <a:gd name="T32" fmla="*/ 157 w 162"/>
                    <a:gd name="T33" fmla="*/ 31 h 34"/>
                    <a:gd name="T34" fmla="*/ 157 w 162"/>
                    <a:gd name="T35" fmla="*/ 33 h 34"/>
                    <a:gd name="T36" fmla="*/ 161 w 162"/>
                    <a:gd name="T37" fmla="*/ 33 h 34"/>
                    <a:gd name="T38" fmla="*/ 160 w 162"/>
                    <a:gd name="T39" fmla="*/ 29 h 34"/>
                    <a:gd name="T40" fmla="*/ 157 w 162"/>
                    <a:gd name="T41" fmla="*/ 25 h 34"/>
                    <a:gd name="T42" fmla="*/ 153 w 162"/>
                    <a:gd name="T43" fmla="*/ 22 h 34"/>
                    <a:gd name="T44" fmla="*/ 148 w 162"/>
                    <a:gd name="T45" fmla="*/ 19 h 34"/>
                    <a:gd name="T46" fmla="*/ 141 w 162"/>
                    <a:gd name="T47" fmla="*/ 16 h 34"/>
                    <a:gd name="T48" fmla="*/ 133 w 162"/>
                    <a:gd name="T49" fmla="*/ 14 h 34"/>
                    <a:gd name="T50" fmla="*/ 123 w 162"/>
                    <a:gd name="T51" fmla="*/ 12 h 34"/>
                    <a:gd name="T52" fmla="*/ 113 w 162"/>
                    <a:gd name="T53" fmla="*/ 9 h 34"/>
                    <a:gd name="T54" fmla="*/ 102 w 162"/>
                    <a:gd name="T55" fmla="*/ 7 h 34"/>
                    <a:gd name="T56" fmla="*/ 89 w 162"/>
                    <a:gd name="T57" fmla="*/ 5 h 34"/>
                    <a:gd name="T58" fmla="*/ 76 w 162"/>
                    <a:gd name="T59" fmla="*/ 3 h 34"/>
                    <a:gd name="T60" fmla="*/ 62 w 162"/>
                    <a:gd name="T61" fmla="*/ 2 h 34"/>
                    <a:gd name="T62" fmla="*/ 47 w 162"/>
                    <a:gd name="T63" fmla="*/ 1 h 34"/>
                    <a:gd name="T64" fmla="*/ 32 w 162"/>
                    <a:gd name="T65" fmla="*/ 1 h 34"/>
                    <a:gd name="T66" fmla="*/ 16 w 162"/>
                    <a:gd name="T67" fmla="*/ 0 h 34"/>
                    <a:gd name="T68" fmla="*/ 0 w 162"/>
                    <a:gd name="T69" fmla="*/ 0 h 34"/>
                    <a:gd name="T70" fmla="*/ 0 w 16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0" y="3"/>
                      </a:moveTo>
                      <a:lnTo>
                        <a:pt x="0" y="3"/>
                      </a:lnTo>
                      <a:lnTo>
                        <a:pt x="16" y="3"/>
                      </a:lnTo>
                      <a:lnTo>
                        <a:pt x="32" y="4"/>
                      </a:lnTo>
                      <a:lnTo>
                        <a:pt x="47" y="5"/>
                      </a:lnTo>
                      <a:lnTo>
                        <a:pt x="62" y="6"/>
                      </a:lnTo>
                      <a:lnTo>
                        <a:pt x="75" y="7"/>
                      </a:lnTo>
                      <a:lnTo>
                        <a:pt x="88" y="9"/>
                      </a:lnTo>
                      <a:lnTo>
                        <a:pt x="101" y="10"/>
                      </a:lnTo>
                      <a:lnTo>
                        <a:pt x="112" y="12"/>
                      </a:lnTo>
                      <a:lnTo>
                        <a:pt x="122" y="14"/>
                      </a:lnTo>
                      <a:lnTo>
                        <a:pt x="131" y="17"/>
                      </a:lnTo>
                      <a:lnTo>
                        <a:pt x="140" y="20"/>
                      </a:lnTo>
                      <a:lnTo>
                        <a:pt x="146" y="22"/>
                      </a:lnTo>
                      <a:lnTo>
                        <a:pt x="151" y="25"/>
                      </a:lnTo>
                      <a:lnTo>
                        <a:pt x="155" y="27"/>
                      </a:lnTo>
                      <a:lnTo>
                        <a:pt x="157" y="31"/>
                      </a:lnTo>
                      <a:lnTo>
                        <a:pt x="157" y="33"/>
                      </a:lnTo>
                      <a:lnTo>
                        <a:pt x="161" y="33"/>
                      </a:lnTo>
                      <a:lnTo>
                        <a:pt x="160" y="29"/>
                      </a:lnTo>
                      <a:lnTo>
                        <a:pt x="157" y="25"/>
                      </a:lnTo>
                      <a:lnTo>
                        <a:pt x="153" y="22"/>
                      </a:lnTo>
                      <a:lnTo>
                        <a:pt x="148" y="19"/>
                      </a:lnTo>
                      <a:lnTo>
                        <a:pt x="141" y="16"/>
                      </a:lnTo>
                      <a:lnTo>
                        <a:pt x="133" y="14"/>
                      </a:lnTo>
                      <a:lnTo>
                        <a:pt x="123" y="12"/>
                      </a:lnTo>
                      <a:lnTo>
                        <a:pt x="113" y="9"/>
                      </a:lnTo>
                      <a:lnTo>
                        <a:pt x="102" y="7"/>
                      </a:lnTo>
                      <a:lnTo>
                        <a:pt x="89" y="5"/>
                      </a:lnTo>
                      <a:lnTo>
                        <a:pt x="76" y="3"/>
                      </a:lnTo>
                      <a:lnTo>
                        <a:pt x="62" y="2"/>
                      </a:lnTo>
                      <a:lnTo>
                        <a:pt x="47" y="1"/>
                      </a:lnTo>
                      <a:lnTo>
                        <a:pt x="32" y="1"/>
                      </a:lnTo>
                      <a:lnTo>
                        <a:pt x="16" y="0"/>
                      </a:lnTo>
                      <a:lnTo>
                        <a:pt x="0" y="0"/>
                      </a:lnTo>
                      <a:lnTo>
                        <a:pt x="0" y="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2" name="Freeform 113">
                  <a:extLst>
                    <a:ext uri="{FF2B5EF4-FFF2-40B4-BE49-F238E27FC236}">
                      <a16:creationId xmlns:a16="http://schemas.microsoft.com/office/drawing/2014/main" id="{DEB7EAED-2A6B-4845-A37A-5111975F4FF0}"/>
                    </a:ext>
                  </a:extLst>
                </p:cNvPr>
                <p:cNvSpPr>
                  <a:spLocks/>
                </p:cNvSpPr>
                <p:nvPr/>
              </p:nvSpPr>
              <p:spPr bwMode="auto">
                <a:xfrm>
                  <a:off x="3526" y="1737"/>
                  <a:ext cx="162" cy="34"/>
                </a:xfrm>
                <a:custGeom>
                  <a:avLst/>
                  <a:gdLst>
                    <a:gd name="T0" fmla="*/ 3 w 162"/>
                    <a:gd name="T1" fmla="*/ 33 h 34"/>
                    <a:gd name="T2" fmla="*/ 3 w 162"/>
                    <a:gd name="T3" fmla="*/ 33 h 34"/>
                    <a:gd name="T4" fmla="*/ 4 w 162"/>
                    <a:gd name="T5" fmla="*/ 31 h 34"/>
                    <a:gd name="T6" fmla="*/ 6 w 162"/>
                    <a:gd name="T7" fmla="*/ 27 h 34"/>
                    <a:gd name="T8" fmla="*/ 10 w 162"/>
                    <a:gd name="T9" fmla="*/ 25 h 34"/>
                    <a:gd name="T10" fmla="*/ 15 w 162"/>
                    <a:gd name="T11" fmla="*/ 22 h 34"/>
                    <a:gd name="T12" fmla="*/ 21 w 162"/>
                    <a:gd name="T13" fmla="*/ 20 h 34"/>
                    <a:gd name="T14" fmla="*/ 30 w 162"/>
                    <a:gd name="T15" fmla="*/ 17 h 34"/>
                    <a:gd name="T16" fmla="*/ 39 w 162"/>
                    <a:gd name="T17" fmla="*/ 14 h 34"/>
                    <a:gd name="T18" fmla="*/ 49 w 162"/>
                    <a:gd name="T19" fmla="*/ 12 h 34"/>
                    <a:gd name="T20" fmla="*/ 60 w 162"/>
                    <a:gd name="T21" fmla="*/ 10 h 34"/>
                    <a:gd name="T22" fmla="*/ 73 w 162"/>
                    <a:gd name="T23" fmla="*/ 9 h 34"/>
                    <a:gd name="T24" fmla="*/ 85 w 162"/>
                    <a:gd name="T25" fmla="*/ 7 h 34"/>
                    <a:gd name="T26" fmla="*/ 99 w 162"/>
                    <a:gd name="T27" fmla="*/ 6 h 34"/>
                    <a:gd name="T28" fmla="*/ 114 w 162"/>
                    <a:gd name="T29" fmla="*/ 5 h 34"/>
                    <a:gd name="T30" fmla="*/ 129 w 162"/>
                    <a:gd name="T31" fmla="*/ 4 h 34"/>
                    <a:gd name="T32" fmla="*/ 145 w 162"/>
                    <a:gd name="T33" fmla="*/ 3 h 34"/>
                    <a:gd name="T34" fmla="*/ 161 w 162"/>
                    <a:gd name="T35" fmla="*/ 3 h 34"/>
                    <a:gd name="T36" fmla="*/ 161 w 162"/>
                    <a:gd name="T37" fmla="*/ 0 h 34"/>
                    <a:gd name="T38" fmla="*/ 145 w 162"/>
                    <a:gd name="T39" fmla="*/ 0 h 34"/>
                    <a:gd name="T40" fmla="*/ 129 w 162"/>
                    <a:gd name="T41" fmla="*/ 1 h 34"/>
                    <a:gd name="T42" fmla="*/ 114 w 162"/>
                    <a:gd name="T43" fmla="*/ 1 h 34"/>
                    <a:gd name="T44" fmla="*/ 99 w 162"/>
                    <a:gd name="T45" fmla="*/ 2 h 34"/>
                    <a:gd name="T46" fmla="*/ 85 w 162"/>
                    <a:gd name="T47" fmla="*/ 3 h 34"/>
                    <a:gd name="T48" fmla="*/ 71 w 162"/>
                    <a:gd name="T49" fmla="*/ 5 h 34"/>
                    <a:gd name="T50" fmla="*/ 59 w 162"/>
                    <a:gd name="T51" fmla="*/ 7 h 34"/>
                    <a:gd name="T52" fmla="*/ 48 w 162"/>
                    <a:gd name="T53" fmla="*/ 9 h 34"/>
                    <a:gd name="T54" fmla="*/ 38 w 162"/>
                    <a:gd name="T55" fmla="*/ 12 h 34"/>
                    <a:gd name="T56" fmla="*/ 28 w 162"/>
                    <a:gd name="T57" fmla="*/ 14 h 34"/>
                    <a:gd name="T58" fmla="*/ 20 w 162"/>
                    <a:gd name="T59" fmla="*/ 16 h 34"/>
                    <a:gd name="T60" fmla="*/ 13 w 162"/>
                    <a:gd name="T61" fmla="*/ 19 h 34"/>
                    <a:gd name="T62" fmla="*/ 8 w 162"/>
                    <a:gd name="T63" fmla="*/ 22 h 34"/>
                    <a:gd name="T64" fmla="*/ 3 w 162"/>
                    <a:gd name="T65" fmla="*/ 25 h 34"/>
                    <a:gd name="T66" fmla="*/ 1 w 162"/>
                    <a:gd name="T67" fmla="*/ 29 h 34"/>
                    <a:gd name="T68" fmla="*/ 0 w 162"/>
                    <a:gd name="T69" fmla="*/ 33 h 34"/>
                    <a:gd name="T70" fmla="*/ 3 w 162"/>
                    <a:gd name="T71" fmla="*/ 3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3" y="33"/>
                      </a:moveTo>
                      <a:lnTo>
                        <a:pt x="3" y="33"/>
                      </a:lnTo>
                      <a:lnTo>
                        <a:pt x="4" y="31"/>
                      </a:lnTo>
                      <a:lnTo>
                        <a:pt x="6" y="27"/>
                      </a:lnTo>
                      <a:lnTo>
                        <a:pt x="10" y="25"/>
                      </a:lnTo>
                      <a:lnTo>
                        <a:pt x="15" y="22"/>
                      </a:lnTo>
                      <a:lnTo>
                        <a:pt x="21" y="20"/>
                      </a:lnTo>
                      <a:lnTo>
                        <a:pt x="30" y="17"/>
                      </a:lnTo>
                      <a:lnTo>
                        <a:pt x="39" y="14"/>
                      </a:lnTo>
                      <a:lnTo>
                        <a:pt x="49" y="12"/>
                      </a:lnTo>
                      <a:lnTo>
                        <a:pt x="60" y="10"/>
                      </a:lnTo>
                      <a:lnTo>
                        <a:pt x="73" y="9"/>
                      </a:lnTo>
                      <a:lnTo>
                        <a:pt x="85" y="7"/>
                      </a:lnTo>
                      <a:lnTo>
                        <a:pt x="99" y="6"/>
                      </a:lnTo>
                      <a:lnTo>
                        <a:pt x="114" y="5"/>
                      </a:lnTo>
                      <a:lnTo>
                        <a:pt x="129" y="4"/>
                      </a:lnTo>
                      <a:lnTo>
                        <a:pt x="145" y="3"/>
                      </a:lnTo>
                      <a:lnTo>
                        <a:pt x="161" y="3"/>
                      </a:lnTo>
                      <a:lnTo>
                        <a:pt x="161" y="0"/>
                      </a:lnTo>
                      <a:lnTo>
                        <a:pt x="145" y="0"/>
                      </a:lnTo>
                      <a:lnTo>
                        <a:pt x="129" y="1"/>
                      </a:lnTo>
                      <a:lnTo>
                        <a:pt x="114" y="1"/>
                      </a:lnTo>
                      <a:lnTo>
                        <a:pt x="99" y="2"/>
                      </a:lnTo>
                      <a:lnTo>
                        <a:pt x="85" y="3"/>
                      </a:lnTo>
                      <a:lnTo>
                        <a:pt x="71" y="5"/>
                      </a:lnTo>
                      <a:lnTo>
                        <a:pt x="59" y="7"/>
                      </a:lnTo>
                      <a:lnTo>
                        <a:pt x="48" y="9"/>
                      </a:lnTo>
                      <a:lnTo>
                        <a:pt x="38" y="12"/>
                      </a:lnTo>
                      <a:lnTo>
                        <a:pt x="28" y="14"/>
                      </a:lnTo>
                      <a:lnTo>
                        <a:pt x="20" y="16"/>
                      </a:lnTo>
                      <a:lnTo>
                        <a:pt x="13" y="19"/>
                      </a:lnTo>
                      <a:lnTo>
                        <a:pt x="8" y="22"/>
                      </a:lnTo>
                      <a:lnTo>
                        <a:pt x="3" y="25"/>
                      </a:lnTo>
                      <a:lnTo>
                        <a:pt x="1" y="29"/>
                      </a:lnTo>
                      <a:lnTo>
                        <a:pt x="0" y="33"/>
                      </a:lnTo>
                      <a:lnTo>
                        <a:pt x="3" y="3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3" name="Freeform 114">
                  <a:extLst>
                    <a:ext uri="{FF2B5EF4-FFF2-40B4-BE49-F238E27FC236}">
                      <a16:creationId xmlns:a16="http://schemas.microsoft.com/office/drawing/2014/main" id="{B0645967-9118-4699-BC78-546D2CAB0C4D}"/>
                    </a:ext>
                  </a:extLst>
                </p:cNvPr>
                <p:cNvSpPr>
                  <a:spLocks/>
                </p:cNvSpPr>
                <p:nvPr/>
              </p:nvSpPr>
              <p:spPr bwMode="auto">
                <a:xfrm>
                  <a:off x="3526" y="1776"/>
                  <a:ext cx="162" cy="34"/>
                </a:xfrm>
                <a:custGeom>
                  <a:avLst/>
                  <a:gdLst>
                    <a:gd name="T0" fmla="*/ 161 w 162"/>
                    <a:gd name="T1" fmla="*/ 30 h 34"/>
                    <a:gd name="T2" fmla="*/ 161 w 162"/>
                    <a:gd name="T3" fmla="*/ 30 h 34"/>
                    <a:gd name="T4" fmla="*/ 145 w 162"/>
                    <a:gd name="T5" fmla="*/ 30 h 34"/>
                    <a:gd name="T6" fmla="*/ 129 w 162"/>
                    <a:gd name="T7" fmla="*/ 29 h 34"/>
                    <a:gd name="T8" fmla="*/ 114 w 162"/>
                    <a:gd name="T9" fmla="*/ 28 h 34"/>
                    <a:gd name="T10" fmla="*/ 99 w 162"/>
                    <a:gd name="T11" fmla="*/ 27 h 34"/>
                    <a:gd name="T12" fmla="*/ 85 w 162"/>
                    <a:gd name="T13" fmla="*/ 26 h 34"/>
                    <a:gd name="T14" fmla="*/ 73 w 162"/>
                    <a:gd name="T15" fmla="*/ 24 h 34"/>
                    <a:gd name="T16" fmla="*/ 60 w 162"/>
                    <a:gd name="T17" fmla="*/ 23 h 34"/>
                    <a:gd name="T18" fmla="*/ 49 w 162"/>
                    <a:gd name="T19" fmla="*/ 20 h 34"/>
                    <a:gd name="T20" fmla="*/ 39 w 162"/>
                    <a:gd name="T21" fmla="*/ 19 h 34"/>
                    <a:gd name="T22" fmla="*/ 30 w 162"/>
                    <a:gd name="T23" fmla="*/ 16 h 34"/>
                    <a:gd name="T24" fmla="*/ 21 w 162"/>
                    <a:gd name="T25" fmla="*/ 13 h 34"/>
                    <a:gd name="T26" fmla="*/ 15 w 162"/>
                    <a:gd name="T27" fmla="*/ 11 h 34"/>
                    <a:gd name="T28" fmla="*/ 10 w 162"/>
                    <a:gd name="T29" fmla="*/ 8 h 34"/>
                    <a:gd name="T30" fmla="*/ 6 w 162"/>
                    <a:gd name="T31" fmla="*/ 5 h 34"/>
                    <a:gd name="T32" fmla="*/ 4 w 162"/>
                    <a:gd name="T33" fmla="*/ 2 h 34"/>
                    <a:gd name="T34" fmla="*/ 3 w 162"/>
                    <a:gd name="T35" fmla="*/ 0 h 34"/>
                    <a:gd name="T36" fmla="*/ 0 w 162"/>
                    <a:gd name="T37" fmla="*/ 0 h 34"/>
                    <a:gd name="T38" fmla="*/ 1 w 162"/>
                    <a:gd name="T39" fmla="*/ 3 h 34"/>
                    <a:gd name="T40" fmla="*/ 3 w 162"/>
                    <a:gd name="T41" fmla="*/ 8 h 34"/>
                    <a:gd name="T42" fmla="*/ 8 w 162"/>
                    <a:gd name="T43" fmla="*/ 10 h 34"/>
                    <a:gd name="T44" fmla="*/ 13 w 162"/>
                    <a:gd name="T45" fmla="*/ 13 h 34"/>
                    <a:gd name="T46" fmla="*/ 20 w 162"/>
                    <a:gd name="T47" fmla="*/ 17 h 34"/>
                    <a:gd name="T48" fmla="*/ 28 w 162"/>
                    <a:gd name="T49" fmla="*/ 19 h 34"/>
                    <a:gd name="T50" fmla="*/ 38 w 162"/>
                    <a:gd name="T51" fmla="*/ 22 h 34"/>
                    <a:gd name="T52" fmla="*/ 48 w 162"/>
                    <a:gd name="T53" fmla="*/ 24 h 34"/>
                    <a:gd name="T54" fmla="*/ 59 w 162"/>
                    <a:gd name="T55" fmla="*/ 26 h 34"/>
                    <a:gd name="T56" fmla="*/ 71 w 162"/>
                    <a:gd name="T57" fmla="*/ 28 h 34"/>
                    <a:gd name="T58" fmla="*/ 85 w 162"/>
                    <a:gd name="T59" fmla="*/ 30 h 34"/>
                    <a:gd name="T60" fmla="*/ 99 w 162"/>
                    <a:gd name="T61" fmla="*/ 31 h 34"/>
                    <a:gd name="T62" fmla="*/ 114 w 162"/>
                    <a:gd name="T63" fmla="*/ 32 h 34"/>
                    <a:gd name="T64" fmla="*/ 129 w 162"/>
                    <a:gd name="T65" fmla="*/ 32 h 34"/>
                    <a:gd name="T66" fmla="*/ 145 w 162"/>
                    <a:gd name="T67" fmla="*/ 33 h 34"/>
                    <a:gd name="T68" fmla="*/ 161 w 162"/>
                    <a:gd name="T69" fmla="*/ 33 h 34"/>
                    <a:gd name="T70" fmla="*/ 161 w 162"/>
                    <a:gd name="T71" fmla="*/ 3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34"/>
                    <a:gd name="T110" fmla="*/ 162 w 16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34">
                      <a:moveTo>
                        <a:pt x="161" y="30"/>
                      </a:moveTo>
                      <a:lnTo>
                        <a:pt x="161" y="30"/>
                      </a:lnTo>
                      <a:lnTo>
                        <a:pt x="145" y="30"/>
                      </a:lnTo>
                      <a:lnTo>
                        <a:pt x="129" y="29"/>
                      </a:lnTo>
                      <a:lnTo>
                        <a:pt x="114" y="28"/>
                      </a:lnTo>
                      <a:lnTo>
                        <a:pt x="99" y="27"/>
                      </a:lnTo>
                      <a:lnTo>
                        <a:pt x="85" y="26"/>
                      </a:lnTo>
                      <a:lnTo>
                        <a:pt x="73" y="24"/>
                      </a:lnTo>
                      <a:lnTo>
                        <a:pt x="60" y="23"/>
                      </a:lnTo>
                      <a:lnTo>
                        <a:pt x="49" y="20"/>
                      </a:lnTo>
                      <a:lnTo>
                        <a:pt x="39" y="19"/>
                      </a:lnTo>
                      <a:lnTo>
                        <a:pt x="30" y="16"/>
                      </a:lnTo>
                      <a:lnTo>
                        <a:pt x="21" y="13"/>
                      </a:lnTo>
                      <a:lnTo>
                        <a:pt x="15" y="11"/>
                      </a:lnTo>
                      <a:lnTo>
                        <a:pt x="10" y="8"/>
                      </a:lnTo>
                      <a:lnTo>
                        <a:pt x="6" y="5"/>
                      </a:lnTo>
                      <a:lnTo>
                        <a:pt x="4" y="2"/>
                      </a:lnTo>
                      <a:lnTo>
                        <a:pt x="3" y="0"/>
                      </a:lnTo>
                      <a:lnTo>
                        <a:pt x="0" y="0"/>
                      </a:lnTo>
                      <a:lnTo>
                        <a:pt x="1" y="3"/>
                      </a:lnTo>
                      <a:lnTo>
                        <a:pt x="3" y="8"/>
                      </a:lnTo>
                      <a:lnTo>
                        <a:pt x="8" y="10"/>
                      </a:lnTo>
                      <a:lnTo>
                        <a:pt x="13" y="13"/>
                      </a:lnTo>
                      <a:lnTo>
                        <a:pt x="20" y="17"/>
                      </a:lnTo>
                      <a:lnTo>
                        <a:pt x="28" y="19"/>
                      </a:lnTo>
                      <a:lnTo>
                        <a:pt x="38" y="22"/>
                      </a:lnTo>
                      <a:lnTo>
                        <a:pt x="48" y="24"/>
                      </a:lnTo>
                      <a:lnTo>
                        <a:pt x="59" y="26"/>
                      </a:lnTo>
                      <a:lnTo>
                        <a:pt x="71" y="28"/>
                      </a:lnTo>
                      <a:lnTo>
                        <a:pt x="85" y="30"/>
                      </a:lnTo>
                      <a:lnTo>
                        <a:pt x="99" y="31"/>
                      </a:lnTo>
                      <a:lnTo>
                        <a:pt x="114" y="32"/>
                      </a:lnTo>
                      <a:lnTo>
                        <a:pt x="129" y="32"/>
                      </a:lnTo>
                      <a:lnTo>
                        <a:pt x="145" y="33"/>
                      </a:lnTo>
                      <a:lnTo>
                        <a:pt x="161" y="33"/>
                      </a:lnTo>
                      <a:lnTo>
                        <a:pt x="161" y="3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4" name="Freeform 115">
                  <a:extLst>
                    <a:ext uri="{FF2B5EF4-FFF2-40B4-BE49-F238E27FC236}">
                      <a16:creationId xmlns:a16="http://schemas.microsoft.com/office/drawing/2014/main" id="{CB5B3936-2AA7-40B4-90D0-761E06F52635}"/>
                    </a:ext>
                  </a:extLst>
                </p:cNvPr>
                <p:cNvSpPr>
                  <a:spLocks/>
                </p:cNvSpPr>
                <p:nvPr/>
              </p:nvSpPr>
              <p:spPr bwMode="auto">
                <a:xfrm>
                  <a:off x="3528" y="1593"/>
                  <a:ext cx="326" cy="179"/>
                </a:xfrm>
                <a:custGeom>
                  <a:avLst/>
                  <a:gdLst>
                    <a:gd name="T0" fmla="*/ 0 w 326"/>
                    <a:gd name="T1" fmla="*/ 178 h 179"/>
                    <a:gd name="T2" fmla="*/ 0 w 326"/>
                    <a:gd name="T3" fmla="*/ 0 h 179"/>
                    <a:gd name="T4" fmla="*/ 325 w 326"/>
                    <a:gd name="T5" fmla="*/ 0 h 179"/>
                    <a:gd name="T6" fmla="*/ 325 w 326"/>
                    <a:gd name="T7" fmla="*/ 178 h 179"/>
                    <a:gd name="T8" fmla="*/ 0 w 326"/>
                    <a:gd name="T9" fmla="*/ 178 h 179"/>
                    <a:gd name="T10" fmla="*/ 0 60000 65536"/>
                    <a:gd name="T11" fmla="*/ 0 60000 65536"/>
                    <a:gd name="T12" fmla="*/ 0 60000 65536"/>
                    <a:gd name="T13" fmla="*/ 0 60000 65536"/>
                    <a:gd name="T14" fmla="*/ 0 60000 65536"/>
                    <a:gd name="T15" fmla="*/ 0 w 326"/>
                    <a:gd name="T16" fmla="*/ 0 h 179"/>
                    <a:gd name="T17" fmla="*/ 326 w 326"/>
                    <a:gd name="T18" fmla="*/ 179 h 179"/>
                  </a:gdLst>
                  <a:ahLst/>
                  <a:cxnLst>
                    <a:cxn ang="T10">
                      <a:pos x="T0" y="T1"/>
                    </a:cxn>
                    <a:cxn ang="T11">
                      <a:pos x="T2" y="T3"/>
                    </a:cxn>
                    <a:cxn ang="T12">
                      <a:pos x="T4" y="T5"/>
                    </a:cxn>
                    <a:cxn ang="T13">
                      <a:pos x="T6" y="T7"/>
                    </a:cxn>
                    <a:cxn ang="T14">
                      <a:pos x="T8" y="T9"/>
                    </a:cxn>
                  </a:cxnLst>
                  <a:rect l="T15" t="T16" r="T17" b="T18"/>
                  <a:pathLst>
                    <a:path w="326" h="179">
                      <a:moveTo>
                        <a:pt x="0" y="178"/>
                      </a:moveTo>
                      <a:lnTo>
                        <a:pt x="0" y="0"/>
                      </a:lnTo>
                      <a:lnTo>
                        <a:pt x="325" y="0"/>
                      </a:lnTo>
                      <a:lnTo>
                        <a:pt x="325" y="178"/>
                      </a:lnTo>
                      <a:lnTo>
                        <a:pt x="0" y="178"/>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5" name="Freeform 116">
                  <a:extLst>
                    <a:ext uri="{FF2B5EF4-FFF2-40B4-BE49-F238E27FC236}">
                      <a16:creationId xmlns:a16="http://schemas.microsoft.com/office/drawing/2014/main" id="{5F2499EC-64BF-4CC5-B652-45F33C0002B2}"/>
                    </a:ext>
                  </a:extLst>
                </p:cNvPr>
                <p:cNvSpPr>
                  <a:spLocks/>
                </p:cNvSpPr>
                <p:nvPr/>
              </p:nvSpPr>
              <p:spPr bwMode="auto">
                <a:xfrm>
                  <a:off x="3516" y="1557"/>
                  <a:ext cx="350" cy="56"/>
                </a:xfrm>
                <a:custGeom>
                  <a:avLst/>
                  <a:gdLst>
                    <a:gd name="T0" fmla="*/ 192 w 350"/>
                    <a:gd name="T1" fmla="*/ 0 h 56"/>
                    <a:gd name="T2" fmla="*/ 226 w 350"/>
                    <a:gd name="T3" fmla="*/ 1 h 56"/>
                    <a:gd name="T4" fmla="*/ 257 w 350"/>
                    <a:gd name="T5" fmla="*/ 3 h 56"/>
                    <a:gd name="T6" fmla="*/ 286 w 350"/>
                    <a:gd name="T7" fmla="*/ 6 h 56"/>
                    <a:gd name="T8" fmla="*/ 310 w 350"/>
                    <a:gd name="T9" fmla="*/ 10 h 56"/>
                    <a:gd name="T10" fmla="*/ 328 w 350"/>
                    <a:gd name="T11" fmla="*/ 15 h 56"/>
                    <a:gd name="T12" fmla="*/ 341 w 350"/>
                    <a:gd name="T13" fmla="*/ 20 h 56"/>
                    <a:gd name="T14" fmla="*/ 348 w 350"/>
                    <a:gd name="T15" fmla="*/ 24 h 56"/>
                    <a:gd name="T16" fmla="*/ 348 w 350"/>
                    <a:gd name="T17" fmla="*/ 31 h 56"/>
                    <a:gd name="T18" fmla="*/ 341 w 350"/>
                    <a:gd name="T19" fmla="*/ 35 h 56"/>
                    <a:gd name="T20" fmla="*/ 328 w 350"/>
                    <a:gd name="T21" fmla="*/ 40 h 56"/>
                    <a:gd name="T22" fmla="*/ 310 w 350"/>
                    <a:gd name="T23" fmla="*/ 45 h 56"/>
                    <a:gd name="T24" fmla="*/ 286 w 350"/>
                    <a:gd name="T25" fmla="*/ 49 h 56"/>
                    <a:gd name="T26" fmla="*/ 257 w 350"/>
                    <a:gd name="T27" fmla="*/ 52 h 56"/>
                    <a:gd name="T28" fmla="*/ 226 w 350"/>
                    <a:gd name="T29" fmla="*/ 54 h 56"/>
                    <a:gd name="T30" fmla="*/ 192 w 350"/>
                    <a:gd name="T31" fmla="*/ 55 h 56"/>
                    <a:gd name="T32" fmla="*/ 157 w 350"/>
                    <a:gd name="T33" fmla="*/ 55 h 56"/>
                    <a:gd name="T34" fmla="*/ 123 w 350"/>
                    <a:gd name="T35" fmla="*/ 54 h 56"/>
                    <a:gd name="T36" fmla="*/ 92 w 350"/>
                    <a:gd name="T37" fmla="*/ 52 h 56"/>
                    <a:gd name="T38" fmla="*/ 63 w 350"/>
                    <a:gd name="T39" fmla="*/ 49 h 56"/>
                    <a:gd name="T40" fmla="*/ 39 w 350"/>
                    <a:gd name="T41" fmla="*/ 45 h 56"/>
                    <a:gd name="T42" fmla="*/ 21 w 350"/>
                    <a:gd name="T43" fmla="*/ 40 h 56"/>
                    <a:gd name="T44" fmla="*/ 8 w 350"/>
                    <a:gd name="T45" fmla="*/ 35 h 56"/>
                    <a:gd name="T46" fmla="*/ 1 w 350"/>
                    <a:gd name="T47" fmla="*/ 31 h 56"/>
                    <a:gd name="T48" fmla="*/ 1 w 350"/>
                    <a:gd name="T49" fmla="*/ 24 h 56"/>
                    <a:gd name="T50" fmla="*/ 8 w 350"/>
                    <a:gd name="T51" fmla="*/ 20 h 56"/>
                    <a:gd name="T52" fmla="*/ 21 w 350"/>
                    <a:gd name="T53" fmla="*/ 15 h 56"/>
                    <a:gd name="T54" fmla="*/ 39 w 350"/>
                    <a:gd name="T55" fmla="*/ 10 h 56"/>
                    <a:gd name="T56" fmla="*/ 63 w 350"/>
                    <a:gd name="T57" fmla="*/ 6 h 56"/>
                    <a:gd name="T58" fmla="*/ 92 w 350"/>
                    <a:gd name="T59" fmla="*/ 3 h 56"/>
                    <a:gd name="T60" fmla="*/ 123 w 350"/>
                    <a:gd name="T61" fmla="*/ 1 h 56"/>
                    <a:gd name="T62" fmla="*/ 157 w 35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56"/>
                    <a:gd name="T98" fmla="*/ 350 w 35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56">
                      <a:moveTo>
                        <a:pt x="175" y="0"/>
                      </a:moveTo>
                      <a:lnTo>
                        <a:pt x="192" y="0"/>
                      </a:lnTo>
                      <a:lnTo>
                        <a:pt x="210" y="1"/>
                      </a:lnTo>
                      <a:lnTo>
                        <a:pt x="226" y="1"/>
                      </a:lnTo>
                      <a:lnTo>
                        <a:pt x="243" y="2"/>
                      </a:lnTo>
                      <a:lnTo>
                        <a:pt x="257" y="3"/>
                      </a:lnTo>
                      <a:lnTo>
                        <a:pt x="272" y="4"/>
                      </a:lnTo>
                      <a:lnTo>
                        <a:pt x="286" y="6"/>
                      </a:lnTo>
                      <a:lnTo>
                        <a:pt x="298" y="8"/>
                      </a:lnTo>
                      <a:lnTo>
                        <a:pt x="310" y="10"/>
                      </a:lnTo>
                      <a:lnTo>
                        <a:pt x="319" y="12"/>
                      </a:lnTo>
                      <a:lnTo>
                        <a:pt x="328" y="15"/>
                      </a:lnTo>
                      <a:lnTo>
                        <a:pt x="335" y="17"/>
                      </a:lnTo>
                      <a:lnTo>
                        <a:pt x="341" y="20"/>
                      </a:lnTo>
                      <a:lnTo>
                        <a:pt x="346" y="22"/>
                      </a:lnTo>
                      <a:lnTo>
                        <a:pt x="348" y="24"/>
                      </a:lnTo>
                      <a:lnTo>
                        <a:pt x="349" y="28"/>
                      </a:lnTo>
                      <a:lnTo>
                        <a:pt x="348" y="31"/>
                      </a:lnTo>
                      <a:lnTo>
                        <a:pt x="346" y="33"/>
                      </a:lnTo>
                      <a:lnTo>
                        <a:pt x="341" y="35"/>
                      </a:lnTo>
                      <a:lnTo>
                        <a:pt x="335" y="38"/>
                      </a:lnTo>
                      <a:lnTo>
                        <a:pt x="328" y="40"/>
                      </a:lnTo>
                      <a:lnTo>
                        <a:pt x="319" y="43"/>
                      </a:lnTo>
                      <a:lnTo>
                        <a:pt x="310" y="45"/>
                      </a:lnTo>
                      <a:lnTo>
                        <a:pt x="298" y="47"/>
                      </a:lnTo>
                      <a:lnTo>
                        <a:pt x="286" y="49"/>
                      </a:lnTo>
                      <a:lnTo>
                        <a:pt x="272" y="50"/>
                      </a:lnTo>
                      <a:lnTo>
                        <a:pt x="257" y="52"/>
                      </a:lnTo>
                      <a:lnTo>
                        <a:pt x="243" y="53"/>
                      </a:lnTo>
                      <a:lnTo>
                        <a:pt x="226" y="54"/>
                      </a:lnTo>
                      <a:lnTo>
                        <a:pt x="210" y="54"/>
                      </a:lnTo>
                      <a:lnTo>
                        <a:pt x="192" y="55"/>
                      </a:lnTo>
                      <a:lnTo>
                        <a:pt x="175" y="55"/>
                      </a:lnTo>
                      <a:lnTo>
                        <a:pt x="157" y="55"/>
                      </a:lnTo>
                      <a:lnTo>
                        <a:pt x="139" y="54"/>
                      </a:lnTo>
                      <a:lnTo>
                        <a:pt x="123" y="54"/>
                      </a:lnTo>
                      <a:lnTo>
                        <a:pt x="106" y="53"/>
                      </a:lnTo>
                      <a:lnTo>
                        <a:pt x="92" y="52"/>
                      </a:lnTo>
                      <a:lnTo>
                        <a:pt x="77" y="50"/>
                      </a:lnTo>
                      <a:lnTo>
                        <a:pt x="63" y="49"/>
                      </a:lnTo>
                      <a:lnTo>
                        <a:pt x="51" y="47"/>
                      </a:lnTo>
                      <a:lnTo>
                        <a:pt x="39" y="45"/>
                      </a:lnTo>
                      <a:lnTo>
                        <a:pt x="30" y="43"/>
                      </a:lnTo>
                      <a:lnTo>
                        <a:pt x="21" y="40"/>
                      </a:lnTo>
                      <a:lnTo>
                        <a:pt x="14" y="38"/>
                      </a:lnTo>
                      <a:lnTo>
                        <a:pt x="8" y="35"/>
                      </a:lnTo>
                      <a:lnTo>
                        <a:pt x="3" y="33"/>
                      </a:lnTo>
                      <a:lnTo>
                        <a:pt x="1" y="31"/>
                      </a:lnTo>
                      <a:lnTo>
                        <a:pt x="0" y="28"/>
                      </a:lnTo>
                      <a:lnTo>
                        <a:pt x="1" y="24"/>
                      </a:lnTo>
                      <a:lnTo>
                        <a:pt x="3" y="22"/>
                      </a:lnTo>
                      <a:lnTo>
                        <a:pt x="8" y="20"/>
                      </a:lnTo>
                      <a:lnTo>
                        <a:pt x="14" y="17"/>
                      </a:lnTo>
                      <a:lnTo>
                        <a:pt x="21" y="15"/>
                      </a:lnTo>
                      <a:lnTo>
                        <a:pt x="30" y="12"/>
                      </a:lnTo>
                      <a:lnTo>
                        <a:pt x="39" y="10"/>
                      </a:lnTo>
                      <a:lnTo>
                        <a:pt x="51" y="8"/>
                      </a:lnTo>
                      <a:lnTo>
                        <a:pt x="63" y="6"/>
                      </a:lnTo>
                      <a:lnTo>
                        <a:pt x="77" y="4"/>
                      </a:lnTo>
                      <a:lnTo>
                        <a:pt x="92" y="3"/>
                      </a:lnTo>
                      <a:lnTo>
                        <a:pt x="106" y="2"/>
                      </a:lnTo>
                      <a:lnTo>
                        <a:pt x="123" y="1"/>
                      </a:lnTo>
                      <a:lnTo>
                        <a:pt x="139" y="1"/>
                      </a:lnTo>
                      <a:lnTo>
                        <a:pt x="157" y="0"/>
                      </a:lnTo>
                      <a:lnTo>
                        <a:pt x="175" y="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6" name="Freeform 117">
                  <a:extLst>
                    <a:ext uri="{FF2B5EF4-FFF2-40B4-BE49-F238E27FC236}">
                      <a16:creationId xmlns:a16="http://schemas.microsoft.com/office/drawing/2014/main" id="{2B8359F7-7D1D-4061-8EDD-BFC30F521417}"/>
                    </a:ext>
                  </a:extLst>
                </p:cNvPr>
                <p:cNvSpPr>
                  <a:spLocks/>
                </p:cNvSpPr>
                <p:nvPr/>
              </p:nvSpPr>
              <p:spPr bwMode="auto">
                <a:xfrm>
                  <a:off x="3516" y="1557"/>
                  <a:ext cx="355" cy="62"/>
                </a:xfrm>
                <a:custGeom>
                  <a:avLst/>
                  <a:gdLst>
                    <a:gd name="T0" fmla="*/ 177 w 355"/>
                    <a:gd name="T1" fmla="*/ 0 h 62"/>
                    <a:gd name="T2" fmla="*/ 213 w 355"/>
                    <a:gd name="T3" fmla="*/ 1 h 62"/>
                    <a:gd name="T4" fmla="*/ 246 w 355"/>
                    <a:gd name="T5" fmla="*/ 2 h 62"/>
                    <a:gd name="T6" fmla="*/ 276 w 355"/>
                    <a:gd name="T7" fmla="*/ 5 h 62"/>
                    <a:gd name="T8" fmla="*/ 302 w 355"/>
                    <a:gd name="T9" fmla="*/ 9 h 62"/>
                    <a:gd name="T10" fmla="*/ 324 w 355"/>
                    <a:gd name="T11" fmla="*/ 14 h 62"/>
                    <a:gd name="T12" fmla="*/ 340 w 355"/>
                    <a:gd name="T13" fmla="*/ 19 h 62"/>
                    <a:gd name="T14" fmla="*/ 351 w 355"/>
                    <a:gd name="T15" fmla="*/ 24 h 62"/>
                    <a:gd name="T16" fmla="*/ 354 w 355"/>
                    <a:gd name="T17" fmla="*/ 31 h 62"/>
                    <a:gd name="T18" fmla="*/ 351 w 355"/>
                    <a:gd name="T19" fmla="*/ 37 h 62"/>
                    <a:gd name="T20" fmla="*/ 340 w 355"/>
                    <a:gd name="T21" fmla="*/ 42 h 62"/>
                    <a:gd name="T22" fmla="*/ 324 w 355"/>
                    <a:gd name="T23" fmla="*/ 47 h 62"/>
                    <a:gd name="T24" fmla="*/ 302 w 355"/>
                    <a:gd name="T25" fmla="*/ 52 h 62"/>
                    <a:gd name="T26" fmla="*/ 276 w 355"/>
                    <a:gd name="T27" fmla="*/ 56 h 62"/>
                    <a:gd name="T28" fmla="*/ 246 w 355"/>
                    <a:gd name="T29" fmla="*/ 58 h 62"/>
                    <a:gd name="T30" fmla="*/ 213 w 355"/>
                    <a:gd name="T31" fmla="*/ 60 h 62"/>
                    <a:gd name="T32" fmla="*/ 177 w 355"/>
                    <a:gd name="T33" fmla="*/ 61 h 62"/>
                    <a:gd name="T34" fmla="*/ 141 w 355"/>
                    <a:gd name="T35" fmla="*/ 60 h 62"/>
                    <a:gd name="T36" fmla="*/ 108 w 355"/>
                    <a:gd name="T37" fmla="*/ 58 h 62"/>
                    <a:gd name="T38" fmla="*/ 78 w 355"/>
                    <a:gd name="T39" fmla="*/ 56 h 62"/>
                    <a:gd name="T40" fmla="*/ 52 w 355"/>
                    <a:gd name="T41" fmla="*/ 52 h 62"/>
                    <a:gd name="T42" fmla="*/ 30 w 355"/>
                    <a:gd name="T43" fmla="*/ 47 h 62"/>
                    <a:gd name="T44" fmla="*/ 14 w 355"/>
                    <a:gd name="T45" fmla="*/ 42 h 62"/>
                    <a:gd name="T46" fmla="*/ 3 w 355"/>
                    <a:gd name="T47" fmla="*/ 37 h 62"/>
                    <a:gd name="T48" fmla="*/ 0 w 355"/>
                    <a:gd name="T49" fmla="*/ 31 h 62"/>
                    <a:gd name="T50" fmla="*/ 3 w 355"/>
                    <a:gd name="T51" fmla="*/ 24 h 62"/>
                    <a:gd name="T52" fmla="*/ 14 w 355"/>
                    <a:gd name="T53" fmla="*/ 19 h 62"/>
                    <a:gd name="T54" fmla="*/ 30 w 355"/>
                    <a:gd name="T55" fmla="*/ 14 h 62"/>
                    <a:gd name="T56" fmla="*/ 52 w 355"/>
                    <a:gd name="T57" fmla="*/ 9 h 62"/>
                    <a:gd name="T58" fmla="*/ 78 w 355"/>
                    <a:gd name="T59" fmla="*/ 5 h 62"/>
                    <a:gd name="T60" fmla="*/ 108 w 355"/>
                    <a:gd name="T61" fmla="*/ 2 h 62"/>
                    <a:gd name="T62" fmla="*/ 141 w 355"/>
                    <a:gd name="T63" fmla="*/ 1 h 62"/>
                    <a:gd name="T64" fmla="*/ 177 w 35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62"/>
                    <a:gd name="T101" fmla="*/ 355 w 35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62">
                      <a:moveTo>
                        <a:pt x="177" y="0"/>
                      </a:moveTo>
                      <a:lnTo>
                        <a:pt x="177" y="0"/>
                      </a:lnTo>
                      <a:lnTo>
                        <a:pt x="195" y="0"/>
                      </a:lnTo>
                      <a:lnTo>
                        <a:pt x="213" y="1"/>
                      </a:lnTo>
                      <a:lnTo>
                        <a:pt x="230" y="1"/>
                      </a:lnTo>
                      <a:lnTo>
                        <a:pt x="246" y="2"/>
                      </a:lnTo>
                      <a:lnTo>
                        <a:pt x="261" y="3"/>
                      </a:lnTo>
                      <a:lnTo>
                        <a:pt x="276" y="5"/>
                      </a:lnTo>
                      <a:lnTo>
                        <a:pt x="290" y="7"/>
                      </a:lnTo>
                      <a:lnTo>
                        <a:pt x="302" y="9"/>
                      </a:lnTo>
                      <a:lnTo>
                        <a:pt x="314" y="11"/>
                      </a:lnTo>
                      <a:lnTo>
                        <a:pt x="324" y="14"/>
                      </a:lnTo>
                      <a:lnTo>
                        <a:pt x="332" y="16"/>
                      </a:lnTo>
                      <a:lnTo>
                        <a:pt x="340" y="19"/>
                      </a:lnTo>
                      <a:lnTo>
                        <a:pt x="346" y="22"/>
                      </a:lnTo>
                      <a:lnTo>
                        <a:pt x="351" y="24"/>
                      </a:lnTo>
                      <a:lnTo>
                        <a:pt x="353" y="27"/>
                      </a:lnTo>
                      <a:lnTo>
                        <a:pt x="354" y="31"/>
                      </a:lnTo>
                      <a:lnTo>
                        <a:pt x="353" y="34"/>
                      </a:lnTo>
                      <a:lnTo>
                        <a:pt x="351" y="37"/>
                      </a:lnTo>
                      <a:lnTo>
                        <a:pt x="346" y="39"/>
                      </a:lnTo>
                      <a:lnTo>
                        <a:pt x="340" y="42"/>
                      </a:lnTo>
                      <a:lnTo>
                        <a:pt x="332" y="45"/>
                      </a:lnTo>
                      <a:lnTo>
                        <a:pt x="324" y="47"/>
                      </a:lnTo>
                      <a:lnTo>
                        <a:pt x="314" y="50"/>
                      </a:lnTo>
                      <a:lnTo>
                        <a:pt x="302" y="52"/>
                      </a:lnTo>
                      <a:lnTo>
                        <a:pt x="290" y="54"/>
                      </a:lnTo>
                      <a:lnTo>
                        <a:pt x="276" y="56"/>
                      </a:lnTo>
                      <a:lnTo>
                        <a:pt x="261" y="58"/>
                      </a:lnTo>
                      <a:lnTo>
                        <a:pt x="246" y="58"/>
                      </a:lnTo>
                      <a:lnTo>
                        <a:pt x="230" y="60"/>
                      </a:lnTo>
                      <a:lnTo>
                        <a:pt x="213" y="60"/>
                      </a:lnTo>
                      <a:lnTo>
                        <a:pt x="195" y="61"/>
                      </a:lnTo>
                      <a:lnTo>
                        <a:pt x="177" y="61"/>
                      </a:lnTo>
                      <a:lnTo>
                        <a:pt x="159" y="61"/>
                      </a:lnTo>
                      <a:lnTo>
                        <a:pt x="141" y="60"/>
                      </a:lnTo>
                      <a:lnTo>
                        <a:pt x="124" y="60"/>
                      </a:lnTo>
                      <a:lnTo>
                        <a:pt x="108" y="58"/>
                      </a:lnTo>
                      <a:lnTo>
                        <a:pt x="93" y="58"/>
                      </a:lnTo>
                      <a:lnTo>
                        <a:pt x="78" y="56"/>
                      </a:lnTo>
                      <a:lnTo>
                        <a:pt x="64" y="54"/>
                      </a:lnTo>
                      <a:lnTo>
                        <a:pt x="52" y="52"/>
                      </a:lnTo>
                      <a:lnTo>
                        <a:pt x="40" y="50"/>
                      </a:lnTo>
                      <a:lnTo>
                        <a:pt x="30" y="47"/>
                      </a:lnTo>
                      <a:lnTo>
                        <a:pt x="22" y="45"/>
                      </a:lnTo>
                      <a:lnTo>
                        <a:pt x="14" y="42"/>
                      </a:lnTo>
                      <a:lnTo>
                        <a:pt x="8" y="39"/>
                      </a:lnTo>
                      <a:lnTo>
                        <a:pt x="3" y="37"/>
                      </a:lnTo>
                      <a:lnTo>
                        <a:pt x="1" y="34"/>
                      </a:lnTo>
                      <a:lnTo>
                        <a:pt x="0" y="31"/>
                      </a:lnTo>
                      <a:lnTo>
                        <a:pt x="1" y="27"/>
                      </a:lnTo>
                      <a:lnTo>
                        <a:pt x="3" y="24"/>
                      </a:lnTo>
                      <a:lnTo>
                        <a:pt x="8" y="22"/>
                      </a:lnTo>
                      <a:lnTo>
                        <a:pt x="14" y="19"/>
                      </a:lnTo>
                      <a:lnTo>
                        <a:pt x="22" y="16"/>
                      </a:lnTo>
                      <a:lnTo>
                        <a:pt x="30" y="14"/>
                      </a:lnTo>
                      <a:lnTo>
                        <a:pt x="40" y="11"/>
                      </a:lnTo>
                      <a:lnTo>
                        <a:pt x="52" y="9"/>
                      </a:lnTo>
                      <a:lnTo>
                        <a:pt x="64" y="7"/>
                      </a:lnTo>
                      <a:lnTo>
                        <a:pt x="78" y="5"/>
                      </a:lnTo>
                      <a:lnTo>
                        <a:pt x="93" y="3"/>
                      </a:lnTo>
                      <a:lnTo>
                        <a:pt x="108" y="2"/>
                      </a:lnTo>
                      <a:lnTo>
                        <a:pt x="124" y="1"/>
                      </a:lnTo>
                      <a:lnTo>
                        <a:pt x="141" y="1"/>
                      </a:lnTo>
                      <a:lnTo>
                        <a:pt x="159" y="0"/>
                      </a:lnTo>
                      <a:lnTo>
                        <a:pt x="177" y="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7" name="Freeform 118">
                  <a:extLst>
                    <a:ext uri="{FF2B5EF4-FFF2-40B4-BE49-F238E27FC236}">
                      <a16:creationId xmlns:a16="http://schemas.microsoft.com/office/drawing/2014/main" id="{A0A2D874-BEE6-49B3-A280-135123733B75}"/>
                    </a:ext>
                  </a:extLst>
                </p:cNvPr>
                <p:cNvSpPr>
                  <a:spLocks/>
                </p:cNvSpPr>
                <p:nvPr/>
              </p:nvSpPr>
              <p:spPr bwMode="auto">
                <a:xfrm>
                  <a:off x="3516" y="1398"/>
                  <a:ext cx="350" cy="181"/>
                </a:xfrm>
                <a:custGeom>
                  <a:avLst/>
                  <a:gdLst>
                    <a:gd name="T0" fmla="*/ 0 w 350"/>
                    <a:gd name="T1" fmla="*/ 180 h 181"/>
                    <a:gd name="T2" fmla="*/ 175 w 350"/>
                    <a:gd name="T3" fmla="*/ 0 h 181"/>
                    <a:gd name="T4" fmla="*/ 349 w 350"/>
                    <a:gd name="T5" fmla="*/ 180 h 181"/>
                    <a:gd name="T6" fmla="*/ 0 w 350"/>
                    <a:gd name="T7" fmla="*/ 180 h 181"/>
                    <a:gd name="T8" fmla="*/ 0 60000 65536"/>
                    <a:gd name="T9" fmla="*/ 0 60000 65536"/>
                    <a:gd name="T10" fmla="*/ 0 60000 65536"/>
                    <a:gd name="T11" fmla="*/ 0 60000 65536"/>
                    <a:gd name="T12" fmla="*/ 0 w 350"/>
                    <a:gd name="T13" fmla="*/ 0 h 181"/>
                    <a:gd name="T14" fmla="*/ 350 w 350"/>
                    <a:gd name="T15" fmla="*/ 181 h 181"/>
                  </a:gdLst>
                  <a:ahLst/>
                  <a:cxnLst>
                    <a:cxn ang="T8">
                      <a:pos x="T0" y="T1"/>
                    </a:cxn>
                    <a:cxn ang="T9">
                      <a:pos x="T2" y="T3"/>
                    </a:cxn>
                    <a:cxn ang="T10">
                      <a:pos x="T4" y="T5"/>
                    </a:cxn>
                    <a:cxn ang="T11">
                      <a:pos x="T6" y="T7"/>
                    </a:cxn>
                  </a:cxnLst>
                  <a:rect l="T12" t="T13" r="T14" b="T15"/>
                  <a:pathLst>
                    <a:path w="350" h="181">
                      <a:moveTo>
                        <a:pt x="0" y="180"/>
                      </a:moveTo>
                      <a:lnTo>
                        <a:pt x="175" y="0"/>
                      </a:lnTo>
                      <a:lnTo>
                        <a:pt x="349" y="180"/>
                      </a:lnTo>
                      <a:lnTo>
                        <a:pt x="0" y="180"/>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8" name="Freeform 119">
                  <a:extLst>
                    <a:ext uri="{FF2B5EF4-FFF2-40B4-BE49-F238E27FC236}">
                      <a16:creationId xmlns:a16="http://schemas.microsoft.com/office/drawing/2014/main" id="{8FF7B10F-5980-45C3-907B-F3FBDC0611B4}"/>
                    </a:ext>
                  </a:extLst>
                </p:cNvPr>
                <p:cNvSpPr>
                  <a:spLocks/>
                </p:cNvSpPr>
                <p:nvPr/>
              </p:nvSpPr>
              <p:spPr bwMode="auto">
                <a:xfrm>
                  <a:off x="3522" y="1398"/>
                  <a:ext cx="172" cy="208"/>
                </a:xfrm>
                <a:custGeom>
                  <a:avLst/>
                  <a:gdLst>
                    <a:gd name="T0" fmla="*/ 0 w 172"/>
                    <a:gd name="T1" fmla="*/ 197 h 208"/>
                    <a:gd name="T2" fmla="*/ 171 w 172"/>
                    <a:gd name="T3" fmla="*/ 0 h 208"/>
                    <a:gd name="T4" fmla="*/ 29 w 172"/>
                    <a:gd name="T5" fmla="*/ 207 h 208"/>
                    <a:gd name="T6" fmla="*/ 0 60000 65536"/>
                    <a:gd name="T7" fmla="*/ 0 60000 65536"/>
                    <a:gd name="T8" fmla="*/ 0 60000 65536"/>
                    <a:gd name="T9" fmla="*/ 0 w 172"/>
                    <a:gd name="T10" fmla="*/ 0 h 208"/>
                    <a:gd name="T11" fmla="*/ 172 w 172"/>
                    <a:gd name="T12" fmla="*/ 208 h 208"/>
                  </a:gdLst>
                  <a:ahLst/>
                  <a:cxnLst>
                    <a:cxn ang="T6">
                      <a:pos x="T0" y="T1"/>
                    </a:cxn>
                    <a:cxn ang="T7">
                      <a:pos x="T2" y="T3"/>
                    </a:cxn>
                    <a:cxn ang="T8">
                      <a:pos x="T4" y="T5"/>
                    </a:cxn>
                  </a:cxnLst>
                  <a:rect l="T9" t="T10" r="T11" b="T12"/>
                  <a:pathLst>
                    <a:path w="172" h="208">
                      <a:moveTo>
                        <a:pt x="0" y="197"/>
                      </a:moveTo>
                      <a:lnTo>
                        <a:pt x="171" y="0"/>
                      </a:lnTo>
                      <a:lnTo>
                        <a:pt x="29" y="207"/>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79" name="Freeform 120">
                  <a:extLst>
                    <a:ext uri="{FF2B5EF4-FFF2-40B4-BE49-F238E27FC236}">
                      <a16:creationId xmlns:a16="http://schemas.microsoft.com/office/drawing/2014/main" id="{E63E0FE4-A78B-486C-BF15-32577A4A24DE}"/>
                    </a:ext>
                  </a:extLst>
                </p:cNvPr>
                <p:cNvSpPr>
                  <a:spLocks/>
                </p:cNvSpPr>
                <p:nvPr/>
              </p:nvSpPr>
              <p:spPr bwMode="auto">
                <a:xfrm>
                  <a:off x="3584" y="1398"/>
                  <a:ext cx="110" cy="221"/>
                </a:xfrm>
                <a:custGeom>
                  <a:avLst/>
                  <a:gdLst>
                    <a:gd name="T0" fmla="*/ 0 w 110"/>
                    <a:gd name="T1" fmla="*/ 212 h 221"/>
                    <a:gd name="T2" fmla="*/ 109 w 110"/>
                    <a:gd name="T3" fmla="*/ 0 h 221"/>
                    <a:gd name="T4" fmla="*/ 49 w 110"/>
                    <a:gd name="T5" fmla="*/ 220 h 221"/>
                    <a:gd name="T6" fmla="*/ 0 60000 65536"/>
                    <a:gd name="T7" fmla="*/ 0 60000 65536"/>
                    <a:gd name="T8" fmla="*/ 0 60000 65536"/>
                    <a:gd name="T9" fmla="*/ 0 w 110"/>
                    <a:gd name="T10" fmla="*/ 0 h 221"/>
                    <a:gd name="T11" fmla="*/ 110 w 110"/>
                    <a:gd name="T12" fmla="*/ 221 h 221"/>
                  </a:gdLst>
                  <a:ahLst/>
                  <a:cxnLst>
                    <a:cxn ang="T6">
                      <a:pos x="T0" y="T1"/>
                    </a:cxn>
                    <a:cxn ang="T7">
                      <a:pos x="T2" y="T3"/>
                    </a:cxn>
                    <a:cxn ang="T8">
                      <a:pos x="T4" y="T5"/>
                    </a:cxn>
                  </a:cxnLst>
                  <a:rect l="T9" t="T10" r="T11" b="T12"/>
                  <a:pathLst>
                    <a:path w="110" h="221">
                      <a:moveTo>
                        <a:pt x="0" y="212"/>
                      </a:moveTo>
                      <a:lnTo>
                        <a:pt x="109" y="0"/>
                      </a:lnTo>
                      <a:lnTo>
                        <a:pt x="4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0" name="Freeform 121">
                  <a:extLst>
                    <a:ext uri="{FF2B5EF4-FFF2-40B4-BE49-F238E27FC236}">
                      <a16:creationId xmlns:a16="http://schemas.microsoft.com/office/drawing/2014/main" id="{9A7A5673-5EA8-49AE-8E47-3C952E4C7C11}"/>
                    </a:ext>
                  </a:extLst>
                </p:cNvPr>
                <p:cNvSpPr>
                  <a:spLocks/>
                </p:cNvSpPr>
                <p:nvPr/>
              </p:nvSpPr>
              <p:spPr bwMode="auto">
                <a:xfrm>
                  <a:off x="3693" y="1398"/>
                  <a:ext cx="60" cy="221"/>
                </a:xfrm>
                <a:custGeom>
                  <a:avLst/>
                  <a:gdLst>
                    <a:gd name="T0" fmla="*/ 0 w 60"/>
                    <a:gd name="T1" fmla="*/ 220 h 221"/>
                    <a:gd name="T2" fmla="*/ 0 w 60"/>
                    <a:gd name="T3" fmla="*/ 0 h 221"/>
                    <a:gd name="T4" fmla="*/ 59 w 60"/>
                    <a:gd name="T5" fmla="*/ 220 h 221"/>
                    <a:gd name="T6" fmla="*/ 0 60000 65536"/>
                    <a:gd name="T7" fmla="*/ 0 60000 65536"/>
                    <a:gd name="T8" fmla="*/ 0 60000 65536"/>
                    <a:gd name="T9" fmla="*/ 0 w 60"/>
                    <a:gd name="T10" fmla="*/ 0 h 221"/>
                    <a:gd name="T11" fmla="*/ 60 w 60"/>
                    <a:gd name="T12" fmla="*/ 221 h 221"/>
                  </a:gdLst>
                  <a:ahLst/>
                  <a:cxnLst>
                    <a:cxn ang="T6">
                      <a:pos x="T0" y="T1"/>
                    </a:cxn>
                    <a:cxn ang="T7">
                      <a:pos x="T2" y="T3"/>
                    </a:cxn>
                    <a:cxn ang="T8">
                      <a:pos x="T4" y="T5"/>
                    </a:cxn>
                  </a:cxnLst>
                  <a:rect l="T9" t="T10" r="T11" b="T12"/>
                  <a:pathLst>
                    <a:path w="60" h="221">
                      <a:moveTo>
                        <a:pt x="0" y="220"/>
                      </a:moveTo>
                      <a:lnTo>
                        <a:pt x="0" y="0"/>
                      </a:lnTo>
                      <a:lnTo>
                        <a:pt x="59" y="22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1" name="Freeform 122">
                  <a:extLst>
                    <a:ext uri="{FF2B5EF4-FFF2-40B4-BE49-F238E27FC236}">
                      <a16:creationId xmlns:a16="http://schemas.microsoft.com/office/drawing/2014/main" id="{D4659DD5-F3C7-4619-9EA9-52976C9A80FD}"/>
                    </a:ext>
                  </a:extLst>
                </p:cNvPr>
                <p:cNvSpPr>
                  <a:spLocks/>
                </p:cNvSpPr>
                <p:nvPr/>
              </p:nvSpPr>
              <p:spPr bwMode="auto">
                <a:xfrm>
                  <a:off x="3693" y="1398"/>
                  <a:ext cx="162" cy="214"/>
                </a:xfrm>
                <a:custGeom>
                  <a:avLst/>
                  <a:gdLst>
                    <a:gd name="T0" fmla="*/ 108 w 162"/>
                    <a:gd name="T1" fmla="*/ 213 h 214"/>
                    <a:gd name="T2" fmla="*/ 0 w 162"/>
                    <a:gd name="T3" fmla="*/ 0 h 214"/>
                    <a:gd name="T4" fmla="*/ 161 w 162"/>
                    <a:gd name="T5" fmla="*/ 200 h 214"/>
                    <a:gd name="T6" fmla="*/ 0 60000 65536"/>
                    <a:gd name="T7" fmla="*/ 0 60000 65536"/>
                    <a:gd name="T8" fmla="*/ 0 60000 65536"/>
                    <a:gd name="T9" fmla="*/ 0 w 162"/>
                    <a:gd name="T10" fmla="*/ 0 h 214"/>
                    <a:gd name="T11" fmla="*/ 162 w 162"/>
                    <a:gd name="T12" fmla="*/ 214 h 214"/>
                  </a:gdLst>
                  <a:ahLst/>
                  <a:cxnLst>
                    <a:cxn ang="T6">
                      <a:pos x="T0" y="T1"/>
                    </a:cxn>
                    <a:cxn ang="T7">
                      <a:pos x="T2" y="T3"/>
                    </a:cxn>
                    <a:cxn ang="T8">
                      <a:pos x="T4" y="T5"/>
                    </a:cxn>
                  </a:cxnLst>
                  <a:rect l="T9" t="T10" r="T11" b="T12"/>
                  <a:pathLst>
                    <a:path w="162" h="214">
                      <a:moveTo>
                        <a:pt x="108" y="213"/>
                      </a:moveTo>
                      <a:lnTo>
                        <a:pt x="0" y="0"/>
                      </a:lnTo>
                      <a:lnTo>
                        <a:pt x="161" y="200"/>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2" name="Freeform 123">
                  <a:extLst>
                    <a:ext uri="{FF2B5EF4-FFF2-40B4-BE49-F238E27FC236}">
                      <a16:creationId xmlns:a16="http://schemas.microsoft.com/office/drawing/2014/main" id="{9F0B5B80-C79A-4901-8B0B-58BC2DB973BB}"/>
                    </a:ext>
                  </a:extLst>
                </p:cNvPr>
                <p:cNvSpPr>
                  <a:spLocks/>
                </p:cNvSpPr>
                <p:nvPr/>
              </p:nvSpPr>
              <p:spPr bwMode="auto">
                <a:xfrm>
                  <a:off x="3574" y="1709"/>
                  <a:ext cx="43" cy="98"/>
                </a:xfrm>
                <a:custGeom>
                  <a:avLst/>
                  <a:gdLst>
                    <a:gd name="T0" fmla="*/ 1 w 43"/>
                    <a:gd name="T1" fmla="*/ 13 h 98"/>
                    <a:gd name="T2" fmla="*/ 2 w 43"/>
                    <a:gd name="T3" fmla="*/ 7 h 98"/>
                    <a:gd name="T4" fmla="*/ 7 w 43"/>
                    <a:gd name="T5" fmla="*/ 3 h 98"/>
                    <a:gd name="T6" fmla="*/ 14 w 43"/>
                    <a:gd name="T7" fmla="*/ 1 h 98"/>
                    <a:gd name="T8" fmla="*/ 21 w 43"/>
                    <a:gd name="T9" fmla="*/ 0 h 98"/>
                    <a:gd name="T10" fmla="*/ 29 w 43"/>
                    <a:gd name="T11" fmla="*/ 1 h 98"/>
                    <a:gd name="T12" fmla="*/ 35 w 43"/>
                    <a:gd name="T13" fmla="*/ 4 h 98"/>
                    <a:gd name="T14" fmla="*/ 40 w 43"/>
                    <a:gd name="T15" fmla="*/ 8 h 98"/>
                    <a:gd name="T16" fmla="*/ 42 w 43"/>
                    <a:gd name="T17" fmla="*/ 13 h 98"/>
                    <a:gd name="T18" fmla="*/ 42 w 43"/>
                    <a:gd name="T19" fmla="*/ 97 h 98"/>
                    <a:gd name="T20" fmla="*/ 0 w 43"/>
                    <a:gd name="T21" fmla="*/ 88 h 98"/>
                    <a:gd name="T22" fmla="*/ 0 w 43"/>
                    <a:gd name="T23" fmla="*/ 84 h 98"/>
                    <a:gd name="T24" fmla="*/ 0 w 43"/>
                    <a:gd name="T25" fmla="*/ 78 h 98"/>
                    <a:gd name="T26" fmla="*/ 0 w 43"/>
                    <a:gd name="T27" fmla="*/ 74 h 98"/>
                    <a:gd name="T28" fmla="*/ 0 w 43"/>
                    <a:gd name="T29" fmla="*/ 70 h 98"/>
                    <a:gd name="T30" fmla="*/ 0 w 43"/>
                    <a:gd name="T31" fmla="*/ 64 h 98"/>
                    <a:gd name="T32" fmla="*/ 0 w 43"/>
                    <a:gd name="T33" fmla="*/ 60 h 98"/>
                    <a:gd name="T34" fmla="*/ 0 w 43"/>
                    <a:gd name="T35" fmla="*/ 56 h 98"/>
                    <a:gd name="T36" fmla="*/ 1 w 43"/>
                    <a:gd name="T37" fmla="*/ 51 h 98"/>
                    <a:gd name="T38" fmla="*/ 1 w 43"/>
                    <a:gd name="T39" fmla="*/ 46 h 98"/>
                    <a:gd name="T40" fmla="*/ 1 w 43"/>
                    <a:gd name="T41" fmla="*/ 41 h 98"/>
                    <a:gd name="T42" fmla="*/ 1 w 43"/>
                    <a:gd name="T43" fmla="*/ 37 h 98"/>
                    <a:gd name="T44" fmla="*/ 1 w 43"/>
                    <a:gd name="T45" fmla="*/ 32 h 98"/>
                    <a:gd name="T46" fmla="*/ 1 w 43"/>
                    <a:gd name="T47" fmla="*/ 27 h 98"/>
                    <a:gd name="T48" fmla="*/ 1 w 43"/>
                    <a:gd name="T49" fmla="*/ 22 h 98"/>
                    <a:gd name="T50" fmla="*/ 1 w 43"/>
                    <a:gd name="T51" fmla="*/ 18 h 98"/>
                    <a:gd name="T52" fmla="*/ 1 w 43"/>
                    <a:gd name="T53" fmla="*/ 1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98"/>
                    <a:gd name="T83" fmla="*/ 43 w 43"/>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98">
                      <a:moveTo>
                        <a:pt x="1" y="13"/>
                      </a:moveTo>
                      <a:lnTo>
                        <a:pt x="2" y="7"/>
                      </a:lnTo>
                      <a:lnTo>
                        <a:pt x="7" y="3"/>
                      </a:lnTo>
                      <a:lnTo>
                        <a:pt x="14" y="1"/>
                      </a:lnTo>
                      <a:lnTo>
                        <a:pt x="21" y="0"/>
                      </a:lnTo>
                      <a:lnTo>
                        <a:pt x="29" y="1"/>
                      </a:lnTo>
                      <a:lnTo>
                        <a:pt x="35" y="4"/>
                      </a:lnTo>
                      <a:lnTo>
                        <a:pt x="40" y="8"/>
                      </a:lnTo>
                      <a:lnTo>
                        <a:pt x="42" y="13"/>
                      </a:lnTo>
                      <a:lnTo>
                        <a:pt x="42" y="97"/>
                      </a:lnTo>
                      <a:lnTo>
                        <a:pt x="0" y="88"/>
                      </a:lnTo>
                      <a:lnTo>
                        <a:pt x="0" y="84"/>
                      </a:lnTo>
                      <a:lnTo>
                        <a:pt x="0" y="78"/>
                      </a:lnTo>
                      <a:lnTo>
                        <a:pt x="0" y="74"/>
                      </a:lnTo>
                      <a:lnTo>
                        <a:pt x="0" y="70"/>
                      </a:lnTo>
                      <a:lnTo>
                        <a:pt x="0" y="64"/>
                      </a:lnTo>
                      <a:lnTo>
                        <a:pt x="0" y="60"/>
                      </a:lnTo>
                      <a:lnTo>
                        <a:pt x="0" y="56"/>
                      </a:lnTo>
                      <a:lnTo>
                        <a:pt x="1" y="51"/>
                      </a:lnTo>
                      <a:lnTo>
                        <a:pt x="1" y="46"/>
                      </a:lnTo>
                      <a:lnTo>
                        <a:pt x="1" y="41"/>
                      </a:lnTo>
                      <a:lnTo>
                        <a:pt x="1" y="37"/>
                      </a:lnTo>
                      <a:lnTo>
                        <a:pt x="1" y="32"/>
                      </a:lnTo>
                      <a:lnTo>
                        <a:pt x="1" y="27"/>
                      </a:lnTo>
                      <a:lnTo>
                        <a:pt x="1" y="22"/>
                      </a:lnTo>
                      <a:lnTo>
                        <a:pt x="1" y="18"/>
                      </a:lnTo>
                      <a:lnTo>
                        <a:pt x="1" y="13"/>
                      </a:lnTo>
                    </a:path>
                  </a:pathLst>
                </a:custGeom>
                <a:solidFill>
                  <a:srgbClr val="CC00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83" name="Freeform 124">
                  <a:extLst>
                    <a:ext uri="{FF2B5EF4-FFF2-40B4-BE49-F238E27FC236}">
                      <a16:creationId xmlns:a16="http://schemas.microsoft.com/office/drawing/2014/main" id="{B5665F0D-9BA8-4EFB-B7B2-972B3238131A}"/>
                    </a:ext>
                  </a:extLst>
                </p:cNvPr>
                <p:cNvSpPr>
                  <a:spLocks/>
                </p:cNvSpPr>
                <p:nvPr/>
              </p:nvSpPr>
              <p:spPr bwMode="auto">
                <a:xfrm>
                  <a:off x="3574" y="1709"/>
                  <a:ext cx="49" cy="104"/>
                </a:xfrm>
                <a:custGeom>
                  <a:avLst/>
                  <a:gdLst>
                    <a:gd name="T0" fmla="*/ 1 w 49"/>
                    <a:gd name="T1" fmla="*/ 14 h 104"/>
                    <a:gd name="T2" fmla="*/ 1 w 49"/>
                    <a:gd name="T3" fmla="*/ 14 h 104"/>
                    <a:gd name="T4" fmla="*/ 3 w 49"/>
                    <a:gd name="T5" fmla="*/ 7 h 104"/>
                    <a:gd name="T6" fmla="*/ 8 w 49"/>
                    <a:gd name="T7" fmla="*/ 3 h 104"/>
                    <a:gd name="T8" fmla="*/ 16 w 49"/>
                    <a:gd name="T9" fmla="*/ 1 h 104"/>
                    <a:gd name="T10" fmla="*/ 24 w 49"/>
                    <a:gd name="T11" fmla="*/ 0 h 104"/>
                    <a:gd name="T12" fmla="*/ 33 w 49"/>
                    <a:gd name="T13" fmla="*/ 1 h 104"/>
                    <a:gd name="T14" fmla="*/ 40 w 49"/>
                    <a:gd name="T15" fmla="*/ 4 h 104"/>
                    <a:gd name="T16" fmla="*/ 46 w 49"/>
                    <a:gd name="T17" fmla="*/ 8 h 104"/>
                    <a:gd name="T18" fmla="*/ 48 w 49"/>
                    <a:gd name="T19" fmla="*/ 14 h 104"/>
                    <a:gd name="T20" fmla="*/ 48 w 49"/>
                    <a:gd name="T21" fmla="*/ 103 h 104"/>
                    <a:gd name="T22" fmla="*/ 0 w 49"/>
                    <a:gd name="T23" fmla="*/ 94 h 104"/>
                    <a:gd name="T24" fmla="*/ 0 w 49"/>
                    <a:gd name="T25" fmla="*/ 89 h 104"/>
                    <a:gd name="T26" fmla="*/ 0 w 49"/>
                    <a:gd name="T27" fmla="*/ 83 h 104"/>
                    <a:gd name="T28" fmla="*/ 0 w 49"/>
                    <a:gd name="T29" fmla="*/ 79 h 104"/>
                    <a:gd name="T30" fmla="*/ 0 w 49"/>
                    <a:gd name="T31" fmla="*/ 74 h 104"/>
                    <a:gd name="T32" fmla="*/ 0 w 49"/>
                    <a:gd name="T33" fmla="*/ 68 h 104"/>
                    <a:gd name="T34" fmla="*/ 0 w 49"/>
                    <a:gd name="T35" fmla="*/ 64 h 104"/>
                    <a:gd name="T36" fmla="*/ 0 w 49"/>
                    <a:gd name="T37" fmla="*/ 59 h 104"/>
                    <a:gd name="T38" fmla="*/ 1 w 49"/>
                    <a:gd name="T39" fmla="*/ 54 h 104"/>
                    <a:gd name="T40" fmla="*/ 1 w 49"/>
                    <a:gd name="T41" fmla="*/ 49 h 104"/>
                    <a:gd name="T42" fmla="*/ 1 w 49"/>
                    <a:gd name="T43" fmla="*/ 44 h 104"/>
                    <a:gd name="T44" fmla="*/ 1 w 49"/>
                    <a:gd name="T45" fmla="*/ 39 h 104"/>
                    <a:gd name="T46" fmla="*/ 1 w 49"/>
                    <a:gd name="T47" fmla="*/ 34 h 104"/>
                    <a:gd name="T48" fmla="*/ 1 w 49"/>
                    <a:gd name="T49" fmla="*/ 29 h 104"/>
                    <a:gd name="T50" fmla="*/ 1 w 49"/>
                    <a:gd name="T51" fmla="*/ 24 h 104"/>
                    <a:gd name="T52" fmla="*/ 1 w 49"/>
                    <a:gd name="T53" fmla="*/ 19 h 104"/>
                    <a:gd name="T54" fmla="*/ 1 w 49"/>
                    <a:gd name="T55" fmla="*/ 14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4"/>
                    <a:gd name="T86" fmla="*/ 49 w 49"/>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4">
                      <a:moveTo>
                        <a:pt x="1" y="14"/>
                      </a:moveTo>
                      <a:lnTo>
                        <a:pt x="1" y="14"/>
                      </a:lnTo>
                      <a:lnTo>
                        <a:pt x="3" y="7"/>
                      </a:lnTo>
                      <a:lnTo>
                        <a:pt x="8" y="3"/>
                      </a:lnTo>
                      <a:lnTo>
                        <a:pt x="16" y="1"/>
                      </a:lnTo>
                      <a:lnTo>
                        <a:pt x="24" y="0"/>
                      </a:lnTo>
                      <a:lnTo>
                        <a:pt x="33" y="1"/>
                      </a:lnTo>
                      <a:lnTo>
                        <a:pt x="40" y="4"/>
                      </a:lnTo>
                      <a:lnTo>
                        <a:pt x="46" y="8"/>
                      </a:lnTo>
                      <a:lnTo>
                        <a:pt x="48" y="14"/>
                      </a:lnTo>
                      <a:lnTo>
                        <a:pt x="48" y="103"/>
                      </a:lnTo>
                      <a:lnTo>
                        <a:pt x="0" y="94"/>
                      </a:lnTo>
                      <a:lnTo>
                        <a:pt x="0" y="89"/>
                      </a:lnTo>
                      <a:lnTo>
                        <a:pt x="0" y="83"/>
                      </a:lnTo>
                      <a:lnTo>
                        <a:pt x="0" y="79"/>
                      </a:lnTo>
                      <a:lnTo>
                        <a:pt x="0" y="74"/>
                      </a:lnTo>
                      <a:lnTo>
                        <a:pt x="0" y="68"/>
                      </a:lnTo>
                      <a:lnTo>
                        <a:pt x="0" y="64"/>
                      </a:lnTo>
                      <a:lnTo>
                        <a:pt x="0" y="59"/>
                      </a:lnTo>
                      <a:lnTo>
                        <a:pt x="1" y="54"/>
                      </a:lnTo>
                      <a:lnTo>
                        <a:pt x="1" y="49"/>
                      </a:lnTo>
                      <a:lnTo>
                        <a:pt x="1" y="44"/>
                      </a:lnTo>
                      <a:lnTo>
                        <a:pt x="1" y="39"/>
                      </a:lnTo>
                      <a:lnTo>
                        <a:pt x="1" y="34"/>
                      </a:lnTo>
                      <a:lnTo>
                        <a:pt x="1" y="29"/>
                      </a:lnTo>
                      <a:lnTo>
                        <a:pt x="1" y="24"/>
                      </a:lnTo>
                      <a:lnTo>
                        <a:pt x="1" y="19"/>
                      </a:lnTo>
                      <a:lnTo>
                        <a:pt x="1" y="14"/>
                      </a:lnTo>
                    </a:path>
                  </a:pathLst>
                </a:custGeom>
                <a:solidFill>
                  <a:srgbClr val="CC00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sp>
          <p:nvSpPr>
            <p:cNvPr id="8206" name="Rectangle 125">
              <a:extLst>
                <a:ext uri="{FF2B5EF4-FFF2-40B4-BE49-F238E27FC236}">
                  <a16:creationId xmlns:a16="http://schemas.microsoft.com/office/drawing/2014/main" id="{122BE195-9BDB-4BFC-9CDC-8EB701777DD5}"/>
                </a:ext>
              </a:extLst>
            </p:cNvPr>
            <p:cNvSpPr>
              <a:spLocks noChangeArrowheads="1"/>
            </p:cNvSpPr>
            <p:nvPr/>
          </p:nvSpPr>
          <p:spPr bwMode="auto">
            <a:xfrm>
              <a:off x="1434" y="654"/>
              <a:ext cx="3020"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000" b="1">
                  <a:solidFill>
                    <a:schemeClr val="accent1"/>
                  </a:solidFill>
                  <a:latin typeface="Book Antiqua" panose="02040602050305030304" pitchFamily="18" charset="0"/>
                </a:rPr>
                <a:t>The Global Village</a:t>
              </a:r>
            </a:p>
          </p:txBody>
        </p:sp>
        <p:graphicFrame>
          <p:nvGraphicFramePr>
            <p:cNvPr id="8194" name="Object 126">
              <a:extLst>
                <a:ext uri="{FF2B5EF4-FFF2-40B4-BE49-F238E27FC236}">
                  <a16:creationId xmlns:a16="http://schemas.microsoft.com/office/drawing/2014/main" id="{A6BEEA6E-FE7E-42CA-B216-A1C43234C40F}"/>
                </a:ext>
              </a:extLst>
            </p:cNvPr>
            <p:cNvGraphicFramePr>
              <a:graphicFrameLocks noChangeAspect="1"/>
            </p:cNvGraphicFramePr>
            <p:nvPr/>
          </p:nvGraphicFramePr>
          <p:xfrm>
            <a:off x="2133" y="1152"/>
            <a:ext cx="613" cy="3156"/>
          </p:xfrm>
          <a:graphic>
            <a:graphicData uri="http://schemas.openxmlformats.org/presentationml/2006/ole">
              <mc:AlternateContent xmlns:mc="http://schemas.openxmlformats.org/markup-compatibility/2006">
                <mc:Choice xmlns:v="urn:schemas-microsoft-com:vml" Requires="v">
                  <p:oleObj spid="_x0000_s8386" name="Clip" r:id="rId4" imgW="3031560" imgH="4533480" progId="MS_ClipArt_Gallery.5">
                    <p:embed/>
                  </p:oleObj>
                </mc:Choice>
                <mc:Fallback>
                  <p:oleObj name="Clip" r:id="rId4" imgW="3031560" imgH="4533480" progId="MS_ClipArt_Gallery.5">
                    <p:embed/>
                    <p:pic>
                      <p:nvPicPr>
                        <p:cNvPr id="0" name="Object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 y="1152"/>
                          <a:ext cx="613" cy="3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7" name="Group 196">
              <a:extLst>
                <a:ext uri="{FF2B5EF4-FFF2-40B4-BE49-F238E27FC236}">
                  <a16:creationId xmlns:a16="http://schemas.microsoft.com/office/drawing/2014/main" id="{713BFA1D-4642-489F-8006-3241DBBE0A68}"/>
                </a:ext>
              </a:extLst>
            </p:cNvPr>
            <p:cNvGrpSpPr>
              <a:grpSpLocks/>
            </p:cNvGrpSpPr>
            <p:nvPr/>
          </p:nvGrpSpPr>
          <p:grpSpPr bwMode="auto">
            <a:xfrm>
              <a:off x="245" y="3291"/>
              <a:ext cx="1840" cy="1022"/>
              <a:chOff x="245" y="3291"/>
              <a:chExt cx="1840" cy="1022"/>
            </a:xfrm>
          </p:grpSpPr>
          <p:grpSp>
            <p:nvGrpSpPr>
              <p:cNvPr id="8249" name="Group 128">
                <a:extLst>
                  <a:ext uri="{FF2B5EF4-FFF2-40B4-BE49-F238E27FC236}">
                    <a16:creationId xmlns:a16="http://schemas.microsoft.com/office/drawing/2014/main" id="{A179E819-22B8-47CC-A9CF-82FBCBC69B2B}"/>
                  </a:ext>
                </a:extLst>
              </p:cNvPr>
              <p:cNvGrpSpPr>
                <a:grpSpLocks/>
              </p:cNvGrpSpPr>
              <p:nvPr/>
            </p:nvGrpSpPr>
            <p:grpSpPr bwMode="auto">
              <a:xfrm>
                <a:off x="740" y="3675"/>
                <a:ext cx="543" cy="612"/>
                <a:chOff x="572" y="4578"/>
                <a:chExt cx="543" cy="612"/>
              </a:xfrm>
            </p:grpSpPr>
            <p:sp>
              <p:nvSpPr>
                <p:cNvPr id="8252" name="Freeform 129">
                  <a:extLst>
                    <a:ext uri="{FF2B5EF4-FFF2-40B4-BE49-F238E27FC236}">
                      <a16:creationId xmlns:a16="http://schemas.microsoft.com/office/drawing/2014/main" id="{B8E3E4BE-F64F-4A9E-86C3-463241DEEF6C}"/>
                    </a:ext>
                  </a:extLst>
                </p:cNvPr>
                <p:cNvSpPr>
                  <a:spLocks/>
                </p:cNvSpPr>
                <p:nvPr/>
              </p:nvSpPr>
              <p:spPr bwMode="auto">
                <a:xfrm>
                  <a:off x="591" y="5082"/>
                  <a:ext cx="497" cy="101"/>
                </a:xfrm>
                <a:custGeom>
                  <a:avLst/>
                  <a:gdLst>
                    <a:gd name="T0" fmla="*/ 274 w 497"/>
                    <a:gd name="T1" fmla="*/ 100 h 101"/>
                    <a:gd name="T2" fmla="*/ 322 w 497"/>
                    <a:gd name="T3" fmla="*/ 98 h 101"/>
                    <a:gd name="T4" fmla="*/ 366 w 497"/>
                    <a:gd name="T5" fmla="*/ 94 h 101"/>
                    <a:gd name="T6" fmla="*/ 405 w 497"/>
                    <a:gd name="T7" fmla="*/ 89 h 101"/>
                    <a:gd name="T8" fmla="*/ 440 w 497"/>
                    <a:gd name="T9" fmla="*/ 82 h 101"/>
                    <a:gd name="T10" fmla="*/ 466 w 497"/>
                    <a:gd name="T11" fmla="*/ 74 h 101"/>
                    <a:gd name="T12" fmla="*/ 485 w 497"/>
                    <a:gd name="T13" fmla="*/ 65 h 101"/>
                    <a:gd name="T14" fmla="*/ 495 w 497"/>
                    <a:gd name="T15" fmla="*/ 55 h 101"/>
                    <a:gd name="T16" fmla="*/ 495 w 497"/>
                    <a:gd name="T17" fmla="*/ 44 h 101"/>
                    <a:gd name="T18" fmla="*/ 485 w 497"/>
                    <a:gd name="T19" fmla="*/ 34 h 101"/>
                    <a:gd name="T20" fmla="*/ 466 w 497"/>
                    <a:gd name="T21" fmla="*/ 26 h 101"/>
                    <a:gd name="T22" fmla="*/ 440 w 497"/>
                    <a:gd name="T23" fmla="*/ 19 h 101"/>
                    <a:gd name="T24" fmla="*/ 405 w 497"/>
                    <a:gd name="T25" fmla="*/ 11 h 101"/>
                    <a:gd name="T26" fmla="*/ 366 w 497"/>
                    <a:gd name="T27" fmla="*/ 6 h 101"/>
                    <a:gd name="T28" fmla="*/ 322 w 497"/>
                    <a:gd name="T29" fmla="*/ 2 h 101"/>
                    <a:gd name="T30" fmla="*/ 274 w 497"/>
                    <a:gd name="T31" fmla="*/ 0 h 101"/>
                    <a:gd name="T32" fmla="*/ 222 w 497"/>
                    <a:gd name="T33" fmla="*/ 0 h 101"/>
                    <a:gd name="T34" fmla="*/ 174 w 497"/>
                    <a:gd name="T35" fmla="*/ 2 h 101"/>
                    <a:gd name="T36" fmla="*/ 130 w 497"/>
                    <a:gd name="T37" fmla="*/ 6 h 101"/>
                    <a:gd name="T38" fmla="*/ 90 w 497"/>
                    <a:gd name="T39" fmla="*/ 11 h 101"/>
                    <a:gd name="T40" fmla="*/ 56 w 497"/>
                    <a:gd name="T41" fmla="*/ 19 h 101"/>
                    <a:gd name="T42" fmla="*/ 30 w 497"/>
                    <a:gd name="T43" fmla="*/ 26 h 101"/>
                    <a:gd name="T44" fmla="*/ 11 w 497"/>
                    <a:gd name="T45" fmla="*/ 34 h 101"/>
                    <a:gd name="T46" fmla="*/ 1 w 497"/>
                    <a:gd name="T47" fmla="*/ 44 h 101"/>
                    <a:gd name="T48" fmla="*/ 1 w 497"/>
                    <a:gd name="T49" fmla="*/ 55 h 101"/>
                    <a:gd name="T50" fmla="*/ 11 w 497"/>
                    <a:gd name="T51" fmla="*/ 65 h 101"/>
                    <a:gd name="T52" fmla="*/ 30 w 497"/>
                    <a:gd name="T53" fmla="*/ 74 h 101"/>
                    <a:gd name="T54" fmla="*/ 56 w 497"/>
                    <a:gd name="T55" fmla="*/ 82 h 101"/>
                    <a:gd name="T56" fmla="*/ 90 w 497"/>
                    <a:gd name="T57" fmla="*/ 89 h 101"/>
                    <a:gd name="T58" fmla="*/ 130 w 497"/>
                    <a:gd name="T59" fmla="*/ 94 h 101"/>
                    <a:gd name="T60" fmla="*/ 174 w 497"/>
                    <a:gd name="T61" fmla="*/ 98 h 101"/>
                    <a:gd name="T62" fmla="*/ 222 w 497"/>
                    <a:gd name="T63" fmla="*/ 10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101"/>
                    <a:gd name="T98" fmla="*/ 497 w 497"/>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101">
                      <a:moveTo>
                        <a:pt x="248" y="100"/>
                      </a:moveTo>
                      <a:lnTo>
                        <a:pt x="274" y="100"/>
                      </a:lnTo>
                      <a:lnTo>
                        <a:pt x="298" y="99"/>
                      </a:lnTo>
                      <a:lnTo>
                        <a:pt x="322" y="98"/>
                      </a:lnTo>
                      <a:lnTo>
                        <a:pt x="344" y="96"/>
                      </a:lnTo>
                      <a:lnTo>
                        <a:pt x="366" y="94"/>
                      </a:lnTo>
                      <a:lnTo>
                        <a:pt x="387" y="92"/>
                      </a:lnTo>
                      <a:lnTo>
                        <a:pt x="405" y="89"/>
                      </a:lnTo>
                      <a:lnTo>
                        <a:pt x="423" y="85"/>
                      </a:lnTo>
                      <a:lnTo>
                        <a:pt x="440" y="82"/>
                      </a:lnTo>
                      <a:lnTo>
                        <a:pt x="454" y="78"/>
                      </a:lnTo>
                      <a:lnTo>
                        <a:pt x="466" y="74"/>
                      </a:lnTo>
                      <a:lnTo>
                        <a:pt x="477" y="69"/>
                      </a:lnTo>
                      <a:lnTo>
                        <a:pt x="485" y="65"/>
                      </a:lnTo>
                      <a:lnTo>
                        <a:pt x="491" y="60"/>
                      </a:lnTo>
                      <a:lnTo>
                        <a:pt x="495" y="55"/>
                      </a:lnTo>
                      <a:lnTo>
                        <a:pt x="496" y="50"/>
                      </a:lnTo>
                      <a:lnTo>
                        <a:pt x="495" y="44"/>
                      </a:lnTo>
                      <a:lnTo>
                        <a:pt x="491" y="40"/>
                      </a:lnTo>
                      <a:lnTo>
                        <a:pt x="485" y="34"/>
                      </a:lnTo>
                      <a:lnTo>
                        <a:pt x="477" y="31"/>
                      </a:lnTo>
                      <a:lnTo>
                        <a:pt x="466" y="26"/>
                      </a:lnTo>
                      <a:lnTo>
                        <a:pt x="454" y="22"/>
                      </a:lnTo>
                      <a:lnTo>
                        <a:pt x="440" y="19"/>
                      </a:lnTo>
                      <a:lnTo>
                        <a:pt x="423" y="14"/>
                      </a:lnTo>
                      <a:lnTo>
                        <a:pt x="405" y="11"/>
                      </a:lnTo>
                      <a:lnTo>
                        <a:pt x="387" y="8"/>
                      </a:lnTo>
                      <a:lnTo>
                        <a:pt x="366" y="6"/>
                      </a:lnTo>
                      <a:lnTo>
                        <a:pt x="344" y="4"/>
                      </a:lnTo>
                      <a:lnTo>
                        <a:pt x="322" y="2"/>
                      </a:lnTo>
                      <a:lnTo>
                        <a:pt x="298" y="1"/>
                      </a:lnTo>
                      <a:lnTo>
                        <a:pt x="274" y="0"/>
                      </a:lnTo>
                      <a:lnTo>
                        <a:pt x="248" y="0"/>
                      </a:lnTo>
                      <a:lnTo>
                        <a:pt x="222" y="0"/>
                      </a:lnTo>
                      <a:lnTo>
                        <a:pt x="198" y="1"/>
                      </a:lnTo>
                      <a:lnTo>
                        <a:pt x="174" y="2"/>
                      </a:lnTo>
                      <a:lnTo>
                        <a:pt x="152" y="4"/>
                      </a:lnTo>
                      <a:lnTo>
                        <a:pt x="130" y="6"/>
                      </a:lnTo>
                      <a:lnTo>
                        <a:pt x="109" y="8"/>
                      </a:lnTo>
                      <a:lnTo>
                        <a:pt x="90" y="11"/>
                      </a:lnTo>
                      <a:lnTo>
                        <a:pt x="72" y="14"/>
                      </a:lnTo>
                      <a:lnTo>
                        <a:pt x="56" y="19"/>
                      </a:lnTo>
                      <a:lnTo>
                        <a:pt x="42" y="22"/>
                      </a:lnTo>
                      <a:lnTo>
                        <a:pt x="30" y="26"/>
                      </a:lnTo>
                      <a:lnTo>
                        <a:pt x="19" y="31"/>
                      </a:lnTo>
                      <a:lnTo>
                        <a:pt x="11" y="34"/>
                      </a:lnTo>
                      <a:lnTo>
                        <a:pt x="5" y="40"/>
                      </a:lnTo>
                      <a:lnTo>
                        <a:pt x="1" y="44"/>
                      </a:lnTo>
                      <a:lnTo>
                        <a:pt x="0" y="50"/>
                      </a:lnTo>
                      <a:lnTo>
                        <a:pt x="1" y="55"/>
                      </a:lnTo>
                      <a:lnTo>
                        <a:pt x="5" y="60"/>
                      </a:lnTo>
                      <a:lnTo>
                        <a:pt x="11" y="65"/>
                      </a:lnTo>
                      <a:lnTo>
                        <a:pt x="19" y="69"/>
                      </a:lnTo>
                      <a:lnTo>
                        <a:pt x="30" y="74"/>
                      </a:lnTo>
                      <a:lnTo>
                        <a:pt x="42" y="78"/>
                      </a:lnTo>
                      <a:lnTo>
                        <a:pt x="56" y="82"/>
                      </a:lnTo>
                      <a:lnTo>
                        <a:pt x="72" y="85"/>
                      </a:lnTo>
                      <a:lnTo>
                        <a:pt x="90" y="89"/>
                      </a:lnTo>
                      <a:lnTo>
                        <a:pt x="109" y="92"/>
                      </a:lnTo>
                      <a:lnTo>
                        <a:pt x="130" y="94"/>
                      </a:lnTo>
                      <a:lnTo>
                        <a:pt x="152" y="96"/>
                      </a:lnTo>
                      <a:lnTo>
                        <a:pt x="174" y="98"/>
                      </a:lnTo>
                      <a:lnTo>
                        <a:pt x="198" y="99"/>
                      </a:lnTo>
                      <a:lnTo>
                        <a:pt x="222" y="100"/>
                      </a:lnTo>
                      <a:lnTo>
                        <a:pt x="248" y="10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3" name="Freeform 130">
                  <a:extLst>
                    <a:ext uri="{FF2B5EF4-FFF2-40B4-BE49-F238E27FC236}">
                      <a16:creationId xmlns:a16="http://schemas.microsoft.com/office/drawing/2014/main" id="{D29F2DF6-8311-4F78-8638-B077D585BB6F}"/>
                    </a:ext>
                  </a:extLst>
                </p:cNvPr>
                <p:cNvSpPr>
                  <a:spLocks/>
                </p:cNvSpPr>
                <p:nvPr/>
              </p:nvSpPr>
              <p:spPr bwMode="auto">
                <a:xfrm>
                  <a:off x="843" y="5136"/>
                  <a:ext cx="248" cy="50"/>
                </a:xfrm>
                <a:custGeom>
                  <a:avLst/>
                  <a:gdLst>
                    <a:gd name="T0" fmla="*/ 241 w 248"/>
                    <a:gd name="T1" fmla="*/ 0 h 50"/>
                    <a:gd name="T2" fmla="*/ 241 w 248"/>
                    <a:gd name="T3" fmla="*/ 0 h 50"/>
                    <a:gd name="T4" fmla="*/ 240 w 248"/>
                    <a:gd name="T5" fmla="*/ 3 h 50"/>
                    <a:gd name="T6" fmla="*/ 237 w 248"/>
                    <a:gd name="T7" fmla="*/ 7 h 50"/>
                    <a:gd name="T8" fmla="*/ 232 w 248"/>
                    <a:gd name="T9" fmla="*/ 11 h 50"/>
                    <a:gd name="T10" fmla="*/ 224 w 248"/>
                    <a:gd name="T11" fmla="*/ 16 h 50"/>
                    <a:gd name="T12" fmla="*/ 214 w 248"/>
                    <a:gd name="T13" fmla="*/ 20 h 50"/>
                    <a:gd name="T14" fmla="*/ 201 w 248"/>
                    <a:gd name="T15" fmla="*/ 23 h 50"/>
                    <a:gd name="T16" fmla="*/ 188 w 248"/>
                    <a:gd name="T17" fmla="*/ 28 h 50"/>
                    <a:gd name="T18" fmla="*/ 172 w 248"/>
                    <a:gd name="T19" fmla="*/ 30 h 50"/>
                    <a:gd name="T20" fmla="*/ 155 w 248"/>
                    <a:gd name="T21" fmla="*/ 34 h 50"/>
                    <a:gd name="T22" fmla="*/ 136 w 248"/>
                    <a:gd name="T23" fmla="*/ 36 h 50"/>
                    <a:gd name="T24" fmla="*/ 115 w 248"/>
                    <a:gd name="T25" fmla="*/ 39 h 50"/>
                    <a:gd name="T26" fmla="*/ 95 w 248"/>
                    <a:gd name="T27" fmla="*/ 40 h 50"/>
                    <a:gd name="T28" fmla="*/ 73 w 248"/>
                    <a:gd name="T29" fmla="*/ 42 h 50"/>
                    <a:gd name="T30" fmla="*/ 49 w 248"/>
                    <a:gd name="T31" fmla="*/ 43 h 50"/>
                    <a:gd name="T32" fmla="*/ 25 w 248"/>
                    <a:gd name="T33" fmla="*/ 44 h 50"/>
                    <a:gd name="T34" fmla="*/ 0 w 248"/>
                    <a:gd name="T35" fmla="*/ 44 h 50"/>
                    <a:gd name="T36" fmla="*/ 0 w 248"/>
                    <a:gd name="T37" fmla="*/ 49 h 50"/>
                    <a:gd name="T38" fmla="*/ 25 w 248"/>
                    <a:gd name="T39" fmla="*/ 49 h 50"/>
                    <a:gd name="T40" fmla="*/ 49 w 248"/>
                    <a:gd name="T41" fmla="*/ 48 h 50"/>
                    <a:gd name="T42" fmla="*/ 73 w 248"/>
                    <a:gd name="T43" fmla="*/ 47 h 50"/>
                    <a:gd name="T44" fmla="*/ 95 w 248"/>
                    <a:gd name="T45" fmla="*/ 46 h 50"/>
                    <a:gd name="T46" fmla="*/ 117 w 248"/>
                    <a:gd name="T47" fmla="*/ 44 h 50"/>
                    <a:gd name="T48" fmla="*/ 137 w 248"/>
                    <a:gd name="T49" fmla="*/ 41 h 50"/>
                    <a:gd name="T50" fmla="*/ 156 w 248"/>
                    <a:gd name="T51" fmla="*/ 39 h 50"/>
                    <a:gd name="T52" fmla="*/ 173 w 248"/>
                    <a:gd name="T53" fmla="*/ 35 h 50"/>
                    <a:gd name="T54" fmla="*/ 189 w 248"/>
                    <a:gd name="T55" fmla="*/ 33 h 50"/>
                    <a:gd name="T56" fmla="*/ 203 w 248"/>
                    <a:gd name="T57" fmla="*/ 28 h 50"/>
                    <a:gd name="T58" fmla="*/ 216 w 248"/>
                    <a:gd name="T59" fmla="*/ 25 h 50"/>
                    <a:gd name="T60" fmla="*/ 227 w 248"/>
                    <a:gd name="T61" fmla="*/ 20 h 50"/>
                    <a:gd name="T62" fmla="*/ 234 w 248"/>
                    <a:gd name="T63" fmla="*/ 15 h 50"/>
                    <a:gd name="T64" fmla="*/ 241 w 248"/>
                    <a:gd name="T65" fmla="*/ 11 h 50"/>
                    <a:gd name="T66" fmla="*/ 246 w 248"/>
                    <a:gd name="T67" fmla="*/ 5 h 50"/>
                    <a:gd name="T68" fmla="*/ 247 w 248"/>
                    <a:gd name="T69" fmla="*/ 0 h 50"/>
                    <a:gd name="T70" fmla="*/ 241 w 248"/>
                    <a:gd name="T71" fmla="*/ 0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241" y="0"/>
                      </a:moveTo>
                      <a:lnTo>
                        <a:pt x="241" y="0"/>
                      </a:lnTo>
                      <a:lnTo>
                        <a:pt x="240" y="3"/>
                      </a:lnTo>
                      <a:lnTo>
                        <a:pt x="237" y="7"/>
                      </a:lnTo>
                      <a:lnTo>
                        <a:pt x="232" y="11"/>
                      </a:lnTo>
                      <a:lnTo>
                        <a:pt x="224" y="16"/>
                      </a:lnTo>
                      <a:lnTo>
                        <a:pt x="214" y="20"/>
                      </a:lnTo>
                      <a:lnTo>
                        <a:pt x="201" y="23"/>
                      </a:lnTo>
                      <a:lnTo>
                        <a:pt x="188" y="28"/>
                      </a:lnTo>
                      <a:lnTo>
                        <a:pt x="172" y="30"/>
                      </a:lnTo>
                      <a:lnTo>
                        <a:pt x="155" y="34"/>
                      </a:lnTo>
                      <a:lnTo>
                        <a:pt x="136" y="36"/>
                      </a:lnTo>
                      <a:lnTo>
                        <a:pt x="115" y="39"/>
                      </a:lnTo>
                      <a:lnTo>
                        <a:pt x="95" y="40"/>
                      </a:lnTo>
                      <a:lnTo>
                        <a:pt x="73" y="42"/>
                      </a:lnTo>
                      <a:lnTo>
                        <a:pt x="49" y="43"/>
                      </a:lnTo>
                      <a:lnTo>
                        <a:pt x="25" y="44"/>
                      </a:lnTo>
                      <a:lnTo>
                        <a:pt x="0" y="44"/>
                      </a:lnTo>
                      <a:lnTo>
                        <a:pt x="0" y="49"/>
                      </a:lnTo>
                      <a:lnTo>
                        <a:pt x="25" y="49"/>
                      </a:lnTo>
                      <a:lnTo>
                        <a:pt x="49" y="48"/>
                      </a:lnTo>
                      <a:lnTo>
                        <a:pt x="73" y="47"/>
                      </a:lnTo>
                      <a:lnTo>
                        <a:pt x="95" y="46"/>
                      </a:lnTo>
                      <a:lnTo>
                        <a:pt x="117" y="44"/>
                      </a:lnTo>
                      <a:lnTo>
                        <a:pt x="137" y="41"/>
                      </a:lnTo>
                      <a:lnTo>
                        <a:pt x="156" y="39"/>
                      </a:lnTo>
                      <a:lnTo>
                        <a:pt x="173" y="35"/>
                      </a:lnTo>
                      <a:lnTo>
                        <a:pt x="189" y="33"/>
                      </a:lnTo>
                      <a:lnTo>
                        <a:pt x="203" y="28"/>
                      </a:lnTo>
                      <a:lnTo>
                        <a:pt x="216" y="25"/>
                      </a:lnTo>
                      <a:lnTo>
                        <a:pt x="227" y="20"/>
                      </a:lnTo>
                      <a:lnTo>
                        <a:pt x="234" y="15"/>
                      </a:lnTo>
                      <a:lnTo>
                        <a:pt x="241" y="11"/>
                      </a:lnTo>
                      <a:lnTo>
                        <a:pt x="246" y="5"/>
                      </a:lnTo>
                      <a:lnTo>
                        <a:pt x="247" y="0"/>
                      </a:lnTo>
                      <a:lnTo>
                        <a:pt x="241" y="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4" name="Freeform 131">
                  <a:extLst>
                    <a:ext uri="{FF2B5EF4-FFF2-40B4-BE49-F238E27FC236}">
                      <a16:creationId xmlns:a16="http://schemas.microsoft.com/office/drawing/2014/main" id="{070BED43-FB90-4960-AF6F-B00A6C30EEF5}"/>
                    </a:ext>
                  </a:extLst>
                </p:cNvPr>
                <p:cNvSpPr>
                  <a:spLocks/>
                </p:cNvSpPr>
                <p:nvPr/>
              </p:nvSpPr>
              <p:spPr bwMode="auto">
                <a:xfrm>
                  <a:off x="843" y="5079"/>
                  <a:ext cx="248" cy="50"/>
                </a:xfrm>
                <a:custGeom>
                  <a:avLst/>
                  <a:gdLst>
                    <a:gd name="T0" fmla="*/ 0 w 248"/>
                    <a:gd name="T1" fmla="*/ 5 h 50"/>
                    <a:gd name="T2" fmla="*/ 0 w 248"/>
                    <a:gd name="T3" fmla="*/ 5 h 50"/>
                    <a:gd name="T4" fmla="*/ 25 w 248"/>
                    <a:gd name="T5" fmla="*/ 5 h 50"/>
                    <a:gd name="T6" fmla="*/ 49 w 248"/>
                    <a:gd name="T7" fmla="*/ 6 h 50"/>
                    <a:gd name="T8" fmla="*/ 73 w 248"/>
                    <a:gd name="T9" fmla="*/ 7 h 50"/>
                    <a:gd name="T10" fmla="*/ 95 w 248"/>
                    <a:gd name="T11" fmla="*/ 9 h 50"/>
                    <a:gd name="T12" fmla="*/ 115 w 248"/>
                    <a:gd name="T13" fmla="*/ 10 h 50"/>
                    <a:gd name="T14" fmla="*/ 136 w 248"/>
                    <a:gd name="T15" fmla="*/ 13 h 50"/>
                    <a:gd name="T16" fmla="*/ 155 w 248"/>
                    <a:gd name="T17" fmla="*/ 15 h 50"/>
                    <a:gd name="T18" fmla="*/ 172 w 248"/>
                    <a:gd name="T19" fmla="*/ 18 h 50"/>
                    <a:gd name="T20" fmla="*/ 188 w 248"/>
                    <a:gd name="T21" fmla="*/ 21 h 50"/>
                    <a:gd name="T22" fmla="*/ 201 w 248"/>
                    <a:gd name="T23" fmla="*/ 25 h 50"/>
                    <a:gd name="T24" fmla="*/ 214 w 248"/>
                    <a:gd name="T25" fmla="*/ 29 h 50"/>
                    <a:gd name="T26" fmla="*/ 224 w 248"/>
                    <a:gd name="T27" fmla="*/ 33 h 50"/>
                    <a:gd name="T28" fmla="*/ 232 w 248"/>
                    <a:gd name="T29" fmla="*/ 37 h 50"/>
                    <a:gd name="T30" fmla="*/ 237 w 248"/>
                    <a:gd name="T31" fmla="*/ 40 h 50"/>
                    <a:gd name="T32" fmla="*/ 240 w 248"/>
                    <a:gd name="T33" fmla="*/ 46 h 50"/>
                    <a:gd name="T34" fmla="*/ 241 w 248"/>
                    <a:gd name="T35" fmla="*/ 49 h 50"/>
                    <a:gd name="T36" fmla="*/ 247 w 248"/>
                    <a:gd name="T37" fmla="*/ 49 h 50"/>
                    <a:gd name="T38" fmla="*/ 246 w 248"/>
                    <a:gd name="T39" fmla="*/ 43 h 50"/>
                    <a:gd name="T40" fmla="*/ 241 w 248"/>
                    <a:gd name="T41" fmla="*/ 38 h 50"/>
                    <a:gd name="T42" fmla="*/ 234 w 248"/>
                    <a:gd name="T43" fmla="*/ 33 h 50"/>
                    <a:gd name="T44" fmla="*/ 227 w 248"/>
                    <a:gd name="T45" fmla="*/ 28 h 50"/>
                    <a:gd name="T46" fmla="*/ 216 w 248"/>
                    <a:gd name="T47" fmla="*/ 24 h 50"/>
                    <a:gd name="T48" fmla="*/ 203 w 248"/>
                    <a:gd name="T49" fmla="*/ 21 h 50"/>
                    <a:gd name="T50" fmla="*/ 189 w 248"/>
                    <a:gd name="T51" fmla="*/ 17 h 50"/>
                    <a:gd name="T52" fmla="*/ 173 w 248"/>
                    <a:gd name="T53" fmla="*/ 14 h 50"/>
                    <a:gd name="T54" fmla="*/ 156 w 248"/>
                    <a:gd name="T55" fmla="*/ 10 h 50"/>
                    <a:gd name="T56" fmla="*/ 137 w 248"/>
                    <a:gd name="T57" fmla="*/ 8 h 50"/>
                    <a:gd name="T58" fmla="*/ 117 w 248"/>
                    <a:gd name="T59" fmla="*/ 5 h 50"/>
                    <a:gd name="T60" fmla="*/ 95 w 248"/>
                    <a:gd name="T61" fmla="*/ 3 h 50"/>
                    <a:gd name="T62" fmla="*/ 73 w 248"/>
                    <a:gd name="T63" fmla="*/ 2 h 50"/>
                    <a:gd name="T64" fmla="*/ 49 w 248"/>
                    <a:gd name="T65" fmla="*/ 1 h 50"/>
                    <a:gd name="T66" fmla="*/ 25 w 248"/>
                    <a:gd name="T67" fmla="*/ 0 h 50"/>
                    <a:gd name="T68" fmla="*/ 0 w 248"/>
                    <a:gd name="T69" fmla="*/ 0 h 50"/>
                    <a:gd name="T70" fmla="*/ 0 w 248"/>
                    <a:gd name="T71" fmla="*/ 5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0" y="5"/>
                      </a:moveTo>
                      <a:lnTo>
                        <a:pt x="0" y="5"/>
                      </a:lnTo>
                      <a:lnTo>
                        <a:pt x="25" y="5"/>
                      </a:lnTo>
                      <a:lnTo>
                        <a:pt x="49" y="6"/>
                      </a:lnTo>
                      <a:lnTo>
                        <a:pt x="73" y="7"/>
                      </a:lnTo>
                      <a:lnTo>
                        <a:pt x="95" y="9"/>
                      </a:lnTo>
                      <a:lnTo>
                        <a:pt x="115" y="10"/>
                      </a:lnTo>
                      <a:lnTo>
                        <a:pt x="136" y="13"/>
                      </a:lnTo>
                      <a:lnTo>
                        <a:pt x="155" y="15"/>
                      </a:lnTo>
                      <a:lnTo>
                        <a:pt x="172" y="18"/>
                      </a:lnTo>
                      <a:lnTo>
                        <a:pt x="188" y="21"/>
                      </a:lnTo>
                      <a:lnTo>
                        <a:pt x="201" y="25"/>
                      </a:lnTo>
                      <a:lnTo>
                        <a:pt x="214" y="29"/>
                      </a:lnTo>
                      <a:lnTo>
                        <a:pt x="224" y="33"/>
                      </a:lnTo>
                      <a:lnTo>
                        <a:pt x="232" y="37"/>
                      </a:lnTo>
                      <a:lnTo>
                        <a:pt x="237" y="40"/>
                      </a:lnTo>
                      <a:lnTo>
                        <a:pt x="240" y="46"/>
                      </a:lnTo>
                      <a:lnTo>
                        <a:pt x="241" y="49"/>
                      </a:lnTo>
                      <a:lnTo>
                        <a:pt x="247" y="49"/>
                      </a:lnTo>
                      <a:lnTo>
                        <a:pt x="246" y="43"/>
                      </a:lnTo>
                      <a:lnTo>
                        <a:pt x="241" y="38"/>
                      </a:lnTo>
                      <a:lnTo>
                        <a:pt x="234" y="33"/>
                      </a:lnTo>
                      <a:lnTo>
                        <a:pt x="227" y="28"/>
                      </a:lnTo>
                      <a:lnTo>
                        <a:pt x="216" y="24"/>
                      </a:lnTo>
                      <a:lnTo>
                        <a:pt x="203" y="21"/>
                      </a:lnTo>
                      <a:lnTo>
                        <a:pt x="189" y="17"/>
                      </a:lnTo>
                      <a:lnTo>
                        <a:pt x="173" y="14"/>
                      </a:lnTo>
                      <a:lnTo>
                        <a:pt x="156" y="10"/>
                      </a:lnTo>
                      <a:lnTo>
                        <a:pt x="137" y="8"/>
                      </a:lnTo>
                      <a:lnTo>
                        <a:pt x="117" y="5"/>
                      </a:lnTo>
                      <a:lnTo>
                        <a:pt x="95" y="3"/>
                      </a:lnTo>
                      <a:lnTo>
                        <a:pt x="73" y="2"/>
                      </a:lnTo>
                      <a:lnTo>
                        <a:pt x="49" y="1"/>
                      </a:lnTo>
                      <a:lnTo>
                        <a:pt x="25" y="0"/>
                      </a:lnTo>
                      <a:lnTo>
                        <a:pt x="0" y="0"/>
                      </a:lnTo>
                      <a:lnTo>
                        <a:pt x="0" y="5"/>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5" name="Freeform 132">
                  <a:extLst>
                    <a:ext uri="{FF2B5EF4-FFF2-40B4-BE49-F238E27FC236}">
                      <a16:creationId xmlns:a16="http://schemas.microsoft.com/office/drawing/2014/main" id="{0EED61DE-74A9-455A-A203-314665FD702A}"/>
                    </a:ext>
                  </a:extLst>
                </p:cNvPr>
                <p:cNvSpPr>
                  <a:spLocks/>
                </p:cNvSpPr>
                <p:nvPr/>
              </p:nvSpPr>
              <p:spPr bwMode="auto">
                <a:xfrm>
                  <a:off x="588" y="5079"/>
                  <a:ext cx="248" cy="50"/>
                </a:xfrm>
                <a:custGeom>
                  <a:avLst/>
                  <a:gdLst>
                    <a:gd name="T0" fmla="*/ 5 w 248"/>
                    <a:gd name="T1" fmla="*/ 49 h 50"/>
                    <a:gd name="T2" fmla="*/ 5 w 248"/>
                    <a:gd name="T3" fmla="*/ 49 h 50"/>
                    <a:gd name="T4" fmla="*/ 7 w 248"/>
                    <a:gd name="T5" fmla="*/ 46 h 50"/>
                    <a:gd name="T6" fmla="*/ 10 w 248"/>
                    <a:gd name="T7" fmla="*/ 40 h 50"/>
                    <a:gd name="T8" fmla="*/ 15 w 248"/>
                    <a:gd name="T9" fmla="*/ 37 h 50"/>
                    <a:gd name="T10" fmla="*/ 22 w 248"/>
                    <a:gd name="T11" fmla="*/ 33 h 50"/>
                    <a:gd name="T12" fmla="*/ 33 w 248"/>
                    <a:gd name="T13" fmla="*/ 29 h 50"/>
                    <a:gd name="T14" fmla="*/ 46 w 248"/>
                    <a:gd name="T15" fmla="*/ 25 h 50"/>
                    <a:gd name="T16" fmla="*/ 59 w 248"/>
                    <a:gd name="T17" fmla="*/ 21 h 50"/>
                    <a:gd name="T18" fmla="*/ 75 w 248"/>
                    <a:gd name="T19" fmla="*/ 18 h 50"/>
                    <a:gd name="T20" fmla="*/ 92 w 248"/>
                    <a:gd name="T21" fmla="*/ 15 h 50"/>
                    <a:gd name="T22" fmla="*/ 111 w 248"/>
                    <a:gd name="T23" fmla="*/ 13 h 50"/>
                    <a:gd name="T24" fmla="*/ 131 w 248"/>
                    <a:gd name="T25" fmla="*/ 10 h 50"/>
                    <a:gd name="T26" fmla="*/ 152 w 248"/>
                    <a:gd name="T27" fmla="*/ 9 h 50"/>
                    <a:gd name="T28" fmla="*/ 174 w 248"/>
                    <a:gd name="T29" fmla="*/ 7 h 50"/>
                    <a:gd name="T30" fmla="*/ 198 w 248"/>
                    <a:gd name="T31" fmla="*/ 6 h 50"/>
                    <a:gd name="T32" fmla="*/ 222 w 248"/>
                    <a:gd name="T33" fmla="*/ 5 h 50"/>
                    <a:gd name="T34" fmla="*/ 247 w 248"/>
                    <a:gd name="T35" fmla="*/ 5 h 50"/>
                    <a:gd name="T36" fmla="*/ 247 w 248"/>
                    <a:gd name="T37" fmla="*/ 0 h 50"/>
                    <a:gd name="T38" fmla="*/ 222 w 248"/>
                    <a:gd name="T39" fmla="*/ 0 h 50"/>
                    <a:gd name="T40" fmla="*/ 198 w 248"/>
                    <a:gd name="T41" fmla="*/ 1 h 50"/>
                    <a:gd name="T42" fmla="*/ 174 w 248"/>
                    <a:gd name="T43" fmla="*/ 2 h 50"/>
                    <a:gd name="T44" fmla="*/ 152 w 248"/>
                    <a:gd name="T45" fmla="*/ 3 h 50"/>
                    <a:gd name="T46" fmla="*/ 130 w 248"/>
                    <a:gd name="T47" fmla="*/ 5 h 50"/>
                    <a:gd name="T48" fmla="*/ 109 w 248"/>
                    <a:gd name="T49" fmla="*/ 8 h 50"/>
                    <a:gd name="T50" fmla="*/ 91 w 248"/>
                    <a:gd name="T51" fmla="*/ 10 h 50"/>
                    <a:gd name="T52" fmla="*/ 74 w 248"/>
                    <a:gd name="T53" fmla="*/ 14 h 50"/>
                    <a:gd name="T54" fmla="*/ 58 w 248"/>
                    <a:gd name="T55" fmla="*/ 17 h 50"/>
                    <a:gd name="T56" fmla="*/ 44 w 248"/>
                    <a:gd name="T57" fmla="*/ 21 h 50"/>
                    <a:gd name="T58" fmla="*/ 31 w 248"/>
                    <a:gd name="T59" fmla="*/ 24 h 50"/>
                    <a:gd name="T60" fmla="*/ 20 w 248"/>
                    <a:gd name="T61" fmla="*/ 28 h 50"/>
                    <a:gd name="T62" fmla="*/ 12 w 248"/>
                    <a:gd name="T63" fmla="*/ 33 h 50"/>
                    <a:gd name="T64" fmla="*/ 5 w 248"/>
                    <a:gd name="T65" fmla="*/ 38 h 50"/>
                    <a:gd name="T66" fmla="*/ 1 w 248"/>
                    <a:gd name="T67" fmla="*/ 43 h 50"/>
                    <a:gd name="T68" fmla="*/ 0 w 248"/>
                    <a:gd name="T69" fmla="*/ 49 h 50"/>
                    <a:gd name="T70" fmla="*/ 5 w 248"/>
                    <a:gd name="T71" fmla="*/ 49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5" y="49"/>
                      </a:moveTo>
                      <a:lnTo>
                        <a:pt x="5" y="49"/>
                      </a:lnTo>
                      <a:lnTo>
                        <a:pt x="7" y="46"/>
                      </a:lnTo>
                      <a:lnTo>
                        <a:pt x="10" y="40"/>
                      </a:lnTo>
                      <a:lnTo>
                        <a:pt x="15" y="37"/>
                      </a:lnTo>
                      <a:lnTo>
                        <a:pt x="22" y="33"/>
                      </a:lnTo>
                      <a:lnTo>
                        <a:pt x="33" y="29"/>
                      </a:lnTo>
                      <a:lnTo>
                        <a:pt x="46" y="25"/>
                      </a:lnTo>
                      <a:lnTo>
                        <a:pt x="59" y="21"/>
                      </a:lnTo>
                      <a:lnTo>
                        <a:pt x="75" y="18"/>
                      </a:lnTo>
                      <a:lnTo>
                        <a:pt x="92" y="15"/>
                      </a:lnTo>
                      <a:lnTo>
                        <a:pt x="111" y="13"/>
                      </a:lnTo>
                      <a:lnTo>
                        <a:pt x="131" y="10"/>
                      </a:lnTo>
                      <a:lnTo>
                        <a:pt x="152" y="9"/>
                      </a:lnTo>
                      <a:lnTo>
                        <a:pt x="174" y="7"/>
                      </a:lnTo>
                      <a:lnTo>
                        <a:pt x="198" y="6"/>
                      </a:lnTo>
                      <a:lnTo>
                        <a:pt x="222" y="5"/>
                      </a:lnTo>
                      <a:lnTo>
                        <a:pt x="247" y="5"/>
                      </a:lnTo>
                      <a:lnTo>
                        <a:pt x="247" y="0"/>
                      </a:lnTo>
                      <a:lnTo>
                        <a:pt x="222" y="0"/>
                      </a:lnTo>
                      <a:lnTo>
                        <a:pt x="198" y="1"/>
                      </a:lnTo>
                      <a:lnTo>
                        <a:pt x="174" y="2"/>
                      </a:lnTo>
                      <a:lnTo>
                        <a:pt x="152" y="3"/>
                      </a:lnTo>
                      <a:lnTo>
                        <a:pt x="130" y="5"/>
                      </a:lnTo>
                      <a:lnTo>
                        <a:pt x="109" y="8"/>
                      </a:lnTo>
                      <a:lnTo>
                        <a:pt x="91" y="10"/>
                      </a:lnTo>
                      <a:lnTo>
                        <a:pt x="74" y="14"/>
                      </a:lnTo>
                      <a:lnTo>
                        <a:pt x="58" y="17"/>
                      </a:lnTo>
                      <a:lnTo>
                        <a:pt x="44" y="21"/>
                      </a:lnTo>
                      <a:lnTo>
                        <a:pt x="31" y="24"/>
                      </a:lnTo>
                      <a:lnTo>
                        <a:pt x="20" y="28"/>
                      </a:lnTo>
                      <a:lnTo>
                        <a:pt x="12" y="33"/>
                      </a:lnTo>
                      <a:lnTo>
                        <a:pt x="5" y="38"/>
                      </a:lnTo>
                      <a:lnTo>
                        <a:pt x="1" y="43"/>
                      </a:lnTo>
                      <a:lnTo>
                        <a:pt x="0" y="49"/>
                      </a:lnTo>
                      <a:lnTo>
                        <a:pt x="5" y="49"/>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6" name="Freeform 133">
                  <a:extLst>
                    <a:ext uri="{FF2B5EF4-FFF2-40B4-BE49-F238E27FC236}">
                      <a16:creationId xmlns:a16="http://schemas.microsoft.com/office/drawing/2014/main" id="{A4C60DE1-33B1-4FDC-A440-53613A1EA638}"/>
                    </a:ext>
                  </a:extLst>
                </p:cNvPr>
                <p:cNvSpPr>
                  <a:spLocks/>
                </p:cNvSpPr>
                <p:nvPr/>
              </p:nvSpPr>
              <p:spPr bwMode="auto">
                <a:xfrm>
                  <a:off x="588" y="5136"/>
                  <a:ext cx="248" cy="50"/>
                </a:xfrm>
                <a:custGeom>
                  <a:avLst/>
                  <a:gdLst>
                    <a:gd name="T0" fmla="*/ 247 w 248"/>
                    <a:gd name="T1" fmla="*/ 44 h 50"/>
                    <a:gd name="T2" fmla="*/ 247 w 248"/>
                    <a:gd name="T3" fmla="*/ 44 h 50"/>
                    <a:gd name="T4" fmla="*/ 222 w 248"/>
                    <a:gd name="T5" fmla="*/ 44 h 50"/>
                    <a:gd name="T6" fmla="*/ 198 w 248"/>
                    <a:gd name="T7" fmla="*/ 43 h 50"/>
                    <a:gd name="T8" fmla="*/ 174 w 248"/>
                    <a:gd name="T9" fmla="*/ 42 h 50"/>
                    <a:gd name="T10" fmla="*/ 152 w 248"/>
                    <a:gd name="T11" fmla="*/ 40 h 50"/>
                    <a:gd name="T12" fmla="*/ 131 w 248"/>
                    <a:gd name="T13" fmla="*/ 39 h 50"/>
                    <a:gd name="T14" fmla="*/ 111 w 248"/>
                    <a:gd name="T15" fmla="*/ 36 h 50"/>
                    <a:gd name="T16" fmla="*/ 92 w 248"/>
                    <a:gd name="T17" fmla="*/ 34 h 50"/>
                    <a:gd name="T18" fmla="*/ 75 w 248"/>
                    <a:gd name="T19" fmla="*/ 30 h 50"/>
                    <a:gd name="T20" fmla="*/ 59 w 248"/>
                    <a:gd name="T21" fmla="*/ 28 h 50"/>
                    <a:gd name="T22" fmla="*/ 46 w 248"/>
                    <a:gd name="T23" fmla="*/ 23 h 50"/>
                    <a:gd name="T24" fmla="*/ 33 w 248"/>
                    <a:gd name="T25" fmla="*/ 20 h 50"/>
                    <a:gd name="T26" fmla="*/ 22 w 248"/>
                    <a:gd name="T27" fmla="*/ 16 h 50"/>
                    <a:gd name="T28" fmla="*/ 15 w 248"/>
                    <a:gd name="T29" fmla="*/ 11 h 50"/>
                    <a:gd name="T30" fmla="*/ 10 w 248"/>
                    <a:gd name="T31" fmla="*/ 7 h 50"/>
                    <a:gd name="T32" fmla="*/ 7 w 248"/>
                    <a:gd name="T33" fmla="*/ 3 h 50"/>
                    <a:gd name="T34" fmla="*/ 5 w 248"/>
                    <a:gd name="T35" fmla="*/ 0 h 50"/>
                    <a:gd name="T36" fmla="*/ 0 w 248"/>
                    <a:gd name="T37" fmla="*/ 0 h 50"/>
                    <a:gd name="T38" fmla="*/ 1 w 248"/>
                    <a:gd name="T39" fmla="*/ 5 h 50"/>
                    <a:gd name="T40" fmla="*/ 5 w 248"/>
                    <a:gd name="T41" fmla="*/ 11 h 50"/>
                    <a:gd name="T42" fmla="*/ 12 w 248"/>
                    <a:gd name="T43" fmla="*/ 15 h 50"/>
                    <a:gd name="T44" fmla="*/ 20 w 248"/>
                    <a:gd name="T45" fmla="*/ 20 h 50"/>
                    <a:gd name="T46" fmla="*/ 31 w 248"/>
                    <a:gd name="T47" fmla="*/ 25 h 50"/>
                    <a:gd name="T48" fmla="*/ 44 w 248"/>
                    <a:gd name="T49" fmla="*/ 28 h 50"/>
                    <a:gd name="T50" fmla="*/ 58 w 248"/>
                    <a:gd name="T51" fmla="*/ 33 h 50"/>
                    <a:gd name="T52" fmla="*/ 74 w 248"/>
                    <a:gd name="T53" fmla="*/ 35 h 50"/>
                    <a:gd name="T54" fmla="*/ 91 w 248"/>
                    <a:gd name="T55" fmla="*/ 39 h 50"/>
                    <a:gd name="T56" fmla="*/ 109 w 248"/>
                    <a:gd name="T57" fmla="*/ 41 h 50"/>
                    <a:gd name="T58" fmla="*/ 130 w 248"/>
                    <a:gd name="T59" fmla="*/ 44 h 50"/>
                    <a:gd name="T60" fmla="*/ 152 w 248"/>
                    <a:gd name="T61" fmla="*/ 46 h 50"/>
                    <a:gd name="T62" fmla="*/ 174 w 248"/>
                    <a:gd name="T63" fmla="*/ 47 h 50"/>
                    <a:gd name="T64" fmla="*/ 198 w 248"/>
                    <a:gd name="T65" fmla="*/ 48 h 50"/>
                    <a:gd name="T66" fmla="*/ 222 w 248"/>
                    <a:gd name="T67" fmla="*/ 49 h 50"/>
                    <a:gd name="T68" fmla="*/ 247 w 248"/>
                    <a:gd name="T69" fmla="*/ 49 h 50"/>
                    <a:gd name="T70" fmla="*/ 247 w 248"/>
                    <a:gd name="T71" fmla="*/ 44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247" y="44"/>
                      </a:moveTo>
                      <a:lnTo>
                        <a:pt x="247" y="44"/>
                      </a:lnTo>
                      <a:lnTo>
                        <a:pt x="222" y="44"/>
                      </a:lnTo>
                      <a:lnTo>
                        <a:pt x="198" y="43"/>
                      </a:lnTo>
                      <a:lnTo>
                        <a:pt x="174" y="42"/>
                      </a:lnTo>
                      <a:lnTo>
                        <a:pt x="152" y="40"/>
                      </a:lnTo>
                      <a:lnTo>
                        <a:pt x="131" y="39"/>
                      </a:lnTo>
                      <a:lnTo>
                        <a:pt x="111" y="36"/>
                      </a:lnTo>
                      <a:lnTo>
                        <a:pt x="92" y="34"/>
                      </a:lnTo>
                      <a:lnTo>
                        <a:pt x="75" y="30"/>
                      </a:lnTo>
                      <a:lnTo>
                        <a:pt x="59" y="28"/>
                      </a:lnTo>
                      <a:lnTo>
                        <a:pt x="46" y="23"/>
                      </a:lnTo>
                      <a:lnTo>
                        <a:pt x="33" y="20"/>
                      </a:lnTo>
                      <a:lnTo>
                        <a:pt x="22" y="16"/>
                      </a:lnTo>
                      <a:lnTo>
                        <a:pt x="15" y="11"/>
                      </a:lnTo>
                      <a:lnTo>
                        <a:pt x="10" y="7"/>
                      </a:lnTo>
                      <a:lnTo>
                        <a:pt x="7" y="3"/>
                      </a:lnTo>
                      <a:lnTo>
                        <a:pt x="5" y="0"/>
                      </a:lnTo>
                      <a:lnTo>
                        <a:pt x="0" y="0"/>
                      </a:lnTo>
                      <a:lnTo>
                        <a:pt x="1" y="5"/>
                      </a:lnTo>
                      <a:lnTo>
                        <a:pt x="5" y="11"/>
                      </a:lnTo>
                      <a:lnTo>
                        <a:pt x="12" y="15"/>
                      </a:lnTo>
                      <a:lnTo>
                        <a:pt x="20" y="20"/>
                      </a:lnTo>
                      <a:lnTo>
                        <a:pt x="31" y="25"/>
                      </a:lnTo>
                      <a:lnTo>
                        <a:pt x="44" y="28"/>
                      </a:lnTo>
                      <a:lnTo>
                        <a:pt x="58" y="33"/>
                      </a:lnTo>
                      <a:lnTo>
                        <a:pt x="74" y="35"/>
                      </a:lnTo>
                      <a:lnTo>
                        <a:pt x="91" y="39"/>
                      </a:lnTo>
                      <a:lnTo>
                        <a:pt x="109" y="41"/>
                      </a:lnTo>
                      <a:lnTo>
                        <a:pt x="130" y="44"/>
                      </a:lnTo>
                      <a:lnTo>
                        <a:pt x="152" y="46"/>
                      </a:lnTo>
                      <a:lnTo>
                        <a:pt x="174" y="47"/>
                      </a:lnTo>
                      <a:lnTo>
                        <a:pt x="198" y="48"/>
                      </a:lnTo>
                      <a:lnTo>
                        <a:pt x="222" y="49"/>
                      </a:lnTo>
                      <a:lnTo>
                        <a:pt x="247" y="49"/>
                      </a:lnTo>
                      <a:lnTo>
                        <a:pt x="247" y="44"/>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7" name="Freeform 134">
                  <a:extLst>
                    <a:ext uri="{FF2B5EF4-FFF2-40B4-BE49-F238E27FC236}">
                      <a16:creationId xmlns:a16="http://schemas.microsoft.com/office/drawing/2014/main" id="{F23ECAF4-BD8E-44D0-A677-072233093AD5}"/>
                    </a:ext>
                  </a:extLst>
                </p:cNvPr>
                <p:cNvSpPr>
                  <a:spLocks/>
                </p:cNvSpPr>
                <p:nvPr/>
              </p:nvSpPr>
              <p:spPr bwMode="auto">
                <a:xfrm>
                  <a:off x="572" y="4866"/>
                  <a:ext cx="498" cy="264"/>
                </a:xfrm>
                <a:custGeom>
                  <a:avLst/>
                  <a:gdLst>
                    <a:gd name="T0" fmla="*/ 0 w 498"/>
                    <a:gd name="T1" fmla="*/ 263 h 264"/>
                    <a:gd name="T2" fmla="*/ 0 w 498"/>
                    <a:gd name="T3" fmla="*/ 0 h 264"/>
                    <a:gd name="T4" fmla="*/ 497 w 498"/>
                    <a:gd name="T5" fmla="*/ 0 h 264"/>
                    <a:gd name="T6" fmla="*/ 497 w 498"/>
                    <a:gd name="T7" fmla="*/ 263 h 264"/>
                    <a:gd name="T8" fmla="*/ 0 w 498"/>
                    <a:gd name="T9" fmla="*/ 263 h 264"/>
                    <a:gd name="T10" fmla="*/ 0 60000 65536"/>
                    <a:gd name="T11" fmla="*/ 0 60000 65536"/>
                    <a:gd name="T12" fmla="*/ 0 60000 65536"/>
                    <a:gd name="T13" fmla="*/ 0 60000 65536"/>
                    <a:gd name="T14" fmla="*/ 0 60000 65536"/>
                    <a:gd name="T15" fmla="*/ 0 w 498"/>
                    <a:gd name="T16" fmla="*/ 0 h 264"/>
                    <a:gd name="T17" fmla="*/ 498 w 498"/>
                    <a:gd name="T18" fmla="*/ 264 h 264"/>
                  </a:gdLst>
                  <a:ahLst/>
                  <a:cxnLst>
                    <a:cxn ang="T10">
                      <a:pos x="T0" y="T1"/>
                    </a:cxn>
                    <a:cxn ang="T11">
                      <a:pos x="T2" y="T3"/>
                    </a:cxn>
                    <a:cxn ang="T12">
                      <a:pos x="T4" y="T5"/>
                    </a:cxn>
                    <a:cxn ang="T13">
                      <a:pos x="T6" y="T7"/>
                    </a:cxn>
                    <a:cxn ang="T14">
                      <a:pos x="T8" y="T9"/>
                    </a:cxn>
                  </a:cxnLst>
                  <a:rect l="T15" t="T16" r="T17" b="T18"/>
                  <a:pathLst>
                    <a:path w="498" h="264">
                      <a:moveTo>
                        <a:pt x="0" y="263"/>
                      </a:moveTo>
                      <a:lnTo>
                        <a:pt x="0" y="0"/>
                      </a:lnTo>
                      <a:lnTo>
                        <a:pt x="497" y="0"/>
                      </a:lnTo>
                      <a:lnTo>
                        <a:pt x="497" y="263"/>
                      </a:lnTo>
                      <a:lnTo>
                        <a:pt x="0" y="263"/>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8" name="Freeform 135">
                  <a:extLst>
                    <a:ext uri="{FF2B5EF4-FFF2-40B4-BE49-F238E27FC236}">
                      <a16:creationId xmlns:a16="http://schemas.microsoft.com/office/drawing/2014/main" id="{8940D7C5-A001-4A00-B405-F8C89D31ACC9}"/>
                    </a:ext>
                  </a:extLst>
                </p:cNvPr>
                <p:cNvSpPr>
                  <a:spLocks/>
                </p:cNvSpPr>
                <p:nvPr/>
              </p:nvSpPr>
              <p:spPr bwMode="auto">
                <a:xfrm>
                  <a:off x="573" y="4812"/>
                  <a:ext cx="534" cy="83"/>
                </a:xfrm>
                <a:custGeom>
                  <a:avLst/>
                  <a:gdLst>
                    <a:gd name="T0" fmla="*/ 294 w 534"/>
                    <a:gd name="T1" fmla="*/ 0 h 83"/>
                    <a:gd name="T2" fmla="*/ 346 w 534"/>
                    <a:gd name="T3" fmla="*/ 2 h 83"/>
                    <a:gd name="T4" fmla="*/ 393 w 534"/>
                    <a:gd name="T5" fmla="*/ 5 h 83"/>
                    <a:gd name="T6" fmla="*/ 436 w 534"/>
                    <a:gd name="T7" fmla="*/ 9 h 83"/>
                    <a:gd name="T8" fmla="*/ 473 w 534"/>
                    <a:gd name="T9" fmla="*/ 15 h 83"/>
                    <a:gd name="T10" fmla="*/ 500 w 534"/>
                    <a:gd name="T11" fmla="*/ 22 h 83"/>
                    <a:gd name="T12" fmla="*/ 521 w 534"/>
                    <a:gd name="T13" fmla="*/ 29 h 83"/>
                    <a:gd name="T14" fmla="*/ 532 w 534"/>
                    <a:gd name="T15" fmla="*/ 36 h 83"/>
                    <a:gd name="T16" fmla="*/ 532 w 534"/>
                    <a:gd name="T17" fmla="*/ 46 h 83"/>
                    <a:gd name="T18" fmla="*/ 521 w 534"/>
                    <a:gd name="T19" fmla="*/ 53 h 83"/>
                    <a:gd name="T20" fmla="*/ 500 w 534"/>
                    <a:gd name="T21" fmla="*/ 60 h 83"/>
                    <a:gd name="T22" fmla="*/ 473 w 534"/>
                    <a:gd name="T23" fmla="*/ 67 h 83"/>
                    <a:gd name="T24" fmla="*/ 436 w 534"/>
                    <a:gd name="T25" fmla="*/ 73 h 83"/>
                    <a:gd name="T26" fmla="*/ 393 w 534"/>
                    <a:gd name="T27" fmla="*/ 77 h 83"/>
                    <a:gd name="T28" fmla="*/ 346 w 534"/>
                    <a:gd name="T29" fmla="*/ 80 h 83"/>
                    <a:gd name="T30" fmla="*/ 294 w 534"/>
                    <a:gd name="T31" fmla="*/ 82 h 83"/>
                    <a:gd name="T32" fmla="*/ 239 w 534"/>
                    <a:gd name="T33" fmla="*/ 82 h 83"/>
                    <a:gd name="T34" fmla="*/ 187 w 534"/>
                    <a:gd name="T35" fmla="*/ 80 h 83"/>
                    <a:gd name="T36" fmla="*/ 140 w 534"/>
                    <a:gd name="T37" fmla="*/ 77 h 83"/>
                    <a:gd name="T38" fmla="*/ 97 w 534"/>
                    <a:gd name="T39" fmla="*/ 73 h 83"/>
                    <a:gd name="T40" fmla="*/ 60 w 534"/>
                    <a:gd name="T41" fmla="*/ 67 h 83"/>
                    <a:gd name="T42" fmla="*/ 33 w 534"/>
                    <a:gd name="T43" fmla="*/ 60 h 83"/>
                    <a:gd name="T44" fmla="*/ 12 w 534"/>
                    <a:gd name="T45" fmla="*/ 53 h 83"/>
                    <a:gd name="T46" fmla="*/ 1 w 534"/>
                    <a:gd name="T47" fmla="*/ 46 h 83"/>
                    <a:gd name="T48" fmla="*/ 1 w 534"/>
                    <a:gd name="T49" fmla="*/ 36 h 83"/>
                    <a:gd name="T50" fmla="*/ 12 w 534"/>
                    <a:gd name="T51" fmla="*/ 29 h 83"/>
                    <a:gd name="T52" fmla="*/ 33 w 534"/>
                    <a:gd name="T53" fmla="*/ 22 h 83"/>
                    <a:gd name="T54" fmla="*/ 60 w 534"/>
                    <a:gd name="T55" fmla="*/ 15 h 83"/>
                    <a:gd name="T56" fmla="*/ 97 w 534"/>
                    <a:gd name="T57" fmla="*/ 9 h 83"/>
                    <a:gd name="T58" fmla="*/ 140 w 534"/>
                    <a:gd name="T59" fmla="*/ 5 h 83"/>
                    <a:gd name="T60" fmla="*/ 187 w 534"/>
                    <a:gd name="T61" fmla="*/ 2 h 83"/>
                    <a:gd name="T62" fmla="*/ 239 w 534"/>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83"/>
                    <a:gd name="T98" fmla="*/ 534 w 5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83">
                      <a:moveTo>
                        <a:pt x="267" y="0"/>
                      </a:moveTo>
                      <a:lnTo>
                        <a:pt x="294" y="0"/>
                      </a:lnTo>
                      <a:lnTo>
                        <a:pt x="320" y="1"/>
                      </a:lnTo>
                      <a:lnTo>
                        <a:pt x="346" y="2"/>
                      </a:lnTo>
                      <a:lnTo>
                        <a:pt x="370" y="3"/>
                      </a:lnTo>
                      <a:lnTo>
                        <a:pt x="393" y="5"/>
                      </a:lnTo>
                      <a:lnTo>
                        <a:pt x="416" y="6"/>
                      </a:lnTo>
                      <a:lnTo>
                        <a:pt x="436" y="9"/>
                      </a:lnTo>
                      <a:lnTo>
                        <a:pt x="455" y="12"/>
                      </a:lnTo>
                      <a:lnTo>
                        <a:pt x="473" y="15"/>
                      </a:lnTo>
                      <a:lnTo>
                        <a:pt x="488" y="18"/>
                      </a:lnTo>
                      <a:lnTo>
                        <a:pt x="500" y="22"/>
                      </a:lnTo>
                      <a:lnTo>
                        <a:pt x="512" y="26"/>
                      </a:lnTo>
                      <a:lnTo>
                        <a:pt x="521" y="29"/>
                      </a:lnTo>
                      <a:lnTo>
                        <a:pt x="528" y="33"/>
                      </a:lnTo>
                      <a:lnTo>
                        <a:pt x="532" y="36"/>
                      </a:lnTo>
                      <a:lnTo>
                        <a:pt x="533" y="41"/>
                      </a:lnTo>
                      <a:lnTo>
                        <a:pt x="532" y="46"/>
                      </a:lnTo>
                      <a:lnTo>
                        <a:pt x="528" y="49"/>
                      </a:lnTo>
                      <a:lnTo>
                        <a:pt x="521" y="53"/>
                      </a:lnTo>
                      <a:lnTo>
                        <a:pt x="512" y="56"/>
                      </a:lnTo>
                      <a:lnTo>
                        <a:pt x="500" y="60"/>
                      </a:lnTo>
                      <a:lnTo>
                        <a:pt x="488" y="64"/>
                      </a:lnTo>
                      <a:lnTo>
                        <a:pt x="473" y="67"/>
                      </a:lnTo>
                      <a:lnTo>
                        <a:pt x="455" y="70"/>
                      </a:lnTo>
                      <a:lnTo>
                        <a:pt x="436" y="73"/>
                      </a:lnTo>
                      <a:lnTo>
                        <a:pt x="416" y="75"/>
                      </a:lnTo>
                      <a:lnTo>
                        <a:pt x="393" y="77"/>
                      </a:lnTo>
                      <a:lnTo>
                        <a:pt x="370" y="78"/>
                      </a:lnTo>
                      <a:lnTo>
                        <a:pt x="346" y="80"/>
                      </a:lnTo>
                      <a:lnTo>
                        <a:pt x="320" y="81"/>
                      </a:lnTo>
                      <a:lnTo>
                        <a:pt x="294" y="82"/>
                      </a:lnTo>
                      <a:lnTo>
                        <a:pt x="267" y="82"/>
                      </a:lnTo>
                      <a:lnTo>
                        <a:pt x="239" y="82"/>
                      </a:lnTo>
                      <a:lnTo>
                        <a:pt x="213" y="81"/>
                      </a:lnTo>
                      <a:lnTo>
                        <a:pt x="187" y="80"/>
                      </a:lnTo>
                      <a:lnTo>
                        <a:pt x="163" y="78"/>
                      </a:lnTo>
                      <a:lnTo>
                        <a:pt x="140" y="77"/>
                      </a:lnTo>
                      <a:lnTo>
                        <a:pt x="117" y="75"/>
                      </a:lnTo>
                      <a:lnTo>
                        <a:pt x="97" y="73"/>
                      </a:lnTo>
                      <a:lnTo>
                        <a:pt x="78" y="70"/>
                      </a:lnTo>
                      <a:lnTo>
                        <a:pt x="60" y="67"/>
                      </a:lnTo>
                      <a:lnTo>
                        <a:pt x="45" y="64"/>
                      </a:lnTo>
                      <a:lnTo>
                        <a:pt x="33" y="60"/>
                      </a:lnTo>
                      <a:lnTo>
                        <a:pt x="21" y="56"/>
                      </a:lnTo>
                      <a:lnTo>
                        <a:pt x="12" y="53"/>
                      </a:lnTo>
                      <a:lnTo>
                        <a:pt x="5" y="49"/>
                      </a:lnTo>
                      <a:lnTo>
                        <a:pt x="1" y="46"/>
                      </a:lnTo>
                      <a:lnTo>
                        <a:pt x="0" y="41"/>
                      </a:lnTo>
                      <a:lnTo>
                        <a:pt x="1" y="36"/>
                      </a:lnTo>
                      <a:lnTo>
                        <a:pt x="5" y="33"/>
                      </a:lnTo>
                      <a:lnTo>
                        <a:pt x="12" y="29"/>
                      </a:lnTo>
                      <a:lnTo>
                        <a:pt x="21" y="26"/>
                      </a:lnTo>
                      <a:lnTo>
                        <a:pt x="33" y="22"/>
                      </a:lnTo>
                      <a:lnTo>
                        <a:pt x="45" y="18"/>
                      </a:lnTo>
                      <a:lnTo>
                        <a:pt x="60" y="15"/>
                      </a:lnTo>
                      <a:lnTo>
                        <a:pt x="78" y="12"/>
                      </a:lnTo>
                      <a:lnTo>
                        <a:pt x="97" y="9"/>
                      </a:lnTo>
                      <a:lnTo>
                        <a:pt x="117" y="6"/>
                      </a:lnTo>
                      <a:lnTo>
                        <a:pt x="140" y="5"/>
                      </a:lnTo>
                      <a:lnTo>
                        <a:pt x="163" y="3"/>
                      </a:lnTo>
                      <a:lnTo>
                        <a:pt x="187" y="2"/>
                      </a:lnTo>
                      <a:lnTo>
                        <a:pt x="213" y="1"/>
                      </a:lnTo>
                      <a:lnTo>
                        <a:pt x="239" y="0"/>
                      </a:lnTo>
                      <a:lnTo>
                        <a:pt x="267" y="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59" name="Freeform 136">
                  <a:extLst>
                    <a:ext uri="{FF2B5EF4-FFF2-40B4-BE49-F238E27FC236}">
                      <a16:creationId xmlns:a16="http://schemas.microsoft.com/office/drawing/2014/main" id="{4509E5E8-25E9-4931-B910-CFEE11F82BC3}"/>
                    </a:ext>
                  </a:extLst>
                </p:cNvPr>
                <p:cNvSpPr>
                  <a:spLocks/>
                </p:cNvSpPr>
                <p:nvPr/>
              </p:nvSpPr>
              <p:spPr bwMode="auto">
                <a:xfrm>
                  <a:off x="573" y="4812"/>
                  <a:ext cx="542" cy="91"/>
                </a:xfrm>
                <a:custGeom>
                  <a:avLst/>
                  <a:gdLst>
                    <a:gd name="T0" fmla="*/ 271 w 542"/>
                    <a:gd name="T1" fmla="*/ 0 h 91"/>
                    <a:gd name="T2" fmla="*/ 325 w 542"/>
                    <a:gd name="T3" fmla="*/ 1 h 91"/>
                    <a:gd name="T4" fmla="*/ 376 w 542"/>
                    <a:gd name="T5" fmla="*/ 3 h 91"/>
                    <a:gd name="T6" fmla="*/ 422 w 542"/>
                    <a:gd name="T7" fmla="*/ 7 h 91"/>
                    <a:gd name="T8" fmla="*/ 462 w 542"/>
                    <a:gd name="T9" fmla="*/ 13 h 91"/>
                    <a:gd name="T10" fmla="*/ 495 w 542"/>
                    <a:gd name="T11" fmla="*/ 20 h 91"/>
                    <a:gd name="T12" fmla="*/ 520 w 542"/>
                    <a:gd name="T13" fmla="*/ 28 h 91"/>
                    <a:gd name="T14" fmla="*/ 536 w 542"/>
                    <a:gd name="T15" fmla="*/ 36 h 91"/>
                    <a:gd name="T16" fmla="*/ 541 w 542"/>
                    <a:gd name="T17" fmla="*/ 45 h 91"/>
                    <a:gd name="T18" fmla="*/ 536 w 542"/>
                    <a:gd name="T19" fmla="*/ 54 h 91"/>
                    <a:gd name="T20" fmla="*/ 520 w 542"/>
                    <a:gd name="T21" fmla="*/ 62 h 91"/>
                    <a:gd name="T22" fmla="*/ 495 w 542"/>
                    <a:gd name="T23" fmla="*/ 70 h 91"/>
                    <a:gd name="T24" fmla="*/ 462 w 542"/>
                    <a:gd name="T25" fmla="*/ 77 h 91"/>
                    <a:gd name="T26" fmla="*/ 422 w 542"/>
                    <a:gd name="T27" fmla="*/ 82 h 91"/>
                    <a:gd name="T28" fmla="*/ 376 w 542"/>
                    <a:gd name="T29" fmla="*/ 86 h 91"/>
                    <a:gd name="T30" fmla="*/ 325 w 542"/>
                    <a:gd name="T31" fmla="*/ 89 h 91"/>
                    <a:gd name="T32" fmla="*/ 271 w 542"/>
                    <a:gd name="T33" fmla="*/ 90 h 91"/>
                    <a:gd name="T34" fmla="*/ 216 w 542"/>
                    <a:gd name="T35" fmla="*/ 89 h 91"/>
                    <a:gd name="T36" fmla="*/ 165 w 542"/>
                    <a:gd name="T37" fmla="*/ 86 h 91"/>
                    <a:gd name="T38" fmla="*/ 119 w 542"/>
                    <a:gd name="T39" fmla="*/ 82 h 91"/>
                    <a:gd name="T40" fmla="*/ 79 w 542"/>
                    <a:gd name="T41" fmla="*/ 77 h 91"/>
                    <a:gd name="T42" fmla="*/ 46 w 542"/>
                    <a:gd name="T43" fmla="*/ 70 h 91"/>
                    <a:gd name="T44" fmla="*/ 21 w 542"/>
                    <a:gd name="T45" fmla="*/ 62 h 91"/>
                    <a:gd name="T46" fmla="*/ 5 w 542"/>
                    <a:gd name="T47" fmla="*/ 54 h 91"/>
                    <a:gd name="T48" fmla="*/ 0 w 542"/>
                    <a:gd name="T49" fmla="*/ 45 h 91"/>
                    <a:gd name="T50" fmla="*/ 5 w 542"/>
                    <a:gd name="T51" fmla="*/ 36 h 91"/>
                    <a:gd name="T52" fmla="*/ 21 w 542"/>
                    <a:gd name="T53" fmla="*/ 28 h 91"/>
                    <a:gd name="T54" fmla="*/ 46 w 542"/>
                    <a:gd name="T55" fmla="*/ 20 h 91"/>
                    <a:gd name="T56" fmla="*/ 79 w 542"/>
                    <a:gd name="T57" fmla="*/ 13 h 91"/>
                    <a:gd name="T58" fmla="*/ 119 w 542"/>
                    <a:gd name="T59" fmla="*/ 7 h 91"/>
                    <a:gd name="T60" fmla="*/ 165 w 542"/>
                    <a:gd name="T61" fmla="*/ 3 h 91"/>
                    <a:gd name="T62" fmla="*/ 216 w 542"/>
                    <a:gd name="T63" fmla="*/ 1 h 91"/>
                    <a:gd name="T64" fmla="*/ 271 w 542"/>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2"/>
                    <a:gd name="T100" fmla="*/ 0 h 91"/>
                    <a:gd name="T101" fmla="*/ 542 w 54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2" h="91">
                      <a:moveTo>
                        <a:pt x="271" y="0"/>
                      </a:moveTo>
                      <a:lnTo>
                        <a:pt x="271" y="0"/>
                      </a:lnTo>
                      <a:lnTo>
                        <a:pt x="298" y="0"/>
                      </a:lnTo>
                      <a:lnTo>
                        <a:pt x="325" y="1"/>
                      </a:lnTo>
                      <a:lnTo>
                        <a:pt x="351" y="2"/>
                      </a:lnTo>
                      <a:lnTo>
                        <a:pt x="376" y="3"/>
                      </a:lnTo>
                      <a:lnTo>
                        <a:pt x="399" y="5"/>
                      </a:lnTo>
                      <a:lnTo>
                        <a:pt x="422" y="7"/>
                      </a:lnTo>
                      <a:lnTo>
                        <a:pt x="443" y="10"/>
                      </a:lnTo>
                      <a:lnTo>
                        <a:pt x="462" y="13"/>
                      </a:lnTo>
                      <a:lnTo>
                        <a:pt x="480" y="16"/>
                      </a:lnTo>
                      <a:lnTo>
                        <a:pt x="495" y="20"/>
                      </a:lnTo>
                      <a:lnTo>
                        <a:pt x="508" y="24"/>
                      </a:lnTo>
                      <a:lnTo>
                        <a:pt x="520" y="28"/>
                      </a:lnTo>
                      <a:lnTo>
                        <a:pt x="529" y="32"/>
                      </a:lnTo>
                      <a:lnTo>
                        <a:pt x="536" y="36"/>
                      </a:lnTo>
                      <a:lnTo>
                        <a:pt x="540" y="40"/>
                      </a:lnTo>
                      <a:lnTo>
                        <a:pt x="541" y="45"/>
                      </a:lnTo>
                      <a:lnTo>
                        <a:pt x="540" y="50"/>
                      </a:lnTo>
                      <a:lnTo>
                        <a:pt x="536" y="54"/>
                      </a:lnTo>
                      <a:lnTo>
                        <a:pt x="529" y="58"/>
                      </a:lnTo>
                      <a:lnTo>
                        <a:pt x="520" y="62"/>
                      </a:lnTo>
                      <a:lnTo>
                        <a:pt x="508" y="66"/>
                      </a:lnTo>
                      <a:lnTo>
                        <a:pt x="495" y="70"/>
                      </a:lnTo>
                      <a:lnTo>
                        <a:pt x="480" y="74"/>
                      </a:lnTo>
                      <a:lnTo>
                        <a:pt x="462" y="77"/>
                      </a:lnTo>
                      <a:lnTo>
                        <a:pt x="443" y="80"/>
                      </a:lnTo>
                      <a:lnTo>
                        <a:pt x="422" y="82"/>
                      </a:lnTo>
                      <a:lnTo>
                        <a:pt x="399" y="85"/>
                      </a:lnTo>
                      <a:lnTo>
                        <a:pt x="376" y="86"/>
                      </a:lnTo>
                      <a:lnTo>
                        <a:pt x="351" y="88"/>
                      </a:lnTo>
                      <a:lnTo>
                        <a:pt x="325" y="89"/>
                      </a:lnTo>
                      <a:lnTo>
                        <a:pt x="298" y="90"/>
                      </a:lnTo>
                      <a:lnTo>
                        <a:pt x="271" y="90"/>
                      </a:lnTo>
                      <a:lnTo>
                        <a:pt x="243" y="90"/>
                      </a:lnTo>
                      <a:lnTo>
                        <a:pt x="216" y="89"/>
                      </a:lnTo>
                      <a:lnTo>
                        <a:pt x="190" y="88"/>
                      </a:lnTo>
                      <a:lnTo>
                        <a:pt x="165" y="86"/>
                      </a:lnTo>
                      <a:lnTo>
                        <a:pt x="142" y="85"/>
                      </a:lnTo>
                      <a:lnTo>
                        <a:pt x="119" y="82"/>
                      </a:lnTo>
                      <a:lnTo>
                        <a:pt x="98" y="80"/>
                      </a:lnTo>
                      <a:lnTo>
                        <a:pt x="79" y="77"/>
                      </a:lnTo>
                      <a:lnTo>
                        <a:pt x="61" y="74"/>
                      </a:lnTo>
                      <a:lnTo>
                        <a:pt x="46" y="70"/>
                      </a:lnTo>
                      <a:lnTo>
                        <a:pt x="33" y="66"/>
                      </a:lnTo>
                      <a:lnTo>
                        <a:pt x="21" y="62"/>
                      </a:lnTo>
                      <a:lnTo>
                        <a:pt x="12" y="58"/>
                      </a:lnTo>
                      <a:lnTo>
                        <a:pt x="5" y="54"/>
                      </a:lnTo>
                      <a:lnTo>
                        <a:pt x="1" y="50"/>
                      </a:lnTo>
                      <a:lnTo>
                        <a:pt x="0" y="45"/>
                      </a:lnTo>
                      <a:lnTo>
                        <a:pt x="1" y="40"/>
                      </a:lnTo>
                      <a:lnTo>
                        <a:pt x="5" y="36"/>
                      </a:lnTo>
                      <a:lnTo>
                        <a:pt x="12" y="32"/>
                      </a:lnTo>
                      <a:lnTo>
                        <a:pt x="21" y="28"/>
                      </a:lnTo>
                      <a:lnTo>
                        <a:pt x="33" y="24"/>
                      </a:lnTo>
                      <a:lnTo>
                        <a:pt x="46" y="20"/>
                      </a:lnTo>
                      <a:lnTo>
                        <a:pt x="61" y="16"/>
                      </a:lnTo>
                      <a:lnTo>
                        <a:pt x="79" y="13"/>
                      </a:lnTo>
                      <a:lnTo>
                        <a:pt x="98" y="10"/>
                      </a:lnTo>
                      <a:lnTo>
                        <a:pt x="119" y="7"/>
                      </a:lnTo>
                      <a:lnTo>
                        <a:pt x="142" y="5"/>
                      </a:lnTo>
                      <a:lnTo>
                        <a:pt x="165" y="3"/>
                      </a:lnTo>
                      <a:lnTo>
                        <a:pt x="190" y="2"/>
                      </a:lnTo>
                      <a:lnTo>
                        <a:pt x="216" y="1"/>
                      </a:lnTo>
                      <a:lnTo>
                        <a:pt x="243" y="0"/>
                      </a:lnTo>
                      <a:lnTo>
                        <a:pt x="271" y="0"/>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0" name="Freeform 137">
                  <a:extLst>
                    <a:ext uri="{FF2B5EF4-FFF2-40B4-BE49-F238E27FC236}">
                      <a16:creationId xmlns:a16="http://schemas.microsoft.com/office/drawing/2014/main" id="{AA6E935C-0E33-4454-A45E-684451D74526}"/>
                    </a:ext>
                  </a:extLst>
                </p:cNvPr>
                <p:cNvSpPr>
                  <a:spLocks/>
                </p:cNvSpPr>
                <p:nvPr/>
              </p:nvSpPr>
              <p:spPr bwMode="auto">
                <a:xfrm>
                  <a:off x="573" y="4578"/>
                  <a:ext cx="534" cy="267"/>
                </a:xfrm>
                <a:custGeom>
                  <a:avLst/>
                  <a:gdLst>
                    <a:gd name="T0" fmla="*/ 0 w 534"/>
                    <a:gd name="T1" fmla="*/ 266 h 267"/>
                    <a:gd name="T2" fmla="*/ 267 w 534"/>
                    <a:gd name="T3" fmla="*/ 0 h 267"/>
                    <a:gd name="T4" fmla="*/ 533 w 534"/>
                    <a:gd name="T5" fmla="*/ 266 h 267"/>
                    <a:gd name="T6" fmla="*/ 0 w 534"/>
                    <a:gd name="T7" fmla="*/ 266 h 267"/>
                    <a:gd name="T8" fmla="*/ 0 60000 65536"/>
                    <a:gd name="T9" fmla="*/ 0 60000 65536"/>
                    <a:gd name="T10" fmla="*/ 0 60000 65536"/>
                    <a:gd name="T11" fmla="*/ 0 60000 65536"/>
                    <a:gd name="T12" fmla="*/ 0 w 534"/>
                    <a:gd name="T13" fmla="*/ 0 h 267"/>
                    <a:gd name="T14" fmla="*/ 534 w 534"/>
                    <a:gd name="T15" fmla="*/ 267 h 267"/>
                  </a:gdLst>
                  <a:ahLst/>
                  <a:cxnLst>
                    <a:cxn ang="T8">
                      <a:pos x="T0" y="T1"/>
                    </a:cxn>
                    <a:cxn ang="T9">
                      <a:pos x="T2" y="T3"/>
                    </a:cxn>
                    <a:cxn ang="T10">
                      <a:pos x="T4" y="T5"/>
                    </a:cxn>
                    <a:cxn ang="T11">
                      <a:pos x="T6" y="T7"/>
                    </a:cxn>
                  </a:cxnLst>
                  <a:rect l="T12" t="T13" r="T14" b="T15"/>
                  <a:pathLst>
                    <a:path w="534" h="267">
                      <a:moveTo>
                        <a:pt x="0" y="266"/>
                      </a:moveTo>
                      <a:lnTo>
                        <a:pt x="267" y="0"/>
                      </a:lnTo>
                      <a:lnTo>
                        <a:pt x="533" y="266"/>
                      </a:lnTo>
                      <a:lnTo>
                        <a:pt x="0" y="266"/>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1" name="Freeform 138">
                  <a:extLst>
                    <a:ext uri="{FF2B5EF4-FFF2-40B4-BE49-F238E27FC236}">
                      <a16:creationId xmlns:a16="http://schemas.microsoft.com/office/drawing/2014/main" id="{11582568-B3DD-4EBD-B568-6F183FB683FC}"/>
                    </a:ext>
                  </a:extLst>
                </p:cNvPr>
                <p:cNvSpPr>
                  <a:spLocks/>
                </p:cNvSpPr>
                <p:nvPr/>
              </p:nvSpPr>
              <p:spPr bwMode="auto">
                <a:xfrm>
                  <a:off x="582" y="4578"/>
                  <a:ext cx="263" cy="307"/>
                </a:xfrm>
                <a:custGeom>
                  <a:avLst/>
                  <a:gdLst>
                    <a:gd name="T0" fmla="*/ 0 w 263"/>
                    <a:gd name="T1" fmla="*/ 291 h 307"/>
                    <a:gd name="T2" fmla="*/ 262 w 263"/>
                    <a:gd name="T3" fmla="*/ 0 h 307"/>
                    <a:gd name="T4" fmla="*/ 45 w 263"/>
                    <a:gd name="T5" fmla="*/ 306 h 307"/>
                    <a:gd name="T6" fmla="*/ 0 60000 65536"/>
                    <a:gd name="T7" fmla="*/ 0 60000 65536"/>
                    <a:gd name="T8" fmla="*/ 0 60000 65536"/>
                    <a:gd name="T9" fmla="*/ 0 w 263"/>
                    <a:gd name="T10" fmla="*/ 0 h 307"/>
                    <a:gd name="T11" fmla="*/ 263 w 263"/>
                    <a:gd name="T12" fmla="*/ 307 h 307"/>
                  </a:gdLst>
                  <a:ahLst/>
                  <a:cxnLst>
                    <a:cxn ang="T6">
                      <a:pos x="T0" y="T1"/>
                    </a:cxn>
                    <a:cxn ang="T7">
                      <a:pos x="T2" y="T3"/>
                    </a:cxn>
                    <a:cxn ang="T8">
                      <a:pos x="T4" y="T5"/>
                    </a:cxn>
                  </a:cxnLst>
                  <a:rect l="T9" t="T10" r="T11" b="T12"/>
                  <a:pathLst>
                    <a:path w="263" h="307">
                      <a:moveTo>
                        <a:pt x="0" y="291"/>
                      </a:moveTo>
                      <a:lnTo>
                        <a:pt x="262" y="0"/>
                      </a:lnTo>
                      <a:lnTo>
                        <a:pt x="45" y="306"/>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2" name="Freeform 139">
                  <a:extLst>
                    <a:ext uri="{FF2B5EF4-FFF2-40B4-BE49-F238E27FC236}">
                      <a16:creationId xmlns:a16="http://schemas.microsoft.com/office/drawing/2014/main" id="{F2E0E06C-2CFF-41FE-A44A-1107E62C61F3}"/>
                    </a:ext>
                  </a:extLst>
                </p:cNvPr>
                <p:cNvSpPr>
                  <a:spLocks/>
                </p:cNvSpPr>
                <p:nvPr/>
              </p:nvSpPr>
              <p:spPr bwMode="auto">
                <a:xfrm>
                  <a:off x="678" y="4578"/>
                  <a:ext cx="167" cy="325"/>
                </a:xfrm>
                <a:custGeom>
                  <a:avLst/>
                  <a:gdLst>
                    <a:gd name="T0" fmla="*/ 0 w 167"/>
                    <a:gd name="T1" fmla="*/ 312 h 325"/>
                    <a:gd name="T2" fmla="*/ 166 w 167"/>
                    <a:gd name="T3" fmla="*/ 0 h 325"/>
                    <a:gd name="T4" fmla="*/ 75 w 167"/>
                    <a:gd name="T5" fmla="*/ 324 h 325"/>
                    <a:gd name="T6" fmla="*/ 0 60000 65536"/>
                    <a:gd name="T7" fmla="*/ 0 60000 65536"/>
                    <a:gd name="T8" fmla="*/ 0 60000 65536"/>
                    <a:gd name="T9" fmla="*/ 0 w 167"/>
                    <a:gd name="T10" fmla="*/ 0 h 325"/>
                    <a:gd name="T11" fmla="*/ 167 w 167"/>
                    <a:gd name="T12" fmla="*/ 325 h 325"/>
                  </a:gdLst>
                  <a:ahLst/>
                  <a:cxnLst>
                    <a:cxn ang="T6">
                      <a:pos x="T0" y="T1"/>
                    </a:cxn>
                    <a:cxn ang="T7">
                      <a:pos x="T2" y="T3"/>
                    </a:cxn>
                    <a:cxn ang="T8">
                      <a:pos x="T4" y="T5"/>
                    </a:cxn>
                  </a:cxnLst>
                  <a:rect l="T9" t="T10" r="T11" b="T12"/>
                  <a:pathLst>
                    <a:path w="167" h="325">
                      <a:moveTo>
                        <a:pt x="0" y="312"/>
                      </a:moveTo>
                      <a:lnTo>
                        <a:pt x="166" y="0"/>
                      </a:lnTo>
                      <a:lnTo>
                        <a:pt x="75" y="324"/>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3" name="Freeform 140">
                  <a:extLst>
                    <a:ext uri="{FF2B5EF4-FFF2-40B4-BE49-F238E27FC236}">
                      <a16:creationId xmlns:a16="http://schemas.microsoft.com/office/drawing/2014/main" id="{CD16443F-C99A-45F3-BCF1-44D6A71A29AB}"/>
                    </a:ext>
                  </a:extLst>
                </p:cNvPr>
                <p:cNvSpPr>
                  <a:spLocks/>
                </p:cNvSpPr>
                <p:nvPr/>
              </p:nvSpPr>
              <p:spPr bwMode="auto">
                <a:xfrm>
                  <a:off x="844" y="4578"/>
                  <a:ext cx="91" cy="325"/>
                </a:xfrm>
                <a:custGeom>
                  <a:avLst/>
                  <a:gdLst>
                    <a:gd name="T0" fmla="*/ 0 w 91"/>
                    <a:gd name="T1" fmla="*/ 324 h 325"/>
                    <a:gd name="T2" fmla="*/ 0 w 91"/>
                    <a:gd name="T3" fmla="*/ 0 h 325"/>
                    <a:gd name="T4" fmla="*/ 90 w 91"/>
                    <a:gd name="T5" fmla="*/ 324 h 325"/>
                    <a:gd name="T6" fmla="*/ 0 60000 65536"/>
                    <a:gd name="T7" fmla="*/ 0 60000 65536"/>
                    <a:gd name="T8" fmla="*/ 0 60000 65536"/>
                    <a:gd name="T9" fmla="*/ 0 w 91"/>
                    <a:gd name="T10" fmla="*/ 0 h 325"/>
                    <a:gd name="T11" fmla="*/ 91 w 91"/>
                    <a:gd name="T12" fmla="*/ 325 h 325"/>
                  </a:gdLst>
                  <a:ahLst/>
                  <a:cxnLst>
                    <a:cxn ang="T6">
                      <a:pos x="T0" y="T1"/>
                    </a:cxn>
                    <a:cxn ang="T7">
                      <a:pos x="T2" y="T3"/>
                    </a:cxn>
                    <a:cxn ang="T8">
                      <a:pos x="T4" y="T5"/>
                    </a:cxn>
                  </a:cxnLst>
                  <a:rect l="T9" t="T10" r="T11" b="T12"/>
                  <a:pathLst>
                    <a:path w="91" h="325">
                      <a:moveTo>
                        <a:pt x="0" y="324"/>
                      </a:moveTo>
                      <a:lnTo>
                        <a:pt x="0" y="0"/>
                      </a:lnTo>
                      <a:lnTo>
                        <a:pt x="90" y="324"/>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4" name="Freeform 141">
                  <a:extLst>
                    <a:ext uri="{FF2B5EF4-FFF2-40B4-BE49-F238E27FC236}">
                      <a16:creationId xmlns:a16="http://schemas.microsoft.com/office/drawing/2014/main" id="{E2823878-2BC0-4271-8903-DD9BC3F18EAD}"/>
                    </a:ext>
                  </a:extLst>
                </p:cNvPr>
                <p:cNvSpPr>
                  <a:spLocks/>
                </p:cNvSpPr>
                <p:nvPr/>
              </p:nvSpPr>
              <p:spPr bwMode="auto">
                <a:xfrm>
                  <a:off x="844" y="4578"/>
                  <a:ext cx="247" cy="315"/>
                </a:xfrm>
                <a:custGeom>
                  <a:avLst/>
                  <a:gdLst>
                    <a:gd name="T0" fmla="*/ 165 w 247"/>
                    <a:gd name="T1" fmla="*/ 314 h 315"/>
                    <a:gd name="T2" fmla="*/ 0 w 247"/>
                    <a:gd name="T3" fmla="*/ 0 h 315"/>
                    <a:gd name="T4" fmla="*/ 246 w 247"/>
                    <a:gd name="T5" fmla="*/ 295 h 315"/>
                    <a:gd name="T6" fmla="*/ 0 60000 65536"/>
                    <a:gd name="T7" fmla="*/ 0 60000 65536"/>
                    <a:gd name="T8" fmla="*/ 0 60000 65536"/>
                    <a:gd name="T9" fmla="*/ 0 w 247"/>
                    <a:gd name="T10" fmla="*/ 0 h 315"/>
                    <a:gd name="T11" fmla="*/ 247 w 247"/>
                    <a:gd name="T12" fmla="*/ 315 h 315"/>
                  </a:gdLst>
                  <a:ahLst/>
                  <a:cxnLst>
                    <a:cxn ang="T6">
                      <a:pos x="T0" y="T1"/>
                    </a:cxn>
                    <a:cxn ang="T7">
                      <a:pos x="T2" y="T3"/>
                    </a:cxn>
                    <a:cxn ang="T8">
                      <a:pos x="T4" y="T5"/>
                    </a:cxn>
                  </a:cxnLst>
                  <a:rect l="T9" t="T10" r="T11" b="T12"/>
                  <a:pathLst>
                    <a:path w="247" h="315">
                      <a:moveTo>
                        <a:pt x="165" y="314"/>
                      </a:moveTo>
                      <a:lnTo>
                        <a:pt x="0" y="0"/>
                      </a:lnTo>
                      <a:lnTo>
                        <a:pt x="246" y="295"/>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5" name="Freeform 142">
                  <a:extLst>
                    <a:ext uri="{FF2B5EF4-FFF2-40B4-BE49-F238E27FC236}">
                      <a16:creationId xmlns:a16="http://schemas.microsoft.com/office/drawing/2014/main" id="{847E5D86-EC89-46E4-B627-D236912896EF}"/>
                    </a:ext>
                  </a:extLst>
                </p:cNvPr>
                <p:cNvSpPr>
                  <a:spLocks/>
                </p:cNvSpPr>
                <p:nvPr/>
              </p:nvSpPr>
              <p:spPr bwMode="auto">
                <a:xfrm>
                  <a:off x="662" y="5037"/>
                  <a:ext cx="66" cy="145"/>
                </a:xfrm>
                <a:custGeom>
                  <a:avLst/>
                  <a:gdLst>
                    <a:gd name="T0" fmla="*/ 1 w 66"/>
                    <a:gd name="T1" fmla="*/ 20 h 145"/>
                    <a:gd name="T2" fmla="*/ 4 w 66"/>
                    <a:gd name="T3" fmla="*/ 10 h 145"/>
                    <a:gd name="T4" fmla="*/ 11 w 66"/>
                    <a:gd name="T5" fmla="*/ 5 h 145"/>
                    <a:gd name="T6" fmla="*/ 21 w 66"/>
                    <a:gd name="T7" fmla="*/ 1 h 145"/>
                    <a:gd name="T8" fmla="*/ 33 w 66"/>
                    <a:gd name="T9" fmla="*/ 0 h 145"/>
                    <a:gd name="T10" fmla="*/ 45 w 66"/>
                    <a:gd name="T11" fmla="*/ 2 h 145"/>
                    <a:gd name="T12" fmla="*/ 54 w 66"/>
                    <a:gd name="T13" fmla="*/ 6 h 145"/>
                    <a:gd name="T14" fmla="*/ 62 w 66"/>
                    <a:gd name="T15" fmla="*/ 11 h 145"/>
                    <a:gd name="T16" fmla="*/ 65 w 66"/>
                    <a:gd name="T17" fmla="*/ 20 h 145"/>
                    <a:gd name="T18" fmla="*/ 65 w 66"/>
                    <a:gd name="T19" fmla="*/ 144 h 145"/>
                    <a:gd name="T20" fmla="*/ 0 w 66"/>
                    <a:gd name="T21" fmla="*/ 131 h 145"/>
                    <a:gd name="T22" fmla="*/ 0 w 66"/>
                    <a:gd name="T23" fmla="*/ 124 h 145"/>
                    <a:gd name="T24" fmla="*/ 0 w 66"/>
                    <a:gd name="T25" fmla="*/ 117 h 145"/>
                    <a:gd name="T26" fmla="*/ 0 w 66"/>
                    <a:gd name="T27" fmla="*/ 110 h 145"/>
                    <a:gd name="T28" fmla="*/ 0 w 66"/>
                    <a:gd name="T29" fmla="*/ 103 h 145"/>
                    <a:gd name="T30" fmla="*/ 0 w 66"/>
                    <a:gd name="T31" fmla="*/ 96 h 145"/>
                    <a:gd name="T32" fmla="*/ 0 w 66"/>
                    <a:gd name="T33" fmla="*/ 89 h 145"/>
                    <a:gd name="T34" fmla="*/ 0 w 66"/>
                    <a:gd name="T35" fmla="*/ 82 h 145"/>
                    <a:gd name="T36" fmla="*/ 1 w 66"/>
                    <a:gd name="T37" fmla="*/ 76 h 145"/>
                    <a:gd name="T38" fmla="*/ 1 w 66"/>
                    <a:gd name="T39" fmla="*/ 68 h 145"/>
                    <a:gd name="T40" fmla="*/ 1 w 66"/>
                    <a:gd name="T41" fmla="*/ 62 h 145"/>
                    <a:gd name="T42" fmla="*/ 1 w 66"/>
                    <a:gd name="T43" fmla="*/ 55 h 145"/>
                    <a:gd name="T44" fmla="*/ 1 w 66"/>
                    <a:gd name="T45" fmla="*/ 47 h 145"/>
                    <a:gd name="T46" fmla="*/ 1 w 66"/>
                    <a:gd name="T47" fmla="*/ 41 h 145"/>
                    <a:gd name="T48" fmla="*/ 1 w 66"/>
                    <a:gd name="T49" fmla="*/ 33 h 145"/>
                    <a:gd name="T50" fmla="*/ 1 w 66"/>
                    <a:gd name="T51" fmla="*/ 27 h 145"/>
                    <a:gd name="T52" fmla="*/ 1 w 66"/>
                    <a:gd name="T53" fmla="*/ 20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145"/>
                    <a:gd name="T83" fmla="*/ 66 w 66"/>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145">
                      <a:moveTo>
                        <a:pt x="1" y="20"/>
                      </a:moveTo>
                      <a:lnTo>
                        <a:pt x="4" y="10"/>
                      </a:lnTo>
                      <a:lnTo>
                        <a:pt x="11" y="5"/>
                      </a:lnTo>
                      <a:lnTo>
                        <a:pt x="21" y="1"/>
                      </a:lnTo>
                      <a:lnTo>
                        <a:pt x="33" y="0"/>
                      </a:lnTo>
                      <a:lnTo>
                        <a:pt x="45" y="2"/>
                      </a:lnTo>
                      <a:lnTo>
                        <a:pt x="54" y="6"/>
                      </a:lnTo>
                      <a:lnTo>
                        <a:pt x="62" y="11"/>
                      </a:lnTo>
                      <a:lnTo>
                        <a:pt x="65" y="20"/>
                      </a:lnTo>
                      <a:lnTo>
                        <a:pt x="65" y="144"/>
                      </a:lnTo>
                      <a:lnTo>
                        <a:pt x="0" y="131"/>
                      </a:lnTo>
                      <a:lnTo>
                        <a:pt x="0" y="124"/>
                      </a:lnTo>
                      <a:lnTo>
                        <a:pt x="0" y="117"/>
                      </a:lnTo>
                      <a:lnTo>
                        <a:pt x="0" y="110"/>
                      </a:lnTo>
                      <a:lnTo>
                        <a:pt x="0" y="103"/>
                      </a:lnTo>
                      <a:lnTo>
                        <a:pt x="0" y="96"/>
                      </a:lnTo>
                      <a:lnTo>
                        <a:pt x="0" y="89"/>
                      </a:lnTo>
                      <a:lnTo>
                        <a:pt x="0" y="82"/>
                      </a:lnTo>
                      <a:lnTo>
                        <a:pt x="1" y="76"/>
                      </a:lnTo>
                      <a:lnTo>
                        <a:pt x="1" y="68"/>
                      </a:lnTo>
                      <a:lnTo>
                        <a:pt x="1" y="62"/>
                      </a:lnTo>
                      <a:lnTo>
                        <a:pt x="1" y="55"/>
                      </a:lnTo>
                      <a:lnTo>
                        <a:pt x="1" y="47"/>
                      </a:lnTo>
                      <a:lnTo>
                        <a:pt x="1" y="41"/>
                      </a:lnTo>
                      <a:lnTo>
                        <a:pt x="1" y="33"/>
                      </a:lnTo>
                      <a:lnTo>
                        <a:pt x="1" y="27"/>
                      </a:lnTo>
                      <a:lnTo>
                        <a:pt x="1" y="2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66" name="Freeform 143">
                  <a:extLst>
                    <a:ext uri="{FF2B5EF4-FFF2-40B4-BE49-F238E27FC236}">
                      <a16:creationId xmlns:a16="http://schemas.microsoft.com/office/drawing/2014/main" id="{F5DFAD68-C04D-4DFA-9D6C-39F604C01A26}"/>
                    </a:ext>
                  </a:extLst>
                </p:cNvPr>
                <p:cNvSpPr>
                  <a:spLocks/>
                </p:cNvSpPr>
                <p:nvPr/>
              </p:nvSpPr>
              <p:spPr bwMode="auto">
                <a:xfrm>
                  <a:off x="662" y="5037"/>
                  <a:ext cx="74" cy="153"/>
                </a:xfrm>
                <a:custGeom>
                  <a:avLst/>
                  <a:gdLst>
                    <a:gd name="T0" fmla="*/ 1 w 74"/>
                    <a:gd name="T1" fmla="*/ 21 h 153"/>
                    <a:gd name="T2" fmla="*/ 1 w 74"/>
                    <a:gd name="T3" fmla="*/ 21 h 153"/>
                    <a:gd name="T4" fmla="*/ 4 w 74"/>
                    <a:gd name="T5" fmla="*/ 11 h 153"/>
                    <a:gd name="T6" fmla="*/ 12 w 74"/>
                    <a:gd name="T7" fmla="*/ 5 h 153"/>
                    <a:gd name="T8" fmla="*/ 24 w 74"/>
                    <a:gd name="T9" fmla="*/ 1 h 153"/>
                    <a:gd name="T10" fmla="*/ 37 w 74"/>
                    <a:gd name="T11" fmla="*/ 0 h 153"/>
                    <a:gd name="T12" fmla="*/ 50 w 74"/>
                    <a:gd name="T13" fmla="*/ 2 h 153"/>
                    <a:gd name="T14" fmla="*/ 61 w 74"/>
                    <a:gd name="T15" fmla="*/ 6 h 153"/>
                    <a:gd name="T16" fmla="*/ 70 w 74"/>
                    <a:gd name="T17" fmla="*/ 12 h 153"/>
                    <a:gd name="T18" fmla="*/ 73 w 74"/>
                    <a:gd name="T19" fmla="*/ 21 h 153"/>
                    <a:gd name="T20" fmla="*/ 73 w 74"/>
                    <a:gd name="T21" fmla="*/ 152 h 153"/>
                    <a:gd name="T22" fmla="*/ 0 w 74"/>
                    <a:gd name="T23" fmla="*/ 138 h 153"/>
                    <a:gd name="T24" fmla="*/ 0 w 74"/>
                    <a:gd name="T25" fmla="*/ 131 h 153"/>
                    <a:gd name="T26" fmla="*/ 0 w 74"/>
                    <a:gd name="T27" fmla="*/ 123 h 153"/>
                    <a:gd name="T28" fmla="*/ 0 w 74"/>
                    <a:gd name="T29" fmla="*/ 116 h 153"/>
                    <a:gd name="T30" fmla="*/ 0 w 74"/>
                    <a:gd name="T31" fmla="*/ 109 h 153"/>
                    <a:gd name="T32" fmla="*/ 0 w 74"/>
                    <a:gd name="T33" fmla="*/ 101 h 153"/>
                    <a:gd name="T34" fmla="*/ 0 w 74"/>
                    <a:gd name="T35" fmla="*/ 94 h 153"/>
                    <a:gd name="T36" fmla="*/ 0 w 74"/>
                    <a:gd name="T37" fmla="*/ 87 h 153"/>
                    <a:gd name="T38" fmla="*/ 1 w 74"/>
                    <a:gd name="T39" fmla="*/ 80 h 153"/>
                    <a:gd name="T40" fmla="*/ 1 w 74"/>
                    <a:gd name="T41" fmla="*/ 72 h 153"/>
                    <a:gd name="T42" fmla="*/ 1 w 74"/>
                    <a:gd name="T43" fmla="*/ 65 h 153"/>
                    <a:gd name="T44" fmla="*/ 1 w 74"/>
                    <a:gd name="T45" fmla="*/ 58 h 153"/>
                    <a:gd name="T46" fmla="*/ 1 w 74"/>
                    <a:gd name="T47" fmla="*/ 50 h 153"/>
                    <a:gd name="T48" fmla="*/ 1 w 74"/>
                    <a:gd name="T49" fmla="*/ 43 h 153"/>
                    <a:gd name="T50" fmla="*/ 1 w 74"/>
                    <a:gd name="T51" fmla="*/ 35 h 153"/>
                    <a:gd name="T52" fmla="*/ 1 w 74"/>
                    <a:gd name="T53" fmla="*/ 28 h 153"/>
                    <a:gd name="T54" fmla="*/ 1 w 74"/>
                    <a:gd name="T55" fmla="*/ 21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153"/>
                    <a:gd name="T86" fmla="*/ 74 w 74"/>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153">
                      <a:moveTo>
                        <a:pt x="1" y="21"/>
                      </a:moveTo>
                      <a:lnTo>
                        <a:pt x="1" y="21"/>
                      </a:lnTo>
                      <a:lnTo>
                        <a:pt x="4" y="11"/>
                      </a:lnTo>
                      <a:lnTo>
                        <a:pt x="12" y="5"/>
                      </a:lnTo>
                      <a:lnTo>
                        <a:pt x="24" y="1"/>
                      </a:lnTo>
                      <a:lnTo>
                        <a:pt x="37" y="0"/>
                      </a:lnTo>
                      <a:lnTo>
                        <a:pt x="50" y="2"/>
                      </a:lnTo>
                      <a:lnTo>
                        <a:pt x="61" y="6"/>
                      </a:lnTo>
                      <a:lnTo>
                        <a:pt x="70" y="12"/>
                      </a:lnTo>
                      <a:lnTo>
                        <a:pt x="73" y="21"/>
                      </a:lnTo>
                      <a:lnTo>
                        <a:pt x="73" y="152"/>
                      </a:lnTo>
                      <a:lnTo>
                        <a:pt x="0" y="138"/>
                      </a:lnTo>
                      <a:lnTo>
                        <a:pt x="0" y="131"/>
                      </a:lnTo>
                      <a:lnTo>
                        <a:pt x="0" y="123"/>
                      </a:lnTo>
                      <a:lnTo>
                        <a:pt x="0" y="116"/>
                      </a:lnTo>
                      <a:lnTo>
                        <a:pt x="0" y="109"/>
                      </a:lnTo>
                      <a:lnTo>
                        <a:pt x="0" y="101"/>
                      </a:lnTo>
                      <a:lnTo>
                        <a:pt x="0" y="94"/>
                      </a:lnTo>
                      <a:lnTo>
                        <a:pt x="0" y="87"/>
                      </a:lnTo>
                      <a:lnTo>
                        <a:pt x="1" y="80"/>
                      </a:lnTo>
                      <a:lnTo>
                        <a:pt x="1" y="72"/>
                      </a:lnTo>
                      <a:lnTo>
                        <a:pt x="1" y="65"/>
                      </a:lnTo>
                      <a:lnTo>
                        <a:pt x="1" y="58"/>
                      </a:lnTo>
                      <a:lnTo>
                        <a:pt x="1" y="50"/>
                      </a:lnTo>
                      <a:lnTo>
                        <a:pt x="1" y="43"/>
                      </a:lnTo>
                      <a:lnTo>
                        <a:pt x="1" y="35"/>
                      </a:lnTo>
                      <a:lnTo>
                        <a:pt x="1" y="28"/>
                      </a:lnTo>
                      <a:lnTo>
                        <a:pt x="1" y="21"/>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250" name="Rectangle 144">
                <a:extLst>
                  <a:ext uri="{FF2B5EF4-FFF2-40B4-BE49-F238E27FC236}">
                    <a16:creationId xmlns:a16="http://schemas.microsoft.com/office/drawing/2014/main" id="{C1080044-F888-4B97-813A-5493FB1E89B5}"/>
                  </a:ext>
                </a:extLst>
              </p:cNvPr>
              <p:cNvSpPr>
                <a:spLocks noChangeArrowheads="1"/>
              </p:cNvSpPr>
              <p:nvPr/>
            </p:nvSpPr>
            <p:spPr bwMode="auto">
              <a:xfrm>
                <a:off x="245" y="3291"/>
                <a:ext cx="184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Arial" panose="020B0604020202020204" pitchFamily="34" charset="0"/>
                  </a:rPr>
                  <a:t>Non-Christians Within 	“Reach” </a:t>
                </a:r>
                <a:endParaRPr lang="en-US" altLang="en-US" sz="2000">
                  <a:latin typeface="Arial" panose="020B0604020202020204" pitchFamily="34" charset="0"/>
                </a:endParaRPr>
              </a:p>
            </p:txBody>
          </p:sp>
          <p:sp>
            <p:nvSpPr>
              <p:cNvPr id="8251" name="Text Box 145">
                <a:extLst>
                  <a:ext uri="{FF2B5EF4-FFF2-40B4-BE49-F238E27FC236}">
                    <a16:creationId xmlns:a16="http://schemas.microsoft.com/office/drawing/2014/main" id="{21901768-64CF-4FDB-B803-557D78B7C3DE}"/>
                  </a:ext>
                </a:extLst>
              </p:cNvPr>
              <p:cNvSpPr txBox="1">
                <a:spLocks noChangeArrowheads="1"/>
              </p:cNvSpPr>
              <p:nvPr/>
            </p:nvSpPr>
            <p:spPr bwMode="auto">
              <a:xfrm>
                <a:off x="884" y="4002"/>
                <a:ext cx="57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FF0000"/>
                    </a:solidFill>
                  </a:rPr>
                  <a:t>30%</a:t>
                </a:r>
                <a:endParaRPr lang="en-US" altLang="en-US" sz="2000"/>
              </a:p>
            </p:txBody>
          </p:sp>
        </p:grpSp>
        <p:grpSp>
          <p:nvGrpSpPr>
            <p:cNvPr id="8208" name="Group 195">
              <a:extLst>
                <a:ext uri="{FF2B5EF4-FFF2-40B4-BE49-F238E27FC236}">
                  <a16:creationId xmlns:a16="http://schemas.microsoft.com/office/drawing/2014/main" id="{C4291396-329C-4B16-B8F8-AD0DF9997AC9}"/>
                </a:ext>
              </a:extLst>
            </p:cNvPr>
            <p:cNvGrpSpPr>
              <a:grpSpLocks/>
            </p:cNvGrpSpPr>
            <p:nvPr/>
          </p:nvGrpSpPr>
          <p:grpSpPr bwMode="auto">
            <a:xfrm>
              <a:off x="184" y="2519"/>
              <a:ext cx="1636" cy="865"/>
              <a:chOff x="184" y="2519"/>
              <a:chExt cx="1636" cy="865"/>
            </a:xfrm>
          </p:grpSpPr>
          <p:grpSp>
            <p:nvGrpSpPr>
              <p:cNvPr id="8231" name="Group 147">
                <a:extLst>
                  <a:ext uri="{FF2B5EF4-FFF2-40B4-BE49-F238E27FC236}">
                    <a16:creationId xmlns:a16="http://schemas.microsoft.com/office/drawing/2014/main" id="{8856E7B8-B92E-4D30-875E-60E0214A092E}"/>
                  </a:ext>
                </a:extLst>
              </p:cNvPr>
              <p:cNvGrpSpPr>
                <a:grpSpLocks/>
              </p:cNvGrpSpPr>
              <p:nvPr/>
            </p:nvGrpSpPr>
            <p:grpSpPr bwMode="auto">
              <a:xfrm>
                <a:off x="597" y="2749"/>
                <a:ext cx="542" cy="611"/>
                <a:chOff x="430" y="3093"/>
                <a:chExt cx="542" cy="611"/>
              </a:xfrm>
            </p:grpSpPr>
            <p:sp>
              <p:nvSpPr>
                <p:cNvPr id="8234" name="Freeform 148">
                  <a:extLst>
                    <a:ext uri="{FF2B5EF4-FFF2-40B4-BE49-F238E27FC236}">
                      <a16:creationId xmlns:a16="http://schemas.microsoft.com/office/drawing/2014/main" id="{05D38E8F-2F5D-49D1-80A8-10F568D437FD}"/>
                    </a:ext>
                  </a:extLst>
                </p:cNvPr>
                <p:cNvSpPr>
                  <a:spLocks/>
                </p:cNvSpPr>
                <p:nvPr/>
              </p:nvSpPr>
              <p:spPr bwMode="auto">
                <a:xfrm>
                  <a:off x="448" y="3596"/>
                  <a:ext cx="497" cy="101"/>
                </a:xfrm>
                <a:custGeom>
                  <a:avLst/>
                  <a:gdLst>
                    <a:gd name="T0" fmla="*/ 274 w 497"/>
                    <a:gd name="T1" fmla="*/ 100 h 101"/>
                    <a:gd name="T2" fmla="*/ 322 w 497"/>
                    <a:gd name="T3" fmla="*/ 98 h 101"/>
                    <a:gd name="T4" fmla="*/ 366 w 497"/>
                    <a:gd name="T5" fmla="*/ 94 h 101"/>
                    <a:gd name="T6" fmla="*/ 405 w 497"/>
                    <a:gd name="T7" fmla="*/ 89 h 101"/>
                    <a:gd name="T8" fmla="*/ 440 w 497"/>
                    <a:gd name="T9" fmla="*/ 82 h 101"/>
                    <a:gd name="T10" fmla="*/ 466 w 497"/>
                    <a:gd name="T11" fmla="*/ 74 h 101"/>
                    <a:gd name="T12" fmla="*/ 485 w 497"/>
                    <a:gd name="T13" fmla="*/ 65 h 101"/>
                    <a:gd name="T14" fmla="*/ 495 w 497"/>
                    <a:gd name="T15" fmla="*/ 55 h 101"/>
                    <a:gd name="T16" fmla="*/ 495 w 497"/>
                    <a:gd name="T17" fmla="*/ 44 h 101"/>
                    <a:gd name="T18" fmla="*/ 485 w 497"/>
                    <a:gd name="T19" fmla="*/ 34 h 101"/>
                    <a:gd name="T20" fmla="*/ 466 w 497"/>
                    <a:gd name="T21" fmla="*/ 26 h 101"/>
                    <a:gd name="T22" fmla="*/ 440 w 497"/>
                    <a:gd name="T23" fmla="*/ 19 h 101"/>
                    <a:gd name="T24" fmla="*/ 405 w 497"/>
                    <a:gd name="T25" fmla="*/ 11 h 101"/>
                    <a:gd name="T26" fmla="*/ 366 w 497"/>
                    <a:gd name="T27" fmla="*/ 6 h 101"/>
                    <a:gd name="T28" fmla="*/ 322 w 497"/>
                    <a:gd name="T29" fmla="*/ 2 h 101"/>
                    <a:gd name="T30" fmla="*/ 274 w 497"/>
                    <a:gd name="T31" fmla="*/ 0 h 101"/>
                    <a:gd name="T32" fmla="*/ 222 w 497"/>
                    <a:gd name="T33" fmla="*/ 0 h 101"/>
                    <a:gd name="T34" fmla="*/ 174 w 497"/>
                    <a:gd name="T35" fmla="*/ 2 h 101"/>
                    <a:gd name="T36" fmla="*/ 130 w 497"/>
                    <a:gd name="T37" fmla="*/ 6 h 101"/>
                    <a:gd name="T38" fmla="*/ 90 w 497"/>
                    <a:gd name="T39" fmla="*/ 11 h 101"/>
                    <a:gd name="T40" fmla="*/ 56 w 497"/>
                    <a:gd name="T41" fmla="*/ 19 h 101"/>
                    <a:gd name="T42" fmla="*/ 30 w 497"/>
                    <a:gd name="T43" fmla="*/ 26 h 101"/>
                    <a:gd name="T44" fmla="*/ 11 w 497"/>
                    <a:gd name="T45" fmla="*/ 34 h 101"/>
                    <a:gd name="T46" fmla="*/ 1 w 497"/>
                    <a:gd name="T47" fmla="*/ 44 h 101"/>
                    <a:gd name="T48" fmla="*/ 1 w 497"/>
                    <a:gd name="T49" fmla="*/ 55 h 101"/>
                    <a:gd name="T50" fmla="*/ 11 w 497"/>
                    <a:gd name="T51" fmla="*/ 65 h 101"/>
                    <a:gd name="T52" fmla="*/ 30 w 497"/>
                    <a:gd name="T53" fmla="*/ 74 h 101"/>
                    <a:gd name="T54" fmla="*/ 56 w 497"/>
                    <a:gd name="T55" fmla="*/ 82 h 101"/>
                    <a:gd name="T56" fmla="*/ 90 w 497"/>
                    <a:gd name="T57" fmla="*/ 89 h 101"/>
                    <a:gd name="T58" fmla="*/ 130 w 497"/>
                    <a:gd name="T59" fmla="*/ 94 h 101"/>
                    <a:gd name="T60" fmla="*/ 174 w 497"/>
                    <a:gd name="T61" fmla="*/ 98 h 101"/>
                    <a:gd name="T62" fmla="*/ 222 w 497"/>
                    <a:gd name="T63" fmla="*/ 10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101"/>
                    <a:gd name="T98" fmla="*/ 497 w 497"/>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101">
                      <a:moveTo>
                        <a:pt x="248" y="100"/>
                      </a:moveTo>
                      <a:lnTo>
                        <a:pt x="274" y="100"/>
                      </a:lnTo>
                      <a:lnTo>
                        <a:pt x="298" y="99"/>
                      </a:lnTo>
                      <a:lnTo>
                        <a:pt x="322" y="98"/>
                      </a:lnTo>
                      <a:lnTo>
                        <a:pt x="344" y="96"/>
                      </a:lnTo>
                      <a:lnTo>
                        <a:pt x="366" y="94"/>
                      </a:lnTo>
                      <a:lnTo>
                        <a:pt x="387" y="92"/>
                      </a:lnTo>
                      <a:lnTo>
                        <a:pt x="405" y="89"/>
                      </a:lnTo>
                      <a:lnTo>
                        <a:pt x="423" y="85"/>
                      </a:lnTo>
                      <a:lnTo>
                        <a:pt x="440" y="82"/>
                      </a:lnTo>
                      <a:lnTo>
                        <a:pt x="454" y="78"/>
                      </a:lnTo>
                      <a:lnTo>
                        <a:pt x="466" y="74"/>
                      </a:lnTo>
                      <a:lnTo>
                        <a:pt x="477" y="69"/>
                      </a:lnTo>
                      <a:lnTo>
                        <a:pt x="485" y="65"/>
                      </a:lnTo>
                      <a:lnTo>
                        <a:pt x="491" y="60"/>
                      </a:lnTo>
                      <a:lnTo>
                        <a:pt x="495" y="55"/>
                      </a:lnTo>
                      <a:lnTo>
                        <a:pt x="496" y="50"/>
                      </a:lnTo>
                      <a:lnTo>
                        <a:pt x="495" y="44"/>
                      </a:lnTo>
                      <a:lnTo>
                        <a:pt x="491" y="40"/>
                      </a:lnTo>
                      <a:lnTo>
                        <a:pt x="485" y="34"/>
                      </a:lnTo>
                      <a:lnTo>
                        <a:pt x="477" y="31"/>
                      </a:lnTo>
                      <a:lnTo>
                        <a:pt x="466" y="26"/>
                      </a:lnTo>
                      <a:lnTo>
                        <a:pt x="454" y="22"/>
                      </a:lnTo>
                      <a:lnTo>
                        <a:pt x="440" y="19"/>
                      </a:lnTo>
                      <a:lnTo>
                        <a:pt x="423" y="14"/>
                      </a:lnTo>
                      <a:lnTo>
                        <a:pt x="405" y="11"/>
                      </a:lnTo>
                      <a:lnTo>
                        <a:pt x="387" y="8"/>
                      </a:lnTo>
                      <a:lnTo>
                        <a:pt x="366" y="6"/>
                      </a:lnTo>
                      <a:lnTo>
                        <a:pt x="344" y="4"/>
                      </a:lnTo>
                      <a:lnTo>
                        <a:pt x="322" y="2"/>
                      </a:lnTo>
                      <a:lnTo>
                        <a:pt x="298" y="1"/>
                      </a:lnTo>
                      <a:lnTo>
                        <a:pt x="274" y="0"/>
                      </a:lnTo>
                      <a:lnTo>
                        <a:pt x="248" y="0"/>
                      </a:lnTo>
                      <a:lnTo>
                        <a:pt x="222" y="0"/>
                      </a:lnTo>
                      <a:lnTo>
                        <a:pt x="198" y="1"/>
                      </a:lnTo>
                      <a:lnTo>
                        <a:pt x="174" y="2"/>
                      </a:lnTo>
                      <a:lnTo>
                        <a:pt x="152" y="4"/>
                      </a:lnTo>
                      <a:lnTo>
                        <a:pt x="130" y="6"/>
                      </a:lnTo>
                      <a:lnTo>
                        <a:pt x="109" y="8"/>
                      </a:lnTo>
                      <a:lnTo>
                        <a:pt x="90" y="11"/>
                      </a:lnTo>
                      <a:lnTo>
                        <a:pt x="72" y="14"/>
                      </a:lnTo>
                      <a:lnTo>
                        <a:pt x="56" y="19"/>
                      </a:lnTo>
                      <a:lnTo>
                        <a:pt x="42" y="22"/>
                      </a:lnTo>
                      <a:lnTo>
                        <a:pt x="30" y="26"/>
                      </a:lnTo>
                      <a:lnTo>
                        <a:pt x="19" y="31"/>
                      </a:lnTo>
                      <a:lnTo>
                        <a:pt x="11" y="34"/>
                      </a:lnTo>
                      <a:lnTo>
                        <a:pt x="5" y="40"/>
                      </a:lnTo>
                      <a:lnTo>
                        <a:pt x="1" y="44"/>
                      </a:lnTo>
                      <a:lnTo>
                        <a:pt x="0" y="50"/>
                      </a:lnTo>
                      <a:lnTo>
                        <a:pt x="1" y="55"/>
                      </a:lnTo>
                      <a:lnTo>
                        <a:pt x="5" y="60"/>
                      </a:lnTo>
                      <a:lnTo>
                        <a:pt x="11" y="65"/>
                      </a:lnTo>
                      <a:lnTo>
                        <a:pt x="19" y="69"/>
                      </a:lnTo>
                      <a:lnTo>
                        <a:pt x="30" y="74"/>
                      </a:lnTo>
                      <a:lnTo>
                        <a:pt x="42" y="78"/>
                      </a:lnTo>
                      <a:lnTo>
                        <a:pt x="56" y="82"/>
                      </a:lnTo>
                      <a:lnTo>
                        <a:pt x="72" y="85"/>
                      </a:lnTo>
                      <a:lnTo>
                        <a:pt x="90" y="89"/>
                      </a:lnTo>
                      <a:lnTo>
                        <a:pt x="109" y="92"/>
                      </a:lnTo>
                      <a:lnTo>
                        <a:pt x="130" y="94"/>
                      </a:lnTo>
                      <a:lnTo>
                        <a:pt x="152" y="96"/>
                      </a:lnTo>
                      <a:lnTo>
                        <a:pt x="174" y="98"/>
                      </a:lnTo>
                      <a:lnTo>
                        <a:pt x="198" y="99"/>
                      </a:lnTo>
                      <a:lnTo>
                        <a:pt x="222" y="100"/>
                      </a:lnTo>
                      <a:lnTo>
                        <a:pt x="248" y="10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35" name="Freeform 149">
                  <a:extLst>
                    <a:ext uri="{FF2B5EF4-FFF2-40B4-BE49-F238E27FC236}">
                      <a16:creationId xmlns:a16="http://schemas.microsoft.com/office/drawing/2014/main" id="{FCBBA1A8-CA84-433B-B320-3C75F83C4448}"/>
                    </a:ext>
                  </a:extLst>
                </p:cNvPr>
                <p:cNvSpPr>
                  <a:spLocks/>
                </p:cNvSpPr>
                <p:nvPr/>
              </p:nvSpPr>
              <p:spPr bwMode="auto">
                <a:xfrm>
                  <a:off x="700" y="3650"/>
                  <a:ext cx="248" cy="50"/>
                </a:xfrm>
                <a:custGeom>
                  <a:avLst/>
                  <a:gdLst>
                    <a:gd name="T0" fmla="*/ 241 w 248"/>
                    <a:gd name="T1" fmla="*/ 0 h 50"/>
                    <a:gd name="T2" fmla="*/ 241 w 248"/>
                    <a:gd name="T3" fmla="*/ 0 h 50"/>
                    <a:gd name="T4" fmla="*/ 240 w 248"/>
                    <a:gd name="T5" fmla="*/ 3 h 50"/>
                    <a:gd name="T6" fmla="*/ 237 w 248"/>
                    <a:gd name="T7" fmla="*/ 7 h 50"/>
                    <a:gd name="T8" fmla="*/ 232 w 248"/>
                    <a:gd name="T9" fmla="*/ 11 h 50"/>
                    <a:gd name="T10" fmla="*/ 224 w 248"/>
                    <a:gd name="T11" fmla="*/ 16 h 50"/>
                    <a:gd name="T12" fmla="*/ 214 w 248"/>
                    <a:gd name="T13" fmla="*/ 20 h 50"/>
                    <a:gd name="T14" fmla="*/ 201 w 248"/>
                    <a:gd name="T15" fmla="*/ 23 h 50"/>
                    <a:gd name="T16" fmla="*/ 188 w 248"/>
                    <a:gd name="T17" fmla="*/ 28 h 50"/>
                    <a:gd name="T18" fmla="*/ 172 w 248"/>
                    <a:gd name="T19" fmla="*/ 30 h 50"/>
                    <a:gd name="T20" fmla="*/ 155 w 248"/>
                    <a:gd name="T21" fmla="*/ 34 h 50"/>
                    <a:gd name="T22" fmla="*/ 136 w 248"/>
                    <a:gd name="T23" fmla="*/ 36 h 50"/>
                    <a:gd name="T24" fmla="*/ 115 w 248"/>
                    <a:gd name="T25" fmla="*/ 39 h 50"/>
                    <a:gd name="T26" fmla="*/ 95 w 248"/>
                    <a:gd name="T27" fmla="*/ 40 h 50"/>
                    <a:gd name="T28" fmla="*/ 73 w 248"/>
                    <a:gd name="T29" fmla="*/ 42 h 50"/>
                    <a:gd name="T30" fmla="*/ 49 w 248"/>
                    <a:gd name="T31" fmla="*/ 43 h 50"/>
                    <a:gd name="T32" fmla="*/ 25 w 248"/>
                    <a:gd name="T33" fmla="*/ 44 h 50"/>
                    <a:gd name="T34" fmla="*/ 0 w 248"/>
                    <a:gd name="T35" fmla="*/ 44 h 50"/>
                    <a:gd name="T36" fmla="*/ 0 w 248"/>
                    <a:gd name="T37" fmla="*/ 49 h 50"/>
                    <a:gd name="T38" fmla="*/ 25 w 248"/>
                    <a:gd name="T39" fmla="*/ 49 h 50"/>
                    <a:gd name="T40" fmla="*/ 49 w 248"/>
                    <a:gd name="T41" fmla="*/ 48 h 50"/>
                    <a:gd name="T42" fmla="*/ 73 w 248"/>
                    <a:gd name="T43" fmla="*/ 47 h 50"/>
                    <a:gd name="T44" fmla="*/ 95 w 248"/>
                    <a:gd name="T45" fmla="*/ 46 h 50"/>
                    <a:gd name="T46" fmla="*/ 117 w 248"/>
                    <a:gd name="T47" fmla="*/ 44 h 50"/>
                    <a:gd name="T48" fmla="*/ 137 w 248"/>
                    <a:gd name="T49" fmla="*/ 41 h 50"/>
                    <a:gd name="T50" fmla="*/ 156 w 248"/>
                    <a:gd name="T51" fmla="*/ 39 h 50"/>
                    <a:gd name="T52" fmla="*/ 173 w 248"/>
                    <a:gd name="T53" fmla="*/ 35 h 50"/>
                    <a:gd name="T54" fmla="*/ 189 w 248"/>
                    <a:gd name="T55" fmla="*/ 33 h 50"/>
                    <a:gd name="T56" fmla="*/ 203 w 248"/>
                    <a:gd name="T57" fmla="*/ 28 h 50"/>
                    <a:gd name="T58" fmla="*/ 216 w 248"/>
                    <a:gd name="T59" fmla="*/ 25 h 50"/>
                    <a:gd name="T60" fmla="*/ 227 w 248"/>
                    <a:gd name="T61" fmla="*/ 20 h 50"/>
                    <a:gd name="T62" fmla="*/ 234 w 248"/>
                    <a:gd name="T63" fmla="*/ 15 h 50"/>
                    <a:gd name="T64" fmla="*/ 241 w 248"/>
                    <a:gd name="T65" fmla="*/ 11 h 50"/>
                    <a:gd name="T66" fmla="*/ 246 w 248"/>
                    <a:gd name="T67" fmla="*/ 5 h 50"/>
                    <a:gd name="T68" fmla="*/ 247 w 248"/>
                    <a:gd name="T69" fmla="*/ 0 h 50"/>
                    <a:gd name="T70" fmla="*/ 241 w 248"/>
                    <a:gd name="T71" fmla="*/ 0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241" y="0"/>
                      </a:moveTo>
                      <a:lnTo>
                        <a:pt x="241" y="0"/>
                      </a:lnTo>
                      <a:lnTo>
                        <a:pt x="240" y="3"/>
                      </a:lnTo>
                      <a:lnTo>
                        <a:pt x="237" y="7"/>
                      </a:lnTo>
                      <a:lnTo>
                        <a:pt x="232" y="11"/>
                      </a:lnTo>
                      <a:lnTo>
                        <a:pt x="224" y="16"/>
                      </a:lnTo>
                      <a:lnTo>
                        <a:pt x="214" y="20"/>
                      </a:lnTo>
                      <a:lnTo>
                        <a:pt x="201" y="23"/>
                      </a:lnTo>
                      <a:lnTo>
                        <a:pt x="188" y="28"/>
                      </a:lnTo>
                      <a:lnTo>
                        <a:pt x="172" y="30"/>
                      </a:lnTo>
                      <a:lnTo>
                        <a:pt x="155" y="34"/>
                      </a:lnTo>
                      <a:lnTo>
                        <a:pt x="136" y="36"/>
                      </a:lnTo>
                      <a:lnTo>
                        <a:pt x="115" y="39"/>
                      </a:lnTo>
                      <a:lnTo>
                        <a:pt x="95" y="40"/>
                      </a:lnTo>
                      <a:lnTo>
                        <a:pt x="73" y="42"/>
                      </a:lnTo>
                      <a:lnTo>
                        <a:pt x="49" y="43"/>
                      </a:lnTo>
                      <a:lnTo>
                        <a:pt x="25" y="44"/>
                      </a:lnTo>
                      <a:lnTo>
                        <a:pt x="0" y="44"/>
                      </a:lnTo>
                      <a:lnTo>
                        <a:pt x="0" y="49"/>
                      </a:lnTo>
                      <a:lnTo>
                        <a:pt x="25" y="49"/>
                      </a:lnTo>
                      <a:lnTo>
                        <a:pt x="49" y="48"/>
                      </a:lnTo>
                      <a:lnTo>
                        <a:pt x="73" y="47"/>
                      </a:lnTo>
                      <a:lnTo>
                        <a:pt x="95" y="46"/>
                      </a:lnTo>
                      <a:lnTo>
                        <a:pt x="117" y="44"/>
                      </a:lnTo>
                      <a:lnTo>
                        <a:pt x="137" y="41"/>
                      </a:lnTo>
                      <a:lnTo>
                        <a:pt x="156" y="39"/>
                      </a:lnTo>
                      <a:lnTo>
                        <a:pt x="173" y="35"/>
                      </a:lnTo>
                      <a:lnTo>
                        <a:pt x="189" y="33"/>
                      </a:lnTo>
                      <a:lnTo>
                        <a:pt x="203" y="28"/>
                      </a:lnTo>
                      <a:lnTo>
                        <a:pt x="216" y="25"/>
                      </a:lnTo>
                      <a:lnTo>
                        <a:pt x="227" y="20"/>
                      </a:lnTo>
                      <a:lnTo>
                        <a:pt x="234" y="15"/>
                      </a:lnTo>
                      <a:lnTo>
                        <a:pt x="241" y="11"/>
                      </a:lnTo>
                      <a:lnTo>
                        <a:pt x="246" y="5"/>
                      </a:lnTo>
                      <a:lnTo>
                        <a:pt x="247" y="0"/>
                      </a:lnTo>
                      <a:lnTo>
                        <a:pt x="241" y="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36" name="Freeform 150">
                  <a:extLst>
                    <a:ext uri="{FF2B5EF4-FFF2-40B4-BE49-F238E27FC236}">
                      <a16:creationId xmlns:a16="http://schemas.microsoft.com/office/drawing/2014/main" id="{8D0C39D2-C5FB-4F23-85B0-282AC53474A1}"/>
                    </a:ext>
                  </a:extLst>
                </p:cNvPr>
                <p:cNvSpPr>
                  <a:spLocks/>
                </p:cNvSpPr>
                <p:nvPr/>
              </p:nvSpPr>
              <p:spPr bwMode="auto">
                <a:xfrm>
                  <a:off x="700" y="3593"/>
                  <a:ext cx="248" cy="50"/>
                </a:xfrm>
                <a:custGeom>
                  <a:avLst/>
                  <a:gdLst>
                    <a:gd name="T0" fmla="*/ 0 w 248"/>
                    <a:gd name="T1" fmla="*/ 5 h 50"/>
                    <a:gd name="T2" fmla="*/ 0 w 248"/>
                    <a:gd name="T3" fmla="*/ 5 h 50"/>
                    <a:gd name="T4" fmla="*/ 25 w 248"/>
                    <a:gd name="T5" fmla="*/ 5 h 50"/>
                    <a:gd name="T6" fmla="*/ 49 w 248"/>
                    <a:gd name="T7" fmla="*/ 6 h 50"/>
                    <a:gd name="T8" fmla="*/ 73 w 248"/>
                    <a:gd name="T9" fmla="*/ 7 h 50"/>
                    <a:gd name="T10" fmla="*/ 95 w 248"/>
                    <a:gd name="T11" fmla="*/ 9 h 50"/>
                    <a:gd name="T12" fmla="*/ 115 w 248"/>
                    <a:gd name="T13" fmla="*/ 10 h 50"/>
                    <a:gd name="T14" fmla="*/ 136 w 248"/>
                    <a:gd name="T15" fmla="*/ 13 h 50"/>
                    <a:gd name="T16" fmla="*/ 155 w 248"/>
                    <a:gd name="T17" fmla="*/ 15 h 50"/>
                    <a:gd name="T18" fmla="*/ 172 w 248"/>
                    <a:gd name="T19" fmla="*/ 18 h 50"/>
                    <a:gd name="T20" fmla="*/ 188 w 248"/>
                    <a:gd name="T21" fmla="*/ 21 h 50"/>
                    <a:gd name="T22" fmla="*/ 201 w 248"/>
                    <a:gd name="T23" fmla="*/ 25 h 50"/>
                    <a:gd name="T24" fmla="*/ 214 w 248"/>
                    <a:gd name="T25" fmla="*/ 29 h 50"/>
                    <a:gd name="T26" fmla="*/ 224 w 248"/>
                    <a:gd name="T27" fmla="*/ 33 h 50"/>
                    <a:gd name="T28" fmla="*/ 232 w 248"/>
                    <a:gd name="T29" fmla="*/ 37 h 50"/>
                    <a:gd name="T30" fmla="*/ 237 w 248"/>
                    <a:gd name="T31" fmla="*/ 40 h 50"/>
                    <a:gd name="T32" fmla="*/ 240 w 248"/>
                    <a:gd name="T33" fmla="*/ 46 h 50"/>
                    <a:gd name="T34" fmla="*/ 241 w 248"/>
                    <a:gd name="T35" fmla="*/ 49 h 50"/>
                    <a:gd name="T36" fmla="*/ 247 w 248"/>
                    <a:gd name="T37" fmla="*/ 49 h 50"/>
                    <a:gd name="T38" fmla="*/ 246 w 248"/>
                    <a:gd name="T39" fmla="*/ 43 h 50"/>
                    <a:gd name="T40" fmla="*/ 241 w 248"/>
                    <a:gd name="T41" fmla="*/ 38 h 50"/>
                    <a:gd name="T42" fmla="*/ 234 w 248"/>
                    <a:gd name="T43" fmla="*/ 33 h 50"/>
                    <a:gd name="T44" fmla="*/ 227 w 248"/>
                    <a:gd name="T45" fmla="*/ 28 h 50"/>
                    <a:gd name="T46" fmla="*/ 216 w 248"/>
                    <a:gd name="T47" fmla="*/ 24 h 50"/>
                    <a:gd name="T48" fmla="*/ 203 w 248"/>
                    <a:gd name="T49" fmla="*/ 21 h 50"/>
                    <a:gd name="T50" fmla="*/ 189 w 248"/>
                    <a:gd name="T51" fmla="*/ 17 h 50"/>
                    <a:gd name="T52" fmla="*/ 173 w 248"/>
                    <a:gd name="T53" fmla="*/ 14 h 50"/>
                    <a:gd name="T54" fmla="*/ 156 w 248"/>
                    <a:gd name="T55" fmla="*/ 10 h 50"/>
                    <a:gd name="T56" fmla="*/ 137 w 248"/>
                    <a:gd name="T57" fmla="*/ 8 h 50"/>
                    <a:gd name="T58" fmla="*/ 117 w 248"/>
                    <a:gd name="T59" fmla="*/ 5 h 50"/>
                    <a:gd name="T60" fmla="*/ 95 w 248"/>
                    <a:gd name="T61" fmla="*/ 3 h 50"/>
                    <a:gd name="T62" fmla="*/ 73 w 248"/>
                    <a:gd name="T63" fmla="*/ 2 h 50"/>
                    <a:gd name="T64" fmla="*/ 49 w 248"/>
                    <a:gd name="T65" fmla="*/ 1 h 50"/>
                    <a:gd name="T66" fmla="*/ 25 w 248"/>
                    <a:gd name="T67" fmla="*/ 0 h 50"/>
                    <a:gd name="T68" fmla="*/ 0 w 248"/>
                    <a:gd name="T69" fmla="*/ 0 h 50"/>
                    <a:gd name="T70" fmla="*/ 0 w 248"/>
                    <a:gd name="T71" fmla="*/ 5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0" y="5"/>
                      </a:moveTo>
                      <a:lnTo>
                        <a:pt x="0" y="5"/>
                      </a:lnTo>
                      <a:lnTo>
                        <a:pt x="25" y="5"/>
                      </a:lnTo>
                      <a:lnTo>
                        <a:pt x="49" y="6"/>
                      </a:lnTo>
                      <a:lnTo>
                        <a:pt x="73" y="7"/>
                      </a:lnTo>
                      <a:lnTo>
                        <a:pt x="95" y="9"/>
                      </a:lnTo>
                      <a:lnTo>
                        <a:pt x="115" y="10"/>
                      </a:lnTo>
                      <a:lnTo>
                        <a:pt x="136" y="13"/>
                      </a:lnTo>
                      <a:lnTo>
                        <a:pt x="155" y="15"/>
                      </a:lnTo>
                      <a:lnTo>
                        <a:pt x="172" y="18"/>
                      </a:lnTo>
                      <a:lnTo>
                        <a:pt x="188" y="21"/>
                      </a:lnTo>
                      <a:lnTo>
                        <a:pt x="201" y="25"/>
                      </a:lnTo>
                      <a:lnTo>
                        <a:pt x="214" y="29"/>
                      </a:lnTo>
                      <a:lnTo>
                        <a:pt x="224" y="33"/>
                      </a:lnTo>
                      <a:lnTo>
                        <a:pt x="232" y="37"/>
                      </a:lnTo>
                      <a:lnTo>
                        <a:pt x="237" y="40"/>
                      </a:lnTo>
                      <a:lnTo>
                        <a:pt x="240" y="46"/>
                      </a:lnTo>
                      <a:lnTo>
                        <a:pt x="241" y="49"/>
                      </a:lnTo>
                      <a:lnTo>
                        <a:pt x="247" y="49"/>
                      </a:lnTo>
                      <a:lnTo>
                        <a:pt x="246" y="43"/>
                      </a:lnTo>
                      <a:lnTo>
                        <a:pt x="241" y="38"/>
                      </a:lnTo>
                      <a:lnTo>
                        <a:pt x="234" y="33"/>
                      </a:lnTo>
                      <a:lnTo>
                        <a:pt x="227" y="28"/>
                      </a:lnTo>
                      <a:lnTo>
                        <a:pt x="216" y="24"/>
                      </a:lnTo>
                      <a:lnTo>
                        <a:pt x="203" y="21"/>
                      </a:lnTo>
                      <a:lnTo>
                        <a:pt x="189" y="17"/>
                      </a:lnTo>
                      <a:lnTo>
                        <a:pt x="173" y="14"/>
                      </a:lnTo>
                      <a:lnTo>
                        <a:pt x="156" y="10"/>
                      </a:lnTo>
                      <a:lnTo>
                        <a:pt x="137" y="8"/>
                      </a:lnTo>
                      <a:lnTo>
                        <a:pt x="117" y="5"/>
                      </a:lnTo>
                      <a:lnTo>
                        <a:pt x="95" y="3"/>
                      </a:lnTo>
                      <a:lnTo>
                        <a:pt x="73" y="2"/>
                      </a:lnTo>
                      <a:lnTo>
                        <a:pt x="49" y="1"/>
                      </a:lnTo>
                      <a:lnTo>
                        <a:pt x="25" y="0"/>
                      </a:lnTo>
                      <a:lnTo>
                        <a:pt x="0" y="0"/>
                      </a:lnTo>
                      <a:lnTo>
                        <a:pt x="0" y="5"/>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37" name="Freeform 151">
                  <a:extLst>
                    <a:ext uri="{FF2B5EF4-FFF2-40B4-BE49-F238E27FC236}">
                      <a16:creationId xmlns:a16="http://schemas.microsoft.com/office/drawing/2014/main" id="{08EB91FD-6783-4145-A626-FFB264C8AEB6}"/>
                    </a:ext>
                  </a:extLst>
                </p:cNvPr>
                <p:cNvSpPr>
                  <a:spLocks/>
                </p:cNvSpPr>
                <p:nvPr/>
              </p:nvSpPr>
              <p:spPr bwMode="auto">
                <a:xfrm>
                  <a:off x="445" y="3593"/>
                  <a:ext cx="248" cy="50"/>
                </a:xfrm>
                <a:custGeom>
                  <a:avLst/>
                  <a:gdLst>
                    <a:gd name="T0" fmla="*/ 5 w 248"/>
                    <a:gd name="T1" fmla="*/ 49 h 50"/>
                    <a:gd name="T2" fmla="*/ 5 w 248"/>
                    <a:gd name="T3" fmla="*/ 49 h 50"/>
                    <a:gd name="T4" fmla="*/ 7 w 248"/>
                    <a:gd name="T5" fmla="*/ 46 h 50"/>
                    <a:gd name="T6" fmla="*/ 10 w 248"/>
                    <a:gd name="T7" fmla="*/ 40 h 50"/>
                    <a:gd name="T8" fmla="*/ 15 w 248"/>
                    <a:gd name="T9" fmla="*/ 37 h 50"/>
                    <a:gd name="T10" fmla="*/ 22 w 248"/>
                    <a:gd name="T11" fmla="*/ 33 h 50"/>
                    <a:gd name="T12" fmla="*/ 33 w 248"/>
                    <a:gd name="T13" fmla="*/ 29 h 50"/>
                    <a:gd name="T14" fmla="*/ 46 w 248"/>
                    <a:gd name="T15" fmla="*/ 25 h 50"/>
                    <a:gd name="T16" fmla="*/ 59 w 248"/>
                    <a:gd name="T17" fmla="*/ 21 h 50"/>
                    <a:gd name="T18" fmla="*/ 75 w 248"/>
                    <a:gd name="T19" fmla="*/ 18 h 50"/>
                    <a:gd name="T20" fmla="*/ 92 w 248"/>
                    <a:gd name="T21" fmla="*/ 15 h 50"/>
                    <a:gd name="T22" fmla="*/ 111 w 248"/>
                    <a:gd name="T23" fmla="*/ 13 h 50"/>
                    <a:gd name="T24" fmla="*/ 131 w 248"/>
                    <a:gd name="T25" fmla="*/ 10 h 50"/>
                    <a:gd name="T26" fmla="*/ 152 w 248"/>
                    <a:gd name="T27" fmla="*/ 9 h 50"/>
                    <a:gd name="T28" fmla="*/ 174 w 248"/>
                    <a:gd name="T29" fmla="*/ 7 h 50"/>
                    <a:gd name="T30" fmla="*/ 198 w 248"/>
                    <a:gd name="T31" fmla="*/ 6 h 50"/>
                    <a:gd name="T32" fmla="*/ 222 w 248"/>
                    <a:gd name="T33" fmla="*/ 5 h 50"/>
                    <a:gd name="T34" fmla="*/ 247 w 248"/>
                    <a:gd name="T35" fmla="*/ 5 h 50"/>
                    <a:gd name="T36" fmla="*/ 247 w 248"/>
                    <a:gd name="T37" fmla="*/ 0 h 50"/>
                    <a:gd name="T38" fmla="*/ 222 w 248"/>
                    <a:gd name="T39" fmla="*/ 0 h 50"/>
                    <a:gd name="T40" fmla="*/ 198 w 248"/>
                    <a:gd name="T41" fmla="*/ 1 h 50"/>
                    <a:gd name="T42" fmla="*/ 174 w 248"/>
                    <a:gd name="T43" fmla="*/ 2 h 50"/>
                    <a:gd name="T44" fmla="*/ 152 w 248"/>
                    <a:gd name="T45" fmla="*/ 3 h 50"/>
                    <a:gd name="T46" fmla="*/ 130 w 248"/>
                    <a:gd name="T47" fmla="*/ 5 h 50"/>
                    <a:gd name="T48" fmla="*/ 109 w 248"/>
                    <a:gd name="T49" fmla="*/ 8 h 50"/>
                    <a:gd name="T50" fmla="*/ 91 w 248"/>
                    <a:gd name="T51" fmla="*/ 10 h 50"/>
                    <a:gd name="T52" fmla="*/ 74 w 248"/>
                    <a:gd name="T53" fmla="*/ 14 h 50"/>
                    <a:gd name="T54" fmla="*/ 58 w 248"/>
                    <a:gd name="T55" fmla="*/ 17 h 50"/>
                    <a:gd name="T56" fmla="*/ 44 w 248"/>
                    <a:gd name="T57" fmla="*/ 21 h 50"/>
                    <a:gd name="T58" fmla="*/ 31 w 248"/>
                    <a:gd name="T59" fmla="*/ 24 h 50"/>
                    <a:gd name="T60" fmla="*/ 20 w 248"/>
                    <a:gd name="T61" fmla="*/ 28 h 50"/>
                    <a:gd name="T62" fmla="*/ 12 w 248"/>
                    <a:gd name="T63" fmla="*/ 33 h 50"/>
                    <a:gd name="T64" fmla="*/ 5 w 248"/>
                    <a:gd name="T65" fmla="*/ 38 h 50"/>
                    <a:gd name="T66" fmla="*/ 1 w 248"/>
                    <a:gd name="T67" fmla="*/ 43 h 50"/>
                    <a:gd name="T68" fmla="*/ 0 w 248"/>
                    <a:gd name="T69" fmla="*/ 49 h 50"/>
                    <a:gd name="T70" fmla="*/ 5 w 248"/>
                    <a:gd name="T71" fmla="*/ 49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5" y="49"/>
                      </a:moveTo>
                      <a:lnTo>
                        <a:pt x="5" y="49"/>
                      </a:lnTo>
                      <a:lnTo>
                        <a:pt x="7" y="46"/>
                      </a:lnTo>
                      <a:lnTo>
                        <a:pt x="10" y="40"/>
                      </a:lnTo>
                      <a:lnTo>
                        <a:pt x="15" y="37"/>
                      </a:lnTo>
                      <a:lnTo>
                        <a:pt x="22" y="33"/>
                      </a:lnTo>
                      <a:lnTo>
                        <a:pt x="33" y="29"/>
                      </a:lnTo>
                      <a:lnTo>
                        <a:pt x="46" y="25"/>
                      </a:lnTo>
                      <a:lnTo>
                        <a:pt x="59" y="21"/>
                      </a:lnTo>
                      <a:lnTo>
                        <a:pt x="75" y="18"/>
                      </a:lnTo>
                      <a:lnTo>
                        <a:pt x="92" y="15"/>
                      </a:lnTo>
                      <a:lnTo>
                        <a:pt x="111" y="13"/>
                      </a:lnTo>
                      <a:lnTo>
                        <a:pt x="131" y="10"/>
                      </a:lnTo>
                      <a:lnTo>
                        <a:pt x="152" y="9"/>
                      </a:lnTo>
                      <a:lnTo>
                        <a:pt x="174" y="7"/>
                      </a:lnTo>
                      <a:lnTo>
                        <a:pt x="198" y="6"/>
                      </a:lnTo>
                      <a:lnTo>
                        <a:pt x="222" y="5"/>
                      </a:lnTo>
                      <a:lnTo>
                        <a:pt x="247" y="5"/>
                      </a:lnTo>
                      <a:lnTo>
                        <a:pt x="247" y="0"/>
                      </a:lnTo>
                      <a:lnTo>
                        <a:pt x="222" y="0"/>
                      </a:lnTo>
                      <a:lnTo>
                        <a:pt x="198" y="1"/>
                      </a:lnTo>
                      <a:lnTo>
                        <a:pt x="174" y="2"/>
                      </a:lnTo>
                      <a:lnTo>
                        <a:pt x="152" y="3"/>
                      </a:lnTo>
                      <a:lnTo>
                        <a:pt x="130" y="5"/>
                      </a:lnTo>
                      <a:lnTo>
                        <a:pt x="109" y="8"/>
                      </a:lnTo>
                      <a:lnTo>
                        <a:pt x="91" y="10"/>
                      </a:lnTo>
                      <a:lnTo>
                        <a:pt x="74" y="14"/>
                      </a:lnTo>
                      <a:lnTo>
                        <a:pt x="58" y="17"/>
                      </a:lnTo>
                      <a:lnTo>
                        <a:pt x="44" y="21"/>
                      </a:lnTo>
                      <a:lnTo>
                        <a:pt x="31" y="24"/>
                      </a:lnTo>
                      <a:lnTo>
                        <a:pt x="20" y="28"/>
                      </a:lnTo>
                      <a:lnTo>
                        <a:pt x="12" y="33"/>
                      </a:lnTo>
                      <a:lnTo>
                        <a:pt x="5" y="38"/>
                      </a:lnTo>
                      <a:lnTo>
                        <a:pt x="1" y="43"/>
                      </a:lnTo>
                      <a:lnTo>
                        <a:pt x="0" y="49"/>
                      </a:lnTo>
                      <a:lnTo>
                        <a:pt x="5" y="49"/>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38" name="Freeform 152">
                  <a:extLst>
                    <a:ext uri="{FF2B5EF4-FFF2-40B4-BE49-F238E27FC236}">
                      <a16:creationId xmlns:a16="http://schemas.microsoft.com/office/drawing/2014/main" id="{3022D68A-B820-4902-8D1F-AA85DB5CBA30}"/>
                    </a:ext>
                  </a:extLst>
                </p:cNvPr>
                <p:cNvSpPr>
                  <a:spLocks/>
                </p:cNvSpPr>
                <p:nvPr/>
              </p:nvSpPr>
              <p:spPr bwMode="auto">
                <a:xfrm>
                  <a:off x="445" y="3650"/>
                  <a:ext cx="248" cy="50"/>
                </a:xfrm>
                <a:custGeom>
                  <a:avLst/>
                  <a:gdLst>
                    <a:gd name="T0" fmla="*/ 247 w 248"/>
                    <a:gd name="T1" fmla="*/ 44 h 50"/>
                    <a:gd name="T2" fmla="*/ 247 w 248"/>
                    <a:gd name="T3" fmla="*/ 44 h 50"/>
                    <a:gd name="T4" fmla="*/ 222 w 248"/>
                    <a:gd name="T5" fmla="*/ 44 h 50"/>
                    <a:gd name="T6" fmla="*/ 198 w 248"/>
                    <a:gd name="T7" fmla="*/ 43 h 50"/>
                    <a:gd name="T8" fmla="*/ 174 w 248"/>
                    <a:gd name="T9" fmla="*/ 42 h 50"/>
                    <a:gd name="T10" fmla="*/ 152 w 248"/>
                    <a:gd name="T11" fmla="*/ 40 h 50"/>
                    <a:gd name="T12" fmla="*/ 131 w 248"/>
                    <a:gd name="T13" fmla="*/ 39 h 50"/>
                    <a:gd name="T14" fmla="*/ 111 w 248"/>
                    <a:gd name="T15" fmla="*/ 36 h 50"/>
                    <a:gd name="T16" fmla="*/ 92 w 248"/>
                    <a:gd name="T17" fmla="*/ 34 h 50"/>
                    <a:gd name="T18" fmla="*/ 75 w 248"/>
                    <a:gd name="T19" fmla="*/ 30 h 50"/>
                    <a:gd name="T20" fmla="*/ 59 w 248"/>
                    <a:gd name="T21" fmla="*/ 28 h 50"/>
                    <a:gd name="T22" fmla="*/ 46 w 248"/>
                    <a:gd name="T23" fmla="*/ 23 h 50"/>
                    <a:gd name="T24" fmla="*/ 33 w 248"/>
                    <a:gd name="T25" fmla="*/ 20 h 50"/>
                    <a:gd name="T26" fmla="*/ 22 w 248"/>
                    <a:gd name="T27" fmla="*/ 16 h 50"/>
                    <a:gd name="T28" fmla="*/ 15 w 248"/>
                    <a:gd name="T29" fmla="*/ 11 h 50"/>
                    <a:gd name="T30" fmla="*/ 10 w 248"/>
                    <a:gd name="T31" fmla="*/ 7 h 50"/>
                    <a:gd name="T32" fmla="*/ 7 w 248"/>
                    <a:gd name="T33" fmla="*/ 3 h 50"/>
                    <a:gd name="T34" fmla="*/ 5 w 248"/>
                    <a:gd name="T35" fmla="*/ 0 h 50"/>
                    <a:gd name="T36" fmla="*/ 0 w 248"/>
                    <a:gd name="T37" fmla="*/ 0 h 50"/>
                    <a:gd name="T38" fmla="*/ 1 w 248"/>
                    <a:gd name="T39" fmla="*/ 5 h 50"/>
                    <a:gd name="T40" fmla="*/ 5 w 248"/>
                    <a:gd name="T41" fmla="*/ 11 h 50"/>
                    <a:gd name="T42" fmla="*/ 12 w 248"/>
                    <a:gd name="T43" fmla="*/ 15 h 50"/>
                    <a:gd name="T44" fmla="*/ 20 w 248"/>
                    <a:gd name="T45" fmla="*/ 20 h 50"/>
                    <a:gd name="T46" fmla="*/ 31 w 248"/>
                    <a:gd name="T47" fmla="*/ 25 h 50"/>
                    <a:gd name="T48" fmla="*/ 44 w 248"/>
                    <a:gd name="T49" fmla="*/ 28 h 50"/>
                    <a:gd name="T50" fmla="*/ 58 w 248"/>
                    <a:gd name="T51" fmla="*/ 33 h 50"/>
                    <a:gd name="T52" fmla="*/ 74 w 248"/>
                    <a:gd name="T53" fmla="*/ 35 h 50"/>
                    <a:gd name="T54" fmla="*/ 91 w 248"/>
                    <a:gd name="T55" fmla="*/ 39 h 50"/>
                    <a:gd name="T56" fmla="*/ 109 w 248"/>
                    <a:gd name="T57" fmla="*/ 41 h 50"/>
                    <a:gd name="T58" fmla="*/ 130 w 248"/>
                    <a:gd name="T59" fmla="*/ 44 h 50"/>
                    <a:gd name="T60" fmla="*/ 152 w 248"/>
                    <a:gd name="T61" fmla="*/ 46 h 50"/>
                    <a:gd name="T62" fmla="*/ 174 w 248"/>
                    <a:gd name="T63" fmla="*/ 47 h 50"/>
                    <a:gd name="T64" fmla="*/ 198 w 248"/>
                    <a:gd name="T65" fmla="*/ 48 h 50"/>
                    <a:gd name="T66" fmla="*/ 222 w 248"/>
                    <a:gd name="T67" fmla="*/ 49 h 50"/>
                    <a:gd name="T68" fmla="*/ 247 w 248"/>
                    <a:gd name="T69" fmla="*/ 49 h 50"/>
                    <a:gd name="T70" fmla="*/ 247 w 248"/>
                    <a:gd name="T71" fmla="*/ 44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247" y="44"/>
                      </a:moveTo>
                      <a:lnTo>
                        <a:pt x="247" y="44"/>
                      </a:lnTo>
                      <a:lnTo>
                        <a:pt x="222" y="44"/>
                      </a:lnTo>
                      <a:lnTo>
                        <a:pt x="198" y="43"/>
                      </a:lnTo>
                      <a:lnTo>
                        <a:pt x="174" y="42"/>
                      </a:lnTo>
                      <a:lnTo>
                        <a:pt x="152" y="40"/>
                      </a:lnTo>
                      <a:lnTo>
                        <a:pt x="131" y="39"/>
                      </a:lnTo>
                      <a:lnTo>
                        <a:pt x="111" y="36"/>
                      </a:lnTo>
                      <a:lnTo>
                        <a:pt x="92" y="34"/>
                      </a:lnTo>
                      <a:lnTo>
                        <a:pt x="75" y="30"/>
                      </a:lnTo>
                      <a:lnTo>
                        <a:pt x="59" y="28"/>
                      </a:lnTo>
                      <a:lnTo>
                        <a:pt x="46" y="23"/>
                      </a:lnTo>
                      <a:lnTo>
                        <a:pt x="33" y="20"/>
                      </a:lnTo>
                      <a:lnTo>
                        <a:pt x="22" y="16"/>
                      </a:lnTo>
                      <a:lnTo>
                        <a:pt x="15" y="11"/>
                      </a:lnTo>
                      <a:lnTo>
                        <a:pt x="10" y="7"/>
                      </a:lnTo>
                      <a:lnTo>
                        <a:pt x="7" y="3"/>
                      </a:lnTo>
                      <a:lnTo>
                        <a:pt x="5" y="0"/>
                      </a:lnTo>
                      <a:lnTo>
                        <a:pt x="0" y="0"/>
                      </a:lnTo>
                      <a:lnTo>
                        <a:pt x="1" y="5"/>
                      </a:lnTo>
                      <a:lnTo>
                        <a:pt x="5" y="11"/>
                      </a:lnTo>
                      <a:lnTo>
                        <a:pt x="12" y="15"/>
                      </a:lnTo>
                      <a:lnTo>
                        <a:pt x="20" y="20"/>
                      </a:lnTo>
                      <a:lnTo>
                        <a:pt x="31" y="25"/>
                      </a:lnTo>
                      <a:lnTo>
                        <a:pt x="44" y="28"/>
                      </a:lnTo>
                      <a:lnTo>
                        <a:pt x="58" y="33"/>
                      </a:lnTo>
                      <a:lnTo>
                        <a:pt x="74" y="35"/>
                      </a:lnTo>
                      <a:lnTo>
                        <a:pt x="91" y="39"/>
                      </a:lnTo>
                      <a:lnTo>
                        <a:pt x="109" y="41"/>
                      </a:lnTo>
                      <a:lnTo>
                        <a:pt x="130" y="44"/>
                      </a:lnTo>
                      <a:lnTo>
                        <a:pt x="152" y="46"/>
                      </a:lnTo>
                      <a:lnTo>
                        <a:pt x="174" y="47"/>
                      </a:lnTo>
                      <a:lnTo>
                        <a:pt x="198" y="48"/>
                      </a:lnTo>
                      <a:lnTo>
                        <a:pt x="222" y="49"/>
                      </a:lnTo>
                      <a:lnTo>
                        <a:pt x="247" y="49"/>
                      </a:lnTo>
                      <a:lnTo>
                        <a:pt x="247" y="44"/>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39" name="Freeform 153">
                  <a:extLst>
                    <a:ext uri="{FF2B5EF4-FFF2-40B4-BE49-F238E27FC236}">
                      <a16:creationId xmlns:a16="http://schemas.microsoft.com/office/drawing/2014/main" id="{4923EB13-7E5D-40A3-A2D9-FC7C5784F46B}"/>
                    </a:ext>
                  </a:extLst>
                </p:cNvPr>
                <p:cNvSpPr>
                  <a:spLocks/>
                </p:cNvSpPr>
                <p:nvPr/>
              </p:nvSpPr>
              <p:spPr bwMode="auto">
                <a:xfrm>
                  <a:off x="448" y="3380"/>
                  <a:ext cx="498" cy="264"/>
                </a:xfrm>
                <a:custGeom>
                  <a:avLst/>
                  <a:gdLst>
                    <a:gd name="T0" fmla="*/ 0 w 498"/>
                    <a:gd name="T1" fmla="*/ 263 h 264"/>
                    <a:gd name="T2" fmla="*/ 0 w 498"/>
                    <a:gd name="T3" fmla="*/ 0 h 264"/>
                    <a:gd name="T4" fmla="*/ 497 w 498"/>
                    <a:gd name="T5" fmla="*/ 0 h 264"/>
                    <a:gd name="T6" fmla="*/ 497 w 498"/>
                    <a:gd name="T7" fmla="*/ 263 h 264"/>
                    <a:gd name="T8" fmla="*/ 0 w 498"/>
                    <a:gd name="T9" fmla="*/ 263 h 264"/>
                    <a:gd name="T10" fmla="*/ 0 60000 65536"/>
                    <a:gd name="T11" fmla="*/ 0 60000 65536"/>
                    <a:gd name="T12" fmla="*/ 0 60000 65536"/>
                    <a:gd name="T13" fmla="*/ 0 60000 65536"/>
                    <a:gd name="T14" fmla="*/ 0 60000 65536"/>
                    <a:gd name="T15" fmla="*/ 0 w 498"/>
                    <a:gd name="T16" fmla="*/ 0 h 264"/>
                    <a:gd name="T17" fmla="*/ 498 w 498"/>
                    <a:gd name="T18" fmla="*/ 264 h 264"/>
                  </a:gdLst>
                  <a:ahLst/>
                  <a:cxnLst>
                    <a:cxn ang="T10">
                      <a:pos x="T0" y="T1"/>
                    </a:cxn>
                    <a:cxn ang="T11">
                      <a:pos x="T2" y="T3"/>
                    </a:cxn>
                    <a:cxn ang="T12">
                      <a:pos x="T4" y="T5"/>
                    </a:cxn>
                    <a:cxn ang="T13">
                      <a:pos x="T6" y="T7"/>
                    </a:cxn>
                    <a:cxn ang="T14">
                      <a:pos x="T8" y="T9"/>
                    </a:cxn>
                  </a:cxnLst>
                  <a:rect l="T15" t="T16" r="T17" b="T18"/>
                  <a:pathLst>
                    <a:path w="498" h="264">
                      <a:moveTo>
                        <a:pt x="0" y="263"/>
                      </a:moveTo>
                      <a:lnTo>
                        <a:pt x="0" y="0"/>
                      </a:lnTo>
                      <a:lnTo>
                        <a:pt x="497" y="0"/>
                      </a:lnTo>
                      <a:lnTo>
                        <a:pt x="497" y="263"/>
                      </a:lnTo>
                      <a:lnTo>
                        <a:pt x="0" y="263"/>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0" name="Freeform 154">
                  <a:extLst>
                    <a:ext uri="{FF2B5EF4-FFF2-40B4-BE49-F238E27FC236}">
                      <a16:creationId xmlns:a16="http://schemas.microsoft.com/office/drawing/2014/main" id="{F2D0BBC5-1689-4D20-B2F6-09159A04CE16}"/>
                    </a:ext>
                  </a:extLst>
                </p:cNvPr>
                <p:cNvSpPr>
                  <a:spLocks/>
                </p:cNvSpPr>
                <p:nvPr/>
              </p:nvSpPr>
              <p:spPr bwMode="auto">
                <a:xfrm>
                  <a:off x="430" y="3326"/>
                  <a:ext cx="534" cy="83"/>
                </a:xfrm>
                <a:custGeom>
                  <a:avLst/>
                  <a:gdLst>
                    <a:gd name="T0" fmla="*/ 294 w 534"/>
                    <a:gd name="T1" fmla="*/ 0 h 83"/>
                    <a:gd name="T2" fmla="*/ 346 w 534"/>
                    <a:gd name="T3" fmla="*/ 2 h 83"/>
                    <a:gd name="T4" fmla="*/ 393 w 534"/>
                    <a:gd name="T5" fmla="*/ 5 h 83"/>
                    <a:gd name="T6" fmla="*/ 436 w 534"/>
                    <a:gd name="T7" fmla="*/ 9 h 83"/>
                    <a:gd name="T8" fmla="*/ 473 w 534"/>
                    <a:gd name="T9" fmla="*/ 15 h 83"/>
                    <a:gd name="T10" fmla="*/ 500 w 534"/>
                    <a:gd name="T11" fmla="*/ 22 h 83"/>
                    <a:gd name="T12" fmla="*/ 521 w 534"/>
                    <a:gd name="T13" fmla="*/ 29 h 83"/>
                    <a:gd name="T14" fmla="*/ 532 w 534"/>
                    <a:gd name="T15" fmla="*/ 36 h 83"/>
                    <a:gd name="T16" fmla="*/ 532 w 534"/>
                    <a:gd name="T17" fmla="*/ 46 h 83"/>
                    <a:gd name="T18" fmla="*/ 521 w 534"/>
                    <a:gd name="T19" fmla="*/ 53 h 83"/>
                    <a:gd name="T20" fmla="*/ 500 w 534"/>
                    <a:gd name="T21" fmla="*/ 60 h 83"/>
                    <a:gd name="T22" fmla="*/ 473 w 534"/>
                    <a:gd name="T23" fmla="*/ 67 h 83"/>
                    <a:gd name="T24" fmla="*/ 436 w 534"/>
                    <a:gd name="T25" fmla="*/ 73 h 83"/>
                    <a:gd name="T26" fmla="*/ 393 w 534"/>
                    <a:gd name="T27" fmla="*/ 77 h 83"/>
                    <a:gd name="T28" fmla="*/ 346 w 534"/>
                    <a:gd name="T29" fmla="*/ 80 h 83"/>
                    <a:gd name="T30" fmla="*/ 294 w 534"/>
                    <a:gd name="T31" fmla="*/ 82 h 83"/>
                    <a:gd name="T32" fmla="*/ 239 w 534"/>
                    <a:gd name="T33" fmla="*/ 82 h 83"/>
                    <a:gd name="T34" fmla="*/ 187 w 534"/>
                    <a:gd name="T35" fmla="*/ 80 h 83"/>
                    <a:gd name="T36" fmla="*/ 140 w 534"/>
                    <a:gd name="T37" fmla="*/ 77 h 83"/>
                    <a:gd name="T38" fmla="*/ 97 w 534"/>
                    <a:gd name="T39" fmla="*/ 73 h 83"/>
                    <a:gd name="T40" fmla="*/ 60 w 534"/>
                    <a:gd name="T41" fmla="*/ 67 h 83"/>
                    <a:gd name="T42" fmla="*/ 33 w 534"/>
                    <a:gd name="T43" fmla="*/ 60 h 83"/>
                    <a:gd name="T44" fmla="*/ 12 w 534"/>
                    <a:gd name="T45" fmla="*/ 53 h 83"/>
                    <a:gd name="T46" fmla="*/ 1 w 534"/>
                    <a:gd name="T47" fmla="*/ 46 h 83"/>
                    <a:gd name="T48" fmla="*/ 1 w 534"/>
                    <a:gd name="T49" fmla="*/ 36 h 83"/>
                    <a:gd name="T50" fmla="*/ 12 w 534"/>
                    <a:gd name="T51" fmla="*/ 29 h 83"/>
                    <a:gd name="T52" fmla="*/ 33 w 534"/>
                    <a:gd name="T53" fmla="*/ 22 h 83"/>
                    <a:gd name="T54" fmla="*/ 60 w 534"/>
                    <a:gd name="T55" fmla="*/ 15 h 83"/>
                    <a:gd name="T56" fmla="*/ 97 w 534"/>
                    <a:gd name="T57" fmla="*/ 9 h 83"/>
                    <a:gd name="T58" fmla="*/ 140 w 534"/>
                    <a:gd name="T59" fmla="*/ 5 h 83"/>
                    <a:gd name="T60" fmla="*/ 187 w 534"/>
                    <a:gd name="T61" fmla="*/ 2 h 83"/>
                    <a:gd name="T62" fmla="*/ 239 w 534"/>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83"/>
                    <a:gd name="T98" fmla="*/ 534 w 5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83">
                      <a:moveTo>
                        <a:pt x="267" y="0"/>
                      </a:moveTo>
                      <a:lnTo>
                        <a:pt x="294" y="0"/>
                      </a:lnTo>
                      <a:lnTo>
                        <a:pt x="320" y="1"/>
                      </a:lnTo>
                      <a:lnTo>
                        <a:pt x="346" y="2"/>
                      </a:lnTo>
                      <a:lnTo>
                        <a:pt x="370" y="3"/>
                      </a:lnTo>
                      <a:lnTo>
                        <a:pt x="393" y="5"/>
                      </a:lnTo>
                      <a:lnTo>
                        <a:pt x="416" y="6"/>
                      </a:lnTo>
                      <a:lnTo>
                        <a:pt x="436" y="9"/>
                      </a:lnTo>
                      <a:lnTo>
                        <a:pt x="455" y="12"/>
                      </a:lnTo>
                      <a:lnTo>
                        <a:pt x="473" y="15"/>
                      </a:lnTo>
                      <a:lnTo>
                        <a:pt x="488" y="18"/>
                      </a:lnTo>
                      <a:lnTo>
                        <a:pt x="500" y="22"/>
                      </a:lnTo>
                      <a:lnTo>
                        <a:pt x="512" y="26"/>
                      </a:lnTo>
                      <a:lnTo>
                        <a:pt x="521" y="29"/>
                      </a:lnTo>
                      <a:lnTo>
                        <a:pt x="528" y="33"/>
                      </a:lnTo>
                      <a:lnTo>
                        <a:pt x="532" y="36"/>
                      </a:lnTo>
                      <a:lnTo>
                        <a:pt x="533" y="41"/>
                      </a:lnTo>
                      <a:lnTo>
                        <a:pt x="532" y="46"/>
                      </a:lnTo>
                      <a:lnTo>
                        <a:pt x="528" y="49"/>
                      </a:lnTo>
                      <a:lnTo>
                        <a:pt x="521" y="53"/>
                      </a:lnTo>
                      <a:lnTo>
                        <a:pt x="512" y="56"/>
                      </a:lnTo>
                      <a:lnTo>
                        <a:pt x="500" y="60"/>
                      </a:lnTo>
                      <a:lnTo>
                        <a:pt x="488" y="64"/>
                      </a:lnTo>
                      <a:lnTo>
                        <a:pt x="473" y="67"/>
                      </a:lnTo>
                      <a:lnTo>
                        <a:pt x="455" y="70"/>
                      </a:lnTo>
                      <a:lnTo>
                        <a:pt x="436" y="73"/>
                      </a:lnTo>
                      <a:lnTo>
                        <a:pt x="416" y="75"/>
                      </a:lnTo>
                      <a:lnTo>
                        <a:pt x="393" y="77"/>
                      </a:lnTo>
                      <a:lnTo>
                        <a:pt x="370" y="78"/>
                      </a:lnTo>
                      <a:lnTo>
                        <a:pt x="346" y="80"/>
                      </a:lnTo>
                      <a:lnTo>
                        <a:pt x="320" y="81"/>
                      </a:lnTo>
                      <a:lnTo>
                        <a:pt x="294" y="82"/>
                      </a:lnTo>
                      <a:lnTo>
                        <a:pt x="267" y="82"/>
                      </a:lnTo>
                      <a:lnTo>
                        <a:pt x="239" y="82"/>
                      </a:lnTo>
                      <a:lnTo>
                        <a:pt x="213" y="81"/>
                      </a:lnTo>
                      <a:lnTo>
                        <a:pt x="187" y="80"/>
                      </a:lnTo>
                      <a:lnTo>
                        <a:pt x="163" y="78"/>
                      </a:lnTo>
                      <a:lnTo>
                        <a:pt x="140" y="77"/>
                      </a:lnTo>
                      <a:lnTo>
                        <a:pt x="117" y="75"/>
                      </a:lnTo>
                      <a:lnTo>
                        <a:pt x="97" y="73"/>
                      </a:lnTo>
                      <a:lnTo>
                        <a:pt x="78" y="70"/>
                      </a:lnTo>
                      <a:lnTo>
                        <a:pt x="60" y="67"/>
                      </a:lnTo>
                      <a:lnTo>
                        <a:pt x="45" y="64"/>
                      </a:lnTo>
                      <a:lnTo>
                        <a:pt x="33" y="60"/>
                      </a:lnTo>
                      <a:lnTo>
                        <a:pt x="21" y="56"/>
                      </a:lnTo>
                      <a:lnTo>
                        <a:pt x="12" y="53"/>
                      </a:lnTo>
                      <a:lnTo>
                        <a:pt x="5" y="49"/>
                      </a:lnTo>
                      <a:lnTo>
                        <a:pt x="1" y="46"/>
                      </a:lnTo>
                      <a:lnTo>
                        <a:pt x="0" y="41"/>
                      </a:lnTo>
                      <a:lnTo>
                        <a:pt x="1" y="36"/>
                      </a:lnTo>
                      <a:lnTo>
                        <a:pt x="5" y="33"/>
                      </a:lnTo>
                      <a:lnTo>
                        <a:pt x="12" y="29"/>
                      </a:lnTo>
                      <a:lnTo>
                        <a:pt x="21" y="26"/>
                      </a:lnTo>
                      <a:lnTo>
                        <a:pt x="33" y="22"/>
                      </a:lnTo>
                      <a:lnTo>
                        <a:pt x="45" y="18"/>
                      </a:lnTo>
                      <a:lnTo>
                        <a:pt x="60" y="15"/>
                      </a:lnTo>
                      <a:lnTo>
                        <a:pt x="78" y="12"/>
                      </a:lnTo>
                      <a:lnTo>
                        <a:pt x="97" y="9"/>
                      </a:lnTo>
                      <a:lnTo>
                        <a:pt x="117" y="6"/>
                      </a:lnTo>
                      <a:lnTo>
                        <a:pt x="140" y="5"/>
                      </a:lnTo>
                      <a:lnTo>
                        <a:pt x="163" y="3"/>
                      </a:lnTo>
                      <a:lnTo>
                        <a:pt x="187" y="2"/>
                      </a:lnTo>
                      <a:lnTo>
                        <a:pt x="213" y="1"/>
                      </a:lnTo>
                      <a:lnTo>
                        <a:pt x="239" y="0"/>
                      </a:lnTo>
                      <a:lnTo>
                        <a:pt x="267" y="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1" name="Freeform 155">
                  <a:extLst>
                    <a:ext uri="{FF2B5EF4-FFF2-40B4-BE49-F238E27FC236}">
                      <a16:creationId xmlns:a16="http://schemas.microsoft.com/office/drawing/2014/main" id="{021F7F3C-B7D6-4A02-A037-CE3EA4C40783}"/>
                    </a:ext>
                  </a:extLst>
                </p:cNvPr>
                <p:cNvSpPr>
                  <a:spLocks/>
                </p:cNvSpPr>
                <p:nvPr/>
              </p:nvSpPr>
              <p:spPr bwMode="auto">
                <a:xfrm>
                  <a:off x="430" y="3326"/>
                  <a:ext cx="542" cy="91"/>
                </a:xfrm>
                <a:custGeom>
                  <a:avLst/>
                  <a:gdLst>
                    <a:gd name="T0" fmla="*/ 271 w 542"/>
                    <a:gd name="T1" fmla="*/ 0 h 91"/>
                    <a:gd name="T2" fmla="*/ 325 w 542"/>
                    <a:gd name="T3" fmla="*/ 1 h 91"/>
                    <a:gd name="T4" fmla="*/ 376 w 542"/>
                    <a:gd name="T5" fmla="*/ 3 h 91"/>
                    <a:gd name="T6" fmla="*/ 422 w 542"/>
                    <a:gd name="T7" fmla="*/ 7 h 91"/>
                    <a:gd name="T8" fmla="*/ 462 w 542"/>
                    <a:gd name="T9" fmla="*/ 13 h 91"/>
                    <a:gd name="T10" fmla="*/ 495 w 542"/>
                    <a:gd name="T11" fmla="*/ 20 h 91"/>
                    <a:gd name="T12" fmla="*/ 520 w 542"/>
                    <a:gd name="T13" fmla="*/ 28 h 91"/>
                    <a:gd name="T14" fmla="*/ 536 w 542"/>
                    <a:gd name="T15" fmla="*/ 36 h 91"/>
                    <a:gd name="T16" fmla="*/ 541 w 542"/>
                    <a:gd name="T17" fmla="*/ 45 h 91"/>
                    <a:gd name="T18" fmla="*/ 536 w 542"/>
                    <a:gd name="T19" fmla="*/ 54 h 91"/>
                    <a:gd name="T20" fmla="*/ 520 w 542"/>
                    <a:gd name="T21" fmla="*/ 62 h 91"/>
                    <a:gd name="T22" fmla="*/ 495 w 542"/>
                    <a:gd name="T23" fmla="*/ 70 h 91"/>
                    <a:gd name="T24" fmla="*/ 462 w 542"/>
                    <a:gd name="T25" fmla="*/ 77 h 91"/>
                    <a:gd name="T26" fmla="*/ 422 w 542"/>
                    <a:gd name="T27" fmla="*/ 82 h 91"/>
                    <a:gd name="T28" fmla="*/ 376 w 542"/>
                    <a:gd name="T29" fmla="*/ 86 h 91"/>
                    <a:gd name="T30" fmla="*/ 325 w 542"/>
                    <a:gd name="T31" fmla="*/ 89 h 91"/>
                    <a:gd name="T32" fmla="*/ 271 w 542"/>
                    <a:gd name="T33" fmla="*/ 90 h 91"/>
                    <a:gd name="T34" fmla="*/ 216 w 542"/>
                    <a:gd name="T35" fmla="*/ 89 h 91"/>
                    <a:gd name="T36" fmla="*/ 165 w 542"/>
                    <a:gd name="T37" fmla="*/ 86 h 91"/>
                    <a:gd name="T38" fmla="*/ 119 w 542"/>
                    <a:gd name="T39" fmla="*/ 82 h 91"/>
                    <a:gd name="T40" fmla="*/ 79 w 542"/>
                    <a:gd name="T41" fmla="*/ 77 h 91"/>
                    <a:gd name="T42" fmla="*/ 46 w 542"/>
                    <a:gd name="T43" fmla="*/ 70 h 91"/>
                    <a:gd name="T44" fmla="*/ 21 w 542"/>
                    <a:gd name="T45" fmla="*/ 62 h 91"/>
                    <a:gd name="T46" fmla="*/ 5 w 542"/>
                    <a:gd name="T47" fmla="*/ 54 h 91"/>
                    <a:gd name="T48" fmla="*/ 0 w 542"/>
                    <a:gd name="T49" fmla="*/ 45 h 91"/>
                    <a:gd name="T50" fmla="*/ 5 w 542"/>
                    <a:gd name="T51" fmla="*/ 36 h 91"/>
                    <a:gd name="T52" fmla="*/ 21 w 542"/>
                    <a:gd name="T53" fmla="*/ 28 h 91"/>
                    <a:gd name="T54" fmla="*/ 46 w 542"/>
                    <a:gd name="T55" fmla="*/ 20 h 91"/>
                    <a:gd name="T56" fmla="*/ 79 w 542"/>
                    <a:gd name="T57" fmla="*/ 13 h 91"/>
                    <a:gd name="T58" fmla="*/ 119 w 542"/>
                    <a:gd name="T59" fmla="*/ 7 h 91"/>
                    <a:gd name="T60" fmla="*/ 165 w 542"/>
                    <a:gd name="T61" fmla="*/ 3 h 91"/>
                    <a:gd name="T62" fmla="*/ 216 w 542"/>
                    <a:gd name="T63" fmla="*/ 1 h 91"/>
                    <a:gd name="T64" fmla="*/ 271 w 542"/>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2"/>
                    <a:gd name="T100" fmla="*/ 0 h 91"/>
                    <a:gd name="T101" fmla="*/ 542 w 54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2" h="91">
                      <a:moveTo>
                        <a:pt x="271" y="0"/>
                      </a:moveTo>
                      <a:lnTo>
                        <a:pt x="271" y="0"/>
                      </a:lnTo>
                      <a:lnTo>
                        <a:pt x="298" y="0"/>
                      </a:lnTo>
                      <a:lnTo>
                        <a:pt x="325" y="1"/>
                      </a:lnTo>
                      <a:lnTo>
                        <a:pt x="351" y="2"/>
                      </a:lnTo>
                      <a:lnTo>
                        <a:pt x="376" y="3"/>
                      </a:lnTo>
                      <a:lnTo>
                        <a:pt x="399" y="5"/>
                      </a:lnTo>
                      <a:lnTo>
                        <a:pt x="422" y="7"/>
                      </a:lnTo>
                      <a:lnTo>
                        <a:pt x="443" y="10"/>
                      </a:lnTo>
                      <a:lnTo>
                        <a:pt x="462" y="13"/>
                      </a:lnTo>
                      <a:lnTo>
                        <a:pt x="480" y="16"/>
                      </a:lnTo>
                      <a:lnTo>
                        <a:pt x="495" y="20"/>
                      </a:lnTo>
                      <a:lnTo>
                        <a:pt x="508" y="24"/>
                      </a:lnTo>
                      <a:lnTo>
                        <a:pt x="520" y="28"/>
                      </a:lnTo>
                      <a:lnTo>
                        <a:pt x="529" y="32"/>
                      </a:lnTo>
                      <a:lnTo>
                        <a:pt x="536" y="36"/>
                      </a:lnTo>
                      <a:lnTo>
                        <a:pt x="540" y="40"/>
                      </a:lnTo>
                      <a:lnTo>
                        <a:pt x="541" y="45"/>
                      </a:lnTo>
                      <a:lnTo>
                        <a:pt x="540" y="50"/>
                      </a:lnTo>
                      <a:lnTo>
                        <a:pt x="536" y="54"/>
                      </a:lnTo>
                      <a:lnTo>
                        <a:pt x="529" y="58"/>
                      </a:lnTo>
                      <a:lnTo>
                        <a:pt x="520" y="62"/>
                      </a:lnTo>
                      <a:lnTo>
                        <a:pt x="508" y="66"/>
                      </a:lnTo>
                      <a:lnTo>
                        <a:pt x="495" y="70"/>
                      </a:lnTo>
                      <a:lnTo>
                        <a:pt x="480" y="74"/>
                      </a:lnTo>
                      <a:lnTo>
                        <a:pt x="462" y="77"/>
                      </a:lnTo>
                      <a:lnTo>
                        <a:pt x="443" y="80"/>
                      </a:lnTo>
                      <a:lnTo>
                        <a:pt x="422" y="82"/>
                      </a:lnTo>
                      <a:lnTo>
                        <a:pt x="399" y="85"/>
                      </a:lnTo>
                      <a:lnTo>
                        <a:pt x="376" y="86"/>
                      </a:lnTo>
                      <a:lnTo>
                        <a:pt x="351" y="88"/>
                      </a:lnTo>
                      <a:lnTo>
                        <a:pt x="325" y="89"/>
                      </a:lnTo>
                      <a:lnTo>
                        <a:pt x="298" y="90"/>
                      </a:lnTo>
                      <a:lnTo>
                        <a:pt x="271" y="90"/>
                      </a:lnTo>
                      <a:lnTo>
                        <a:pt x="243" y="90"/>
                      </a:lnTo>
                      <a:lnTo>
                        <a:pt x="216" y="89"/>
                      </a:lnTo>
                      <a:lnTo>
                        <a:pt x="190" y="88"/>
                      </a:lnTo>
                      <a:lnTo>
                        <a:pt x="165" y="86"/>
                      </a:lnTo>
                      <a:lnTo>
                        <a:pt x="142" y="85"/>
                      </a:lnTo>
                      <a:lnTo>
                        <a:pt x="119" y="82"/>
                      </a:lnTo>
                      <a:lnTo>
                        <a:pt x="98" y="80"/>
                      </a:lnTo>
                      <a:lnTo>
                        <a:pt x="79" y="77"/>
                      </a:lnTo>
                      <a:lnTo>
                        <a:pt x="61" y="74"/>
                      </a:lnTo>
                      <a:lnTo>
                        <a:pt x="46" y="70"/>
                      </a:lnTo>
                      <a:lnTo>
                        <a:pt x="33" y="66"/>
                      </a:lnTo>
                      <a:lnTo>
                        <a:pt x="21" y="62"/>
                      </a:lnTo>
                      <a:lnTo>
                        <a:pt x="12" y="58"/>
                      </a:lnTo>
                      <a:lnTo>
                        <a:pt x="5" y="54"/>
                      </a:lnTo>
                      <a:lnTo>
                        <a:pt x="1" y="50"/>
                      </a:lnTo>
                      <a:lnTo>
                        <a:pt x="0" y="45"/>
                      </a:lnTo>
                      <a:lnTo>
                        <a:pt x="1" y="40"/>
                      </a:lnTo>
                      <a:lnTo>
                        <a:pt x="5" y="36"/>
                      </a:lnTo>
                      <a:lnTo>
                        <a:pt x="12" y="32"/>
                      </a:lnTo>
                      <a:lnTo>
                        <a:pt x="21" y="28"/>
                      </a:lnTo>
                      <a:lnTo>
                        <a:pt x="33" y="24"/>
                      </a:lnTo>
                      <a:lnTo>
                        <a:pt x="46" y="20"/>
                      </a:lnTo>
                      <a:lnTo>
                        <a:pt x="61" y="16"/>
                      </a:lnTo>
                      <a:lnTo>
                        <a:pt x="79" y="13"/>
                      </a:lnTo>
                      <a:lnTo>
                        <a:pt x="98" y="10"/>
                      </a:lnTo>
                      <a:lnTo>
                        <a:pt x="119" y="7"/>
                      </a:lnTo>
                      <a:lnTo>
                        <a:pt x="142" y="5"/>
                      </a:lnTo>
                      <a:lnTo>
                        <a:pt x="165" y="3"/>
                      </a:lnTo>
                      <a:lnTo>
                        <a:pt x="190" y="2"/>
                      </a:lnTo>
                      <a:lnTo>
                        <a:pt x="216" y="1"/>
                      </a:lnTo>
                      <a:lnTo>
                        <a:pt x="243" y="0"/>
                      </a:lnTo>
                      <a:lnTo>
                        <a:pt x="271" y="0"/>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2" name="Freeform 156">
                  <a:extLst>
                    <a:ext uri="{FF2B5EF4-FFF2-40B4-BE49-F238E27FC236}">
                      <a16:creationId xmlns:a16="http://schemas.microsoft.com/office/drawing/2014/main" id="{7A5F4E24-4566-40E2-9692-7B365A533E3A}"/>
                    </a:ext>
                  </a:extLst>
                </p:cNvPr>
                <p:cNvSpPr>
                  <a:spLocks/>
                </p:cNvSpPr>
                <p:nvPr/>
              </p:nvSpPr>
              <p:spPr bwMode="auto">
                <a:xfrm>
                  <a:off x="430" y="3093"/>
                  <a:ext cx="534" cy="266"/>
                </a:xfrm>
                <a:custGeom>
                  <a:avLst/>
                  <a:gdLst>
                    <a:gd name="T0" fmla="*/ 0 w 534"/>
                    <a:gd name="T1" fmla="*/ 265 h 266"/>
                    <a:gd name="T2" fmla="*/ 267 w 534"/>
                    <a:gd name="T3" fmla="*/ 0 h 266"/>
                    <a:gd name="T4" fmla="*/ 533 w 534"/>
                    <a:gd name="T5" fmla="*/ 265 h 266"/>
                    <a:gd name="T6" fmla="*/ 0 w 534"/>
                    <a:gd name="T7" fmla="*/ 265 h 266"/>
                    <a:gd name="T8" fmla="*/ 0 60000 65536"/>
                    <a:gd name="T9" fmla="*/ 0 60000 65536"/>
                    <a:gd name="T10" fmla="*/ 0 60000 65536"/>
                    <a:gd name="T11" fmla="*/ 0 60000 65536"/>
                    <a:gd name="T12" fmla="*/ 0 w 534"/>
                    <a:gd name="T13" fmla="*/ 0 h 266"/>
                    <a:gd name="T14" fmla="*/ 534 w 534"/>
                    <a:gd name="T15" fmla="*/ 266 h 266"/>
                  </a:gdLst>
                  <a:ahLst/>
                  <a:cxnLst>
                    <a:cxn ang="T8">
                      <a:pos x="T0" y="T1"/>
                    </a:cxn>
                    <a:cxn ang="T9">
                      <a:pos x="T2" y="T3"/>
                    </a:cxn>
                    <a:cxn ang="T10">
                      <a:pos x="T4" y="T5"/>
                    </a:cxn>
                    <a:cxn ang="T11">
                      <a:pos x="T6" y="T7"/>
                    </a:cxn>
                  </a:cxnLst>
                  <a:rect l="T12" t="T13" r="T14" b="T15"/>
                  <a:pathLst>
                    <a:path w="534" h="266">
                      <a:moveTo>
                        <a:pt x="0" y="265"/>
                      </a:moveTo>
                      <a:lnTo>
                        <a:pt x="267" y="0"/>
                      </a:lnTo>
                      <a:lnTo>
                        <a:pt x="533" y="265"/>
                      </a:lnTo>
                      <a:lnTo>
                        <a:pt x="0" y="265"/>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3" name="Freeform 157">
                  <a:extLst>
                    <a:ext uri="{FF2B5EF4-FFF2-40B4-BE49-F238E27FC236}">
                      <a16:creationId xmlns:a16="http://schemas.microsoft.com/office/drawing/2014/main" id="{879604DF-57D0-4E4C-979C-C817930C775A}"/>
                    </a:ext>
                  </a:extLst>
                </p:cNvPr>
                <p:cNvSpPr>
                  <a:spLocks/>
                </p:cNvSpPr>
                <p:nvPr/>
              </p:nvSpPr>
              <p:spPr bwMode="auto">
                <a:xfrm>
                  <a:off x="439" y="3093"/>
                  <a:ext cx="263" cy="306"/>
                </a:xfrm>
                <a:custGeom>
                  <a:avLst/>
                  <a:gdLst>
                    <a:gd name="T0" fmla="*/ 0 w 263"/>
                    <a:gd name="T1" fmla="*/ 290 h 306"/>
                    <a:gd name="T2" fmla="*/ 262 w 263"/>
                    <a:gd name="T3" fmla="*/ 0 h 306"/>
                    <a:gd name="T4" fmla="*/ 45 w 263"/>
                    <a:gd name="T5" fmla="*/ 305 h 306"/>
                    <a:gd name="T6" fmla="*/ 0 60000 65536"/>
                    <a:gd name="T7" fmla="*/ 0 60000 65536"/>
                    <a:gd name="T8" fmla="*/ 0 60000 65536"/>
                    <a:gd name="T9" fmla="*/ 0 w 263"/>
                    <a:gd name="T10" fmla="*/ 0 h 306"/>
                    <a:gd name="T11" fmla="*/ 263 w 263"/>
                    <a:gd name="T12" fmla="*/ 306 h 306"/>
                  </a:gdLst>
                  <a:ahLst/>
                  <a:cxnLst>
                    <a:cxn ang="T6">
                      <a:pos x="T0" y="T1"/>
                    </a:cxn>
                    <a:cxn ang="T7">
                      <a:pos x="T2" y="T3"/>
                    </a:cxn>
                    <a:cxn ang="T8">
                      <a:pos x="T4" y="T5"/>
                    </a:cxn>
                  </a:cxnLst>
                  <a:rect l="T9" t="T10" r="T11" b="T12"/>
                  <a:pathLst>
                    <a:path w="263" h="306">
                      <a:moveTo>
                        <a:pt x="0" y="290"/>
                      </a:moveTo>
                      <a:lnTo>
                        <a:pt x="262" y="0"/>
                      </a:lnTo>
                      <a:lnTo>
                        <a:pt x="45" y="305"/>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4" name="Freeform 158">
                  <a:extLst>
                    <a:ext uri="{FF2B5EF4-FFF2-40B4-BE49-F238E27FC236}">
                      <a16:creationId xmlns:a16="http://schemas.microsoft.com/office/drawing/2014/main" id="{C7DAE712-3099-4A87-AF59-E97087255329}"/>
                    </a:ext>
                  </a:extLst>
                </p:cNvPr>
                <p:cNvSpPr>
                  <a:spLocks/>
                </p:cNvSpPr>
                <p:nvPr/>
              </p:nvSpPr>
              <p:spPr bwMode="auto">
                <a:xfrm>
                  <a:off x="535" y="3093"/>
                  <a:ext cx="167" cy="324"/>
                </a:xfrm>
                <a:custGeom>
                  <a:avLst/>
                  <a:gdLst>
                    <a:gd name="T0" fmla="*/ 0 w 167"/>
                    <a:gd name="T1" fmla="*/ 311 h 324"/>
                    <a:gd name="T2" fmla="*/ 166 w 167"/>
                    <a:gd name="T3" fmla="*/ 0 h 324"/>
                    <a:gd name="T4" fmla="*/ 75 w 167"/>
                    <a:gd name="T5" fmla="*/ 323 h 324"/>
                    <a:gd name="T6" fmla="*/ 0 60000 65536"/>
                    <a:gd name="T7" fmla="*/ 0 60000 65536"/>
                    <a:gd name="T8" fmla="*/ 0 60000 65536"/>
                    <a:gd name="T9" fmla="*/ 0 w 167"/>
                    <a:gd name="T10" fmla="*/ 0 h 324"/>
                    <a:gd name="T11" fmla="*/ 167 w 167"/>
                    <a:gd name="T12" fmla="*/ 324 h 324"/>
                  </a:gdLst>
                  <a:ahLst/>
                  <a:cxnLst>
                    <a:cxn ang="T6">
                      <a:pos x="T0" y="T1"/>
                    </a:cxn>
                    <a:cxn ang="T7">
                      <a:pos x="T2" y="T3"/>
                    </a:cxn>
                    <a:cxn ang="T8">
                      <a:pos x="T4" y="T5"/>
                    </a:cxn>
                  </a:cxnLst>
                  <a:rect l="T9" t="T10" r="T11" b="T12"/>
                  <a:pathLst>
                    <a:path w="167" h="324">
                      <a:moveTo>
                        <a:pt x="0" y="311"/>
                      </a:moveTo>
                      <a:lnTo>
                        <a:pt x="166" y="0"/>
                      </a:lnTo>
                      <a:lnTo>
                        <a:pt x="75" y="323"/>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5" name="Freeform 159">
                  <a:extLst>
                    <a:ext uri="{FF2B5EF4-FFF2-40B4-BE49-F238E27FC236}">
                      <a16:creationId xmlns:a16="http://schemas.microsoft.com/office/drawing/2014/main" id="{E70DB1D6-AFDB-4857-BCB1-941C363A027D}"/>
                    </a:ext>
                  </a:extLst>
                </p:cNvPr>
                <p:cNvSpPr>
                  <a:spLocks/>
                </p:cNvSpPr>
                <p:nvPr/>
              </p:nvSpPr>
              <p:spPr bwMode="auto">
                <a:xfrm>
                  <a:off x="701" y="3093"/>
                  <a:ext cx="91" cy="324"/>
                </a:xfrm>
                <a:custGeom>
                  <a:avLst/>
                  <a:gdLst>
                    <a:gd name="T0" fmla="*/ 0 w 91"/>
                    <a:gd name="T1" fmla="*/ 323 h 324"/>
                    <a:gd name="T2" fmla="*/ 0 w 91"/>
                    <a:gd name="T3" fmla="*/ 0 h 324"/>
                    <a:gd name="T4" fmla="*/ 90 w 91"/>
                    <a:gd name="T5" fmla="*/ 323 h 324"/>
                    <a:gd name="T6" fmla="*/ 0 60000 65536"/>
                    <a:gd name="T7" fmla="*/ 0 60000 65536"/>
                    <a:gd name="T8" fmla="*/ 0 60000 65536"/>
                    <a:gd name="T9" fmla="*/ 0 w 91"/>
                    <a:gd name="T10" fmla="*/ 0 h 324"/>
                    <a:gd name="T11" fmla="*/ 91 w 91"/>
                    <a:gd name="T12" fmla="*/ 324 h 324"/>
                  </a:gdLst>
                  <a:ahLst/>
                  <a:cxnLst>
                    <a:cxn ang="T6">
                      <a:pos x="T0" y="T1"/>
                    </a:cxn>
                    <a:cxn ang="T7">
                      <a:pos x="T2" y="T3"/>
                    </a:cxn>
                    <a:cxn ang="T8">
                      <a:pos x="T4" y="T5"/>
                    </a:cxn>
                  </a:cxnLst>
                  <a:rect l="T9" t="T10" r="T11" b="T12"/>
                  <a:pathLst>
                    <a:path w="91" h="324">
                      <a:moveTo>
                        <a:pt x="0" y="323"/>
                      </a:moveTo>
                      <a:lnTo>
                        <a:pt x="0" y="0"/>
                      </a:lnTo>
                      <a:lnTo>
                        <a:pt x="90" y="323"/>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6" name="Freeform 160">
                  <a:extLst>
                    <a:ext uri="{FF2B5EF4-FFF2-40B4-BE49-F238E27FC236}">
                      <a16:creationId xmlns:a16="http://schemas.microsoft.com/office/drawing/2014/main" id="{5035D7CD-8DE6-46F6-AE5C-AFFE37659EE6}"/>
                    </a:ext>
                  </a:extLst>
                </p:cNvPr>
                <p:cNvSpPr>
                  <a:spLocks/>
                </p:cNvSpPr>
                <p:nvPr/>
              </p:nvSpPr>
              <p:spPr bwMode="auto">
                <a:xfrm>
                  <a:off x="701" y="3093"/>
                  <a:ext cx="247" cy="314"/>
                </a:xfrm>
                <a:custGeom>
                  <a:avLst/>
                  <a:gdLst>
                    <a:gd name="T0" fmla="*/ 165 w 247"/>
                    <a:gd name="T1" fmla="*/ 313 h 314"/>
                    <a:gd name="T2" fmla="*/ 0 w 247"/>
                    <a:gd name="T3" fmla="*/ 0 h 314"/>
                    <a:gd name="T4" fmla="*/ 246 w 247"/>
                    <a:gd name="T5" fmla="*/ 294 h 314"/>
                    <a:gd name="T6" fmla="*/ 0 60000 65536"/>
                    <a:gd name="T7" fmla="*/ 0 60000 65536"/>
                    <a:gd name="T8" fmla="*/ 0 60000 65536"/>
                    <a:gd name="T9" fmla="*/ 0 w 247"/>
                    <a:gd name="T10" fmla="*/ 0 h 314"/>
                    <a:gd name="T11" fmla="*/ 247 w 247"/>
                    <a:gd name="T12" fmla="*/ 314 h 314"/>
                  </a:gdLst>
                  <a:ahLst/>
                  <a:cxnLst>
                    <a:cxn ang="T6">
                      <a:pos x="T0" y="T1"/>
                    </a:cxn>
                    <a:cxn ang="T7">
                      <a:pos x="T2" y="T3"/>
                    </a:cxn>
                    <a:cxn ang="T8">
                      <a:pos x="T4" y="T5"/>
                    </a:cxn>
                  </a:cxnLst>
                  <a:rect l="T9" t="T10" r="T11" b="T12"/>
                  <a:pathLst>
                    <a:path w="247" h="314">
                      <a:moveTo>
                        <a:pt x="165" y="313"/>
                      </a:moveTo>
                      <a:lnTo>
                        <a:pt x="0" y="0"/>
                      </a:lnTo>
                      <a:lnTo>
                        <a:pt x="246" y="294"/>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7" name="Freeform 161">
                  <a:extLst>
                    <a:ext uri="{FF2B5EF4-FFF2-40B4-BE49-F238E27FC236}">
                      <a16:creationId xmlns:a16="http://schemas.microsoft.com/office/drawing/2014/main" id="{798B3DF0-2115-4E30-9C5A-E4DA0EAC0612}"/>
                    </a:ext>
                  </a:extLst>
                </p:cNvPr>
                <p:cNvSpPr>
                  <a:spLocks/>
                </p:cNvSpPr>
                <p:nvPr/>
              </p:nvSpPr>
              <p:spPr bwMode="auto">
                <a:xfrm>
                  <a:off x="519" y="3551"/>
                  <a:ext cx="66" cy="145"/>
                </a:xfrm>
                <a:custGeom>
                  <a:avLst/>
                  <a:gdLst>
                    <a:gd name="T0" fmla="*/ 1 w 66"/>
                    <a:gd name="T1" fmla="*/ 20 h 145"/>
                    <a:gd name="T2" fmla="*/ 4 w 66"/>
                    <a:gd name="T3" fmla="*/ 10 h 145"/>
                    <a:gd name="T4" fmla="*/ 11 w 66"/>
                    <a:gd name="T5" fmla="*/ 5 h 145"/>
                    <a:gd name="T6" fmla="*/ 21 w 66"/>
                    <a:gd name="T7" fmla="*/ 1 h 145"/>
                    <a:gd name="T8" fmla="*/ 33 w 66"/>
                    <a:gd name="T9" fmla="*/ 0 h 145"/>
                    <a:gd name="T10" fmla="*/ 45 w 66"/>
                    <a:gd name="T11" fmla="*/ 2 h 145"/>
                    <a:gd name="T12" fmla="*/ 54 w 66"/>
                    <a:gd name="T13" fmla="*/ 6 h 145"/>
                    <a:gd name="T14" fmla="*/ 62 w 66"/>
                    <a:gd name="T15" fmla="*/ 11 h 145"/>
                    <a:gd name="T16" fmla="*/ 65 w 66"/>
                    <a:gd name="T17" fmla="*/ 20 h 145"/>
                    <a:gd name="T18" fmla="*/ 65 w 66"/>
                    <a:gd name="T19" fmla="*/ 144 h 145"/>
                    <a:gd name="T20" fmla="*/ 0 w 66"/>
                    <a:gd name="T21" fmla="*/ 131 h 145"/>
                    <a:gd name="T22" fmla="*/ 0 w 66"/>
                    <a:gd name="T23" fmla="*/ 124 h 145"/>
                    <a:gd name="T24" fmla="*/ 0 w 66"/>
                    <a:gd name="T25" fmla="*/ 117 h 145"/>
                    <a:gd name="T26" fmla="*/ 0 w 66"/>
                    <a:gd name="T27" fmla="*/ 110 h 145"/>
                    <a:gd name="T28" fmla="*/ 0 w 66"/>
                    <a:gd name="T29" fmla="*/ 103 h 145"/>
                    <a:gd name="T30" fmla="*/ 0 w 66"/>
                    <a:gd name="T31" fmla="*/ 96 h 145"/>
                    <a:gd name="T32" fmla="*/ 0 w 66"/>
                    <a:gd name="T33" fmla="*/ 89 h 145"/>
                    <a:gd name="T34" fmla="*/ 0 w 66"/>
                    <a:gd name="T35" fmla="*/ 82 h 145"/>
                    <a:gd name="T36" fmla="*/ 1 w 66"/>
                    <a:gd name="T37" fmla="*/ 76 h 145"/>
                    <a:gd name="T38" fmla="*/ 1 w 66"/>
                    <a:gd name="T39" fmla="*/ 68 h 145"/>
                    <a:gd name="T40" fmla="*/ 1 w 66"/>
                    <a:gd name="T41" fmla="*/ 62 h 145"/>
                    <a:gd name="T42" fmla="*/ 1 w 66"/>
                    <a:gd name="T43" fmla="*/ 55 h 145"/>
                    <a:gd name="T44" fmla="*/ 1 w 66"/>
                    <a:gd name="T45" fmla="*/ 47 h 145"/>
                    <a:gd name="T46" fmla="*/ 1 w 66"/>
                    <a:gd name="T47" fmla="*/ 41 h 145"/>
                    <a:gd name="T48" fmla="*/ 1 w 66"/>
                    <a:gd name="T49" fmla="*/ 33 h 145"/>
                    <a:gd name="T50" fmla="*/ 1 w 66"/>
                    <a:gd name="T51" fmla="*/ 27 h 145"/>
                    <a:gd name="T52" fmla="*/ 1 w 66"/>
                    <a:gd name="T53" fmla="*/ 20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145"/>
                    <a:gd name="T83" fmla="*/ 66 w 66"/>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145">
                      <a:moveTo>
                        <a:pt x="1" y="20"/>
                      </a:moveTo>
                      <a:lnTo>
                        <a:pt x="4" y="10"/>
                      </a:lnTo>
                      <a:lnTo>
                        <a:pt x="11" y="5"/>
                      </a:lnTo>
                      <a:lnTo>
                        <a:pt x="21" y="1"/>
                      </a:lnTo>
                      <a:lnTo>
                        <a:pt x="33" y="0"/>
                      </a:lnTo>
                      <a:lnTo>
                        <a:pt x="45" y="2"/>
                      </a:lnTo>
                      <a:lnTo>
                        <a:pt x="54" y="6"/>
                      </a:lnTo>
                      <a:lnTo>
                        <a:pt x="62" y="11"/>
                      </a:lnTo>
                      <a:lnTo>
                        <a:pt x="65" y="20"/>
                      </a:lnTo>
                      <a:lnTo>
                        <a:pt x="65" y="144"/>
                      </a:lnTo>
                      <a:lnTo>
                        <a:pt x="0" y="131"/>
                      </a:lnTo>
                      <a:lnTo>
                        <a:pt x="0" y="124"/>
                      </a:lnTo>
                      <a:lnTo>
                        <a:pt x="0" y="117"/>
                      </a:lnTo>
                      <a:lnTo>
                        <a:pt x="0" y="110"/>
                      </a:lnTo>
                      <a:lnTo>
                        <a:pt x="0" y="103"/>
                      </a:lnTo>
                      <a:lnTo>
                        <a:pt x="0" y="96"/>
                      </a:lnTo>
                      <a:lnTo>
                        <a:pt x="0" y="89"/>
                      </a:lnTo>
                      <a:lnTo>
                        <a:pt x="0" y="82"/>
                      </a:lnTo>
                      <a:lnTo>
                        <a:pt x="1" y="76"/>
                      </a:lnTo>
                      <a:lnTo>
                        <a:pt x="1" y="68"/>
                      </a:lnTo>
                      <a:lnTo>
                        <a:pt x="1" y="62"/>
                      </a:lnTo>
                      <a:lnTo>
                        <a:pt x="1" y="55"/>
                      </a:lnTo>
                      <a:lnTo>
                        <a:pt x="1" y="47"/>
                      </a:lnTo>
                      <a:lnTo>
                        <a:pt x="1" y="41"/>
                      </a:lnTo>
                      <a:lnTo>
                        <a:pt x="1" y="33"/>
                      </a:lnTo>
                      <a:lnTo>
                        <a:pt x="1" y="27"/>
                      </a:lnTo>
                      <a:lnTo>
                        <a:pt x="1" y="2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48" name="Freeform 162">
                  <a:extLst>
                    <a:ext uri="{FF2B5EF4-FFF2-40B4-BE49-F238E27FC236}">
                      <a16:creationId xmlns:a16="http://schemas.microsoft.com/office/drawing/2014/main" id="{08E33BAD-28A3-44F1-A897-298F685F50B6}"/>
                    </a:ext>
                  </a:extLst>
                </p:cNvPr>
                <p:cNvSpPr>
                  <a:spLocks/>
                </p:cNvSpPr>
                <p:nvPr/>
              </p:nvSpPr>
              <p:spPr bwMode="auto">
                <a:xfrm>
                  <a:off x="519" y="3551"/>
                  <a:ext cx="74" cy="153"/>
                </a:xfrm>
                <a:custGeom>
                  <a:avLst/>
                  <a:gdLst>
                    <a:gd name="T0" fmla="*/ 1 w 74"/>
                    <a:gd name="T1" fmla="*/ 21 h 153"/>
                    <a:gd name="T2" fmla="*/ 1 w 74"/>
                    <a:gd name="T3" fmla="*/ 21 h 153"/>
                    <a:gd name="T4" fmla="*/ 4 w 74"/>
                    <a:gd name="T5" fmla="*/ 11 h 153"/>
                    <a:gd name="T6" fmla="*/ 12 w 74"/>
                    <a:gd name="T7" fmla="*/ 5 h 153"/>
                    <a:gd name="T8" fmla="*/ 24 w 74"/>
                    <a:gd name="T9" fmla="*/ 1 h 153"/>
                    <a:gd name="T10" fmla="*/ 37 w 74"/>
                    <a:gd name="T11" fmla="*/ 0 h 153"/>
                    <a:gd name="T12" fmla="*/ 50 w 74"/>
                    <a:gd name="T13" fmla="*/ 2 h 153"/>
                    <a:gd name="T14" fmla="*/ 61 w 74"/>
                    <a:gd name="T15" fmla="*/ 6 h 153"/>
                    <a:gd name="T16" fmla="*/ 70 w 74"/>
                    <a:gd name="T17" fmla="*/ 12 h 153"/>
                    <a:gd name="T18" fmla="*/ 73 w 74"/>
                    <a:gd name="T19" fmla="*/ 21 h 153"/>
                    <a:gd name="T20" fmla="*/ 73 w 74"/>
                    <a:gd name="T21" fmla="*/ 152 h 153"/>
                    <a:gd name="T22" fmla="*/ 0 w 74"/>
                    <a:gd name="T23" fmla="*/ 138 h 153"/>
                    <a:gd name="T24" fmla="*/ 0 w 74"/>
                    <a:gd name="T25" fmla="*/ 131 h 153"/>
                    <a:gd name="T26" fmla="*/ 0 w 74"/>
                    <a:gd name="T27" fmla="*/ 123 h 153"/>
                    <a:gd name="T28" fmla="*/ 0 w 74"/>
                    <a:gd name="T29" fmla="*/ 116 h 153"/>
                    <a:gd name="T30" fmla="*/ 0 w 74"/>
                    <a:gd name="T31" fmla="*/ 109 h 153"/>
                    <a:gd name="T32" fmla="*/ 0 w 74"/>
                    <a:gd name="T33" fmla="*/ 101 h 153"/>
                    <a:gd name="T34" fmla="*/ 0 w 74"/>
                    <a:gd name="T35" fmla="*/ 94 h 153"/>
                    <a:gd name="T36" fmla="*/ 0 w 74"/>
                    <a:gd name="T37" fmla="*/ 87 h 153"/>
                    <a:gd name="T38" fmla="*/ 1 w 74"/>
                    <a:gd name="T39" fmla="*/ 80 h 153"/>
                    <a:gd name="T40" fmla="*/ 1 w 74"/>
                    <a:gd name="T41" fmla="*/ 72 h 153"/>
                    <a:gd name="T42" fmla="*/ 1 w 74"/>
                    <a:gd name="T43" fmla="*/ 65 h 153"/>
                    <a:gd name="T44" fmla="*/ 1 w 74"/>
                    <a:gd name="T45" fmla="*/ 58 h 153"/>
                    <a:gd name="T46" fmla="*/ 1 w 74"/>
                    <a:gd name="T47" fmla="*/ 50 h 153"/>
                    <a:gd name="T48" fmla="*/ 1 w 74"/>
                    <a:gd name="T49" fmla="*/ 43 h 153"/>
                    <a:gd name="T50" fmla="*/ 1 w 74"/>
                    <a:gd name="T51" fmla="*/ 35 h 153"/>
                    <a:gd name="T52" fmla="*/ 1 w 74"/>
                    <a:gd name="T53" fmla="*/ 28 h 153"/>
                    <a:gd name="T54" fmla="*/ 1 w 74"/>
                    <a:gd name="T55" fmla="*/ 21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153"/>
                    <a:gd name="T86" fmla="*/ 74 w 74"/>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153">
                      <a:moveTo>
                        <a:pt x="1" y="21"/>
                      </a:moveTo>
                      <a:lnTo>
                        <a:pt x="1" y="21"/>
                      </a:lnTo>
                      <a:lnTo>
                        <a:pt x="4" y="11"/>
                      </a:lnTo>
                      <a:lnTo>
                        <a:pt x="12" y="5"/>
                      </a:lnTo>
                      <a:lnTo>
                        <a:pt x="24" y="1"/>
                      </a:lnTo>
                      <a:lnTo>
                        <a:pt x="37" y="0"/>
                      </a:lnTo>
                      <a:lnTo>
                        <a:pt x="50" y="2"/>
                      </a:lnTo>
                      <a:lnTo>
                        <a:pt x="61" y="6"/>
                      </a:lnTo>
                      <a:lnTo>
                        <a:pt x="70" y="12"/>
                      </a:lnTo>
                      <a:lnTo>
                        <a:pt x="73" y="21"/>
                      </a:lnTo>
                      <a:lnTo>
                        <a:pt x="73" y="152"/>
                      </a:lnTo>
                      <a:lnTo>
                        <a:pt x="0" y="138"/>
                      </a:lnTo>
                      <a:lnTo>
                        <a:pt x="0" y="131"/>
                      </a:lnTo>
                      <a:lnTo>
                        <a:pt x="0" y="123"/>
                      </a:lnTo>
                      <a:lnTo>
                        <a:pt x="0" y="116"/>
                      </a:lnTo>
                      <a:lnTo>
                        <a:pt x="0" y="109"/>
                      </a:lnTo>
                      <a:lnTo>
                        <a:pt x="0" y="101"/>
                      </a:lnTo>
                      <a:lnTo>
                        <a:pt x="0" y="94"/>
                      </a:lnTo>
                      <a:lnTo>
                        <a:pt x="0" y="87"/>
                      </a:lnTo>
                      <a:lnTo>
                        <a:pt x="1" y="80"/>
                      </a:lnTo>
                      <a:lnTo>
                        <a:pt x="1" y="72"/>
                      </a:lnTo>
                      <a:lnTo>
                        <a:pt x="1" y="65"/>
                      </a:lnTo>
                      <a:lnTo>
                        <a:pt x="1" y="58"/>
                      </a:lnTo>
                      <a:lnTo>
                        <a:pt x="1" y="50"/>
                      </a:lnTo>
                      <a:lnTo>
                        <a:pt x="1" y="43"/>
                      </a:lnTo>
                      <a:lnTo>
                        <a:pt x="1" y="35"/>
                      </a:lnTo>
                      <a:lnTo>
                        <a:pt x="1" y="28"/>
                      </a:lnTo>
                      <a:lnTo>
                        <a:pt x="1" y="21"/>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232" name="Rectangle 163">
                <a:extLst>
                  <a:ext uri="{FF2B5EF4-FFF2-40B4-BE49-F238E27FC236}">
                    <a16:creationId xmlns:a16="http://schemas.microsoft.com/office/drawing/2014/main" id="{A0080C06-E889-4F0F-A4F0-03041022DB43}"/>
                  </a:ext>
                </a:extLst>
              </p:cNvPr>
              <p:cNvSpPr>
                <a:spLocks noChangeArrowheads="1"/>
              </p:cNvSpPr>
              <p:nvPr/>
            </p:nvSpPr>
            <p:spPr bwMode="auto">
              <a:xfrm>
                <a:off x="184" y="2519"/>
                <a:ext cx="163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Arial" panose="020B0604020202020204" pitchFamily="34" charset="0"/>
                  </a:rPr>
                  <a:t> “Other” Christians</a:t>
                </a:r>
              </a:p>
            </p:txBody>
          </p:sp>
          <p:sp>
            <p:nvSpPr>
              <p:cNvPr id="8233" name="Text Box 164">
                <a:extLst>
                  <a:ext uri="{FF2B5EF4-FFF2-40B4-BE49-F238E27FC236}">
                    <a16:creationId xmlns:a16="http://schemas.microsoft.com/office/drawing/2014/main" id="{A6D67D0F-2534-43FA-AFE4-7C1B96CAD1F5}"/>
                  </a:ext>
                </a:extLst>
              </p:cNvPr>
              <p:cNvSpPr txBox="1">
                <a:spLocks noChangeArrowheads="1"/>
              </p:cNvSpPr>
              <p:nvPr/>
            </p:nvSpPr>
            <p:spPr bwMode="auto">
              <a:xfrm>
                <a:off x="740" y="3075"/>
                <a:ext cx="67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FF0000"/>
                    </a:solidFill>
                  </a:rPr>
                  <a:t>20%</a:t>
                </a:r>
                <a:endParaRPr lang="en-US" altLang="en-US" sz="2000" u="sng"/>
              </a:p>
            </p:txBody>
          </p:sp>
        </p:grpSp>
        <p:sp>
          <p:nvSpPr>
            <p:cNvPr id="8209" name="Rectangle 165">
              <a:extLst>
                <a:ext uri="{FF2B5EF4-FFF2-40B4-BE49-F238E27FC236}">
                  <a16:creationId xmlns:a16="http://schemas.microsoft.com/office/drawing/2014/main" id="{34AE713C-1344-475F-B709-C07F5CDEA72D}"/>
                </a:ext>
              </a:extLst>
            </p:cNvPr>
            <p:cNvSpPr>
              <a:spLocks noChangeArrowheads="1"/>
            </p:cNvSpPr>
            <p:nvPr/>
          </p:nvSpPr>
          <p:spPr bwMode="auto">
            <a:xfrm>
              <a:off x="96" y="1104"/>
              <a:ext cx="216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0000"/>
                  </a:solidFill>
                  <a:latin typeface="Arial" panose="020B0604020202020204" pitchFamily="34" charset="0"/>
                </a:rPr>
                <a:t>“Reached” People groups</a:t>
              </a:r>
            </a:p>
          </p:txBody>
        </p:sp>
        <p:grpSp>
          <p:nvGrpSpPr>
            <p:cNvPr id="8210" name="Group 194">
              <a:extLst>
                <a:ext uri="{FF2B5EF4-FFF2-40B4-BE49-F238E27FC236}">
                  <a16:creationId xmlns:a16="http://schemas.microsoft.com/office/drawing/2014/main" id="{D4F704B5-1D04-4712-8CAC-38A27731E7F9}"/>
                </a:ext>
              </a:extLst>
            </p:cNvPr>
            <p:cNvGrpSpPr>
              <a:grpSpLocks/>
            </p:cNvGrpSpPr>
            <p:nvPr/>
          </p:nvGrpSpPr>
          <p:grpSpPr bwMode="auto">
            <a:xfrm>
              <a:off x="245" y="1685"/>
              <a:ext cx="1849" cy="837"/>
              <a:chOff x="245" y="1685"/>
              <a:chExt cx="1849" cy="837"/>
            </a:xfrm>
          </p:grpSpPr>
          <p:grpSp>
            <p:nvGrpSpPr>
              <p:cNvPr id="8211" name="Group 167">
                <a:extLst>
                  <a:ext uri="{FF2B5EF4-FFF2-40B4-BE49-F238E27FC236}">
                    <a16:creationId xmlns:a16="http://schemas.microsoft.com/office/drawing/2014/main" id="{489D87EB-EA15-4531-815A-CE05F916BFE6}"/>
                  </a:ext>
                </a:extLst>
              </p:cNvPr>
              <p:cNvGrpSpPr>
                <a:grpSpLocks/>
              </p:cNvGrpSpPr>
              <p:nvPr/>
            </p:nvGrpSpPr>
            <p:grpSpPr bwMode="auto">
              <a:xfrm>
                <a:off x="645" y="1884"/>
                <a:ext cx="542" cy="612"/>
                <a:chOff x="477" y="1555"/>
                <a:chExt cx="542" cy="612"/>
              </a:xfrm>
            </p:grpSpPr>
            <p:sp>
              <p:nvSpPr>
                <p:cNvPr id="8216" name="Freeform 168">
                  <a:extLst>
                    <a:ext uri="{FF2B5EF4-FFF2-40B4-BE49-F238E27FC236}">
                      <a16:creationId xmlns:a16="http://schemas.microsoft.com/office/drawing/2014/main" id="{D4E113FD-AE11-4C15-8056-362048C52D49}"/>
                    </a:ext>
                  </a:extLst>
                </p:cNvPr>
                <p:cNvSpPr>
                  <a:spLocks/>
                </p:cNvSpPr>
                <p:nvPr/>
              </p:nvSpPr>
              <p:spPr bwMode="auto">
                <a:xfrm>
                  <a:off x="495" y="2059"/>
                  <a:ext cx="497" cy="101"/>
                </a:xfrm>
                <a:custGeom>
                  <a:avLst/>
                  <a:gdLst>
                    <a:gd name="T0" fmla="*/ 274 w 497"/>
                    <a:gd name="T1" fmla="*/ 100 h 101"/>
                    <a:gd name="T2" fmla="*/ 322 w 497"/>
                    <a:gd name="T3" fmla="*/ 98 h 101"/>
                    <a:gd name="T4" fmla="*/ 366 w 497"/>
                    <a:gd name="T5" fmla="*/ 94 h 101"/>
                    <a:gd name="T6" fmla="*/ 405 w 497"/>
                    <a:gd name="T7" fmla="*/ 89 h 101"/>
                    <a:gd name="T8" fmla="*/ 440 w 497"/>
                    <a:gd name="T9" fmla="*/ 82 h 101"/>
                    <a:gd name="T10" fmla="*/ 466 w 497"/>
                    <a:gd name="T11" fmla="*/ 74 h 101"/>
                    <a:gd name="T12" fmla="*/ 485 w 497"/>
                    <a:gd name="T13" fmla="*/ 65 h 101"/>
                    <a:gd name="T14" fmla="*/ 495 w 497"/>
                    <a:gd name="T15" fmla="*/ 55 h 101"/>
                    <a:gd name="T16" fmla="*/ 495 w 497"/>
                    <a:gd name="T17" fmla="*/ 44 h 101"/>
                    <a:gd name="T18" fmla="*/ 485 w 497"/>
                    <a:gd name="T19" fmla="*/ 34 h 101"/>
                    <a:gd name="T20" fmla="*/ 466 w 497"/>
                    <a:gd name="T21" fmla="*/ 26 h 101"/>
                    <a:gd name="T22" fmla="*/ 440 w 497"/>
                    <a:gd name="T23" fmla="*/ 19 h 101"/>
                    <a:gd name="T24" fmla="*/ 405 w 497"/>
                    <a:gd name="T25" fmla="*/ 11 h 101"/>
                    <a:gd name="T26" fmla="*/ 366 w 497"/>
                    <a:gd name="T27" fmla="*/ 6 h 101"/>
                    <a:gd name="T28" fmla="*/ 322 w 497"/>
                    <a:gd name="T29" fmla="*/ 2 h 101"/>
                    <a:gd name="T30" fmla="*/ 274 w 497"/>
                    <a:gd name="T31" fmla="*/ 0 h 101"/>
                    <a:gd name="T32" fmla="*/ 222 w 497"/>
                    <a:gd name="T33" fmla="*/ 0 h 101"/>
                    <a:gd name="T34" fmla="*/ 174 w 497"/>
                    <a:gd name="T35" fmla="*/ 2 h 101"/>
                    <a:gd name="T36" fmla="*/ 130 w 497"/>
                    <a:gd name="T37" fmla="*/ 6 h 101"/>
                    <a:gd name="T38" fmla="*/ 90 w 497"/>
                    <a:gd name="T39" fmla="*/ 11 h 101"/>
                    <a:gd name="T40" fmla="*/ 56 w 497"/>
                    <a:gd name="T41" fmla="*/ 19 h 101"/>
                    <a:gd name="T42" fmla="*/ 30 w 497"/>
                    <a:gd name="T43" fmla="*/ 26 h 101"/>
                    <a:gd name="T44" fmla="*/ 11 w 497"/>
                    <a:gd name="T45" fmla="*/ 34 h 101"/>
                    <a:gd name="T46" fmla="*/ 1 w 497"/>
                    <a:gd name="T47" fmla="*/ 44 h 101"/>
                    <a:gd name="T48" fmla="*/ 1 w 497"/>
                    <a:gd name="T49" fmla="*/ 55 h 101"/>
                    <a:gd name="T50" fmla="*/ 11 w 497"/>
                    <a:gd name="T51" fmla="*/ 65 h 101"/>
                    <a:gd name="T52" fmla="*/ 30 w 497"/>
                    <a:gd name="T53" fmla="*/ 74 h 101"/>
                    <a:gd name="T54" fmla="*/ 56 w 497"/>
                    <a:gd name="T55" fmla="*/ 82 h 101"/>
                    <a:gd name="T56" fmla="*/ 90 w 497"/>
                    <a:gd name="T57" fmla="*/ 89 h 101"/>
                    <a:gd name="T58" fmla="*/ 130 w 497"/>
                    <a:gd name="T59" fmla="*/ 94 h 101"/>
                    <a:gd name="T60" fmla="*/ 174 w 497"/>
                    <a:gd name="T61" fmla="*/ 98 h 101"/>
                    <a:gd name="T62" fmla="*/ 222 w 497"/>
                    <a:gd name="T63" fmla="*/ 10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101"/>
                    <a:gd name="T98" fmla="*/ 497 w 497"/>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101">
                      <a:moveTo>
                        <a:pt x="248" y="100"/>
                      </a:moveTo>
                      <a:lnTo>
                        <a:pt x="274" y="100"/>
                      </a:lnTo>
                      <a:lnTo>
                        <a:pt x="298" y="99"/>
                      </a:lnTo>
                      <a:lnTo>
                        <a:pt x="322" y="98"/>
                      </a:lnTo>
                      <a:lnTo>
                        <a:pt x="344" y="96"/>
                      </a:lnTo>
                      <a:lnTo>
                        <a:pt x="366" y="94"/>
                      </a:lnTo>
                      <a:lnTo>
                        <a:pt x="387" y="92"/>
                      </a:lnTo>
                      <a:lnTo>
                        <a:pt x="405" y="89"/>
                      </a:lnTo>
                      <a:lnTo>
                        <a:pt x="423" y="85"/>
                      </a:lnTo>
                      <a:lnTo>
                        <a:pt x="440" y="82"/>
                      </a:lnTo>
                      <a:lnTo>
                        <a:pt x="454" y="78"/>
                      </a:lnTo>
                      <a:lnTo>
                        <a:pt x="466" y="74"/>
                      </a:lnTo>
                      <a:lnTo>
                        <a:pt x="477" y="69"/>
                      </a:lnTo>
                      <a:lnTo>
                        <a:pt x="485" y="65"/>
                      </a:lnTo>
                      <a:lnTo>
                        <a:pt x="491" y="60"/>
                      </a:lnTo>
                      <a:lnTo>
                        <a:pt x="495" y="55"/>
                      </a:lnTo>
                      <a:lnTo>
                        <a:pt x="496" y="50"/>
                      </a:lnTo>
                      <a:lnTo>
                        <a:pt x="495" y="44"/>
                      </a:lnTo>
                      <a:lnTo>
                        <a:pt x="491" y="40"/>
                      </a:lnTo>
                      <a:lnTo>
                        <a:pt x="485" y="34"/>
                      </a:lnTo>
                      <a:lnTo>
                        <a:pt x="477" y="31"/>
                      </a:lnTo>
                      <a:lnTo>
                        <a:pt x="466" y="26"/>
                      </a:lnTo>
                      <a:lnTo>
                        <a:pt x="454" y="22"/>
                      </a:lnTo>
                      <a:lnTo>
                        <a:pt x="440" y="19"/>
                      </a:lnTo>
                      <a:lnTo>
                        <a:pt x="423" y="14"/>
                      </a:lnTo>
                      <a:lnTo>
                        <a:pt x="405" y="11"/>
                      </a:lnTo>
                      <a:lnTo>
                        <a:pt x="387" y="8"/>
                      </a:lnTo>
                      <a:lnTo>
                        <a:pt x="366" y="6"/>
                      </a:lnTo>
                      <a:lnTo>
                        <a:pt x="344" y="4"/>
                      </a:lnTo>
                      <a:lnTo>
                        <a:pt x="322" y="2"/>
                      </a:lnTo>
                      <a:lnTo>
                        <a:pt x="298" y="1"/>
                      </a:lnTo>
                      <a:lnTo>
                        <a:pt x="274" y="0"/>
                      </a:lnTo>
                      <a:lnTo>
                        <a:pt x="248" y="0"/>
                      </a:lnTo>
                      <a:lnTo>
                        <a:pt x="222" y="0"/>
                      </a:lnTo>
                      <a:lnTo>
                        <a:pt x="198" y="1"/>
                      </a:lnTo>
                      <a:lnTo>
                        <a:pt x="174" y="2"/>
                      </a:lnTo>
                      <a:lnTo>
                        <a:pt x="152" y="4"/>
                      </a:lnTo>
                      <a:lnTo>
                        <a:pt x="130" y="6"/>
                      </a:lnTo>
                      <a:lnTo>
                        <a:pt x="109" y="8"/>
                      </a:lnTo>
                      <a:lnTo>
                        <a:pt x="90" y="11"/>
                      </a:lnTo>
                      <a:lnTo>
                        <a:pt x="72" y="14"/>
                      </a:lnTo>
                      <a:lnTo>
                        <a:pt x="56" y="19"/>
                      </a:lnTo>
                      <a:lnTo>
                        <a:pt x="42" y="22"/>
                      </a:lnTo>
                      <a:lnTo>
                        <a:pt x="30" y="26"/>
                      </a:lnTo>
                      <a:lnTo>
                        <a:pt x="19" y="31"/>
                      </a:lnTo>
                      <a:lnTo>
                        <a:pt x="11" y="34"/>
                      </a:lnTo>
                      <a:lnTo>
                        <a:pt x="5" y="40"/>
                      </a:lnTo>
                      <a:lnTo>
                        <a:pt x="1" y="44"/>
                      </a:lnTo>
                      <a:lnTo>
                        <a:pt x="0" y="50"/>
                      </a:lnTo>
                      <a:lnTo>
                        <a:pt x="1" y="55"/>
                      </a:lnTo>
                      <a:lnTo>
                        <a:pt x="5" y="60"/>
                      </a:lnTo>
                      <a:lnTo>
                        <a:pt x="11" y="65"/>
                      </a:lnTo>
                      <a:lnTo>
                        <a:pt x="19" y="69"/>
                      </a:lnTo>
                      <a:lnTo>
                        <a:pt x="30" y="74"/>
                      </a:lnTo>
                      <a:lnTo>
                        <a:pt x="42" y="78"/>
                      </a:lnTo>
                      <a:lnTo>
                        <a:pt x="56" y="82"/>
                      </a:lnTo>
                      <a:lnTo>
                        <a:pt x="72" y="85"/>
                      </a:lnTo>
                      <a:lnTo>
                        <a:pt x="90" y="89"/>
                      </a:lnTo>
                      <a:lnTo>
                        <a:pt x="109" y="92"/>
                      </a:lnTo>
                      <a:lnTo>
                        <a:pt x="130" y="94"/>
                      </a:lnTo>
                      <a:lnTo>
                        <a:pt x="152" y="96"/>
                      </a:lnTo>
                      <a:lnTo>
                        <a:pt x="174" y="98"/>
                      </a:lnTo>
                      <a:lnTo>
                        <a:pt x="198" y="99"/>
                      </a:lnTo>
                      <a:lnTo>
                        <a:pt x="222" y="100"/>
                      </a:lnTo>
                      <a:lnTo>
                        <a:pt x="248" y="10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17" name="Freeform 169">
                  <a:extLst>
                    <a:ext uri="{FF2B5EF4-FFF2-40B4-BE49-F238E27FC236}">
                      <a16:creationId xmlns:a16="http://schemas.microsoft.com/office/drawing/2014/main" id="{46D50F69-F790-463A-8AE0-6FB7442B54A4}"/>
                    </a:ext>
                  </a:extLst>
                </p:cNvPr>
                <p:cNvSpPr>
                  <a:spLocks/>
                </p:cNvSpPr>
                <p:nvPr/>
              </p:nvSpPr>
              <p:spPr bwMode="auto">
                <a:xfrm>
                  <a:off x="747" y="2113"/>
                  <a:ext cx="248" cy="50"/>
                </a:xfrm>
                <a:custGeom>
                  <a:avLst/>
                  <a:gdLst>
                    <a:gd name="T0" fmla="*/ 241 w 248"/>
                    <a:gd name="T1" fmla="*/ 0 h 50"/>
                    <a:gd name="T2" fmla="*/ 241 w 248"/>
                    <a:gd name="T3" fmla="*/ 0 h 50"/>
                    <a:gd name="T4" fmla="*/ 240 w 248"/>
                    <a:gd name="T5" fmla="*/ 3 h 50"/>
                    <a:gd name="T6" fmla="*/ 237 w 248"/>
                    <a:gd name="T7" fmla="*/ 7 h 50"/>
                    <a:gd name="T8" fmla="*/ 232 w 248"/>
                    <a:gd name="T9" fmla="*/ 11 h 50"/>
                    <a:gd name="T10" fmla="*/ 224 w 248"/>
                    <a:gd name="T11" fmla="*/ 16 h 50"/>
                    <a:gd name="T12" fmla="*/ 214 w 248"/>
                    <a:gd name="T13" fmla="*/ 20 h 50"/>
                    <a:gd name="T14" fmla="*/ 201 w 248"/>
                    <a:gd name="T15" fmla="*/ 23 h 50"/>
                    <a:gd name="T16" fmla="*/ 188 w 248"/>
                    <a:gd name="T17" fmla="*/ 28 h 50"/>
                    <a:gd name="T18" fmla="*/ 172 w 248"/>
                    <a:gd name="T19" fmla="*/ 30 h 50"/>
                    <a:gd name="T20" fmla="*/ 155 w 248"/>
                    <a:gd name="T21" fmla="*/ 34 h 50"/>
                    <a:gd name="T22" fmla="*/ 136 w 248"/>
                    <a:gd name="T23" fmla="*/ 36 h 50"/>
                    <a:gd name="T24" fmla="*/ 115 w 248"/>
                    <a:gd name="T25" fmla="*/ 39 h 50"/>
                    <a:gd name="T26" fmla="*/ 95 w 248"/>
                    <a:gd name="T27" fmla="*/ 40 h 50"/>
                    <a:gd name="T28" fmla="*/ 73 w 248"/>
                    <a:gd name="T29" fmla="*/ 42 h 50"/>
                    <a:gd name="T30" fmla="*/ 49 w 248"/>
                    <a:gd name="T31" fmla="*/ 43 h 50"/>
                    <a:gd name="T32" fmla="*/ 25 w 248"/>
                    <a:gd name="T33" fmla="*/ 44 h 50"/>
                    <a:gd name="T34" fmla="*/ 0 w 248"/>
                    <a:gd name="T35" fmla="*/ 44 h 50"/>
                    <a:gd name="T36" fmla="*/ 0 w 248"/>
                    <a:gd name="T37" fmla="*/ 49 h 50"/>
                    <a:gd name="T38" fmla="*/ 25 w 248"/>
                    <a:gd name="T39" fmla="*/ 49 h 50"/>
                    <a:gd name="T40" fmla="*/ 49 w 248"/>
                    <a:gd name="T41" fmla="*/ 48 h 50"/>
                    <a:gd name="T42" fmla="*/ 73 w 248"/>
                    <a:gd name="T43" fmla="*/ 47 h 50"/>
                    <a:gd name="T44" fmla="*/ 95 w 248"/>
                    <a:gd name="T45" fmla="*/ 46 h 50"/>
                    <a:gd name="T46" fmla="*/ 117 w 248"/>
                    <a:gd name="T47" fmla="*/ 44 h 50"/>
                    <a:gd name="T48" fmla="*/ 137 w 248"/>
                    <a:gd name="T49" fmla="*/ 41 h 50"/>
                    <a:gd name="T50" fmla="*/ 156 w 248"/>
                    <a:gd name="T51" fmla="*/ 39 h 50"/>
                    <a:gd name="T52" fmla="*/ 173 w 248"/>
                    <a:gd name="T53" fmla="*/ 35 h 50"/>
                    <a:gd name="T54" fmla="*/ 189 w 248"/>
                    <a:gd name="T55" fmla="*/ 33 h 50"/>
                    <a:gd name="T56" fmla="*/ 203 w 248"/>
                    <a:gd name="T57" fmla="*/ 28 h 50"/>
                    <a:gd name="T58" fmla="*/ 216 w 248"/>
                    <a:gd name="T59" fmla="*/ 25 h 50"/>
                    <a:gd name="T60" fmla="*/ 227 w 248"/>
                    <a:gd name="T61" fmla="*/ 20 h 50"/>
                    <a:gd name="T62" fmla="*/ 234 w 248"/>
                    <a:gd name="T63" fmla="*/ 15 h 50"/>
                    <a:gd name="T64" fmla="*/ 241 w 248"/>
                    <a:gd name="T65" fmla="*/ 11 h 50"/>
                    <a:gd name="T66" fmla="*/ 246 w 248"/>
                    <a:gd name="T67" fmla="*/ 5 h 50"/>
                    <a:gd name="T68" fmla="*/ 247 w 248"/>
                    <a:gd name="T69" fmla="*/ 0 h 50"/>
                    <a:gd name="T70" fmla="*/ 241 w 248"/>
                    <a:gd name="T71" fmla="*/ 0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241" y="0"/>
                      </a:moveTo>
                      <a:lnTo>
                        <a:pt x="241" y="0"/>
                      </a:lnTo>
                      <a:lnTo>
                        <a:pt x="240" y="3"/>
                      </a:lnTo>
                      <a:lnTo>
                        <a:pt x="237" y="7"/>
                      </a:lnTo>
                      <a:lnTo>
                        <a:pt x="232" y="11"/>
                      </a:lnTo>
                      <a:lnTo>
                        <a:pt x="224" y="16"/>
                      </a:lnTo>
                      <a:lnTo>
                        <a:pt x="214" y="20"/>
                      </a:lnTo>
                      <a:lnTo>
                        <a:pt x="201" y="23"/>
                      </a:lnTo>
                      <a:lnTo>
                        <a:pt x="188" y="28"/>
                      </a:lnTo>
                      <a:lnTo>
                        <a:pt x="172" y="30"/>
                      </a:lnTo>
                      <a:lnTo>
                        <a:pt x="155" y="34"/>
                      </a:lnTo>
                      <a:lnTo>
                        <a:pt x="136" y="36"/>
                      </a:lnTo>
                      <a:lnTo>
                        <a:pt x="115" y="39"/>
                      </a:lnTo>
                      <a:lnTo>
                        <a:pt x="95" y="40"/>
                      </a:lnTo>
                      <a:lnTo>
                        <a:pt x="73" y="42"/>
                      </a:lnTo>
                      <a:lnTo>
                        <a:pt x="49" y="43"/>
                      </a:lnTo>
                      <a:lnTo>
                        <a:pt x="25" y="44"/>
                      </a:lnTo>
                      <a:lnTo>
                        <a:pt x="0" y="44"/>
                      </a:lnTo>
                      <a:lnTo>
                        <a:pt x="0" y="49"/>
                      </a:lnTo>
                      <a:lnTo>
                        <a:pt x="25" y="49"/>
                      </a:lnTo>
                      <a:lnTo>
                        <a:pt x="49" y="48"/>
                      </a:lnTo>
                      <a:lnTo>
                        <a:pt x="73" y="47"/>
                      </a:lnTo>
                      <a:lnTo>
                        <a:pt x="95" y="46"/>
                      </a:lnTo>
                      <a:lnTo>
                        <a:pt x="117" y="44"/>
                      </a:lnTo>
                      <a:lnTo>
                        <a:pt x="137" y="41"/>
                      </a:lnTo>
                      <a:lnTo>
                        <a:pt x="156" y="39"/>
                      </a:lnTo>
                      <a:lnTo>
                        <a:pt x="173" y="35"/>
                      </a:lnTo>
                      <a:lnTo>
                        <a:pt x="189" y="33"/>
                      </a:lnTo>
                      <a:lnTo>
                        <a:pt x="203" y="28"/>
                      </a:lnTo>
                      <a:lnTo>
                        <a:pt x="216" y="25"/>
                      </a:lnTo>
                      <a:lnTo>
                        <a:pt x="227" y="20"/>
                      </a:lnTo>
                      <a:lnTo>
                        <a:pt x="234" y="15"/>
                      </a:lnTo>
                      <a:lnTo>
                        <a:pt x="241" y="11"/>
                      </a:lnTo>
                      <a:lnTo>
                        <a:pt x="246" y="5"/>
                      </a:lnTo>
                      <a:lnTo>
                        <a:pt x="247" y="0"/>
                      </a:lnTo>
                      <a:lnTo>
                        <a:pt x="241" y="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18" name="Freeform 170">
                  <a:extLst>
                    <a:ext uri="{FF2B5EF4-FFF2-40B4-BE49-F238E27FC236}">
                      <a16:creationId xmlns:a16="http://schemas.microsoft.com/office/drawing/2014/main" id="{264C1B3B-8C2A-402E-A306-0C1ED9C06A66}"/>
                    </a:ext>
                  </a:extLst>
                </p:cNvPr>
                <p:cNvSpPr>
                  <a:spLocks/>
                </p:cNvSpPr>
                <p:nvPr/>
              </p:nvSpPr>
              <p:spPr bwMode="auto">
                <a:xfrm>
                  <a:off x="747" y="2056"/>
                  <a:ext cx="248" cy="50"/>
                </a:xfrm>
                <a:custGeom>
                  <a:avLst/>
                  <a:gdLst>
                    <a:gd name="T0" fmla="*/ 0 w 248"/>
                    <a:gd name="T1" fmla="*/ 5 h 50"/>
                    <a:gd name="T2" fmla="*/ 0 w 248"/>
                    <a:gd name="T3" fmla="*/ 5 h 50"/>
                    <a:gd name="T4" fmla="*/ 25 w 248"/>
                    <a:gd name="T5" fmla="*/ 5 h 50"/>
                    <a:gd name="T6" fmla="*/ 49 w 248"/>
                    <a:gd name="T7" fmla="*/ 6 h 50"/>
                    <a:gd name="T8" fmla="*/ 73 w 248"/>
                    <a:gd name="T9" fmla="*/ 7 h 50"/>
                    <a:gd name="T10" fmla="*/ 95 w 248"/>
                    <a:gd name="T11" fmla="*/ 9 h 50"/>
                    <a:gd name="T12" fmla="*/ 115 w 248"/>
                    <a:gd name="T13" fmla="*/ 10 h 50"/>
                    <a:gd name="T14" fmla="*/ 136 w 248"/>
                    <a:gd name="T15" fmla="*/ 13 h 50"/>
                    <a:gd name="T16" fmla="*/ 155 w 248"/>
                    <a:gd name="T17" fmla="*/ 15 h 50"/>
                    <a:gd name="T18" fmla="*/ 172 w 248"/>
                    <a:gd name="T19" fmla="*/ 18 h 50"/>
                    <a:gd name="T20" fmla="*/ 188 w 248"/>
                    <a:gd name="T21" fmla="*/ 21 h 50"/>
                    <a:gd name="T22" fmla="*/ 201 w 248"/>
                    <a:gd name="T23" fmla="*/ 25 h 50"/>
                    <a:gd name="T24" fmla="*/ 214 w 248"/>
                    <a:gd name="T25" fmla="*/ 29 h 50"/>
                    <a:gd name="T26" fmla="*/ 224 w 248"/>
                    <a:gd name="T27" fmla="*/ 33 h 50"/>
                    <a:gd name="T28" fmla="*/ 232 w 248"/>
                    <a:gd name="T29" fmla="*/ 37 h 50"/>
                    <a:gd name="T30" fmla="*/ 237 w 248"/>
                    <a:gd name="T31" fmla="*/ 40 h 50"/>
                    <a:gd name="T32" fmla="*/ 240 w 248"/>
                    <a:gd name="T33" fmla="*/ 46 h 50"/>
                    <a:gd name="T34" fmla="*/ 241 w 248"/>
                    <a:gd name="T35" fmla="*/ 49 h 50"/>
                    <a:gd name="T36" fmla="*/ 247 w 248"/>
                    <a:gd name="T37" fmla="*/ 49 h 50"/>
                    <a:gd name="T38" fmla="*/ 246 w 248"/>
                    <a:gd name="T39" fmla="*/ 43 h 50"/>
                    <a:gd name="T40" fmla="*/ 241 w 248"/>
                    <a:gd name="T41" fmla="*/ 38 h 50"/>
                    <a:gd name="T42" fmla="*/ 234 w 248"/>
                    <a:gd name="T43" fmla="*/ 33 h 50"/>
                    <a:gd name="T44" fmla="*/ 227 w 248"/>
                    <a:gd name="T45" fmla="*/ 28 h 50"/>
                    <a:gd name="T46" fmla="*/ 216 w 248"/>
                    <a:gd name="T47" fmla="*/ 24 h 50"/>
                    <a:gd name="T48" fmla="*/ 203 w 248"/>
                    <a:gd name="T49" fmla="*/ 21 h 50"/>
                    <a:gd name="T50" fmla="*/ 189 w 248"/>
                    <a:gd name="T51" fmla="*/ 17 h 50"/>
                    <a:gd name="T52" fmla="*/ 173 w 248"/>
                    <a:gd name="T53" fmla="*/ 14 h 50"/>
                    <a:gd name="T54" fmla="*/ 156 w 248"/>
                    <a:gd name="T55" fmla="*/ 10 h 50"/>
                    <a:gd name="T56" fmla="*/ 137 w 248"/>
                    <a:gd name="T57" fmla="*/ 8 h 50"/>
                    <a:gd name="T58" fmla="*/ 117 w 248"/>
                    <a:gd name="T59" fmla="*/ 5 h 50"/>
                    <a:gd name="T60" fmla="*/ 95 w 248"/>
                    <a:gd name="T61" fmla="*/ 3 h 50"/>
                    <a:gd name="T62" fmla="*/ 73 w 248"/>
                    <a:gd name="T63" fmla="*/ 2 h 50"/>
                    <a:gd name="T64" fmla="*/ 49 w 248"/>
                    <a:gd name="T65" fmla="*/ 1 h 50"/>
                    <a:gd name="T66" fmla="*/ 25 w 248"/>
                    <a:gd name="T67" fmla="*/ 0 h 50"/>
                    <a:gd name="T68" fmla="*/ 0 w 248"/>
                    <a:gd name="T69" fmla="*/ 0 h 50"/>
                    <a:gd name="T70" fmla="*/ 0 w 248"/>
                    <a:gd name="T71" fmla="*/ 5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0" y="5"/>
                      </a:moveTo>
                      <a:lnTo>
                        <a:pt x="0" y="5"/>
                      </a:lnTo>
                      <a:lnTo>
                        <a:pt x="25" y="5"/>
                      </a:lnTo>
                      <a:lnTo>
                        <a:pt x="49" y="6"/>
                      </a:lnTo>
                      <a:lnTo>
                        <a:pt x="73" y="7"/>
                      </a:lnTo>
                      <a:lnTo>
                        <a:pt x="95" y="9"/>
                      </a:lnTo>
                      <a:lnTo>
                        <a:pt x="115" y="10"/>
                      </a:lnTo>
                      <a:lnTo>
                        <a:pt x="136" y="13"/>
                      </a:lnTo>
                      <a:lnTo>
                        <a:pt x="155" y="15"/>
                      </a:lnTo>
                      <a:lnTo>
                        <a:pt x="172" y="18"/>
                      </a:lnTo>
                      <a:lnTo>
                        <a:pt x="188" y="21"/>
                      </a:lnTo>
                      <a:lnTo>
                        <a:pt x="201" y="25"/>
                      </a:lnTo>
                      <a:lnTo>
                        <a:pt x="214" y="29"/>
                      </a:lnTo>
                      <a:lnTo>
                        <a:pt x="224" y="33"/>
                      </a:lnTo>
                      <a:lnTo>
                        <a:pt x="232" y="37"/>
                      </a:lnTo>
                      <a:lnTo>
                        <a:pt x="237" y="40"/>
                      </a:lnTo>
                      <a:lnTo>
                        <a:pt x="240" y="46"/>
                      </a:lnTo>
                      <a:lnTo>
                        <a:pt x="241" y="49"/>
                      </a:lnTo>
                      <a:lnTo>
                        <a:pt x="247" y="49"/>
                      </a:lnTo>
                      <a:lnTo>
                        <a:pt x="246" y="43"/>
                      </a:lnTo>
                      <a:lnTo>
                        <a:pt x="241" y="38"/>
                      </a:lnTo>
                      <a:lnTo>
                        <a:pt x="234" y="33"/>
                      </a:lnTo>
                      <a:lnTo>
                        <a:pt x="227" y="28"/>
                      </a:lnTo>
                      <a:lnTo>
                        <a:pt x="216" y="24"/>
                      </a:lnTo>
                      <a:lnTo>
                        <a:pt x="203" y="21"/>
                      </a:lnTo>
                      <a:lnTo>
                        <a:pt x="189" y="17"/>
                      </a:lnTo>
                      <a:lnTo>
                        <a:pt x="173" y="14"/>
                      </a:lnTo>
                      <a:lnTo>
                        <a:pt x="156" y="10"/>
                      </a:lnTo>
                      <a:lnTo>
                        <a:pt x="137" y="8"/>
                      </a:lnTo>
                      <a:lnTo>
                        <a:pt x="117" y="5"/>
                      </a:lnTo>
                      <a:lnTo>
                        <a:pt x="95" y="3"/>
                      </a:lnTo>
                      <a:lnTo>
                        <a:pt x="73" y="2"/>
                      </a:lnTo>
                      <a:lnTo>
                        <a:pt x="49" y="1"/>
                      </a:lnTo>
                      <a:lnTo>
                        <a:pt x="25" y="0"/>
                      </a:lnTo>
                      <a:lnTo>
                        <a:pt x="0" y="0"/>
                      </a:lnTo>
                      <a:lnTo>
                        <a:pt x="0" y="5"/>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19" name="Freeform 171">
                  <a:extLst>
                    <a:ext uri="{FF2B5EF4-FFF2-40B4-BE49-F238E27FC236}">
                      <a16:creationId xmlns:a16="http://schemas.microsoft.com/office/drawing/2014/main" id="{20F6FF05-5EEF-4B8A-BFFE-32393FBA3599}"/>
                    </a:ext>
                  </a:extLst>
                </p:cNvPr>
                <p:cNvSpPr>
                  <a:spLocks/>
                </p:cNvSpPr>
                <p:nvPr/>
              </p:nvSpPr>
              <p:spPr bwMode="auto">
                <a:xfrm>
                  <a:off x="492" y="2056"/>
                  <a:ext cx="248" cy="50"/>
                </a:xfrm>
                <a:custGeom>
                  <a:avLst/>
                  <a:gdLst>
                    <a:gd name="T0" fmla="*/ 5 w 248"/>
                    <a:gd name="T1" fmla="*/ 49 h 50"/>
                    <a:gd name="T2" fmla="*/ 5 w 248"/>
                    <a:gd name="T3" fmla="*/ 49 h 50"/>
                    <a:gd name="T4" fmla="*/ 7 w 248"/>
                    <a:gd name="T5" fmla="*/ 46 h 50"/>
                    <a:gd name="T6" fmla="*/ 10 w 248"/>
                    <a:gd name="T7" fmla="*/ 40 h 50"/>
                    <a:gd name="T8" fmla="*/ 15 w 248"/>
                    <a:gd name="T9" fmla="*/ 37 h 50"/>
                    <a:gd name="T10" fmla="*/ 22 w 248"/>
                    <a:gd name="T11" fmla="*/ 33 h 50"/>
                    <a:gd name="T12" fmla="*/ 33 w 248"/>
                    <a:gd name="T13" fmla="*/ 29 h 50"/>
                    <a:gd name="T14" fmla="*/ 46 w 248"/>
                    <a:gd name="T15" fmla="*/ 25 h 50"/>
                    <a:gd name="T16" fmla="*/ 59 w 248"/>
                    <a:gd name="T17" fmla="*/ 21 h 50"/>
                    <a:gd name="T18" fmla="*/ 75 w 248"/>
                    <a:gd name="T19" fmla="*/ 18 h 50"/>
                    <a:gd name="T20" fmla="*/ 92 w 248"/>
                    <a:gd name="T21" fmla="*/ 15 h 50"/>
                    <a:gd name="T22" fmla="*/ 111 w 248"/>
                    <a:gd name="T23" fmla="*/ 13 h 50"/>
                    <a:gd name="T24" fmla="*/ 131 w 248"/>
                    <a:gd name="T25" fmla="*/ 10 h 50"/>
                    <a:gd name="T26" fmla="*/ 152 w 248"/>
                    <a:gd name="T27" fmla="*/ 9 h 50"/>
                    <a:gd name="T28" fmla="*/ 174 w 248"/>
                    <a:gd name="T29" fmla="*/ 7 h 50"/>
                    <a:gd name="T30" fmla="*/ 198 w 248"/>
                    <a:gd name="T31" fmla="*/ 6 h 50"/>
                    <a:gd name="T32" fmla="*/ 222 w 248"/>
                    <a:gd name="T33" fmla="*/ 5 h 50"/>
                    <a:gd name="T34" fmla="*/ 247 w 248"/>
                    <a:gd name="T35" fmla="*/ 5 h 50"/>
                    <a:gd name="T36" fmla="*/ 247 w 248"/>
                    <a:gd name="T37" fmla="*/ 0 h 50"/>
                    <a:gd name="T38" fmla="*/ 222 w 248"/>
                    <a:gd name="T39" fmla="*/ 0 h 50"/>
                    <a:gd name="T40" fmla="*/ 198 w 248"/>
                    <a:gd name="T41" fmla="*/ 1 h 50"/>
                    <a:gd name="T42" fmla="*/ 174 w 248"/>
                    <a:gd name="T43" fmla="*/ 2 h 50"/>
                    <a:gd name="T44" fmla="*/ 152 w 248"/>
                    <a:gd name="T45" fmla="*/ 3 h 50"/>
                    <a:gd name="T46" fmla="*/ 130 w 248"/>
                    <a:gd name="T47" fmla="*/ 5 h 50"/>
                    <a:gd name="T48" fmla="*/ 109 w 248"/>
                    <a:gd name="T49" fmla="*/ 8 h 50"/>
                    <a:gd name="T50" fmla="*/ 91 w 248"/>
                    <a:gd name="T51" fmla="*/ 10 h 50"/>
                    <a:gd name="T52" fmla="*/ 74 w 248"/>
                    <a:gd name="T53" fmla="*/ 14 h 50"/>
                    <a:gd name="T54" fmla="*/ 58 w 248"/>
                    <a:gd name="T55" fmla="*/ 17 h 50"/>
                    <a:gd name="T56" fmla="*/ 44 w 248"/>
                    <a:gd name="T57" fmla="*/ 21 h 50"/>
                    <a:gd name="T58" fmla="*/ 31 w 248"/>
                    <a:gd name="T59" fmla="*/ 24 h 50"/>
                    <a:gd name="T60" fmla="*/ 20 w 248"/>
                    <a:gd name="T61" fmla="*/ 28 h 50"/>
                    <a:gd name="T62" fmla="*/ 12 w 248"/>
                    <a:gd name="T63" fmla="*/ 33 h 50"/>
                    <a:gd name="T64" fmla="*/ 5 w 248"/>
                    <a:gd name="T65" fmla="*/ 38 h 50"/>
                    <a:gd name="T66" fmla="*/ 1 w 248"/>
                    <a:gd name="T67" fmla="*/ 43 h 50"/>
                    <a:gd name="T68" fmla="*/ 0 w 248"/>
                    <a:gd name="T69" fmla="*/ 49 h 50"/>
                    <a:gd name="T70" fmla="*/ 5 w 248"/>
                    <a:gd name="T71" fmla="*/ 49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5" y="49"/>
                      </a:moveTo>
                      <a:lnTo>
                        <a:pt x="5" y="49"/>
                      </a:lnTo>
                      <a:lnTo>
                        <a:pt x="7" y="46"/>
                      </a:lnTo>
                      <a:lnTo>
                        <a:pt x="10" y="40"/>
                      </a:lnTo>
                      <a:lnTo>
                        <a:pt x="15" y="37"/>
                      </a:lnTo>
                      <a:lnTo>
                        <a:pt x="22" y="33"/>
                      </a:lnTo>
                      <a:lnTo>
                        <a:pt x="33" y="29"/>
                      </a:lnTo>
                      <a:lnTo>
                        <a:pt x="46" y="25"/>
                      </a:lnTo>
                      <a:lnTo>
                        <a:pt x="59" y="21"/>
                      </a:lnTo>
                      <a:lnTo>
                        <a:pt x="75" y="18"/>
                      </a:lnTo>
                      <a:lnTo>
                        <a:pt x="92" y="15"/>
                      </a:lnTo>
                      <a:lnTo>
                        <a:pt x="111" y="13"/>
                      </a:lnTo>
                      <a:lnTo>
                        <a:pt x="131" y="10"/>
                      </a:lnTo>
                      <a:lnTo>
                        <a:pt x="152" y="9"/>
                      </a:lnTo>
                      <a:lnTo>
                        <a:pt x="174" y="7"/>
                      </a:lnTo>
                      <a:lnTo>
                        <a:pt x="198" y="6"/>
                      </a:lnTo>
                      <a:lnTo>
                        <a:pt x="222" y="5"/>
                      </a:lnTo>
                      <a:lnTo>
                        <a:pt x="247" y="5"/>
                      </a:lnTo>
                      <a:lnTo>
                        <a:pt x="247" y="0"/>
                      </a:lnTo>
                      <a:lnTo>
                        <a:pt x="222" y="0"/>
                      </a:lnTo>
                      <a:lnTo>
                        <a:pt x="198" y="1"/>
                      </a:lnTo>
                      <a:lnTo>
                        <a:pt x="174" y="2"/>
                      </a:lnTo>
                      <a:lnTo>
                        <a:pt x="152" y="3"/>
                      </a:lnTo>
                      <a:lnTo>
                        <a:pt x="130" y="5"/>
                      </a:lnTo>
                      <a:lnTo>
                        <a:pt x="109" y="8"/>
                      </a:lnTo>
                      <a:lnTo>
                        <a:pt x="91" y="10"/>
                      </a:lnTo>
                      <a:lnTo>
                        <a:pt x="74" y="14"/>
                      </a:lnTo>
                      <a:lnTo>
                        <a:pt x="58" y="17"/>
                      </a:lnTo>
                      <a:lnTo>
                        <a:pt x="44" y="21"/>
                      </a:lnTo>
                      <a:lnTo>
                        <a:pt x="31" y="24"/>
                      </a:lnTo>
                      <a:lnTo>
                        <a:pt x="20" y="28"/>
                      </a:lnTo>
                      <a:lnTo>
                        <a:pt x="12" y="33"/>
                      </a:lnTo>
                      <a:lnTo>
                        <a:pt x="5" y="38"/>
                      </a:lnTo>
                      <a:lnTo>
                        <a:pt x="1" y="43"/>
                      </a:lnTo>
                      <a:lnTo>
                        <a:pt x="0" y="49"/>
                      </a:lnTo>
                      <a:lnTo>
                        <a:pt x="5" y="49"/>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0" name="Freeform 172">
                  <a:extLst>
                    <a:ext uri="{FF2B5EF4-FFF2-40B4-BE49-F238E27FC236}">
                      <a16:creationId xmlns:a16="http://schemas.microsoft.com/office/drawing/2014/main" id="{FD43F71E-ADDE-488C-ABD1-637722CF71F4}"/>
                    </a:ext>
                  </a:extLst>
                </p:cNvPr>
                <p:cNvSpPr>
                  <a:spLocks/>
                </p:cNvSpPr>
                <p:nvPr/>
              </p:nvSpPr>
              <p:spPr bwMode="auto">
                <a:xfrm>
                  <a:off x="492" y="2113"/>
                  <a:ext cx="248" cy="50"/>
                </a:xfrm>
                <a:custGeom>
                  <a:avLst/>
                  <a:gdLst>
                    <a:gd name="T0" fmla="*/ 247 w 248"/>
                    <a:gd name="T1" fmla="*/ 44 h 50"/>
                    <a:gd name="T2" fmla="*/ 247 w 248"/>
                    <a:gd name="T3" fmla="*/ 44 h 50"/>
                    <a:gd name="T4" fmla="*/ 222 w 248"/>
                    <a:gd name="T5" fmla="*/ 44 h 50"/>
                    <a:gd name="T6" fmla="*/ 198 w 248"/>
                    <a:gd name="T7" fmla="*/ 43 h 50"/>
                    <a:gd name="T8" fmla="*/ 174 w 248"/>
                    <a:gd name="T9" fmla="*/ 42 h 50"/>
                    <a:gd name="T10" fmla="*/ 152 w 248"/>
                    <a:gd name="T11" fmla="*/ 40 h 50"/>
                    <a:gd name="T12" fmla="*/ 131 w 248"/>
                    <a:gd name="T13" fmla="*/ 39 h 50"/>
                    <a:gd name="T14" fmla="*/ 111 w 248"/>
                    <a:gd name="T15" fmla="*/ 36 h 50"/>
                    <a:gd name="T16" fmla="*/ 92 w 248"/>
                    <a:gd name="T17" fmla="*/ 34 h 50"/>
                    <a:gd name="T18" fmla="*/ 75 w 248"/>
                    <a:gd name="T19" fmla="*/ 30 h 50"/>
                    <a:gd name="T20" fmla="*/ 59 w 248"/>
                    <a:gd name="T21" fmla="*/ 28 h 50"/>
                    <a:gd name="T22" fmla="*/ 46 w 248"/>
                    <a:gd name="T23" fmla="*/ 23 h 50"/>
                    <a:gd name="T24" fmla="*/ 33 w 248"/>
                    <a:gd name="T25" fmla="*/ 20 h 50"/>
                    <a:gd name="T26" fmla="*/ 22 w 248"/>
                    <a:gd name="T27" fmla="*/ 16 h 50"/>
                    <a:gd name="T28" fmla="*/ 15 w 248"/>
                    <a:gd name="T29" fmla="*/ 11 h 50"/>
                    <a:gd name="T30" fmla="*/ 10 w 248"/>
                    <a:gd name="T31" fmla="*/ 7 h 50"/>
                    <a:gd name="T32" fmla="*/ 7 w 248"/>
                    <a:gd name="T33" fmla="*/ 3 h 50"/>
                    <a:gd name="T34" fmla="*/ 5 w 248"/>
                    <a:gd name="T35" fmla="*/ 0 h 50"/>
                    <a:gd name="T36" fmla="*/ 0 w 248"/>
                    <a:gd name="T37" fmla="*/ 0 h 50"/>
                    <a:gd name="T38" fmla="*/ 1 w 248"/>
                    <a:gd name="T39" fmla="*/ 5 h 50"/>
                    <a:gd name="T40" fmla="*/ 5 w 248"/>
                    <a:gd name="T41" fmla="*/ 11 h 50"/>
                    <a:gd name="T42" fmla="*/ 12 w 248"/>
                    <a:gd name="T43" fmla="*/ 15 h 50"/>
                    <a:gd name="T44" fmla="*/ 20 w 248"/>
                    <a:gd name="T45" fmla="*/ 20 h 50"/>
                    <a:gd name="T46" fmla="*/ 31 w 248"/>
                    <a:gd name="T47" fmla="*/ 25 h 50"/>
                    <a:gd name="T48" fmla="*/ 44 w 248"/>
                    <a:gd name="T49" fmla="*/ 28 h 50"/>
                    <a:gd name="T50" fmla="*/ 58 w 248"/>
                    <a:gd name="T51" fmla="*/ 33 h 50"/>
                    <a:gd name="T52" fmla="*/ 74 w 248"/>
                    <a:gd name="T53" fmla="*/ 35 h 50"/>
                    <a:gd name="T54" fmla="*/ 91 w 248"/>
                    <a:gd name="T55" fmla="*/ 39 h 50"/>
                    <a:gd name="T56" fmla="*/ 109 w 248"/>
                    <a:gd name="T57" fmla="*/ 41 h 50"/>
                    <a:gd name="T58" fmla="*/ 130 w 248"/>
                    <a:gd name="T59" fmla="*/ 44 h 50"/>
                    <a:gd name="T60" fmla="*/ 152 w 248"/>
                    <a:gd name="T61" fmla="*/ 46 h 50"/>
                    <a:gd name="T62" fmla="*/ 174 w 248"/>
                    <a:gd name="T63" fmla="*/ 47 h 50"/>
                    <a:gd name="T64" fmla="*/ 198 w 248"/>
                    <a:gd name="T65" fmla="*/ 48 h 50"/>
                    <a:gd name="T66" fmla="*/ 222 w 248"/>
                    <a:gd name="T67" fmla="*/ 49 h 50"/>
                    <a:gd name="T68" fmla="*/ 247 w 248"/>
                    <a:gd name="T69" fmla="*/ 49 h 50"/>
                    <a:gd name="T70" fmla="*/ 247 w 248"/>
                    <a:gd name="T71" fmla="*/ 44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50"/>
                    <a:gd name="T110" fmla="*/ 248 w 24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50">
                      <a:moveTo>
                        <a:pt x="247" y="44"/>
                      </a:moveTo>
                      <a:lnTo>
                        <a:pt x="247" y="44"/>
                      </a:lnTo>
                      <a:lnTo>
                        <a:pt x="222" y="44"/>
                      </a:lnTo>
                      <a:lnTo>
                        <a:pt x="198" y="43"/>
                      </a:lnTo>
                      <a:lnTo>
                        <a:pt x="174" y="42"/>
                      </a:lnTo>
                      <a:lnTo>
                        <a:pt x="152" y="40"/>
                      </a:lnTo>
                      <a:lnTo>
                        <a:pt x="131" y="39"/>
                      </a:lnTo>
                      <a:lnTo>
                        <a:pt x="111" y="36"/>
                      </a:lnTo>
                      <a:lnTo>
                        <a:pt x="92" y="34"/>
                      </a:lnTo>
                      <a:lnTo>
                        <a:pt x="75" y="30"/>
                      </a:lnTo>
                      <a:lnTo>
                        <a:pt x="59" y="28"/>
                      </a:lnTo>
                      <a:lnTo>
                        <a:pt x="46" y="23"/>
                      </a:lnTo>
                      <a:lnTo>
                        <a:pt x="33" y="20"/>
                      </a:lnTo>
                      <a:lnTo>
                        <a:pt x="22" y="16"/>
                      </a:lnTo>
                      <a:lnTo>
                        <a:pt x="15" y="11"/>
                      </a:lnTo>
                      <a:lnTo>
                        <a:pt x="10" y="7"/>
                      </a:lnTo>
                      <a:lnTo>
                        <a:pt x="7" y="3"/>
                      </a:lnTo>
                      <a:lnTo>
                        <a:pt x="5" y="0"/>
                      </a:lnTo>
                      <a:lnTo>
                        <a:pt x="0" y="0"/>
                      </a:lnTo>
                      <a:lnTo>
                        <a:pt x="1" y="5"/>
                      </a:lnTo>
                      <a:lnTo>
                        <a:pt x="5" y="11"/>
                      </a:lnTo>
                      <a:lnTo>
                        <a:pt x="12" y="15"/>
                      </a:lnTo>
                      <a:lnTo>
                        <a:pt x="20" y="20"/>
                      </a:lnTo>
                      <a:lnTo>
                        <a:pt x="31" y="25"/>
                      </a:lnTo>
                      <a:lnTo>
                        <a:pt x="44" y="28"/>
                      </a:lnTo>
                      <a:lnTo>
                        <a:pt x="58" y="33"/>
                      </a:lnTo>
                      <a:lnTo>
                        <a:pt x="74" y="35"/>
                      </a:lnTo>
                      <a:lnTo>
                        <a:pt x="91" y="39"/>
                      </a:lnTo>
                      <a:lnTo>
                        <a:pt x="109" y="41"/>
                      </a:lnTo>
                      <a:lnTo>
                        <a:pt x="130" y="44"/>
                      </a:lnTo>
                      <a:lnTo>
                        <a:pt x="152" y="46"/>
                      </a:lnTo>
                      <a:lnTo>
                        <a:pt x="174" y="47"/>
                      </a:lnTo>
                      <a:lnTo>
                        <a:pt x="198" y="48"/>
                      </a:lnTo>
                      <a:lnTo>
                        <a:pt x="222" y="49"/>
                      </a:lnTo>
                      <a:lnTo>
                        <a:pt x="247" y="49"/>
                      </a:lnTo>
                      <a:lnTo>
                        <a:pt x="247" y="44"/>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1" name="Freeform 173">
                  <a:extLst>
                    <a:ext uri="{FF2B5EF4-FFF2-40B4-BE49-F238E27FC236}">
                      <a16:creationId xmlns:a16="http://schemas.microsoft.com/office/drawing/2014/main" id="{46C3FD71-9515-4896-8F53-88BCB44BD637}"/>
                    </a:ext>
                  </a:extLst>
                </p:cNvPr>
                <p:cNvSpPr>
                  <a:spLocks/>
                </p:cNvSpPr>
                <p:nvPr/>
              </p:nvSpPr>
              <p:spPr bwMode="auto">
                <a:xfrm>
                  <a:off x="495" y="1843"/>
                  <a:ext cx="498" cy="264"/>
                </a:xfrm>
                <a:custGeom>
                  <a:avLst/>
                  <a:gdLst>
                    <a:gd name="T0" fmla="*/ 0 w 498"/>
                    <a:gd name="T1" fmla="*/ 263 h 264"/>
                    <a:gd name="T2" fmla="*/ 0 w 498"/>
                    <a:gd name="T3" fmla="*/ 0 h 264"/>
                    <a:gd name="T4" fmla="*/ 497 w 498"/>
                    <a:gd name="T5" fmla="*/ 0 h 264"/>
                    <a:gd name="T6" fmla="*/ 497 w 498"/>
                    <a:gd name="T7" fmla="*/ 263 h 264"/>
                    <a:gd name="T8" fmla="*/ 0 w 498"/>
                    <a:gd name="T9" fmla="*/ 263 h 264"/>
                    <a:gd name="T10" fmla="*/ 0 60000 65536"/>
                    <a:gd name="T11" fmla="*/ 0 60000 65536"/>
                    <a:gd name="T12" fmla="*/ 0 60000 65536"/>
                    <a:gd name="T13" fmla="*/ 0 60000 65536"/>
                    <a:gd name="T14" fmla="*/ 0 60000 65536"/>
                    <a:gd name="T15" fmla="*/ 0 w 498"/>
                    <a:gd name="T16" fmla="*/ 0 h 264"/>
                    <a:gd name="T17" fmla="*/ 498 w 498"/>
                    <a:gd name="T18" fmla="*/ 264 h 264"/>
                  </a:gdLst>
                  <a:ahLst/>
                  <a:cxnLst>
                    <a:cxn ang="T10">
                      <a:pos x="T0" y="T1"/>
                    </a:cxn>
                    <a:cxn ang="T11">
                      <a:pos x="T2" y="T3"/>
                    </a:cxn>
                    <a:cxn ang="T12">
                      <a:pos x="T4" y="T5"/>
                    </a:cxn>
                    <a:cxn ang="T13">
                      <a:pos x="T6" y="T7"/>
                    </a:cxn>
                    <a:cxn ang="T14">
                      <a:pos x="T8" y="T9"/>
                    </a:cxn>
                  </a:cxnLst>
                  <a:rect l="T15" t="T16" r="T17" b="T18"/>
                  <a:pathLst>
                    <a:path w="498" h="264">
                      <a:moveTo>
                        <a:pt x="0" y="263"/>
                      </a:moveTo>
                      <a:lnTo>
                        <a:pt x="0" y="0"/>
                      </a:lnTo>
                      <a:lnTo>
                        <a:pt x="497" y="0"/>
                      </a:lnTo>
                      <a:lnTo>
                        <a:pt x="497" y="263"/>
                      </a:lnTo>
                      <a:lnTo>
                        <a:pt x="0" y="263"/>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2" name="Freeform 174">
                  <a:extLst>
                    <a:ext uri="{FF2B5EF4-FFF2-40B4-BE49-F238E27FC236}">
                      <a16:creationId xmlns:a16="http://schemas.microsoft.com/office/drawing/2014/main" id="{284CBA55-2C06-4152-8413-1B03B37C27BD}"/>
                    </a:ext>
                  </a:extLst>
                </p:cNvPr>
                <p:cNvSpPr>
                  <a:spLocks/>
                </p:cNvSpPr>
                <p:nvPr/>
              </p:nvSpPr>
              <p:spPr bwMode="auto">
                <a:xfrm>
                  <a:off x="477" y="1789"/>
                  <a:ext cx="534" cy="83"/>
                </a:xfrm>
                <a:custGeom>
                  <a:avLst/>
                  <a:gdLst>
                    <a:gd name="T0" fmla="*/ 294 w 534"/>
                    <a:gd name="T1" fmla="*/ 0 h 83"/>
                    <a:gd name="T2" fmla="*/ 346 w 534"/>
                    <a:gd name="T3" fmla="*/ 2 h 83"/>
                    <a:gd name="T4" fmla="*/ 393 w 534"/>
                    <a:gd name="T5" fmla="*/ 5 h 83"/>
                    <a:gd name="T6" fmla="*/ 436 w 534"/>
                    <a:gd name="T7" fmla="*/ 9 h 83"/>
                    <a:gd name="T8" fmla="*/ 473 w 534"/>
                    <a:gd name="T9" fmla="*/ 15 h 83"/>
                    <a:gd name="T10" fmla="*/ 500 w 534"/>
                    <a:gd name="T11" fmla="*/ 22 h 83"/>
                    <a:gd name="T12" fmla="*/ 521 w 534"/>
                    <a:gd name="T13" fmla="*/ 29 h 83"/>
                    <a:gd name="T14" fmla="*/ 532 w 534"/>
                    <a:gd name="T15" fmla="*/ 36 h 83"/>
                    <a:gd name="T16" fmla="*/ 532 w 534"/>
                    <a:gd name="T17" fmla="*/ 46 h 83"/>
                    <a:gd name="T18" fmla="*/ 521 w 534"/>
                    <a:gd name="T19" fmla="*/ 53 h 83"/>
                    <a:gd name="T20" fmla="*/ 500 w 534"/>
                    <a:gd name="T21" fmla="*/ 60 h 83"/>
                    <a:gd name="T22" fmla="*/ 473 w 534"/>
                    <a:gd name="T23" fmla="*/ 67 h 83"/>
                    <a:gd name="T24" fmla="*/ 436 w 534"/>
                    <a:gd name="T25" fmla="*/ 73 h 83"/>
                    <a:gd name="T26" fmla="*/ 393 w 534"/>
                    <a:gd name="T27" fmla="*/ 77 h 83"/>
                    <a:gd name="T28" fmla="*/ 346 w 534"/>
                    <a:gd name="T29" fmla="*/ 80 h 83"/>
                    <a:gd name="T30" fmla="*/ 294 w 534"/>
                    <a:gd name="T31" fmla="*/ 82 h 83"/>
                    <a:gd name="T32" fmla="*/ 239 w 534"/>
                    <a:gd name="T33" fmla="*/ 82 h 83"/>
                    <a:gd name="T34" fmla="*/ 187 w 534"/>
                    <a:gd name="T35" fmla="*/ 80 h 83"/>
                    <a:gd name="T36" fmla="*/ 140 w 534"/>
                    <a:gd name="T37" fmla="*/ 77 h 83"/>
                    <a:gd name="T38" fmla="*/ 97 w 534"/>
                    <a:gd name="T39" fmla="*/ 73 h 83"/>
                    <a:gd name="T40" fmla="*/ 60 w 534"/>
                    <a:gd name="T41" fmla="*/ 67 h 83"/>
                    <a:gd name="T42" fmla="*/ 33 w 534"/>
                    <a:gd name="T43" fmla="*/ 60 h 83"/>
                    <a:gd name="T44" fmla="*/ 12 w 534"/>
                    <a:gd name="T45" fmla="*/ 53 h 83"/>
                    <a:gd name="T46" fmla="*/ 1 w 534"/>
                    <a:gd name="T47" fmla="*/ 46 h 83"/>
                    <a:gd name="T48" fmla="*/ 1 w 534"/>
                    <a:gd name="T49" fmla="*/ 36 h 83"/>
                    <a:gd name="T50" fmla="*/ 12 w 534"/>
                    <a:gd name="T51" fmla="*/ 29 h 83"/>
                    <a:gd name="T52" fmla="*/ 33 w 534"/>
                    <a:gd name="T53" fmla="*/ 22 h 83"/>
                    <a:gd name="T54" fmla="*/ 60 w 534"/>
                    <a:gd name="T55" fmla="*/ 15 h 83"/>
                    <a:gd name="T56" fmla="*/ 97 w 534"/>
                    <a:gd name="T57" fmla="*/ 9 h 83"/>
                    <a:gd name="T58" fmla="*/ 140 w 534"/>
                    <a:gd name="T59" fmla="*/ 5 h 83"/>
                    <a:gd name="T60" fmla="*/ 187 w 534"/>
                    <a:gd name="T61" fmla="*/ 2 h 83"/>
                    <a:gd name="T62" fmla="*/ 239 w 534"/>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83"/>
                    <a:gd name="T98" fmla="*/ 534 w 5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83">
                      <a:moveTo>
                        <a:pt x="267" y="0"/>
                      </a:moveTo>
                      <a:lnTo>
                        <a:pt x="294" y="0"/>
                      </a:lnTo>
                      <a:lnTo>
                        <a:pt x="320" y="1"/>
                      </a:lnTo>
                      <a:lnTo>
                        <a:pt x="346" y="2"/>
                      </a:lnTo>
                      <a:lnTo>
                        <a:pt x="370" y="3"/>
                      </a:lnTo>
                      <a:lnTo>
                        <a:pt x="393" y="5"/>
                      </a:lnTo>
                      <a:lnTo>
                        <a:pt x="416" y="6"/>
                      </a:lnTo>
                      <a:lnTo>
                        <a:pt x="436" y="9"/>
                      </a:lnTo>
                      <a:lnTo>
                        <a:pt x="455" y="12"/>
                      </a:lnTo>
                      <a:lnTo>
                        <a:pt x="473" y="15"/>
                      </a:lnTo>
                      <a:lnTo>
                        <a:pt x="488" y="18"/>
                      </a:lnTo>
                      <a:lnTo>
                        <a:pt x="500" y="22"/>
                      </a:lnTo>
                      <a:lnTo>
                        <a:pt x="512" y="26"/>
                      </a:lnTo>
                      <a:lnTo>
                        <a:pt x="521" y="29"/>
                      </a:lnTo>
                      <a:lnTo>
                        <a:pt x="528" y="33"/>
                      </a:lnTo>
                      <a:lnTo>
                        <a:pt x="532" y="36"/>
                      </a:lnTo>
                      <a:lnTo>
                        <a:pt x="533" y="41"/>
                      </a:lnTo>
                      <a:lnTo>
                        <a:pt x="532" y="46"/>
                      </a:lnTo>
                      <a:lnTo>
                        <a:pt x="528" y="49"/>
                      </a:lnTo>
                      <a:lnTo>
                        <a:pt x="521" y="53"/>
                      </a:lnTo>
                      <a:lnTo>
                        <a:pt x="512" y="56"/>
                      </a:lnTo>
                      <a:lnTo>
                        <a:pt x="500" y="60"/>
                      </a:lnTo>
                      <a:lnTo>
                        <a:pt x="488" y="64"/>
                      </a:lnTo>
                      <a:lnTo>
                        <a:pt x="473" y="67"/>
                      </a:lnTo>
                      <a:lnTo>
                        <a:pt x="455" y="70"/>
                      </a:lnTo>
                      <a:lnTo>
                        <a:pt x="436" y="73"/>
                      </a:lnTo>
                      <a:lnTo>
                        <a:pt x="416" y="75"/>
                      </a:lnTo>
                      <a:lnTo>
                        <a:pt x="393" y="77"/>
                      </a:lnTo>
                      <a:lnTo>
                        <a:pt x="370" y="78"/>
                      </a:lnTo>
                      <a:lnTo>
                        <a:pt x="346" y="80"/>
                      </a:lnTo>
                      <a:lnTo>
                        <a:pt x="320" y="81"/>
                      </a:lnTo>
                      <a:lnTo>
                        <a:pt x="294" y="82"/>
                      </a:lnTo>
                      <a:lnTo>
                        <a:pt x="267" y="82"/>
                      </a:lnTo>
                      <a:lnTo>
                        <a:pt x="239" y="82"/>
                      </a:lnTo>
                      <a:lnTo>
                        <a:pt x="213" y="81"/>
                      </a:lnTo>
                      <a:lnTo>
                        <a:pt x="187" y="80"/>
                      </a:lnTo>
                      <a:lnTo>
                        <a:pt x="163" y="78"/>
                      </a:lnTo>
                      <a:lnTo>
                        <a:pt x="140" y="77"/>
                      </a:lnTo>
                      <a:lnTo>
                        <a:pt x="117" y="75"/>
                      </a:lnTo>
                      <a:lnTo>
                        <a:pt x="97" y="73"/>
                      </a:lnTo>
                      <a:lnTo>
                        <a:pt x="78" y="70"/>
                      </a:lnTo>
                      <a:lnTo>
                        <a:pt x="60" y="67"/>
                      </a:lnTo>
                      <a:lnTo>
                        <a:pt x="45" y="64"/>
                      </a:lnTo>
                      <a:lnTo>
                        <a:pt x="33" y="60"/>
                      </a:lnTo>
                      <a:lnTo>
                        <a:pt x="21" y="56"/>
                      </a:lnTo>
                      <a:lnTo>
                        <a:pt x="12" y="53"/>
                      </a:lnTo>
                      <a:lnTo>
                        <a:pt x="5" y="49"/>
                      </a:lnTo>
                      <a:lnTo>
                        <a:pt x="1" y="46"/>
                      </a:lnTo>
                      <a:lnTo>
                        <a:pt x="0" y="41"/>
                      </a:lnTo>
                      <a:lnTo>
                        <a:pt x="1" y="36"/>
                      </a:lnTo>
                      <a:lnTo>
                        <a:pt x="5" y="33"/>
                      </a:lnTo>
                      <a:lnTo>
                        <a:pt x="12" y="29"/>
                      </a:lnTo>
                      <a:lnTo>
                        <a:pt x="21" y="26"/>
                      </a:lnTo>
                      <a:lnTo>
                        <a:pt x="33" y="22"/>
                      </a:lnTo>
                      <a:lnTo>
                        <a:pt x="45" y="18"/>
                      </a:lnTo>
                      <a:lnTo>
                        <a:pt x="60" y="15"/>
                      </a:lnTo>
                      <a:lnTo>
                        <a:pt x="78" y="12"/>
                      </a:lnTo>
                      <a:lnTo>
                        <a:pt x="97" y="9"/>
                      </a:lnTo>
                      <a:lnTo>
                        <a:pt x="117" y="6"/>
                      </a:lnTo>
                      <a:lnTo>
                        <a:pt x="140" y="5"/>
                      </a:lnTo>
                      <a:lnTo>
                        <a:pt x="163" y="3"/>
                      </a:lnTo>
                      <a:lnTo>
                        <a:pt x="187" y="2"/>
                      </a:lnTo>
                      <a:lnTo>
                        <a:pt x="213" y="1"/>
                      </a:lnTo>
                      <a:lnTo>
                        <a:pt x="239" y="0"/>
                      </a:lnTo>
                      <a:lnTo>
                        <a:pt x="267" y="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3" name="Freeform 175">
                  <a:extLst>
                    <a:ext uri="{FF2B5EF4-FFF2-40B4-BE49-F238E27FC236}">
                      <a16:creationId xmlns:a16="http://schemas.microsoft.com/office/drawing/2014/main" id="{DE488913-17F9-44FE-8C0F-FDA159CD4B52}"/>
                    </a:ext>
                  </a:extLst>
                </p:cNvPr>
                <p:cNvSpPr>
                  <a:spLocks/>
                </p:cNvSpPr>
                <p:nvPr/>
              </p:nvSpPr>
              <p:spPr bwMode="auto">
                <a:xfrm>
                  <a:off x="477" y="1789"/>
                  <a:ext cx="542" cy="91"/>
                </a:xfrm>
                <a:custGeom>
                  <a:avLst/>
                  <a:gdLst>
                    <a:gd name="T0" fmla="*/ 271 w 542"/>
                    <a:gd name="T1" fmla="*/ 0 h 91"/>
                    <a:gd name="T2" fmla="*/ 325 w 542"/>
                    <a:gd name="T3" fmla="*/ 1 h 91"/>
                    <a:gd name="T4" fmla="*/ 376 w 542"/>
                    <a:gd name="T5" fmla="*/ 3 h 91"/>
                    <a:gd name="T6" fmla="*/ 422 w 542"/>
                    <a:gd name="T7" fmla="*/ 7 h 91"/>
                    <a:gd name="T8" fmla="*/ 462 w 542"/>
                    <a:gd name="T9" fmla="*/ 13 h 91"/>
                    <a:gd name="T10" fmla="*/ 495 w 542"/>
                    <a:gd name="T11" fmla="*/ 20 h 91"/>
                    <a:gd name="T12" fmla="*/ 520 w 542"/>
                    <a:gd name="T13" fmla="*/ 28 h 91"/>
                    <a:gd name="T14" fmla="*/ 536 w 542"/>
                    <a:gd name="T15" fmla="*/ 36 h 91"/>
                    <a:gd name="T16" fmla="*/ 541 w 542"/>
                    <a:gd name="T17" fmla="*/ 45 h 91"/>
                    <a:gd name="T18" fmla="*/ 536 w 542"/>
                    <a:gd name="T19" fmla="*/ 54 h 91"/>
                    <a:gd name="T20" fmla="*/ 520 w 542"/>
                    <a:gd name="T21" fmla="*/ 62 h 91"/>
                    <a:gd name="T22" fmla="*/ 495 w 542"/>
                    <a:gd name="T23" fmla="*/ 70 h 91"/>
                    <a:gd name="T24" fmla="*/ 462 w 542"/>
                    <a:gd name="T25" fmla="*/ 77 h 91"/>
                    <a:gd name="T26" fmla="*/ 422 w 542"/>
                    <a:gd name="T27" fmla="*/ 82 h 91"/>
                    <a:gd name="T28" fmla="*/ 376 w 542"/>
                    <a:gd name="T29" fmla="*/ 86 h 91"/>
                    <a:gd name="T30" fmla="*/ 325 w 542"/>
                    <a:gd name="T31" fmla="*/ 89 h 91"/>
                    <a:gd name="T32" fmla="*/ 271 w 542"/>
                    <a:gd name="T33" fmla="*/ 90 h 91"/>
                    <a:gd name="T34" fmla="*/ 216 w 542"/>
                    <a:gd name="T35" fmla="*/ 89 h 91"/>
                    <a:gd name="T36" fmla="*/ 165 w 542"/>
                    <a:gd name="T37" fmla="*/ 86 h 91"/>
                    <a:gd name="T38" fmla="*/ 119 w 542"/>
                    <a:gd name="T39" fmla="*/ 82 h 91"/>
                    <a:gd name="T40" fmla="*/ 79 w 542"/>
                    <a:gd name="T41" fmla="*/ 77 h 91"/>
                    <a:gd name="T42" fmla="*/ 46 w 542"/>
                    <a:gd name="T43" fmla="*/ 70 h 91"/>
                    <a:gd name="T44" fmla="*/ 21 w 542"/>
                    <a:gd name="T45" fmla="*/ 62 h 91"/>
                    <a:gd name="T46" fmla="*/ 5 w 542"/>
                    <a:gd name="T47" fmla="*/ 54 h 91"/>
                    <a:gd name="T48" fmla="*/ 0 w 542"/>
                    <a:gd name="T49" fmla="*/ 45 h 91"/>
                    <a:gd name="T50" fmla="*/ 5 w 542"/>
                    <a:gd name="T51" fmla="*/ 36 h 91"/>
                    <a:gd name="T52" fmla="*/ 21 w 542"/>
                    <a:gd name="T53" fmla="*/ 28 h 91"/>
                    <a:gd name="T54" fmla="*/ 46 w 542"/>
                    <a:gd name="T55" fmla="*/ 20 h 91"/>
                    <a:gd name="T56" fmla="*/ 79 w 542"/>
                    <a:gd name="T57" fmla="*/ 13 h 91"/>
                    <a:gd name="T58" fmla="*/ 119 w 542"/>
                    <a:gd name="T59" fmla="*/ 7 h 91"/>
                    <a:gd name="T60" fmla="*/ 165 w 542"/>
                    <a:gd name="T61" fmla="*/ 3 h 91"/>
                    <a:gd name="T62" fmla="*/ 216 w 542"/>
                    <a:gd name="T63" fmla="*/ 1 h 91"/>
                    <a:gd name="T64" fmla="*/ 271 w 542"/>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2"/>
                    <a:gd name="T100" fmla="*/ 0 h 91"/>
                    <a:gd name="T101" fmla="*/ 542 w 54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2" h="91">
                      <a:moveTo>
                        <a:pt x="271" y="0"/>
                      </a:moveTo>
                      <a:lnTo>
                        <a:pt x="271" y="0"/>
                      </a:lnTo>
                      <a:lnTo>
                        <a:pt x="298" y="0"/>
                      </a:lnTo>
                      <a:lnTo>
                        <a:pt x="325" y="1"/>
                      </a:lnTo>
                      <a:lnTo>
                        <a:pt x="351" y="2"/>
                      </a:lnTo>
                      <a:lnTo>
                        <a:pt x="376" y="3"/>
                      </a:lnTo>
                      <a:lnTo>
                        <a:pt x="399" y="5"/>
                      </a:lnTo>
                      <a:lnTo>
                        <a:pt x="422" y="7"/>
                      </a:lnTo>
                      <a:lnTo>
                        <a:pt x="443" y="10"/>
                      </a:lnTo>
                      <a:lnTo>
                        <a:pt x="462" y="13"/>
                      </a:lnTo>
                      <a:lnTo>
                        <a:pt x="480" y="16"/>
                      </a:lnTo>
                      <a:lnTo>
                        <a:pt x="495" y="20"/>
                      </a:lnTo>
                      <a:lnTo>
                        <a:pt x="508" y="24"/>
                      </a:lnTo>
                      <a:lnTo>
                        <a:pt x="520" y="28"/>
                      </a:lnTo>
                      <a:lnTo>
                        <a:pt x="529" y="32"/>
                      </a:lnTo>
                      <a:lnTo>
                        <a:pt x="536" y="36"/>
                      </a:lnTo>
                      <a:lnTo>
                        <a:pt x="540" y="40"/>
                      </a:lnTo>
                      <a:lnTo>
                        <a:pt x="541" y="45"/>
                      </a:lnTo>
                      <a:lnTo>
                        <a:pt x="540" y="50"/>
                      </a:lnTo>
                      <a:lnTo>
                        <a:pt x="536" y="54"/>
                      </a:lnTo>
                      <a:lnTo>
                        <a:pt x="529" y="58"/>
                      </a:lnTo>
                      <a:lnTo>
                        <a:pt x="520" y="62"/>
                      </a:lnTo>
                      <a:lnTo>
                        <a:pt x="508" y="66"/>
                      </a:lnTo>
                      <a:lnTo>
                        <a:pt x="495" y="70"/>
                      </a:lnTo>
                      <a:lnTo>
                        <a:pt x="480" y="74"/>
                      </a:lnTo>
                      <a:lnTo>
                        <a:pt x="462" y="77"/>
                      </a:lnTo>
                      <a:lnTo>
                        <a:pt x="443" y="80"/>
                      </a:lnTo>
                      <a:lnTo>
                        <a:pt x="422" y="82"/>
                      </a:lnTo>
                      <a:lnTo>
                        <a:pt x="399" y="85"/>
                      </a:lnTo>
                      <a:lnTo>
                        <a:pt x="376" y="86"/>
                      </a:lnTo>
                      <a:lnTo>
                        <a:pt x="351" y="88"/>
                      </a:lnTo>
                      <a:lnTo>
                        <a:pt x="325" y="89"/>
                      </a:lnTo>
                      <a:lnTo>
                        <a:pt x="298" y="90"/>
                      </a:lnTo>
                      <a:lnTo>
                        <a:pt x="271" y="90"/>
                      </a:lnTo>
                      <a:lnTo>
                        <a:pt x="243" y="90"/>
                      </a:lnTo>
                      <a:lnTo>
                        <a:pt x="216" y="89"/>
                      </a:lnTo>
                      <a:lnTo>
                        <a:pt x="190" y="88"/>
                      </a:lnTo>
                      <a:lnTo>
                        <a:pt x="165" y="86"/>
                      </a:lnTo>
                      <a:lnTo>
                        <a:pt x="142" y="85"/>
                      </a:lnTo>
                      <a:lnTo>
                        <a:pt x="119" y="82"/>
                      </a:lnTo>
                      <a:lnTo>
                        <a:pt x="98" y="80"/>
                      </a:lnTo>
                      <a:lnTo>
                        <a:pt x="79" y="77"/>
                      </a:lnTo>
                      <a:lnTo>
                        <a:pt x="61" y="74"/>
                      </a:lnTo>
                      <a:lnTo>
                        <a:pt x="46" y="70"/>
                      </a:lnTo>
                      <a:lnTo>
                        <a:pt x="33" y="66"/>
                      </a:lnTo>
                      <a:lnTo>
                        <a:pt x="21" y="62"/>
                      </a:lnTo>
                      <a:lnTo>
                        <a:pt x="12" y="58"/>
                      </a:lnTo>
                      <a:lnTo>
                        <a:pt x="5" y="54"/>
                      </a:lnTo>
                      <a:lnTo>
                        <a:pt x="1" y="50"/>
                      </a:lnTo>
                      <a:lnTo>
                        <a:pt x="0" y="45"/>
                      </a:lnTo>
                      <a:lnTo>
                        <a:pt x="1" y="40"/>
                      </a:lnTo>
                      <a:lnTo>
                        <a:pt x="5" y="36"/>
                      </a:lnTo>
                      <a:lnTo>
                        <a:pt x="12" y="32"/>
                      </a:lnTo>
                      <a:lnTo>
                        <a:pt x="21" y="28"/>
                      </a:lnTo>
                      <a:lnTo>
                        <a:pt x="33" y="24"/>
                      </a:lnTo>
                      <a:lnTo>
                        <a:pt x="46" y="20"/>
                      </a:lnTo>
                      <a:lnTo>
                        <a:pt x="61" y="16"/>
                      </a:lnTo>
                      <a:lnTo>
                        <a:pt x="79" y="13"/>
                      </a:lnTo>
                      <a:lnTo>
                        <a:pt x="98" y="10"/>
                      </a:lnTo>
                      <a:lnTo>
                        <a:pt x="119" y="7"/>
                      </a:lnTo>
                      <a:lnTo>
                        <a:pt x="142" y="5"/>
                      </a:lnTo>
                      <a:lnTo>
                        <a:pt x="165" y="3"/>
                      </a:lnTo>
                      <a:lnTo>
                        <a:pt x="190" y="2"/>
                      </a:lnTo>
                      <a:lnTo>
                        <a:pt x="216" y="1"/>
                      </a:lnTo>
                      <a:lnTo>
                        <a:pt x="243" y="0"/>
                      </a:lnTo>
                      <a:lnTo>
                        <a:pt x="271" y="0"/>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4" name="Freeform 176">
                  <a:extLst>
                    <a:ext uri="{FF2B5EF4-FFF2-40B4-BE49-F238E27FC236}">
                      <a16:creationId xmlns:a16="http://schemas.microsoft.com/office/drawing/2014/main" id="{C7A7E747-09E7-402F-A818-33DDA3A8004C}"/>
                    </a:ext>
                  </a:extLst>
                </p:cNvPr>
                <p:cNvSpPr>
                  <a:spLocks/>
                </p:cNvSpPr>
                <p:nvPr/>
              </p:nvSpPr>
              <p:spPr bwMode="auto">
                <a:xfrm>
                  <a:off x="477" y="1555"/>
                  <a:ext cx="534" cy="267"/>
                </a:xfrm>
                <a:custGeom>
                  <a:avLst/>
                  <a:gdLst>
                    <a:gd name="T0" fmla="*/ 0 w 534"/>
                    <a:gd name="T1" fmla="*/ 266 h 267"/>
                    <a:gd name="T2" fmla="*/ 267 w 534"/>
                    <a:gd name="T3" fmla="*/ 0 h 267"/>
                    <a:gd name="T4" fmla="*/ 533 w 534"/>
                    <a:gd name="T5" fmla="*/ 266 h 267"/>
                    <a:gd name="T6" fmla="*/ 0 w 534"/>
                    <a:gd name="T7" fmla="*/ 266 h 267"/>
                    <a:gd name="T8" fmla="*/ 0 60000 65536"/>
                    <a:gd name="T9" fmla="*/ 0 60000 65536"/>
                    <a:gd name="T10" fmla="*/ 0 60000 65536"/>
                    <a:gd name="T11" fmla="*/ 0 60000 65536"/>
                    <a:gd name="T12" fmla="*/ 0 w 534"/>
                    <a:gd name="T13" fmla="*/ 0 h 267"/>
                    <a:gd name="T14" fmla="*/ 534 w 534"/>
                    <a:gd name="T15" fmla="*/ 267 h 267"/>
                  </a:gdLst>
                  <a:ahLst/>
                  <a:cxnLst>
                    <a:cxn ang="T8">
                      <a:pos x="T0" y="T1"/>
                    </a:cxn>
                    <a:cxn ang="T9">
                      <a:pos x="T2" y="T3"/>
                    </a:cxn>
                    <a:cxn ang="T10">
                      <a:pos x="T4" y="T5"/>
                    </a:cxn>
                    <a:cxn ang="T11">
                      <a:pos x="T6" y="T7"/>
                    </a:cxn>
                  </a:cxnLst>
                  <a:rect l="T12" t="T13" r="T14" b="T15"/>
                  <a:pathLst>
                    <a:path w="534" h="267">
                      <a:moveTo>
                        <a:pt x="0" y="266"/>
                      </a:moveTo>
                      <a:lnTo>
                        <a:pt x="267" y="0"/>
                      </a:lnTo>
                      <a:lnTo>
                        <a:pt x="533" y="266"/>
                      </a:lnTo>
                      <a:lnTo>
                        <a:pt x="0" y="266"/>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5" name="Freeform 177">
                  <a:extLst>
                    <a:ext uri="{FF2B5EF4-FFF2-40B4-BE49-F238E27FC236}">
                      <a16:creationId xmlns:a16="http://schemas.microsoft.com/office/drawing/2014/main" id="{0F4402CD-24FF-4976-B2C8-8A8B81D30E86}"/>
                    </a:ext>
                  </a:extLst>
                </p:cNvPr>
                <p:cNvSpPr>
                  <a:spLocks/>
                </p:cNvSpPr>
                <p:nvPr/>
              </p:nvSpPr>
              <p:spPr bwMode="auto">
                <a:xfrm>
                  <a:off x="486" y="1555"/>
                  <a:ext cx="263" cy="307"/>
                </a:xfrm>
                <a:custGeom>
                  <a:avLst/>
                  <a:gdLst>
                    <a:gd name="T0" fmla="*/ 0 w 263"/>
                    <a:gd name="T1" fmla="*/ 291 h 307"/>
                    <a:gd name="T2" fmla="*/ 262 w 263"/>
                    <a:gd name="T3" fmla="*/ 0 h 307"/>
                    <a:gd name="T4" fmla="*/ 45 w 263"/>
                    <a:gd name="T5" fmla="*/ 306 h 307"/>
                    <a:gd name="T6" fmla="*/ 0 60000 65536"/>
                    <a:gd name="T7" fmla="*/ 0 60000 65536"/>
                    <a:gd name="T8" fmla="*/ 0 60000 65536"/>
                    <a:gd name="T9" fmla="*/ 0 w 263"/>
                    <a:gd name="T10" fmla="*/ 0 h 307"/>
                    <a:gd name="T11" fmla="*/ 263 w 263"/>
                    <a:gd name="T12" fmla="*/ 307 h 307"/>
                  </a:gdLst>
                  <a:ahLst/>
                  <a:cxnLst>
                    <a:cxn ang="T6">
                      <a:pos x="T0" y="T1"/>
                    </a:cxn>
                    <a:cxn ang="T7">
                      <a:pos x="T2" y="T3"/>
                    </a:cxn>
                    <a:cxn ang="T8">
                      <a:pos x="T4" y="T5"/>
                    </a:cxn>
                  </a:cxnLst>
                  <a:rect l="T9" t="T10" r="T11" b="T12"/>
                  <a:pathLst>
                    <a:path w="263" h="307">
                      <a:moveTo>
                        <a:pt x="0" y="291"/>
                      </a:moveTo>
                      <a:lnTo>
                        <a:pt x="262" y="0"/>
                      </a:lnTo>
                      <a:lnTo>
                        <a:pt x="45" y="306"/>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6" name="Freeform 178">
                  <a:extLst>
                    <a:ext uri="{FF2B5EF4-FFF2-40B4-BE49-F238E27FC236}">
                      <a16:creationId xmlns:a16="http://schemas.microsoft.com/office/drawing/2014/main" id="{D69A32DF-E2A7-4DA6-95F7-9D3613AD3CF8}"/>
                    </a:ext>
                  </a:extLst>
                </p:cNvPr>
                <p:cNvSpPr>
                  <a:spLocks/>
                </p:cNvSpPr>
                <p:nvPr/>
              </p:nvSpPr>
              <p:spPr bwMode="auto">
                <a:xfrm>
                  <a:off x="582" y="1555"/>
                  <a:ext cx="167" cy="325"/>
                </a:xfrm>
                <a:custGeom>
                  <a:avLst/>
                  <a:gdLst>
                    <a:gd name="T0" fmla="*/ 0 w 167"/>
                    <a:gd name="T1" fmla="*/ 312 h 325"/>
                    <a:gd name="T2" fmla="*/ 166 w 167"/>
                    <a:gd name="T3" fmla="*/ 0 h 325"/>
                    <a:gd name="T4" fmla="*/ 75 w 167"/>
                    <a:gd name="T5" fmla="*/ 324 h 325"/>
                    <a:gd name="T6" fmla="*/ 0 60000 65536"/>
                    <a:gd name="T7" fmla="*/ 0 60000 65536"/>
                    <a:gd name="T8" fmla="*/ 0 60000 65536"/>
                    <a:gd name="T9" fmla="*/ 0 w 167"/>
                    <a:gd name="T10" fmla="*/ 0 h 325"/>
                    <a:gd name="T11" fmla="*/ 167 w 167"/>
                    <a:gd name="T12" fmla="*/ 325 h 325"/>
                  </a:gdLst>
                  <a:ahLst/>
                  <a:cxnLst>
                    <a:cxn ang="T6">
                      <a:pos x="T0" y="T1"/>
                    </a:cxn>
                    <a:cxn ang="T7">
                      <a:pos x="T2" y="T3"/>
                    </a:cxn>
                    <a:cxn ang="T8">
                      <a:pos x="T4" y="T5"/>
                    </a:cxn>
                  </a:cxnLst>
                  <a:rect l="T9" t="T10" r="T11" b="T12"/>
                  <a:pathLst>
                    <a:path w="167" h="325">
                      <a:moveTo>
                        <a:pt x="0" y="312"/>
                      </a:moveTo>
                      <a:lnTo>
                        <a:pt x="166" y="0"/>
                      </a:lnTo>
                      <a:lnTo>
                        <a:pt x="75" y="324"/>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7" name="Freeform 179">
                  <a:extLst>
                    <a:ext uri="{FF2B5EF4-FFF2-40B4-BE49-F238E27FC236}">
                      <a16:creationId xmlns:a16="http://schemas.microsoft.com/office/drawing/2014/main" id="{DBD27B05-0419-4E26-AADD-35482A20DF06}"/>
                    </a:ext>
                  </a:extLst>
                </p:cNvPr>
                <p:cNvSpPr>
                  <a:spLocks/>
                </p:cNvSpPr>
                <p:nvPr/>
              </p:nvSpPr>
              <p:spPr bwMode="auto">
                <a:xfrm>
                  <a:off x="748" y="1555"/>
                  <a:ext cx="91" cy="325"/>
                </a:xfrm>
                <a:custGeom>
                  <a:avLst/>
                  <a:gdLst>
                    <a:gd name="T0" fmla="*/ 0 w 91"/>
                    <a:gd name="T1" fmla="*/ 324 h 325"/>
                    <a:gd name="T2" fmla="*/ 0 w 91"/>
                    <a:gd name="T3" fmla="*/ 0 h 325"/>
                    <a:gd name="T4" fmla="*/ 90 w 91"/>
                    <a:gd name="T5" fmla="*/ 324 h 325"/>
                    <a:gd name="T6" fmla="*/ 0 60000 65536"/>
                    <a:gd name="T7" fmla="*/ 0 60000 65536"/>
                    <a:gd name="T8" fmla="*/ 0 60000 65536"/>
                    <a:gd name="T9" fmla="*/ 0 w 91"/>
                    <a:gd name="T10" fmla="*/ 0 h 325"/>
                    <a:gd name="T11" fmla="*/ 91 w 91"/>
                    <a:gd name="T12" fmla="*/ 325 h 325"/>
                  </a:gdLst>
                  <a:ahLst/>
                  <a:cxnLst>
                    <a:cxn ang="T6">
                      <a:pos x="T0" y="T1"/>
                    </a:cxn>
                    <a:cxn ang="T7">
                      <a:pos x="T2" y="T3"/>
                    </a:cxn>
                    <a:cxn ang="T8">
                      <a:pos x="T4" y="T5"/>
                    </a:cxn>
                  </a:cxnLst>
                  <a:rect l="T9" t="T10" r="T11" b="T12"/>
                  <a:pathLst>
                    <a:path w="91" h="325">
                      <a:moveTo>
                        <a:pt x="0" y="324"/>
                      </a:moveTo>
                      <a:lnTo>
                        <a:pt x="0" y="0"/>
                      </a:lnTo>
                      <a:lnTo>
                        <a:pt x="90" y="324"/>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8" name="Freeform 180">
                  <a:extLst>
                    <a:ext uri="{FF2B5EF4-FFF2-40B4-BE49-F238E27FC236}">
                      <a16:creationId xmlns:a16="http://schemas.microsoft.com/office/drawing/2014/main" id="{7F7D0C1A-444D-4D11-A51F-E281682BB251}"/>
                    </a:ext>
                  </a:extLst>
                </p:cNvPr>
                <p:cNvSpPr>
                  <a:spLocks/>
                </p:cNvSpPr>
                <p:nvPr/>
              </p:nvSpPr>
              <p:spPr bwMode="auto">
                <a:xfrm>
                  <a:off x="748" y="1555"/>
                  <a:ext cx="247" cy="315"/>
                </a:xfrm>
                <a:custGeom>
                  <a:avLst/>
                  <a:gdLst>
                    <a:gd name="T0" fmla="*/ 165 w 247"/>
                    <a:gd name="T1" fmla="*/ 314 h 315"/>
                    <a:gd name="T2" fmla="*/ 0 w 247"/>
                    <a:gd name="T3" fmla="*/ 0 h 315"/>
                    <a:gd name="T4" fmla="*/ 246 w 247"/>
                    <a:gd name="T5" fmla="*/ 295 h 315"/>
                    <a:gd name="T6" fmla="*/ 0 60000 65536"/>
                    <a:gd name="T7" fmla="*/ 0 60000 65536"/>
                    <a:gd name="T8" fmla="*/ 0 60000 65536"/>
                    <a:gd name="T9" fmla="*/ 0 w 247"/>
                    <a:gd name="T10" fmla="*/ 0 h 315"/>
                    <a:gd name="T11" fmla="*/ 247 w 247"/>
                    <a:gd name="T12" fmla="*/ 315 h 315"/>
                  </a:gdLst>
                  <a:ahLst/>
                  <a:cxnLst>
                    <a:cxn ang="T6">
                      <a:pos x="T0" y="T1"/>
                    </a:cxn>
                    <a:cxn ang="T7">
                      <a:pos x="T2" y="T3"/>
                    </a:cxn>
                    <a:cxn ang="T8">
                      <a:pos x="T4" y="T5"/>
                    </a:cxn>
                  </a:cxnLst>
                  <a:rect l="T9" t="T10" r="T11" b="T12"/>
                  <a:pathLst>
                    <a:path w="247" h="315">
                      <a:moveTo>
                        <a:pt x="165" y="314"/>
                      </a:moveTo>
                      <a:lnTo>
                        <a:pt x="0" y="0"/>
                      </a:lnTo>
                      <a:lnTo>
                        <a:pt x="246" y="295"/>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29" name="Freeform 181">
                  <a:extLst>
                    <a:ext uri="{FF2B5EF4-FFF2-40B4-BE49-F238E27FC236}">
                      <a16:creationId xmlns:a16="http://schemas.microsoft.com/office/drawing/2014/main" id="{C8492408-200F-427D-9422-CAE820934776}"/>
                    </a:ext>
                  </a:extLst>
                </p:cNvPr>
                <p:cNvSpPr>
                  <a:spLocks/>
                </p:cNvSpPr>
                <p:nvPr/>
              </p:nvSpPr>
              <p:spPr bwMode="auto">
                <a:xfrm>
                  <a:off x="566" y="2014"/>
                  <a:ext cx="66" cy="145"/>
                </a:xfrm>
                <a:custGeom>
                  <a:avLst/>
                  <a:gdLst>
                    <a:gd name="T0" fmla="*/ 1 w 66"/>
                    <a:gd name="T1" fmla="*/ 20 h 145"/>
                    <a:gd name="T2" fmla="*/ 4 w 66"/>
                    <a:gd name="T3" fmla="*/ 10 h 145"/>
                    <a:gd name="T4" fmla="*/ 11 w 66"/>
                    <a:gd name="T5" fmla="*/ 5 h 145"/>
                    <a:gd name="T6" fmla="*/ 21 w 66"/>
                    <a:gd name="T7" fmla="*/ 1 h 145"/>
                    <a:gd name="T8" fmla="*/ 33 w 66"/>
                    <a:gd name="T9" fmla="*/ 0 h 145"/>
                    <a:gd name="T10" fmla="*/ 45 w 66"/>
                    <a:gd name="T11" fmla="*/ 2 h 145"/>
                    <a:gd name="T12" fmla="*/ 54 w 66"/>
                    <a:gd name="T13" fmla="*/ 6 h 145"/>
                    <a:gd name="T14" fmla="*/ 62 w 66"/>
                    <a:gd name="T15" fmla="*/ 11 h 145"/>
                    <a:gd name="T16" fmla="*/ 65 w 66"/>
                    <a:gd name="T17" fmla="*/ 20 h 145"/>
                    <a:gd name="T18" fmla="*/ 65 w 66"/>
                    <a:gd name="T19" fmla="*/ 144 h 145"/>
                    <a:gd name="T20" fmla="*/ 0 w 66"/>
                    <a:gd name="T21" fmla="*/ 131 h 145"/>
                    <a:gd name="T22" fmla="*/ 0 w 66"/>
                    <a:gd name="T23" fmla="*/ 124 h 145"/>
                    <a:gd name="T24" fmla="*/ 0 w 66"/>
                    <a:gd name="T25" fmla="*/ 117 h 145"/>
                    <a:gd name="T26" fmla="*/ 0 w 66"/>
                    <a:gd name="T27" fmla="*/ 110 h 145"/>
                    <a:gd name="T28" fmla="*/ 0 w 66"/>
                    <a:gd name="T29" fmla="*/ 103 h 145"/>
                    <a:gd name="T30" fmla="*/ 0 w 66"/>
                    <a:gd name="T31" fmla="*/ 96 h 145"/>
                    <a:gd name="T32" fmla="*/ 0 w 66"/>
                    <a:gd name="T33" fmla="*/ 89 h 145"/>
                    <a:gd name="T34" fmla="*/ 0 w 66"/>
                    <a:gd name="T35" fmla="*/ 82 h 145"/>
                    <a:gd name="T36" fmla="*/ 1 w 66"/>
                    <a:gd name="T37" fmla="*/ 76 h 145"/>
                    <a:gd name="T38" fmla="*/ 1 w 66"/>
                    <a:gd name="T39" fmla="*/ 68 h 145"/>
                    <a:gd name="T40" fmla="*/ 1 w 66"/>
                    <a:gd name="T41" fmla="*/ 62 h 145"/>
                    <a:gd name="T42" fmla="*/ 1 w 66"/>
                    <a:gd name="T43" fmla="*/ 55 h 145"/>
                    <a:gd name="T44" fmla="*/ 1 w 66"/>
                    <a:gd name="T45" fmla="*/ 47 h 145"/>
                    <a:gd name="T46" fmla="*/ 1 w 66"/>
                    <a:gd name="T47" fmla="*/ 41 h 145"/>
                    <a:gd name="T48" fmla="*/ 1 w 66"/>
                    <a:gd name="T49" fmla="*/ 33 h 145"/>
                    <a:gd name="T50" fmla="*/ 1 w 66"/>
                    <a:gd name="T51" fmla="*/ 27 h 145"/>
                    <a:gd name="T52" fmla="*/ 1 w 66"/>
                    <a:gd name="T53" fmla="*/ 20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145"/>
                    <a:gd name="T83" fmla="*/ 66 w 66"/>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145">
                      <a:moveTo>
                        <a:pt x="1" y="20"/>
                      </a:moveTo>
                      <a:lnTo>
                        <a:pt x="4" y="10"/>
                      </a:lnTo>
                      <a:lnTo>
                        <a:pt x="11" y="5"/>
                      </a:lnTo>
                      <a:lnTo>
                        <a:pt x="21" y="1"/>
                      </a:lnTo>
                      <a:lnTo>
                        <a:pt x="33" y="0"/>
                      </a:lnTo>
                      <a:lnTo>
                        <a:pt x="45" y="2"/>
                      </a:lnTo>
                      <a:lnTo>
                        <a:pt x="54" y="6"/>
                      </a:lnTo>
                      <a:lnTo>
                        <a:pt x="62" y="11"/>
                      </a:lnTo>
                      <a:lnTo>
                        <a:pt x="65" y="20"/>
                      </a:lnTo>
                      <a:lnTo>
                        <a:pt x="65" y="144"/>
                      </a:lnTo>
                      <a:lnTo>
                        <a:pt x="0" y="131"/>
                      </a:lnTo>
                      <a:lnTo>
                        <a:pt x="0" y="124"/>
                      </a:lnTo>
                      <a:lnTo>
                        <a:pt x="0" y="117"/>
                      </a:lnTo>
                      <a:lnTo>
                        <a:pt x="0" y="110"/>
                      </a:lnTo>
                      <a:lnTo>
                        <a:pt x="0" y="103"/>
                      </a:lnTo>
                      <a:lnTo>
                        <a:pt x="0" y="96"/>
                      </a:lnTo>
                      <a:lnTo>
                        <a:pt x="0" y="89"/>
                      </a:lnTo>
                      <a:lnTo>
                        <a:pt x="0" y="82"/>
                      </a:lnTo>
                      <a:lnTo>
                        <a:pt x="1" y="76"/>
                      </a:lnTo>
                      <a:lnTo>
                        <a:pt x="1" y="68"/>
                      </a:lnTo>
                      <a:lnTo>
                        <a:pt x="1" y="62"/>
                      </a:lnTo>
                      <a:lnTo>
                        <a:pt x="1" y="55"/>
                      </a:lnTo>
                      <a:lnTo>
                        <a:pt x="1" y="47"/>
                      </a:lnTo>
                      <a:lnTo>
                        <a:pt x="1" y="41"/>
                      </a:lnTo>
                      <a:lnTo>
                        <a:pt x="1" y="33"/>
                      </a:lnTo>
                      <a:lnTo>
                        <a:pt x="1" y="27"/>
                      </a:lnTo>
                      <a:lnTo>
                        <a:pt x="1" y="20"/>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30" name="Freeform 182">
                  <a:extLst>
                    <a:ext uri="{FF2B5EF4-FFF2-40B4-BE49-F238E27FC236}">
                      <a16:creationId xmlns:a16="http://schemas.microsoft.com/office/drawing/2014/main" id="{5A2D5701-48AC-4237-909E-7F5BC2CC0343}"/>
                    </a:ext>
                  </a:extLst>
                </p:cNvPr>
                <p:cNvSpPr>
                  <a:spLocks/>
                </p:cNvSpPr>
                <p:nvPr/>
              </p:nvSpPr>
              <p:spPr bwMode="auto">
                <a:xfrm>
                  <a:off x="566" y="2014"/>
                  <a:ext cx="74" cy="153"/>
                </a:xfrm>
                <a:custGeom>
                  <a:avLst/>
                  <a:gdLst>
                    <a:gd name="T0" fmla="*/ 1 w 74"/>
                    <a:gd name="T1" fmla="*/ 21 h 153"/>
                    <a:gd name="T2" fmla="*/ 1 w 74"/>
                    <a:gd name="T3" fmla="*/ 21 h 153"/>
                    <a:gd name="T4" fmla="*/ 4 w 74"/>
                    <a:gd name="T5" fmla="*/ 11 h 153"/>
                    <a:gd name="T6" fmla="*/ 12 w 74"/>
                    <a:gd name="T7" fmla="*/ 5 h 153"/>
                    <a:gd name="T8" fmla="*/ 24 w 74"/>
                    <a:gd name="T9" fmla="*/ 1 h 153"/>
                    <a:gd name="T10" fmla="*/ 37 w 74"/>
                    <a:gd name="T11" fmla="*/ 0 h 153"/>
                    <a:gd name="T12" fmla="*/ 50 w 74"/>
                    <a:gd name="T13" fmla="*/ 2 h 153"/>
                    <a:gd name="T14" fmla="*/ 61 w 74"/>
                    <a:gd name="T15" fmla="*/ 6 h 153"/>
                    <a:gd name="T16" fmla="*/ 70 w 74"/>
                    <a:gd name="T17" fmla="*/ 12 h 153"/>
                    <a:gd name="T18" fmla="*/ 73 w 74"/>
                    <a:gd name="T19" fmla="*/ 21 h 153"/>
                    <a:gd name="T20" fmla="*/ 73 w 74"/>
                    <a:gd name="T21" fmla="*/ 152 h 153"/>
                    <a:gd name="T22" fmla="*/ 0 w 74"/>
                    <a:gd name="T23" fmla="*/ 138 h 153"/>
                    <a:gd name="T24" fmla="*/ 0 w 74"/>
                    <a:gd name="T25" fmla="*/ 131 h 153"/>
                    <a:gd name="T26" fmla="*/ 0 w 74"/>
                    <a:gd name="T27" fmla="*/ 123 h 153"/>
                    <a:gd name="T28" fmla="*/ 0 w 74"/>
                    <a:gd name="T29" fmla="*/ 116 h 153"/>
                    <a:gd name="T30" fmla="*/ 0 w 74"/>
                    <a:gd name="T31" fmla="*/ 109 h 153"/>
                    <a:gd name="T32" fmla="*/ 0 w 74"/>
                    <a:gd name="T33" fmla="*/ 101 h 153"/>
                    <a:gd name="T34" fmla="*/ 0 w 74"/>
                    <a:gd name="T35" fmla="*/ 94 h 153"/>
                    <a:gd name="T36" fmla="*/ 0 w 74"/>
                    <a:gd name="T37" fmla="*/ 87 h 153"/>
                    <a:gd name="T38" fmla="*/ 1 w 74"/>
                    <a:gd name="T39" fmla="*/ 80 h 153"/>
                    <a:gd name="T40" fmla="*/ 1 w 74"/>
                    <a:gd name="T41" fmla="*/ 72 h 153"/>
                    <a:gd name="T42" fmla="*/ 1 w 74"/>
                    <a:gd name="T43" fmla="*/ 65 h 153"/>
                    <a:gd name="T44" fmla="*/ 1 w 74"/>
                    <a:gd name="T45" fmla="*/ 58 h 153"/>
                    <a:gd name="T46" fmla="*/ 1 w 74"/>
                    <a:gd name="T47" fmla="*/ 50 h 153"/>
                    <a:gd name="T48" fmla="*/ 1 w 74"/>
                    <a:gd name="T49" fmla="*/ 43 h 153"/>
                    <a:gd name="T50" fmla="*/ 1 w 74"/>
                    <a:gd name="T51" fmla="*/ 35 h 153"/>
                    <a:gd name="T52" fmla="*/ 1 w 74"/>
                    <a:gd name="T53" fmla="*/ 28 h 153"/>
                    <a:gd name="T54" fmla="*/ 1 w 74"/>
                    <a:gd name="T55" fmla="*/ 21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153"/>
                    <a:gd name="T86" fmla="*/ 74 w 74"/>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153">
                      <a:moveTo>
                        <a:pt x="1" y="21"/>
                      </a:moveTo>
                      <a:lnTo>
                        <a:pt x="1" y="21"/>
                      </a:lnTo>
                      <a:lnTo>
                        <a:pt x="4" y="11"/>
                      </a:lnTo>
                      <a:lnTo>
                        <a:pt x="12" y="5"/>
                      </a:lnTo>
                      <a:lnTo>
                        <a:pt x="24" y="1"/>
                      </a:lnTo>
                      <a:lnTo>
                        <a:pt x="37" y="0"/>
                      </a:lnTo>
                      <a:lnTo>
                        <a:pt x="50" y="2"/>
                      </a:lnTo>
                      <a:lnTo>
                        <a:pt x="61" y="6"/>
                      </a:lnTo>
                      <a:lnTo>
                        <a:pt x="70" y="12"/>
                      </a:lnTo>
                      <a:lnTo>
                        <a:pt x="73" y="21"/>
                      </a:lnTo>
                      <a:lnTo>
                        <a:pt x="73" y="152"/>
                      </a:lnTo>
                      <a:lnTo>
                        <a:pt x="0" y="138"/>
                      </a:lnTo>
                      <a:lnTo>
                        <a:pt x="0" y="131"/>
                      </a:lnTo>
                      <a:lnTo>
                        <a:pt x="0" y="123"/>
                      </a:lnTo>
                      <a:lnTo>
                        <a:pt x="0" y="116"/>
                      </a:lnTo>
                      <a:lnTo>
                        <a:pt x="0" y="109"/>
                      </a:lnTo>
                      <a:lnTo>
                        <a:pt x="0" y="101"/>
                      </a:lnTo>
                      <a:lnTo>
                        <a:pt x="0" y="94"/>
                      </a:lnTo>
                      <a:lnTo>
                        <a:pt x="0" y="87"/>
                      </a:lnTo>
                      <a:lnTo>
                        <a:pt x="1" y="80"/>
                      </a:lnTo>
                      <a:lnTo>
                        <a:pt x="1" y="72"/>
                      </a:lnTo>
                      <a:lnTo>
                        <a:pt x="1" y="65"/>
                      </a:lnTo>
                      <a:lnTo>
                        <a:pt x="1" y="58"/>
                      </a:lnTo>
                      <a:lnTo>
                        <a:pt x="1" y="50"/>
                      </a:lnTo>
                      <a:lnTo>
                        <a:pt x="1" y="43"/>
                      </a:lnTo>
                      <a:lnTo>
                        <a:pt x="1" y="35"/>
                      </a:lnTo>
                      <a:lnTo>
                        <a:pt x="1" y="28"/>
                      </a:lnTo>
                      <a:lnTo>
                        <a:pt x="1" y="21"/>
                      </a:lnTo>
                    </a:path>
                  </a:pathLst>
                </a:custGeom>
                <a:solidFill>
                  <a:srgbClr val="33CCCC"/>
                </a:solidFill>
                <a:ln w="12700" cap="rnd">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8212" name="Group 183">
                <a:extLst>
                  <a:ext uri="{FF2B5EF4-FFF2-40B4-BE49-F238E27FC236}">
                    <a16:creationId xmlns:a16="http://schemas.microsoft.com/office/drawing/2014/main" id="{0A7CCB90-9BF2-4545-AB1D-1E0D95B68623}"/>
                  </a:ext>
                </a:extLst>
              </p:cNvPr>
              <p:cNvGrpSpPr>
                <a:grpSpLocks/>
              </p:cNvGrpSpPr>
              <p:nvPr/>
            </p:nvGrpSpPr>
            <p:grpSpPr bwMode="auto">
              <a:xfrm>
                <a:off x="245" y="1685"/>
                <a:ext cx="1849" cy="505"/>
                <a:chOff x="-193" y="2317"/>
                <a:chExt cx="1849" cy="505"/>
              </a:xfrm>
            </p:grpSpPr>
            <p:sp>
              <p:nvSpPr>
                <p:cNvPr id="8214" name="Rectangle 184">
                  <a:extLst>
                    <a:ext uri="{FF2B5EF4-FFF2-40B4-BE49-F238E27FC236}">
                      <a16:creationId xmlns:a16="http://schemas.microsoft.com/office/drawing/2014/main" id="{1FF19D5B-917E-4138-9881-67F20414E129}"/>
                    </a:ext>
                  </a:extLst>
                </p:cNvPr>
                <p:cNvSpPr>
                  <a:spLocks noChangeArrowheads="1"/>
                </p:cNvSpPr>
                <p:nvPr/>
              </p:nvSpPr>
              <p:spPr bwMode="auto">
                <a:xfrm>
                  <a:off x="-193" y="2317"/>
                  <a:ext cx="184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Arial" panose="020B0604020202020204" pitchFamily="34" charset="0"/>
                    </a:rPr>
                    <a:t>Committed Christian </a:t>
                  </a:r>
                  <a:r>
                    <a:rPr lang="en-US" altLang="en-US" sz="2000">
                      <a:latin typeface="Arial" panose="020B0604020202020204" pitchFamily="34" charset="0"/>
                    </a:rPr>
                    <a:t> </a:t>
                  </a:r>
                </a:p>
              </p:txBody>
            </p:sp>
            <p:sp>
              <p:nvSpPr>
                <p:cNvPr id="8215" name="Rectangle 185">
                  <a:extLst>
                    <a:ext uri="{FF2B5EF4-FFF2-40B4-BE49-F238E27FC236}">
                      <a16:creationId xmlns:a16="http://schemas.microsoft.com/office/drawing/2014/main" id="{7587AFE3-146B-4000-ACF9-34E77376375A}"/>
                    </a:ext>
                  </a:extLst>
                </p:cNvPr>
                <p:cNvSpPr>
                  <a:spLocks noChangeArrowheads="1"/>
                </p:cNvSpPr>
                <p:nvPr/>
              </p:nvSpPr>
              <p:spPr bwMode="auto">
                <a:xfrm>
                  <a:off x="564" y="2515"/>
                  <a:ext cx="11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b="1" u="sng">
                    <a:solidFill>
                      <a:srgbClr val="FC0128"/>
                    </a:solidFill>
                    <a:latin typeface="Arial" panose="020B0604020202020204" pitchFamily="34" charset="0"/>
                  </a:endParaRPr>
                </a:p>
              </p:txBody>
            </p:sp>
          </p:grpSp>
          <p:sp>
            <p:nvSpPr>
              <p:cNvPr id="8213" name="Text Box 186">
                <a:extLst>
                  <a:ext uri="{FF2B5EF4-FFF2-40B4-BE49-F238E27FC236}">
                    <a16:creationId xmlns:a16="http://schemas.microsoft.com/office/drawing/2014/main" id="{C5B88E87-4B21-4EBD-8526-7CB1FB8C6C9E}"/>
                  </a:ext>
                </a:extLst>
              </p:cNvPr>
              <p:cNvSpPr txBox="1">
                <a:spLocks noChangeArrowheads="1"/>
              </p:cNvSpPr>
              <p:nvPr/>
            </p:nvSpPr>
            <p:spPr bwMode="auto">
              <a:xfrm>
                <a:off x="788" y="2211"/>
                <a:ext cx="72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FF0000"/>
                    </a:solidFill>
                  </a:rPr>
                  <a:t>10%</a:t>
                </a:r>
              </a:p>
            </p:txBody>
          </p:sp>
        </p:grpSp>
      </p:grpSp>
      <p:sp>
        <p:nvSpPr>
          <p:cNvPr id="8196" name="Rectangle 196">
            <a:extLst>
              <a:ext uri="{FF2B5EF4-FFF2-40B4-BE49-F238E27FC236}">
                <a16:creationId xmlns:a16="http://schemas.microsoft.com/office/drawing/2014/main" id="{322C7015-24AA-459C-9C3C-BE5FC41F1A07}"/>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
        <p:nvSpPr>
          <p:cNvPr id="8197" name="TextBox 197">
            <a:extLst>
              <a:ext uri="{FF2B5EF4-FFF2-40B4-BE49-F238E27FC236}">
                <a16:creationId xmlns:a16="http://schemas.microsoft.com/office/drawing/2014/main" id="{F137D6A4-CC2B-45B6-9953-DB47555882D7}"/>
              </a:ext>
            </a:extLst>
          </p:cNvPr>
          <p:cNvSpPr txBox="1">
            <a:spLocks noChangeArrowheads="1"/>
          </p:cNvSpPr>
          <p:nvPr/>
        </p:nvSpPr>
        <p:spPr bwMode="auto">
          <a:xfrm>
            <a:off x="1524000" y="1066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Train to Reign</a:t>
            </a:r>
          </a:p>
        </p:txBody>
      </p:sp>
    </p:spTree>
    <p:custDataLst>
      <p:tags r:id="rId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ECFD7BAD-B0FE-428C-91B4-55B44E8A7AD5}"/>
              </a:ext>
            </a:extLst>
          </p:cNvPr>
          <p:cNvSpPr txBox="1">
            <a:spLocks noChangeArrowheads="1"/>
          </p:cNvSpPr>
          <p:nvPr/>
        </p:nvSpPr>
        <p:spPr bwMode="auto">
          <a:xfrm>
            <a:off x="1828800" y="19050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latin typeface="Calibri" panose="020F0502020204030204" pitchFamily="34" charset="0"/>
              </a:rPr>
              <a:t>This world is a battlefield.  The greatest battle goes on inside nations: the battle between God and Satan.</a:t>
            </a:r>
          </a:p>
        </p:txBody>
      </p:sp>
      <p:sp>
        <p:nvSpPr>
          <p:cNvPr id="31747" name="Rectangle 3">
            <a:extLst>
              <a:ext uri="{FF2B5EF4-FFF2-40B4-BE49-F238E27FC236}">
                <a16:creationId xmlns:a16="http://schemas.microsoft.com/office/drawing/2014/main" id="{F417775D-60B7-4716-AB0C-B560576C648F}"/>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
        <p:nvSpPr>
          <p:cNvPr id="31748" name="TextBox 4">
            <a:extLst>
              <a:ext uri="{FF2B5EF4-FFF2-40B4-BE49-F238E27FC236}">
                <a16:creationId xmlns:a16="http://schemas.microsoft.com/office/drawing/2014/main" id="{9E23A2D2-B80E-4C38-9263-7D0C4C54C883}"/>
              </a:ext>
            </a:extLst>
          </p:cNvPr>
          <p:cNvSpPr txBox="1">
            <a:spLocks noChangeArrowheads="1"/>
          </p:cNvSpPr>
          <p:nvPr/>
        </p:nvSpPr>
        <p:spPr bwMode="auto">
          <a:xfrm>
            <a:off x="1524000" y="1066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latin typeface="Calibri" panose="020F0502020204030204" pitchFamily="34" charset="0"/>
              </a:rPr>
              <a:t>Train to Reign</a:t>
            </a:r>
          </a:p>
        </p:txBody>
      </p:sp>
      <p:pic>
        <p:nvPicPr>
          <p:cNvPr id="31749" name="Picture 2" descr="c:\windows\TEMP\auto0.bmp">
            <a:extLst>
              <a:ext uri="{FF2B5EF4-FFF2-40B4-BE49-F238E27FC236}">
                <a16:creationId xmlns:a16="http://schemas.microsoft.com/office/drawing/2014/main" id="{4F1E0EAB-0309-4136-9771-528DEEE582B1}"/>
              </a:ext>
            </a:extLst>
          </p:cNvPr>
          <p:cNvPicPr>
            <a:picLocks noChangeAspect="1" noChangeArrowheads="1"/>
          </p:cNvPicPr>
          <p:nvPr/>
        </p:nvPicPr>
        <p:blipFill>
          <a:blip r:embed="rId4">
            <a:clrChange>
              <a:clrFrom>
                <a:srgbClr val="FFD928"/>
              </a:clrFrom>
              <a:clrTo>
                <a:srgbClr val="FFD928">
                  <a:alpha val="0"/>
                </a:srgbClr>
              </a:clrTo>
            </a:clrChange>
            <a:extLst>
              <a:ext uri="{28A0092B-C50C-407E-A947-70E740481C1C}">
                <a14:useLocalDpi xmlns:a14="http://schemas.microsoft.com/office/drawing/2010/main" val="0"/>
              </a:ext>
            </a:extLst>
          </a:blip>
          <a:srcRect l="7437" t="10146" r="58325" b="79587"/>
          <a:stretch>
            <a:fillRect/>
          </a:stretch>
        </p:blipFill>
        <p:spPr bwMode="auto">
          <a:xfrm>
            <a:off x="1524000" y="358140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5">
            <a:extLst>
              <a:ext uri="{FF2B5EF4-FFF2-40B4-BE49-F238E27FC236}">
                <a16:creationId xmlns:a16="http://schemas.microsoft.com/office/drawing/2014/main" id="{7792D3FD-F71B-413E-B6DE-BFBE4806DF42}"/>
              </a:ext>
            </a:extLst>
          </p:cNvPr>
          <p:cNvSpPr txBox="1">
            <a:spLocks noChangeArrowheads="1"/>
          </p:cNvSpPr>
          <p:nvPr/>
        </p:nvSpPr>
        <p:spPr bwMode="auto">
          <a:xfrm>
            <a:off x="5486400" y="6099175"/>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rgbClr val="FF0000"/>
                </a:solidFill>
              </a:rPr>
              <a:t>  Unreached People Groups</a:t>
            </a:r>
          </a:p>
        </p:txBody>
      </p:sp>
      <p:sp>
        <p:nvSpPr>
          <p:cNvPr id="31751" name="Oval 6">
            <a:extLst>
              <a:ext uri="{FF2B5EF4-FFF2-40B4-BE49-F238E27FC236}">
                <a16:creationId xmlns:a16="http://schemas.microsoft.com/office/drawing/2014/main" id="{5081E4F2-EFEF-41C0-846C-88A43D025874}"/>
              </a:ext>
            </a:extLst>
          </p:cNvPr>
          <p:cNvSpPr>
            <a:spLocks noChangeArrowheads="1"/>
          </p:cNvSpPr>
          <p:nvPr/>
        </p:nvSpPr>
        <p:spPr bwMode="auto">
          <a:xfrm>
            <a:off x="5486400" y="6232525"/>
            <a:ext cx="152400" cy="152400"/>
          </a:xfrm>
          <a:prstGeom prst="ellipse">
            <a:avLst/>
          </a:prstGeom>
          <a:solidFill>
            <a:srgbClr val="FFCC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2" name="Rectangle 531">
            <a:extLst>
              <a:ext uri="{FF2B5EF4-FFF2-40B4-BE49-F238E27FC236}">
                <a16:creationId xmlns:a16="http://schemas.microsoft.com/office/drawing/2014/main" id="{DDD06F1E-B637-43EE-97FD-AF9EAEF2E007}"/>
              </a:ext>
            </a:extLst>
          </p:cNvPr>
          <p:cNvSpPr>
            <a:spLocks noChangeArrowheads="1"/>
          </p:cNvSpPr>
          <p:nvPr/>
        </p:nvSpPr>
        <p:spPr bwMode="auto">
          <a:xfrm>
            <a:off x="1524000" y="1"/>
            <a:ext cx="9144000" cy="2339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9403" name="Group 537">
            <a:extLst>
              <a:ext uri="{FF2B5EF4-FFF2-40B4-BE49-F238E27FC236}">
                <a16:creationId xmlns:a16="http://schemas.microsoft.com/office/drawing/2014/main" id="{292ACA74-E8E9-4BD4-BEEC-F652647652CA}"/>
              </a:ext>
            </a:extLst>
          </p:cNvPr>
          <p:cNvGrpSpPr>
            <a:grpSpLocks/>
          </p:cNvGrpSpPr>
          <p:nvPr/>
        </p:nvGrpSpPr>
        <p:grpSpPr bwMode="auto">
          <a:xfrm>
            <a:off x="1524000" y="482600"/>
            <a:ext cx="9144000" cy="6101004"/>
            <a:chOff x="0" y="127"/>
            <a:chExt cx="5760" cy="4214"/>
          </a:xfrm>
        </p:grpSpPr>
        <p:grpSp>
          <p:nvGrpSpPr>
            <p:cNvPr id="9406" name="Group 268">
              <a:extLst>
                <a:ext uri="{FF2B5EF4-FFF2-40B4-BE49-F238E27FC236}">
                  <a16:creationId xmlns:a16="http://schemas.microsoft.com/office/drawing/2014/main" id="{9960CFA9-7CD5-478F-B68B-B8E0D8E89C77}"/>
                </a:ext>
              </a:extLst>
            </p:cNvPr>
            <p:cNvGrpSpPr>
              <a:grpSpLocks/>
            </p:cNvGrpSpPr>
            <p:nvPr/>
          </p:nvGrpSpPr>
          <p:grpSpPr bwMode="auto">
            <a:xfrm>
              <a:off x="4625" y="127"/>
              <a:ext cx="923" cy="4080"/>
              <a:chOff x="4742" y="127"/>
              <a:chExt cx="842" cy="4080"/>
            </a:xfrm>
          </p:grpSpPr>
          <p:grpSp>
            <p:nvGrpSpPr>
              <p:cNvPr id="9439" name="Group 269">
                <a:extLst>
                  <a:ext uri="{FF2B5EF4-FFF2-40B4-BE49-F238E27FC236}">
                    <a16:creationId xmlns:a16="http://schemas.microsoft.com/office/drawing/2014/main" id="{13BAB86C-BCDF-42ED-A7D7-F219C6C9131A}"/>
                  </a:ext>
                </a:extLst>
              </p:cNvPr>
              <p:cNvGrpSpPr>
                <a:grpSpLocks/>
              </p:cNvGrpSpPr>
              <p:nvPr/>
            </p:nvGrpSpPr>
            <p:grpSpPr bwMode="auto">
              <a:xfrm>
                <a:off x="4752" y="2536"/>
                <a:ext cx="816" cy="1352"/>
                <a:chOff x="2256" y="1104"/>
                <a:chExt cx="759" cy="1536"/>
              </a:xfrm>
            </p:grpSpPr>
            <p:grpSp>
              <p:nvGrpSpPr>
                <p:cNvPr id="9463" name="Group 270">
                  <a:extLst>
                    <a:ext uri="{FF2B5EF4-FFF2-40B4-BE49-F238E27FC236}">
                      <a16:creationId xmlns:a16="http://schemas.microsoft.com/office/drawing/2014/main" id="{46AD0DD3-7465-43C8-ACEC-5CC8357895F2}"/>
                    </a:ext>
                  </a:extLst>
                </p:cNvPr>
                <p:cNvGrpSpPr>
                  <a:grpSpLocks/>
                </p:cNvGrpSpPr>
                <p:nvPr/>
              </p:nvGrpSpPr>
              <p:grpSpPr bwMode="auto">
                <a:xfrm>
                  <a:off x="2256" y="1104"/>
                  <a:ext cx="759" cy="240"/>
                  <a:chOff x="2448" y="768"/>
                  <a:chExt cx="759" cy="240"/>
                </a:xfrm>
              </p:grpSpPr>
              <p:graphicFrame>
                <p:nvGraphicFramePr>
                  <p:cNvPr id="9397" name="Object 271">
                    <a:extLst>
                      <a:ext uri="{FF2B5EF4-FFF2-40B4-BE49-F238E27FC236}">
                        <a16:creationId xmlns:a16="http://schemas.microsoft.com/office/drawing/2014/main" id="{27A5FF0C-AACB-47D5-B079-6B4861FC8F12}"/>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473" name="Clip" r:id="rId4" imgW="2682720" imgH="3512880" progId="MS_ClipArt_Gallery.2">
                          <p:embed/>
                        </p:oleObj>
                      </mc:Choice>
                      <mc:Fallback>
                        <p:oleObj name="Clip" r:id="rId4" imgW="2682720" imgH="3512880" progId="MS_ClipArt_Gallery.2">
                          <p:embed/>
                          <p:pic>
                            <p:nvPicPr>
                              <p:cNvPr id="0" name="Object 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8" name="Object 272">
                    <a:extLst>
                      <a:ext uri="{FF2B5EF4-FFF2-40B4-BE49-F238E27FC236}">
                        <a16:creationId xmlns:a16="http://schemas.microsoft.com/office/drawing/2014/main" id="{BE688107-F0F5-4D95-874F-FBD1A565F5BB}"/>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474" name="Clip" r:id="rId6" imgW="2682720" imgH="3512880" progId="MS_ClipArt_Gallery.2">
                          <p:embed/>
                        </p:oleObj>
                      </mc:Choice>
                      <mc:Fallback>
                        <p:oleObj name="Clip" r:id="rId6" imgW="2682720" imgH="3512880" progId="MS_ClipArt_Gallery.2">
                          <p:embed/>
                          <p:pic>
                            <p:nvPicPr>
                              <p:cNvPr id="0" name="Object 2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9" name="Object 273">
                    <a:extLst>
                      <a:ext uri="{FF2B5EF4-FFF2-40B4-BE49-F238E27FC236}">
                        <a16:creationId xmlns:a16="http://schemas.microsoft.com/office/drawing/2014/main" id="{C99C2115-FF0C-4986-BBED-07933CD1E2CC}"/>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475" name="Clip" r:id="rId7" imgW="2682720" imgH="3512880" progId="MS_ClipArt_Gallery.2">
                          <p:embed/>
                        </p:oleObj>
                      </mc:Choice>
                      <mc:Fallback>
                        <p:oleObj name="Clip" r:id="rId7" imgW="2682720" imgH="3512880" progId="MS_ClipArt_Gallery.2">
                          <p:embed/>
                          <p:pic>
                            <p:nvPicPr>
                              <p:cNvPr id="0" name="Object 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00" name="Object 274">
                    <a:extLst>
                      <a:ext uri="{FF2B5EF4-FFF2-40B4-BE49-F238E27FC236}">
                        <a16:creationId xmlns:a16="http://schemas.microsoft.com/office/drawing/2014/main" id="{7D0A43E4-586A-4AD6-B581-2B47CB882193}"/>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476" name="Clip" r:id="rId8" imgW="2682720" imgH="3512880" progId="MS_ClipArt_Gallery.2">
                          <p:embed/>
                        </p:oleObj>
                      </mc:Choice>
                      <mc:Fallback>
                        <p:oleObj name="Clip" r:id="rId8" imgW="2682720" imgH="3512880" progId="MS_ClipArt_Gallery.2">
                          <p:embed/>
                          <p:pic>
                            <p:nvPicPr>
                              <p:cNvPr id="0" name="Object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01" name="Object 275">
                    <a:extLst>
                      <a:ext uri="{FF2B5EF4-FFF2-40B4-BE49-F238E27FC236}">
                        <a16:creationId xmlns:a16="http://schemas.microsoft.com/office/drawing/2014/main" id="{DE5CBBC0-1923-46C4-9FC8-4B872DD61EAF}"/>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477" name="Clip" r:id="rId9" imgW="2682720" imgH="3512880" progId="MS_ClipArt_Gallery.2">
                          <p:embed/>
                        </p:oleObj>
                      </mc:Choice>
                      <mc:Fallback>
                        <p:oleObj name="Clip" r:id="rId9" imgW="2682720" imgH="3512880" progId="MS_ClipArt_Gallery.2">
                          <p:embed/>
                          <p:pic>
                            <p:nvPicPr>
                              <p:cNvPr id="0" name="Object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4" name="Group 276">
                  <a:extLst>
                    <a:ext uri="{FF2B5EF4-FFF2-40B4-BE49-F238E27FC236}">
                      <a16:creationId xmlns:a16="http://schemas.microsoft.com/office/drawing/2014/main" id="{15DB0C5B-D58C-4017-B249-0344CE5C8788}"/>
                    </a:ext>
                  </a:extLst>
                </p:cNvPr>
                <p:cNvGrpSpPr>
                  <a:grpSpLocks/>
                </p:cNvGrpSpPr>
                <p:nvPr/>
              </p:nvGrpSpPr>
              <p:grpSpPr bwMode="auto">
                <a:xfrm>
                  <a:off x="2256" y="1248"/>
                  <a:ext cx="759" cy="240"/>
                  <a:chOff x="2448" y="768"/>
                  <a:chExt cx="759" cy="240"/>
                </a:xfrm>
              </p:grpSpPr>
              <p:graphicFrame>
                <p:nvGraphicFramePr>
                  <p:cNvPr id="9392" name="Object 277">
                    <a:extLst>
                      <a:ext uri="{FF2B5EF4-FFF2-40B4-BE49-F238E27FC236}">
                        <a16:creationId xmlns:a16="http://schemas.microsoft.com/office/drawing/2014/main" id="{020FE6A0-9C56-4232-B211-52924352CB65}"/>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478" name="Clip" r:id="rId10" imgW="2682720" imgH="3512880" progId="MS_ClipArt_Gallery.2">
                          <p:embed/>
                        </p:oleObj>
                      </mc:Choice>
                      <mc:Fallback>
                        <p:oleObj name="Clip" r:id="rId10" imgW="2682720" imgH="3512880" progId="MS_ClipArt_Gallery.2">
                          <p:embed/>
                          <p:pic>
                            <p:nvPicPr>
                              <p:cNvPr id="0" name="Object 2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3" name="Object 278">
                    <a:extLst>
                      <a:ext uri="{FF2B5EF4-FFF2-40B4-BE49-F238E27FC236}">
                        <a16:creationId xmlns:a16="http://schemas.microsoft.com/office/drawing/2014/main" id="{9C254C56-E4DE-43E6-A3E9-B04132A7E008}"/>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479" name="Clip" r:id="rId11" imgW="2682720" imgH="3512880" progId="MS_ClipArt_Gallery.2">
                          <p:embed/>
                        </p:oleObj>
                      </mc:Choice>
                      <mc:Fallback>
                        <p:oleObj name="Clip" r:id="rId11" imgW="2682720" imgH="3512880" progId="MS_ClipArt_Gallery.2">
                          <p:embed/>
                          <p:pic>
                            <p:nvPicPr>
                              <p:cNvPr id="0" name="Object 2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4" name="Object 279">
                    <a:extLst>
                      <a:ext uri="{FF2B5EF4-FFF2-40B4-BE49-F238E27FC236}">
                        <a16:creationId xmlns:a16="http://schemas.microsoft.com/office/drawing/2014/main" id="{C5848F63-873E-45B8-9E58-7C4A81A4A82F}"/>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480" name="Clip" r:id="rId12" imgW="2682720" imgH="3512880" progId="MS_ClipArt_Gallery.2">
                          <p:embed/>
                        </p:oleObj>
                      </mc:Choice>
                      <mc:Fallback>
                        <p:oleObj name="Clip" r:id="rId12" imgW="2682720" imgH="3512880" progId="MS_ClipArt_Gallery.2">
                          <p:embed/>
                          <p:pic>
                            <p:nvPicPr>
                              <p:cNvPr id="0" name="Object 2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5" name="Object 280">
                    <a:extLst>
                      <a:ext uri="{FF2B5EF4-FFF2-40B4-BE49-F238E27FC236}">
                        <a16:creationId xmlns:a16="http://schemas.microsoft.com/office/drawing/2014/main" id="{1268A4E4-470C-4E19-B066-900EC98ABC8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481" name="Clip" r:id="rId13" imgW="2682720" imgH="3512880" progId="MS_ClipArt_Gallery.2">
                          <p:embed/>
                        </p:oleObj>
                      </mc:Choice>
                      <mc:Fallback>
                        <p:oleObj name="Clip" r:id="rId13" imgW="2682720" imgH="3512880" progId="MS_ClipArt_Gallery.2">
                          <p:embed/>
                          <p:pic>
                            <p:nvPicPr>
                              <p:cNvPr id="0" name="Object 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6" name="Object 281">
                    <a:extLst>
                      <a:ext uri="{FF2B5EF4-FFF2-40B4-BE49-F238E27FC236}">
                        <a16:creationId xmlns:a16="http://schemas.microsoft.com/office/drawing/2014/main" id="{CB5C18D0-F500-4A49-8E3B-98634B6B3E0D}"/>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482" name="Clip" r:id="rId14" imgW="2682720" imgH="3512880" progId="MS_ClipArt_Gallery.2">
                          <p:embed/>
                        </p:oleObj>
                      </mc:Choice>
                      <mc:Fallback>
                        <p:oleObj name="Clip" r:id="rId14" imgW="2682720" imgH="3512880" progId="MS_ClipArt_Gallery.2">
                          <p:embed/>
                          <p:pic>
                            <p:nvPicPr>
                              <p:cNvPr id="0" name="Object 2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5" name="Group 282">
                  <a:extLst>
                    <a:ext uri="{FF2B5EF4-FFF2-40B4-BE49-F238E27FC236}">
                      <a16:creationId xmlns:a16="http://schemas.microsoft.com/office/drawing/2014/main" id="{D2BC4037-71BC-4B59-A5D0-64E95C6C1182}"/>
                    </a:ext>
                  </a:extLst>
                </p:cNvPr>
                <p:cNvGrpSpPr>
                  <a:grpSpLocks/>
                </p:cNvGrpSpPr>
                <p:nvPr/>
              </p:nvGrpSpPr>
              <p:grpSpPr bwMode="auto">
                <a:xfrm>
                  <a:off x="2256" y="1392"/>
                  <a:ext cx="759" cy="240"/>
                  <a:chOff x="2448" y="768"/>
                  <a:chExt cx="759" cy="240"/>
                </a:xfrm>
              </p:grpSpPr>
              <p:graphicFrame>
                <p:nvGraphicFramePr>
                  <p:cNvPr id="9387" name="Object 283">
                    <a:extLst>
                      <a:ext uri="{FF2B5EF4-FFF2-40B4-BE49-F238E27FC236}">
                        <a16:creationId xmlns:a16="http://schemas.microsoft.com/office/drawing/2014/main" id="{686AB83D-3782-4A6E-9ABF-74812F029A6E}"/>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483" name="Clip" r:id="rId15" imgW="2682720" imgH="3512880" progId="MS_ClipArt_Gallery.2">
                          <p:embed/>
                        </p:oleObj>
                      </mc:Choice>
                      <mc:Fallback>
                        <p:oleObj name="Clip" r:id="rId15" imgW="2682720" imgH="3512880" progId="MS_ClipArt_Gallery.2">
                          <p:embed/>
                          <p:pic>
                            <p:nvPicPr>
                              <p:cNvPr id="0" name="Object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8" name="Object 284">
                    <a:extLst>
                      <a:ext uri="{FF2B5EF4-FFF2-40B4-BE49-F238E27FC236}">
                        <a16:creationId xmlns:a16="http://schemas.microsoft.com/office/drawing/2014/main" id="{6075955D-7D5E-4E8F-81B2-2C19EF7F0A5B}"/>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484" name="Clip" r:id="rId16" imgW="2682720" imgH="3512880" progId="MS_ClipArt_Gallery.2">
                          <p:embed/>
                        </p:oleObj>
                      </mc:Choice>
                      <mc:Fallback>
                        <p:oleObj name="Clip" r:id="rId16" imgW="2682720" imgH="3512880" progId="MS_ClipArt_Gallery.2">
                          <p:embed/>
                          <p:pic>
                            <p:nvPicPr>
                              <p:cNvPr id="0" name="Object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9" name="Object 285">
                    <a:extLst>
                      <a:ext uri="{FF2B5EF4-FFF2-40B4-BE49-F238E27FC236}">
                        <a16:creationId xmlns:a16="http://schemas.microsoft.com/office/drawing/2014/main" id="{BEE4DA76-8287-4D5E-A3A0-250B8141D889}"/>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485" name="Clip" r:id="rId17" imgW="2682720" imgH="3512880" progId="MS_ClipArt_Gallery.2">
                          <p:embed/>
                        </p:oleObj>
                      </mc:Choice>
                      <mc:Fallback>
                        <p:oleObj name="Clip" r:id="rId17" imgW="2682720" imgH="3512880" progId="MS_ClipArt_Gallery.2">
                          <p:embed/>
                          <p:pic>
                            <p:nvPicPr>
                              <p:cNvPr id="0" name="Object 2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0" name="Object 286">
                    <a:extLst>
                      <a:ext uri="{FF2B5EF4-FFF2-40B4-BE49-F238E27FC236}">
                        <a16:creationId xmlns:a16="http://schemas.microsoft.com/office/drawing/2014/main" id="{17269C6E-DA9B-42E5-9FA8-1F4896078B99}"/>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486" name="Clip" r:id="rId18" imgW="2682720" imgH="3512880" progId="MS_ClipArt_Gallery.2">
                          <p:embed/>
                        </p:oleObj>
                      </mc:Choice>
                      <mc:Fallback>
                        <p:oleObj name="Clip" r:id="rId18" imgW="2682720" imgH="3512880" progId="MS_ClipArt_Gallery.2">
                          <p:embed/>
                          <p:pic>
                            <p:nvPicPr>
                              <p:cNvPr id="0" name="Object 2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91" name="Object 287">
                    <a:extLst>
                      <a:ext uri="{FF2B5EF4-FFF2-40B4-BE49-F238E27FC236}">
                        <a16:creationId xmlns:a16="http://schemas.microsoft.com/office/drawing/2014/main" id="{E7C97C82-4D30-4B80-9C1D-B4AD3485DD06}"/>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487" name="Clip" r:id="rId19" imgW="2682720" imgH="3512880" progId="MS_ClipArt_Gallery.2">
                          <p:embed/>
                        </p:oleObj>
                      </mc:Choice>
                      <mc:Fallback>
                        <p:oleObj name="Clip" r:id="rId19" imgW="2682720" imgH="3512880" progId="MS_ClipArt_Gallery.2">
                          <p:embed/>
                          <p:pic>
                            <p:nvPicPr>
                              <p:cNvPr id="0" name="Object 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6" name="Group 288">
                  <a:extLst>
                    <a:ext uri="{FF2B5EF4-FFF2-40B4-BE49-F238E27FC236}">
                      <a16:creationId xmlns:a16="http://schemas.microsoft.com/office/drawing/2014/main" id="{02398E70-E527-4865-A8AF-1DB6761BB6AE}"/>
                    </a:ext>
                  </a:extLst>
                </p:cNvPr>
                <p:cNvGrpSpPr>
                  <a:grpSpLocks/>
                </p:cNvGrpSpPr>
                <p:nvPr/>
              </p:nvGrpSpPr>
              <p:grpSpPr bwMode="auto">
                <a:xfrm>
                  <a:off x="2256" y="1536"/>
                  <a:ext cx="759" cy="240"/>
                  <a:chOff x="2448" y="768"/>
                  <a:chExt cx="759" cy="240"/>
                </a:xfrm>
              </p:grpSpPr>
              <p:graphicFrame>
                <p:nvGraphicFramePr>
                  <p:cNvPr id="9382" name="Object 289">
                    <a:extLst>
                      <a:ext uri="{FF2B5EF4-FFF2-40B4-BE49-F238E27FC236}">
                        <a16:creationId xmlns:a16="http://schemas.microsoft.com/office/drawing/2014/main" id="{2A128C2B-E892-4E51-AA6C-3242D56D9DCD}"/>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488" name="Clip" r:id="rId20" imgW="2682720" imgH="3512880" progId="MS_ClipArt_Gallery.2">
                          <p:embed/>
                        </p:oleObj>
                      </mc:Choice>
                      <mc:Fallback>
                        <p:oleObj name="Clip" r:id="rId20" imgW="2682720" imgH="3512880" progId="MS_ClipArt_Gallery.2">
                          <p:embed/>
                          <p:pic>
                            <p:nvPicPr>
                              <p:cNvPr id="0" name="Object 2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3" name="Object 290">
                    <a:extLst>
                      <a:ext uri="{FF2B5EF4-FFF2-40B4-BE49-F238E27FC236}">
                        <a16:creationId xmlns:a16="http://schemas.microsoft.com/office/drawing/2014/main" id="{3309C02D-E2CA-41F3-B785-082B89873431}"/>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489" name="Clip" r:id="rId21" imgW="2682720" imgH="3512880" progId="MS_ClipArt_Gallery.2">
                          <p:embed/>
                        </p:oleObj>
                      </mc:Choice>
                      <mc:Fallback>
                        <p:oleObj name="Clip" r:id="rId21" imgW="2682720" imgH="3512880" progId="MS_ClipArt_Gallery.2">
                          <p:embed/>
                          <p:pic>
                            <p:nvPicPr>
                              <p:cNvPr id="0" name="Object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4" name="Object 291">
                    <a:extLst>
                      <a:ext uri="{FF2B5EF4-FFF2-40B4-BE49-F238E27FC236}">
                        <a16:creationId xmlns:a16="http://schemas.microsoft.com/office/drawing/2014/main" id="{F2335D2A-3F74-4310-8AA1-667B0B490EA2}"/>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490" name="Clip" r:id="rId22" imgW="2682720" imgH="3512880" progId="MS_ClipArt_Gallery.2">
                          <p:embed/>
                        </p:oleObj>
                      </mc:Choice>
                      <mc:Fallback>
                        <p:oleObj name="Clip" r:id="rId22" imgW="2682720" imgH="3512880" progId="MS_ClipArt_Gallery.2">
                          <p:embed/>
                          <p:pic>
                            <p:nvPicPr>
                              <p:cNvPr id="0" name="Object 2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5" name="Object 292">
                    <a:extLst>
                      <a:ext uri="{FF2B5EF4-FFF2-40B4-BE49-F238E27FC236}">
                        <a16:creationId xmlns:a16="http://schemas.microsoft.com/office/drawing/2014/main" id="{26E4C17E-4620-43A2-ADAE-E2079DF8F676}"/>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491" name="Clip" r:id="rId23" imgW="2682720" imgH="3512880" progId="MS_ClipArt_Gallery.2">
                          <p:embed/>
                        </p:oleObj>
                      </mc:Choice>
                      <mc:Fallback>
                        <p:oleObj name="Clip" r:id="rId23" imgW="2682720" imgH="3512880" progId="MS_ClipArt_Gallery.2">
                          <p:embed/>
                          <p:pic>
                            <p:nvPicPr>
                              <p:cNvPr id="0" name="Object 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6" name="Object 293">
                    <a:extLst>
                      <a:ext uri="{FF2B5EF4-FFF2-40B4-BE49-F238E27FC236}">
                        <a16:creationId xmlns:a16="http://schemas.microsoft.com/office/drawing/2014/main" id="{FEB775EA-4B3F-4226-87A5-C434F680C8FA}"/>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492" name="Clip" r:id="rId24" imgW="2682720" imgH="3512880" progId="MS_ClipArt_Gallery.2">
                          <p:embed/>
                        </p:oleObj>
                      </mc:Choice>
                      <mc:Fallback>
                        <p:oleObj name="Clip" r:id="rId24" imgW="2682720" imgH="3512880" progId="MS_ClipArt_Gallery.2">
                          <p:embed/>
                          <p:pic>
                            <p:nvPicPr>
                              <p:cNvPr id="0" name="Object 2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7" name="Group 294">
                  <a:extLst>
                    <a:ext uri="{FF2B5EF4-FFF2-40B4-BE49-F238E27FC236}">
                      <a16:creationId xmlns:a16="http://schemas.microsoft.com/office/drawing/2014/main" id="{98445290-7830-4E73-B639-93B814984B7C}"/>
                    </a:ext>
                  </a:extLst>
                </p:cNvPr>
                <p:cNvGrpSpPr>
                  <a:grpSpLocks/>
                </p:cNvGrpSpPr>
                <p:nvPr/>
              </p:nvGrpSpPr>
              <p:grpSpPr bwMode="auto">
                <a:xfrm>
                  <a:off x="2256" y="1680"/>
                  <a:ext cx="759" cy="240"/>
                  <a:chOff x="2448" y="768"/>
                  <a:chExt cx="759" cy="240"/>
                </a:xfrm>
              </p:grpSpPr>
              <p:graphicFrame>
                <p:nvGraphicFramePr>
                  <p:cNvPr id="9377" name="Object 295">
                    <a:extLst>
                      <a:ext uri="{FF2B5EF4-FFF2-40B4-BE49-F238E27FC236}">
                        <a16:creationId xmlns:a16="http://schemas.microsoft.com/office/drawing/2014/main" id="{3ED90281-867B-4DC9-9B43-EDBEE25B646B}"/>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493" name="Clip" r:id="rId25" imgW="2682720" imgH="3512880" progId="MS_ClipArt_Gallery.2">
                          <p:embed/>
                        </p:oleObj>
                      </mc:Choice>
                      <mc:Fallback>
                        <p:oleObj name="Clip" r:id="rId25" imgW="2682720" imgH="3512880" progId="MS_ClipArt_Gallery.2">
                          <p:embed/>
                          <p:pic>
                            <p:nvPicPr>
                              <p:cNvPr id="0" name="Object 2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8" name="Object 296">
                    <a:extLst>
                      <a:ext uri="{FF2B5EF4-FFF2-40B4-BE49-F238E27FC236}">
                        <a16:creationId xmlns:a16="http://schemas.microsoft.com/office/drawing/2014/main" id="{AC8F2AE1-7F84-4779-AAC7-4CDC1E503EA2}"/>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494" name="Clip" r:id="rId26" imgW="2682720" imgH="3512880" progId="MS_ClipArt_Gallery.2">
                          <p:embed/>
                        </p:oleObj>
                      </mc:Choice>
                      <mc:Fallback>
                        <p:oleObj name="Clip" r:id="rId26" imgW="2682720" imgH="3512880" progId="MS_ClipArt_Gallery.2">
                          <p:embed/>
                          <p:pic>
                            <p:nvPicPr>
                              <p:cNvPr id="0" name="Object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9" name="Object 297">
                    <a:extLst>
                      <a:ext uri="{FF2B5EF4-FFF2-40B4-BE49-F238E27FC236}">
                        <a16:creationId xmlns:a16="http://schemas.microsoft.com/office/drawing/2014/main" id="{97024714-0506-492A-96E3-AFFAF39F9433}"/>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495" name="Clip" r:id="rId27" imgW="2682720" imgH="3512880" progId="MS_ClipArt_Gallery.2">
                          <p:embed/>
                        </p:oleObj>
                      </mc:Choice>
                      <mc:Fallback>
                        <p:oleObj name="Clip" r:id="rId27" imgW="2682720" imgH="3512880" progId="MS_ClipArt_Gallery.2">
                          <p:embed/>
                          <p:pic>
                            <p:nvPicPr>
                              <p:cNvPr id="0" name="Object 2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0" name="Object 298">
                    <a:extLst>
                      <a:ext uri="{FF2B5EF4-FFF2-40B4-BE49-F238E27FC236}">
                        <a16:creationId xmlns:a16="http://schemas.microsoft.com/office/drawing/2014/main" id="{51C1C989-7FE8-47FD-8253-32A1FBB20026}"/>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496" name="Clip" r:id="rId28" imgW="2682720" imgH="3512880" progId="MS_ClipArt_Gallery.2">
                          <p:embed/>
                        </p:oleObj>
                      </mc:Choice>
                      <mc:Fallback>
                        <p:oleObj name="Clip" r:id="rId28" imgW="2682720" imgH="3512880" progId="MS_ClipArt_Gallery.2">
                          <p:embed/>
                          <p:pic>
                            <p:nvPicPr>
                              <p:cNvPr id="0" name="Object 2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81" name="Object 299">
                    <a:extLst>
                      <a:ext uri="{FF2B5EF4-FFF2-40B4-BE49-F238E27FC236}">
                        <a16:creationId xmlns:a16="http://schemas.microsoft.com/office/drawing/2014/main" id="{EBCC55EE-BB5F-45CA-B01B-B0C32044A16B}"/>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497" name="Clip" r:id="rId29" imgW="2682720" imgH="3512880" progId="MS_ClipArt_Gallery.2">
                          <p:embed/>
                        </p:oleObj>
                      </mc:Choice>
                      <mc:Fallback>
                        <p:oleObj name="Clip" r:id="rId29" imgW="2682720" imgH="3512880" progId="MS_ClipArt_Gallery.2">
                          <p:embed/>
                          <p:pic>
                            <p:nvPicPr>
                              <p:cNvPr id="0" name="Object 2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8" name="Group 300">
                  <a:extLst>
                    <a:ext uri="{FF2B5EF4-FFF2-40B4-BE49-F238E27FC236}">
                      <a16:creationId xmlns:a16="http://schemas.microsoft.com/office/drawing/2014/main" id="{C105A789-B53A-43D1-A018-481C33D8A5AF}"/>
                    </a:ext>
                  </a:extLst>
                </p:cNvPr>
                <p:cNvGrpSpPr>
                  <a:grpSpLocks/>
                </p:cNvGrpSpPr>
                <p:nvPr/>
              </p:nvGrpSpPr>
              <p:grpSpPr bwMode="auto">
                <a:xfrm>
                  <a:off x="2256" y="1824"/>
                  <a:ext cx="759" cy="240"/>
                  <a:chOff x="2448" y="768"/>
                  <a:chExt cx="759" cy="240"/>
                </a:xfrm>
              </p:grpSpPr>
              <p:graphicFrame>
                <p:nvGraphicFramePr>
                  <p:cNvPr id="9372" name="Object 301">
                    <a:extLst>
                      <a:ext uri="{FF2B5EF4-FFF2-40B4-BE49-F238E27FC236}">
                        <a16:creationId xmlns:a16="http://schemas.microsoft.com/office/drawing/2014/main" id="{356E9E07-D7F9-4F2D-9174-CBB3737C61DF}"/>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498" name="Clip" r:id="rId30" imgW="2682720" imgH="3512880" progId="MS_ClipArt_Gallery.2">
                          <p:embed/>
                        </p:oleObj>
                      </mc:Choice>
                      <mc:Fallback>
                        <p:oleObj name="Clip" r:id="rId30" imgW="2682720" imgH="3512880" progId="MS_ClipArt_Gallery.2">
                          <p:embed/>
                          <p:pic>
                            <p:nvPicPr>
                              <p:cNvPr id="0" name="Object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3" name="Object 302">
                    <a:extLst>
                      <a:ext uri="{FF2B5EF4-FFF2-40B4-BE49-F238E27FC236}">
                        <a16:creationId xmlns:a16="http://schemas.microsoft.com/office/drawing/2014/main" id="{C507A35D-BD70-4EEA-9141-B614153EE8AF}"/>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499" name="Clip" r:id="rId31" imgW="2682720" imgH="3512880" progId="MS_ClipArt_Gallery.2">
                          <p:embed/>
                        </p:oleObj>
                      </mc:Choice>
                      <mc:Fallback>
                        <p:oleObj name="Clip" r:id="rId31" imgW="2682720" imgH="3512880" progId="MS_ClipArt_Gallery.2">
                          <p:embed/>
                          <p:pic>
                            <p:nvPicPr>
                              <p:cNvPr id="0" name="Object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4" name="Object 303">
                    <a:extLst>
                      <a:ext uri="{FF2B5EF4-FFF2-40B4-BE49-F238E27FC236}">
                        <a16:creationId xmlns:a16="http://schemas.microsoft.com/office/drawing/2014/main" id="{A380CD24-9673-47AA-B5F3-C5280469C9C7}"/>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00" name="Clip" r:id="rId32" imgW="2682720" imgH="3512880" progId="MS_ClipArt_Gallery.2">
                          <p:embed/>
                        </p:oleObj>
                      </mc:Choice>
                      <mc:Fallback>
                        <p:oleObj name="Clip" r:id="rId32" imgW="2682720" imgH="3512880" progId="MS_ClipArt_Gallery.2">
                          <p:embed/>
                          <p:pic>
                            <p:nvPicPr>
                              <p:cNvPr id="0" name="Object 3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5" name="Object 304">
                    <a:extLst>
                      <a:ext uri="{FF2B5EF4-FFF2-40B4-BE49-F238E27FC236}">
                        <a16:creationId xmlns:a16="http://schemas.microsoft.com/office/drawing/2014/main" id="{634C30D8-BAD2-488A-8265-42D171A52909}"/>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01" name="Clip" r:id="rId33" imgW="2682720" imgH="3512880" progId="MS_ClipArt_Gallery.2">
                          <p:embed/>
                        </p:oleObj>
                      </mc:Choice>
                      <mc:Fallback>
                        <p:oleObj name="Clip" r:id="rId33" imgW="2682720" imgH="3512880" progId="MS_ClipArt_Gallery.2">
                          <p:embed/>
                          <p:pic>
                            <p:nvPicPr>
                              <p:cNvPr id="0" name="Object 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6" name="Object 305">
                    <a:extLst>
                      <a:ext uri="{FF2B5EF4-FFF2-40B4-BE49-F238E27FC236}">
                        <a16:creationId xmlns:a16="http://schemas.microsoft.com/office/drawing/2014/main" id="{A668C562-0A23-4399-B7A2-1AA80A1F6371}"/>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02" name="Clip" r:id="rId34" imgW="2682720" imgH="3512880" progId="MS_ClipArt_Gallery.2">
                          <p:embed/>
                        </p:oleObj>
                      </mc:Choice>
                      <mc:Fallback>
                        <p:oleObj name="Clip" r:id="rId34" imgW="2682720" imgH="3512880" progId="MS_ClipArt_Gallery.2">
                          <p:embed/>
                          <p:pic>
                            <p:nvPicPr>
                              <p:cNvPr id="0" name="Object 3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9" name="Group 306">
                  <a:extLst>
                    <a:ext uri="{FF2B5EF4-FFF2-40B4-BE49-F238E27FC236}">
                      <a16:creationId xmlns:a16="http://schemas.microsoft.com/office/drawing/2014/main" id="{FCB5A42B-76DF-4932-A47E-D2BB0508EA0C}"/>
                    </a:ext>
                  </a:extLst>
                </p:cNvPr>
                <p:cNvGrpSpPr>
                  <a:grpSpLocks/>
                </p:cNvGrpSpPr>
                <p:nvPr/>
              </p:nvGrpSpPr>
              <p:grpSpPr bwMode="auto">
                <a:xfrm>
                  <a:off x="2256" y="1968"/>
                  <a:ext cx="759" cy="240"/>
                  <a:chOff x="2448" y="768"/>
                  <a:chExt cx="759" cy="240"/>
                </a:xfrm>
              </p:grpSpPr>
              <p:graphicFrame>
                <p:nvGraphicFramePr>
                  <p:cNvPr id="9367" name="Object 307">
                    <a:extLst>
                      <a:ext uri="{FF2B5EF4-FFF2-40B4-BE49-F238E27FC236}">
                        <a16:creationId xmlns:a16="http://schemas.microsoft.com/office/drawing/2014/main" id="{823A5254-E878-4D62-8B3D-500B00A5179E}"/>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03" name="Clip" r:id="rId35" imgW="2682720" imgH="3512880" progId="MS_ClipArt_Gallery.2">
                          <p:embed/>
                        </p:oleObj>
                      </mc:Choice>
                      <mc:Fallback>
                        <p:oleObj name="Clip" r:id="rId35" imgW="2682720" imgH="3512880" progId="MS_ClipArt_Gallery.2">
                          <p:embed/>
                          <p:pic>
                            <p:nvPicPr>
                              <p:cNvPr id="0" name="Object 3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8" name="Object 308">
                    <a:extLst>
                      <a:ext uri="{FF2B5EF4-FFF2-40B4-BE49-F238E27FC236}">
                        <a16:creationId xmlns:a16="http://schemas.microsoft.com/office/drawing/2014/main" id="{53142145-AE97-4F7B-ACA9-818F64A27B66}"/>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04" name="Clip" r:id="rId36" imgW="2682720" imgH="3512880" progId="MS_ClipArt_Gallery.2">
                          <p:embed/>
                        </p:oleObj>
                      </mc:Choice>
                      <mc:Fallback>
                        <p:oleObj name="Clip" r:id="rId36" imgW="2682720" imgH="3512880" progId="MS_ClipArt_Gallery.2">
                          <p:embed/>
                          <p:pic>
                            <p:nvPicPr>
                              <p:cNvPr id="0" name="Object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9" name="Object 309">
                    <a:extLst>
                      <a:ext uri="{FF2B5EF4-FFF2-40B4-BE49-F238E27FC236}">
                        <a16:creationId xmlns:a16="http://schemas.microsoft.com/office/drawing/2014/main" id="{9E844A98-5D3C-4FE8-9F1A-0A7D886FF5C0}"/>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05" name="Clip" r:id="rId37" imgW="2682720" imgH="3512880" progId="MS_ClipArt_Gallery.2">
                          <p:embed/>
                        </p:oleObj>
                      </mc:Choice>
                      <mc:Fallback>
                        <p:oleObj name="Clip" r:id="rId37" imgW="2682720" imgH="3512880" progId="MS_ClipArt_Gallery.2">
                          <p:embed/>
                          <p:pic>
                            <p:nvPicPr>
                              <p:cNvPr id="0" name="Object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0" name="Object 310">
                    <a:extLst>
                      <a:ext uri="{FF2B5EF4-FFF2-40B4-BE49-F238E27FC236}">
                        <a16:creationId xmlns:a16="http://schemas.microsoft.com/office/drawing/2014/main" id="{BA6CF9FB-D257-46D3-BA2B-D0CF712E2F13}"/>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06" name="Clip" r:id="rId38" imgW="2682720" imgH="3512880" progId="MS_ClipArt_Gallery.2">
                          <p:embed/>
                        </p:oleObj>
                      </mc:Choice>
                      <mc:Fallback>
                        <p:oleObj name="Clip" r:id="rId38" imgW="2682720" imgH="3512880" progId="MS_ClipArt_Gallery.2">
                          <p:embed/>
                          <p:pic>
                            <p:nvPicPr>
                              <p:cNvPr id="0" name="Object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71" name="Object 311">
                    <a:extLst>
                      <a:ext uri="{FF2B5EF4-FFF2-40B4-BE49-F238E27FC236}">
                        <a16:creationId xmlns:a16="http://schemas.microsoft.com/office/drawing/2014/main" id="{0E955765-36ED-4444-A4A6-DBF691838FB6}"/>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07" name="Clip" r:id="rId39" imgW="2682720" imgH="3512880" progId="MS_ClipArt_Gallery.2">
                          <p:embed/>
                        </p:oleObj>
                      </mc:Choice>
                      <mc:Fallback>
                        <p:oleObj name="Clip" r:id="rId39" imgW="2682720" imgH="3512880" progId="MS_ClipArt_Gallery.2">
                          <p:embed/>
                          <p:pic>
                            <p:nvPicPr>
                              <p:cNvPr id="0" name="Object 3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70" name="Group 312">
                  <a:extLst>
                    <a:ext uri="{FF2B5EF4-FFF2-40B4-BE49-F238E27FC236}">
                      <a16:creationId xmlns:a16="http://schemas.microsoft.com/office/drawing/2014/main" id="{88EE6FCF-2860-4151-94BB-0A38176FB7C2}"/>
                    </a:ext>
                  </a:extLst>
                </p:cNvPr>
                <p:cNvGrpSpPr>
                  <a:grpSpLocks/>
                </p:cNvGrpSpPr>
                <p:nvPr/>
              </p:nvGrpSpPr>
              <p:grpSpPr bwMode="auto">
                <a:xfrm>
                  <a:off x="2256" y="2112"/>
                  <a:ext cx="759" cy="240"/>
                  <a:chOff x="2448" y="768"/>
                  <a:chExt cx="759" cy="240"/>
                </a:xfrm>
              </p:grpSpPr>
              <p:graphicFrame>
                <p:nvGraphicFramePr>
                  <p:cNvPr id="9362" name="Object 313">
                    <a:extLst>
                      <a:ext uri="{FF2B5EF4-FFF2-40B4-BE49-F238E27FC236}">
                        <a16:creationId xmlns:a16="http://schemas.microsoft.com/office/drawing/2014/main" id="{47CB2A08-EBB7-4CF6-A081-60E6157A71EA}"/>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08" name="Clip" r:id="rId40" imgW="2682720" imgH="3512880" progId="MS_ClipArt_Gallery.2">
                          <p:embed/>
                        </p:oleObj>
                      </mc:Choice>
                      <mc:Fallback>
                        <p:oleObj name="Clip" r:id="rId40" imgW="2682720" imgH="3512880" progId="MS_ClipArt_Gallery.2">
                          <p:embed/>
                          <p:pic>
                            <p:nvPicPr>
                              <p:cNvPr id="0" name="Object 3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3" name="Object 314">
                    <a:extLst>
                      <a:ext uri="{FF2B5EF4-FFF2-40B4-BE49-F238E27FC236}">
                        <a16:creationId xmlns:a16="http://schemas.microsoft.com/office/drawing/2014/main" id="{A3248B7F-8852-49D6-BEB6-BDF3D37089FD}"/>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09" name="Clip" r:id="rId41" imgW="2682720" imgH="3512880" progId="MS_ClipArt_Gallery.2">
                          <p:embed/>
                        </p:oleObj>
                      </mc:Choice>
                      <mc:Fallback>
                        <p:oleObj name="Clip" r:id="rId41" imgW="2682720" imgH="3512880" progId="MS_ClipArt_Gallery.2">
                          <p:embed/>
                          <p:pic>
                            <p:nvPicPr>
                              <p:cNvPr id="0" name="Object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4" name="Object 315">
                    <a:extLst>
                      <a:ext uri="{FF2B5EF4-FFF2-40B4-BE49-F238E27FC236}">
                        <a16:creationId xmlns:a16="http://schemas.microsoft.com/office/drawing/2014/main" id="{3853A783-8D21-4D23-AA33-B13BC561762D}"/>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10" name="Clip" r:id="rId42" imgW="2682720" imgH="3512880" progId="MS_ClipArt_Gallery.2">
                          <p:embed/>
                        </p:oleObj>
                      </mc:Choice>
                      <mc:Fallback>
                        <p:oleObj name="Clip" r:id="rId42" imgW="2682720" imgH="3512880" progId="MS_ClipArt_Gallery.2">
                          <p:embed/>
                          <p:pic>
                            <p:nvPicPr>
                              <p:cNvPr id="0" name="Object 3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5" name="Object 316">
                    <a:extLst>
                      <a:ext uri="{FF2B5EF4-FFF2-40B4-BE49-F238E27FC236}">
                        <a16:creationId xmlns:a16="http://schemas.microsoft.com/office/drawing/2014/main" id="{5F9F4B0D-08B1-4CF7-8F98-95516B95D80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11" name="Clip" r:id="rId43" imgW="2682720" imgH="3512880" progId="MS_ClipArt_Gallery.2">
                          <p:embed/>
                        </p:oleObj>
                      </mc:Choice>
                      <mc:Fallback>
                        <p:oleObj name="Clip" r:id="rId43" imgW="2682720" imgH="3512880" progId="MS_ClipArt_Gallery.2">
                          <p:embed/>
                          <p:pic>
                            <p:nvPicPr>
                              <p:cNvPr id="0" name="Object 3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6" name="Object 317">
                    <a:extLst>
                      <a:ext uri="{FF2B5EF4-FFF2-40B4-BE49-F238E27FC236}">
                        <a16:creationId xmlns:a16="http://schemas.microsoft.com/office/drawing/2014/main" id="{C4D5C755-BF1B-4F1B-AF88-670967B07BA5}"/>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12" name="Clip" r:id="rId44" imgW="2682720" imgH="3512880" progId="MS_ClipArt_Gallery.2">
                          <p:embed/>
                        </p:oleObj>
                      </mc:Choice>
                      <mc:Fallback>
                        <p:oleObj name="Clip" r:id="rId44" imgW="2682720" imgH="3512880" progId="MS_ClipArt_Gallery.2">
                          <p:embed/>
                          <p:pic>
                            <p:nvPicPr>
                              <p:cNvPr id="0" name="Object 3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71" name="Group 318">
                  <a:extLst>
                    <a:ext uri="{FF2B5EF4-FFF2-40B4-BE49-F238E27FC236}">
                      <a16:creationId xmlns:a16="http://schemas.microsoft.com/office/drawing/2014/main" id="{5FD9F732-FD7A-4207-9049-51C37D6A55EE}"/>
                    </a:ext>
                  </a:extLst>
                </p:cNvPr>
                <p:cNvGrpSpPr>
                  <a:grpSpLocks/>
                </p:cNvGrpSpPr>
                <p:nvPr/>
              </p:nvGrpSpPr>
              <p:grpSpPr bwMode="auto">
                <a:xfrm>
                  <a:off x="2256" y="2256"/>
                  <a:ext cx="759" cy="240"/>
                  <a:chOff x="2448" y="768"/>
                  <a:chExt cx="759" cy="240"/>
                </a:xfrm>
              </p:grpSpPr>
              <p:graphicFrame>
                <p:nvGraphicFramePr>
                  <p:cNvPr id="9357" name="Object 319">
                    <a:extLst>
                      <a:ext uri="{FF2B5EF4-FFF2-40B4-BE49-F238E27FC236}">
                        <a16:creationId xmlns:a16="http://schemas.microsoft.com/office/drawing/2014/main" id="{3BEB282D-543A-44A3-89BD-2E08FBA6F95A}"/>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13" name="Clip" r:id="rId45" imgW="2682720" imgH="3512880" progId="MS_ClipArt_Gallery.2">
                          <p:embed/>
                        </p:oleObj>
                      </mc:Choice>
                      <mc:Fallback>
                        <p:oleObj name="Clip" r:id="rId45" imgW="2682720" imgH="3512880" progId="MS_ClipArt_Gallery.2">
                          <p:embed/>
                          <p:pic>
                            <p:nvPicPr>
                              <p:cNvPr id="0" name="Object 3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8" name="Object 320">
                    <a:extLst>
                      <a:ext uri="{FF2B5EF4-FFF2-40B4-BE49-F238E27FC236}">
                        <a16:creationId xmlns:a16="http://schemas.microsoft.com/office/drawing/2014/main" id="{A6CE2584-0DCA-4276-B27C-D32E286DE549}"/>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14" name="Clip" r:id="rId46" imgW="2682720" imgH="3512880" progId="MS_ClipArt_Gallery.2">
                          <p:embed/>
                        </p:oleObj>
                      </mc:Choice>
                      <mc:Fallback>
                        <p:oleObj name="Clip" r:id="rId46" imgW="2682720" imgH="3512880" progId="MS_ClipArt_Gallery.2">
                          <p:embed/>
                          <p:pic>
                            <p:nvPicPr>
                              <p:cNvPr id="0" name="Object 3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9" name="Object 321">
                    <a:extLst>
                      <a:ext uri="{FF2B5EF4-FFF2-40B4-BE49-F238E27FC236}">
                        <a16:creationId xmlns:a16="http://schemas.microsoft.com/office/drawing/2014/main" id="{20202BFE-E9F0-4EDB-BB34-38AE46866819}"/>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15" name="Clip" r:id="rId47" imgW="2682720" imgH="3512880" progId="MS_ClipArt_Gallery.2">
                          <p:embed/>
                        </p:oleObj>
                      </mc:Choice>
                      <mc:Fallback>
                        <p:oleObj name="Clip" r:id="rId47" imgW="2682720" imgH="3512880" progId="MS_ClipArt_Gallery.2">
                          <p:embed/>
                          <p:pic>
                            <p:nvPicPr>
                              <p:cNvPr id="0" name="Object 3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0" name="Object 322">
                    <a:extLst>
                      <a:ext uri="{FF2B5EF4-FFF2-40B4-BE49-F238E27FC236}">
                        <a16:creationId xmlns:a16="http://schemas.microsoft.com/office/drawing/2014/main" id="{974362AC-7AD5-44A3-9D19-24951C516BB2}"/>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16" name="Clip" r:id="rId48" imgW="2682720" imgH="3512880" progId="MS_ClipArt_Gallery.2">
                          <p:embed/>
                        </p:oleObj>
                      </mc:Choice>
                      <mc:Fallback>
                        <p:oleObj name="Clip" r:id="rId48" imgW="2682720" imgH="3512880" progId="MS_ClipArt_Gallery.2">
                          <p:embed/>
                          <p:pic>
                            <p:nvPicPr>
                              <p:cNvPr id="0" name="Object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61" name="Object 323">
                    <a:extLst>
                      <a:ext uri="{FF2B5EF4-FFF2-40B4-BE49-F238E27FC236}">
                        <a16:creationId xmlns:a16="http://schemas.microsoft.com/office/drawing/2014/main" id="{5B10462B-7076-43CB-AFCA-21A6E5D4744D}"/>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17" name="Clip" r:id="rId49" imgW="2682720" imgH="3512880" progId="MS_ClipArt_Gallery.2">
                          <p:embed/>
                        </p:oleObj>
                      </mc:Choice>
                      <mc:Fallback>
                        <p:oleObj name="Clip" r:id="rId49" imgW="2682720" imgH="3512880" progId="MS_ClipArt_Gallery.2">
                          <p:embed/>
                          <p:pic>
                            <p:nvPicPr>
                              <p:cNvPr id="0" name="Object 3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72" name="Group 324">
                  <a:extLst>
                    <a:ext uri="{FF2B5EF4-FFF2-40B4-BE49-F238E27FC236}">
                      <a16:creationId xmlns:a16="http://schemas.microsoft.com/office/drawing/2014/main" id="{463B2801-7A4C-4709-8BEE-B4A3C526EE52}"/>
                    </a:ext>
                  </a:extLst>
                </p:cNvPr>
                <p:cNvGrpSpPr>
                  <a:grpSpLocks/>
                </p:cNvGrpSpPr>
                <p:nvPr/>
              </p:nvGrpSpPr>
              <p:grpSpPr bwMode="auto">
                <a:xfrm>
                  <a:off x="2256" y="2400"/>
                  <a:ext cx="759" cy="240"/>
                  <a:chOff x="2448" y="768"/>
                  <a:chExt cx="759" cy="240"/>
                </a:xfrm>
              </p:grpSpPr>
              <p:graphicFrame>
                <p:nvGraphicFramePr>
                  <p:cNvPr id="9352" name="Object 325">
                    <a:extLst>
                      <a:ext uri="{FF2B5EF4-FFF2-40B4-BE49-F238E27FC236}">
                        <a16:creationId xmlns:a16="http://schemas.microsoft.com/office/drawing/2014/main" id="{8331DD54-3067-4D63-8B19-D7EA0392D4DD}"/>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18" name="Clip" r:id="rId50" imgW="2682720" imgH="3512880" progId="MS_ClipArt_Gallery.2">
                          <p:embed/>
                        </p:oleObj>
                      </mc:Choice>
                      <mc:Fallback>
                        <p:oleObj name="Clip" r:id="rId50" imgW="2682720" imgH="3512880" progId="MS_ClipArt_Gallery.2">
                          <p:embed/>
                          <p:pic>
                            <p:nvPicPr>
                              <p:cNvPr id="0" name="Object 3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3" name="Object 326">
                    <a:extLst>
                      <a:ext uri="{FF2B5EF4-FFF2-40B4-BE49-F238E27FC236}">
                        <a16:creationId xmlns:a16="http://schemas.microsoft.com/office/drawing/2014/main" id="{C8D552CD-29FE-45B7-A1E3-FB242959F129}"/>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19" name="Clip" r:id="rId51" imgW="2682720" imgH="3512880" progId="MS_ClipArt_Gallery.2">
                          <p:embed/>
                        </p:oleObj>
                      </mc:Choice>
                      <mc:Fallback>
                        <p:oleObj name="Clip" r:id="rId51" imgW="2682720" imgH="3512880" progId="MS_ClipArt_Gallery.2">
                          <p:embed/>
                          <p:pic>
                            <p:nvPicPr>
                              <p:cNvPr id="0" name="Object 3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4" name="Object 327">
                    <a:extLst>
                      <a:ext uri="{FF2B5EF4-FFF2-40B4-BE49-F238E27FC236}">
                        <a16:creationId xmlns:a16="http://schemas.microsoft.com/office/drawing/2014/main" id="{90C24087-D80A-4D73-B58C-2D5BEB6B4275}"/>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20" name="Clip" r:id="rId52" imgW="2682720" imgH="3512880" progId="MS_ClipArt_Gallery.2">
                          <p:embed/>
                        </p:oleObj>
                      </mc:Choice>
                      <mc:Fallback>
                        <p:oleObj name="Clip" r:id="rId52" imgW="2682720" imgH="3512880" progId="MS_ClipArt_Gallery.2">
                          <p:embed/>
                          <p:pic>
                            <p:nvPicPr>
                              <p:cNvPr id="0" name="Object 3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5" name="Object 328">
                    <a:extLst>
                      <a:ext uri="{FF2B5EF4-FFF2-40B4-BE49-F238E27FC236}">
                        <a16:creationId xmlns:a16="http://schemas.microsoft.com/office/drawing/2014/main" id="{C1586476-1F3C-4325-9491-ADE24444000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21" name="Clip" r:id="rId53" imgW="2682720" imgH="3512880" progId="MS_ClipArt_Gallery.2">
                          <p:embed/>
                        </p:oleObj>
                      </mc:Choice>
                      <mc:Fallback>
                        <p:oleObj name="Clip" r:id="rId53" imgW="2682720" imgH="3512880" progId="MS_ClipArt_Gallery.2">
                          <p:embed/>
                          <p:pic>
                            <p:nvPicPr>
                              <p:cNvPr id="0" name="Object 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6" name="Object 329">
                    <a:extLst>
                      <a:ext uri="{FF2B5EF4-FFF2-40B4-BE49-F238E27FC236}">
                        <a16:creationId xmlns:a16="http://schemas.microsoft.com/office/drawing/2014/main" id="{4FD1A6B9-E134-41C5-92F1-C1C0FAC15321}"/>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22" name="Clip" r:id="rId54" imgW="2682720" imgH="3512880" progId="MS_ClipArt_Gallery.2">
                          <p:embed/>
                        </p:oleObj>
                      </mc:Choice>
                      <mc:Fallback>
                        <p:oleObj name="Clip" r:id="rId54" imgW="2682720" imgH="3512880" progId="MS_ClipArt_Gallery.2">
                          <p:embed/>
                          <p:pic>
                            <p:nvPicPr>
                              <p:cNvPr id="0" name="Object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9440" name="Group 330">
                <a:extLst>
                  <a:ext uri="{FF2B5EF4-FFF2-40B4-BE49-F238E27FC236}">
                    <a16:creationId xmlns:a16="http://schemas.microsoft.com/office/drawing/2014/main" id="{F1B2C6AC-2DCA-4BB8-83E4-93E6A2DFB623}"/>
                  </a:ext>
                </a:extLst>
              </p:cNvPr>
              <p:cNvGrpSpPr>
                <a:grpSpLocks/>
              </p:cNvGrpSpPr>
              <p:nvPr/>
            </p:nvGrpSpPr>
            <p:grpSpPr bwMode="auto">
              <a:xfrm>
                <a:off x="4752" y="1268"/>
                <a:ext cx="816" cy="1352"/>
                <a:chOff x="2256" y="1104"/>
                <a:chExt cx="759" cy="1536"/>
              </a:xfrm>
            </p:grpSpPr>
            <p:grpSp>
              <p:nvGrpSpPr>
                <p:cNvPr id="9453" name="Group 331">
                  <a:extLst>
                    <a:ext uri="{FF2B5EF4-FFF2-40B4-BE49-F238E27FC236}">
                      <a16:creationId xmlns:a16="http://schemas.microsoft.com/office/drawing/2014/main" id="{AD6B3BAB-6CF9-4602-8414-4CA15911ADDE}"/>
                    </a:ext>
                  </a:extLst>
                </p:cNvPr>
                <p:cNvGrpSpPr>
                  <a:grpSpLocks/>
                </p:cNvGrpSpPr>
                <p:nvPr/>
              </p:nvGrpSpPr>
              <p:grpSpPr bwMode="auto">
                <a:xfrm>
                  <a:off x="2256" y="1104"/>
                  <a:ext cx="759" cy="240"/>
                  <a:chOff x="2448" y="768"/>
                  <a:chExt cx="759" cy="240"/>
                </a:xfrm>
              </p:grpSpPr>
              <p:graphicFrame>
                <p:nvGraphicFramePr>
                  <p:cNvPr id="9347" name="Object 332">
                    <a:extLst>
                      <a:ext uri="{FF2B5EF4-FFF2-40B4-BE49-F238E27FC236}">
                        <a16:creationId xmlns:a16="http://schemas.microsoft.com/office/drawing/2014/main" id="{B5D5A8BB-54F4-45EF-9FC3-D0CD31594BE1}"/>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23" name="Clip" r:id="rId55" imgW="2682720" imgH="3512880" progId="MS_ClipArt_Gallery.2">
                          <p:embed/>
                        </p:oleObj>
                      </mc:Choice>
                      <mc:Fallback>
                        <p:oleObj name="Clip" r:id="rId55" imgW="2682720" imgH="3512880" progId="MS_ClipArt_Gallery.2">
                          <p:embed/>
                          <p:pic>
                            <p:nvPicPr>
                              <p:cNvPr id="0" name="Object 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8" name="Object 333">
                    <a:extLst>
                      <a:ext uri="{FF2B5EF4-FFF2-40B4-BE49-F238E27FC236}">
                        <a16:creationId xmlns:a16="http://schemas.microsoft.com/office/drawing/2014/main" id="{E62A68FE-41AB-4D65-A943-8DB80F819CA4}"/>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24" name="Clip" r:id="rId56" imgW="2682720" imgH="3512880" progId="MS_ClipArt_Gallery.2">
                          <p:embed/>
                        </p:oleObj>
                      </mc:Choice>
                      <mc:Fallback>
                        <p:oleObj name="Clip" r:id="rId56" imgW="2682720" imgH="3512880" progId="MS_ClipArt_Gallery.2">
                          <p:embed/>
                          <p:pic>
                            <p:nvPicPr>
                              <p:cNvPr id="0" name="Object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9" name="Object 334">
                    <a:extLst>
                      <a:ext uri="{FF2B5EF4-FFF2-40B4-BE49-F238E27FC236}">
                        <a16:creationId xmlns:a16="http://schemas.microsoft.com/office/drawing/2014/main" id="{D7E74966-FF9B-49BA-9676-B41EA8EE339A}"/>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25" name="Clip" r:id="rId57" imgW="2682720" imgH="3512880" progId="MS_ClipArt_Gallery.2">
                          <p:embed/>
                        </p:oleObj>
                      </mc:Choice>
                      <mc:Fallback>
                        <p:oleObj name="Clip" r:id="rId57" imgW="2682720" imgH="3512880" progId="MS_ClipArt_Gallery.2">
                          <p:embed/>
                          <p:pic>
                            <p:nvPicPr>
                              <p:cNvPr id="0" name="Object 3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0" name="Object 335">
                    <a:extLst>
                      <a:ext uri="{FF2B5EF4-FFF2-40B4-BE49-F238E27FC236}">
                        <a16:creationId xmlns:a16="http://schemas.microsoft.com/office/drawing/2014/main" id="{91D2A1F5-3938-48E4-9A3C-8E9EBF57F7F0}"/>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26" name="Clip" r:id="rId58" imgW="2682720" imgH="3512880" progId="MS_ClipArt_Gallery.2">
                          <p:embed/>
                        </p:oleObj>
                      </mc:Choice>
                      <mc:Fallback>
                        <p:oleObj name="Clip" r:id="rId58" imgW="2682720" imgH="3512880" progId="MS_ClipArt_Gallery.2">
                          <p:embed/>
                          <p:pic>
                            <p:nvPicPr>
                              <p:cNvPr id="0" name="Object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51" name="Object 336">
                    <a:extLst>
                      <a:ext uri="{FF2B5EF4-FFF2-40B4-BE49-F238E27FC236}">
                        <a16:creationId xmlns:a16="http://schemas.microsoft.com/office/drawing/2014/main" id="{7E98896C-5F04-40F7-9508-1DFCE129FDDA}"/>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27" name="Clip" r:id="rId59" imgW="2682720" imgH="3512880" progId="MS_ClipArt_Gallery.2">
                          <p:embed/>
                        </p:oleObj>
                      </mc:Choice>
                      <mc:Fallback>
                        <p:oleObj name="Clip" r:id="rId59" imgW="2682720" imgH="3512880" progId="MS_ClipArt_Gallery.2">
                          <p:embed/>
                          <p:pic>
                            <p:nvPicPr>
                              <p:cNvPr id="0" name="Object 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4" name="Group 337">
                  <a:extLst>
                    <a:ext uri="{FF2B5EF4-FFF2-40B4-BE49-F238E27FC236}">
                      <a16:creationId xmlns:a16="http://schemas.microsoft.com/office/drawing/2014/main" id="{227DCE63-F752-41C2-8E5A-78FD2EF586E4}"/>
                    </a:ext>
                  </a:extLst>
                </p:cNvPr>
                <p:cNvGrpSpPr>
                  <a:grpSpLocks/>
                </p:cNvGrpSpPr>
                <p:nvPr/>
              </p:nvGrpSpPr>
              <p:grpSpPr bwMode="auto">
                <a:xfrm>
                  <a:off x="2256" y="1248"/>
                  <a:ext cx="759" cy="240"/>
                  <a:chOff x="2448" y="768"/>
                  <a:chExt cx="759" cy="240"/>
                </a:xfrm>
              </p:grpSpPr>
              <p:graphicFrame>
                <p:nvGraphicFramePr>
                  <p:cNvPr id="9342" name="Object 338">
                    <a:extLst>
                      <a:ext uri="{FF2B5EF4-FFF2-40B4-BE49-F238E27FC236}">
                        <a16:creationId xmlns:a16="http://schemas.microsoft.com/office/drawing/2014/main" id="{E63C2943-DA4E-4B6A-B19F-9EBD221A564D}"/>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28" name="Clip" r:id="rId60" imgW="2682720" imgH="3512880" progId="MS_ClipArt_Gallery.2">
                          <p:embed/>
                        </p:oleObj>
                      </mc:Choice>
                      <mc:Fallback>
                        <p:oleObj name="Clip" r:id="rId60" imgW="2682720" imgH="3512880" progId="MS_ClipArt_Gallery.2">
                          <p:embed/>
                          <p:pic>
                            <p:nvPicPr>
                              <p:cNvPr id="0" name="Object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3" name="Object 339">
                    <a:extLst>
                      <a:ext uri="{FF2B5EF4-FFF2-40B4-BE49-F238E27FC236}">
                        <a16:creationId xmlns:a16="http://schemas.microsoft.com/office/drawing/2014/main" id="{FEE0FF71-A7A5-414B-A3AC-4966D93758B8}"/>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29" name="Clip" r:id="rId61" imgW="2682720" imgH="3512880" progId="MS_ClipArt_Gallery.2">
                          <p:embed/>
                        </p:oleObj>
                      </mc:Choice>
                      <mc:Fallback>
                        <p:oleObj name="Clip" r:id="rId61" imgW="2682720" imgH="3512880" progId="MS_ClipArt_Gallery.2">
                          <p:embed/>
                          <p:pic>
                            <p:nvPicPr>
                              <p:cNvPr id="0" name="Object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4" name="Object 340">
                    <a:extLst>
                      <a:ext uri="{FF2B5EF4-FFF2-40B4-BE49-F238E27FC236}">
                        <a16:creationId xmlns:a16="http://schemas.microsoft.com/office/drawing/2014/main" id="{0CC6A3E6-B52E-47E5-8CF9-FB5695FF3843}"/>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30" name="Clip" r:id="rId62" imgW="2682720" imgH="3512880" progId="MS_ClipArt_Gallery.2">
                          <p:embed/>
                        </p:oleObj>
                      </mc:Choice>
                      <mc:Fallback>
                        <p:oleObj name="Clip" r:id="rId62" imgW="2682720" imgH="3512880" progId="MS_ClipArt_Gallery.2">
                          <p:embed/>
                          <p:pic>
                            <p:nvPicPr>
                              <p:cNvPr id="0" name="Object 3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5" name="Object 341">
                    <a:extLst>
                      <a:ext uri="{FF2B5EF4-FFF2-40B4-BE49-F238E27FC236}">
                        <a16:creationId xmlns:a16="http://schemas.microsoft.com/office/drawing/2014/main" id="{73B92DED-3615-4F89-B46E-9BADDEED7D6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31" name="Clip" r:id="rId63" imgW="2682720" imgH="3512880" progId="MS_ClipArt_Gallery.2">
                          <p:embed/>
                        </p:oleObj>
                      </mc:Choice>
                      <mc:Fallback>
                        <p:oleObj name="Clip" r:id="rId63" imgW="2682720" imgH="3512880" progId="MS_ClipArt_Gallery.2">
                          <p:embed/>
                          <p:pic>
                            <p:nvPicPr>
                              <p:cNvPr id="0" name="Object 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6" name="Object 342">
                    <a:extLst>
                      <a:ext uri="{FF2B5EF4-FFF2-40B4-BE49-F238E27FC236}">
                        <a16:creationId xmlns:a16="http://schemas.microsoft.com/office/drawing/2014/main" id="{2D8594AA-2C99-42AB-8878-12F46990C77E}"/>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32" name="Clip" r:id="rId64" imgW="2682720" imgH="3512880" progId="MS_ClipArt_Gallery.2">
                          <p:embed/>
                        </p:oleObj>
                      </mc:Choice>
                      <mc:Fallback>
                        <p:oleObj name="Clip" r:id="rId64" imgW="2682720" imgH="3512880" progId="MS_ClipArt_Gallery.2">
                          <p:embed/>
                          <p:pic>
                            <p:nvPicPr>
                              <p:cNvPr id="0" name="Object 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5" name="Group 343">
                  <a:extLst>
                    <a:ext uri="{FF2B5EF4-FFF2-40B4-BE49-F238E27FC236}">
                      <a16:creationId xmlns:a16="http://schemas.microsoft.com/office/drawing/2014/main" id="{0D8054E0-FC7E-4C55-9373-CAB66BD65387}"/>
                    </a:ext>
                  </a:extLst>
                </p:cNvPr>
                <p:cNvGrpSpPr>
                  <a:grpSpLocks/>
                </p:cNvGrpSpPr>
                <p:nvPr/>
              </p:nvGrpSpPr>
              <p:grpSpPr bwMode="auto">
                <a:xfrm>
                  <a:off x="2256" y="1392"/>
                  <a:ext cx="759" cy="240"/>
                  <a:chOff x="2448" y="768"/>
                  <a:chExt cx="759" cy="240"/>
                </a:xfrm>
              </p:grpSpPr>
              <p:graphicFrame>
                <p:nvGraphicFramePr>
                  <p:cNvPr id="9337" name="Object 344">
                    <a:extLst>
                      <a:ext uri="{FF2B5EF4-FFF2-40B4-BE49-F238E27FC236}">
                        <a16:creationId xmlns:a16="http://schemas.microsoft.com/office/drawing/2014/main" id="{E17A933C-4FE9-461C-91A3-B8D0B678F76D}"/>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33" name="Clip" r:id="rId65" imgW="2682720" imgH="3512880" progId="MS_ClipArt_Gallery.2">
                          <p:embed/>
                        </p:oleObj>
                      </mc:Choice>
                      <mc:Fallback>
                        <p:oleObj name="Clip" r:id="rId65" imgW="2682720" imgH="3512880" progId="MS_ClipArt_Gallery.2">
                          <p:embed/>
                          <p:pic>
                            <p:nvPicPr>
                              <p:cNvPr id="0" name="Object 3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8" name="Object 345">
                    <a:extLst>
                      <a:ext uri="{FF2B5EF4-FFF2-40B4-BE49-F238E27FC236}">
                        <a16:creationId xmlns:a16="http://schemas.microsoft.com/office/drawing/2014/main" id="{42D1D56F-5E61-4B64-8261-25C511058ABC}"/>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34" name="Clip" r:id="rId66" imgW="2682720" imgH="3512880" progId="MS_ClipArt_Gallery.2">
                          <p:embed/>
                        </p:oleObj>
                      </mc:Choice>
                      <mc:Fallback>
                        <p:oleObj name="Clip" r:id="rId66" imgW="2682720" imgH="3512880" progId="MS_ClipArt_Gallery.2">
                          <p:embed/>
                          <p:pic>
                            <p:nvPicPr>
                              <p:cNvPr id="0" name="Object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9" name="Object 346">
                    <a:extLst>
                      <a:ext uri="{FF2B5EF4-FFF2-40B4-BE49-F238E27FC236}">
                        <a16:creationId xmlns:a16="http://schemas.microsoft.com/office/drawing/2014/main" id="{00648F7E-70FB-4D1E-996B-93C62CB917D8}"/>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35" name="Clip" r:id="rId67" imgW="2682720" imgH="3512880" progId="MS_ClipArt_Gallery.2">
                          <p:embed/>
                        </p:oleObj>
                      </mc:Choice>
                      <mc:Fallback>
                        <p:oleObj name="Clip" r:id="rId67" imgW="2682720" imgH="3512880" progId="MS_ClipArt_Gallery.2">
                          <p:embed/>
                          <p:pic>
                            <p:nvPicPr>
                              <p:cNvPr id="0" name="Object 3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0" name="Object 347">
                    <a:extLst>
                      <a:ext uri="{FF2B5EF4-FFF2-40B4-BE49-F238E27FC236}">
                        <a16:creationId xmlns:a16="http://schemas.microsoft.com/office/drawing/2014/main" id="{B720157F-5B40-4871-81B0-678A4A83E5B2}"/>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36" name="Clip" r:id="rId68" imgW="2682720" imgH="3512880" progId="MS_ClipArt_Gallery.2">
                          <p:embed/>
                        </p:oleObj>
                      </mc:Choice>
                      <mc:Fallback>
                        <p:oleObj name="Clip" r:id="rId68" imgW="2682720" imgH="3512880" progId="MS_ClipArt_Gallery.2">
                          <p:embed/>
                          <p:pic>
                            <p:nvPicPr>
                              <p:cNvPr id="0" name="Object 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1" name="Object 348">
                    <a:extLst>
                      <a:ext uri="{FF2B5EF4-FFF2-40B4-BE49-F238E27FC236}">
                        <a16:creationId xmlns:a16="http://schemas.microsoft.com/office/drawing/2014/main" id="{52CC8B2A-B8F1-4E99-9E0D-1A5E9AB73E95}"/>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37" name="Clip" r:id="rId69" imgW="2682720" imgH="3512880" progId="MS_ClipArt_Gallery.2">
                          <p:embed/>
                        </p:oleObj>
                      </mc:Choice>
                      <mc:Fallback>
                        <p:oleObj name="Clip" r:id="rId69" imgW="2682720" imgH="3512880" progId="MS_ClipArt_Gallery.2">
                          <p:embed/>
                          <p:pic>
                            <p:nvPicPr>
                              <p:cNvPr id="0" name="Object 3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6" name="Group 349">
                  <a:extLst>
                    <a:ext uri="{FF2B5EF4-FFF2-40B4-BE49-F238E27FC236}">
                      <a16:creationId xmlns:a16="http://schemas.microsoft.com/office/drawing/2014/main" id="{A14D888E-D2C1-402F-9D16-56AF2AFB9B6A}"/>
                    </a:ext>
                  </a:extLst>
                </p:cNvPr>
                <p:cNvGrpSpPr>
                  <a:grpSpLocks/>
                </p:cNvGrpSpPr>
                <p:nvPr/>
              </p:nvGrpSpPr>
              <p:grpSpPr bwMode="auto">
                <a:xfrm>
                  <a:off x="2256" y="1536"/>
                  <a:ext cx="759" cy="240"/>
                  <a:chOff x="2448" y="768"/>
                  <a:chExt cx="759" cy="240"/>
                </a:xfrm>
              </p:grpSpPr>
              <p:graphicFrame>
                <p:nvGraphicFramePr>
                  <p:cNvPr id="9332" name="Object 350">
                    <a:extLst>
                      <a:ext uri="{FF2B5EF4-FFF2-40B4-BE49-F238E27FC236}">
                        <a16:creationId xmlns:a16="http://schemas.microsoft.com/office/drawing/2014/main" id="{365E2865-CEC3-4C7E-A3FB-62506F9D28A3}"/>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38" name="Clip" r:id="rId70" imgW="2682720" imgH="3512880" progId="MS_ClipArt_Gallery.2">
                          <p:embed/>
                        </p:oleObj>
                      </mc:Choice>
                      <mc:Fallback>
                        <p:oleObj name="Clip" r:id="rId70" imgW="2682720" imgH="3512880" progId="MS_ClipArt_Gallery.2">
                          <p:embed/>
                          <p:pic>
                            <p:nvPicPr>
                              <p:cNvPr id="0" name="Object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3" name="Object 351">
                    <a:extLst>
                      <a:ext uri="{FF2B5EF4-FFF2-40B4-BE49-F238E27FC236}">
                        <a16:creationId xmlns:a16="http://schemas.microsoft.com/office/drawing/2014/main" id="{4E1FBFF6-F5B7-40B4-9656-5AA530AB4D9D}"/>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39" name="Clip" r:id="rId71" imgW="2682720" imgH="3512880" progId="MS_ClipArt_Gallery.2">
                          <p:embed/>
                        </p:oleObj>
                      </mc:Choice>
                      <mc:Fallback>
                        <p:oleObj name="Clip" r:id="rId71" imgW="2682720" imgH="3512880" progId="MS_ClipArt_Gallery.2">
                          <p:embed/>
                          <p:pic>
                            <p:nvPicPr>
                              <p:cNvPr id="0" name="Object 3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4" name="Object 352">
                    <a:extLst>
                      <a:ext uri="{FF2B5EF4-FFF2-40B4-BE49-F238E27FC236}">
                        <a16:creationId xmlns:a16="http://schemas.microsoft.com/office/drawing/2014/main" id="{360695C8-BEBA-47EE-97F5-9F294DDE30AB}"/>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40" name="Clip" r:id="rId72" imgW="2682720" imgH="3512880" progId="MS_ClipArt_Gallery.2">
                          <p:embed/>
                        </p:oleObj>
                      </mc:Choice>
                      <mc:Fallback>
                        <p:oleObj name="Clip" r:id="rId72" imgW="2682720" imgH="3512880" progId="MS_ClipArt_Gallery.2">
                          <p:embed/>
                          <p:pic>
                            <p:nvPicPr>
                              <p:cNvPr id="0" name="Object 3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5" name="Object 353">
                    <a:extLst>
                      <a:ext uri="{FF2B5EF4-FFF2-40B4-BE49-F238E27FC236}">
                        <a16:creationId xmlns:a16="http://schemas.microsoft.com/office/drawing/2014/main" id="{83107303-DD25-430E-A24E-C43A46073FF9}"/>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41" name="Clip" r:id="rId73" imgW="2682720" imgH="3512880" progId="MS_ClipArt_Gallery.2">
                          <p:embed/>
                        </p:oleObj>
                      </mc:Choice>
                      <mc:Fallback>
                        <p:oleObj name="Clip" r:id="rId73" imgW="2682720" imgH="3512880" progId="MS_ClipArt_Gallery.2">
                          <p:embed/>
                          <p:pic>
                            <p:nvPicPr>
                              <p:cNvPr id="0" name="Object 3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6" name="Object 354">
                    <a:extLst>
                      <a:ext uri="{FF2B5EF4-FFF2-40B4-BE49-F238E27FC236}">
                        <a16:creationId xmlns:a16="http://schemas.microsoft.com/office/drawing/2014/main" id="{389DD810-9D63-4F33-8BE8-A849E03FC64A}"/>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42" name="Clip" r:id="rId74" imgW="2682720" imgH="3512880" progId="MS_ClipArt_Gallery.2">
                          <p:embed/>
                        </p:oleObj>
                      </mc:Choice>
                      <mc:Fallback>
                        <p:oleObj name="Clip" r:id="rId74" imgW="2682720" imgH="3512880" progId="MS_ClipArt_Gallery.2">
                          <p:embed/>
                          <p:pic>
                            <p:nvPicPr>
                              <p:cNvPr id="0" name="Object 3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7" name="Group 355">
                  <a:extLst>
                    <a:ext uri="{FF2B5EF4-FFF2-40B4-BE49-F238E27FC236}">
                      <a16:creationId xmlns:a16="http://schemas.microsoft.com/office/drawing/2014/main" id="{F07115AE-DD9D-4173-AFD6-47E2D83C2177}"/>
                    </a:ext>
                  </a:extLst>
                </p:cNvPr>
                <p:cNvGrpSpPr>
                  <a:grpSpLocks/>
                </p:cNvGrpSpPr>
                <p:nvPr/>
              </p:nvGrpSpPr>
              <p:grpSpPr bwMode="auto">
                <a:xfrm>
                  <a:off x="2256" y="1680"/>
                  <a:ext cx="759" cy="240"/>
                  <a:chOff x="2448" y="768"/>
                  <a:chExt cx="759" cy="240"/>
                </a:xfrm>
              </p:grpSpPr>
              <p:graphicFrame>
                <p:nvGraphicFramePr>
                  <p:cNvPr id="9327" name="Object 356">
                    <a:extLst>
                      <a:ext uri="{FF2B5EF4-FFF2-40B4-BE49-F238E27FC236}">
                        <a16:creationId xmlns:a16="http://schemas.microsoft.com/office/drawing/2014/main" id="{039B5A3A-7A2F-434B-A6A6-7E6E2EE03275}"/>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43" name="Clip" r:id="rId75" imgW="2682720" imgH="3512880" progId="MS_ClipArt_Gallery.2">
                          <p:embed/>
                        </p:oleObj>
                      </mc:Choice>
                      <mc:Fallback>
                        <p:oleObj name="Clip" r:id="rId75" imgW="2682720" imgH="3512880" progId="MS_ClipArt_Gallery.2">
                          <p:embed/>
                          <p:pic>
                            <p:nvPicPr>
                              <p:cNvPr id="0" name="Object 3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 name="Object 357">
                    <a:extLst>
                      <a:ext uri="{FF2B5EF4-FFF2-40B4-BE49-F238E27FC236}">
                        <a16:creationId xmlns:a16="http://schemas.microsoft.com/office/drawing/2014/main" id="{50B9A1B1-E3A7-4388-8E27-FBA1AD9415A2}"/>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44" name="Clip" r:id="rId76" imgW="2682720" imgH="3512880" progId="MS_ClipArt_Gallery.2">
                          <p:embed/>
                        </p:oleObj>
                      </mc:Choice>
                      <mc:Fallback>
                        <p:oleObj name="Clip" r:id="rId76" imgW="2682720" imgH="3512880" progId="MS_ClipArt_Gallery.2">
                          <p:embed/>
                          <p:pic>
                            <p:nvPicPr>
                              <p:cNvPr id="0" name="Object 3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9" name="Object 358">
                    <a:extLst>
                      <a:ext uri="{FF2B5EF4-FFF2-40B4-BE49-F238E27FC236}">
                        <a16:creationId xmlns:a16="http://schemas.microsoft.com/office/drawing/2014/main" id="{5DB98633-0B51-4313-8F63-74DE56064619}"/>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45" name="Clip" r:id="rId77" imgW="2682720" imgH="3512880" progId="MS_ClipArt_Gallery.2">
                          <p:embed/>
                        </p:oleObj>
                      </mc:Choice>
                      <mc:Fallback>
                        <p:oleObj name="Clip" r:id="rId77" imgW="2682720" imgH="3512880" progId="MS_ClipArt_Gallery.2">
                          <p:embed/>
                          <p:pic>
                            <p:nvPicPr>
                              <p:cNvPr id="0" name="Object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0" name="Object 359">
                    <a:extLst>
                      <a:ext uri="{FF2B5EF4-FFF2-40B4-BE49-F238E27FC236}">
                        <a16:creationId xmlns:a16="http://schemas.microsoft.com/office/drawing/2014/main" id="{39FFE1AA-E144-4F8F-A40B-A350120C4212}"/>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46" name="Clip" r:id="rId78" imgW="2682720" imgH="3512880" progId="MS_ClipArt_Gallery.2">
                          <p:embed/>
                        </p:oleObj>
                      </mc:Choice>
                      <mc:Fallback>
                        <p:oleObj name="Clip" r:id="rId78" imgW="2682720" imgH="3512880" progId="MS_ClipArt_Gallery.2">
                          <p:embed/>
                          <p:pic>
                            <p:nvPicPr>
                              <p:cNvPr id="0" name="Object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31" name="Object 360">
                    <a:extLst>
                      <a:ext uri="{FF2B5EF4-FFF2-40B4-BE49-F238E27FC236}">
                        <a16:creationId xmlns:a16="http://schemas.microsoft.com/office/drawing/2014/main" id="{3B564F23-76D0-48F6-ABFA-950E78FE12B8}"/>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47" name="Clip" r:id="rId79" imgW="2682720" imgH="3512880" progId="MS_ClipArt_Gallery.2">
                          <p:embed/>
                        </p:oleObj>
                      </mc:Choice>
                      <mc:Fallback>
                        <p:oleObj name="Clip" r:id="rId79" imgW="2682720" imgH="3512880" progId="MS_ClipArt_Gallery.2">
                          <p:embed/>
                          <p:pic>
                            <p:nvPicPr>
                              <p:cNvPr id="0" name="Object 3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8" name="Group 361">
                  <a:extLst>
                    <a:ext uri="{FF2B5EF4-FFF2-40B4-BE49-F238E27FC236}">
                      <a16:creationId xmlns:a16="http://schemas.microsoft.com/office/drawing/2014/main" id="{4A9400B9-1106-40AF-9398-A64B0634478F}"/>
                    </a:ext>
                  </a:extLst>
                </p:cNvPr>
                <p:cNvGrpSpPr>
                  <a:grpSpLocks/>
                </p:cNvGrpSpPr>
                <p:nvPr/>
              </p:nvGrpSpPr>
              <p:grpSpPr bwMode="auto">
                <a:xfrm>
                  <a:off x="2256" y="1824"/>
                  <a:ext cx="759" cy="240"/>
                  <a:chOff x="2448" y="768"/>
                  <a:chExt cx="759" cy="240"/>
                </a:xfrm>
              </p:grpSpPr>
              <p:graphicFrame>
                <p:nvGraphicFramePr>
                  <p:cNvPr id="9322" name="Object 362">
                    <a:extLst>
                      <a:ext uri="{FF2B5EF4-FFF2-40B4-BE49-F238E27FC236}">
                        <a16:creationId xmlns:a16="http://schemas.microsoft.com/office/drawing/2014/main" id="{3AB9F239-62F1-4970-B864-B3DC6EB85A51}"/>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48" name="Clip" r:id="rId80" imgW="2682720" imgH="3512880" progId="MS_ClipArt_Gallery.2">
                          <p:embed/>
                        </p:oleObj>
                      </mc:Choice>
                      <mc:Fallback>
                        <p:oleObj name="Clip" r:id="rId80" imgW="2682720" imgH="3512880" progId="MS_ClipArt_Gallery.2">
                          <p:embed/>
                          <p:pic>
                            <p:nvPicPr>
                              <p:cNvPr id="0" name="Object 3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3" name="Object 363">
                    <a:extLst>
                      <a:ext uri="{FF2B5EF4-FFF2-40B4-BE49-F238E27FC236}">
                        <a16:creationId xmlns:a16="http://schemas.microsoft.com/office/drawing/2014/main" id="{913B7EAA-E435-4EF8-A840-9F99790C4046}"/>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49" name="Clip" r:id="rId81" imgW="2682720" imgH="3512880" progId="MS_ClipArt_Gallery.2">
                          <p:embed/>
                        </p:oleObj>
                      </mc:Choice>
                      <mc:Fallback>
                        <p:oleObj name="Clip" r:id="rId81" imgW="2682720" imgH="3512880" progId="MS_ClipArt_Gallery.2">
                          <p:embed/>
                          <p:pic>
                            <p:nvPicPr>
                              <p:cNvPr id="0" name="Object 3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4" name="Object 364">
                    <a:extLst>
                      <a:ext uri="{FF2B5EF4-FFF2-40B4-BE49-F238E27FC236}">
                        <a16:creationId xmlns:a16="http://schemas.microsoft.com/office/drawing/2014/main" id="{5645B37E-23F6-4149-BCD0-9EAB6E04248F}"/>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50" name="Clip" r:id="rId82" imgW="2682720" imgH="3512880" progId="MS_ClipArt_Gallery.2">
                          <p:embed/>
                        </p:oleObj>
                      </mc:Choice>
                      <mc:Fallback>
                        <p:oleObj name="Clip" r:id="rId82" imgW="2682720" imgH="3512880" progId="MS_ClipArt_Gallery.2">
                          <p:embed/>
                          <p:pic>
                            <p:nvPicPr>
                              <p:cNvPr id="0" name="Object 3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5" name="Object 365">
                    <a:extLst>
                      <a:ext uri="{FF2B5EF4-FFF2-40B4-BE49-F238E27FC236}">
                        <a16:creationId xmlns:a16="http://schemas.microsoft.com/office/drawing/2014/main" id="{B84CA450-1963-4C60-84E7-A730F4C92AF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51" name="Clip" r:id="rId83" imgW="2682720" imgH="3512880" progId="MS_ClipArt_Gallery.2">
                          <p:embed/>
                        </p:oleObj>
                      </mc:Choice>
                      <mc:Fallback>
                        <p:oleObj name="Clip" r:id="rId83" imgW="2682720" imgH="3512880" progId="MS_ClipArt_Gallery.2">
                          <p:embed/>
                          <p:pic>
                            <p:nvPicPr>
                              <p:cNvPr id="0" name="Object 3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6" name="Object 366">
                    <a:extLst>
                      <a:ext uri="{FF2B5EF4-FFF2-40B4-BE49-F238E27FC236}">
                        <a16:creationId xmlns:a16="http://schemas.microsoft.com/office/drawing/2014/main" id="{FC97741A-6743-4FD4-BC2B-51CBB0874AEC}"/>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52" name="Clip" r:id="rId84" imgW="2682720" imgH="3512880" progId="MS_ClipArt_Gallery.2">
                          <p:embed/>
                        </p:oleObj>
                      </mc:Choice>
                      <mc:Fallback>
                        <p:oleObj name="Clip" r:id="rId84" imgW="2682720" imgH="3512880" progId="MS_ClipArt_Gallery.2">
                          <p:embed/>
                          <p:pic>
                            <p:nvPicPr>
                              <p:cNvPr id="0" name="Object 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9" name="Group 367">
                  <a:extLst>
                    <a:ext uri="{FF2B5EF4-FFF2-40B4-BE49-F238E27FC236}">
                      <a16:creationId xmlns:a16="http://schemas.microsoft.com/office/drawing/2014/main" id="{0F3F6583-1FA5-4D02-9449-0E8A0FD944F2}"/>
                    </a:ext>
                  </a:extLst>
                </p:cNvPr>
                <p:cNvGrpSpPr>
                  <a:grpSpLocks/>
                </p:cNvGrpSpPr>
                <p:nvPr/>
              </p:nvGrpSpPr>
              <p:grpSpPr bwMode="auto">
                <a:xfrm>
                  <a:off x="2256" y="1968"/>
                  <a:ext cx="759" cy="240"/>
                  <a:chOff x="2448" y="768"/>
                  <a:chExt cx="759" cy="240"/>
                </a:xfrm>
              </p:grpSpPr>
              <p:graphicFrame>
                <p:nvGraphicFramePr>
                  <p:cNvPr id="9317" name="Object 368">
                    <a:extLst>
                      <a:ext uri="{FF2B5EF4-FFF2-40B4-BE49-F238E27FC236}">
                        <a16:creationId xmlns:a16="http://schemas.microsoft.com/office/drawing/2014/main" id="{D81DE69D-CFB4-4362-A3B5-1D43153E79AB}"/>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53" name="Clip" r:id="rId85" imgW="2682720" imgH="3512880" progId="MS_ClipArt_Gallery.2">
                          <p:embed/>
                        </p:oleObj>
                      </mc:Choice>
                      <mc:Fallback>
                        <p:oleObj name="Clip" r:id="rId85" imgW="2682720" imgH="3512880" progId="MS_ClipArt_Gallery.2">
                          <p:embed/>
                          <p:pic>
                            <p:nvPicPr>
                              <p:cNvPr id="0" name="Object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8" name="Object 369">
                    <a:extLst>
                      <a:ext uri="{FF2B5EF4-FFF2-40B4-BE49-F238E27FC236}">
                        <a16:creationId xmlns:a16="http://schemas.microsoft.com/office/drawing/2014/main" id="{47586B79-E479-4797-B091-45CB1D33F167}"/>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54" name="Clip" r:id="rId86" imgW="2682720" imgH="3512880" progId="MS_ClipArt_Gallery.2">
                          <p:embed/>
                        </p:oleObj>
                      </mc:Choice>
                      <mc:Fallback>
                        <p:oleObj name="Clip" r:id="rId86" imgW="2682720" imgH="3512880" progId="MS_ClipArt_Gallery.2">
                          <p:embed/>
                          <p:pic>
                            <p:nvPicPr>
                              <p:cNvPr id="0" name="Object 3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9" name="Object 370">
                    <a:extLst>
                      <a:ext uri="{FF2B5EF4-FFF2-40B4-BE49-F238E27FC236}">
                        <a16:creationId xmlns:a16="http://schemas.microsoft.com/office/drawing/2014/main" id="{0A80F73A-92B5-4844-87BC-0B2E7F5909A8}"/>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55" name="Clip" r:id="rId87" imgW="2682720" imgH="3512880" progId="MS_ClipArt_Gallery.2">
                          <p:embed/>
                        </p:oleObj>
                      </mc:Choice>
                      <mc:Fallback>
                        <p:oleObj name="Clip" r:id="rId87" imgW="2682720" imgH="3512880" progId="MS_ClipArt_Gallery.2">
                          <p:embed/>
                          <p:pic>
                            <p:nvPicPr>
                              <p:cNvPr id="0" name="Object 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0" name="Object 371">
                    <a:extLst>
                      <a:ext uri="{FF2B5EF4-FFF2-40B4-BE49-F238E27FC236}">
                        <a16:creationId xmlns:a16="http://schemas.microsoft.com/office/drawing/2014/main" id="{7A60F4AC-1795-4E9D-B71A-DF1625D58ABD}"/>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56" name="Clip" r:id="rId88" imgW="2682720" imgH="3512880" progId="MS_ClipArt_Gallery.2">
                          <p:embed/>
                        </p:oleObj>
                      </mc:Choice>
                      <mc:Fallback>
                        <p:oleObj name="Clip" r:id="rId88" imgW="2682720" imgH="3512880" progId="MS_ClipArt_Gallery.2">
                          <p:embed/>
                          <p:pic>
                            <p:nvPicPr>
                              <p:cNvPr id="0" name="Object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1" name="Object 372">
                    <a:extLst>
                      <a:ext uri="{FF2B5EF4-FFF2-40B4-BE49-F238E27FC236}">
                        <a16:creationId xmlns:a16="http://schemas.microsoft.com/office/drawing/2014/main" id="{8F67E652-6267-4730-8D33-55F1B9397B22}"/>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57" name="Clip" r:id="rId89" imgW="2682720" imgH="3512880" progId="MS_ClipArt_Gallery.2">
                          <p:embed/>
                        </p:oleObj>
                      </mc:Choice>
                      <mc:Fallback>
                        <p:oleObj name="Clip" r:id="rId89" imgW="2682720" imgH="3512880" progId="MS_ClipArt_Gallery.2">
                          <p:embed/>
                          <p:pic>
                            <p:nvPicPr>
                              <p:cNvPr id="0" name="Object 3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0" name="Group 373">
                  <a:extLst>
                    <a:ext uri="{FF2B5EF4-FFF2-40B4-BE49-F238E27FC236}">
                      <a16:creationId xmlns:a16="http://schemas.microsoft.com/office/drawing/2014/main" id="{8C1D0ADE-1693-4629-84B8-257DEDDF3A5B}"/>
                    </a:ext>
                  </a:extLst>
                </p:cNvPr>
                <p:cNvGrpSpPr>
                  <a:grpSpLocks/>
                </p:cNvGrpSpPr>
                <p:nvPr/>
              </p:nvGrpSpPr>
              <p:grpSpPr bwMode="auto">
                <a:xfrm>
                  <a:off x="2256" y="2112"/>
                  <a:ext cx="759" cy="240"/>
                  <a:chOff x="2448" y="768"/>
                  <a:chExt cx="759" cy="240"/>
                </a:xfrm>
              </p:grpSpPr>
              <p:graphicFrame>
                <p:nvGraphicFramePr>
                  <p:cNvPr id="9312" name="Object 374">
                    <a:extLst>
                      <a:ext uri="{FF2B5EF4-FFF2-40B4-BE49-F238E27FC236}">
                        <a16:creationId xmlns:a16="http://schemas.microsoft.com/office/drawing/2014/main" id="{6FF4A945-1D24-4699-BBD6-F20C7636C839}"/>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58" name="Clip" r:id="rId90" imgW="2682720" imgH="3512880" progId="MS_ClipArt_Gallery.2">
                          <p:embed/>
                        </p:oleObj>
                      </mc:Choice>
                      <mc:Fallback>
                        <p:oleObj name="Clip" r:id="rId90" imgW="2682720" imgH="3512880" progId="MS_ClipArt_Gallery.2">
                          <p:embed/>
                          <p:pic>
                            <p:nvPicPr>
                              <p:cNvPr id="0" name="Object 3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3" name="Object 375">
                    <a:extLst>
                      <a:ext uri="{FF2B5EF4-FFF2-40B4-BE49-F238E27FC236}">
                        <a16:creationId xmlns:a16="http://schemas.microsoft.com/office/drawing/2014/main" id="{3DB8ED2B-02B5-438F-B864-187B61903ADA}"/>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59" name="Clip" r:id="rId91" imgW="2682720" imgH="3512880" progId="MS_ClipArt_Gallery.2">
                          <p:embed/>
                        </p:oleObj>
                      </mc:Choice>
                      <mc:Fallback>
                        <p:oleObj name="Clip" r:id="rId91" imgW="2682720" imgH="3512880" progId="MS_ClipArt_Gallery.2">
                          <p:embed/>
                          <p:pic>
                            <p:nvPicPr>
                              <p:cNvPr id="0" name="Object 3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4" name="Object 376">
                    <a:extLst>
                      <a:ext uri="{FF2B5EF4-FFF2-40B4-BE49-F238E27FC236}">
                        <a16:creationId xmlns:a16="http://schemas.microsoft.com/office/drawing/2014/main" id="{86BC76D7-41B0-4403-AD6D-8BE03655035E}"/>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60" name="Clip" r:id="rId92" imgW="2682720" imgH="3512880" progId="MS_ClipArt_Gallery.2">
                          <p:embed/>
                        </p:oleObj>
                      </mc:Choice>
                      <mc:Fallback>
                        <p:oleObj name="Clip" r:id="rId92" imgW="2682720" imgH="3512880" progId="MS_ClipArt_Gallery.2">
                          <p:embed/>
                          <p:pic>
                            <p:nvPicPr>
                              <p:cNvPr id="0" name="Object 3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5" name="Object 377">
                    <a:extLst>
                      <a:ext uri="{FF2B5EF4-FFF2-40B4-BE49-F238E27FC236}">
                        <a16:creationId xmlns:a16="http://schemas.microsoft.com/office/drawing/2014/main" id="{C3E4B132-B03C-4381-A039-8A3428666BD4}"/>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61" name="Clip" r:id="rId93" imgW="2682720" imgH="3512880" progId="MS_ClipArt_Gallery.2">
                          <p:embed/>
                        </p:oleObj>
                      </mc:Choice>
                      <mc:Fallback>
                        <p:oleObj name="Clip" r:id="rId93" imgW="2682720" imgH="3512880" progId="MS_ClipArt_Gallery.2">
                          <p:embed/>
                          <p:pic>
                            <p:nvPicPr>
                              <p:cNvPr id="0" name="Object 3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6" name="Object 378">
                    <a:extLst>
                      <a:ext uri="{FF2B5EF4-FFF2-40B4-BE49-F238E27FC236}">
                        <a16:creationId xmlns:a16="http://schemas.microsoft.com/office/drawing/2014/main" id="{6546C604-4051-4A2E-9EF5-2928013672DF}"/>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62" name="Clip" r:id="rId94" imgW="2682720" imgH="3512880" progId="MS_ClipArt_Gallery.2">
                          <p:embed/>
                        </p:oleObj>
                      </mc:Choice>
                      <mc:Fallback>
                        <p:oleObj name="Clip" r:id="rId94" imgW="2682720" imgH="3512880" progId="MS_ClipArt_Gallery.2">
                          <p:embed/>
                          <p:pic>
                            <p:nvPicPr>
                              <p:cNvPr id="0" name="Object 3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1" name="Group 379">
                  <a:extLst>
                    <a:ext uri="{FF2B5EF4-FFF2-40B4-BE49-F238E27FC236}">
                      <a16:creationId xmlns:a16="http://schemas.microsoft.com/office/drawing/2014/main" id="{C5880582-B76F-4361-AEB0-D61EC5F8E36A}"/>
                    </a:ext>
                  </a:extLst>
                </p:cNvPr>
                <p:cNvGrpSpPr>
                  <a:grpSpLocks/>
                </p:cNvGrpSpPr>
                <p:nvPr/>
              </p:nvGrpSpPr>
              <p:grpSpPr bwMode="auto">
                <a:xfrm>
                  <a:off x="2256" y="2256"/>
                  <a:ext cx="759" cy="240"/>
                  <a:chOff x="2448" y="768"/>
                  <a:chExt cx="759" cy="240"/>
                </a:xfrm>
              </p:grpSpPr>
              <p:graphicFrame>
                <p:nvGraphicFramePr>
                  <p:cNvPr id="9307" name="Object 380">
                    <a:extLst>
                      <a:ext uri="{FF2B5EF4-FFF2-40B4-BE49-F238E27FC236}">
                        <a16:creationId xmlns:a16="http://schemas.microsoft.com/office/drawing/2014/main" id="{CDA3032D-5E6B-4F06-9B7E-FBC40E56CE9C}"/>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63" name="Clip" r:id="rId95" imgW="2682720" imgH="3512880" progId="MS_ClipArt_Gallery.2">
                          <p:embed/>
                        </p:oleObj>
                      </mc:Choice>
                      <mc:Fallback>
                        <p:oleObj name="Clip" r:id="rId95" imgW="2682720" imgH="3512880" progId="MS_ClipArt_Gallery.2">
                          <p:embed/>
                          <p:pic>
                            <p:nvPicPr>
                              <p:cNvPr id="0" name="Object 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8" name="Object 381">
                    <a:extLst>
                      <a:ext uri="{FF2B5EF4-FFF2-40B4-BE49-F238E27FC236}">
                        <a16:creationId xmlns:a16="http://schemas.microsoft.com/office/drawing/2014/main" id="{524A538F-4B53-4510-87B0-4CD4CEB7D084}"/>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64" name="Clip" r:id="rId96" imgW="2682720" imgH="3512880" progId="MS_ClipArt_Gallery.2">
                          <p:embed/>
                        </p:oleObj>
                      </mc:Choice>
                      <mc:Fallback>
                        <p:oleObj name="Clip" r:id="rId96" imgW="2682720" imgH="3512880" progId="MS_ClipArt_Gallery.2">
                          <p:embed/>
                          <p:pic>
                            <p:nvPicPr>
                              <p:cNvPr id="0" name="Object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9" name="Object 382">
                    <a:extLst>
                      <a:ext uri="{FF2B5EF4-FFF2-40B4-BE49-F238E27FC236}">
                        <a16:creationId xmlns:a16="http://schemas.microsoft.com/office/drawing/2014/main" id="{30D55594-217F-451D-B3C9-DCB336B583AA}"/>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65" name="Clip" r:id="rId97" imgW="2682720" imgH="3512880" progId="MS_ClipArt_Gallery.2">
                          <p:embed/>
                        </p:oleObj>
                      </mc:Choice>
                      <mc:Fallback>
                        <p:oleObj name="Clip" r:id="rId97" imgW="2682720" imgH="3512880" progId="MS_ClipArt_Gallery.2">
                          <p:embed/>
                          <p:pic>
                            <p:nvPicPr>
                              <p:cNvPr id="0" name="Object 3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0" name="Object 383">
                    <a:extLst>
                      <a:ext uri="{FF2B5EF4-FFF2-40B4-BE49-F238E27FC236}">
                        <a16:creationId xmlns:a16="http://schemas.microsoft.com/office/drawing/2014/main" id="{7017454C-2CED-4B77-964A-DFBDE5E22E6B}"/>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66" name="Clip" r:id="rId98" imgW="2682720" imgH="3512880" progId="MS_ClipArt_Gallery.2">
                          <p:embed/>
                        </p:oleObj>
                      </mc:Choice>
                      <mc:Fallback>
                        <p:oleObj name="Clip" r:id="rId98" imgW="2682720" imgH="3512880" progId="MS_ClipArt_Gallery.2">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1" name="Object 384">
                    <a:extLst>
                      <a:ext uri="{FF2B5EF4-FFF2-40B4-BE49-F238E27FC236}">
                        <a16:creationId xmlns:a16="http://schemas.microsoft.com/office/drawing/2014/main" id="{8B896568-FB30-4620-870A-C785A5DB447F}"/>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67" name="Clip" r:id="rId99" imgW="2682720" imgH="3512880" progId="MS_ClipArt_Gallery.2">
                          <p:embed/>
                        </p:oleObj>
                      </mc:Choice>
                      <mc:Fallback>
                        <p:oleObj name="Clip" r:id="rId99" imgW="2682720" imgH="3512880" progId="MS_ClipArt_Gallery.2">
                          <p:embed/>
                          <p:pic>
                            <p:nvPicPr>
                              <p:cNvPr id="0" name="Object 3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62" name="Group 385">
                  <a:extLst>
                    <a:ext uri="{FF2B5EF4-FFF2-40B4-BE49-F238E27FC236}">
                      <a16:creationId xmlns:a16="http://schemas.microsoft.com/office/drawing/2014/main" id="{8BE2236E-A64D-4AA9-B4AF-D89A940AE302}"/>
                    </a:ext>
                  </a:extLst>
                </p:cNvPr>
                <p:cNvGrpSpPr>
                  <a:grpSpLocks/>
                </p:cNvGrpSpPr>
                <p:nvPr/>
              </p:nvGrpSpPr>
              <p:grpSpPr bwMode="auto">
                <a:xfrm>
                  <a:off x="2256" y="2400"/>
                  <a:ext cx="759" cy="240"/>
                  <a:chOff x="2448" y="768"/>
                  <a:chExt cx="759" cy="240"/>
                </a:xfrm>
              </p:grpSpPr>
              <p:graphicFrame>
                <p:nvGraphicFramePr>
                  <p:cNvPr id="9302" name="Object 386">
                    <a:extLst>
                      <a:ext uri="{FF2B5EF4-FFF2-40B4-BE49-F238E27FC236}">
                        <a16:creationId xmlns:a16="http://schemas.microsoft.com/office/drawing/2014/main" id="{F055FAED-6B16-405C-B291-18B36196A798}"/>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68" name="Clip" r:id="rId100" imgW="2682720" imgH="3512880" progId="MS_ClipArt_Gallery.2">
                          <p:embed/>
                        </p:oleObj>
                      </mc:Choice>
                      <mc:Fallback>
                        <p:oleObj name="Clip" r:id="rId100" imgW="2682720" imgH="3512880" progId="MS_ClipArt_Gallery.2">
                          <p:embed/>
                          <p:pic>
                            <p:nvPicPr>
                              <p:cNvPr id="0" name="Object 3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3" name="Object 387">
                    <a:extLst>
                      <a:ext uri="{FF2B5EF4-FFF2-40B4-BE49-F238E27FC236}">
                        <a16:creationId xmlns:a16="http://schemas.microsoft.com/office/drawing/2014/main" id="{7C1D271A-5E48-4C35-96A5-E95F39BE4CF3}"/>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69" name="Clip" r:id="rId101" imgW="2682720" imgH="3512880" progId="MS_ClipArt_Gallery.2">
                          <p:embed/>
                        </p:oleObj>
                      </mc:Choice>
                      <mc:Fallback>
                        <p:oleObj name="Clip" r:id="rId101" imgW="2682720" imgH="3512880" progId="MS_ClipArt_Gallery.2">
                          <p:embed/>
                          <p:pic>
                            <p:nvPicPr>
                              <p:cNvPr id="0" name="Object 3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4" name="Object 388">
                    <a:extLst>
                      <a:ext uri="{FF2B5EF4-FFF2-40B4-BE49-F238E27FC236}">
                        <a16:creationId xmlns:a16="http://schemas.microsoft.com/office/drawing/2014/main" id="{0E44EFDC-B003-41F1-A472-BE8D70401A27}"/>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70" name="Clip" r:id="rId102" imgW="2682720" imgH="3512880" progId="MS_ClipArt_Gallery.2">
                          <p:embed/>
                        </p:oleObj>
                      </mc:Choice>
                      <mc:Fallback>
                        <p:oleObj name="Clip" r:id="rId102" imgW="2682720" imgH="3512880" progId="MS_ClipArt_Gallery.2">
                          <p:embed/>
                          <p:pic>
                            <p:nvPicPr>
                              <p:cNvPr id="0" name="Object 3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5" name="Object 389">
                    <a:extLst>
                      <a:ext uri="{FF2B5EF4-FFF2-40B4-BE49-F238E27FC236}">
                        <a16:creationId xmlns:a16="http://schemas.microsoft.com/office/drawing/2014/main" id="{CD82FC34-5F9C-486A-BFF1-14227354DCA8}"/>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71" name="Clip" r:id="rId103" imgW="2682720" imgH="3512880" progId="MS_ClipArt_Gallery.2">
                          <p:embed/>
                        </p:oleObj>
                      </mc:Choice>
                      <mc:Fallback>
                        <p:oleObj name="Clip" r:id="rId103" imgW="2682720" imgH="3512880" progId="MS_ClipArt_Gallery.2">
                          <p:embed/>
                          <p:pic>
                            <p:nvPicPr>
                              <p:cNvPr id="0" name="Object 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6" name="Object 390">
                    <a:extLst>
                      <a:ext uri="{FF2B5EF4-FFF2-40B4-BE49-F238E27FC236}">
                        <a16:creationId xmlns:a16="http://schemas.microsoft.com/office/drawing/2014/main" id="{23865C6F-D53B-40F0-9117-5470DF1FDF35}"/>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72" name="Clip" r:id="rId104" imgW="2682720" imgH="3512880" progId="MS_ClipArt_Gallery.2">
                          <p:embed/>
                        </p:oleObj>
                      </mc:Choice>
                      <mc:Fallback>
                        <p:oleObj name="Clip" r:id="rId104" imgW="2682720" imgH="3512880" progId="MS_ClipArt_Gallery.2">
                          <p:embed/>
                          <p:pic>
                            <p:nvPicPr>
                              <p:cNvPr id="0" name="Object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9441" name="Group 391">
                <a:extLst>
                  <a:ext uri="{FF2B5EF4-FFF2-40B4-BE49-F238E27FC236}">
                    <a16:creationId xmlns:a16="http://schemas.microsoft.com/office/drawing/2014/main" id="{1B78BE95-EB4E-4609-8D06-A5334281AE1D}"/>
                  </a:ext>
                </a:extLst>
              </p:cNvPr>
              <p:cNvGrpSpPr>
                <a:grpSpLocks/>
              </p:cNvGrpSpPr>
              <p:nvPr/>
            </p:nvGrpSpPr>
            <p:grpSpPr bwMode="auto">
              <a:xfrm>
                <a:off x="4752" y="127"/>
                <a:ext cx="816" cy="1225"/>
                <a:chOff x="2256" y="1248"/>
                <a:chExt cx="759" cy="1392"/>
              </a:xfrm>
            </p:grpSpPr>
            <p:grpSp>
              <p:nvGrpSpPr>
                <p:cNvPr id="9444" name="Group 398">
                  <a:extLst>
                    <a:ext uri="{FF2B5EF4-FFF2-40B4-BE49-F238E27FC236}">
                      <a16:creationId xmlns:a16="http://schemas.microsoft.com/office/drawing/2014/main" id="{9BE3B6A6-795B-4A7A-B986-B0DA2B11E4FE}"/>
                    </a:ext>
                  </a:extLst>
                </p:cNvPr>
                <p:cNvGrpSpPr>
                  <a:grpSpLocks/>
                </p:cNvGrpSpPr>
                <p:nvPr/>
              </p:nvGrpSpPr>
              <p:grpSpPr bwMode="auto">
                <a:xfrm>
                  <a:off x="2256" y="1248"/>
                  <a:ext cx="759" cy="240"/>
                  <a:chOff x="2448" y="768"/>
                  <a:chExt cx="759" cy="240"/>
                </a:xfrm>
              </p:grpSpPr>
              <p:graphicFrame>
                <p:nvGraphicFramePr>
                  <p:cNvPr id="9297" name="Object 399">
                    <a:extLst>
                      <a:ext uri="{FF2B5EF4-FFF2-40B4-BE49-F238E27FC236}">
                        <a16:creationId xmlns:a16="http://schemas.microsoft.com/office/drawing/2014/main" id="{FE8910B7-E72F-47C9-BA43-7B2006F6AC9A}"/>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73" name="Clip" r:id="rId105" imgW="2682720" imgH="3512880" progId="MS_ClipArt_Gallery.2">
                          <p:embed/>
                        </p:oleObj>
                      </mc:Choice>
                      <mc:Fallback>
                        <p:oleObj name="Clip" r:id="rId105" imgW="2682720" imgH="3512880" progId="MS_ClipArt_Gallery.2">
                          <p:embed/>
                          <p:pic>
                            <p:nvPicPr>
                              <p:cNvPr id="0" name="Object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8" name="Object 400">
                    <a:extLst>
                      <a:ext uri="{FF2B5EF4-FFF2-40B4-BE49-F238E27FC236}">
                        <a16:creationId xmlns:a16="http://schemas.microsoft.com/office/drawing/2014/main" id="{8FB2812B-D058-4ED5-B7DA-E02DB8A779F5}"/>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74" name="Clip" r:id="rId106" imgW="2682720" imgH="3512880" progId="MS_ClipArt_Gallery.2">
                          <p:embed/>
                        </p:oleObj>
                      </mc:Choice>
                      <mc:Fallback>
                        <p:oleObj name="Clip" r:id="rId106" imgW="2682720" imgH="3512880" progId="MS_ClipArt_Gallery.2">
                          <p:embed/>
                          <p:pic>
                            <p:nvPicPr>
                              <p:cNvPr id="0" name="Object 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9" name="Object 401">
                    <a:extLst>
                      <a:ext uri="{FF2B5EF4-FFF2-40B4-BE49-F238E27FC236}">
                        <a16:creationId xmlns:a16="http://schemas.microsoft.com/office/drawing/2014/main" id="{8DE05F96-2B67-4D26-A7BD-0D3246F20C87}"/>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75" name="Clip" r:id="rId107" imgW="2682720" imgH="3512880" progId="MS_ClipArt_Gallery.2">
                          <p:embed/>
                        </p:oleObj>
                      </mc:Choice>
                      <mc:Fallback>
                        <p:oleObj name="Clip" r:id="rId107" imgW="2682720" imgH="3512880" progId="MS_ClipArt_Gallery.2">
                          <p:embed/>
                          <p:pic>
                            <p:nvPicPr>
                              <p:cNvPr id="0" name="Object 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0" name="Object 402">
                    <a:extLst>
                      <a:ext uri="{FF2B5EF4-FFF2-40B4-BE49-F238E27FC236}">
                        <a16:creationId xmlns:a16="http://schemas.microsoft.com/office/drawing/2014/main" id="{473AD64C-DBAF-4B92-8229-BC556F36F23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76" name="Clip" r:id="rId108" imgW="2682720" imgH="3512880" progId="MS_ClipArt_Gallery.2">
                          <p:embed/>
                        </p:oleObj>
                      </mc:Choice>
                      <mc:Fallback>
                        <p:oleObj name="Clip" r:id="rId108" imgW="2682720" imgH="3512880" progId="MS_ClipArt_Gallery.2">
                          <p:embed/>
                          <p:pic>
                            <p:nvPicPr>
                              <p:cNvPr id="0" name="Object 4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1" name="Object 403">
                    <a:extLst>
                      <a:ext uri="{FF2B5EF4-FFF2-40B4-BE49-F238E27FC236}">
                        <a16:creationId xmlns:a16="http://schemas.microsoft.com/office/drawing/2014/main" id="{4B365C72-6D47-433D-8CE7-DB11088B9930}"/>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77" name="Clip" r:id="rId109" imgW="2682720" imgH="3512880" progId="MS_ClipArt_Gallery.2">
                          <p:embed/>
                        </p:oleObj>
                      </mc:Choice>
                      <mc:Fallback>
                        <p:oleObj name="Clip" r:id="rId109" imgW="2682720" imgH="3512880" progId="MS_ClipArt_Gallery.2">
                          <p:embed/>
                          <p:pic>
                            <p:nvPicPr>
                              <p:cNvPr id="0" name="Object 4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45" name="Group 404">
                  <a:extLst>
                    <a:ext uri="{FF2B5EF4-FFF2-40B4-BE49-F238E27FC236}">
                      <a16:creationId xmlns:a16="http://schemas.microsoft.com/office/drawing/2014/main" id="{02B598A5-1577-4DAB-9F0D-B56947A3B460}"/>
                    </a:ext>
                  </a:extLst>
                </p:cNvPr>
                <p:cNvGrpSpPr>
                  <a:grpSpLocks/>
                </p:cNvGrpSpPr>
                <p:nvPr/>
              </p:nvGrpSpPr>
              <p:grpSpPr bwMode="auto">
                <a:xfrm>
                  <a:off x="2256" y="1392"/>
                  <a:ext cx="759" cy="240"/>
                  <a:chOff x="2448" y="768"/>
                  <a:chExt cx="759" cy="240"/>
                </a:xfrm>
              </p:grpSpPr>
              <p:graphicFrame>
                <p:nvGraphicFramePr>
                  <p:cNvPr id="9292" name="Object 405">
                    <a:extLst>
                      <a:ext uri="{FF2B5EF4-FFF2-40B4-BE49-F238E27FC236}">
                        <a16:creationId xmlns:a16="http://schemas.microsoft.com/office/drawing/2014/main" id="{697A6AD0-FF0F-4629-9603-B8338CD48042}"/>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78" name="Clip" r:id="rId110" imgW="2682720" imgH="3512880" progId="MS_ClipArt_Gallery.2">
                          <p:embed/>
                        </p:oleObj>
                      </mc:Choice>
                      <mc:Fallback>
                        <p:oleObj name="Clip" r:id="rId110" imgW="2682720" imgH="3512880" progId="MS_ClipArt_Gallery.2">
                          <p:embed/>
                          <p:pic>
                            <p:nvPicPr>
                              <p:cNvPr id="0" name="Object 4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3" name="Object 406">
                    <a:extLst>
                      <a:ext uri="{FF2B5EF4-FFF2-40B4-BE49-F238E27FC236}">
                        <a16:creationId xmlns:a16="http://schemas.microsoft.com/office/drawing/2014/main" id="{BEFDE1DF-FFEF-4CC1-ACA9-9EBFA1BE2CCE}"/>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79" name="Clip" r:id="rId111" imgW="2682720" imgH="3512880" progId="MS_ClipArt_Gallery.2">
                          <p:embed/>
                        </p:oleObj>
                      </mc:Choice>
                      <mc:Fallback>
                        <p:oleObj name="Clip" r:id="rId111" imgW="2682720" imgH="3512880" progId="MS_ClipArt_Gallery.2">
                          <p:embed/>
                          <p:pic>
                            <p:nvPicPr>
                              <p:cNvPr id="0" name="Object 4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4" name="Object 407">
                    <a:extLst>
                      <a:ext uri="{FF2B5EF4-FFF2-40B4-BE49-F238E27FC236}">
                        <a16:creationId xmlns:a16="http://schemas.microsoft.com/office/drawing/2014/main" id="{A78366D7-7380-4608-ABA7-49797A9F4A19}"/>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80" name="Clip" r:id="rId112" imgW="2682720" imgH="3512880" progId="MS_ClipArt_Gallery.2">
                          <p:embed/>
                        </p:oleObj>
                      </mc:Choice>
                      <mc:Fallback>
                        <p:oleObj name="Clip" r:id="rId112" imgW="2682720" imgH="3512880" progId="MS_ClipArt_Gallery.2">
                          <p:embed/>
                          <p:pic>
                            <p:nvPicPr>
                              <p:cNvPr id="0" name="Object 4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5" name="Object 408">
                    <a:extLst>
                      <a:ext uri="{FF2B5EF4-FFF2-40B4-BE49-F238E27FC236}">
                        <a16:creationId xmlns:a16="http://schemas.microsoft.com/office/drawing/2014/main" id="{CA64B3F8-12CB-4EF3-851A-F38BC5B1DD8B}"/>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81" name="Clip" r:id="rId113" imgW="2682720" imgH="3512880" progId="MS_ClipArt_Gallery.2">
                          <p:embed/>
                        </p:oleObj>
                      </mc:Choice>
                      <mc:Fallback>
                        <p:oleObj name="Clip" r:id="rId113" imgW="2682720" imgH="3512880" progId="MS_ClipArt_Gallery.2">
                          <p:embed/>
                          <p:pic>
                            <p:nvPicPr>
                              <p:cNvPr id="0" name="Object 4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6" name="Object 409">
                    <a:extLst>
                      <a:ext uri="{FF2B5EF4-FFF2-40B4-BE49-F238E27FC236}">
                        <a16:creationId xmlns:a16="http://schemas.microsoft.com/office/drawing/2014/main" id="{A1BCF2F4-7F56-4A44-84B7-2920115A1D92}"/>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82" name="Clip" r:id="rId114" imgW="2682720" imgH="3512880" progId="MS_ClipArt_Gallery.2">
                          <p:embed/>
                        </p:oleObj>
                      </mc:Choice>
                      <mc:Fallback>
                        <p:oleObj name="Clip" r:id="rId114" imgW="2682720" imgH="3512880" progId="MS_ClipArt_Gallery.2">
                          <p:embed/>
                          <p:pic>
                            <p:nvPicPr>
                              <p:cNvPr id="0" name="Object 4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46" name="Group 410">
                  <a:extLst>
                    <a:ext uri="{FF2B5EF4-FFF2-40B4-BE49-F238E27FC236}">
                      <a16:creationId xmlns:a16="http://schemas.microsoft.com/office/drawing/2014/main" id="{E28D96E3-3065-4DA0-B13C-D199DB8B1DB1}"/>
                    </a:ext>
                  </a:extLst>
                </p:cNvPr>
                <p:cNvGrpSpPr>
                  <a:grpSpLocks/>
                </p:cNvGrpSpPr>
                <p:nvPr/>
              </p:nvGrpSpPr>
              <p:grpSpPr bwMode="auto">
                <a:xfrm>
                  <a:off x="2256" y="1536"/>
                  <a:ext cx="759" cy="240"/>
                  <a:chOff x="2448" y="768"/>
                  <a:chExt cx="759" cy="240"/>
                </a:xfrm>
              </p:grpSpPr>
              <p:graphicFrame>
                <p:nvGraphicFramePr>
                  <p:cNvPr id="9287" name="Object 411">
                    <a:extLst>
                      <a:ext uri="{FF2B5EF4-FFF2-40B4-BE49-F238E27FC236}">
                        <a16:creationId xmlns:a16="http://schemas.microsoft.com/office/drawing/2014/main" id="{6CB11E15-A9FC-4A7F-A92A-30273C4C69C7}"/>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83" name="Clip" r:id="rId115" imgW="2682720" imgH="3512880" progId="MS_ClipArt_Gallery.2">
                          <p:embed/>
                        </p:oleObj>
                      </mc:Choice>
                      <mc:Fallback>
                        <p:oleObj name="Clip" r:id="rId115" imgW="2682720" imgH="3512880" progId="MS_ClipArt_Gallery.2">
                          <p:embed/>
                          <p:pic>
                            <p:nvPicPr>
                              <p:cNvPr id="0" name="Object 4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8" name="Object 412">
                    <a:extLst>
                      <a:ext uri="{FF2B5EF4-FFF2-40B4-BE49-F238E27FC236}">
                        <a16:creationId xmlns:a16="http://schemas.microsoft.com/office/drawing/2014/main" id="{7C0ECB9C-D8D9-40DF-A1B3-1E819C3FAC28}"/>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84" name="Clip" r:id="rId116" imgW="2682720" imgH="3512880" progId="MS_ClipArt_Gallery.2">
                          <p:embed/>
                        </p:oleObj>
                      </mc:Choice>
                      <mc:Fallback>
                        <p:oleObj name="Clip" r:id="rId116" imgW="2682720" imgH="3512880" progId="MS_ClipArt_Gallery.2">
                          <p:embed/>
                          <p:pic>
                            <p:nvPicPr>
                              <p:cNvPr id="0" name="Object 4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9" name="Object 413">
                    <a:extLst>
                      <a:ext uri="{FF2B5EF4-FFF2-40B4-BE49-F238E27FC236}">
                        <a16:creationId xmlns:a16="http://schemas.microsoft.com/office/drawing/2014/main" id="{C3F7C7F9-29EA-41B2-8DD9-729B052C455A}"/>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85" name="Clip" r:id="rId117" imgW="2682720" imgH="3512880" progId="MS_ClipArt_Gallery.2">
                          <p:embed/>
                        </p:oleObj>
                      </mc:Choice>
                      <mc:Fallback>
                        <p:oleObj name="Clip" r:id="rId117" imgW="2682720" imgH="3512880" progId="MS_ClipArt_Gallery.2">
                          <p:embed/>
                          <p:pic>
                            <p:nvPicPr>
                              <p:cNvPr id="0" name="Object 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0" name="Object 414">
                    <a:extLst>
                      <a:ext uri="{FF2B5EF4-FFF2-40B4-BE49-F238E27FC236}">
                        <a16:creationId xmlns:a16="http://schemas.microsoft.com/office/drawing/2014/main" id="{EDDAFD73-30B4-4031-978F-90B3572D2FCA}"/>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86" name="Clip" r:id="rId118" imgW="2682720" imgH="3512880" progId="MS_ClipArt_Gallery.2">
                          <p:embed/>
                        </p:oleObj>
                      </mc:Choice>
                      <mc:Fallback>
                        <p:oleObj name="Clip" r:id="rId118" imgW="2682720" imgH="3512880" progId="MS_ClipArt_Gallery.2">
                          <p:embed/>
                          <p:pic>
                            <p:nvPicPr>
                              <p:cNvPr id="0" name="Object 4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1" name="Object 415">
                    <a:extLst>
                      <a:ext uri="{FF2B5EF4-FFF2-40B4-BE49-F238E27FC236}">
                        <a16:creationId xmlns:a16="http://schemas.microsoft.com/office/drawing/2014/main" id="{4F47EB88-88F2-4FED-A2EE-C185AD252A83}"/>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87" name="Clip" r:id="rId119" imgW="2682720" imgH="3512880" progId="MS_ClipArt_Gallery.2">
                          <p:embed/>
                        </p:oleObj>
                      </mc:Choice>
                      <mc:Fallback>
                        <p:oleObj name="Clip" r:id="rId119" imgW="2682720" imgH="3512880" progId="MS_ClipArt_Gallery.2">
                          <p:embed/>
                          <p:pic>
                            <p:nvPicPr>
                              <p:cNvPr id="0" name="Object 4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47" name="Group 416">
                  <a:extLst>
                    <a:ext uri="{FF2B5EF4-FFF2-40B4-BE49-F238E27FC236}">
                      <a16:creationId xmlns:a16="http://schemas.microsoft.com/office/drawing/2014/main" id="{EDC71451-97D0-4D45-8F23-B0E3015EA4D8}"/>
                    </a:ext>
                  </a:extLst>
                </p:cNvPr>
                <p:cNvGrpSpPr>
                  <a:grpSpLocks/>
                </p:cNvGrpSpPr>
                <p:nvPr/>
              </p:nvGrpSpPr>
              <p:grpSpPr bwMode="auto">
                <a:xfrm>
                  <a:off x="2256" y="1680"/>
                  <a:ext cx="759" cy="240"/>
                  <a:chOff x="2448" y="768"/>
                  <a:chExt cx="759" cy="240"/>
                </a:xfrm>
              </p:grpSpPr>
              <p:graphicFrame>
                <p:nvGraphicFramePr>
                  <p:cNvPr id="9282" name="Object 417">
                    <a:extLst>
                      <a:ext uri="{FF2B5EF4-FFF2-40B4-BE49-F238E27FC236}">
                        <a16:creationId xmlns:a16="http://schemas.microsoft.com/office/drawing/2014/main" id="{AAF0900F-79DE-4FBD-AC5A-3CDC1C8A8C57}"/>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88" name="Clip" r:id="rId120" imgW="2682720" imgH="3512880" progId="MS_ClipArt_Gallery.2">
                          <p:embed/>
                        </p:oleObj>
                      </mc:Choice>
                      <mc:Fallback>
                        <p:oleObj name="Clip" r:id="rId120" imgW="2682720" imgH="3512880" progId="MS_ClipArt_Gallery.2">
                          <p:embed/>
                          <p:pic>
                            <p:nvPicPr>
                              <p:cNvPr id="0" name="Object 4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3" name="Object 418">
                    <a:extLst>
                      <a:ext uri="{FF2B5EF4-FFF2-40B4-BE49-F238E27FC236}">
                        <a16:creationId xmlns:a16="http://schemas.microsoft.com/office/drawing/2014/main" id="{538953F4-99DB-4024-A63E-A2B6A8F9F844}"/>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89" name="Clip" r:id="rId121" imgW="2682720" imgH="3512880" progId="MS_ClipArt_Gallery.2">
                          <p:embed/>
                        </p:oleObj>
                      </mc:Choice>
                      <mc:Fallback>
                        <p:oleObj name="Clip" r:id="rId121" imgW="2682720" imgH="3512880" progId="MS_ClipArt_Gallery.2">
                          <p:embed/>
                          <p:pic>
                            <p:nvPicPr>
                              <p:cNvPr id="0" name="Object 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4" name="Object 419">
                    <a:extLst>
                      <a:ext uri="{FF2B5EF4-FFF2-40B4-BE49-F238E27FC236}">
                        <a16:creationId xmlns:a16="http://schemas.microsoft.com/office/drawing/2014/main" id="{13D153F4-D319-422C-BCAD-B34C88EC8590}"/>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90" name="Clip" r:id="rId122" imgW="2682720" imgH="3512880" progId="MS_ClipArt_Gallery.2">
                          <p:embed/>
                        </p:oleObj>
                      </mc:Choice>
                      <mc:Fallback>
                        <p:oleObj name="Clip" r:id="rId122" imgW="2682720" imgH="3512880" progId="MS_ClipArt_Gallery.2">
                          <p:embed/>
                          <p:pic>
                            <p:nvPicPr>
                              <p:cNvPr id="0" name="Object 4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5" name="Object 420">
                    <a:extLst>
                      <a:ext uri="{FF2B5EF4-FFF2-40B4-BE49-F238E27FC236}">
                        <a16:creationId xmlns:a16="http://schemas.microsoft.com/office/drawing/2014/main" id="{8AB6BEAE-CF58-4EF9-B17D-AD9186401715}"/>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91" name="Clip" r:id="rId123" imgW="2682720" imgH="3512880" progId="MS_ClipArt_Gallery.2">
                          <p:embed/>
                        </p:oleObj>
                      </mc:Choice>
                      <mc:Fallback>
                        <p:oleObj name="Clip" r:id="rId123" imgW="2682720" imgH="3512880" progId="MS_ClipArt_Gallery.2">
                          <p:embed/>
                          <p:pic>
                            <p:nvPicPr>
                              <p:cNvPr id="0" name="Object 4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6" name="Object 421">
                    <a:extLst>
                      <a:ext uri="{FF2B5EF4-FFF2-40B4-BE49-F238E27FC236}">
                        <a16:creationId xmlns:a16="http://schemas.microsoft.com/office/drawing/2014/main" id="{9D3A503B-BC52-4371-B7E9-3FEE11BF2CE0}"/>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92" name="Clip" r:id="rId124" imgW="2682720" imgH="3512880" progId="MS_ClipArt_Gallery.2">
                          <p:embed/>
                        </p:oleObj>
                      </mc:Choice>
                      <mc:Fallback>
                        <p:oleObj name="Clip" r:id="rId124" imgW="2682720" imgH="3512880" progId="MS_ClipArt_Gallery.2">
                          <p:embed/>
                          <p:pic>
                            <p:nvPicPr>
                              <p:cNvPr id="0" name="Object 4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48" name="Group 422">
                  <a:extLst>
                    <a:ext uri="{FF2B5EF4-FFF2-40B4-BE49-F238E27FC236}">
                      <a16:creationId xmlns:a16="http://schemas.microsoft.com/office/drawing/2014/main" id="{1D9AA4D2-6212-4AEC-AFBB-562C9006C6B5}"/>
                    </a:ext>
                  </a:extLst>
                </p:cNvPr>
                <p:cNvGrpSpPr>
                  <a:grpSpLocks/>
                </p:cNvGrpSpPr>
                <p:nvPr/>
              </p:nvGrpSpPr>
              <p:grpSpPr bwMode="auto">
                <a:xfrm>
                  <a:off x="2256" y="1824"/>
                  <a:ext cx="759" cy="240"/>
                  <a:chOff x="2448" y="768"/>
                  <a:chExt cx="759" cy="240"/>
                </a:xfrm>
              </p:grpSpPr>
              <p:graphicFrame>
                <p:nvGraphicFramePr>
                  <p:cNvPr id="9277" name="Object 423">
                    <a:extLst>
                      <a:ext uri="{FF2B5EF4-FFF2-40B4-BE49-F238E27FC236}">
                        <a16:creationId xmlns:a16="http://schemas.microsoft.com/office/drawing/2014/main" id="{C863DF6D-ED33-4945-B5A7-A67D29917080}"/>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93" name="Clip" r:id="rId125" imgW="2682720" imgH="3512880" progId="MS_ClipArt_Gallery.2">
                          <p:embed/>
                        </p:oleObj>
                      </mc:Choice>
                      <mc:Fallback>
                        <p:oleObj name="Clip" r:id="rId125" imgW="2682720" imgH="3512880" progId="MS_ClipArt_Gallery.2">
                          <p:embed/>
                          <p:pic>
                            <p:nvPicPr>
                              <p:cNvPr id="0" name="Object 4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8" name="Object 424">
                    <a:extLst>
                      <a:ext uri="{FF2B5EF4-FFF2-40B4-BE49-F238E27FC236}">
                        <a16:creationId xmlns:a16="http://schemas.microsoft.com/office/drawing/2014/main" id="{CF06D922-6D73-4634-B1B8-A092B27AD2CB}"/>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94" name="Clip" r:id="rId126" imgW="2682720" imgH="3512880" progId="MS_ClipArt_Gallery.2">
                          <p:embed/>
                        </p:oleObj>
                      </mc:Choice>
                      <mc:Fallback>
                        <p:oleObj name="Clip" r:id="rId126" imgW="2682720" imgH="3512880" progId="MS_ClipArt_Gallery.2">
                          <p:embed/>
                          <p:pic>
                            <p:nvPicPr>
                              <p:cNvPr id="0" name="Object 4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9" name="Object 425">
                    <a:extLst>
                      <a:ext uri="{FF2B5EF4-FFF2-40B4-BE49-F238E27FC236}">
                        <a16:creationId xmlns:a16="http://schemas.microsoft.com/office/drawing/2014/main" id="{370E056A-4A1B-4C15-9696-F468DFF7D55C}"/>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595" name="Clip" r:id="rId127" imgW="2682720" imgH="3512880" progId="MS_ClipArt_Gallery.2">
                          <p:embed/>
                        </p:oleObj>
                      </mc:Choice>
                      <mc:Fallback>
                        <p:oleObj name="Clip" r:id="rId127" imgW="2682720" imgH="3512880" progId="MS_ClipArt_Gallery.2">
                          <p:embed/>
                          <p:pic>
                            <p:nvPicPr>
                              <p:cNvPr id="0" name="Object 4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0" name="Object 426">
                    <a:extLst>
                      <a:ext uri="{FF2B5EF4-FFF2-40B4-BE49-F238E27FC236}">
                        <a16:creationId xmlns:a16="http://schemas.microsoft.com/office/drawing/2014/main" id="{81B10EAA-0427-4AD3-8979-E280BA2C7ED1}"/>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596" name="Clip" r:id="rId128" imgW="2682720" imgH="3512880" progId="MS_ClipArt_Gallery.2">
                          <p:embed/>
                        </p:oleObj>
                      </mc:Choice>
                      <mc:Fallback>
                        <p:oleObj name="Clip" r:id="rId128" imgW="2682720" imgH="3512880" progId="MS_ClipArt_Gallery.2">
                          <p:embed/>
                          <p:pic>
                            <p:nvPicPr>
                              <p:cNvPr id="0" name="Object 4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81" name="Object 427">
                    <a:extLst>
                      <a:ext uri="{FF2B5EF4-FFF2-40B4-BE49-F238E27FC236}">
                        <a16:creationId xmlns:a16="http://schemas.microsoft.com/office/drawing/2014/main" id="{EA3A299C-A94E-4028-9E8A-ED00572B1218}"/>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597" name="Clip" r:id="rId129" imgW="2682720" imgH="3512880" progId="MS_ClipArt_Gallery.2">
                          <p:embed/>
                        </p:oleObj>
                      </mc:Choice>
                      <mc:Fallback>
                        <p:oleObj name="Clip" r:id="rId129" imgW="2682720" imgH="3512880" progId="MS_ClipArt_Gallery.2">
                          <p:embed/>
                          <p:pic>
                            <p:nvPicPr>
                              <p:cNvPr id="0" name="Object 4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49" name="Group 428">
                  <a:extLst>
                    <a:ext uri="{FF2B5EF4-FFF2-40B4-BE49-F238E27FC236}">
                      <a16:creationId xmlns:a16="http://schemas.microsoft.com/office/drawing/2014/main" id="{CE573928-5B58-46A2-9060-7401B39246DB}"/>
                    </a:ext>
                  </a:extLst>
                </p:cNvPr>
                <p:cNvGrpSpPr>
                  <a:grpSpLocks/>
                </p:cNvGrpSpPr>
                <p:nvPr/>
              </p:nvGrpSpPr>
              <p:grpSpPr bwMode="auto">
                <a:xfrm>
                  <a:off x="2256" y="1968"/>
                  <a:ext cx="759" cy="240"/>
                  <a:chOff x="2448" y="768"/>
                  <a:chExt cx="759" cy="240"/>
                </a:xfrm>
              </p:grpSpPr>
              <p:graphicFrame>
                <p:nvGraphicFramePr>
                  <p:cNvPr id="9272" name="Object 429">
                    <a:extLst>
                      <a:ext uri="{FF2B5EF4-FFF2-40B4-BE49-F238E27FC236}">
                        <a16:creationId xmlns:a16="http://schemas.microsoft.com/office/drawing/2014/main" id="{D3693B74-B6C9-4805-8642-BEC2BD2198DF}"/>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598" name="Clip" r:id="rId130" imgW="2682720" imgH="3512880" progId="MS_ClipArt_Gallery.2">
                          <p:embed/>
                        </p:oleObj>
                      </mc:Choice>
                      <mc:Fallback>
                        <p:oleObj name="Clip" r:id="rId130" imgW="2682720" imgH="3512880" progId="MS_ClipArt_Gallery.2">
                          <p:embed/>
                          <p:pic>
                            <p:nvPicPr>
                              <p:cNvPr id="0" name="Object 4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3" name="Object 430">
                    <a:extLst>
                      <a:ext uri="{FF2B5EF4-FFF2-40B4-BE49-F238E27FC236}">
                        <a16:creationId xmlns:a16="http://schemas.microsoft.com/office/drawing/2014/main" id="{D1377FD8-5935-40A7-88FF-337308F10500}"/>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599" name="Clip" r:id="rId131" imgW="2682720" imgH="3512880" progId="MS_ClipArt_Gallery.2">
                          <p:embed/>
                        </p:oleObj>
                      </mc:Choice>
                      <mc:Fallback>
                        <p:oleObj name="Clip" r:id="rId131" imgW="2682720" imgH="3512880" progId="MS_ClipArt_Gallery.2">
                          <p:embed/>
                          <p:pic>
                            <p:nvPicPr>
                              <p:cNvPr id="0" name="Object 4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4" name="Object 431">
                    <a:extLst>
                      <a:ext uri="{FF2B5EF4-FFF2-40B4-BE49-F238E27FC236}">
                        <a16:creationId xmlns:a16="http://schemas.microsoft.com/office/drawing/2014/main" id="{226663B0-432E-4D54-844D-A72A85B4BF3E}"/>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00" name="Clip" r:id="rId132" imgW="2682720" imgH="3512880" progId="MS_ClipArt_Gallery.2">
                          <p:embed/>
                        </p:oleObj>
                      </mc:Choice>
                      <mc:Fallback>
                        <p:oleObj name="Clip" r:id="rId132" imgW="2682720" imgH="3512880" progId="MS_ClipArt_Gallery.2">
                          <p:embed/>
                          <p:pic>
                            <p:nvPicPr>
                              <p:cNvPr id="0" name="Object 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5" name="Object 432">
                    <a:extLst>
                      <a:ext uri="{FF2B5EF4-FFF2-40B4-BE49-F238E27FC236}">
                        <a16:creationId xmlns:a16="http://schemas.microsoft.com/office/drawing/2014/main" id="{7DD44C48-1E7E-4E4A-A549-F4F58333039D}"/>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01" name="Clip" r:id="rId133" imgW="2682720" imgH="3512880" progId="MS_ClipArt_Gallery.2">
                          <p:embed/>
                        </p:oleObj>
                      </mc:Choice>
                      <mc:Fallback>
                        <p:oleObj name="Clip" r:id="rId133" imgW="2682720" imgH="3512880" progId="MS_ClipArt_Gallery.2">
                          <p:embed/>
                          <p:pic>
                            <p:nvPicPr>
                              <p:cNvPr id="0" name="Object 4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6" name="Object 433">
                    <a:extLst>
                      <a:ext uri="{FF2B5EF4-FFF2-40B4-BE49-F238E27FC236}">
                        <a16:creationId xmlns:a16="http://schemas.microsoft.com/office/drawing/2014/main" id="{FD2A2F75-C303-4A82-996D-A481CF106897}"/>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02" name="Clip" r:id="rId134" imgW="2682720" imgH="3512880" progId="MS_ClipArt_Gallery.2">
                          <p:embed/>
                        </p:oleObj>
                      </mc:Choice>
                      <mc:Fallback>
                        <p:oleObj name="Clip" r:id="rId134" imgW="2682720" imgH="3512880" progId="MS_ClipArt_Gallery.2">
                          <p:embed/>
                          <p:pic>
                            <p:nvPicPr>
                              <p:cNvPr id="0" name="Object 4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0" name="Group 434">
                  <a:extLst>
                    <a:ext uri="{FF2B5EF4-FFF2-40B4-BE49-F238E27FC236}">
                      <a16:creationId xmlns:a16="http://schemas.microsoft.com/office/drawing/2014/main" id="{BF5D4723-2D73-4F23-9D10-2EDB68284E16}"/>
                    </a:ext>
                  </a:extLst>
                </p:cNvPr>
                <p:cNvGrpSpPr>
                  <a:grpSpLocks/>
                </p:cNvGrpSpPr>
                <p:nvPr/>
              </p:nvGrpSpPr>
              <p:grpSpPr bwMode="auto">
                <a:xfrm>
                  <a:off x="2256" y="2112"/>
                  <a:ext cx="759" cy="240"/>
                  <a:chOff x="2448" y="768"/>
                  <a:chExt cx="759" cy="240"/>
                </a:xfrm>
              </p:grpSpPr>
              <p:graphicFrame>
                <p:nvGraphicFramePr>
                  <p:cNvPr id="9267" name="Object 435">
                    <a:extLst>
                      <a:ext uri="{FF2B5EF4-FFF2-40B4-BE49-F238E27FC236}">
                        <a16:creationId xmlns:a16="http://schemas.microsoft.com/office/drawing/2014/main" id="{2D9A2955-1146-47CA-B04C-48012DCEC1D6}"/>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03" name="Clip" r:id="rId135" imgW="2682720" imgH="3512880" progId="MS_ClipArt_Gallery.2">
                          <p:embed/>
                        </p:oleObj>
                      </mc:Choice>
                      <mc:Fallback>
                        <p:oleObj name="Clip" r:id="rId135" imgW="2682720" imgH="3512880" progId="MS_ClipArt_Gallery.2">
                          <p:embed/>
                          <p:pic>
                            <p:nvPicPr>
                              <p:cNvPr id="0" name="Object 4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 name="Object 436">
                    <a:extLst>
                      <a:ext uri="{FF2B5EF4-FFF2-40B4-BE49-F238E27FC236}">
                        <a16:creationId xmlns:a16="http://schemas.microsoft.com/office/drawing/2014/main" id="{6953D62F-CE8D-4465-8F51-84C3A1BAF2F2}"/>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04" name="Clip" r:id="rId136" imgW="2682720" imgH="3512880" progId="MS_ClipArt_Gallery.2">
                          <p:embed/>
                        </p:oleObj>
                      </mc:Choice>
                      <mc:Fallback>
                        <p:oleObj name="Clip" r:id="rId136" imgW="2682720" imgH="3512880" progId="MS_ClipArt_Gallery.2">
                          <p:embed/>
                          <p:pic>
                            <p:nvPicPr>
                              <p:cNvPr id="0" name="Object 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9" name="Object 437">
                    <a:extLst>
                      <a:ext uri="{FF2B5EF4-FFF2-40B4-BE49-F238E27FC236}">
                        <a16:creationId xmlns:a16="http://schemas.microsoft.com/office/drawing/2014/main" id="{3B700391-9907-4BBD-A1DB-96237DDA2ECE}"/>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05" name="Clip" r:id="rId137" imgW="2682720" imgH="3512880" progId="MS_ClipArt_Gallery.2">
                          <p:embed/>
                        </p:oleObj>
                      </mc:Choice>
                      <mc:Fallback>
                        <p:oleObj name="Clip" r:id="rId137" imgW="2682720" imgH="3512880" progId="MS_ClipArt_Gallery.2">
                          <p:embed/>
                          <p:pic>
                            <p:nvPicPr>
                              <p:cNvPr id="0" name="Object 4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0" name="Object 438">
                    <a:extLst>
                      <a:ext uri="{FF2B5EF4-FFF2-40B4-BE49-F238E27FC236}">
                        <a16:creationId xmlns:a16="http://schemas.microsoft.com/office/drawing/2014/main" id="{15D001BA-9F37-4073-8E89-BB9927A865FA}"/>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06" name="Clip" r:id="rId138" imgW="2682720" imgH="3512880" progId="MS_ClipArt_Gallery.2">
                          <p:embed/>
                        </p:oleObj>
                      </mc:Choice>
                      <mc:Fallback>
                        <p:oleObj name="Clip" r:id="rId138" imgW="2682720" imgH="3512880" progId="MS_ClipArt_Gallery.2">
                          <p:embed/>
                          <p:pic>
                            <p:nvPicPr>
                              <p:cNvPr id="0" name="Object 4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1" name="Object 439">
                    <a:extLst>
                      <a:ext uri="{FF2B5EF4-FFF2-40B4-BE49-F238E27FC236}">
                        <a16:creationId xmlns:a16="http://schemas.microsoft.com/office/drawing/2014/main" id="{B2D4D5DE-4045-4002-81DB-AC6DAD6BCF00}"/>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07" name="Clip" r:id="rId139" imgW="2682720" imgH="3512880" progId="MS_ClipArt_Gallery.2">
                          <p:embed/>
                        </p:oleObj>
                      </mc:Choice>
                      <mc:Fallback>
                        <p:oleObj name="Clip" r:id="rId139" imgW="2682720" imgH="3512880" progId="MS_ClipArt_Gallery.2">
                          <p:embed/>
                          <p:pic>
                            <p:nvPicPr>
                              <p:cNvPr id="0" name="Object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1" name="Group 440">
                  <a:extLst>
                    <a:ext uri="{FF2B5EF4-FFF2-40B4-BE49-F238E27FC236}">
                      <a16:creationId xmlns:a16="http://schemas.microsoft.com/office/drawing/2014/main" id="{853E983B-7931-46DF-87E8-B3593C7B5BEE}"/>
                    </a:ext>
                  </a:extLst>
                </p:cNvPr>
                <p:cNvGrpSpPr>
                  <a:grpSpLocks/>
                </p:cNvGrpSpPr>
                <p:nvPr/>
              </p:nvGrpSpPr>
              <p:grpSpPr bwMode="auto">
                <a:xfrm>
                  <a:off x="2256" y="2256"/>
                  <a:ext cx="759" cy="240"/>
                  <a:chOff x="2448" y="768"/>
                  <a:chExt cx="759" cy="240"/>
                </a:xfrm>
              </p:grpSpPr>
              <p:graphicFrame>
                <p:nvGraphicFramePr>
                  <p:cNvPr id="9262" name="Object 441">
                    <a:extLst>
                      <a:ext uri="{FF2B5EF4-FFF2-40B4-BE49-F238E27FC236}">
                        <a16:creationId xmlns:a16="http://schemas.microsoft.com/office/drawing/2014/main" id="{A9DB5BD3-CEF1-436B-80DB-79BC67AB499D}"/>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08" name="Clip" r:id="rId140" imgW="2682720" imgH="3512880" progId="MS_ClipArt_Gallery.2">
                          <p:embed/>
                        </p:oleObj>
                      </mc:Choice>
                      <mc:Fallback>
                        <p:oleObj name="Clip" r:id="rId140" imgW="2682720" imgH="3512880" progId="MS_ClipArt_Gallery.2">
                          <p:embed/>
                          <p:pic>
                            <p:nvPicPr>
                              <p:cNvPr id="0" name="Object 4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3" name="Object 442">
                    <a:extLst>
                      <a:ext uri="{FF2B5EF4-FFF2-40B4-BE49-F238E27FC236}">
                        <a16:creationId xmlns:a16="http://schemas.microsoft.com/office/drawing/2014/main" id="{7BC2B064-2022-4BE1-99A5-503299B09F06}"/>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09" name="Clip" r:id="rId141" imgW="2682720" imgH="3512880" progId="MS_ClipArt_Gallery.2">
                          <p:embed/>
                        </p:oleObj>
                      </mc:Choice>
                      <mc:Fallback>
                        <p:oleObj name="Clip" r:id="rId141" imgW="2682720" imgH="3512880" progId="MS_ClipArt_Gallery.2">
                          <p:embed/>
                          <p:pic>
                            <p:nvPicPr>
                              <p:cNvPr id="0" name="Object 4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4" name="Object 443">
                    <a:extLst>
                      <a:ext uri="{FF2B5EF4-FFF2-40B4-BE49-F238E27FC236}">
                        <a16:creationId xmlns:a16="http://schemas.microsoft.com/office/drawing/2014/main" id="{58A81AFB-CC62-4045-A61F-680FAC894B11}"/>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10" name="Clip" r:id="rId142" imgW="2682720" imgH="3512880" progId="MS_ClipArt_Gallery.2">
                          <p:embed/>
                        </p:oleObj>
                      </mc:Choice>
                      <mc:Fallback>
                        <p:oleObj name="Clip" r:id="rId142" imgW="2682720" imgH="3512880" progId="MS_ClipArt_Gallery.2">
                          <p:embed/>
                          <p:pic>
                            <p:nvPicPr>
                              <p:cNvPr id="0" name="Object 4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5" name="Object 444">
                    <a:extLst>
                      <a:ext uri="{FF2B5EF4-FFF2-40B4-BE49-F238E27FC236}">
                        <a16:creationId xmlns:a16="http://schemas.microsoft.com/office/drawing/2014/main" id="{49E50430-CC43-461D-B075-B758D9DE22DA}"/>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11" name="Clip" r:id="rId143" imgW="2682720" imgH="3512880" progId="MS_ClipArt_Gallery.2">
                          <p:embed/>
                        </p:oleObj>
                      </mc:Choice>
                      <mc:Fallback>
                        <p:oleObj name="Clip" r:id="rId143" imgW="2682720" imgH="3512880" progId="MS_ClipArt_Gallery.2">
                          <p:embed/>
                          <p:pic>
                            <p:nvPicPr>
                              <p:cNvPr id="0" name="Object 4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6" name="Object 445">
                    <a:extLst>
                      <a:ext uri="{FF2B5EF4-FFF2-40B4-BE49-F238E27FC236}">
                        <a16:creationId xmlns:a16="http://schemas.microsoft.com/office/drawing/2014/main" id="{478E73A8-4966-4B5A-9715-7537EA1B41CE}"/>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12" name="Clip" r:id="rId144" imgW="2682720" imgH="3512880" progId="MS_ClipArt_Gallery.2">
                          <p:embed/>
                        </p:oleObj>
                      </mc:Choice>
                      <mc:Fallback>
                        <p:oleObj name="Clip" r:id="rId144" imgW="2682720" imgH="3512880" progId="MS_ClipArt_Gallery.2">
                          <p:embed/>
                          <p:pic>
                            <p:nvPicPr>
                              <p:cNvPr id="0" name="Object 4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52" name="Group 446">
                  <a:extLst>
                    <a:ext uri="{FF2B5EF4-FFF2-40B4-BE49-F238E27FC236}">
                      <a16:creationId xmlns:a16="http://schemas.microsoft.com/office/drawing/2014/main" id="{83B1FAEA-4EFF-41AE-AF74-8CA73943A6F9}"/>
                    </a:ext>
                  </a:extLst>
                </p:cNvPr>
                <p:cNvGrpSpPr>
                  <a:grpSpLocks/>
                </p:cNvGrpSpPr>
                <p:nvPr/>
              </p:nvGrpSpPr>
              <p:grpSpPr bwMode="auto">
                <a:xfrm>
                  <a:off x="2256" y="2400"/>
                  <a:ext cx="759" cy="240"/>
                  <a:chOff x="2448" y="768"/>
                  <a:chExt cx="759" cy="240"/>
                </a:xfrm>
              </p:grpSpPr>
              <p:graphicFrame>
                <p:nvGraphicFramePr>
                  <p:cNvPr id="9257" name="Object 447">
                    <a:extLst>
                      <a:ext uri="{FF2B5EF4-FFF2-40B4-BE49-F238E27FC236}">
                        <a16:creationId xmlns:a16="http://schemas.microsoft.com/office/drawing/2014/main" id="{675C25BC-D923-45CF-AFC0-B592D7BD5760}"/>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13" name="Clip" r:id="rId145" imgW="2682720" imgH="3512880" progId="MS_ClipArt_Gallery.2">
                          <p:embed/>
                        </p:oleObj>
                      </mc:Choice>
                      <mc:Fallback>
                        <p:oleObj name="Clip" r:id="rId145" imgW="2682720" imgH="3512880" progId="MS_ClipArt_Gallery.2">
                          <p:embed/>
                          <p:pic>
                            <p:nvPicPr>
                              <p:cNvPr id="0" name="Object 4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8" name="Object 448">
                    <a:extLst>
                      <a:ext uri="{FF2B5EF4-FFF2-40B4-BE49-F238E27FC236}">
                        <a16:creationId xmlns:a16="http://schemas.microsoft.com/office/drawing/2014/main" id="{C918BF34-B23A-4A54-9F92-6CF86C1ED342}"/>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14" name="Clip" r:id="rId146" imgW="2682720" imgH="3512880" progId="MS_ClipArt_Gallery.2">
                          <p:embed/>
                        </p:oleObj>
                      </mc:Choice>
                      <mc:Fallback>
                        <p:oleObj name="Clip" r:id="rId146" imgW="2682720" imgH="3512880" progId="MS_ClipArt_Gallery.2">
                          <p:embed/>
                          <p:pic>
                            <p:nvPicPr>
                              <p:cNvPr id="0" name="Object 4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9" name="Object 449">
                    <a:extLst>
                      <a:ext uri="{FF2B5EF4-FFF2-40B4-BE49-F238E27FC236}">
                        <a16:creationId xmlns:a16="http://schemas.microsoft.com/office/drawing/2014/main" id="{F8EDE62E-4547-4FAD-B261-D0A5F02322BE}"/>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15" name="Clip" r:id="rId147" imgW="2682720" imgH="3512880" progId="MS_ClipArt_Gallery.2">
                          <p:embed/>
                        </p:oleObj>
                      </mc:Choice>
                      <mc:Fallback>
                        <p:oleObj name="Clip" r:id="rId147" imgW="2682720" imgH="3512880" progId="MS_ClipArt_Gallery.2">
                          <p:embed/>
                          <p:pic>
                            <p:nvPicPr>
                              <p:cNvPr id="0" name="Object 4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0" name="Object 450">
                    <a:extLst>
                      <a:ext uri="{FF2B5EF4-FFF2-40B4-BE49-F238E27FC236}">
                        <a16:creationId xmlns:a16="http://schemas.microsoft.com/office/drawing/2014/main" id="{BB4274BD-5CC7-473E-8670-8CB3CB6127D6}"/>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16" name="Clip" r:id="rId148" imgW="2682720" imgH="3512880" progId="MS_ClipArt_Gallery.2">
                          <p:embed/>
                        </p:oleObj>
                      </mc:Choice>
                      <mc:Fallback>
                        <p:oleObj name="Clip" r:id="rId148" imgW="2682720" imgH="3512880" progId="MS_ClipArt_Gallery.2">
                          <p:embed/>
                          <p:pic>
                            <p:nvPicPr>
                              <p:cNvPr id="0" name="Object 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1" name="Object 451">
                    <a:extLst>
                      <a:ext uri="{FF2B5EF4-FFF2-40B4-BE49-F238E27FC236}">
                        <a16:creationId xmlns:a16="http://schemas.microsoft.com/office/drawing/2014/main" id="{BCE81739-1FBF-4B49-8256-05F8EB27FAFF}"/>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17" name="Clip" r:id="rId149" imgW="2682720" imgH="3512880" progId="MS_ClipArt_Gallery.2">
                          <p:embed/>
                        </p:oleObj>
                      </mc:Choice>
                      <mc:Fallback>
                        <p:oleObj name="Clip" r:id="rId149" imgW="2682720" imgH="3512880" progId="MS_ClipArt_Gallery.2">
                          <p:embed/>
                          <p:pic>
                            <p:nvPicPr>
                              <p:cNvPr id="0" name="Object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9442" name="Text Box 452">
                <a:extLst>
                  <a:ext uri="{FF2B5EF4-FFF2-40B4-BE49-F238E27FC236}">
                    <a16:creationId xmlns:a16="http://schemas.microsoft.com/office/drawing/2014/main" id="{0EED1AF6-3B3E-46F3-8383-B81E4E3608F2}"/>
                  </a:ext>
                </a:extLst>
              </p:cNvPr>
              <p:cNvSpPr txBox="1">
                <a:spLocks noChangeArrowheads="1"/>
              </p:cNvSpPr>
              <p:nvPr/>
            </p:nvSpPr>
            <p:spPr bwMode="auto">
              <a:xfrm>
                <a:off x="4742" y="3888"/>
                <a:ext cx="84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900 to 1</a:t>
                </a:r>
                <a:endParaRPr lang="en-US" altLang="en-US">
                  <a:solidFill>
                    <a:srgbClr val="FF0000"/>
                  </a:solidFill>
                  <a:latin typeface="Tahoma" panose="020B0604030504040204" pitchFamily="34" charset="0"/>
                </a:endParaRPr>
              </a:p>
            </p:txBody>
          </p:sp>
          <p:sp>
            <p:nvSpPr>
              <p:cNvPr id="9443" name="Text Box 453">
                <a:extLst>
                  <a:ext uri="{FF2B5EF4-FFF2-40B4-BE49-F238E27FC236}">
                    <a16:creationId xmlns:a16="http://schemas.microsoft.com/office/drawing/2014/main" id="{45874460-3308-42BD-BCC1-DDC1E773B478}"/>
                  </a:ext>
                </a:extLst>
              </p:cNvPr>
              <p:cNvSpPr txBox="1">
                <a:spLocks noChangeArrowheads="1"/>
              </p:cNvSpPr>
              <p:nvPr/>
            </p:nvSpPr>
            <p:spPr bwMode="auto">
              <a:xfrm>
                <a:off x="4846" y="1404"/>
                <a:ext cx="578"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2000</a:t>
                </a:r>
              </a:p>
            </p:txBody>
          </p:sp>
        </p:grpSp>
        <p:grpSp>
          <p:nvGrpSpPr>
            <p:cNvPr id="9407" name="Group 454">
              <a:extLst>
                <a:ext uri="{FF2B5EF4-FFF2-40B4-BE49-F238E27FC236}">
                  <a16:creationId xmlns:a16="http://schemas.microsoft.com/office/drawing/2014/main" id="{27F0E5D1-0A4A-45EE-8ED4-B8DEAC45212D}"/>
                </a:ext>
              </a:extLst>
            </p:cNvPr>
            <p:cNvGrpSpPr>
              <a:grpSpLocks/>
            </p:cNvGrpSpPr>
            <p:nvPr/>
          </p:nvGrpSpPr>
          <p:grpSpPr bwMode="auto">
            <a:xfrm>
              <a:off x="3372" y="1488"/>
              <a:ext cx="894" cy="1060"/>
              <a:chOff x="3072" y="3168"/>
              <a:chExt cx="816" cy="1060"/>
            </a:xfrm>
          </p:grpSpPr>
          <p:graphicFrame>
            <p:nvGraphicFramePr>
              <p:cNvPr id="9251" name="Object 455">
                <a:extLst>
                  <a:ext uri="{FF2B5EF4-FFF2-40B4-BE49-F238E27FC236}">
                    <a16:creationId xmlns:a16="http://schemas.microsoft.com/office/drawing/2014/main" id="{2772E326-A4DB-4295-8415-A4DA915E5718}"/>
                  </a:ext>
                </a:extLst>
              </p:cNvPr>
              <p:cNvGraphicFramePr>
                <a:graphicFrameLocks noChangeAspect="1"/>
              </p:cNvGraphicFramePr>
              <p:nvPr/>
            </p:nvGraphicFramePr>
            <p:xfrm flipV="1">
              <a:off x="3072" y="3648"/>
              <a:ext cx="197" cy="211"/>
            </p:xfrm>
            <a:graphic>
              <a:graphicData uri="http://schemas.openxmlformats.org/presentationml/2006/ole">
                <mc:AlternateContent xmlns:mc="http://schemas.openxmlformats.org/markup-compatibility/2006">
                  <mc:Choice xmlns:v="urn:schemas-microsoft-com:vml" Requires="v">
                    <p:oleObj spid="_x0000_s9618" name="Clip" r:id="rId150" imgW="2682720" imgH="3512880" progId="MS_ClipArt_Gallery.2">
                      <p:embed/>
                    </p:oleObj>
                  </mc:Choice>
                  <mc:Fallback>
                    <p:oleObj name="Clip" r:id="rId150" imgW="2682720" imgH="3512880" progId="MS_ClipArt_Gallery.2">
                      <p:embed/>
                      <p:pic>
                        <p:nvPicPr>
                          <p:cNvPr id="0" name="Object 4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72" y="3648"/>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435" name="Group 456">
                <a:extLst>
                  <a:ext uri="{FF2B5EF4-FFF2-40B4-BE49-F238E27FC236}">
                    <a16:creationId xmlns:a16="http://schemas.microsoft.com/office/drawing/2014/main" id="{83AAD887-13D9-4E8D-B79E-A683E7AE0BF8}"/>
                  </a:ext>
                </a:extLst>
              </p:cNvPr>
              <p:cNvGrpSpPr>
                <a:grpSpLocks/>
              </p:cNvGrpSpPr>
              <p:nvPr/>
            </p:nvGrpSpPr>
            <p:grpSpPr bwMode="auto">
              <a:xfrm>
                <a:off x="3072" y="3168"/>
                <a:ext cx="816" cy="1060"/>
                <a:chOff x="2832" y="3168"/>
                <a:chExt cx="816" cy="1060"/>
              </a:xfrm>
            </p:grpSpPr>
            <p:grpSp>
              <p:nvGrpSpPr>
                <p:cNvPr id="9436" name="Group 457">
                  <a:extLst>
                    <a:ext uri="{FF2B5EF4-FFF2-40B4-BE49-F238E27FC236}">
                      <a16:creationId xmlns:a16="http://schemas.microsoft.com/office/drawing/2014/main" id="{FF414CDC-F474-456C-89DB-986D77660BBB}"/>
                    </a:ext>
                  </a:extLst>
                </p:cNvPr>
                <p:cNvGrpSpPr>
                  <a:grpSpLocks/>
                </p:cNvGrpSpPr>
                <p:nvPr/>
              </p:nvGrpSpPr>
              <p:grpSpPr bwMode="auto">
                <a:xfrm>
                  <a:off x="2832" y="3696"/>
                  <a:ext cx="816" cy="211"/>
                  <a:chOff x="2448" y="768"/>
                  <a:chExt cx="759" cy="240"/>
                </a:xfrm>
              </p:grpSpPr>
              <p:graphicFrame>
                <p:nvGraphicFramePr>
                  <p:cNvPr id="9252" name="Object 458">
                    <a:extLst>
                      <a:ext uri="{FF2B5EF4-FFF2-40B4-BE49-F238E27FC236}">
                        <a16:creationId xmlns:a16="http://schemas.microsoft.com/office/drawing/2014/main" id="{36A0BD89-598B-47A2-AEF1-2258040BDC6B}"/>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19" name="Clip" r:id="rId151" imgW="2682720" imgH="3512880" progId="MS_ClipArt_Gallery.2">
                          <p:embed/>
                        </p:oleObj>
                      </mc:Choice>
                      <mc:Fallback>
                        <p:oleObj name="Clip" r:id="rId151" imgW="2682720" imgH="3512880" progId="MS_ClipArt_Gallery.2">
                          <p:embed/>
                          <p:pic>
                            <p:nvPicPr>
                              <p:cNvPr id="0" name="Object 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3" name="Object 459">
                    <a:extLst>
                      <a:ext uri="{FF2B5EF4-FFF2-40B4-BE49-F238E27FC236}">
                        <a16:creationId xmlns:a16="http://schemas.microsoft.com/office/drawing/2014/main" id="{A7A2E1C7-7580-4EAE-8D78-CED12083F35D}"/>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20" name="Clip" r:id="rId152" imgW="2682720" imgH="3512880" progId="MS_ClipArt_Gallery.2">
                          <p:embed/>
                        </p:oleObj>
                      </mc:Choice>
                      <mc:Fallback>
                        <p:oleObj name="Clip" r:id="rId152" imgW="2682720" imgH="3512880" progId="MS_ClipArt_Gallery.2">
                          <p:embed/>
                          <p:pic>
                            <p:nvPicPr>
                              <p:cNvPr id="0" name="Object 4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4" name="Object 460">
                    <a:extLst>
                      <a:ext uri="{FF2B5EF4-FFF2-40B4-BE49-F238E27FC236}">
                        <a16:creationId xmlns:a16="http://schemas.microsoft.com/office/drawing/2014/main" id="{E9FE1347-DF39-4568-B58B-9B08A8F23DB7}"/>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21" name="Clip" r:id="rId153" imgW="2682720" imgH="3512880" progId="MS_ClipArt_Gallery.2">
                          <p:embed/>
                        </p:oleObj>
                      </mc:Choice>
                      <mc:Fallback>
                        <p:oleObj name="Clip" r:id="rId153" imgW="2682720" imgH="3512880" progId="MS_ClipArt_Gallery.2">
                          <p:embed/>
                          <p:pic>
                            <p:nvPicPr>
                              <p:cNvPr id="0" name="Object 4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5" name="Object 461">
                    <a:extLst>
                      <a:ext uri="{FF2B5EF4-FFF2-40B4-BE49-F238E27FC236}">
                        <a16:creationId xmlns:a16="http://schemas.microsoft.com/office/drawing/2014/main" id="{5F31A5C2-BF9E-4545-AB1D-CFEA1DA188BF}"/>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22" name="Clip" r:id="rId154" imgW="2682720" imgH="3512880" progId="MS_ClipArt_Gallery.2">
                          <p:embed/>
                        </p:oleObj>
                      </mc:Choice>
                      <mc:Fallback>
                        <p:oleObj name="Clip" r:id="rId154" imgW="2682720" imgH="3512880" progId="MS_ClipArt_Gallery.2">
                          <p:embed/>
                          <p:pic>
                            <p:nvPicPr>
                              <p:cNvPr id="0" name="Object 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6" name="Object 462">
                    <a:extLst>
                      <a:ext uri="{FF2B5EF4-FFF2-40B4-BE49-F238E27FC236}">
                        <a16:creationId xmlns:a16="http://schemas.microsoft.com/office/drawing/2014/main" id="{F6E5BAE2-9224-4EB9-9787-F6ABE8DD1762}"/>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23" name="Clip" r:id="rId155" imgW="2682720" imgH="3512880" progId="MS_ClipArt_Gallery.2">
                          <p:embed/>
                        </p:oleObj>
                      </mc:Choice>
                      <mc:Fallback>
                        <p:oleObj name="Clip" r:id="rId155" imgW="2682720" imgH="3512880" progId="MS_ClipArt_Gallery.2">
                          <p:embed/>
                          <p:pic>
                            <p:nvPicPr>
                              <p:cNvPr id="0" name="Object 4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437" name="Text Box 463">
                  <a:extLst>
                    <a:ext uri="{FF2B5EF4-FFF2-40B4-BE49-F238E27FC236}">
                      <a16:creationId xmlns:a16="http://schemas.microsoft.com/office/drawing/2014/main" id="{730921F7-F4F5-4642-AB9D-FDDAD5F5EC67}"/>
                    </a:ext>
                  </a:extLst>
                </p:cNvPr>
                <p:cNvSpPr txBox="1">
                  <a:spLocks noChangeArrowheads="1"/>
                </p:cNvSpPr>
                <p:nvPr/>
              </p:nvSpPr>
              <p:spPr bwMode="auto">
                <a:xfrm>
                  <a:off x="2875" y="3909"/>
                  <a:ext cx="73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33 to 1</a:t>
                  </a:r>
                  <a:endParaRPr lang="en-US" altLang="en-US">
                    <a:solidFill>
                      <a:srgbClr val="FF0000"/>
                    </a:solidFill>
                  </a:endParaRPr>
                </a:p>
              </p:txBody>
            </p:sp>
            <p:sp>
              <p:nvSpPr>
                <p:cNvPr id="9438" name="Text Box 464">
                  <a:extLst>
                    <a:ext uri="{FF2B5EF4-FFF2-40B4-BE49-F238E27FC236}">
                      <a16:creationId xmlns:a16="http://schemas.microsoft.com/office/drawing/2014/main" id="{F1B593F3-E713-4C8C-ACFB-E4BA1DB3AA8C}"/>
                    </a:ext>
                  </a:extLst>
                </p:cNvPr>
                <p:cNvSpPr txBox="1">
                  <a:spLocks noChangeArrowheads="1"/>
                </p:cNvSpPr>
                <p:nvPr/>
              </p:nvSpPr>
              <p:spPr bwMode="auto">
                <a:xfrm>
                  <a:off x="2952" y="3168"/>
                  <a:ext cx="578"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1950</a:t>
                  </a:r>
                </a:p>
              </p:txBody>
            </p:sp>
          </p:grpSp>
        </p:grpSp>
        <p:grpSp>
          <p:nvGrpSpPr>
            <p:cNvPr id="9408" name="Group 465">
              <a:extLst>
                <a:ext uri="{FF2B5EF4-FFF2-40B4-BE49-F238E27FC236}">
                  <a16:creationId xmlns:a16="http://schemas.microsoft.com/office/drawing/2014/main" id="{FAF61ED5-E537-4136-95BB-3308A5D83622}"/>
                </a:ext>
              </a:extLst>
            </p:cNvPr>
            <p:cNvGrpSpPr>
              <a:grpSpLocks/>
            </p:cNvGrpSpPr>
            <p:nvPr/>
          </p:nvGrpSpPr>
          <p:grpSpPr bwMode="auto">
            <a:xfrm>
              <a:off x="2155" y="2832"/>
              <a:ext cx="800" cy="1039"/>
              <a:chOff x="2105" y="3168"/>
              <a:chExt cx="730" cy="1039"/>
            </a:xfrm>
          </p:grpSpPr>
          <p:grpSp>
            <p:nvGrpSpPr>
              <p:cNvPr id="9432" name="Group 466">
                <a:extLst>
                  <a:ext uri="{FF2B5EF4-FFF2-40B4-BE49-F238E27FC236}">
                    <a16:creationId xmlns:a16="http://schemas.microsoft.com/office/drawing/2014/main" id="{7D3334B3-1E2B-4C4B-A6F5-D20AED6E1FDF}"/>
                  </a:ext>
                </a:extLst>
              </p:cNvPr>
              <p:cNvGrpSpPr>
                <a:grpSpLocks/>
              </p:cNvGrpSpPr>
              <p:nvPr/>
            </p:nvGrpSpPr>
            <p:grpSpPr bwMode="auto">
              <a:xfrm>
                <a:off x="2304" y="3696"/>
                <a:ext cx="341" cy="211"/>
                <a:chOff x="1632" y="3696"/>
                <a:chExt cx="341" cy="211"/>
              </a:xfrm>
            </p:grpSpPr>
            <p:graphicFrame>
              <p:nvGraphicFramePr>
                <p:cNvPr id="9249" name="Object 467">
                  <a:extLst>
                    <a:ext uri="{FF2B5EF4-FFF2-40B4-BE49-F238E27FC236}">
                      <a16:creationId xmlns:a16="http://schemas.microsoft.com/office/drawing/2014/main" id="{94339C60-7342-41D8-9151-B9DBF6F6DDEC}"/>
                    </a:ext>
                  </a:extLst>
                </p:cNvPr>
                <p:cNvGraphicFramePr>
                  <a:graphicFrameLocks noChangeAspect="1"/>
                </p:cNvGraphicFramePr>
                <p:nvPr/>
              </p:nvGraphicFramePr>
              <p:xfrm flipV="1">
                <a:off x="1632" y="3696"/>
                <a:ext cx="197" cy="211"/>
              </p:xfrm>
              <a:graphic>
                <a:graphicData uri="http://schemas.openxmlformats.org/presentationml/2006/ole">
                  <mc:AlternateContent xmlns:mc="http://schemas.openxmlformats.org/markup-compatibility/2006">
                    <mc:Choice xmlns:v="urn:schemas-microsoft-com:vml" Requires="v">
                      <p:oleObj spid="_x0000_s9624" name="Clip" r:id="rId156" imgW="2682720" imgH="3512880" progId="MS_ClipArt_Gallery.2">
                        <p:embed/>
                      </p:oleObj>
                    </mc:Choice>
                    <mc:Fallback>
                      <p:oleObj name="Clip" r:id="rId156" imgW="2682720" imgH="3512880" progId="MS_ClipArt_Gallery.2">
                        <p:embed/>
                        <p:pic>
                          <p:nvPicPr>
                            <p:cNvPr id="0" name="Object 4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632" y="3696"/>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0" name="Object 468">
                  <a:extLst>
                    <a:ext uri="{FF2B5EF4-FFF2-40B4-BE49-F238E27FC236}">
                      <a16:creationId xmlns:a16="http://schemas.microsoft.com/office/drawing/2014/main" id="{649A57C9-E1A3-40E7-B6C3-3692BFEF3AA6}"/>
                    </a:ext>
                  </a:extLst>
                </p:cNvPr>
                <p:cNvGraphicFramePr>
                  <a:graphicFrameLocks noChangeAspect="1"/>
                </p:cNvGraphicFramePr>
                <p:nvPr/>
              </p:nvGraphicFramePr>
              <p:xfrm flipV="1">
                <a:off x="1776" y="3696"/>
                <a:ext cx="197" cy="211"/>
              </p:xfrm>
              <a:graphic>
                <a:graphicData uri="http://schemas.openxmlformats.org/presentationml/2006/ole">
                  <mc:AlternateContent xmlns:mc="http://schemas.openxmlformats.org/markup-compatibility/2006">
                    <mc:Choice xmlns:v="urn:schemas-microsoft-com:vml" Requires="v">
                      <p:oleObj spid="_x0000_s9625" name="Clip" r:id="rId157" imgW="2682720" imgH="3512880" progId="MS_ClipArt_Gallery.2">
                        <p:embed/>
                      </p:oleObj>
                    </mc:Choice>
                    <mc:Fallback>
                      <p:oleObj name="Clip" r:id="rId157" imgW="2682720" imgH="3512880" progId="MS_ClipArt_Gallery.2">
                        <p:embed/>
                        <p:pic>
                          <p:nvPicPr>
                            <p:cNvPr id="0" name="Object 4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76" y="3696"/>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433" name="Text Box 469">
                <a:extLst>
                  <a:ext uri="{FF2B5EF4-FFF2-40B4-BE49-F238E27FC236}">
                    <a16:creationId xmlns:a16="http://schemas.microsoft.com/office/drawing/2014/main" id="{18F91CCE-94F1-4DD4-B8BA-688B0C66E6CD}"/>
                  </a:ext>
                </a:extLst>
              </p:cNvPr>
              <p:cNvSpPr txBox="1">
                <a:spLocks noChangeArrowheads="1"/>
              </p:cNvSpPr>
              <p:nvPr/>
            </p:nvSpPr>
            <p:spPr bwMode="auto">
              <a:xfrm>
                <a:off x="2105" y="3888"/>
                <a:ext cx="73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10 to 1</a:t>
                </a:r>
                <a:endParaRPr lang="en-US" altLang="en-US">
                  <a:solidFill>
                    <a:srgbClr val="FF0000"/>
                  </a:solidFill>
                </a:endParaRPr>
              </a:p>
            </p:txBody>
          </p:sp>
          <p:sp>
            <p:nvSpPr>
              <p:cNvPr id="9434" name="Text Box 470">
                <a:extLst>
                  <a:ext uri="{FF2B5EF4-FFF2-40B4-BE49-F238E27FC236}">
                    <a16:creationId xmlns:a16="http://schemas.microsoft.com/office/drawing/2014/main" id="{04955DF6-0FCB-49E4-B791-5BDAE99B4230}"/>
                  </a:ext>
                </a:extLst>
              </p:cNvPr>
              <p:cNvSpPr txBox="1">
                <a:spLocks noChangeArrowheads="1"/>
              </p:cNvSpPr>
              <p:nvPr/>
            </p:nvSpPr>
            <p:spPr bwMode="auto">
              <a:xfrm>
                <a:off x="2137" y="3168"/>
                <a:ext cx="578"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1900</a:t>
                </a:r>
              </a:p>
            </p:txBody>
          </p:sp>
        </p:grpSp>
        <p:grpSp>
          <p:nvGrpSpPr>
            <p:cNvPr id="9409" name="Group 471">
              <a:extLst>
                <a:ext uri="{FF2B5EF4-FFF2-40B4-BE49-F238E27FC236}">
                  <a16:creationId xmlns:a16="http://schemas.microsoft.com/office/drawing/2014/main" id="{A4EEA77D-FF77-44F2-8BA8-6C0D28E24C76}"/>
                </a:ext>
              </a:extLst>
            </p:cNvPr>
            <p:cNvGrpSpPr>
              <a:grpSpLocks/>
            </p:cNvGrpSpPr>
            <p:nvPr/>
          </p:nvGrpSpPr>
          <p:grpSpPr bwMode="auto">
            <a:xfrm>
              <a:off x="2166" y="1488"/>
              <a:ext cx="676" cy="1039"/>
              <a:chOff x="1542" y="3168"/>
              <a:chExt cx="616" cy="1039"/>
            </a:xfrm>
          </p:grpSpPr>
          <p:graphicFrame>
            <p:nvGraphicFramePr>
              <p:cNvPr id="9248" name="Object 472">
                <a:extLst>
                  <a:ext uri="{FF2B5EF4-FFF2-40B4-BE49-F238E27FC236}">
                    <a16:creationId xmlns:a16="http://schemas.microsoft.com/office/drawing/2014/main" id="{87349B99-D06F-462E-BC2B-E3A138515263}"/>
                  </a:ext>
                </a:extLst>
              </p:cNvPr>
              <p:cNvGraphicFramePr>
                <a:graphicFrameLocks noChangeAspect="1"/>
              </p:cNvGraphicFramePr>
              <p:nvPr/>
            </p:nvGraphicFramePr>
            <p:xfrm flipV="1">
              <a:off x="1754" y="3696"/>
              <a:ext cx="197" cy="211"/>
            </p:xfrm>
            <a:graphic>
              <a:graphicData uri="http://schemas.openxmlformats.org/presentationml/2006/ole">
                <mc:AlternateContent xmlns:mc="http://schemas.openxmlformats.org/markup-compatibility/2006">
                  <mc:Choice xmlns:v="urn:schemas-microsoft-com:vml" Requires="v">
                    <p:oleObj spid="_x0000_s9626" name="Clip" r:id="rId158" imgW="2682720" imgH="3512880" progId="MS_ClipArt_Gallery.2">
                      <p:embed/>
                    </p:oleObj>
                  </mc:Choice>
                  <mc:Fallback>
                    <p:oleObj name="Clip" r:id="rId158" imgW="2682720" imgH="3512880" progId="MS_ClipArt_Gallery.2">
                      <p:embed/>
                      <p:pic>
                        <p:nvPicPr>
                          <p:cNvPr id="0" name="Object 4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54" y="3696"/>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30" name="Text Box 473">
                <a:extLst>
                  <a:ext uri="{FF2B5EF4-FFF2-40B4-BE49-F238E27FC236}">
                    <a16:creationId xmlns:a16="http://schemas.microsoft.com/office/drawing/2014/main" id="{1F7666A6-8BFF-464E-9A4B-81BACB8F0ABF}"/>
                  </a:ext>
                </a:extLst>
              </p:cNvPr>
              <p:cNvSpPr txBox="1">
                <a:spLocks noChangeArrowheads="1"/>
              </p:cNvSpPr>
              <p:nvPr/>
            </p:nvSpPr>
            <p:spPr bwMode="auto">
              <a:xfrm>
                <a:off x="1542" y="3888"/>
                <a:ext cx="61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1 to 1</a:t>
                </a:r>
                <a:endParaRPr lang="en-US" altLang="en-US">
                  <a:solidFill>
                    <a:srgbClr val="FF3300"/>
                  </a:solidFill>
                  <a:latin typeface="Tahoma" panose="020B0604030504040204" pitchFamily="34" charset="0"/>
                </a:endParaRPr>
              </a:p>
            </p:txBody>
          </p:sp>
          <p:sp>
            <p:nvSpPr>
              <p:cNvPr id="9431" name="Text Box 474">
                <a:extLst>
                  <a:ext uri="{FF2B5EF4-FFF2-40B4-BE49-F238E27FC236}">
                    <a16:creationId xmlns:a16="http://schemas.microsoft.com/office/drawing/2014/main" id="{53C93B32-33D1-4B7E-88C1-DF7E095D9C89}"/>
                  </a:ext>
                </a:extLst>
              </p:cNvPr>
              <p:cNvSpPr txBox="1">
                <a:spLocks noChangeArrowheads="1"/>
              </p:cNvSpPr>
              <p:nvPr/>
            </p:nvSpPr>
            <p:spPr bwMode="auto">
              <a:xfrm>
                <a:off x="1561" y="3168"/>
                <a:ext cx="577"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1500</a:t>
                </a:r>
              </a:p>
            </p:txBody>
          </p:sp>
        </p:grpSp>
        <p:grpSp>
          <p:nvGrpSpPr>
            <p:cNvPr id="9410" name="Group 475">
              <a:extLst>
                <a:ext uri="{FF2B5EF4-FFF2-40B4-BE49-F238E27FC236}">
                  <a16:creationId xmlns:a16="http://schemas.microsoft.com/office/drawing/2014/main" id="{0E5C4279-E5A8-490F-AC6C-6ABD3B77DE1D}"/>
                </a:ext>
              </a:extLst>
            </p:cNvPr>
            <p:cNvGrpSpPr>
              <a:grpSpLocks/>
            </p:cNvGrpSpPr>
            <p:nvPr/>
          </p:nvGrpSpPr>
          <p:grpSpPr bwMode="auto">
            <a:xfrm>
              <a:off x="902" y="2832"/>
              <a:ext cx="676" cy="1039"/>
              <a:chOff x="651" y="3168"/>
              <a:chExt cx="616" cy="1039"/>
            </a:xfrm>
          </p:grpSpPr>
          <p:graphicFrame>
            <p:nvGraphicFramePr>
              <p:cNvPr id="9247" name="Object 476">
                <a:extLst>
                  <a:ext uri="{FF2B5EF4-FFF2-40B4-BE49-F238E27FC236}">
                    <a16:creationId xmlns:a16="http://schemas.microsoft.com/office/drawing/2014/main" id="{53333B81-64C4-4EC1-A1F6-AFDD49900762}"/>
                  </a:ext>
                </a:extLst>
              </p:cNvPr>
              <p:cNvGraphicFramePr>
                <a:graphicFrameLocks noChangeAspect="1"/>
              </p:cNvGraphicFramePr>
              <p:nvPr/>
            </p:nvGraphicFramePr>
            <p:xfrm flipV="1">
              <a:off x="864" y="3696"/>
              <a:ext cx="196" cy="211"/>
            </p:xfrm>
            <a:graphic>
              <a:graphicData uri="http://schemas.openxmlformats.org/presentationml/2006/ole">
                <mc:AlternateContent xmlns:mc="http://schemas.openxmlformats.org/markup-compatibility/2006">
                  <mc:Choice xmlns:v="urn:schemas-microsoft-com:vml" Requires="v">
                    <p:oleObj spid="_x0000_s9627" name="Clip" r:id="rId159" imgW="2682720" imgH="3512880" progId="MS_ClipArt_Gallery.2">
                      <p:embed/>
                    </p:oleObj>
                  </mc:Choice>
                  <mc:Fallback>
                    <p:oleObj name="Clip" r:id="rId159" imgW="2682720" imgH="3512880" progId="MS_ClipArt_Gallery.2">
                      <p:embed/>
                      <p:pic>
                        <p:nvPicPr>
                          <p:cNvPr id="0" name="Object 4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864" y="3696"/>
                            <a:ext cx="19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8" name="Text Box 477">
                <a:extLst>
                  <a:ext uri="{FF2B5EF4-FFF2-40B4-BE49-F238E27FC236}">
                    <a16:creationId xmlns:a16="http://schemas.microsoft.com/office/drawing/2014/main" id="{6B75E943-BA28-404F-A3C6-4F23EB6E2CBF}"/>
                  </a:ext>
                </a:extLst>
              </p:cNvPr>
              <p:cNvSpPr txBox="1">
                <a:spLocks noChangeArrowheads="1"/>
              </p:cNvSpPr>
              <p:nvPr/>
            </p:nvSpPr>
            <p:spPr bwMode="auto">
              <a:xfrm>
                <a:off x="651" y="3888"/>
                <a:ext cx="61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1 to 5</a:t>
                </a:r>
                <a:endParaRPr lang="en-US" altLang="en-US">
                  <a:solidFill>
                    <a:srgbClr val="FF0000"/>
                  </a:solidFill>
                  <a:latin typeface="Tahoma" panose="020B0604030504040204" pitchFamily="34" charset="0"/>
                </a:endParaRPr>
              </a:p>
            </p:txBody>
          </p:sp>
          <p:sp>
            <p:nvSpPr>
              <p:cNvPr id="9429" name="Text Box 478">
                <a:extLst>
                  <a:ext uri="{FF2B5EF4-FFF2-40B4-BE49-F238E27FC236}">
                    <a16:creationId xmlns:a16="http://schemas.microsoft.com/office/drawing/2014/main" id="{1E16FB63-73A7-4C18-B294-CE8C6A84AC07}"/>
                  </a:ext>
                </a:extLst>
              </p:cNvPr>
              <p:cNvSpPr txBox="1">
                <a:spLocks noChangeArrowheads="1"/>
              </p:cNvSpPr>
              <p:nvPr/>
            </p:nvSpPr>
            <p:spPr bwMode="auto">
              <a:xfrm>
                <a:off x="671" y="3168"/>
                <a:ext cx="577"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1000</a:t>
                </a:r>
              </a:p>
            </p:txBody>
          </p:sp>
        </p:grpSp>
        <p:grpSp>
          <p:nvGrpSpPr>
            <p:cNvPr id="9411" name="Group 479">
              <a:extLst>
                <a:ext uri="{FF2B5EF4-FFF2-40B4-BE49-F238E27FC236}">
                  <a16:creationId xmlns:a16="http://schemas.microsoft.com/office/drawing/2014/main" id="{2650EDDC-CB94-4066-9D60-4BB97538175A}"/>
                </a:ext>
              </a:extLst>
            </p:cNvPr>
            <p:cNvGrpSpPr>
              <a:grpSpLocks/>
            </p:cNvGrpSpPr>
            <p:nvPr/>
          </p:nvGrpSpPr>
          <p:grpSpPr bwMode="auto">
            <a:xfrm>
              <a:off x="838" y="1488"/>
              <a:ext cx="800" cy="1027"/>
              <a:chOff x="-8" y="3168"/>
              <a:chExt cx="731" cy="1027"/>
            </a:xfrm>
          </p:grpSpPr>
          <p:graphicFrame>
            <p:nvGraphicFramePr>
              <p:cNvPr id="9246" name="Object 480">
                <a:extLst>
                  <a:ext uri="{FF2B5EF4-FFF2-40B4-BE49-F238E27FC236}">
                    <a16:creationId xmlns:a16="http://schemas.microsoft.com/office/drawing/2014/main" id="{5AFDD88D-036E-46C4-BDD5-4AE9502A100F}"/>
                  </a:ext>
                </a:extLst>
              </p:cNvPr>
              <p:cNvGraphicFramePr>
                <a:graphicFrameLocks noChangeAspect="1"/>
              </p:cNvGraphicFramePr>
              <p:nvPr/>
            </p:nvGraphicFramePr>
            <p:xfrm flipV="1">
              <a:off x="239" y="3684"/>
              <a:ext cx="196" cy="236"/>
            </p:xfrm>
            <a:graphic>
              <a:graphicData uri="http://schemas.openxmlformats.org/presentationml/2006/ole">
                <mc:AlternateContent xmlns:mc="http://schemas.openxmlformats.org/markup-compatibility/2006">
                  <mc:Choice xmlns:v="urn:schemas-microsoft-com:vml" Requires="v">
                    <p:oleObj spid="_x0000_s9628" name="Clip" r:id="rId160" imgW="2682720" imgH="3512880" progId="MS_ClipArt_Gallery.2">
                      <p:embed/>
                    </p:oleObj>
                  </mc:Choice>
                  <mc:Fallback>
                    <p:oleObj name="Clip" r:id="rId160" imgW="2682720" imgH="3512880" progId="MS_ClipArt_Gallery.2">
                      <p:embed/>
                      <p:pic>
                        <p:nvPicPr>
                          <p:cNvPr id="0" name="Object 4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39" y="3684"/>
                            <a:ext cx="196"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6" name="Text Box 481">
                <a:extLst>
                  <a:ext uri="{FF2B5EF4-FFF2-40B4-BE49-F238E27FC236}">
                    <a16:creationId xmlns:a16="http://schemas.microsoft.com/office/drawing/2014/main" id="{9EA92DC8-3759-4AAB-B6F0-825FA1777352}"/>
                  </a:ext>
                </a:extLst>
              </p:cNvPr>
              <p:cNvSpPr txBox="1">
                <a:spLocks noChangeArrowheads="1"/>
              </p:cNvSpPr>
              <p:nvPr/>
            </p:nvSpPr>
            <p:spPr bwMode="auto">
              <a:xfrm>
                <a:off x="-8" y="3876"/>
                <a:ext cx="73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1 to 12</a:t>
                </a:r>
                <a:endParaRPr lang="en-US" altLang="en-US">
                  <a:solidFill>
                    <a:srgbClr val="FF0000"/>
                  </a:solidFill>
                  <a:latin typeface="Tahoma" panose="020B0604030504040204" pitchFamily="34" charset="0"/>
                </a:endParaRPr>
              </a:p>
            </p:txBody>
          </p:sp>
          <p:sp>
            <p:nvSpPr>
              <p:cNvPr id="9427" name="Text Box 482">
                <a:extLst>
                  <a:ext uri="{FF2B5EF4-FFF2-40B4-BE49-F238E27FC236}">
                    <a16:creationId xmlns:a16="http://schemas.microsoft.com/office/drawing/2014/main" id="{CA146D43-063B-4C89-8EBD-7853B8602B84}"/>
                  </a:ext>
                </a:extLst>
              </p:cNvPr>
              <p:cNvSpPr txBox="1">
                <a:spLocks noChangeArrowheads="1"/>
              </p:cNvSpPr>
              <p:nvPr/>
            </p:nvSpPr>
            <p:spPr bwMode="auto">
              <a:xfrm>
                <a:off x="104" y="3168"/>
                <a:ext cx="461"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100</a:t>
                </a:r>
              </a:p>
            </p:txBody>
          </p:sp>
        </p:grpSp>
        <p:grpSp>
          <p:nvGrpSpPr>
            <p:cNvPr id="9412" name="Group 484">
              <a:extLst>
                <a:ext uri="{FF2B5EF4-FFF2-40B4-BE49-F238E27FC236}">
                  <a16:creationId xmlns:a16="http://schemas.microsoft.com/office/drawing/2014/main" id="{D54AD618-7C67-4837-8E63-25D6F4276094}"/>
                </a:ext>
              </a:extLst>
            </p:cNvPr>
            <p:cNvGrpSpPr>
              <a:grpSpLocks/>
            </p:cNvGrpSpPr>
            <p:nvPr/>
          </p:nvGrpSpPr>
          <p:grpSpPr bwMode="auto">
            <a:xfrm>
              <a:off x="3362" y="2496"/>
              <a:ext cx="923" cy="1663"/>
              <a:chOff x="3974" y="2544"/>
              <a:chExt cx="842" cy="1663"/>
            </a:xfrm>
          </p:grpSpPr>
          <p:grpSp>
            <p:nvGrpSpPr>
              <p:cNvPr id="9417" name="Group 485">
                <a:extLst>
                  <a:ext uri="{FF2B5EF4-FFF2-40B4-BE49-F238E27FC236}">
                    <a16:creationId xmlns:a16="http://schemas.microsoft.com/office/drawing/2014/main" id="{251F64E9-0D0C-497E-946D-6B8B3DCB8CB7}"/>
                  </a:ext>
                </a:extLst>
              </p:cNvPr>
              <p:cNvGrpSpPr>
                <a:grpSpLocks/>
              </p:cNvGrpSpPr>
              <p:nvPr/>
            </p:nvGrpSpPr>
            <p:grpSpPr bwMode="auto">
              <a:xfrm>
                <a:off x="3984" y="3168"/>
                <a:ext cx="816" cy="706"/>
                <a:chOff x="3648" y="3197"/>
                <a:chExt cx="816" cy="706"/>
              </a:xfrm>
            </p:grpSpPr>
            <p:grpSp>
              <p:nvGrpSpPr>
                <p:cNvPr id="9420" name="Group 486">
                  <a:extLst>
                    <a:ext uri="{FF2B5EF4-FFF2-40B4-BE49-F238E27FC236}">
                      <a16:creationId xmlns:a16="http://schemas.microsoft.com/office/drawing/2014/main" id="{4CBBA782-884E-492C-9BF9-474ED2F17468}"/>
                    </a:ext>
                  </a:extLst>
                </p:cNvPr>
                <p:cNvGrpSpPr>
                  <a:grpSpLocks/>
                </p:cNvGrpSpPr>
                <p:nvPr/>
              </p:nvGrpSpPr>
              <p:grpSpPr bwMode="auto">
                <a:xfrm>
                  <a:off x="3648" y="3312"/>
                  <a:ext cx="816" cy="591"/>
                  <a:chOff x="3408" y="3545"/>
                  <a:chExt cx="816" cy="591"/>
                </a:xfrm>
              </p:grpSpPr>
              <p:grpSp>
                <p:nvGrpSpPr>
                  <p:cNvPr id="9422" name="Group 487">
                    <a:extLst>
                      <a:ext uri="{FF2B5EF4-FFF2-40B4-BE49-F238E27FC236}">
                        <a16:creationId xmlns:a16="http://schemas.microsoft.com/office/drawing/2014/main" id="{59DCC903-4FAE-4667-B506-5ADD247425B8}"/>
                      </a:ext>
                    </a:extLst>
                  </p:cNvPr>
                  <p:cNvGrpSpPr>
                    <a:grpSpLocks/>
                  </p:cNvGrpSpPr>
                  <p:nvPr/>
                </p:nvGrpSpPr>
                <p:grpSpPr bwMode="auto">
                  <a:xfrm>
                    <a:off x="3408" y="3545"/>
                    <a:ext cx="816" cy="211"/>
                    <a:chOff x="2448" y="768"/>
                    <a:chExt cx="759" cy="240"/>
                  </a:xfrm>
                </p:grpSpPr>
                <p:graphicFrame>
                  <p:nvGraphicFramePr>
                    <p:cNvPr id="9241" name="Object 488">
                      <a:extLst>
                        <a:ext uri="{FF2B5EF4-FFF2-40B4-BE49-F238E27FC236}">
                          <a16:creationId xmlns:a16="http://schemas.microsoft.com/office/drawing/2014/main" id="{D06BACBF-46FB-460E-BE9C-BE26A42F92B6}"/>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29" name="Clip" r:id="rId161" imgW="2682720" imgH="3512880" progId="MS_ClipArt_Gallery.2">
                            <p:embed/>
                          </p:oleObj>
                        </mc:Choice>
                        <mc:Fallback>
                          <p:oleObj name="Clip" r:id="rId161" imgW="2682720" imgH="3512880" progId="MS_ClipArt_Gallery.2">
                            <p:embed/>
                            <p:pic>
                              <p:nvPicPr>
                                <p:cNvPr id="0" name="Object 4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2" name="Object 489">
                      <a:extLst>
                        <a:ext uri="{FF2B5EF4-FFF2-40B4-BE49-F238E27FC236}">
                          <a16:creationId xmlns:a16="http://schemas.microsoft.com/office/drawing/2014/main" id="{65EC7D87-CFEC-4DCC-BF5E-97E36AA612C9}"/>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30" name="Clip" r:id="rId162" imgW="2682720" imgH="3512880" progId="MS_ClipArt_Gallery.2">
                            <p:embed/>
                          </p:oleObj>
                        </mc:Choice>
                        <mc:Fallback>
                          <p:oleObj name="Clip" r:id="rId162" imgW="2682720" imgH="3512880" progId="MS_ClipArt_Gallery.2">
                            <p:embed/>
                            <p:pic>
                              <p:nvPicPr>
                                <p:cNvPr id="0" name="Object 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3" name="Object 490">
                      <a:extLst>
                        <a:ext uri="{FF2B5EF4-FFF2-40B4-BE49-F238E27FC236}">
                          <a16:creationId xmlns:a16="http://schemas.microsoft.com/office/drawing/2014/main" id="{7625A21C-C922-4AB3-89CB-B4B143D71008}"/>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31" name="Clip" r:id="rId163" imgW="2682720" imgH="3512880" progId="MS_ClipArt_Gallery.2">
                            <p:embed/>
                          </p:oleObj>
                        </mc:Choice>
                        <mc:Fallback>
                          <p:oleObj name="Clip" r:id="rId163" imgW="2682720" imgH="3512880" progId="MS_ClipArt_Gallery.2">
                            <p:embed/>
                            <p:pic>
                              <p:nvPicPr>
                                <p:cNvPr id="0" name="Object 4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4" name="Object 491">
                      <a:extLst>
                        <a:ext uri="{FF2B5EF4-FFF2-40B4-BE49-F238E27FC236}">
                          <a16:creationId xmlns:a16="http://schemas.microsoft.com/office/drawing/2014/main" id="{D00FF52A-0A4D-4234-AEB4-6AB584E10716}"/>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32" name="Clip" r:id="rId164" imgW="2682720" imgH="3512880" progId="MS_ClipArt_Gallery.2">
                            <p:embed/>
                          </p:oleObj>
                        </mc:Choice>
                        <mc:Fallback>
                          <p:oleObj name="Clip" r:id="rId164" imgW="2682720" imgH="3512880" progId="MS_ClipArt_Gallery.2">
                            <p:embed/>
                            <p:pic>
                              <p:nvPicPr>
                                <p:cNvPr id="0" name="Object 4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5" name="Object 492">
                      <a:extLst>
                        <a:ext uri="{FF2B5EF4-FFF2-40B4-BE49-F238E27FC236}">
                          <a16:creationId xmlns:a16="http://schemas.microsoft.com/office/drawing/2014/main" id="{05CA44B5-B915-44EF-94BA-1FEE2336D1A5}"/>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33" name="Clip" r:id="rId165" imgW="2682720" imgH="3512880" progId="MS_ClipArt_Gallery.2">
                            <p:embed/>
                          </p:oleObj>
                        </mc:Choice>
                        <mc:Fallback>
                          <p:oleObj name="Clip" r:id="rId165" imgW="2682720" imgH="3512880" progId="MS_ClipArt_Gallery.2">
                            <p:embed/>
                            <p:pic>
                              <p:nvPicPr>
                                <p:cNvPr id="0" name="Object 4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23" name="Group 493">
                    <a:extLst>
                      <a:ext uri="{FF2B5EF4-FFF2-40B4-BE49-F238E27FC236}">
                        <a16:creationId xmlns:a16="http://schemas.microsoft.com/office/drawing/2014/main" id="{8609CCB7-4B45-4261-A40A-6AF3BAF2C4BA}"/>
                      </a:ext>
                    </a:extLst>
                  </p:cNvPr>
                  <p:cNvGrpSpPr>
                    <a:grpSpLocks/>
                  </p:cNvGrpSpPr>
                  <p:nvPr/>
                </p:nvGrpSpPr>
                <p:grpSpPr bwMode="auto">
                  <a:xfrm>
                    <a:off x="3408" y="3671"/>
                    <a:ext cx="816" cy="212"/>
                    <a:chOff x="2448" y="768"/>
                    <a:chExt cx="759" cy="240"/>
                  </a:xfrm>
                </p:grpSpPr>
                <p:graphicFrame>
                  <p:nvGraphicFramePr>
                    <p:cNvPr id="9236" name="Object 494">
                      <a:extLst>
                        <a:ext uri="{FF2B5EF4-FFF2-40B4-BE49-F238E27FC236}">
                          <a16:creationId xmlns:a16="http://schemas.microsoft.com/office/drawing/2014/main" id="{4D207087-3C74-4755-8A3B-C97A4A400A2B}"/>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34" name="Clip" r:id="rId166" imgW="2682720" imgH="3512880" progId="MS_ClipArt_Gallery.2">
                            <p:embed/>
                          </p:oleObj>
                        </mc:Choice>
                        <mc:Fallback>
                          <p:oleObj name="Clip" r:id="rId166" imgW="2682720" imgH="3512880" progId="MS_ClipArt_Gallery.2">
                            <p:embed/>
                            <p:pic>
                              <p:nvPicPr>
                                <p:cNvPr id="0" name="Object 4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7" name="Object 495">
                      <a:extLst>
                        <a:ext uri="{FF2B5EF4-FFF2-40B4-BE49-F238E27FC236}">
                          <a16:creationId xmlns:a16="http://schemas.microsoft.com/office/drawing/2014/main" id="{D7DD251F-F86B-4B78-A8CE-DFDC80E10040}"/>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35" name="Clip" r:id="rId167" imgW="2682720" imgH="3512880" progId="MS_ClipArt_Gallery.2">
                            <p:embed/>
                          </p:oleObj>
                        </mc:Choice>
                        <mc:Fallback>
                          <p:oleObj name="Clip" r:id="rId167" imgW="2682720" imgH="3512880" progId="MS_ClipArt_Gallery.2">
                            <p:embed/>
                            <p:pic>
                              <p:nvPicPr>
                                <p:cNvPr id="0" name="Object 4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8" name="Object 496">
                      <a:extLst>
                        <a:ext uri="{FF2B5EF4-FFF2-40B4-BE49-F238E27FC236}">
                          <a16:creationId xmlns:a16="http://schemas.microsoft.com/office/drawing/2014/main" id="{519260FE-F3E7-4CBD-B0C3-D126B1A5853C}"/>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36" name="Clip" r:id="rId168" imgW="2682720" imgH="3512880" progId="MS_ClipArt_Gallery.2">
                            <p:embed/>
                          </p:oleObj>
                        </mc:Choice>
                        <mc:Fallback>
                          <p:oleObj name="Clip" r:id="rId168" imgW="2682720" imgH="3512880" progId="MS_ClipArt_Gallery.2">
                            <p:embed/>
                            <p:pic>
                              <p:nvPicPr>
                                <p:cNvPr id="0" name="Object 4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9" name="Object 497">
                      <a:extLst>
                        <a:ext uri="{FF2B5EF4-FFF2-40B4-BE49-F238E27FC236}">
                          <a16:creationId xmlns:a16="http://schemas.microsoft.com/office/drawing/2014/main" id="{EA9489B5-0353-4A43-B94B-87EDB0466D73}"/>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37" name="Clip" r:id="rId169" imgW="2682720" imgH="3512880" progId="MS_ClipArt_Gallery.2">
                            <p:embed/>
                          </p:oleObj>
                        </mc:Choice>
                        <mc:Fallback>
                          <p:oleObj name="Clip" r:id="rId169" imgW="2682720" imgH="3512880" progId="MS_ClipArt_Gallery.2">
                            <p:embed/>
                            <p:pic>
                              <p:nvPicPr>
                                <p:cNvPr id="0" name="Object 4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0" name="Object 498">
                      <a:extLst>
                        <a:ext uri="{FF2B5EF4-FFF2-40B4-BE49-F238E27FC236}">
                          <a16:creationId xmlns:a16="http://schemas.microsoft.com/office/drawing/2014/main" id="{5187A712-1C2D-470A-92FA-9769B23C7FFA}"/>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38" name="Clip" r:id="rId170" imgW="2682720" imgH="3512880" progId="MS_ClipArt_Gallery.2">
                            <p:embed/>
                          </p:oleObj>
                        </mc:Choice>
                        <mc:Fallback>
                          <p:oleObj name="Clip" r:id="rId170" imgW="2682720" imgH="3512880" progId="MS_ClipArt_Gallery.2">
                            <p:embed/>
                            <p:pic>
                              <p:nvPicPr>
                                <p:cNvPr id="0" name="Object 4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24" name="Group 499">
                    <a:extLst>
                      <a:ext uri="{FF2B5EF4-FFF2-40B4-BE49-F238E27FC236}">
                        <a16:creationId xmlns:a16="http://schemas.microsoft.com/office/drawing/2014/main" id="{D8722441-9E23-4C3D-96F0-DD98866D7AE1}"/>
                      </a:ext>
                    </a:extLst>
                  </p:cNvPr>
                  <p:cNvGrpSpPr>
                    <a:grpSpLocks/>
                  </p:cNvGrpSpPr>
                  <p:nvPr/>
                </p:nvGrpSpPr>
                <p:grpSpPr bwMode="auto">
                  <a:xfrm>
                    <a:off x="3408" y="3798"/>
                    <a:ext cx="816" cy="211"/>
                    <a:chOff x="2448" y="768"/>
                    <a:chExt cx="759" cy="240"/>
                  </a:xfrm>
                </p:grpSpPr>
                <p:graphicFrame>
                  <p:nvGraphicFramePr>
                    <p:cNvPr id="9231" name="Object 500">
                      <a:extLst>
                        <a:ext uri="{FF2B5EF4-FFF2-40B4-BE49-F238E27FC236}">
                          <a16:creationId xmlns:a16="http://schemas.microsoft.com/office/drawing/2014/main" id="{9F80A984-DC86-4DDC-B4CF-103D38CE7B85}"/>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39" name="Clip" r:id="rId171" imgW="2682720" imgH="3512880" progId="MS_ClipArt_Gallery.2">
                            <p:embed/>
                          </p:oleObj>
                        </mc:Choice>
                        <mc:Fallback>
                          <p:oleObj name="Clip" r:id="rId171" imgW="2682720" imgH="3512880" progId="MS_ClipArt_Gallery.2">
                            <p:embed/>
                            <p:pic>
                              <p:nvPicPr>
                                <p:cNvPr id="0" name="Object 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2" name="Object 501">
                      <a:extLst>
                        <a:ext uri="{FF2B5EF4-FFF2-40B4-BE49-F238E27FC236}">
                          <a16:creationId xmlns:a16="http://schemas.microsoft.com/office/drawing/2014/main" id="{AF6320BB-2A07-4D9E-AD8C-5D7C88F78CFA}"/>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40" name="Clip" r:id="rId172" imgW="2682720" imgH="3512880" progId="MS_ClipArt_Gallery.2">
                            <p:embed/>
                          </p:oleObj>
                        </mc:Choice>
                        <mc:Fallback>
                          <p:oleObj name="Clip" r:id="rId172" imgW="2682720" imgH="3512880" progId="MS_ClipArt_Gallery.2">
                            <p:embed/>
                            <p:pic>
                              <p:nvPicPr>
                                <p:cNvPr id="0" name="Object 5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3" name="Object 502">
                      <a:extLst>
                        <a:ext uri="{FF2B5EF4-FFF2-40B4-BE49-F238E27FC236}">
                          <a16:creationId xmlns:a16="http://schemas.microsoft.com/office/drawing/2014/main" id="{43DC7ED6-9EC7-453A-AF3E-D2F49CD80AB7}"/>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41" name="Clip" r:id="rId173" imgW="2682720" imgH="3512880" progId="MS_ClipArt_Gallery.2">
                            <p:embed/>
                          </p:oleObj>
                        </mc:Choice>
                        <mc:Fallback>
                          <p:oleObj name="Clip" r:id="rId173" imgW="2682720" imgH="3512880" progId="MS_ClipArt_Gallery.2">
                            <p:embed/>
                            <p:pic>
                              <p:nvPicPr>
                                <p:cNvPr id="0" name="Object 5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4" name="Object 503">
                      <a:extLst>
                        <a:ext uri="{FF2B5EF4-FFF2-40B4-BE49-F238E27FC236}">
                          <a16:creationId xmlns:a16="http://schemas.microsoft.com/office/drawing/2014/main" id="{EE2C8072-9A2A-4552-9CB9-3060983897D0}"/>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42" name="Clip" r:id="rId174" imgW="2682720" imgH="3512880" progId="MS_ClipArt_Gallery.2">
                            <p:embed/>
                          </p:oleObj>
                        </mc:Choice>
                        <mc:Fallback>
                          <p:oleObj name="Clip" r:id="rId174" imgW="2682720" imgH="3512880" progId="MS_ClipArt_Gallery.2">
                            <p:embed/>
                            <p:pic>
                              <p:nvPicPr>
                                <p:cNvPr id="0" name="Object 5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5" name="Object 504">
                      <a:extLst>
                        <a:ext uri="{FF2B5EF4-FFF2-40B4-BE49-F238E27FC236}">
                          <a16:creationId xmlns:a16="http://schemas.microsoft.com/office/drawing/2014/main" id="{EB35A8B4-0E5F-4E5B-8A94-046687ED32EB}"/>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43" name="Clip" r:id="rId175" imgW="2682720" imgH="3512880" progId="MS_ClipArt_Gallery.2">
                            <p:embed/>
                          </p:oleObj>
                        </mc:Choice>
                        <mc:Fallback>
                          <p:oleObj name="Clip" r:id="rId175" imgW="2682720" imgH="3512880" progId="MS_ClipArt_Gallery.2">
                            <p:embed/>
                            <p:pic>
                              <p:nvPicPr>
                                <p:cNvPr id="0" name="Object 5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25" name="Group 505">
                    <a:extLst>
                      <a:ext uri="{FF2B5EF4-FFF2-40B4-BE49-F238E27FC236}">
                        <a16:creationId xmlns:a16="http://schemas.microsoft.com/office/drawing/2014/main" id="{DDED12AE-A164-4F4B-8B19-DBA8A9F6949E}"/>
                      </a:ext>
                    </a:extLst>
                  </p:cNvPr>
                  <p:cNvGrpSpPr>
                    <a:grpSpLocks/>
                  </p:cNvGrpSpPr>
                  <p:nvPr/>
                </p:nvGrpSpPr>
                <p:grpSpPr bwMode="auto">
                  <a:xfrm>
                    <a:off x="3408" y="3925"/>
                    <a:ext cx="816" cy="211"/>
                    <a:chOff x="2448" y="768"/>
                    <a:chExt cx="759" cy="240"/>
                  </a:xfrm>
                </p:grpSpPr>
                <p:graphicFrame>
                  <p:nvGraphicFramePr>
                    <p:cNvPr id="9226" name="Object 506">
                      <a:extLst>
                        <a:ext uri="{FF2B5EF4-FFF2-40B4-BE49-F238E27FC236}">
                          <a16:creationId xmlns:a16="http://schemas.microsoft.com/office/drawing/2014/main" id="{6AD398F8-586B-4ED2-9091-8F5092BB0258}"/>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44" name="Clip" r:id="rId176" imgW="2682720" imgH="3512880" progId="MS_ClipArt_Gallery.2">
                            <p:embed/>
                          </p:oleObj>
                        </mc:Choice>
                        <mc:Fallback>
                          <p:oleObj name="Clip" r:id="rId176" imgW="2682720" imgH="3512880" progId="MS_ClipArt_Gallery.2">
                            <p:embed/>
                            <p:pic>
                              <p:nvPicPr>
                                <p:cNvPr id="0" name="Object 5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7" name="Object 507">
                      <a:extLst>
                        <a:ext uri="{FF2B5EF4-FFF2-40B4-BE49-F238E27FC236}">
                          <a16:creationId xmlns:a16="http://schemas.microsoft.com/office/drawing/2014/main" id="{DA217E79-B67A-4D86-AD99-6EDB711F27CE}"/>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45" name="Clip" r:id="rId177" imgW="2682720" imgH="3512880" progId="MS_ClipArt_Gallery.2">
                            <p:embed/>
                          </p:oleObj>
                        </mc:Choice>
                        <mc:Fallback>
                          <p:oleObj name="Clip" r:id="rId177" imgW="2682720" imgH="3512880" progId="MS_ClipArt_Gallery.2">
                            <p:embed/>
                            <p:pic>
                              <p:nvPicPr>
                                <p:cNvPr id="0" name="Object 5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8" name="Object 508">
                      <a:extLst>
                        <a:ext uri="{FF2B5EF4-FFF2-40B4-BE49-F238E27FC236}">
                          <a16:creationId xmlns:a16="http://schemas.microsoft.com/office/drawing/2014/main" id="{6CEBA5D9-24F8-4A57-87E7-5930C597FEC3}"/>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46" name="Clip" r:id="rId178" imgW="2682720" imgH="3512880" progId="MS_ClipArt_Gallery.2">
                            <p:embed/>
                          </p:oleObj>
                        </mc:Choice>
                        <mc:Fallback>
                          <p:oleObj name="Clip" r:id="rId178" imgW="2682720" imgH="3512880" progId="MS_ClipArt_Gallery.2">
                            <p:embed/>
                            <p:pic>
                              <p:nvPicPr>
                                <p:cNvPr id="0" name="Object 5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9" name="Object 509">
                      <a:extLst>
                        <a:ext uri="{FF2B5EF4-FFF2-40B4-BE49-F238E27FC236}">
                          <a16:creationId xmlns:a16="http://schemas.microsoft.com/office/drawing/2014/main" id="{28CE7849-EDF6-496E-9BBB-7FADBC292E60}"/>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47" name="Clip" r:id="rId179" imgW="2682720" imgH="3512880" progId="MS_ClipArt_Gallery.2">
                            <p:embed/>
                          </p:oleObj>
                        </mc:Choice>
                        <mc:Fallback>
                          <p:oleObj name="Clip" r:id="rId179" imgW="2682720" imgH="3512880" progId="MS_ClipArt_Gallery.2">
                            <p:embed/>
                            <p:pic>
                              <p:nvPicPr>
                                <p:cNvPr id="0" name="Object 5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0" name="Object 510">
                      <a:extLst>
                        <a:ext uri="{FF2B5EF4-FFF2-40B4-BE49-F238E27FC236}">
                          <a16:creationId xmlns:a16="http://schemas.microsoft.com/office/drawing/2014/main" id="{876EBBE0-4FF1-4D13-AA48-26EC8DB09EF9}"/>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48" name="Clip" r:id="rId180" imgW="2682720" imgH="3512880" progId="MS_ClipArt_Gallery.2">
                            <p:embed/>
                          </p:oleObj>
                        </mc:Choice>
                        <mc:Fallback>
                          <p:oleObj name="Clip" r:id="rId180" imgW="2682720" imgH="3512880" progId="MS_ClipArt_Gallery.2">
                            <p:embed/>
                            <p:pic>
                              <p:nvPicPr>
                                <p:cNvPr id="0" name="Object 5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9421" name="Group 511">
                  <a:extLst>
                    <a:ext uri="{FF2B5EF4-FFF2-40B4-BE49-F238E27FC236}">
                      <a16:creationId xmlns:a16="http://schemas.microsoft.com/office/drawing/2014/main" id="{1984B0CE-FC2D-46D9-AA33-135D893556EE}"/>
                    </a:ext>
                  </a:extLst>
                </p:cNvPr>
                <p:cNvGrpSpPr>
                  <a:grpSpLocks/>
                </p:cNvGrpSpPr>
                <p:nvPr/>
              </p:nvGrpSpPr>
              <p:grpSpPr bwMode="auto">
                <a:xfrm>
                  <a:off x="3648" y="3197"/>
                  <a:ext cx="816" cy="211"/>
                  <a:chOff x="2448" y="768"/>
                  <a:chExt cx="759" cy="240"/>
                </a:xfrm>
              </p:grpSpPr>
              <p:graphicFrame>
                <p:nvGraphicFramePr>
                  <p:cNvPr id="9221" name="Object 512">
                    <a:extLst>
                      <a:ext uri="{FF2B5EF4-FFF2-40B4-BE49-F238E27FC236}">
                        <a16:creationId xmlns:a16="http://schemas.microsoft.com/office/drawing/2014/main" id="{F0F50B93-798A-491C-9981-1609AFC69DD5}"/>
                      </a:ext>
                    </a:extLst>
                  </p:cNvPr>
                  <p:cNvGraphicFramePr>
                    <a:graphicFrameLocks noChangeAspect="1"/>
                  </p:cNvGraphicFramePr>
                  <p:nvPr/>
                </p:nvGraphicFramePr>
                <p:xfrm flipV="1">
                  <a:off x="2448" y="768"/>
                  <a:ext cx="183" cy="240"/>
                </p:xfrm>
                <a:graphic>
                  <a:graphicData uri="http://schemas.openxmlformats.org/presentationml/2006/ole">
                    <mc:AlternateContent xmlns:mc="http://schemas.openxmlformats.org/markup-compatibility/2006">
                      <mc:Choice xmlns:v="urn:schemas-microsoft-com:vml" Requires="v">
                        <p:oleObj spid="_x0000_s9649" name="Clip" r:id="rId181" imgW="2682720" imgH="3512880" progId="MS_ClipArt_Gallery.2">
                          <p:embed/>
                        </p:oleObj>
                      </mc:Choice>
                      <mc:Fallback>
                        <p:oleObj name="Clip" r:id="rId181" imgW="2682720" imgH="3512880" progId="MS_ClipArt_Gallery.2">
                          <p:embed/>
                          <p:pic>
                            <p:nvPicPr>
                              <p:cNvPr id="0" name="Object 5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48"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513">
                    <a:extLst>
                      <a:ext uri="{FF2B5EF4-FFF2-40B4-BE49-F238E27FC236}">
                        <a16:creationId xmlns:a16="http://schemas.microsoft.com/office/drawing/2014/main" id="{A964B91D-53D7-4D54-808D-3A48C33221A2}"/>
                      </a:ext>
                    </a:extLst>
                  </p:cNvPr>
                  <p:cNvGraphicFramePr>
                    <a:graphicFrameLocks noChangeAspect="1"/>
                  </p:cNvGraphicFramePr>
                  <p:nvPr/>
                </p:nvGraphicFramePr>
                <p:xfrm flipV="1">
                  <a:off x="2592" y="768"/>
                  <a:ext cx="183" cy="240"/>
                </p:xfrm>
                <a:graphic>
                  <a:graphicData uri="http://schemas.openxmlformats.org/presentationml/2006/ole">
                    <mc:AlternateContent xmlns:mc="http://schemas.openxmlformats.org/markup-compatibility/2006">
                      <mc:Choice xmlns:v="urn:schemas-microsoft-com:vml" Requires="v">
                        <p:oleObj spid="_x0000_s9650" name="Clip" r:id="rId182" imgW="2682720" imgH="3512880" progId="MS_ClipArt_Gallery.2">
                          <p:embed/>
                        </p:oleObj>
                      </mc:Choice>
                      <mc:Fallback>
                        <p:oleObj name="Clip" r:id="rId182" imgW="2682720" imgH="3512880" progId="MS_ClipArt_Gallery.2">
                          <p:embed/>
                          <p:pic>
                            <p:nvPicPr>
                              <p:cNvPr id="0" name="Object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592"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3" name="Object 514">
                    <a:extLst>
                      <a:ext uri="{FF2B5EF4-FFF2-40B4-BE49-F238E27FC236}">
                        <a16:creationId xmlns:a16="http://schemas.microsoft.com/office/drawing/2014/main" id="{863AF466-C6B9-4223-A05F-F9D0301031D2}"/>
                      </a:ext>
                    </a:extLst>
                  </p:cNvPr>
                  <p:cNvGraphicFramePr>
                    <a:graphicFrameLocks noChangeAspect="1"/>
                  </p:cNvGraphicFramePr>
                  <p:nvPr/>
                </p:nvGraphicFramePr>
                <p:xfrm flipV="1">
                  <a:off x="2736" y="768"/>
                  <a:ext cx="183" cy="240"/>
                </p:xfrm>
                <a:graphic>
                  <a:graphicData uri="http://schemas.openxmlformats.org/presentationml/2006/ole">
                    <mc:AlternateContent xmlns:mc="http://schemas.openxmlformats.org/markup-compatibility/2006">
                      <mc:Choice xmlns:v="urn:schemas-microsoft-com:vml" Requires="v">
                        <p:oleObj spid="_x0000_s9651" name="Clip" r:id="rId183" imgW="2682720" imgH="3512880" progId="MS_ClipArt_Gallery.2">
                          <p:embed/>
                        </p:oleObj>
                      </mc:Choice>
                      <mc:Fallback>
                        <p:oleObj name="Clip" r:id="rId183" imgW="2682720" imgH="3512880" progId="MS_ClipArt_Gallery.2">
                          <p:embed/>
                          <p:pic>
                            <p:nvPicPr>
                              <p:cNvPr id="0" name="Object 5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736"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4" name="Object 515">
                    <a:extLst>
                      <a:ext uri="{FF2B5EF4-FFF2-40B4-BE49-F238E27FC236}">
                        <a16:creationId xmlns:a16="http://schemas.microsoft.com/office/drawing/2014/main" id="{2AA45DB0-A5EE-4F33-A23B-6F646117A8C9}"/>
                      </a:ext>
                    </a:extLst>
                  </p:cNvPr>
                  <p:cNvGraphicFramePr>
                    <a:graphicFrameLocks noChangeAspect="1"/>
                  </p:cNvGraphicFramePr>
                  <p:nvPr/>
                </p:nvGraphicFramePr>
                <p:xfrm flipV="1">
                  <a:off x="2880" y="768"/>
                  <a:ext cx="183" cy="240"/>
                </p:xfrm>
                <a:graphic>
                  <a:graphicData uri="http://schemas.openxmlformats.org/presentationml/2006/ole">
                    <mc:AlternateContent xmlns:mc="http://schemas.openxmlformats.org/markup-compatibility/2006">
                      <mc:Choice xmlns:v="urn:schemas-microsoft-com:vml" Requires="v">
                        <p:oleObj spid="_x0000_s9652" name="Clip" r:id="rId184" imgW="2682720" imgH="3512880" progId="MS_ClipArt_Gallery.2">
                          <p:embed/>
                        </p:oleObj>
                      </mc:Choice>
                      <mc:Fallback>
                        <p:oleObj name="Clip" r:id="rId184" imgW="2682720" imgH="3512880" progId="MS_ClipArt_Gallery.2">
                          <p:embed/>
                          <p:pic>
                            <p:nvPicPr>
                              <p:cNvPr id="0" name="Object 5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80"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5" name="Object 516">
                    <a:extLst>
                      <a:ext uri="{FF2B5EF4-FFF2-40B4-BE49-F238E27FC236}">
                        <a16:creationId xmlns:a16="http://schemas.microsoft.com/office/drawing/2014/main" id="{9333CA48-D26C-478D-909B-960BF2F0616A}"/>
                      </a:ext>
                    </a:extLst>
                  </p:cNvPr>
                  <p:cNvGraphicFramePr>
                    <a:graphicFrameLocks noChangeAspect="1"/>
                  </p:cNvGraphicFramePr>
                  <p:nvPr/>
                </p:nvGraphicFramePr>
                <p:xfrm flipV="1">
                  <a:off x="3024" y="768"/>
                  <a:ext cx="183" cy="240"/>
                </p:xfrm>
                <a:graphic>
                  <a:graphicData uri="http://schemas.openxmlformats.org/presentationml/2006/ole">
                    <mc:AlternateContent xmlns:mc="http://schemas.openxmlformats.org/markup-compatibility/2006">
                      <mc:Choice xmlns:v="urn:schemas-microsoft-com:vml" Requires="v">
                        <p:oleObj spid="_x0000_s9653" name="Clip" r:id="rId185" imgW="2682720" imgH="3512880" progId="MS_ClipArt_Gallery.2">
                          <p:embed/>
                        </p:oleObj>
                      </mc:Choice>
                      <mc:Fallback>
                        <p:oleObj name="Clip" r:id="rId185" imgW="2682720" imgH="3512880" progId="MS_ClipArt_Gallery.2">
                          <p:embed/>
                          <p:pic>
                            <p:nvPicPr>
                              <p:cNvPr id="0" name="Object 5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024" y="768"/>
                                <a:ext cx="18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9418" name="Text Box 517">
                <a:extLst>
                  <a:ext uri="{FF2B5EF4-FFF2-40B4-BE49-F238E27FC236}">
                    <a16:creationId xmlns:a16="http://schemas.microsoft.com/office/drawing/2014/main" id="{7AA8C963-5D02-4F9C-A5B4-9896538B4FF4}"/>
                  </a:ext>
                </a:extLst>
              </p:cNvPr>
              <p:cNvSpPr txBox="1">
                <a:spLocks noChangeArrowheads="1"/>
              </p:cNvSpPr>
              <p:nvPr/>
            </p:nvSpPr>
            <p:spPr bwMode="auto">
              <a:xfrm>
                <a:off x="4057" y="2544"/>
                <a:ext cx="578"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FF0000"/>
                    </a:solidFill>
                  </a:rPr>
                  <a:t>1980</a:t>
                </a:r>
                <a:endParaRPr lang="en-US" altLang="en-US" sz="3200">
                  <a:solidFill>
                    <a:srgbClr val="FF0000"/>
                  </a:solidFill>
                  <a:latin typeface="Tahoma" panose="020B0604030504040204" pitchFamily="34" charset="0"/>
                </a:endParaRPr>
              </a:p>
            </p:txBody>
          </p:sp>
          <p:sp>
            <p:nvSpPr>
              <p:cNvPr id="9419" name="Text Box 518">
                <a:extLst>
                  <a:ext uri="{FF2B5EF4-FFF2-40B4-BE49-F238E27FC236}">
                    <a16:creationId xmlns:a16="http://schemas.microsoft.com/office/drawing/2014/main" id="{297C85C4-F82C-4E28-8C0B-9671FD59434B}"/>
                  </a:ext>
                </a:extLst>
              </p:cNvPr>
              <p:cNvSpPr txBox="1">
                <a:spLocks noChangeArrowheads="1"/>
              </p:cNvSpPr>
              <p:nvPr/>
            </p:nvSpPr>
            <p:spPr bwMode="auto">
              <a:xfrm>
                <a:off x="3974" y="3888"/>
                <a:ext cx="84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3300"/>
                    </a:solidFill>
                    <a:latin typeface="Tahoma" panose="020B0604030504040204" pitchFamily="34" charset="0"/>
                  </a:rPr>
                  <a:t>162 to 1</a:t>
                </a:r>
                <a:endParaRPr lang="en-US" altLang="en-US">
                  <a:solidFill>
                    <a:srgbClr val="FF0000"/>
                  </a:solidFill>
                </a:endParaRPr>
              </a:p>
            </p:txBody>
          </p:sp>
          <p:graphicFrame>
            <p:nvGraphicFramePr>
              <p:cNvPr id="9219" name="Object 519">
                <a:extLst>
                  <a:ext uri="{FF2B5EF4-FFF2-40B4-BE49-F238E27FC236}">
                    <a16:creationId xmlns:a16="http://schemas.microsoft.com/office/drawing/2014/main" id="{21629A28-289B-4AAA-8E70-F208DAE33C08}"/>
                  </a:ext>
                </a:extLst>
              </p:cNvPr>
              <p:cNvGraphicFramePr>
                <a:graphicFrameLocks noChangeAspect="1"/>
              </p:cNvGraphicFramePr>
              <p:nvPr/>
            </p:nvGraphicFramePr>
            <p:xfrm flipV="1">
              <a:off x="4128" y="3024"/>
              <a:ext cx="197" cy="211"/>
            </p:xfrm>
            <a:graphic>
              <a:graphicData uri="http://schemas.openxmlformats.org/presentationml/2006/ole">
                <mc:AlternateContent xmlns:mc="http://schemas.openxmlformats.org/markup-compatibility/2006">
                  <mc:Choice xmlns:v="urn:schemas-microsoft-com:vml" Requires="v">
                    <p:oleObj spid="_x0000_s9654" name="Clip" r:id="rId186" imgW="2682720" imgH="3512880" progId="MS_ClipArt_Gallery.2">
                      <p:embed/>
                    </p:oleObj>
                  </mc:Choice>
                  <mc:Fallback>
                    <p:oleObj name="Clip" r:id="rId186" imgW="2682720" imgH="3512880" progId="MS_ClipArt_Gallery.2">
                      <p:embed/>
                      <p:pic>
                        <p:nvPicPr>
                          <p:cNvPr id="0" name="Object 5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4128" y="3024"/>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520">
                <a:extLst>
                  <a:ext uri="{FF2B5EF4-FFF2-40B4-BE49-F238E27FC236}">
                    <a16:creationId xmlns:a16="http://schemas.microsoft.com/office/drawing/2014/main" id="{C7707237-AC8B-40B0-95A6-2D053CE7841E}"/>
                  </a:ext>
                </a:extLst>
              </p:cNvPr>
              <p:cNvGraphicFramePr>
                <a:graphicFrameLocks noChangeAspect="1"/>
              </p:cNvGraphicFramePr>
              <p:nvPr/>
            </p:nvGraphicFramePr>
            <p:xfrm flipV="1">
              <a:off x="3984" y="3024"/>
              <a:ext cx="197" cy="211"/>
            </p:xfrm>
            <a:graphic>
              <a:graphicData uri="http://schemas.openxmlformats.org/presentationml/2006/ole">
                <mc:AlternateContent xmlns:mc="http://schemas.openxmlformats.org/markup-compatibility/2006">
                  <mc:Choice xmlns:v="urn:schemas-microsoft-com:vml" Requires="v">
                    <p:oleObj spid="_x0000_s9655" name="Clip" r:id="rId187" imgW="2682720" imgH="3512880" progId="MS_ClipArt_Gallery.2">
                      <p:embed/>
                    </p:oleObj>
                  </mc:Choice>
                  <mc:Fallback>
                    <p:oleObj name="Clip" r:id="rId187" imgW="2682720" imgH="3512880" progId="MS_ClipArt_Gallery.2">
                      <p:embed/>
                      <p:pic>
                        <p:nvPicPr>
                          <p:cNvPr id="0" name="Object 5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984" y="3024"/>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413" name="Group 521">
              <a:extLst>
                <a:ext uri="{FF2B5EF4-FFF2-40B4-BE49-F238E27FC236}">
                  <a16:creationId xmlns:a16="http://schemas.microsoft.com/office/drawing/2014/main" id="{2475B0A6-850B-49F8-99C2-90F0F319C086}"/>
                </a:ext>
              </a:extLst>
            </p:cNvPr>
            <p:cNvGrpSpPr>
              <a:grpSpLocks/>
            </p:cNvGrpSpPr>
            <p:nvPr/>
          </p:nvGrpSpPr>
          <p:grpSpPr bwMode="auto">
            <a:xfrm>
              <a:off x="792" y="3888"/>
              <a:ext cx="2192" cy="319"/>
              <a:chOff x="480" y="2160"/>
              <a:chExt cx="1999" cy="319"/>
            </a:xfrm>
          </p:grpSpPr>
          <p:graphicFrame>
            <p:nvGraphicFramePr>
              <p:cNvPr id="9218" name="Object 522">
                <a:extLst>
                  <a:ext uri="{FF2B5EF4-FFF2-40B4-BE49-F238E27FC236}">
                    <a16:creationId xmlns:a16="http://schemas.microsoft.com/office/drawing/2014/main" id="{031095B4-C0B0-411B-9CEE-974179C30289}"/>
                  </a:ext>
                </a:extLst>
              </p:cNvPr>
              <p:cNvGraphicFramePr>
                <a:graphicFrameLocks noChangeAspect="1"/>
              </p:cNvGraphicFramePr>
              <p:nvPr/>
            </p:nvGraphicFramePr>
            <p:xfrm flipV="1">
              <a:off x="480" y="2160"/>
              <a:ext cx="196" cy="211"/>
            </p:xfrm>
            <a:graphic>
              <a:graphicData uri="http://schemas.openxmlformats.org/presentationml/2006/ole">
                <mc:AlternateContent xmlns:mc="http://schemas.openxmlformats.org/markup-compatibility/2006">
                  <mc:Choice xmlns:v="urn:schemas-microsoft-com:vml" Requires="v">
                    <p:oleObj spid="_x0000_s9656" name="Clip" r:id="rId188" imgW="2682720" imgH="3512880" progId="MS_ClipArt_Gallery.2">
                      <p:embed/>
                    </p:oleObj>
                  </mc:Choice>
                  <mc:Fallback>
                    <p:oleObj name="Clip" r:id="rId188" imgW="2682720" imgH="3512880" progId="MS_ClipArt_Gallery.2">
                      <p:embed/>
                      <p:pic>
                        <p:nvPicPr>
                          <p:cNvPr id="0" name="Object 5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480" y="2160"/>
                            <a:ext cx="19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843" name="Text Box 523">
                <a:extLst>
                  <a:ext uri="{FF2B5EF4-FFF2-40B4-BE49-F238E27FC236}">
                    <a16:creationId xmlns:a16="http://schemas.microsoft.com/office/drawing/2014/main" id="{2E186B4E-9985-4B17-BDFD-830321362E0C}"/>
                  </a:ext>
                </a:extLst>
              </p:cNvPr>
              <p:cNvSpPr txBox="1">
                <a:spLocks noChangeArrowheads="1"/>
              </p:cNvSpPr>
              <p:nvPr/>
            </p:nvSpPr>
            <p:spPr bwMode="auto">
              <a:xfrm>
                <a:off x="746" y="2160"/>
                <a:ext cx="1733" cy="319"/>
              </a:xfrm>
              <a:prstGeom prst="rect">
                <a:avLst/>
              </a:prstGeom>
              <a:noFill/>
              <a:ln w="9525">
                <a:noFill/>
                <a:miter lim="800000"/>
                <a:headEnd/>
                <a:tailEnd/>
              </a:ln>
              <a:effectLst/>
            </p:spPr>
            <p:txBody>
              <a:bodyPr wrap="none">
                <a:spAutoFit/>
              </a:bodyPr>
              <a:lstStyle/>
              <a:p>
                <a:pPr algn="ctr" eaLnBrk="0" hangingPunct="0">
                  <a:defRPr/>
                </a:pPr>
                <a:r>
                  <a:rPr lang="en-US" b="1" dirty="0">
                    <a:solidFill>
                      <a:srgbClr val="FF3300"/>
                    </a:solidFill>
                    <a:effectLst>
                      <a:outerShdw blurRad="38100" dist="38100" dir="2700000" algn="tl">
                        <a:srgbClr val="C0C0C0"/>
                      </a:outerShdw>
                    </a:effectLst>
                    <a:latin typeface="Tahoma" pitchFamily="34" charset="0"/>
                  </a:rPr>
                  <a:t>= 6 congregations</a:t>
                </a:r>
                <a:endParaRPr lang="en-US" b="1" dirty="0">
                  <a:solidFill>
                    <a:srgbClr val="FF3300"/>
                  </a:solidFill>
                  <a:latin typeface="Tahoma" pitchFamily="34" charset="0"/>
                </a:endParaRPr>
              </a:p>
            </p:txBody>
          </p:sp>
        </p:grpSp>
        <p:sp>
          <p:nvSpPr>
            <p:cNvPr id="9414" name="Text Box 524">
              <a:extLst>
                <a:ext uri="{FF2B5EF4-FFF2-40B4-BE49-F238E27FC236}">
                  <a16:creationId xmlns:a16="http://schemas.microsoft.com/office/drawing/2014/main" id="{19929290-ECDC-4FA0-A6D8-5779DE628BAA}"/>
                </a:ext>
              </a:extLst>
            </p:cNvPr>
            <p:cNvSpPr txBox="1">
              <a:spLocks noChangeArrowheads="1"/>
            </p:cNvSpPr>
            <p:nvPr/>
          </p:nvSpPr>
          <p:spPr bwMode="auto">
            <a:xfrm>
              <a:off x="3507" y="4128"/>
              <a:ext cx="2253" cy="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solidFill>
                    <a:srgbClr val="FF0000"/>
                  </a:solidFill>
                </a:rPr>
                <a:t>Source: U.S.C.W.M</a:t>
              </a:r>
              <a:endParaRPr lang="en-US" altLang="en-US" sz="1400" b="1" u="sng"/>
            </a:p>
          </p:txBody>
        </p:sp>
        <p:sp>
          <p:nvSpPr>
            <p:cNvPr id="56803" name="Text Box 483">
              <a:extLst>
                <a:ext uri="{FF2B5EF4-FFF2-40B4-BE49-F238E27FC236}">
                  <a16:creationId xmlns:a16="http://schemas.microsoft.com/office/drawing/2014/main" id="{007FAD58-0603-4ADB-87B6-2F66C7CEA44F}"/>
                </a:ext>
              </a:extLst>
            </p:cNvPr>
            <p:cNvSpPr txBox="1">
              <a:spLocks noChangeArrowheads="1"/>
            </p:cNvSpPr>
            <p:nvPr/>
          </p:nvSpPr>
          <p:spPr bwMode="auto">
            <a:xfrm>
              <a:off x="0" y="816"/>
              <a:ext cx="4740" cy="681"/>
            </a:xfrm>
            <a:prstGeom prst="rect">
              <a:avLst/>
            </a:prstGeom>
            <a:noFill/>
            <a:ln w="9525">
              <a:noFill/>
              <a:miter lim="800000"/>
              <a:headEnd/>
              <a:tailEnd/>
            </a:ln>
            <a:effectLst/>
          </p:spPr>
          <p:txBody>
            <a:bodyPr>
              <a:spAutoFit/>
            </a:bodyPr>
            <a:lstStyle/>
            <a:p>
              <a:pPr algn="ctr" eaLnBrk="0" hangingPunct="0">
                <a:defRPr/>
              </a:pPr>
              <a:r>
                <a:rPr lang="en-US" sz="2900" dirty="0">
                  <a:solidFill>
                    <a:srgbClr val="FF3300"/>
                  </a:solidFill>
                  <a:effectLst>
                    <a:outerShdw blurRad="38100" dist="38100" dir="2700000" algn="tl">
                      <a:srgbClr val="C0C0C0"/>
                    </a:outerShdw>
                  </a:effectLst>
                  <a:latin typeface="Calibri" pitchFamily="34" charset="0"/>
                </a:rPr>
                <a:t>Congregations of Christian Believers per Unreached People Group</a:t>
              </a:r>
            </a:p>
          </p:txBody>
        </p:sp>
      </p:grpSp>
      <p:sp>
        <p:nvSpPr>
          <p:cNvPr id="9404" name="Oval 536">
            <a:extLst>
              <a:ext uri="{FF2B5EF4-FFF2-40B4-BE49-F238E27FC236}">
                <a16:creationId xmlns:a16="http://schemas.microsoft.com/office/drawing/2014/main" id="{D1D289BD-C376-4BF5-A0E0-3D3FBD106929}"/>
              </a:ext>
            </a:extLst>
          </p:cNvPr>
          <p:cNvSpPr>
            <a:spLocks noChangeArrowheads="1"/>
          </p:cNvSpPr>
          <p:nvPr/>
        </p:nvSpPr>
        <p:spPr bwMode="auto">
          <a:xfrm>
            <a:off x="1905000" y="738188"/>
            <a:ext cx="6661150" cy="201612"/>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405" name="Rectangle 264">
            <a:extLst>
              <a:ext uri="{FF2B5EF4-FFF2-40B4-BE49-F238E27FC236}">
                <a16:creationId xmlns:a16="http://schemas.microsoft.com/office/drawing/2014/main" id="{67485816-C94C-452A-91A7-30FEF225A44D}"/>
              </a:ext>
            </a:extLst>
          </p:cNvPr>
          <p:cNvSpPr>
            <a:spLocks noChangeArrowheads="1"/>
          </p:cNvSpPr>
          <p:nvPr/>
        </p:nvSpPr>
        <p:spPr bwMode="auto">
          <a:xfrm>
            <a:off x="1524000" y="-26988"/>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050">
            <a:extLst>
              <a:ext uri="{FF2B5EF4-FFF2-40B4-BE49-F238E27FC236}">
                <a16:creationId xmlns:a16="http://schemas.microsoft.com/office/drawing/2014/main" id="{34679D27-F55D-401F-BE2C-89DA695B0E06}"/>
              </a:ext>
            </a:extLst>
          </p:cNvPr>
          <p:cNvSpPr txBox="1">
            <a:spLocks noChangeArrowheads="1"/>
          </p:cNvSpPr>
          <p:nvPr/>
        </p:nvSpPr>
        <p:spPr bwMode="auto">
          <a:xfrm>
            <a:off x="1524000" y="436564"/>
            <a:ext cx="91440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400" b="1">
                <a:latin typeface="Calibri" panose="020F0502020204030204" pitchFamily="34" charset="0"/>
              </a:rPr>
              <a:t>GOD’S HEART (YOUR HEART)</a:t>
            </a:r>
          </a:p>
          <a:p>
            <a:pPr algn="ctr">
              <a:spcBef>
                <a:spcPct val="50000"/>
              </a:spcBef>
            </a:pPr>
            <a:endParaRPr lang="en-US" altLang="en-US" sz="1000">
              <a:latin typeface="Calibri" panose="020F0502020204030204" pitchFamily="34" charset="0"/>
            </a:endParaRPr>
          </a:p>
          <a:p>
            <a:pPr algn="ctr">
              <a:spcBef>
                <a:spcPct val="50000"/>
              </a:spcBef>
            </a:pPr>
            <a:endParaRPr lang="en-US" altLang="en-US" sz="1000">
              <a:latin typeface="Calibri" panose="020F0502020204030204" pitchFamily="34" charset="0"/>
            </a:endParaRPr>
          </a:p>
          <a:p>
            <a:pPr algn="ctr">
              <a:spcBef>
                <a:spcPct val="50000"/>
              </a:spcBef>
            </a:pPr>
            <a:endParaRPr lang="en-US" altLang="en-US" sz="1000">
              <a:latin typeface="Calibri" panose="020F0502020204030204" pitchFamily="34" charset="0"/>
            </a:endParaRPr>
          </a:p>
          <a:p>
            <a:pPr algn="ctr">
              <a:spcBef>
                <a:spcPct val="50000"/>
              </a:spcBef>
            </a:pPr>
            <a:r>
              <a:rPr lang="en-US" altLang="en-US" sz="3600">
                <a:latin typeface="Calibri" panose="020F0502020204030204" pitchFamily="34" charset="0"/>
              </a:rPr>
              <a:t>“God so loved the world that He gave His only begotten Son that whosoever believeth on Him will not perish but have everlasting life.”     </a:t>
            </a:r>
          </a:p>
          <a:p>
            <a:pPr algn="ctr">
              <a:spcBef>
                <a:spcPct val="50000"/>
              </a:spcBef>
            </a:pPr>
            <a:r>
              <a:rPr lang="en-US" altLang="en-US" sz="1200" b="1">
                <a:latin typeface="Calibri" panose="020F0502020204030204" pitchFamily="34" charset="0"/>
              </a:rPr>
              <a:t>John 3:16</a:t>
            </a:r>
          </a:p>
        </p:txBody>
      </p:sp>
      <p:sp>
        <p:nvSpPr>
          <p:cNvPr id="5" name="TextBox 4">
            <a:extLst>
              <a:ext uri="{FF2B5EF4-FFF2-40B4-BE49-F238E27FC236}">
                <a16:creationId xmlns:a16="http://schemas.microsoft.com/office/drawing/2014/main" id="{1860872C-823A-40FF-B28E-06DC74AE2E53}"/>
              </a:ext>
            </a:extLst>
          </p:cNvPr>
          <p:cNvSpPr txBox="1"/>
          <p:nvPr/>
        </p:nvSpPr>
        <p:spPr>
          <a:xfrm>
            <a:off x="1524000" y="5181601"/>
            <a:ext cx="9144000" cy="1069975"/>
          </a:xfrm>
          <a:prstGeom prst="rect">
            <a:avLst/>
          </a:prstGeom>
          <a:noFill/>
        </p:spPr>
        <p:txBody>
          <a:bodyPr>
            <a:spAutoFit/>
          </a:bodyPr>
          <a:lstStyle/>
          <a:p>
            <a:pPr algn="ctr">
              <a:defRPr/>
            </a:pPr>
            <a:r>
              <a:rPr lang="en-US" sz="3150" b="1" dirty="0">
                <a:latin typeface="Calibri" pitchFamily="34" charset="0"/>
              </a:rPr>
              <a:t>From  Genesis to Revelation, God Is a God of Mission.  </a:t>
            </a:r>
          </a:p>
          <a:p>
            <a:pPr algn="ctr">
              <a:defRPr/>
            </a:pPr>
            <a:r>
              <a:rPr lang="en-US" sz="3200" b="1" dirty="0">
                <a:latin typeface="Calibri" pitchFamily="34" charset="0"/>
              </a:rPr>
              <a:t>He Is Building His Kingdom.</a:t>
            </a:r>
          </a:p>
        </p:txBody>
      </p:sp>
      <p:graphicFrame>
        <p:nvGraphicFramePr>
          <p:cNvPr id="2050" name="Object 1024">
            <a:hlinkClick r:id="" action="ppaction://ole?verb=0"/>
            <a:extLst>
              <a:ext uri="{FF2B5EF4-FFF2-40B4-BE49-F238E27FC236}">
                <a16:creationId xmlns:a16="http://schemas.microsoft.com/office/drawing/2014/main" id="{2894CA7D-53A5-485D-8FA8-A06D6D0022CE}"/>
              </a:ext>
            </a:extLst>
          </p:cNvPr>
          <p:cNvGraphicFramePr>
            <a:graphicFrameLocks/>
          </p:cNvGraphicFramePr>
          <p:nvPr/>
        </p:nvGraphicFramePr>
        <p:xfrm>
          <a:off x="8763000" y="436564"/>
          <a:ext cx="1143000" cy="1196975"/>
        </p:xfrm>
        <a:graphic>
          <a:graphicData uri="http://schemas.openxmlformats.org/presentationml/2006/ole">
            <mc:AlternateContent xmlns:mc="http://schemas.openxmlformats.org/markup-compatibility/2006">
              <mc:Choice xmlns:v="urn:schemas-microsoft-com:vml" Requires="v">
                <p:oleObj spid="_x0000_s2053" name="Document" r:id="rId5" imgW="455400" imgH="471240" progId="Word.Document.8">
                  <p:embed/>
                </p:oleObj>
              </mc:Choice>
              <mc:Fallback>
                <p:oleObj name="Document" r:id="rId5" imgW="455400" imgH="471240" progId="Word.Document.8">
                  <p:embed/>
                  <p:pic>
                    <p:nvPicPr>
                      <p:cNvPr id="0" name="Object 10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0" y="436564"/>
                        <a:ext cx="11430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2">
            <a:extLst>
              <a:ext uri="{FF2B5EF4-FFF2-40B4-BE49-F238E27FC236}">
                <a16:creationId xmlns:a16="http://schemas.microsoft.com/office/drawing/2014/main" id="{C6DD5E22-E364-4E91-8F53-FDDB6932CEA3}"/>
              </a:ext>
            </a:extLst>
          </p:cNvPr>
          <p:cNvGrpSpPr>
            <a:grpSpLocks/>
          </p:cNvGrpSpPr>
          <p:nvPr/>
        </p:nvGrpSpPr>
        <p:grpSpPr bwMode="auto">
          <a:xfrm>
            <a:off x="2946401" y="2114550"/>
            <a:ext cx="2589213" cy="2895600"/>
            <a:chOff x="4194" y="2112"/>
            <a:chExt cx="894" cy="1392"/>
          </a:xfrm>
        </p:grpSpPr>
        <p:grpSp>
          <p:nvGrpSpPr>
            <p:cNvPr id="10254" name="Group 3">
              <a:extLst>
                <a:ext uri="{FF2B5EF4-FFF2-40B4-BE49-F238E27FC236}">
                  <a16:creationId xmlns:a16="http://schemas.microsoft.com/office/drawing/2014/main" id="{693690D5-EDB7-4C78-9414-19E8C9018C9E}"/>
                </a:ext>
              </a:extLst>
            </p:cNvPr>
            <p:cNvGrpSpPr>
              <a:grpSpLocks/>
            </p:cNvGrpSpPr>
            <p:nvPr/>
          </p:nvGrpSpPr>
          <p:grpSpPr bwMode="auto">
            <a:xfrm>
              <a:off x="4270" y="2459"/>
              <a:ext cx="818" cy="1045"/>
              <a:chOff x="3550" y="3179"/>
              <a:chExt cx="591" cy="892"/>
            </a:xfrm>
          </p:grpSpPr>
          <p:sp>
            <p:nvSpPr>
              <p:cNvPr id="10259" name="Freeform 4">
                <a:extLst>
                  <a:ext uri="{FF2B5EF4-FFF2-40B4-BE49-F238E27FC236}">
                    <a16:creationId xmlns:a16="http://schemas.microsoft.com/office/drawing/2014/main" id="{5D47F24F-90E5-4A47-9954-F9F60BC48459}"/>
                  </a:ext>
                </a:extLst>
              </p:cNvPr>
              <p:cNvSpPr>
                <a:spLocks/>
              </p:cNvSpPr>
              <p:nvPr/>
            </p:nvSpPr>
            <p:spPr bwMode="auto">
              <a:xfrm>
                <a:off x="3772" y="3476"/>
                <a:ext cx="153" cy="314"/>
              </a:xfrm>
              <a:custGeom>
                <a:avLst/>
                <a:gdLst>
                  <a:gd name="T0" fmla="*/ 0 w 459"/>
                  <a:gd name="T1" fmla="*/ 0 h 943"/>
                  <a:gd name="T2" fmla="*/ 0 w 459"/>
                  <a:gd name="T3" fmla="*/ 0 h 943"/>
                  <a:gd name="T4" fmla="*/ 0 w 459"/>
                  <a:gd name="T5" fmla="*/ 0 h 943"/>
                  <a:gd name="T6" fmla="*/ 0 w 459"/>
                  <a:gd name="T7" fmla="*/ 0 h 943"/>
                  <a:gd name="T8" fmla="*/ 1 w 459"/>
                  <a:gd name="T9" fmla="*/ 0 h 943"/>
                  <a:gd name="T10" fmla="*/ 1 w 459"/>
                  <a:gd name="T11" fmla="*/ 0 h 943"/>
                  <a:gd name="T12" fmla="*/ 1 w 459"/>
                  <a:gd name="T13" fmla="*/ 0 h 943"/>
                  <a:gd name="T14" fmla="*/ 1 w 459"/>
                  <a:gd name="T15" fmla="*/ 0 h 943"/>
                  <a:gd name="T16" fmla="*/ 1 w 459"/>
                  <a:gd name="T17" fmla="*/ 1 h 943"/>
                  <a:gd name="T18" fmla="*/ 1 w 459"/>
                  <a:gd name="T19" fmla="*/ 1 h 943"/>
                  <a:gd name="T20" fmla="*/ 0 w 459"/>
                  <a:gd name="T21" fmla="*/ 1 h 943"/>
                  <a:gd name="T22" fmla="*/ 0 w 459"/>
                  <a:gd name="T23" fmla="*/ 1 h 943"/>
                  <a:gd name="T24" fmla="*/ 0 w 459"/>
                  <a:gd name="T25" fmla="*/ 1 h 943"/>
                  <a:gd name="T26" fmla="*/ 0 w 459"/>
                  <a:gd name="T27" fmla="*/ 1 h 943"/>
                  <a:gd name="T28" fmla="*/ 0 w 459"/>
                  <a:gd name="T29" fmla="*/ 1 h 943"/>
                  <a:gd name="T30" fmla="*/ 0 w 459"/>
                  <a:gd name="T31" fmla="*/ 1 h 943"/>
                  <a:gd name="T32" fmla="*/ 0 w 459"/>
                  <a:gd name="T33" fmla="*/ 1 h 943"/>
                  <a:gd name="T34" fmla="*/ 0 w 459"/>
                  <a:gd name="T35" fmla="*/ 1 h 943"/>
                  <a:gd name="T36" fmla="*/ 0 w 459"/>
                  <a:gd name="T37" fmla="*/ 1 h 943"/>
                  <a:gd name="T38" fmla="*/ 0 w 459"/>
                  <a:gd name="T39" fmla="*/ 0 h 943"/>
                  <a:gd name="T40" fmla="*/ 0 w 459"/>
                  <a:gd name="T41" fmla="*/ 0 h 943"/>
                  <a:gd name="T42" fmla="*/ 0 w 459"/>
                  <a:gd name="T43" fmla="*/ 0 h 9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9"/>
                  <a:gd name="T67" fmla="*/ 0 h 943"/>
                  <a:gd name="T68" fmla="*/ 459 w 459"/>
                  <a:gd name="T69" fmla="*/ 943 h 9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9" h="943">
                    <a:moveTo>
                      <a:pt x="108" y="75"/>
                    </a:moveTo>
                    <a:lnTo>
                      <a:pt x="157" y="20"/>
                    </a:lnTo>
                    <a:lnTo>
                      <a:pt x="252" y="0"/>
                    </a:lnTo>
                    <a:lnTo>
                      <a:pt x="333" y="20"/>
                    </a:lnTo>
                    <a:lnTo>
                      <a:pt x="378" y="50"/>
                    </a:lnTo>
                    <a:lnTo>
                      <a:pt x="414" y="113"/>
                    </a:lnTo>
                    <a:lnTo>
                      <a:pt x="446" y="222"/>
                    </a:lnTo>
                    <a:lnTo>
                      <a:pt x="459" y="339"/>
                    </a:lnTo>
                    <a:lnTo>
                      <a:pt x="459" y="553"/>
                    </a:lnTo>
                    <a:lnTo>
                      <a:pt x="414" y="738"/>
                    </a:lnTo>
                    <a:lnTo>
                      <a:pt x="346" y="842"/>
                    </a:lnTo>
                    <a:lnTo>
                      <a:pt x="278" y="901"/>
                    </a:lnTo>
                    <a:lnTo>
                      <a:pt x="202" y="943"/>
                    </a:lnTo>
                    <a:lnTo>
                      <a:pt x="94" y="939"/>
                    </a:lnTo>
                    <a:lnTo>
                      <a:pt x="8" y="877"/>
                    </a:lnTo>
                    <a:lnTo>
                      <a:pt x="0" y="800"/>
                    </a:lnTo>
                    <a:lnTo>
                      <a:pt x="40" y="687"/>
                    </a:lnTo>
                    <a:lnTo>
                      <a:pt x="76" y="562"/>
                    </a:lnTo>
                    <a:lnTo>
                      <a:pt x="89" y="399"/>
                    </a:lnTo>
                    <a:lnTo>
                      <a:pt x="67" y="260"/>
                    </a:lnTo>
                    <a:lnTo>
                      <a:pt x="67" y="159"/>
                    </a:lnTo>
                    <a:lnTo>
                      <a:pt x="108" y="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60" name="Freeform 5">
                <a:extLst>
                  <a:ext uri="{FF2B5EF4-FFF2-40B4-BE49-F238E27FC236}">
                    <a16:creationId xmlns:a16="http://schemas.microsoft.com/office/drawing/2014/main" id="{EEB506A6-9ED1-424D-8476-DBB9C7102BAE}"/>
                  </a:ext>
                </a:extLst>
              </p:cNvPr>
              <p:cNvSpPr>
                <a:spLocks/>
              </p:cNvSpPr>
              <p:nvPr/>
            </p:nvSpPr>
            <p:spPr bwMode="auto">
              <a:xfrm>
                <a:off x="3829" y="3756"/>
                <a:ext cx="176" cy="311"/>
              </a:xfrm>
              <a:custGeom>
                <a:avLst/>
                <a:gdLst>
                  <a:gd name="T0" fmla="*/ 0 w 527"/>
                  <a:gd name="T1" fmla="*/ 0 h 933"/>
                  <a:gd name="T2" fmla="*/ 0 w 527"/>
                  <a:gd name="T3" fmla="*/ 0 h 933"/>
                  <a:gd name="T4" fmla="*/ 0 w 527"/>
                  <a:gd name="T5" fmla="*/ 0 h 933"/>
                  <a:gd name="T6" fmla="*/ 0 w 527"/>
                  <a:gd name="T7" fmla="*/ 0 h 933"/>
                  <a:gd name="T8" fmla="*/ 0 w 527"/>
                  <a:gd name="T9" fmla="*/ 0 h 933"/>
                  <a:gd name="T10" fmla="*/ 0 w 527"/>
                  <a:gd name="T11" fmla="*/ 0 h 933"/>
                  <a:gd name="T12" fmla="*/ 0 w 527"/>
                  <a:gd name="T13" fmla="*/ 0 h 933"/>
                  <a:gd name="T14" fmla="*/ 1 w 527"/>
                  <a:gd name="T15" fmla="*/ 1 h 933"/>
                  <a:gd name="T16" fmla="*/ 1 w 527"/>
                  <a:gd name="T17" fmla="*/ 1 h 933"/>
                  <a:gd name="T18" fmla="*/ 1 w 527"/>
                  <a:gd name="T19" fmla="*/ 1 h 933"/>
                  <a:gd name="T20" fmla="*/ 0 w 527"/>
                  <a:gd name="T21" fmla="*/ 1 h 933"/>
                  <a:gd name="T22" fmla="*/ 0 w 527"/>
                  <a:gd name="T23" fmla="*/ 1 h 933"/>
                  <a:gd name="T24" fmla="*/ 0 w 527"/>
                  <a:gd name="T25" fmla="*/ 1 h 933"/>
                  <a:gd name="T26" fmla="*/ 0 w 527"/>
                  <a:gd name="T27" fmla="*/ 1 h 933"/>
                  <a:gd name="T28" fmla="*/ 0 w 527"/>
                  <a:gd name="T29" fmla="*/ 1 h 933"/>
                  <a:gd name="T30" fmla="*/ 1 w 527"/>
                  <a:gd name="T31" fmla="*/ 1 h 933"/>
                  <a:gd name="T32" fmla="*/ 1 w 527"/>
                  <a:gd name="T33" fmla="*/ 1 h 933"/>
                  <a:gd name="T34" fmla="*/ 1 w 527"/>
                  <a:gd name="T35" fmla="*/ 1 h 933"/>
                  <a:gd name="T36" fmla="*/ 1 w 527"/>
                  <a:gd name="T37" fmla="*/ 1 h 933"/>
                  <a:gd name="T38" fmla="*/ 1 w 527"/>
                  <a:gd name="T39" fmla="*/ 1 h 933"/>
                  <a:gd name="T40" fmla="*/ 0 w 527"/>
                  <a:gd name="T41" fmla="*/ 1 h 933"/>
                  <a:gd name="T42" fmla="*/ 0 w 527"/>
                  <a:gd name="T43" fmla="*/ 1 h 933"/>
                  <a:gd name="T44" fmla="*/ 0 w 527"/>
                  <a:gd name="T45" fmla="*/ 1 h 933"/>
                  <a:gd name="T46" fmla="*/ 0 w 527"/>
                  <a:gd name="T47" fmla="*/ 1 h 933"/>
                  <a:gd name="T48" fmla="*/ 1 w 527"/>
                  <a:gd name="T49" fmla="*/ 1 h 933"/>
                  <a:gd name="T50" fmla="*/ 1 w 527"/>
                  <a:gd name="T51" fmla="*/ 1 h 933"/>
                  <a:gd name="T52" fmla="*/ 1 w 527"/>
                  <a:gd name="T53" fmla="*/ 1 h 933"/>
                  <a:gd name="T54" fmla="*/ 1 w 527"/>
                  <a:gd name="T55" fmla="*/ 1 h 933"/>
                  <a:gd name="T56" fmla="*/ 1 w 527"/>
                  <a:gd name="T57" fmla="*/ 0 h 933"/>
                  <a:gd name="T58" fmla="*/ 0 w 527"/>
                  <a:gd name="T59" fmla="*/ 0 h 933"/>
                  <a:gd name="T60" fmla="*/ 0 w 527"/>
                  <a:gd name="T61" fmla="*/ 0 h 9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7"/>
                  <a:gd name="T94" fmla="*/ 0 h 933"/>
                  <a:gd name="T95" fmla="*/ 527 w 527"/>
                  <a:gd name="T96" fmla="*/ 933 h 9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7" h="933">
                    <a:moveTo>
                      <a:pt x="176" y="39"/>
                    </a:moveTo>
                    <a:lnTo>
                      <a:pt x="113" y="0"/>
                    </a:lnTo>
                    <a:lnTo>
                      <a:pt x="32" y="0"/>
                    </a:lnTo>
                    <a:lnTo>
                      <a:pt x="0" y="51"/>
                    </a:lnTo>
                    <a:lnTo>
                      <a:pt x="13" y="126"/>
                    </a:lnTo>
                    <a:lnTo>
                      <a:pt x="85" y="201"/>
                    </a:lnTo>
                    <a:lnTo>
                      <a:pt x="234" y="269"/>
                    </a:lnTo>
                    <a:lnTo>
                      <a:pt x="406" y="415"/>
                    </a:lnTo>
                    <a:lnTo>
                      <a:pt x="434" y="478"/>
                    </a:lnTo>
                    <a:lnTo>
                      <a:pt x="419" y="507"/>
                    </a:lnTo>
                    <a:lnTo>
                      <a:pt x="289" y="604"/>
                    </a:lnTo>
                    <a:lnTo>
                      <a:pt x="136" y="716"/>
                    </a:lnTo>
                    <a:lnTo>
                      <a:pt x="100" y="767"/>
                    </a:lnTo>
                    <a:lnTo>
                      <a:pt x="100" y="816"/>
                    </a:lnTo>
                    <a:lnTo>
                      <a:pt x="217" y="871"/>
                    </a:lnTo>
                    <a:lnTo>
                      <a:pt x="397" y="933"/>
                    </a:lnTo>
                    <a:lnTo>
                      <a:pt x="460" y="933"/>
                    </a:lnTo>
                    <a:lnTo>
                      <a:pt x="527" y="891"/>
                    </a:lnTo>
                    <a:lnTo>
                      <a:pt x="527" y="858"/>
                    </a:lnTo>
                    <a:lnTo>
                      <a:pt x="478" y="842"/>
                    </a:lnTo>
                    <a:lnTo>
                      <a:pt x="249" y="816"/>
                    </a:lnTo>
                    <a:lnTo>
                      <a:pt x="162" y="796"/>
                    </a:lnTo>
                    <a:lnTo>
                      <a:pt x="153" y="758"/>
                    </a:lnTo>
                    <a:lnTo>
                      <a:pt x="302" y="653"/>
                    </a:lnTo>
                    <a:lnTo>
                      <a:pt x="464" y="553"/>
                    </a:lnTo>
                    <a:lnTo>
                      <a:pt x="500" y="516"/>
                    </a:lnTo>
                    <a:lnTo>
                      <a:pt x="514" y="465"/>
                    </a:lnTo>
                    <a:lnTo>
                      <a:pt x="500" y="394"/>
                    </a:lnTo>
                    <a:lnTo>
                      <a:pt x="451" y="339"/>
                    </a:lnTo>
                    <a:lnTo>
                      <a:pt x="289" y="156"/>
                    </a:lnTo>
                    <a:lnTo>
                      <a:pt x="176"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61" name="Freeform 6">
                <a:extLst>
                  <a:ext uri="{FF2B5EF4-FFF2-40B4-BE49-F238E27FC236}">
                    <a16:creationId xmlns:a16="http://schemas.microsoft.com/office/drawing/2014/main" id="{CA31E937-DB5A-4BB3-B89C-5521B6D66A08}"/>
                  </a:ext>
                </a:extLst>
              </p:cNvPr>
              <p:cNvSpPr>
                <a:spLocks/>
              </p:cNvSpPr>
              <p:nvPr/>
            </p:nvSpPr>
            <p:spPr bwMode="auto">
              <a:xfrm>
                <a:off x="3599" y="3740"/>
                <a:ext cx="219" cy="331"/>
              </a:xfrm>
              <a:custGeom>
                <a:avLst/>
                <a:gdLst>
                  <a:gd name="T0" fmla="*/ 0 w 656"/>
                  <a:gd name="T1" fmla="*/ 0 h 992"/>
                  <a:gd name="T2" fmla="*/ 1 w 656"/>
                  <a:gd name="T3" fmla="*/ 0 h 992"/>
                  <a:gd name="T4" fmla="*/ 1 w 656"/>
                  <a:gd name="T5" fmla="*/ 0 h 992"/>
                  <a:gd name="T6" fmla="*/ 1 w 656"/>
                  <a:gd name="T7" fmla="*/ 0 h 992"/>
                  <a:gd name="T8" fmla="*/ 1 w 656"/>
                  <a:gd name="T9" fmla="*/ 0 h 992"/>
                  <a:gd name="T10" fmla="*/ 1 w 656"/>
                  <a:gd name="T11" fmla="*/ 0 h 992"/>
                  <a:gd name="T12" fmla="*/ 1 w 656"/>
                  <a:gd name="T13" fmla="*/ 0 h 992"/>
                  <a:gd name="T14" fmla="*/ 1 w 656"/>
                  <a:gd name="T15" fmla="*/ 0 h 992"/>
                  <a:gd name="T16" fmla="*/ 1 w 656"/>
                  <a:gd name="T17" fmla="*/ 0 h 992"/>
                  <a:gd name="T18" fmla="*/ 0 w 656"/>
                  <a:gd name="T19" fmla="*/ 0 h 992"/>
                  <a:gd name="T20" fmla="*/ 0 w 656"/>
                  <a:gd name="T21" fmla="*/ 1 h 992"/>
                  <a:gd name="T22" fmla="*/ 0 w 656"/>
                  <a:gd name="T23" fmla="*/ 1 h 992"/>
                  <a:gd name="T24" fmla="*/ 0 w 656"/>
                  <a:gd name="T25" fmla="*/ 1 h 992"/>
                  <a:gd name="T26" fmla="*/ 1 w 656"/>
                  <a:gd name="T27" fmla="*/ 1 h 992"/>
                  <a:gd name="T28" fmla="*/ 1 w 656"/>
                  <a:gd name="T29" fmla="*/ 1 h 992"/>
                  <a:gd name="T30" fmla="*/ 1 w 656"/>
                  <a:gd name="T31" fmla="*/ 1 h 992"/>
                  <a:gd name="T32" fmla="*/ 1 w 656"/>
                  <a:gd name="T33" fmla="*/ 1 h 992"/>
                  <a:gd name="T34" fmla="*/ 1 w 656"/>
                  <a:gd name="T35" fmla="*/ 1 h 992"/>
                  <a:gd name="T36" fmla="*/ 0 w 656"/>
                  <a:gd name="T37" fmla="*/ 1 h 992"/>
                  <a:gd name="T38" fmla="*/ 0 w 656"/>
                  <a:gd name="T39" fmla="*/ 1 h 992"/>
                  <a:gd name="T40" fmla="*/ 0 w 656"/>
                  <a:gd name="T41" fmla="*/ 1 h 992"/>
                  <a:gd name="T42" fmla="*/ 0 w 656"/>
                  <a:gd name="T43" fmla="*/ 1 h 992"/>
                  <a:gd name="T44" fmla="*/ 0 w 656"/>
                  <a:gd name="T45" fmla="*/ 1 h 992"/>
                  <a:gd name="T46" fmla="*/ 0 w 656"/>
                  <a:gd name="T47" fmla="*/ 1 h 992"/>
                  <a:gd name="T48" fmla="*/ 0 w 656"/>
                  <a:gd name="T49" fmla="*/ 1 h 992"/>
                  <a:gd name="T50" fmla="*/ 0 w 656"/>
                  <a:gd name="T51" fmla="*/ 1 h 992"/>
                  <a:gd name="T52" fmla="*/ 1 w 656"/>
                  <a:gd name="T53" fmla="*/ 1 h 992"/>
                  <a:gd name="T54" fmla="*/ 1 w 656"/>
                  <a:gd name="T55" fmla="*/ 1 h 992"/>
                  <a:gd name="T56" fmla="*/ 1 w 656"/>
                  <a:gd name="T57" fmla="*/ 1 h 992"/>
                  <a:gd name="T58" fmla="*/ 1 w 656"/>
                  <a:gd name="T59" fmla="*/ 1 h 992"/>
                  <a:gd name="T60" fmla="*/ 0 w 656"/>
                  <a:gd name="T61" fmla="*/ 1 h 992"/>
                  <a:gd name="T62" fmla="*/ 0 w 656"/>
                  <a:gd name="T63" fmla="*/ 1 h 992"/>
                  <a:gd name="T64" fmla="*/ 0 w 656"/>
                  <a:gd name="T65" fmla="*/ 1 h 992"/>
                  <a:gd name="T66" fmla="*/ 0 w 656"/>
                  <a:gd name="T67" fmla="*/ 1 h 992"/>
                  <a:gd name="T68" fmla="*/ 0 w 656"/>
                  <a:gd name="T69" fmla="*/ 0 h 992"/>
                  <a:gd name="T70" fmla="*/ 0 w 656"/>
                  <a:gd name="T71" fmla="*/ 0 h 992"/>
                  <a:gd name="T72" fmla="*/ 0 w 656"/>
                  <a:gd name="T73" fmla="*/ 0 h 9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6"/>
                  <a:gd name="T112" fmla="*/ 0 h 992"/>
                  <a:gd name="T113" fmla="*/ 656 w 656"/>
                  <a:gd name="T114" fmla="*/ 992 h 9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6" h="992">
                    <a:moveTo>
                      <a:pt x="357" y="134"/>
                    </a:moveTo>
                    <a:lnTo>
                      <a:pt x="461" y="50"/>
                    </a:lnTo>
                    <a:lnTo>
                      <a:pt x="561" y="0"/>
                    </a:lnTo>
                    <a:lnTo>
                      <a:pt x="625" y="8"/>
                    </a:lnTo>
                    <a:lnTo>
                      <a:pt x="656" y="50"/>
                    </a:lnTo>
                    <a:lnTo>
                      <a:pt x="656" y="97"/>
                    </a:lnTo>
                    <a:lnTo>
                      <a:pt x="638" y="146"/>
                    </a:lnTo>
                    <a:lnTo>
                      <a:pt x="570" y="176"/>
                    </a:lnTo>
                    <a:lnTo>
                      <a:pt x="434" y="247"/>
                    </a:lnTo>
                    <a:lnTo>
                      <a:pt x="353" y="335"/>
                    </a:lnTo>
                    <a:lnTo>
                      <a:pt x="298" y="439"/>
                    </a:lnTo>
                    <a:lnTo>
                      <a:pt x="285" y="502"/>
                    </a:lnTo>
                    <a:lnTo>
                      <a:pt x="357" y="578"/>
                    </a:lnTo>
                    <a:lnTo>
                      <a:pt x="434" y="686"/>
                    </a:lnTo>
                    <a:lnTo>
                      <a:pt x="489" y="787"/>
                    </a:lnTo>
                    <a:lnTo>
                      <a:pt x="502" y="849"/>
                    </a:lnTo>
                    <a:lnTo>
                      <a:pt x="502" y="887"/>
                    </a:lnTo>
                    <a:lnTo>
                      <a:pt x="466" y="913"/>
                    </a:lnTo>
                    <a:lnTo>
                      <a:pt x="353" y="917"/>
                    </a:lnTo>
                    <a:lnTo>
                      <a:pt x="181" y="954"/>
                    </a:lnTo>
                    <a:lnTo>
                      <a:pt x="149" y="988"/>
                    </a:lnTo>
                    <a:lnTo>
                      <a:pt x="122" y="992"/>
                    </a:lnTo>
                    <a:lnTo>
                      <a:pt x="0" y="954"/>
                    </a:lnTo>
                    <a:lnTo>
                      <a:pt x="0" y="917"/>
                    </a:lnTo>
                    <a:lnTo>
                      <a:pt x="54" y="887"/>
                    </a:lnTo>
                    <a:lnTo>
                      <a:pt x="270" y="849"/>
                    </a:lnTo>
                    <a:lnTo>
                      <a:pt x="385" y="862"/>
                    </a:lnTo>
                    <a:lnTo>
                      <a:pt x="438" y="862"/>
                    </a:lnTo>
                    <a:lnTo>
                      <a:pt x="453" y="842"/>
                    </a:lnTo>
                    <a:lnTo>
                      <a:pt x="406" y="749"/>
                    </a:lnTo>
                    <a:lnTo>
                      <a:pt x="312" y="628"/>
                    </a:lnTo>
                    <a:lnTo>
                      <a:pt x="244" y="540"/>
                    </a:lnTo>
                    <a:lnTo>
                      <a:pt x="217" y="489"/>
                    </a:lnTo>
                    <a:lnTo>
                      <a:pt x="217" y="414"/>
                    </a:lnTo>
                    <a:lnTo>
                      <a:pt x="262" y="289"/>
                    </a:lnTo>
                    <a:lnTo>
                      <a:pt x="302" y="209"/>
                    </a:lnTo>
                    <a:lnTo>
                      <a:pt x="357"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62" name="Freeform 7">
                <a:extLst>
                  <a:ext uri="{FF2B5EF4-FFF2-40B4-BE49-F238E27FC236}">
                    <a16:creationId xmlns:a16="http://schemas.microsoft.com/office/drawing/2014/main" id="{70206225-0163-462E-BFE8-53310B396094}"/>
                  </a:ext>
                </a:extLst>
              </p:cNvPr>
              <p:cNvSpPr>
                <a:spLocks/>
              </p:cNvSpPr>
              <p:nvPr/>
            </p:nvSpPr>
            <p:spPr bwMode="auto">
              <a:xfrm>
                <a:off x="3550" y="3345"/>
                <a:ext cx="230" cy="307"/>
              </a:xfrm>
              <a:custGeom>
                <a:avLst/>
                <a:gdLst>
                  <a:gd name="T0" fmla="*/ 0 w 690"/>
                  <a:gd name="T1" fmla="*/ 1 h 923"/>
                  <a:gd name="T2" fmla="*/ 0 w 690"/>
                  <a:gd name="T3" fmla="*/ 1 h 923"/>
                  <a:gd name="T4" fmla="*/ 0 w 690"/>
                  <a:gd name="T5" fmla="*/ 1 h 923"/>
                  <a:gd name="T6" fmla="*/ 0 w 690"/>
                  <a:gd name="T7" fmla="*/ 1 h 923"/>
                  <a:gd name="T8" fmla="*/ 1 w 690"/>
                  <a:gd name="T9" fmla="*/ 1 h 923"/>
                  <a:gd name="T10" fmla="*/ 1 w 690"/>
                  <a:gd name="T11" fmla="*/ 1 h 923"/>
                  <a:gd name="T12" fmla="*/ 1 w 690"/>
                  <a:gd name="T13" fmla="*/ 1 h 923"/>
                  <a:gd name="T14" fmla="*/ 1 w 690"/>
                  <a:gd name="T15" fmla="*/ 1 h 923"/>
                  <a:gd name="T16" fmla="*/ 1 w 690"/>
                  <a:gd name="T17" fmla="*/ 1 h 923"/>
                  <a:gd name="T18" fmla="*/ 1 w 690"/>
                  <a:gd name="T19" fmla="*/ 1 h 923"/>
                  <a:gd name="T20" fmla="*/ 1 w 690"/>
                  <a:gd name="T21" fmla="*/ 1 h 923"/>
                  <a:gd name="T22" fmla="*/ 0 w 690"/>
                  <a:gd name="T23" fmla="*/ 1 h 923"/>
                  <a:gd name="T24" fmla="*/ 0 w 690"/>
                  <a:gd name="T25" fmla="*/ 1 h 923"/>
                  <a:gd name="T26" fmla="*/ 0 w 690"/>
                  <a:gd name="T27" fmla="*/ 1 h 923"/>
                  <a:gd name="T28" fmla="*/ 0 w 690"/>
                  <a:gd name="T29" fmla="*/ 1 h 923"/>
                  <a:gd name="T30" fmla="*/ 0 w 690"/>
                  <a:gd name="T31" fmla="*/ 1 h 923"/>
                  <a:gd name="T32" fmla="*/ 0 w 690"/>
                  <a:gd name="T33" fmla="*/ 1 h 923"/>
                  <a:gd name="T34" fmla="*/ 0 w 690"/>
                  <a:gd name="T35" fmla="*/ 1 h 923"/>
                  <a:gd name="T36" fmla="*/ 0 w 690"/>
                  <a:gd name="T37" fmla="*/ 0 h 923"/>
                  <a:gd name="T38" fmla="*/ 0 w 690"/>
                  <a:gd name="T39" fmla="*/ 0 h 923"/>
                  <a:gd name="T40" fmla="*/ 0 w 690"/>
                  <a:gd name="T41" fmla="*/ 0 h 923"/>
                  <a:gd name="T42" fmla="*/ 0 w 690"/>
                  <a:gd name="T43" fmla="*/ 0 h 923"/>
                  <a:gd name="T44" fmla="*/ 0 w 690"/>
                  <a:gd name="T45" fmla="*/ 0 h 923"/>
                  <a:gd name="T46" fmla="*/ 0 w 690"/>
                  <a:gd name="T47" fmla="*/ 0 h 923"/>
                  <a:gd name="T48" fmla="*/ 0 w 690"/>
                  <a:gd name="T49" fmla="*/ 0 h 923"/>
                  <a:gd name="T50" fmla="*/ 0 w 690"/>
                  <a:gd name="T51" fmla="*/ 0 h 923"/>
                  <a:gd name="T52" fmla="*/ 0 w 690"/>
                  <a:gd name="T53" fmla="*/ 0 h 923"/>
                  <a:gd name="T54" fmla="*/ 0 w 690"/>
                  <a:gd name="T55" fmla="*/ 0 h 923"/>
                  <a:gd name="T56" fmla="*/ 0 w 690"/>
                  <a:gd name="T57" fmla="*/ 1 h 923"/>
                  <a:gd name="T58" fmla="*/ 0 w 690"/>
                  <a:gd name="T59" fmla="*/ 1 h 923"/>
                  <a:gd name="T60" fmla="*/ 0 w 690"/>
                  <a:gd name="T61" fmla="*/ 1 h 923"/>
                  <a:gd name="T62" fmla="*/ 0 w 690"/>
                  <a:gd name="T63" fmla="*/ 1 h 923"/>
                  <a:gd name="T64" fmla="*/ 0 w 690"/>
                  <a:gd name="T65" fmla="*/ 1 h 9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0"/>
                  <a:gd name="T100" fmla="*/ 0 h 923"/>
                  <a:gd name="T101" fmla="*/ 690 w 690"/>
                  <a:gd name="T102" fmla="*/ 923 h 9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0" h="923">
                    <a:moveTo>
                      <a:pt x="86" y="895"/>
                    </a:moveTo>
                    <a:lnTo>
                      <a:pt x="135" y="923"/>
                    </a:lnTo>
                    <a:lnTo>
                      <a:pt x="171" y="895"/>
                    </a:lnTo>
                    <a:lnTo>
                      <a:pt x="263" y="780"/>
                    </a:lnTo>
                    <a:lnTo>
                      <a:pt x="425" y="678"/>
                    </a:lnTo>
                    <a:lnTo>
                      <a:pt x="538" y="658"/>
                    </a:lnTo>
                    <a:lnTo>
                      <a:pt x="666" y="645"/>
                    </a:lnTo>
                    <a:lnTo>
                      <a:pt x="690" y="590"/>
                    </a:lnTo>
                    <a:lnTo>
                      <a:pt x="656" y="531"/>
                    </a:lnTo>
                    <a:lnTo>
                      <a:pt x="577" y="515"/>
                    </a:lnTo>
                    <a:lnTo>
                      <a:pt x="463" y="540"/>
                    </a:lnTo>
                    <a:lnTo>
                      <a:pt x="301" y="652"/>
                    </a:lnTo>
                    <a:lnTo>
                      <a:pt x="200" y="754"/>
                    </a:lnTo>
                    <a:lnTo>
                      <a:pt x="139" y="804"/>
                    </a:lnTo>
                    <a:lnTo>
                      <a:pt x="101" y="746"/>
                    </a:lnTo>
                    <a:lnTo>
                      <a:pt x="107" y="603"/>
                    </a:lnTo>
                    <a:lnTo>
                      <a:pt x="151" y="427"/>
                    </a:lnTo>
                    <a:lnTo>
                      <a:pt x="200" y="369"/>
                    </a:lnTo>
                    <a:lnTo>
                      <a:pt x="269" y="317"/>
                    </a:lnTo>
                    <a:lnTo>
                      <a:pt x="312" y="276"/>
                    </a:lnTo>
                    <a:lnTo>
                      <a:pt x="192" y="193"/>
                    </a:lnTo>
                    <a:lnTo>
                      <a:pt x="86" y="92"/>
                    </a:lnTo>
                    <a:lnTo>
                      <a:pt x="64" y="0"/>
                    </a:lnTo>
                    <a:lnTo>
                      <a:pt x="16" y="4"/>
                    </a:lnTo>
                    <a:lnTo>
                      <a:pt x="0" y="125"/>
                    </a:lnTo>
                    <a:lnTo>
                      <a:pt x="90" y="200"/>
                    </a:lnTo>
                    <a:lnTo>
                      <a:pt x="188" y="281"/>
                    </a:lnTo>
                    <a:lnTo>
                      <a:pt x="139" y="364"/>
                    </a:lnTo>
                    <a:lnTo>
                      <a:pt x="90" y="465"/>
                    </a:lnTo>
                    <a:lnTo>
                      <a:pt x="58" y="595"/>
                    </a:lnTo>
                    <a:lnTo>
                      <a:pt x="36" y="728"/>
                    </a:lnTo>
                    <a:lnTo>
                      <a:pt x="58" y="842"/>
                    </a:lnTo>
                    <a:lnTo>
                      <a:pt x="86" y="8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63" name="Freeform 8">
                <a:extLst>
                  <a:ext uri="{FF2B5EF4-FFF2-40B4-BE49-F238E27FC236}">
                    <a16:creationId xmlns:a16="http://schemas.microsoft.com/office/drawing/2014/main" id="{48E572B1-AA8B-456B-80B3-72B359A0A1D7}"/>
                  </a:ext>
                </a:extLst>
              </p:cNvPr>
              <p:cNvSpPr>
                <a:spLocks/>
              </p:cNvSpPr>
              <p:nvPr/>
            </p:nvSpPr>
            <p:spPr bwMode="auto">
              <a:xfrm>
                <a:off x="3924" y="3179"/>
                <a:ext cx="217" cy="334"/>
              </a:xfrm>
              <a:custGeom>
                <a:avLst/>
                <a:gdLst>
                  <a:gd name="T0" fmla="*/ 0 w 651"/>
                  <a:gd name="T1" fmla="*/ 1 h 1001"/>
                  <a:gd name="T2" fmla="*/ 0 w 651"/>
                  <a:gd name="T3" fmla="*/ 1 h 1001"/>
                  <a:gd name="T4" fmla="*/ 0 w 651"/>
                  <a:gd name="T5" fmla="*/ 1 h 1001"/>
                  <a:gd name="T6" fmla="*/ 0 w 651"/>
                  <a:gd name="T7" fmla="*/ 1 h 1001"/>
                  <a:gd name="T8" fmla="*/ 1 w 651"/>
                  <a:gd name="T9" fmla="*/ 1 h 1001"/>
                  <a:gd name="T10" fmla="*/ 1 w 651"/>
                  <a:gd name="T11" fmla="*/ 1 h 1001"/>
                  <a:gd name="T12" fmla="*/ 1 w 651"/>
                  <a:gd name="T13" fmla="*/ 1 h 1001"/>
                  <a:gd name="T14" fmla="*/ 1 w 651"/>
                  <a:gd name="T15" fmla="*/ 1 h 1001"/>
                  <a:gd name="T16" fmla="*/ 1 w 651"/>
                  <a:gd name="T17" fmla="*/ 1 h 1001"/>
                  <a:gd name="T18" fmla="*/ 0 w 651"/>
                  <a:gd name="T19" fmla="*/ 1 h 1001"/>
                  <a:gd name="T20" fmla="*/ 0 w 651"/>
                  <a:gd name="T21" fmla="*/ 1 h 1001"/>
                  <a:gd name="T22" fmla="*/ 0 w 651"/>
                  <a:gd name="T23" fmla="*/ 0 h 1001"/>
                  <a:gd name="T24" fmla="*/ 0 w 651"/>
                  <a:gd name="T25" fmla="*/ 0 h 1001"/>
                  <a:gd name="T26" fmla="*/ 0 w 651"/>
                  <a:gd name="T27" fmla="*/ 0 h 1001"/>
                  <a:gd name="T28" fmla="*/ 0 w 651"/>
                  <a:gd name="T29" fmla="*/ 0 h 1001"/>
                  <a:gd name="T30" fmla="*/ 0 w 651"/>
                  <a:gd name="T31" fmla="*/ 0 h 1001"/>
                  <a:gd name="T32" fmla="*/ 0 w 651"/>
                  <a:gd name="T33" fmla="*/ 0 h 1001"/>
                  <a:gd name="T34" fmla="*/ 0 w 651"/>
                  <a:gd name="T35" fmla="*/ 0 h 1001"/>
                  <a:gd name="T36" fmla="*/ 0 w 651"/>
                  <a:gd name="T37" fmla="*/ 0 h 1001"/>
                  <a:gd name="T38" fmla="*/ 1 w 651"/>
                  <a:gd name="T39" fmla="*/ 0 h 1001"/>
                  <a:gd name="T40" fmla="*/ 1 w 651"/>
                  <a:gd name="T41" fmla="*/ 0 h 1001"/>
                  <a:gd name="T42" fmla="*/ 1 w 651"/>
                  <a:gd name="T43" fmla="*/ 0 h 1001"/>
                  <a:gd name="T44" fmla="*/ 1 w 651"/>
                  <a:gd name="T45" fmla="*/ 0 h 1001"/>
                  <a:gd name="T46" fmla="*/ 0 w 651"/>
                  <a:gd name="T47" fmla="*/ 0 h 1001"/>
                  <a:gd name="T48" fmla="*/ 0 w 651"/>
                  <a:gd name="T49" fmla="*/ 0 h 1001"/>
                  <a:gd name="T50" fmla="*/ 0 w 651"/>
                  <a:gd name="T51" fmla="*/ 0 h 1001"/>
                  <a:gd name="T52" fmla="*/ 0 w 651"/>
                  <a:gd name="T53" fmla="*/ 0 h 1001"/>
                  <a:gd name="T54" fmla="*/ 0 w 651"/>
                  <a:gd name="T55" fmla="*/ 1 h 1001"/>
                  <a:gd name="T56" fmla="*/ 1 w 651"/>
                  <a:gd name="T57" fmla="*/ 1 h 1001"/>
                  <a:gd name="T58" fmla="*/ 1 w 651"/>
                  <a:gd name="T59" fmla="*/ 1 h 1001"/>
                  <a:gd name="T60" fmla="*/ 1 w 651"/>
                  <a:gd name="T61" fmla="*/ 1 h 1001"/>
                  <a:gd name="T62" fmla="*/ 1 w 651"/>
                  <a:gd name="T63" fmla="*/ 1 h 1001"/>
                  <a:gd name="T64" fmla="*/ 1 w 651"/>
                  <a:gd name="T65" fmla="*/ 1 h 1001"/>
                  <a:gd name="T66" fmla="*/ 1 w 651"/>
                  <a:gd name="T67" fmla="*/ 1 h 1001"/>
                  <a:gd name="T68" fmla="*/ 1 w 651"/>
                  <a:gd name="T69" fmla="*/ 1 h 1001"/>
                  <a:gd name="T70" fmla="*/ 0 w 651"/>
                  <a:gd name="T71" fmla="*/ 1 h 1001"/>
                  <a:gd name="T72" fmla="*/ 0 w 651"/>
                  <a:gd name="T73" fmla="*/ 1 h 1001"/>
                  <a:gd name="T74" fmla="*/ 0 w 651"/>
                  <a:gd name="T75" fmla="*/ 1 h 1001"/>
                  <a:gd name="T76" fmla="*/ 0 w 651"/>
                  <a:gd name="T77" fmla="*/ 1 h 1001"/>
                  <a:gd name="T78" fmla="*/ 0 w 651"/>
                  <a:gd name="T79" fmla="*/ 1 h 10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1"/>
                  <a:gd name="T121" fmla="*/ 0 h 1001"/>
                  <a:gd name="T122" fmla="*/ 651 w 651"/>
                  <a:gd name="T123" fmla="*/ 1001 h 10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1" h="1001">
                    <a:moveTo>
                      <a:pt x="0" y="992"/>
                    </a:moveTo>
                    <a:lnTo>
                      <a:pt x="0" y="926"/>
                    </a:lnTo>
                    <a:lnTo>
                      <a:pt x="41" y="875"/>
                    </a:lnTo>
                    <a:lnTo>
                      <a:pt x="217" y="816"/>
                    </a:lnTo>
                    <a:lnTo>
                      <a:pt x="434" y="767"/>
                    </a:lnTo>
                    <a:lnTo>
                      <a:pt x="561" y="736"/>
                    </a:lnTo>
                    <a:lnTo>
                      <a:pt x="574" y="712"/>
                    </a:lnTo>
                    <a:lnTo>
                      <a:pt x="515" y="637"/>
                    </a:lnTo>
                    <a:lnTo>
                      <a:pt x="398" y="527"/>
                    </a:lnTo>
                    <a:lnTo>
                      <a:pt x="276" y="436"/>
                    </a:lnTo>
                    <a:lnTo>
                      <a:pt x="181" y="385"/>
                    </a:lnTo>
                    <a:lnTo>
                      <a:pt x="127" y="335"/>
                    </a:lnTo>
                    <a:lnTo>
                      <a:pt x="122" y="297"/>
                    </a:lnTo>
                    <a:lnTo>
                      <a:pt x="153" y="264"/>
                    </a:lnTo>
                    <a:lnTo>
                      <a:pt x="230" y="247"/>
                    </a:lnTo>
                    <a:lnTo>
                      <a:pt x="325" y="185"/>
                    </a:lnTo>
                    <a:lnTo>
                      <a:pt x="338" y="121"/>
                    </a:lnTo>
                    <a:lnTo>
                      <a:pt x="338" y="33"/>
                    </a:lnTo>
                    <a:lnTo>
                      <a:pt x="330" y="0"/>
                    </a:lnTo>
                    <a:lnTo>
                      <a:pt x="366" y="9"/>
                    </a:lnTo>
                    <a:lnTo>
                      <a:pt x="416" y="84"/>
                    </a:lnTo>
                    <a:lnTo>
                      <a:pt x="434" y="163"/>
                    </a:lnTo>
                    <a:lnTo>
                      <a:pt x="380" y="222"/>
                    </a:lnTo>
                    <a:lnTo>
                      <a:pt x="330" y="238"/>
                    </a:lnTo>
                    <a:lnTo>
                      <a:pt x="236" y="284"/>
                    </a:lnTo>
                    <a:lnTo>
                      <a:pt x="217" y="310"/>
                    </a:lnTo>
                    <a:lnTo>
                      <a:pt x="230" y="335"/>
                    </a:lnTo>
                    <a:lnTo>
                      <a:pt x="317" y="401"/>
                    </a:lnTo>
                    <a:lnTo>
                      <a:pt x="406" y="439"/>
                    </a:lnTo>
                    <a:lnTo>
                      <a:pt x="529" y="536"/>
                    </a:lnTo>
                    <a:lnTo>
                      <a:pt x="610" y="648"/>
                    </a:lnTo>
                    <a:lnTo>
                      <a:pt x="651" y="736"/>
                    </a:lnTo>
                    <a:lnTo>
                      <a:pt x="638" y="767"/>
                    </a:lnTo>
                    <a:lnTo>
                      <a:pt x="610" y="787"/>
                    </a:lnTo>
                    <a:lnTo>
                      <a:pt x="506" y="825"/>
                    </a:lnTo>
                    <a:lnTo>
                      <a:pt x="298" y="888"/>
                    </a:lnTo>
                    <a:lnTo>
                      <a:pt x="168" y="941"/>
                    </a:lnTo>
                    <a:lnTo>
                      <a:pt x="81" y="988"/>
                    </a:lnTo>
                    <a:lnTo>
                      <a:pt x="28" y="1001"/>
                    </a:lnTo>
                    <a:lnTo>
                      <a:pt x="0" y="9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64" name="Freeform 9">
                <a:extLst>
                  <a:ext uri="{FF2B5EF4-FFF2-40B4-BE49-F238E27FC236}">
                    <a16:creationId xmlns:a16="http://schemas.microsoft.com/office/drawing/2014/main" id="{5344045C-E3C0-4CB5-812A-575A7C4638A1}"/>
                  </a:ext>
                </a:extLst>
              </p:cNvPr>
              <p:cNvSpPr>
                <a:spLocks/>
              </p:cNvSpPr>
              <p:nvPr/>
            </p:nvSpPr>
            <p:spPr bwMode="auto">
              <a:xfrm>
                <a:off x="3709" y="3229"/>
                <a:ext cx="171" cy="237"/>
              </a:xfrm>
              <a:custGeom>
                <a:avLst/>
                <a:gdLst>
                  <a:gd name="T0" fmla="*/ 0 w 512"/>
                  <a:gd name="T1" fmla="*/ 1 h 713"/>
                  <a:gd name="T2" fmla="*/ 0 w 512"/>
                  <a:gd name="T3" fmla="*/ 1 h 713"/>
                  <a:gd name="T4" fmla="*/ 0 w 512"/>
                  <a:gd name="T5" fmla="*/ 1 h 713"/>
                  <a:gd name="T6" fmla="*/ 0 w 512"/>
                  <a:gd name="T7" fmla="*/ 1 h 713"/>
                  <a:gd name="T8" fmla="*/ 1 w 512"/>
                  <a:gd name="T9" fmla="*/ 1 h 713"/>
                  <a:gd name="T10" fmla="*/ 1 w 512"/>
                  <a:gd name="T11" fmla="*/ 1 h 713"/>
                  <a:gd name="T12" fmla="*/ 1 w 512"/>
                  <a:gd name="T13" fmla="*/ 1 h 713"/>
                  <a:gd name="T14" fmla="*/ 1 w 512"/>
                  <a:gd name="T15" fmla="*/ 1 h 713"/>
                  <a:gd name="T16" fmla="*/ 1 w 512"/>
                  <a:gd name="T17" fmla="*/ 1 h 713"/>
                  <a:gd name="T18" fmla="*/ 1 w 512"/>
                  <a:gd name="T19" fmla="*/ 0 h 713"/>
                  <a:gd name="T20" fmla="*/ 1 w 512"/>
                  <a:gd name="T21" fmla="*/ 0 h 713"/>
                  <a:gd name="T22" fmla="*/ 1 w 512"/>
                  <a:gd name="T23" fmla="*/ 0 h 713"/>
                  <a:gd name="T24" fmla="*/ 1 w 512"/>
                  <a:gd name="T25" fmla="*/ 0 h 713"/>
                  <a:gd name="T26" fmla="*/ 1 w 512"/>
                  <a:gd name="T27" fmla="*/ 0 h 713"/>
                  <a:gd name="T28" fmla="*/ 1 w 512"/>
                  <a:gd name="T29" fmla="*/ 0 h 713"/>
                  <a:gd name="T30" fmla="*/ 1 w 512"/>
                  <a:gd name="T31" fmla="*/ 0 h 713"/>
                  <a:gd name="T32" fmla="*/ 1 w 512"/>
                  <a:gd name="T33" fmla="*/ 0 h 713"/>
                  <a:gd name="T34" fmla="*/ 1 w 512"/>
                  <a:gd name="T35" fmla="*/ 0 h 713"/>
                  <a:gd name="T36" fmla="*/ 0 w 512"/>
                  <a:gd name="T37" fmla="*/ 0 h 713"/>
                  <a:gd name="T38" fmla="*/ 0 w 512"/>
                  <a:gd name="T39" fmla="*/ 0 h 713"/>
                  <a:gd name="T40" fmla="*/ 0 w 512"/>
                  <a:gd name="T41" fmla="*/ 0 h 713"/>
                  <a:gd name="T42" fmla="*/ 0 w 512"/>
                  <a:gd name="T43" fmla="*/ 0 h 713"/>
                  <a:gd name="T44" fmla="*/ 0 w 512"/>
                  <a:gd name="T45" fmla="*/ 0 h 713"/>
                  <a:gd name="T46" fmla="*/ 0 w 512"/>
                  <a:gd name="T47" fmla="*/ 0 h 713"/>
                  <a:gd name="T48" fmla="*/ 0 w 512"/>
                  <a:gd name="T49" fmla="*/ 0 h 713"/>
                  <a:gd name="T50" fmla="*/ 0 w 512"/>
                  <a:gd name="T51" fmla="*/ 1 h 713"/>
                  <a:gd name="T52" fmla="*/ 0 w 512"/>
                  <a:gd name="T53" fmla="*/ 1 h 713"/>
                  <a:gd name="T54" fmla="*/ 0 w 512"/>
                  <a:gd name="T55" fmla="*/ 1 h 7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2"/>
                  <a:gd name="T85" fmla="*/ 0 h 713"/>
                  <a:gd name="T86" fmla="*/ 512 w 512"/>
                  <a:gd name="T87" fmla="*/ 713 h 7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2" h="713">
                    <a:moveTo>
                      <a:pt x="104" y="579"/>
                    </a:moveTo>
                    <a:lnTo>
                      <a:pt x="163" y="642"/>
                    </a:lnTo>
                    <a:lnTo>
                      <a:pt x="259" y="700"/>
                    </a:lnTo>
                    <a:lnTo>
                      <a:pt x="340" y="713"/>
                    </a:lnTo>
                    <a:lnTo>
                      <a:pt x="402" y="700"/>
                    </a:lnTo>
                    <a:lnTo>
                      <a:pt x="476" y="651"/>
                    </a:lnTo>
                    <a:lnTo>
                      <a:pt x="502" y="550"/>
                    </a:lnTo>
                    <a:lnTo>
                      <a:pt x="512" y="475"/>
                    </a:lnTo>
                    <a:lnTo>
                      <a:pt x="489" y="403"/>
                    </a:lnTo>
                    <a:lnTo>
                      <a:pt x="447" y="314"/>
                    </a:lnTo>
                    <a:lnTo>
                      <a:pt x="408" y="238"/>
                    </a:lnTo>
                    <a:lnTo>
                      <a:pt x="402" y="222"/>
                    </a:lnTo>
                    <a:lnTo>
                      <a:pt x="421" y="134"/>
                    </a:lnTo>
                    <a:lnTo>
                      <a:pt x="476" y="46"/>
                    </a:lnTo>
                    <a:lnTo>
                      <a:pt x="484" y="20"/>
                    </a:lnTo>
                    <a:lnTo>
                      <a:pt x="455" y="0"/>
                    </a:lnTo>
                    <a:lnTo>
                      <a:pt x="421" y="0"/>
                    </a:lnTo>
                    <a:lnTo>
                      <a:pt x="380" y="114"/>
                    </a:lnTo>
                    <a:lnTo>
                      <a:pt x="363" y="189"/>
                    </a:lnTo>
                    <a:lnTo>
                      <a:pt x="312" y="138"/>
                    </a:lnTo>
                    <a:lnTo>
                      <a:pt x="272" y="101"/>
                    </a:lnTo>
                    <a:lnTo>
                      <a:pt x="185" y="70"/>
                    </a:lnTo>
                    <a:lnTo>
                      <a:pt x="123" y="70"/>
                    </a:lnTo>
                    <a:lnTo>
                      <a:pt x="28" y="114"/>
                    </a:lnTo>
                    <a:lnTo>
                      <a:pt x="0" y="235"/>
                    </a:lnTo>
                    <a:lnTo>
                      <a:pt x="23" y="390"/>
                    </a:lnTo>
                    <a:lnTo>
                      <a:pt x="64" y="537"/>
                    </a:lnTo>
                    <a:lnTo>
                      <a:pt x="104" y="5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0255" name="Oval 10">
              <a:extLst>
                <a:ext uri="{FF2B5EF4-FFF2-40B4-BE49-F238E27FC236}">
                  <a16:creationId xmlns:a16="http://schemas.microsoft.com/office/drawing/2014/main" id="{CC6A7E7E-D2B1-40A3-BD5D-8EC25BF654EB}"/>
                </a:ext>
              </a:extLst>
            </p:cNvPr>
            <p:cNvSpPr>
              <a:spLocks noChangeArrowheads="1"/>
            </p:cNvSpPr>
            <p:nvPr/>
          </p:nvSpPr>
          <p:spPr bwMode="auto">
            <a:xfrm>
              <a:off x="4848" y="2304"/>
              <a:ext cx="86" cy="80"/>
            </a:xfrm>
            <a:prstGeom prst="ellipse">
              <a:avLst/>
            </a:pr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56" name="Oval 11">
              <a:extLst>
                <a:ext uri="{FF2B5EF4-FFF2-40B4-BE49-F238E27FC236}">
                  <a16:creationId xmlns:a16="http://schemas.microsoft.com/office/drawing/2014/main" id="{75BF063E-29A9-4754-8A63-39D811B44651}"/>
                </a:ext>
              </a:extLst>
            </p:cNvPr>
            <p:cNvSpPr>
              <a:spLocks noChangeArrowheads="1"/>
            </p:cNvSpPr>
            <p:nvPr/>
          </p:nvSpPr>
          <p:spPr bwMode="auto">
            <a:xfrm>
              <a:off x="4368" y="2160"/>
              <a:ext cx="87" cy="80"/>
            </a:xfrm>
            <a:prstGeom prst="ellipse">
              <a:avLst/>
            </a:pr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57" name="Oval 12">
              <a:extLst>
                <a:ext uri="{FF2B5EF4-FFF2-40B4-BE49-F238E27FC236}">
                  <a16:creationId xmlns:a16="http://schemas.microsoft.com/office/drawing/2014/main" id="{C4ADA946-F2BA-4912-A089-822E0E64E24A}"/>
                </a:ext>
              </a:extLst>
            </p:cNvPr>
            <p:cNvSpPr>
              <a:spLocks noChangeArrowheads="1"/>
            </p:cNvSpPr>
            <p:nvPr/>
          </p:nvSpPr>
          <p:spPr bwMode="auto">
            <a:xfrm>
              <a:off x="4224" y="2256"/>
              <a:ext cx="87" cy="81"/>
            </a:xfrm>
            <a:prstGeom prst="ellipse">
              <a:avLst/>
            </a:pr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58" name="Oval 13">
              <a:extLst>
                <a:ext uri="{FF2B5EF4-FFF2-40B4-BE49-F238E27FC236}">
                  <a16:creationId xmlns:a16="http://schemas.microsoft.com/office/drawing/2014/main" id="{E5D68DCB-71A2-4AB7-AC58-14B097BAC6FF}"/>
                </a:ext>
              </a:extLst>
            </p:cNvPr>
            <p:cNvSpPr>
              <a:spLocks noChangeArrowheads="1"/>
            </p:cNvSpPr>
            <p:nvPr/>
          </p:nvSpPr>
          <p:spPr bwMode="auto">
            <a:xfrm>
              <a:off x="4194" y="2521"/>
              <a:ext cx="87" cy="80"/>
            </a:xfrm>
            <a:prstGeom prst="ellipse">
              <a:avLst/>
            </a:pr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0242" name="Object 14">
              <a:extLst>
                <a:ext uri="{FF2B5EF4-FFF2-40B4-BE49-F238E27FC236}">
                  <a16:creationId xmlns:a16="http://schemas.microsoft.com/office/drawing/2014/main" id="{45C30257-C843-444C-9C1F-CB9BFC705D47}"/>
                </a:ext>
              </a:extLst>
            </p:cNvPr>
            <p:cNvGraphicFramePr>
              <a:graphicFrameLocks noChangeAspect="1"/>
            </p:cNvGraphicFramePr>
            <p:nvPr/>
          </p:nvGraphicFramePr>
          <p:xfrm>
            <a:off x="4560" y="2112"/>
            <a:ext cx="192" cy="192"/>
          </p:xfrm>
          <a:graphic>
            <a:graphicData uri="http://schemas.openxmlformats.org/presentationml/2006/ole">
              <mc:AlternateContent xmlns:mc="http://schemas.openxmlformats.org/markup-compatibility/2006">
                <mc:Choice xmlns:v="urn:schemas-microsoft-com:vml" Requires="v">
                  <p:oleObj spid="_x0000_s10265" name="Clip" r:id="rId5" imgW="1663920" imgH="1666440" progId="MS_ClipArt_Gallery.2">
                    <p:embed/>
                  </p:oleObj>
                </mc:Choice>
                <mc:Fallback>
                  <p:oleObj name="Clip" r:id="rId5" imgW="1663920" imgH="1666440" progId="MS_ClipArt_Gallery.2">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2112"/>
                          <a:ext cx="19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5295" name="Text Box 15">
            <a:extLst>
              <a:ext uri="{FF2B5EF4-FFF2-40B4-BE49-F238E27FC236}">
                <a16:creationId xmlns:a16="http://schemas.microsoft.com/office/drawing/2014/main" id="{1E2B52BB-8551-4AE2-8324-3975FB274CD9}"/>
              </a:ext>
            </a:extLst>
          </p:cNvPr>
          <p:cNvSpPr txBox="1">
            <a:spLocks noChangeArrowheads="1"/>
          </p:cNvSpPr>
          <p:nvPr/>
        </p:nvSpPr>
        <p:spPr bwMode="auto">
          <a:xfrm>
            <a:off x="1524000" y="1066800"/>
            <a:ext cx="8737600" cy="584200"/>
          </a:xfrm>
          <a:prstGeom prst="rect">
            <a:avLst/>
          </a:prstGeom>
          <a:noFill/>
          <a:ln w="9525">
            <a:noFill/>
            <a:miter lim="800000"/>
            <a:headEnd/>
            <a:tailEnd/>
          </a:ln>
          <a:effectLst/>
        </p:spPr>
        <p:txBody>
          <a:bodyPr>
            <a:spAutoFit/>
          </a:bodyPr>
          <a:lstStyle/>
          <a:p>
            <a:pPr eaLnBrk="0" hangingPunct="0">
              <a:defRPr/>
            </a:pPr>
            <a:r>
              <a:rPr lang="en-US" sz="3200" dirty="0">
                <a:solidFill>
                  <a:srgbClr val="FF3300"/>
                </a:solidFill>
                <a:effectLst>
                  <a:outerShdw blurRad="38100" dist="38100" dir="2700000" algn="tl">
                    <a:srgbClr val="C0C0C0"/>
                  </a:outerShdw>
                </a:effectLst>
                <a:latin typeface="Calibri" pitchFamily="34" charset="0"/>
              </a:rPr>
              <a:t>Non-Believers per Believer</a:t>
            </a:r>
          </a:p>
        </p:txBody>
      </p:sp>
      <p:sp>
        <p:nvSpPr>
          <p:cNvPr id="10245" name="Text Box 16">
            <a:extLst>
              <a:ext uri="{FF2B5EF4-FFF2-40B4-BE49-F238E27FC236}">
                <a16:creationId xmlns:a16="http://schemas.microsoft.com/office/drawing/2014/main" id="{451A3ED8-6427-4A9F-A426-6DF7B42D4EF1}"/>
              </a:ext>
            </a:extLst>
          </p:cNvPr>
          <p:cNvSpPr txBox="1">
            <a:spLocks noChangeArrowheads="1"/>
          </p:cNvSpPr>
          <p:nvPr/>
        </p:nvSpPr>
        <p:spPr bwMode="auto">
          <a:xfrm>
            <a:off x="5943600" y="2057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latin typeface="Calibri" panose="020F0502020204030204" pitchFamily="34" charset="0"/>
              </a:rPr>
              <a:t>AD  100 - 360 to 1</a:t>
            </a:r>
          </a:p>
        </p:txBody>
      </p:sp>
      <p:sp>
        <p:nvSpPr>
          <p:cNvPr id="10246" name="Text Box 17">
            <a:extLst>
              <a:ext uri="{FF2B5EF4-FFF2-40B4-BE49-F238E27FC236}">
                <a16:creationId xmlns:a16="http://schemas.microsoft.com/office/drawing/2014/main" id="{A7249A46-70EC-4F4E-A2B5-2FB6BAA9F7AC}"/>
              </a:ext>
            </a:extLst>
          </p:cNvPr>
          <p:cNvSpPr txBox="1">
            <a:spLocks noChangeArrowheads="1"/>
          </p:cNvSpPr>
          <p:nvPr/>
        </p:nvSpPr>
        <p:spPr bwMode="auto">
          <a:xfrm>
            <a:off x="5867400" y="2667000"/>
            <a:ext cx="398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latin typeface="Calibri" panose="020F0502020204030204" pitchFamily="34" charset="0"/>
              </a:rPr>
              <a:t>AD 1000 - 270 to 1</a:t>
            </a:r>
          </a:p>
        </p:txBody>
      </p:sp>
      <p:sp>
        <p:nvSpPr>
          <p:cNvPr id="10247" name="Text Box 18">
            <a:extLst>
              <a:ext uri="{FF2B5EF4-FFF2-40B4-BE49-F238E27FC236}">
                <a16:creationId xmlns:a16="http://schemas.microsoft.com/office/drawing/2014/main" id="{646CB0D6-5B92-4F0E-9530-E94D74F6891E}"/>
              </a:ext>
            </a:extLst>
          </p:cNvPr>
          <p:cNvSpPr txBox="1">
            <a:spLocks noChangeArrowheads="1"/>
          </p:cNvSpPr>
          <p:nvPr/>
        </p:nvSpPr>
        <p:spPr bwMode="auto">
          <a:xfrm>
            <a:off x="63246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Calibri" panose="020F0502020204030204" pitchFamily="34" charset="0"/>
              </a:rPr>
              <a:t>    AD 1500  -  85 to 1</a:t>
            </a:r>
          </a:p>
        </p:txBody>
      </p:sp>
      <p:sp>
        <p:nvSpPr>
          <p:cNvPr id="10248" name="Text Box 19">
            <a:extLst>
              <a:ext uri="{FF2B5EF4-FFF2-40B4-BE49-F238E27FC236}">
                <a16:creationId xmlns:a16="http://schemas.microsoft.com/office/drawing/2014/main" id="{C429923A-67B6-492D-B078-94332D431CFF}"/>
              </a:ext>
            </a:extLst>
          </p:cNvPr>
          <p:cNvSpPr txBox="1">
            <a:spLocks noChangeArrowheads="1"/>
          </p:cNvSpPr>
          <p:nvPr/>
        </p:nvSpPr>
        <p:spPr bwMode="auto">
          <a:xfrm>
            <a:off x="6324600" y="3810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Calibri" panose="020F0502020204030204" pitchFamily="34" charset="0"/>
              </a:rPr>
              <a:t>    AD 1900  -  40 to 1</a:t>
            </a:r>
          </a:p>
        </p:txBody>
      </p:sp>
      <p:sp>
        <p:nvSpPr>
          <p:cNvPr id="10249" name="Text Box 20">
            <a:extLst>
              <a:ext uri="{FF2B5EF4-FFF2-40B4-BE49-F238E27FC236}">
                <a16:creationId xmlns:a16="http://schemas.microsoft.com/office/drawing/2014/main" id="{AAB22723-213E-47F4-BE4F-888B2639F793}"/>
              </a:ext>
            </a:extLst>
          </p:cNvPr>
          <p:cNvSpPr txBox="1">
            <a:spLocks noChangeArrowheads="1"/>
          </p:cNvSpPr>
          <p:nvPr/>
        </p:nvSpPr>
        <p:spPr bwMode="auto">
          <a:xfrm>
            <a:off x="6324600" y="44196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chemeClr val="bg2"/>
                </a:solidFill>
                <a:latin typeface="Calibri" panose="020F0502020204030204" pitchFamily="34" charset="0"/>
                <a:cs typeface="Times New Roman" panose="02020603050405020304" pitchFamily="18" charset="0"/>
              </a:rPr>
              <a:t>    </a:t>
            </a:r>
            <a:r>
              <a:rPr lang="en-US" altLang="en-US" b="1">
                <a:latin typeface="Calibri" panose="020F0502020204030204" pitchFamily="34" charset="0"/>
                <a:cs typeface="Times New Roman" panose="02020603050405020304" pitchFamily="18" charset="0"/>
              </a:rPr>
              <a:t>AD 1950   -  30 to 1</a:t>
            </a:r>
          </a:p>
        </p:txBody>
      </p:sp>
      <p:sp>
        <p:nvSpPr>
          <p:cNvPr id="10250" name="Text Box 21">
            <a:extLst>
              <a:ext uri="{FF2B5EF4-FFF2-40B4-BE49-F238E27FC236}">
                <a16:creationId xmlns:a16="http://schemas.microsoft.com/office/drawing/2014/main" id="{4B87D313-204E-4E69-9606-73DBC26DCDCE}"/>
              </a:ext>
            </a:extLst>
          </p:cNvPr>
          <p:cNvSpPr txBox="1">
            <a:spLocks noChangeArrowheads="1"/>
          </p:cNvSpPr>
          <p:nvPr/>
        </p:nvSpPr>
        <p:spPr bwMode="auto">
          <a:xfrm>
            <a:off x="6324600" y="5029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Calibri" panose="020F0502020204030204" pitchFamily="34" charset="0"/>
              </a:rPr>
              <a:t>    AD 1980   -  15 to 1</a:t>
            </a:r>
          </a:p>
        </p:txBody>
      </p:sp>
      <p:sp>
        <p:nvSpPr>
          <p:cNvPr id="10251" name="Text Box 22">
            <a:extLst>
              <a:ext uri="{FF2B5EF4-FFF2-40B4-BE49-F238E27FC236}">
                <a16:creationId xmlns:a16="http://schemas.microsoft.com/office/drawing/2014/main" id="{1ED26EB6-7793-4BF9-B0BC-4290BEE87C26}"/>
              </a:ext>
            </a:extLst>
          </p:cNvPr>
          <p:cNvSpPr txBox="1">
            <a:spLocks noChangeArrowheads="1"/>
          </p:cNvSpPr>
          <p:nvPr/>
        </p:nvSpPr>
        <p:spPr bwMode="auto">
          <a:xfrm>
            <a:off x="6096000" y="5562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Calibri" panose="020F0502020204030204" pitchFamily="34" charset="0"/>
              </a:rPr>
              <a:t>      AD 1999    -   7 to 1</a:t>
            </a:r>
          </a:p>
        </p:txBody>
      </p:sp>
      <p:sp>
        <p:nvSpPr>
          <p:cNvPr id="10252" name="Text Box 23">
            <a:extLst>
              <a:ext uri="{FF2B5EF4-FFF2-40B4-BE49-F238E27FC236}">
                <a16:creationId xmlns:a16="http://schemas.microsoft.com/office/drawing/2014/main" id="{BCCB78FE-58AB-47BB-851A-B2ECFF0D6B21}"/>
              </a:ext>
            </a:extLst>
          </p:cNvPr>
          <p:cNvSpPr txBox="1">
            <a:spLocks noChangeArrowheads="1"/>
          </p:cNvSpPr>
          <p:nvPr/>
        </p:nvSpPr>
        <p:spPr bwMode="auto">
          <a:xfrm>
            <a:off x="5384800" y="6172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u="sng">
                <a:solidFill>
                  <a:schemeClr val="accent1"/>
                </a:solidFill>
              </a:rPr>
              <a:t>(Source: U.S.C.W.M.)</a:t>
            </a:r>
            <a:endParaRPr lang="en-US" altLang="en-US" u="sng"/>
          </a:p>
        </p:txBody>
      </p:sp>
      <p:sp>
        <p:nvSpPr>
          <p:cNvPr id="10253" name="Rectangle 23">
            <a:extLst>
              <a:ext uri="{FF2B5EF4-FFF2-40B4-BE49-F238E27FC236}">
                <a16:creationId xmlns:a16="http://schemas.microsoft.com/office/drawing/2014/main" id="{9D4509DA-7615-402C-867A-D191B6D5D42A}"/>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Tree>
    <p:custDataLst>
      <p:tags r:id="rId2"/>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1419CD6B-B610-4FC1-BD48-164C69E8AE1D}"/>
              </a:ext>
            </a:extLst>
          </p:cNvPr>
          <p:cNvSpPr txBox="1">
            <a:spLocks noChangeArrowheads="1"/>
          </p:cNvSpPr>
          <p:nvPr/>
        </p:nvSpPr>
        <p:spPr bwMode="auto">
          <a:xfrm>
            <a:off x="3302000" y="1157289"/>
            <a:ext cx="508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000" b="1"/>
              <a:t>Daily Bread</a:t>
            </a:r>
            <a:endParaRPr lang="en-US" altLang="en-US" sz="3000"/>
          </a:p>
        </p:txBody>
      </p:sp>
      <p:sp>
        <p:nvSpPr>
          <p:cNvPr id="32771" name="Text Box 3">
            <a:extLst>
              <a:ext uri="{FF2B5EF4-FFF2-40B4-BE49-F238E27FC236}">
                <a16:creationId xmlns:a16="http://schemas.microsoft.com/office/drawing/2014/main" id="{9D4A3ABC-7ED4-4C04-86E8-2FF99CFC7890}"/>
              </a:ext>
            </a:extLst>
          </p:cNvPr>
          <p:cNvSpPr txBox="1">
            <a:spLocks noChangeArrowheads="1"/>
          </p:cNvSpPr>
          <p:nvPr/>
        </p:nvSpPr>
        <p:spPr bwMode="auto">
          <a:xfrm>
            <a:off x="1524000" y="2057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0000"/>
                </a:solidFill>
                <a:latin typeface="Calibri" panose="020F0502020204030204" pitchFamily="34" charset="0"/>
              </a:rPr>
              <a:t>BILLIONS ARE WITHOUT PHYSICAL OR SPIRITUAL FOOD.</a:t>
            </a:r>
            <a:endParaRPr lang="en-US" altLang="en-US" u="sng">
              <a:solidFill>
                <a:srgbClr val="FF0000"/>
              </a:solidFill>
              <a:latin typeface="Calibri" panose="020F0502020204030204" pitchFamily="34" charset="0"/>
            </a:endParaRPr>
          </a:p>
        </p:txBody>
      </p:sp>
      <p:sp>
        <p:nvSpPr>
          <p:cNvPr id="32772" name="Text Box 19">
            <a:extLst>
              <a:ext uri="{FF2B5EF4-FFF2-40B4-BE49-F238E27FC236}">
                <a16:creationId xmlns:a16="http://schemas.microsoft.com/office/drawing/2014/main" id="{67C18841-B511-46EE-AF68-792971A4B6F4}"/>
              </a:ext>
            </a:extLst>
          </p:cNvPr>
          <p:cNvSpPr txBox="1">
            <a:spLocks noChangeArrowheads="1"/>
          </p:cNvSpPr>
          <p:nvPr/>
        </p:nvSpPr>
        <p:spPr bwMode="auto">
          <a:xfrm>
            <a:off x="2387600" y="25908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latin typeface="Calibri" panose="020F0502020204030204" pitchFamily="34" charset="0"/>
              </a:rPr>
              <a:t>About</a:t>
            </a:r>
            <a:r>
              <a:rPr lang="en-US" altLang="en-US" b="1">
                <a:solidFill>
                  <a:schemeClr val="bg2"/>
                </a:solidFill>
                <a:latin typeface="Calibri" panose="020F0502020204030204" pitchFamily="34" charset="0"/>
              </a:rPr>
              <a:t> </a:t>
            </a:r>
            <a:r>
              <a:rPr lang="en-US" altLang="en-US" b="1" u="sng">
                <a:solidFill>
                  <a:srgbClr val="FF0000"/>
                </a:solidFill>
                <a:latin typeface="Calibri" panose="020F0502020204030204" pitchFamily="34" charset="0"/>
              </a:rPr>
              <a:t>1.8</a:t>
            </a:r>
            <a:r>
              <a:rPr lang="en-US" altLang="en-US" b="1">
                <a:solidFill>
                  <a:srgbClr val="FF0000"/>
                </a:solidFill>
                <a:latin typeface="Calibri" panose="020F0502020204030204" pitchFamily="34" charset="0"/>
              </a:rPr>
              <a:t> </a:t>
            </a:r>
            <a:r>
              <a:rPr lang="en-US" altLang="en-US" b="1">
                <a:latin typeface="Calibri" panose="020F0502020204030204" pitchFamily="34" charset="0"/>
              </a:rPr>
              <a:t>Billion people are undernourished physically.</a:t>
            </a:r>
          </a:p>
        </p:txBody>
      </p:sp>
      <p:sp>
        <p:nvSpPr>
          <p:cNvPr id="32773" name="Text Box 20">
            <a:extLst>
              <a:ext uri="{FF2B5EF4-FFF2-40B4-BE49-F238E27FC236}">
                <a16:creationId xmlns:a16="http://schemas.microsoft.com/office/drawing/2014/main" id="{C5D231A4-94B7-414D-9262-F00D94CC1AE1}"/>
              </a:ext>
            </a:extLst>
          </p:cNvPr>
          <p:cNvSpPr txBox="1">
            <a:spLocks noChangeArrowheads="1"/>
          </p:cNvSpPr>
          <p:nvPr/>
        </p:nvSpPr>
        <p:spPr bwMode="auto">
          <a:xfrm>
            <a:off x="2235200" y="3505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Calibri" panose="020F0502020204030204" pitchFamily="34" charset="0"/>
              </a:rPr>
              <a:t>Of 6,528 Language Groups:</a:t>
            </a:r>
          </a:p>
        </p:txBody>
      </p:sp>
      <p:sp>
        <p:nvSpPr>
          <p:cNvPr id="32774" name="Text Box 21">
            <a:extLst>
              <a:ext uri="{FF2B5EF4-FFF2-40B4-BE49-F238E27FC236}">
                <a16:creationId xmlns:a16="http://schemas.microsoft.com/office/drawing/2014/main" id="{5BDE2523-FEC5-48E4-9666-42B5F7FD8C03}"/>
              </a:ext>
            </a:extLst>
          </p:cNvPr>
          <p:cNvSpPr txBox="1">
            <a:spLocks noChangeArrowheads="1"/>
          </p:cNvSpPr>
          <p:nvPr/>
        </p:nvSpPr>
        <p:spPr bwMode="auto">
          <a:xfrm>
            <a:off x="3429000" y="40386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a:latin typeface="Calibri" panose="020F0502020204030204" pitchFamily="34" charset="0"/>
              </a:rPr>
              <a:t>Less than </a:t>
            </a:r>
            <a:r>
              <a:rPr lang="en-US" altLang="en-US" sz="2200" b="1" u="sng">
                <a:solidFill>
                  <a:srgbClr val="FF0000"/>
                </a:solidFill>
                <a:latin typeface="Calibri" panose="020F0502020204030204" pitchFamily="34" charset="0"/>
              </a:rPr>
              <a:t>1/3</a:t>
            </a:r>
            <a:r>
              <a:rPr lang="en-US" altLang="en-US" sz="2200" b="1">
                <a:latin typeface="Calibri" panose="020F0502020204030204" pitchFamily="34" charset="0"/>
              </a:rPr>
              <a:t> have a completed Bible.</a:t>
            </a:r>
            <a:endParaRPr lang="en-US" altLang="en-US" u="sng">
              <a:latin typeface="Calibri" panose="020F0502020204030204" pitchFamily="34" charset="0"/>
            </a:endParaRPr>
          </a:p>
        </p:txBody>
      </p:sp>
      <p:sp>
        <p:nvSpPr>
          <p:cNvPr id="32775" name="Text Box 22">
            <a:extLst>
              <a:ext uri="{FF2B5EF4-FFF2-40B4-BE49-F238E27FC236}">
                <a16:creationId xmlns:a16="http://schemas.microsoft.com/office/drawing/2014/main" id="{BD0EB4B6-86E3-4D90-9691-978BD77482DC}"/>
              </a:ext>
            </a:extLst>
          </p:cNvPr>
          <p:cNvSpPr txBox="1">
            <a:spLocks noChangeArrowheads="1"/>
          </p:cNvSpPr>
          <p:nvPr/>
        </p:nvSpPr>
        <p:spPr bwMode="auto">
          <a:xfrm>
            <a:off x="3429000" y="5105401"/>
            <a:ext cx="2895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u="sng">
                <a:solidFill>
                  <a:srgbClr val="FF0000"/>
                </a:solidFill>
                <a:latin typeface="Calibri" panose="020F0502020204030204" pitchFamily="34" charset="0"/>
              </a:rPr>
              <a:t>70%</a:t>
            </a:r>
            <a:r>
              <a:rPr lang="en-US" altLang="en-US" sz="2200" b="1">
                <a:solidFill>
                  <a:srgbClr val="FF0000"/>
                </a:solidFill>
                <a:latin typeface="Calibri" panose="020F0502020204030204" pitchFamily="34" charset="0"/>
              </a:rPr>
              <a:t> </a:t>
            </a:r>
            <a:r>
              <a:rPr lang="en-US" altLang="en-US" sz="2200" b="1">
                <a:latin typeface="Calibri" panose="020F0502020204030204" pitchFamily="34" charset="0"/>
              </a:rPr>
              <a:t>of the world’s languages have not yet been served the Bread of Life!</a:t>
            </a:r>
            <a:endParaRPr lang="en-US" altLang="en-US" b="1" u="sng">
              <a:latin typeface="Calibri" panose="020F0502020204030204" pitchFamily="34" charset="0"/>
            </a:endParaRPr>
          </a:p>
        </p:txBody>
      </p:sp>
      <p:sp>
        <p:nvSpPr>
          <p:cNvPr id="32776" name="Freeform 25">
            <a:extLst>
              <a:ext uri="{FF2B5EF4-FFF2-40B4-BE49-F238E27FC236}">
                <a16:creationId xmlns:a16="http://schemas.microsoft.com/office/drawing/2014/main" id="{0E51250E-8363-4DA2-A677-20ABE7D23459}"/>
              </a:ext>
            </a:extLst>
          </p:cNvPr>
          <p:cNvSpPr>
            <a:spLocks/>
          </p:cNvSpPr>
          <p:nvPr/>
        </p:nvSpPr>
        <p:spPr bwMode="auto">
          <a:xfrm>
            <a:off x="10145714" y="4595814"/>
            <a:ext cx="7937" cy="471487"/>
          </a:xfrm>
          <a:custGeom>
            <a:avLst/>
            <a:gdLst>
              <a:gd name="T0" fmla="*/ 2147483647 w 5"/>
              <a:gd name="T1" fmla="*/ 0 h 297"/>
              <a:gd name="T2" fmla="*/ 2147483647 w 5"/>
              <a:gd name="T3" fmla="*/ 2147483647 h 297"/>
              <a:gd name="T4" fmla="*/ 2147483647 w 5"/>
              <a:gd name="T5" fmla="*/ 2147483647 h 297"/>
              <a:gd name="T6" fmla="*/ 0 w 5"/>
              <a:gd name="T7" fmla="*/ 2147483647 h 297"/>
              <a:gd name="T8" fmla="*/ 0 w 5"/>
              <a:gd name="T9" fmla="*/ 2147483647 h 297"/>
              <a:gd name="T10" fmla="*/ 2147483647 w 5"/>
              <a:gd name="T11" fmla="*/ 2147483647 h 297"/>
              <a:gd name="T12" fmla="*/ 2147483647 w 5"/>
              <a:gd name="T13" fmla="*/ 2147483647 h 297"/>
              <a:gd name="T14" fmla="*/ 2147483647 w 5"/>
              <a:gd name="T15" fmla="*/ 2147483647 h 297"/>
              <a:gd name="T16" fmla="*/ 2147483647 w 5"/>
              <a:gd name="T17" fmla="*/ 0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97"/>
              <a:gd name="T29" fmla="*/ 5 w 5"/>
              <a:gd name="T30" fmla="*/ 297 h 2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97">
                <a:moveTo>
                  <a:pt x="5" y="0"/>
                </a:moveTo>
                <a:lnTo>
                  <a:pt x="5" y="9"/>
                </a:lnTo>
                <a:lnTo>
                  <a:pt x="5" y="19"/>
                </a:lnTo>
                <a:lnTo>
                  <a:pt x="0" y="33"/>
                </a:lnTo>
                <a:lnTo>
                  <a:pt x="0" y="297"/>
                </a:lnTo>
                <a:lnTo>
                  <a:pt x="5" y="282"/>
                </a:lnTo>
                <a:lnTo>
                  <a:pt x="5" y="273"/>
                </a:lnTo>
                <a:lnTo>
                  <a:pt x="5" y="263"/>
                </a:lnTo>
                <a:lnTo>
                  <a:pt x="5" y="0"/>
                </a:lnTo>
                <a:close/>
              </a:path>
            </a:pathLst>
          </a:custGeom>
          <a:solidFill>
            <a:srgbClr val="008000"/>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2777" name="Group 26">
            <a:extLst>
              <a:ext uri="{FF2B5EF4-FFF2-40B4-BE49-F238E27FC236}">
                <a16:creationId xmlns:a16="http://schemas.microsoft.com/office/drawing/2014/main" id="{7D1E45D4-194B-4B74-B32C-7753E3981ABF}"/>
              </a:ext>
            </a:extLst>
          </p:cNvPr>
          <p:cNvGrpSpPr>
            <a:grpSpLocks/>
          </p:cNvGrpSpPr>
          <p:nvPr/>
        </p:nvGrpSpPr>
        <p:grpSpPr bwMode="auto">
          <a:xfrm>
            <a:off x="6567488" y="3973514"/>
            <a:ext cx="3567112" cy="2441575"/>
            <a:chOff x="777" y="1779"/>
            <a:chExt cx="2247" cy="1538"/>
          </a:xfrm>
        </p:grpSpPr>
        <p:grpSp>
          <p:nvGrpSpPr>
            <p:cNvPr id="32794" name="Group 27">
              <a:extLst>
                <a:ext uri="{FF2B5EF4-FFF2-40B4-BE49-F238E27FC236}">
                  <a16:creationId xmlns:a16="http://schemas.microsoft.com/office/drawing/2014/main" id="{4C778169-A167-4291-B48F-129DDD44BBAE}"/>
                </a:ext>
              </a:extLst>
            </p:cNvPr>
            <p:cNvGrpSpPr>
              <a:grpSpLocks/>
            </p:cNvGrpSpPr>
            <p:nvPr/>
          </p:nvGrpSpPr>
          <p:grpSpPr bwMode="auto">
            <a:xfrm>
              <a:off x="777" y="1779"/>
              <a:ext cx="2247" cy="1538"/>
              <a:chOff x="1120" y="1492"/>
              <a:chExt cx="2247" cy="1538"/>
            </a:xfrm>
          </p:grpSpPr>
          <p:sp>
            <p:nvSpPr>
              <p:cNvPr id="32796" name="Freeform 28">
                <a:extLst>
                  <a:ext uri="{FF2B5EF4-FFF2-40B4-BE49-F238E27FC236}">
                    <a16:creationId xmlns:a16="http://schemas.microsoft.com/office/drawing/2014/main" id="{7F4C2A80-B68F-4D12-A9DC-EF441DF46FAA}"/>
                  </a:ext>
                </a:extLst>
              </p:cNvPr>
              <p:cNvSpPr>
                <a:spLocks/>
              </p:cNvSpPr>
              <p:nvPr/>
            </p:nvSpPr>
            <p:spPr bwMode="auto">
              <a:xfrm>
                <a:off x="1120" y="2120"/>
                <a:ext cx="2247" cy="910"/>
              </a:xfrm>
              <a:custGeom>
                <a:avLst/>
                <a:gdLst>
                  <a:gd name="T0" fmla="*/ 2238 w 2247"/>
                  <a:gd name="T1" fmla="*/ 91 h 910"/>
                  <a:gd name="T2" fmla="*/ 2219 w 2247"/>
                  <a:gd name="T3" fmla="*/ 153 h 910"/>
                  <a:gd name="T4" fmla="*/ 2185 w 2247"/>
                  <a:gd name="T5" fmla="*/ 220 h 910"/>
                  <a:gd name="T6" fmla="*/ 2137 w 2247"/>
                  <a:gd name="T7" fmla="*/ 282 h 910"/>
                  <a:gd name="T8" fmla="*/ 2080 w 2247"/>
                  <a:gd name="T9" fmla="*/ 340 h 910"/>
                  <a:gd name="T10" fmla="*/ 2013 w 2247"/>
                  <a:gd name="T11" fmla="*/ 397 h 910"/>
                  <a:gd name="T12" fmla="*/ 1936 w 2247"/>
                  <a:gd name="T13" fmla="*/ 450 h 910"/>
                  <a:gd name="T14" fmla="*/ 1850 w 2247"/>
                  <a:gd name="T15" fmla="*/ 493 h 910"/>
                  <a:gd name="T16" fmla="*/ 1754 w 2247"/>
                  <a:gd name="T17" fmla="*/ 536 h 910"/>
                  <a:gd name="T18" fmla="*/ 1653 w 2247"/>
                  <a:gd name="T19" fmla="*/ 570 h 910"/>
                  <a:gd name="T20" fmla="*/ 1548 w 2247"/>
                  <a:gd name="T21" fmla="*/ 598 h 910"/>
                  <a:gd name="T22" fmla="*/ 1437 w 2247"/>
                  <a:gd name="T23" fmla="*/ 622 h 910"/>
                  <a:gd name="T24" fmla="*/ 1322 w 2247"/>
                  <a:gd name="T25" fmla="*/ 637 h 910"/>
                  <a:gd name="T26" fmla="*/ 1203 w 2247"/>
                  <a:gd name="T27" fmla="*/ 642 h 910"/>
                  <a:gd name="T28" fmla="*/ 1088 w 2247"/>
                  <a:gd name="T29" fmla="*/ 646 h 910"/>
                  <a:gd name="T30" fmla="*/ 968 w 2247"/>
                  <a:gd name="T31" fmla="*/ 637 h 910"/>
                  <a:gd name="T32" fmla="*/ 853 w 2247"/>
                  <a:gd name="T33" fmla="*/ 627 h 910"/>
                  <a:gd name="T34" fmla="*/ 738 w 2247"/>
                  <a:gd name="T35" fmla="*/ 608 h 910"/>
                  <a:gd name="T36" fmla="*/ 632 w 2247"/>
                  <a:gd name="T37" fmla="*/ 579 h 910"/>
                  <a:gd name="T38" fmla="*/ 527 w 2247"/>
                  <a:gd name="T39" fmla="*/ 546 h 910"/>
                  <a:gd name="T40" fmla="*/ 431 w 2247"/>
                  <a:gd name="T41" fmla="*/ 507 h 910"/>
                  <a:gd name="T42" fmla="*/ 345 w 2247"/>
                  <a:gd name="T43" fmla="*/ 464 h 910"/>
                  <a:gd name="T44" fmla="*/ 263 w 2247"/>
                  <a:gd name="T45" fmla="*/ 416 h 910"/>
                  <a:gd name="T46" fmla="*/ 191 w 2247"/>
                  <a:gd name="T47" fmla="*/ 359 h 910"/>
                  <a:gd name="T48" fmla="*/ 129 w 2247"/>
                  <a:gd name="T49" fmla="*/ 301 h 910"/>
                  <a:gd name="T50" fmla="*/ 81 w 2247"/>
                  <a:gd name="T51" fmla="*/ 239 h 910"/>
                  <a:gd name="T52" fmla="*/ 43 w 2247"/>
                  <a:gd name="T53" fmla="*/ 177 h 910"/>
                  <a:gd name="T54" fmla="*/ 14 w 2247"/>
                  <a:gd name="T55" fmla="*/ 110 h 910"/>
                  <a:gd name="T56" fmla="*/ 0 w 2247"/>
                  <a:gd name="T57" fmla="*/ 43 h 910"/>
                  <a:gd name="T58" fmla="*/ 0 w 2247"/>
                  <a:gd name="T59" fmla="*/ 273 h 910"/>
                  <a:gd name="T60" fmla="*/ 4 w 2247"/>
                  <a:gd name="T61" fmla="*/ 340 h 910"/>
                  <a:gd name="T62" fmla="*/ 28 w 2247"/>
                  <a:gd name="T63" fmla="*/ 407 h 910"/>
                  <a:gd name="T64" fmla="*/ 62 w 2247"/>
                  <a:gd name="T65" fmla="*/ 474 h 910"/>
                  <a:gd name="T66" fmla="*/ 105 w 2247"/>
                  <a:gd name="T67" fmla="*/ 536 h 910"/>
                  <a:gd name="T68" fmla="*/ 158 w 2247"/>
                  <a:gd name="T69" fmla="*/ 594 h 910"/>
                  <a:gd name="T70" fmla="*/ 225 w 2247"/>
                  <a:gd name="T71" fmla="*/ 651 h 910"/>
                  <a:gd name="T72" fmla="*/ 302 w 2247"/>
                  <a:gd name="T73" fmla="*/ 704 h 910"/>
                  <a:gd name="T74" fmla="*/ 388 w 2247"/>
                  <a:gd name="T75" fmla="*/ 752 h 910"/>
                  <a:gd name="T76" fmla="*/ 479 w 2247"/>
                  <a:gd name="T77" fmla="*/ 790 h 910"/>
                  <a:gd name="T78" fmla="*/ 579 w 2247"/>
                  <a:gd name="T79" fmla="*/ 828 h 910"/>
                  <a:gd name="T80" fmla="*/ 685 w 2247"/>
                  <a:gd name="T81" fmla="*/ 857 h 910"/>
                  <a:gd name="T82" fmla="*/ 795 w 2247"/>
                  <a:gd name="T83" fmla="*/ 881 h 910"/>
                  <a:gd name="T84" fmla="*/ 910 w 2247"/>
                  <a:gd name="T85" fmla="*/ 895 h 910"/>
                  <a:gd name="T86" fmla="*/ 1025 w 2247"/>
                  <a:gd name="T87" fmla="*/ 905 h 910"/>
                  <a:gd name="T88" fmla="*/ 1145 w 2247"/>
                  <a:gd name="T89" fmla="*/ 910 h 910"/>
                  <a:gd name="T90" fmla="*/ 1260 w 2247"/>
                  <a:gd name="T91" fmla="*/ 905 h 910"/>
                  <a:gd name="T92" fmla="*/ 1380 w 2247"/>
                  <a:gd name="T93" fmla="*/ 891 h 910"/>
                  <a:gd name="T94" fmla="*/ 1490 w 2247"/>
                  <a:gd name="T95" fmla="*/ 871 h 910"/>
                  <a:gd name="T96" fmla="*/ 1600 w 2247"/>
                  <a:gd name="T97" fmla="*/ 847 h 910"/>
                  <a:gd name="T98" fmla="*/ 1706 w 2247"/>
                  <a:gd name="T99" fmla="*/ 814 h 910"/>
                  <a:gd name="T100" fmla="*/ 1802 w 2247"/>
                  <a:gd name="T101" fmla="*/ 780 h 910"/>
                  <a:gd name="T102" fmla="*/ 1893 w 2247"/>
                  <a:gd name="T103" fmla="*/ 733 h 910"/>
                  <a:gd name="T104" fmla="*/ 1974 w 2247"/>
                  <a:gd name="T105" fmla="*/ 685 h 910"/>
                  <a:gd name="T106" fmla="*/ 2046 w 2247"/>
                  <a:gd name="T107" fmla="*/ 632 h 910"/>
                  <a:gd name="T108" fmla="*/ 2108 w 2247"/>
                  <a:gd name="T109" fmla="*/ 574 h 910"/>
                  <a:gd name="T110" fmla="*/ 2161 w 2247"/>
                  <a:gd name="T111" fmla="*/ 512 h 910"/>
                  <a:gd name="T112" fmla="*/ 2199 w 2247"/>
                  <a:gd name="T113" fmla="*/ 450 h 910"/>
                  <a:gd name="T114" fmla="*/ 2228 w 2247"/>
                  <a:gd name="T115" fmla="*/ 388 h 910"/>
                  <a:gd name="T116" fmla="*/ 2247 w 2247"/>
                  <a:gd name="T117" fmla="*/ 321 h 9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7"/>
                  <a:gd name="T178" fmla="*/ 0 h 910"/>
                  <a:gd name="T179" fmla="*/ 2247 w 2247"/>
                  <a:gd name="T180" fmla="*/ 910 h 9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7" h="910">
                    <a:moveTo>
                      <a:pt x="2247" y="33"/>
                    </a:moveTo>
                    <a:lnTo>
                      <a:pt x="2247" y="43"/>
                    </a:lnTo>
                    <a:lnTo>
                      <a:pt x="2247" y="57"/>
                    </a:lnTo>
                    <a:lnTo>
                      <a:pt x="2243" y="67"/>
                    </a:lnTo>
                    <a:lnTo>
                      <a:pt x="2243" y="76"/>
                    </a:lnTo>
                    <a:lnTo>
                      <a:pt x="2238" y="91"/>
                    </a:lnTo>
                    <a:lnTo>
                      <a:pt x="2238" y="100"/>
                    </a:lnTo>
                    <a:lnTo>
                      <a:pt x="2233" y="110"/>
                    </a:lnTo>
                    <a:lnTo>
                      <a:pt x="2228" y="124"/>
                    </a:lnTo>
                    <a:lnTo>
                      <a:pt x="2228" y="134"/>
                    </a:lnTo>
                    <a:lnTo>
                      <a:pt x="2223" y="143"/>
                    </a:lnTo>
                    <a:lnTo>
                      <a:pt x="2219" y="153"/>
                    </a:lnTo>
                    <a:lnTo>
                      <a:pt x="2214" y="167"/>
                    </a:lnTo>
                    <a:lnTo>
                      <a:pt x="2209" y="177"/>
                    </a:lnTo>
                    <a:lnTo>
                      <a:pt x="2199" y="186"/>
                    </a:lnTo>
                    <a:lnTo>
                      <a:pt x="2195" y="196"/>
                    </a:lnTo>
                    <a:lnTo>
                      <a:pt x="2190" y="210"/>
                    </a:lnTo>
                    <a:lnTo>
                      <a:pt x="2185" y="220"/>
                    </a:lnTo>
                    <a:lnTo>
                      <a:pt x="2176" y="230"/>
                    </a:lnTo>
                    <a:lnTo>
                      <a:pt x="2171" y="239"/>
                    </a:lnTo>
                    <a:lnTo>
                      <a:pt x="2161" y="249"/>
                    </a:lnTo>
                    <a:lnTo>
                      <a:pt x="2152" y="263"/>
                    </a:lnTo>
                    <a:lnTo>
                      <a:pt x="2147" y="273"/>
                    </a:lnTo>
                    <a:lnTo>
                      <a:pt x="2137" y="282"/>
                    </a:lnTo>
                    <a:lnTo>
                      <a:pt x="2128" y="292"/>
                    </a:lnTo>
                    <a:lnTo>
                      <a:pt x="2118" y="301"/>
                    </a:lnTo>
                    <a:lnTo>
                      <a:pt x="2108" y="311"/>
                    </a:lnTo>
                    <a:lnTo>
                      <a:pt x="2099" y="321"/>
                    </a:lnTo>
                    <a:lnTo>
                      <a:pt x="2089" y="330"/>
                    </a:lnTo>
                    <a:lnTo>
                      <a:pt x="2080" y="340"/>
                    </a:lnTo>
                    <a:lnTo>
                      <a:pt x="2070" y="349"/>
                    </a:lnTo>
                    <a:lnTo>
                      <a:pt x="2060" y="359"/>
                    </a:lnTo>
                    <a:lnTo>
                      <a:pt x="2046" y="368"/>
                    </a:lnTo>
                    <a:lnTo>
                      <a:pt x="2037" y="378"/>
                    </a:lnTo>
                    <a:lnTo>
                      <a:pt x="2022" y="388"/>
                    </a:lnTo>
                    <a:lnTo>
                      <a:pt x="2013" y="397"/>
                    </a:lnTo>
                    <a:lnTo>
                      <a:pt x="1998" y="407"/>
                    </a:lnTo>
                    <a:lnTo>
                      <a:pt x="1989" y="416"/>
                    </a:lnTo>
                    <a:lnTo>
                      <a:pt x="1974" y="421"/>
                    </a:lnTo>
                    <a:lnTo>
                      <a:pt x="1960" y="431"/>
                    </a:lnTo>
                    <a:lnTo>
                      <a:pt x="1950" y="440"/>
                    </a:lnTo>
                    <a:lnTo>
                      <a:pt x="1936" y="450"/>
                    </a:lnTo>
                    <a:lnTo>
                      <a:pt x="1921" y="455"/>
                    </a:lnTo>
                    <a:lnTo>
                      <a:pt x="1907" y="464"/>
                    </a:lnTo>
                    <a:lnTo>
                      <a:pt x="1893" y="469"/>
                    </a:lnTo>
                    <a:lnTo>
                      <a:pt x="1878" y="479"/>
                    </a:lnTo>
                    <a:lnTo>
                      <a:pt x="1864" y="488"/>
                    </a:lnTo>
                    <a:lnTo>
                      <a:pt x="1850" y="493"/>
                    </a:lnTo>
                    <a:lnTo>
                      <a:pt x="1835" y="503"/>
                    </a:lnTo>
                    <a:lnTo>
                      <a:pt x="1816" y="507"/>
                    </a:lnTo>
                    <a:lnTo>
                      <a:pt x="1802" y="517"/>
                    </a:lnTo>
                    <a:lnTo>
                      <a:pt x="1787" y="522"/>
                    </a:lnTo>
                    <a:lnTo>
                      <a:pt x="1773" y="527"/>
                    </a:lnTo>
                    <a:lnTo>
                      <a:pt x="1754" y="536"/>
                    </a:lnTo>
                    <a:lnTo>
                      <a:pt x="1739" y="541"/>
                    </a:lnTo>
                    <a:lnTo>
                      <a:pt x="1720" y="546"/>
                    </a:lnTo>
                    <a:lnTo>
                      <a:pt x="1706" y="551"/>
                    </a:lnTo>
                    <a:lnTo>
                      <a:pt x="1687" y="560"/>
                    </a:lnTo>
                    <a:lnTo>
                      <a:pt x="1672" y="565"/>
                    </a:lnTo>
                    <a:lnTo>
                      <a:pt x="1653" y="570"/>
                    </a:lnTo>
                    <a:lnTo>
                      <a:pt x="1634" y="574"/>
                    </a:lnTo>
                    <a:lnTo>
                      <a:pt x="1620" y="579"/>
                    </a:lnTo>
                    <a:lnTo>
                      <a:pt x="1600" y="584"/>
                    </a:lnTo>
                    <a:lnTo>
                      <a:pt x="1581" y="589"/>
                    </a:lnTo>
                    <a:lnTo>
                      <a:pt x="1567" y="594"/>
                    </a:lnTo>
                    <a:lnTo>
                      <a:pt x="1548" y="598"/>
                    </a:lnTo>
                    <a:lnTo>
                      <a:pt x="1528" y="603"/>
                    </a:lnTo>
                    <a:lnTo>
                      <a:pt x="1509" y="608"/>
                    </a:lnTo>
                    <a:lnTo>
                      <a:pt x="1490" y="608"/>
                    </a:lnTo>
                    <a:lnTo>
                      <a:pt x="1471" y="613"/>
                    </a:lnTo>
                    <a:lnTo>
                      <a:pt x="1452" y="618"/>
                    </a:lnTo>
                    <a:lnTo>
                      <a:pt x="1437" y="622"/>
                    </a:lnTo>
                    <a:lnTo>
                      <a:pt x="1418" y="622"/>
                    </a:lnTo>
                    <a:lnTo>
                      <a:pt x="1399" y="627"/>
                    </a:lnTo>
                    <a:lnTo>
                      <a:pt x="1380" y="627"/>
                    </a:lnTo>
                    <a:lnTo>
                      <a:pt x="1361" y="632"/>
                    </a:lnTo>
                    <a:lnTo>
                      <a:pt x="1342" y="632"/>
                    </a:lnTo>
                    <a:lnTo>
                      <a:pt x="1322" y="637"/>
                    </a:lnTo>
                    <a:lnTo>
                      <a:pt x="1303" y="637"/>
                    </a:lnTo>
                    <a:lnTo>
                      <a:pt x="1279" y="637"/>
                    </a:lnTo>
                    <a:lnTo>
                      <a:pt x="1260" y="642"/>
                    </a:lnTo>
                    <a:lnTo>
                      <a:pt x="1241" y="642"/>
                    </a:lnTo>
                    <a:lnTo>
                      <a:pt x="1222" y="642"/>
                    </a:lnTo>
                    <a:lnTo>
                      <a:pt x="1203" y="642"/>
                    </a:lnTo>
                    <a:lnTo>
                      <a:pt x="1183" y="646"/>
                    </a:lnTo>
                    <a:lnTo>
                      <a:pt x="1164" y="646"/>
                    </a:lnTo>
                    <a:lnTo>
                      <a:pt x="1145" y="646"/>
                    </a:lnTo>
                    <a:lnTo>
                      <a:pt x="1126" y="646"/>
                    </a:lnTo>
                    <a:lnTo>
                      <a:pt x="1107" y="646"/>
                    </a:lnTo>
                    <a:lnTo>
                      <a:pt x="1088" y="646"/>
                    </a:lnTo>
                    <a:lnTo>
                      <a:pt x="1064" y="646"/>
                    </a:lnTo>
                    <a:lnTo>
                      <a:pt x="1044" y="642"/>
                    </a:lnTo>
                    <a:lnTo>
                      <a:pt x="1025" y="642"/>
                    </a:lnTo>
                    <a:lnTo>
                      <a:pt x="1006" y="642"/>
                    </a:lnTo>
                    <a:lnTo>
                      <a:pt x="987" y="642"/>
                    </a:lnTo>
                    <a:lnTo>
                      <a:pt x="968" y="637"/>
                    </a:lnTo>
                    <a:lnTo>
                      <a:pt x="949" y="637"/>
                    </a:lnTo>
                    <a:lnTo>
                      <a:pt x="929" y="637"/>
                    </a:lnTo>
                    <a:lnTo>
                      <a:pt x="910" y="632"/>
                    </a:lnTo>
                    <a:lnTo>
                      <a:pt x="891" y="632"/>
                    </a:lnTo>
                    <a:lnTo>
                      <a:pt x="872" y="627"/>
                    </a:lnTo>
                    <a:lnTo>
                      <a:pt x="853" y="627"/>
                    </a:lnTo>
                    <a:lnTo>
                      <a:pt x="834" y="622"/>
                    </a:lnTo>
                    <a:lnTo>
                      <a:pt x="814" y="622"/>
                    </a:lnTo>
                    <a:lnTo>
                      <a:pt x="795" y="618"/>
                    </a:lnTo>
                    <a:lnTo>
                      <a:pt x="776" y="613"/>
                    </a:lnTo>
                    <a:lnTo>
                      <a:pt x="757" y="608"/>
                    </a:lnTo>
                    <a:lnTo>
                      <a:pt x="738" y="608"/>
                    </a:lnTo>
                    <a:lnTo>
                      <a:pt x="723" y="603"/>
                    </a:lnTo>
                    <a:lnTo>
                      <a:pt x="704" y="598"/>
                    </a:lnTo>
                    <a:lnTo>
                      <a:pt x="685" y="594"/>
                    </a:lnTo>
                    <a:lnTo>
                      <a:pt x="666" y="589"/>
                    </a:lnTo>
                    <a:lnTo>
                      <a:pt x="647" y="584"/>
                    </a:lnTo>
                    <a:lnTo>
                      <a:pt x="632" y="579"/>
                    </a:lnTo>
                    <a:lnTo>
                      <a:pt x="613" y="574"/>
                    </a:lnTo>
                    <a:lnTo>
                      <a:pt x="594" y="570"/>
                    </a:lnTo>
                    <a:lnTo>
                      <a:pt x="579" y="565"/>
                    </a:lnTo>
                    <a:lnTo>
                      <a:pt x="560" y="560"/>
                    </a:lnTo>
                    <a:lnTo>
                      <a:pt x="546" y="551"/>
                    </a:lnTo>
                    <a:lnTo>
                      <a:pt x="527" y="546"/>
                    </a:lnTo>
                    <a:lnTo>
                      <a:pt x="512" y="541"/>
                    </a:lnTo>
                    <a:lnTo>
                      <a:pt x="493" y="536"/>
                    </a:lnTo>
                    <a:lnTo>
                      <a:pt x="479" y="527"/>
                    </a:lnTo>
                    <a:lnTo>
                      <a:pt x="464" y="522"/>
                    </a:lnTo>
                    <a:lnTo>
                      <a:pt x="445" y="517"/>
                    </a:lnTo>
                    <a:lnTo>
                      <a:pt x="431" y="507"/>
                    </a:lnTo>
                    <a:lnTo>
                      <a:pt x="417" y="503"/>
                    </a:lnTo>
                    <a:lnTo>
                      <a:pt x="402" y="493"/>
                    </a:lnTo>
                    <a:lnTo>
                      <a:pt x="388" y="488"/>
                    </a:lnTo>
                    <a:lnTo>
                      <a:pt x="373" y="479"/>
                    </a:lnTo>
                    <a:lnTo>
                      <a:pt x="354" y="469"/>
                    </a:lnTo>
                    <a:lnTo>
                      <a:pt x="345" y="464"/>
                    </a:lnTo>
                    <a:lnTo>
                      <a:pt x="330" y="455"/>
                    </a:lnTo>
                    <a:lnTo>
                      <a:pt x="316" y="450"/>
                    </a:lnTo>
                    <a:lnTo>
                      <a:pt x="302" y="440"/>
                    </a:lnTo>
                    <a:lnTo>
                      <a:pt x="287" y="431"/>
                    </a:lnTo>
                    <a:lnTo>
                      <a:pt x="273" y="421"/>
                    </a:lnTo>
                    <a:lnTo>
                      <a:pt x="263" y="416"/>
                    </a:lnTo>
                    <a:lnTo>
                      <a:pt x="249" y="407"/>
                    </a:lnTo>
                    <a:lnTo>
                      <a:pt x="239" y="397"/>
                    </a:lnTo>
                    <a:lnTo>
                      <a:pt x="225" y="388"/>
                    </a:lnTo>
                    <a:lnTo>
                      <a:pt x="215" y="378"/>
                    </a:lnTo>
                    <a:lnTo>
                      <a:pt x="201" y="368"/>
                    </a:lnTo>
                    <a:lnTo>
                      <a:pt x="191" y="359"/>
                    </a:lnTo>
                    <a:lnTo>
                      <a:pt x="182" y="349"/>
                    </a:lnTo>
                    <a:lnTo>
                      <a:pt x="167" y="340"/>
                    </a:lnTo>
                    <a:lnTo>
                      <a:pt x="158" y="330"/>
                    </a:lnTo>
                    <a:lnTo>
                      <a:pt x="148" y="321"/>
                    </a:lnTo>
                    <a:lnTo>
                      <a:pt x="139" y="311"/>
                    </a:lnTo>
                    <a:lnTo>
                      <a:pt x="129" y="301"/>
                    </a:lnTo>
                    <a:lnTo>
                      <a:pt x="119" y="292"/>
                    </a:lnTo>
                    <a:lnTo>
                      <a:pt x="115" y="282"/>
                    </a:lnTo>
                    <a:lnTo>
                      <a:pt x="105" y="273"/>
                    </a:lnTo>
                    <a:lnTo>
                      <a:pt x="95" y="263"/>
                    </a:lnTo>
                    <a:lnTo>
                      <a:pt x="86" y="249"/>
                    </a:lnTo>
                    <a:lnTo>
                      <a:pt x="81" y="239"/>
                    </a:lnTo>
                    <a:lnTo>
                      <a:pt x="71" y="230"/>
                    </a:lnTo>
                    <a:lnTo>
                      <a:pt x="67" y="220"/>
                    </a:lnTo>
                    <a:lnTo>
                      <a:pt x="62" y="210"/>
                    </a:lnTo>
                    <a:lnTo>
                      <a:pt x="52" y="196"/>
                    </a:lnTo>
                    <a:lnTo>
                      <a:pt x="47" y="186"/>
                    </a:lnTo>
                    <a:lnTo>
                      <a:pt x="43" y="177"/>
                    </a:lnTo>
                    <a:lnTo>
                      <a:pt x="38" y="167"/>
                    </a:lnTo>
                    <a:lnTo>
                      <a:pt x="33" y="153"/>
                    </a:lnTo>
                    <a:lnTo>
                      <a:pt x="28" y="143"/>
                    </a:lnTo>
                    <a:lnTo>
                      <a:pt x="24" y="134"/>
                    </a:lnTo>
                    <a:lnTo>
                      <a:pt x="19" y="124"/>
                    </a:lnTo>
                    <a:lnTo>
                      <a:pt x="14" y="110"/>
                    </a:lnTo>
                    <a:lnTo>
                      <a:pt x="14" y="100"/>
                    </a:lnTo>
                    <a:lnTo>
                      <a:pt x="9" y="91"/>
                    </a:lnTo>
                    <a:lnTo>
                      <a:pt x="4" y="76"/>
                    </a:lnTo>
                    <a:lnTo>
                      <a:pt x="4" y="67"/>
                    </a:lnTo>
                    <a:lnTo>
                      <a:pt x="4" y="57"/>
                    </a:lnTo>
                    <a:lnTo>
                      <a:pt x="0" y="43"/>
                    </a:lnTo>
                    <a:lnTo>
                      <a:pt x="0" y="33"/>
                    </a:lnTo>
                    <a:lnTo>
                      <a:pt x="0" y="19"/>
                    </a:lnTo>
                    <a:lnTo>
                      <a:pt x="0" y="9"/>
                    </a:lnTo>
                    <a:lnTo>
                      <a:pt x="0" y="0"/>
                    </a:lnTo>
                    <a:lnTo>
                      <a:pt x="0" y="263"/>
                    </a:lnTo>
                    <a:lnTo>
                      <a:pt x="0" y="273"/>
                    </a:lnTo>
                    <a:lnTo>
                      <a:pt x="0" y="282"/>
                    </a:lnTo>
                    <a:lnTo>
                      <a:pt x="0" y="297"/>
                    </a:lnTo>
                    <a:lnTo>
                      <a:pt x="0" y="306"/>
                    </a:lnTo>
                    <a:lnTo>
                      <a:pt x="4" y="321"/>
                    </a:lnTo>
                    <a:lnTo>
                      <a:pt x="4" y="330"/>
                    </a:lnTo>
                    <a:lnTo>
                      <a:pt x="4" y="340"/>
                    </a:lnTo>
                    <a:lnTo>
                      <a:pt x="9" y="354"/>
                    </a:lnTo>
                    <a:lnTo>
                      <a:pt x="14" y="364"/>
                    </a:lnTo>
                    <a:lnTo>
                      <a:pt x="14" y="373"/>
                    </a:lnTo>
                    <a:lnTo>
                      <a:pt x="19" y="388"/>
                    </a:lnTo>
                    <a:lnTo>
                      <a:pt x="24" y="397"/>
                    </a:lnTo>
                    <a:lnTo>
                      <a:pt x="28" y="407"/>
                    </a:lnTo>
                    <a:lnTo>
                      <a:pt x="33" y="416"/>
                    </a:lnTo>
                    <a:lnTo>
                      <a:pt x="38" y="431"/>
                    </a:lnTo>
                    <a:lnTo>
                      <a:pt x="43" y="440"/>
                    </a:lnTo>
                    <a:lnTo>
                      <a:pt x="47" y="450"/>
                    </a:lnTo>
                    <a:lnTo>
                      <a:pt x="52" y="459"/>
                    </a:lnTo>
                    <a:lnTo>
                      <a:pt x="62" y="474"/>
                    </a:lnTo>
                    <a:lnTo>
                      <a:pt x="67" y="483"/>
                    </a:lnTo>
                    <a:lnTo>
                      <a:pt x="71" y="493"/>
                    </a:lnTo>
                    <a:lnTo>
                      <a:pt x="81" y="503"/>
                    </a:lnTo>
                    <a:lnTo>
                      <a:pt x="86" y="512"/>
                    </a:lnTo>
                    <a:lnTo>
                      <a:pt x="95" y="527"/>
                    </a:lnTo>
                    <a:lnTo>
                      <a:pt x="105" y="536"/>
                    </a:lnTo>
                    <a:lnTo>
                      <a:pt x="115" y="546"/>
                    </a:lnTo>
                    <a:lnTo>
                      <a:pt x="119" y="555"/>
                    </a:lnTo>
                    <a:lnTo>
                      <a:pt x="129" y="565"/>
                    </a:lnTo>
                    <a:lnTo>
                      <a:pt x="139" y="574"/>
                    </a:lnTo>
                    <a:lnTo>
                      <a:pt x="148" y="584"/>
                    </a:lnTo>
                    <a:lnTo>
                      <a:pt x="158" y="594"/>
                    </a:lnTo>
                    <a:lnTo>
                      <a:pt x="167" y="603"/>
                    </a:lnTo>
                    <a:lnTo>
                      <a:pt x="182" y="613"/>
                    </a:lnTo>
                    <a:lnTo>
                      <a:pt x="191" y="622"/>
                    </a:lnTo>
                    <a:lnTo>
                      <a:pt x="201" y="632"/>
                    </a:lnTo>
                    <a:lnTo>
                      <a:pt x="215" y="642"/>
                    </a:lnTo>
                    <a:lnTo>
                      <a:pt x="225" y="651"/>
                    </a:lnTo>
                    <a:lnTo>
                      <a:pt x="239" y="661"/>
                    </a:lnTo>
                    <a:lnTo>
                      <a:pt x="249" y="670"/>
                    </a:lnTo>
                    <a:lnTo>
                      <a:pt x="263" y="680"/>
                    </a:lnTo>
                    <a:lnTo>
                      <a:pt x="273" y="685"/>
                    </a:lnTo>
                    <a:lnTo>
                      <a:pt x="287" y="694"/>
                    </a:lnTo>
                    <a:lnTo>
                      <a:pt x="302" y="704"/>
                    </a:lnTo>
                    <a:lnTo>
                      <a:pt x="316" y="713"/>
                    </a:lnTo>
                    <a:lnTo>
                      <a:pt x="330" y="718"/>
                    </a:lnTo>
                    <a:lnTo>
                      <a:pt x="345" y="728"/>
                    </a:lnTo>
                    <a:lnTo>
                      <a:pt x="354" y="733"/>
                    </a:lnTo>
                    <a:lnTo>
                      <a:pt x="373" y="742"/>
                    </a:lnTo>
                    <a:lnTo>
                      <a:pt x="388" y="752"/>
                    </a:lnTo>
                    <a:lnTo>
                      <a:pt x="402" y="756"/>
                    </a:lnTo>
                    <a:lnTo>
                      <a:pt x="417" y="766"/>
                    </a:lnTo>
                    <a:lnTo>
                      <a:pt x="431" y="771"/>
                    </a:lnTo>
                    <a:lnTo>
                      <a:pt x="445" y="780"/>
                    </a:lnTo>
                    <a:lnTo>
                      <a:pt x="464" y="785"/>
                    </a:lnTo>
                    <a:lnTo>
                      <a:pt x="479" y="790"/>
                    </a:lnTo>
                    <a:lnTo>
                      <a:pt x="493" y="800"/>
                    </a:lnTo>
                    <a:lnTo>
                      <a:pt x="512" y="804"/>
                    </a:lnTo>
                    <a:lnTo>
                      <a:pt x="527" y="809"/>
                    </a:lnTo>
                    <a:lnTo>
                      <a:pt x="546" y="814"/>
                    </a:lnTo>
                    <a:lnTo>
                      <a:pt x="560" y="824"/>
                    </a:lnTo>
                    <a:lnTo>
                      <a:pt x="579" y="828"/>
                    </a:lnTo>
                    <a:lnTo>
                      <a:pt x="594" y="833"/>
                    </a:lnTo>
                    <a:lnTo>
                      <a:pt x="613" y="838"/>
                    </a:lnTo>
                    <a:lnTo>
                      <a:pt x="632" y="843"/>
                    </a:lnTo>
                    <a:lnTo>
                      <a:pt x="647" y="847"/>
                    </a:lnTo>
                    <a:lnTo>
                      <a:pt x="666" y="852"/>
                    </a:lnTo>
                    <a:lnTo>
                      <a:pt x="685" y="857"/>
                    </a:lnTo>
                    <a:lnTo>
                      <a:pt x="704" y="862"/>
                    </a:lnTo>
                    <a:lnTo>
                      <a:pt x="723" y="867"/>
                    </a:lnTo>
                    <a:lnTo>
                      <a:pt x="738" y="871"/>
                    </a:lnTo>
                    <a:lnTo>
                      <a:pt x="757" y="871"/>
                    </a:lnTo>
                    <a:lnTo>
                      <a:pt x="776" y="876"/>
                    </a:lnTo>
                    <a:lnTo>
                      <a:pt x="795" y="881"/>
                    </a:lnTo>
                    <a:lnTo>
                      <a:pt x="814" y="886"/>
                    </a:lnTo>
                    <a:lnTo>
                      <a:pt x="834" y="886"/>
                    </a:lnTo>
                    <a:lnTo>
                      <a:pt x="853" y="891"/>
                    </a:lnTo>
                    <a:lnTo>
                      <a:pt x="872" y="891"/>
                    </a:lnTo>
                    <a:lnTo>
                      <a:pt x="891" y="895"/>
                    </a:lnTo>
                    <a:lnTo>
                      <a:pt x="910" y="895"/>
                    </a:lnTo>
                    <a:lnTo>
                      <a:pt x="929" y="900"/>
                    </a:lnTo>
                    <a:lnTo>
                      <a:pt x="949" y="900"/>
                    </a:lnTo>
                    <a:lnTo>
                      <a:pt x="968" y="900"/>
                    </a:lnTo>
                    <a:lnTo>
                      <a:pt x="987" y="905"/>
                    </a:lnTo>
                    <a:lnTo>
                      <a:pt x="1006" y="905"/>
                    </a:lnTo>
                    <a:lnTo>
                      <a:pt x="1025" y="905"/>
                    </a:lnTo>
                    <a:lnTo>
                      <a:pt x="1044" y="905"/>
                    </a:lnTo>
                    <a:lnTo>
                      <a:pt x="1064" y="910"/>
                    </a:lnTo>
                    <a:lnTo>
                      <a:pt x="1088" y="910"/>
                    </a:lnTo>
                    <a:lnTo>
                      <a:pt x="1107" y="910"/>
                    </a:lnTo>
                    <a:lnTo>
                      <a:pt x="1126" y="910"/>
                    </a:lnTo>
                    <a:lnTo>
                      <a:pt x="1145" y="910"/>
                    </a:lnTo>
                    <a:lnTo>
                      <a:pt x="1164" y="910"/>
                    </a:lnTo>
                    <a:lnTo>
                      <a:pt x="1183" y="910"/>
                    </a:lnTo>
                    <a:lnTo>
                      <a:pt x="1203" y="905"/>
                    </a:lnTo>
                    <a:lnTo>
                      <a:pt x="1222" y="905"/>
                    </a:lnTo>
                    <a:lnTo>
                      <a:pt x="1241" y="905"/>
                    </a:lnTo>
                    <a:lnTo>
                      <a:pt x="1260" y="905"/>
                    </a:lnTo>
                    <a:lnTo>
                      <a:pt x="1279" y="900"/>
                    </a:lnTo>
                    <a:lnTo>
                      <a:pt x="1303" y="900"/>
                    </a:lnTo>
                    <a:lnTo>
                      <a:pt x="1322" y="900"/>
                    </a:lnTo>
                    <a:lnTo>
                      <a:pt x="1342" y="895"/>
                    </a:lnTo>
                    <a:lnTo>
                      <a:pt x="1361" y="895"/>
                    </a:lnTo>
                    <a:lnTo>
                      <a:pt x="1380" y="891"/>
                    </a:lnTo>
                    <a:lnTo>
                      <a:pt x="1399" y="891"/>
                    </a:lnTo>
                    <a:lnTo>
                      <a:pt x="1418" y="886"/>
                    </a:lnTo>
                    <a:lnTo>
                      <a:pt x="1437" y="886"/>
                    </a:lnTo>
                    <a:lnTo>
                      <a:pt x="1452" y="881"/>
                    </a:lnTo>
                    <a:lnTo>
                      <a:pt x="1471" y="876"/>
                    </a:lnTo>
                    <a:lnTo>
                      <a:pt x="1490" y="871"/>
                    </a:lnTo>
                    <a:lnTo>
                      <a:pt x="1509" y="871"/>
                    </a:lnTo>
                    <a:lnTo>
                      <a:pt x="1528" y="867"/>
                    </a:lnTo>
                    <a:lnTo>
                      <a:pt x="1548" y="862"/>
                    </a:lnTo>
                    <a:lnTo>
                      <a:pt x="1567" y="857"/>
                    </a:lnTo>
                    <a:lnTo>
                      <a:pt x="1581" y="852"/>
                    </a:lnTo>
                    <a:lnTo>
                      <a:pt x="1600" y="847"/>
                    </a:lnTo>
                    <a:lnTo>
                      <a:pt x="1620" y="843"/>
                    </a:lnTo>
                    <a:lnTo>
                      <a:pt x="1634" y="838"/>
                    </a:lnTo>
                    <a:lnTo>
                      <a:pt x="1653" y="833"/>
                    </a:lnTo>
                    <a:lnTo>
                      <a:pt x="1672" y="828"/>
                    </a:lnTo>
                    <a:lnTo>
                      <a:pt x="1687" y="824"/>
                    </a:lnTo>
                    <a:lnTo>
                      <a:pt x="1706" y="814"/>
                    </a:lnTo>
                    <a:lnTo>
                      <a:pt x="1720" y="809"/>
                    </a:lnTo>
                    <a:lnTo>
                      <a:pt x="1739" y="804"/>
                    </a:lnTo>
                    <a:lnTo>
                      <a:pt x="1754" y="800"/>
                    </a:lnTo>
                    <a:lnTo>
                      <a:pt x="1773" y="790"/>
                    </a:lnTo>
                    <a:lnTo>
                      <a:pt x="1787" y="785"/>
                    </a:lnTo>
                    <a:lnTo>
                      <a:pt x="1802" y="780"/>
                    </a:lnTo>
                    <a:lnTo>
                      <a:pt x="1816" y="771"/>
                    </a:lnTo>
                    <a:lnTo>
                      <a:pt x="1835" y="766"/>
                    </a:lnTo>
                    <a:lnTo>
                      <a:pt x="1850" y="756"/>
                    </a:lnTo>
                    <a:lnTo>
                      <a:pt x="1864" y="752"/>
                    </a:lnTo>
                    <a:lnTo>
                      <a:pt x="1878" y="742"/>
                    </a:lnTo>
                    <a:lnTo>
                      <a:pt x="1893" y="733"/>
                    </a:lnTo>
                    <a:lnTo>
                      <a:pt x="1907" y="728"/>
                    </a:lnTo>
                    <a:lnTo>
                      <a:pt x="1921" y="718"/>
                    </a:lnTo>
                    <a:lnTo>
                      <a:pt x="1936" y="713"/>
                    </a:lnTo>
                    <a:lnTo>
                      <a:pt x="1950" y="704"/>
                    </a:lnTo>
                    <a:lnTo>
                      <a:pt x="1960" y="694"/>
                    </a:lnTo>
                    <a:lnTo>
                      <a:pt x="1974" y="685"/>
                    </a:lnTo>
                    <a:lnTo>
                      <a:pt x="1989" y="680"/>
                    </a:lnTo>
                    <a:lnTo>
                      <a:pt x="1998" y="670"/>
                    </a:lnTo>
                    <a:lnTo>
                      <a:pt x="2013" y="661"/>
                    </a:lnTo>
                    <a:lnTo>
                      <a:pt x="2022" y="651"/>
                    </a:lnTo>
                    <a:lnTo>
                      <a:pt x="2037" y="642"/>
                    </a:lnTo>
                    <a:lnTo>
                      <a:pt x="2046" y="632"/>
                    </a:lnTo>
                    <a:lnTo>
                      <a:pt x="2060" y="622"/>
                    </a:lnTo>
                    <a:lnTo>
                      <a:pt x="2070" y="613"/>
                    </a:lnTo>
                    <a:lnTo>
                      <a:pt x="2080" y="603"/>
                    </a:lnTo>
                    <a:lnTo>
                      <a:pt x="2089" y="594"/>
                    </a:lnTo>
                    <a:lnTo>
                      <a:pt x="2099" y="584"/>
                    </a:lnTo>
                    <a:lnTo>
                      <a:pt x="2108" y="574"/>
                    </a:lnTo>
                    <a:lnTo>
                      <a:pt x="2118" y="565"/>
                    </a:lnTo>
                    <a:lnTo>
                      <a:pt x="2128" y="555"/>
                    </a:lnTo>
                    <a:lnTo>
                      <a:pt x="2137" y="546"/>
                    </a:lnTo>
                    <a:lnTo>
                      <a:pt x="2147" y="536"/>
                    </a:lnTo>
                    <a:lnTo>
                      <a:pt x="2152" y="527"/>
                    </a:lnTo>
                    <a:lnTo>
                      <a:pt x="2161" y="512"/>
                    </a:lnTo>
                    <a:lnTo>
                      <a:pt x="2171" y="503"/>
                    </a:lnTo>
                    <a:lnTo>
                      <a:pt x="2176" y="493"/>
                    </a:lnTo>
                    <a:lnTo>
                      <a:pt x="2185" y="483"/>
                    </a:lnTo>
                    <a:lnTo>
                      <a:pt x="2190" y="474"/>
                    </a:lnTo>
                    <a:lnTo>
                      <a:pt x="2195" y="459"/>
                    </a:lnTo>
                    <a:lnTo>
                      <a:pt x="2199" y="450"/>
                    </a:lnTo>
                    <a:lnTo>
                      <a:pt x="2209" y="440"/>
                    </a:lnTo>
                    <a:lnTo>
                      <a:pt x="2214" y="431"/>
                    </a:lnTo>
                    <a:lnTo>
                      <a:pt x="2219" y="416"/>
                    </a:lnTo>
                    <a:lnTo>
                      <a:pt x="2223" y="407"/>
                    </a:lnTo>
                    <a:lnTo>
                      <a:pt x="2228" y="397"/>
                    </a:lnTo>
                    <a:lnTo>
                      <a:pt x="2228" y="388"/>
                    </a:lnTo>
                    <a:lnTo>
                      <a:pt x="2233" y="373"/>
                    </a:lnTo>
                    <a:lnTo>
                      <a:pt x="2238" y="364"/>
                    </a:lnTo>
                    <a:lnTo>
                      <a:pt x="2238" y="354"/>
                    </a:lnTo>
                    <a:lnTo>
                      <a:pt x="2243" y="340"/>
                    </a:lnTo>
                    <a:lnTo>
                      <a:pt x="2243" y="330"/>
                    </a:lnTo>
                    <a:lnTo>
                      <a:pt x="2247" y="321"/>
                    </a:lnTo>
                    <a:lnTo>
                      <a:pt x="2247" y="306"/>
                    </a:lnTo>
                    <a:lnTo>
                      <a:pt x="2247" y="297"/>
                    </a:lnTo>
                    <a:lnTo>
                      <a:pt x="2247" y="33"/>
                    </a:lnTo>
                    <a:close/>
                  </a:path>
                </a:pathLst>
              </a:custGeom>
              <a:solidFill>
                <a:srgbClr val="800000"/>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97" name="Freeform 29">
                <a:extLst>
                  <a:ext uri="{FF2B5EF4-FFF2-40B4-BE49-F238E27FC236}">
                    <a16:creationId xmlns:a16="http://schemas.microsoft.com/office/drawing/2014/main" id="{E5C26476-DE85-40C5-9B46-20496153D604}"/>
                  </a:ext>
                </a:extLst>
              </p:cNvPr>
              <p:cNvSpPr>
                <a:spLocks/>
              </p:cNvSpPr>
              <p:nvPr/>
            </p:nvSpPr>
            <p:spPr bwMode="auto">
              <a:xfrm>
                <a:off x="1120" y="1492"/>
                <a:ext cx="2247" cy="1274"/>
              </a:xfrm>
              <a:custGeom>
                <a:avLst/>
                <a:gdLst>
                  <a:gd name="T0" fmla="*/ 2243 w 2247"/>
                  <a:gd name="T1" fmla="*/ 695 h 1274"/>
                  <a:gd name="T2" fmla="*/ 2233 w 2247"/>
                  <a:gd name="T3" fmla="*/ 738 h 1274"/>
                  <a:gd name="T4" fmla="*/ 2219 w 2247"/>
                  <a:gd name="T5" fmla="*/ 781 h 1274"/>
                  <a:gd name="T6" fmla="*/ 2195 w 2247"/>
                  <a:gd name="T7" fmla="*/ 824 h 1274"/>
                  <a:gd name="T8" fmla="*/ 2171 w 2247"/>
                  <a:gd name="T9" fmla="*/ 867 h 1274"/>
                  <a:gd name="T10" fmla="*/ 2137 w 2247"/>
                  <a:gd name="T11" fmla="*/ 910 h 1274"/>
                  <a:gd name="T12" fmla="*/ 2099 w 2247"/>
                  <a:gd name="T13" fmla="*/ 949 h 1274"/>
                  <a:gd name="T14" fmla="*/ 2060 w 2247"/>
                  <a:gd name="T15" fmla="*/ 987 h 1274"/>
                  <a:gd name="T16" fmla="*/ 2013 w 2247"/>
                  <a:gd name="T17" fmla="*/ 1025 h 1274"/>
                  <a:gd name="T18" fmla="*/ 1960 w 2247"/>
                  <a:gd name="T19" fmla="*/ 1059 h 1274"/>
                  <a:gd name="T20" fmla="*/ 1907 w 2247"/>
                  <a:gd name="T21" fmla="*/ 1092 h 1274"/>
                  <a:gd name="T22" fmla="*/ 1850 w 2247"/>
                  <a:gd name="T23" fmla="*/ 1121 h 1274"/>
                  <a:gd name="T24" fmla="*/ 1787 w 2247"/>
                  <a:gd name="T25" fmla="*/ 1150 h 1274"/>
                  <a:gd name="T26" fmla="*/ 1720 w 2247"/>
                  <a:gd name="T27" fmla="*/ 1174 h 1274"/>
                  <a:gd name="T28" fmla="*/ 1653 w 2247"/>
                  <a:gd name="T29" fmla="*/ 1198 h 1274"/>
                  <a:gd name="T30" fmla="*/ 1581 w 2247"/>
                  <a:gd name="T31" fmla="*/ 1217 h 1274"/>
                  <a:gd name="T32" fmla="*/ 1509 w 2247"/>
                  <a:gd name="T33" fmla="*/ 1236 h 1274"/>
                  <a:gd name="T34" fmla="*/ 1437 w 2247"/>
                  <a:gd name="T35" fmla="*/ 1250 h 1274"/>
                  <a:gd name="T36" fmla="*/ 1361 w 2247"/>
                  <a:gd name="T37" fmla="*/ 1260 h 1274"/>
                  <a:gd name="T38" fmla="*/ 1279 w 2247"/>
                  <a:gd name="T39" fmla="*/ 1265 h 1274"/>
                  <a:gd name="T40" fmla="*/ 1203 w 2247"/>
                  <a:gd name="T41" fmla="*/ 1270 h 1274"/>
                  <a:gd name="T42" fmla="*/ 1126 w 2247"/>
                  <a:gd name="T43" fmla="*/ 1274 h 1274"/>
                  <a:gd name="T44" fmla="*/ 1044 w 2247"/>
                  <a:gd name="T45" fmla="*/ 1270 h 1274"/>
                  <a:gd name="T46" fmla="*/ 968 w 2247"/>
                  <a:gd name="T47" fmla="*/ 1265 h 1274"/>
                  <a:gd name="T48" fmla="*/ 891 w 2247"/>
                  <a:gd name="T49" fmla="*/ 1260 h 1274"/>
                  <a:gd name="T50" fmla="*/ 814 w 2247"/>
                  <a:gd name="T51" fmla="*/ 1250 h 1274"/>
                  <a:gd name="T52" fmla="*/ 738 w 2247"/>
                  <a:gd name="T53" fmla="*/ 1236 h 1274"/>
                  <a:gd name="T54" fmla="*/ 666 w 2247"/>
                  <a:gd name="T55" fmla="*/ 1217 h 1274"/>
                  <a:gd name="T56" fmla="*/ 594 w 2247"/>
                  <a:gd name="T57" fmla="*/ 1198 h 1274"/>
                  <a:gd name="T58" fmla="*/ 527 w 2247"/>
                  <a:gd name="T59" fmla="*/ 1174 h 1274"/>
                  <a:gd name="T60" fmla="*/ 464 w 2247"/>
                  <a:gd name="T61" fmla="*/ 1150 h 1274"/>
                  <a:gd name="T62" fmla="*/ 402 w 2247"/>
                  <a:gd name="T63" fmla="*/ 1121 h 1274"/>
                  <a:gd name="T64" fmla="*/ 345 w 2247"/>
                  <a:gd name="T65" fmla="*/ 1092 h 1274"/>
                  <a:gd name="T66" fmla="*/ 287 w 2247"/>
                  <a:gd name="T67" fmla="*/ 1059 h 1274"/>
                  <a:gd name="T68" fmla="*/ 239 w 2247"/>
                  <a:gd name="T69" fmla="*/ 1025 h 1274"/>
                  <a:gd name="T70" fmla="*/ 191 w 2247"/>
                  <a:gd name="T71" fmla="*/ 987 h 1274"/>
                  <a:gd name="T72" fmla="*/ 148 w 2247"/>
                  <a:gd name="T73" fmla="*/ 949 h 1274"/>
                  <a:gd name="T74" fmla="*/ 115 w 2247"/>
                  <a:gd name="T75" fmla="*/ 910 h 1274"/>
                  <a:gd name="T76" fmla="*/ 81 w 2247"/>
                  <a:gd name="T77" fmla="*/ 867 h 1274"/>
                  <a:gd name="T78" fmla="*/ 52 w 2247"/>
                  <a:gd name="T79" fmla="*/ 824 h 1274"/>
                  <a:gd name="T80" fmla="*/ 33 w 2247"/>
                  <a:gd name="T81" fmla="*/ 781 h 1274"/>
                  <a:gd name="T82" fmla="*/ 14 w 2247"/>
                  <a:gd name="T83" fmla="*/ 738 h 1274"/>
                  <a:gd name="T84" fmla="*/ 4 w 2247"/>
                  <a:gd name="T85" fmla="*/ 695 h 1274"/>
                  <a:gd name="T86" fmla="*/ 0 w 2247"/>
                  <a:gd name="T87" fmla="*/ 647 h 1274"/>
                  <a:gd name="T88" fmla="*/ 0 w 2247"/>
                  <a:gd name="T89" fmla="*/ 604 h 1274"/>
                  <a:gd name="T90" fmla="*/ 4 w 2247"/>
                  <a:gd name="T91" fmla="*/ 561 h 1274"/>
                  <a:gd name="T92" fmla="*/ 14 w 2247"/>
                  <a:gd name="T93" fmla="*/ 513 h 1274"/>
                  <a:gd name="T94" fmla="*/ 33 w 2247"/>
                  <a:gd name="T95" fmla="*/ 470 h 1274"/>
                  <a:gd name="T96" fmla="*/ 52 w 2247"/>
                  <a:gd name="T97" fmla="*/ 426 h 1274"/>
                  <a:gd name="T98" fmla="*/ 81 w 2247"/>
                  <a:gd name="T99" fmla="*/ 383 h 1274"/>
                  <a:gd name="T100" fmla="*/ 115 w 2247"/>
                  <a:gd name="T101" fmla="*/ 345 h 1274"/>
                  <a:gd name="T102" fmla="*/ 148 w 2247"/>
                  <a:gd name="T103" fmla="*/ 302 h 1274"/>
                  <a:gd name="T104" fmla="*/ 191 w 2247"/>
                  <a:gd name="T105" fmla="*/ 264 h 1274"/>
                  <a:gd name="T106" fmla="*/ 239 w 2247"/>
                  <a:gd name="T107" fmla="*/ 230 h 1274"/>
                  <a:gd name="T108" fmla="*/ 287 w 2247"/>
                  <a:gd name="T109" fmla="*/ 192 h 1274"/>
                  <a:gd name="T110" fmla="*/ 345 w 2247"/>
                  <a:gd name="T111" fmla="*/ 163 h 1274"/>
                  <a:gd name="T112" fmla="*/ 402 w 2247"/>
                  <a:gd name="T113" fmla="*/ 129 h 1274"/>
                  <a:gd name="T114" fmla="*/ 464 w 2247"/>
                  <a:gd name="T115" fmla="*/ 106 h 1274"/>
                  <a:gd name="T116" fmla="*/ 527 w 2247"/>
                  <a:gd name="T117" fmla="*/ 77 h 1274"/>
                  <a:gd name="T118" fmla="*/ 594 w 2247"/>
                  <a:gd name="T119" fmla="*/ 58 h 1274"/>
                  <a:gd name="T120" fmla="*/ 666 w 2247"/>
                  <a:gd name="T121" fmla="*/ 34 h 1274"/>
                  <a:gd name="T122" fmla="*/ 738 w 2247"/>
                  <a:gd name="T123" fmla="*/ 19 h 1274"/>
                  <a:gd name="T124" fmla="*/ 814 w 2247"/>
                  <a:gd name="T125" fmla="*/ 5 h 1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47"/>
                  <a:gd name="T190" fmla="*/ 0 h 1274"/>
                  <a:gd name="T191" fmla="*/ 2247 w 2247"/>
                  <a:gd name="T192" fmla="*/ 1274 h 12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47" h="1274">
                    <a:moveTo>
                      <a:pt x="2247" y="661"/>
                    </a:moveTo>
                    <a:lnTo>
                      <a:pt x="2247" y="671"/>
                    </a:lnTo>
                    <a:lnTo>
                      <a:pt x="2247" y="685"/>
                    </a:lnTo>
                    <a:lnTo>
                      <a:pt x="2243" y="695"/>
                    </a:lnTo>
                    <a:lnTo>
                      <a:pt x="2243" y="704"/>
                    </a:lnTo>
                    <a:lnTo>
                      <a:pt x="2238" y="719"/>
                    </a:lnTo>
                    <a:lnTo>
                      <a:pt x="2238" y="728"/>
                    </a:lnTo>
                    <a:lnTo>
                      <a:pt x="2233" y="738"/>
                    </a:lnTo>
                    <a:lnTo>
                      <a:pt x="2228" y="752"/>
                    </a:lnTo>
                    <a:lnTo>
                      <a:pt x="2228" y="762"/>
                    </a:lnTo>
                    <a:lnTo>
                      <a:pt x="2223" y="771"/>
                    </a:lnTo>
                    <a:lnTo>
                      <a:pt x="2219" y="781"/>
                    </a:lnTo>
                    <a:lnTo>
                      <a:pt x="2214" y="795"/>
                    </a:lnTo>
                    <a:lnTo>
                      <a:pt x="2209" y="805"/>
                    </a:lnTo>
                    <a:lnTo>
                      <a:pt x="2199" y="814"/>
                    </a:lnTo>
                    <a:lnTo>
                      <a:pt x="2195" y="824"/>
                    </a:lnTo>
                    <a:lnTo>
                      <a:pt x="2190" y="838"/>
                    </a:lnTo>
                    <a:lnTo>
                      <a:pt x="2185" y="848"/>
                    </a:lnTo>
                    <a:lnTo>
                      <a:pt x="2176" y="858"/>
                    </a:lnTo>
                    <a:lnTo>
                      <a:pt x="2171" y="867"/>
                    </a:lnTo>
                    <a:lnTo>
                      <a:pt x="2161" y="877"/>
                    </a:lnTo>
                    <a:lnTo>
                      <a:pt x="2152" y="891"/>
                    </a:lnTo>
                    <a:lnTo>
                      <a:pt x="2147" y="901"/>
                    </a:lnTo>
                    <a:lnTo>
                      <a:pt x="2137" y="910"/>
                    </a:lnTo>
                    <a:lnTo>
                      <a:pt x="2128" y="920"/>
                    </a:lnTo>
                    <a:lnTo>
                      <a:pt x="2118" y="929"/>
                    </a:lnTo>
                    <a:lnTo>
                      <a:pt x="2108" y="939"/>
                    </a:lnTo>
                    <a:lnTo>
                      <a:pt x="2099" y="949"/>
                    </a:lnTo>
                    <a:lnTo>
                      <a:pt x="2089" y="958"/>
                    </a:lnTo>
                    <a:lnTo>
                      <a:pt x="2080" y="968"/>
                    </a:lnTo>
                    <a:lnTo>
                      <a:pt x="2070" y="977"/>
                    </a:lnTo>
                    <a:lnTo>
                      <a:pt x="2060" y="987"/>
                    </a:lnTo>
                    <a:lnTo>
                      <a:pt x="2046" y="996"/>
                    </a:lnTo>
                    <a:lnTo>
                      <a:pt x="2037" y="1006"/>
                    </a:lnTo>
                    <a:lnTo>
                      <a:pt x="2022" y="1016"/>
                    </a:lnTo>
                    <a:lnTo>
                      <a:pt x="2013" y="1025"/>
                    </a:lnTo>
                    <a:lnTo>
                      <a:pt x="1998" y="1035"/>
                    </a:lnTo>
                    <a:lnTo>
                      <a:pt x="1989" y="1044"/>
                    </a:lnTo>
                    <a:lnTo>
                      <a:pt x="1974" y="1049"/>
                    </a:lnTo>
                    <a:lnTo>
                      <a:pt x="1960" y="1059"/>
                    </a:lnTo>
                    <a:lnTo>
                      <a:pt x="1950" y="1068"/>
                    </a:lnTo>
                    <a:lnTo>
                      <a:pt x="1936" y="1078"/>
                    </a:lnTo>
                    <a:lnTo>
                      <a:pt x="1921" y="1083"/>
                    </a:lnTo>
                    <a:lnTo>
                      <a:pt x="1907" y="1092"/>
                    </a:lnTo>
                    <a:lnTo>
                      <a:pt x="1893" y="1097"/>
                    </a:lnTo>
                    <a:lnTo>
                      <a:pt x="1878" y="1107"/>
                    </a:lnTo>
                    <a:lnTo>
                      <a:pt x="1864" y="1116"/>
                    </a:lnTo>
                    <a:lnTo>
                      <a:pt x="1850" y="1121"/>
                    </a:lnTo>
                    <a:lnTo>
                      <a:pt x="1835" y="1131"/>
                    </a:lnTo>
                    <a:lnTo>
                      <a:pt x="1816" y="1135"/>
                    </a:lnTo>
                    <a:lnTo>
                      <a:pt x="1802" y="1145"/>
                    </a:lnTo>
                    <a:lnTo>
                      <a:pt x="1787" y="1150"/>
                    </a:lnTo>
                    <a:lnTo>
                      <a:pt x="1773" y="1155"/>
                    </a:lnTo>
                    <a:lnTo>
                      <a:pt x="1754" y="1164"/>
                    </a:lnTo>
                    <a:lnTo>
                      <a:pt x="1739" y="1169"/>
                    </a:lnTo>
                    <a:lnTo>
                      <a:pt x="1720" y="1174"/>
                    </a:lnTo>
                    <a:lnTo>
                      <a:pt x="1706" y="1179"/>
                    </a:lnTo>
                    <a:lnTo>
                      <a:pt x="1687" y="1188"/>
                    </a:lnTo>
                    <a:lnTo>
                      <a:pt x="1672" y="1193"/>
                    </a:lnTo>
                    <a:lnTo>
                      <a:pt x="1653" y="1198"/>
                    </a:lnTo>
                    <a:lnTo>
                      <a:pt x="1634" y="1202"/>
                    </a:lnTo>
                    <a:lnTo>
                      <a:pt x="1620" y="1207"/>
                    </a:lnTo>
                    <a:lnTo>
                      <a:pt x="1600" y="1212"/>
                    </a:lnTo>
                    <a:lnTo>
                      <a:pt x="1581" y="1217"/>
                    </a:lnTo>
                    <a:lnTo>
                      <a:pt x="1567" y="1222"/>
                    </a:lnTo>
                    <a:lnTo>
                      <a:pt x="1548" y="1226"/>
                    </a:lnTo>
                    <a:lnTo>
                      <a:pt x="1528" y="1231"/>
                    </a:lnTo>
                    <a:lnTo>
                      <a:pt x="1509" y="1236"/>
                    </a:lnTo>
                    <a:lnTo>
                      <a:pt x="1490" y="1236"/>
                    </a:lnTo>
                    <a:lnTo>
                      <a:pt x="1471" y="1241"/>
                    </a:lnTo>
                    <a:lnTo>
                      <a:pt x="1452" y="1246"/>
                    </a:lnTo>
                    <a:lnTo>
                      <a:pt x="1437" y="1250"/>
                    </a:lnTo>
                    <a:lnTo>
                      <a:pt x="1418" y="1250"/>
                    </a:lnTo>
                    <a:lnTo>
                      <a:pt x="1399" y="1255"/>
                    </a:lnTo>
                    <a:lnTo>
                      <a:pt x="1380" y="1255"/>
                    </a:lnTo>
                    <a:lnTo>
                      <a:pt x="1361" y="1260"/>
                    </a:lnTo>
                    <a:lnTo>
                      <a:pt x="1342" y="1260"/>
                    </a:lnTo>
                    <a:lnTo>
                      <a:pt x="1322" y="1265"/>
                    </a:lnTo>
                    <a:lnTo>
                      <a:pt x="1303" y="1265"/>
                    </a:lnTo>
                    <a:lnTo>
                      <a:pt x="1279" y="1265"/>
                    </a:lnTo>
                    <a:lnTo>
                      <a:pt x="1260" y="1270"/>
                    </a:lnTo>
                    <a:lnTo>
                      <a:pt x="1241" y="1270"/>
                    </a:lnTo>
                    <a:lnTo>
                      <a:pt x="1222" y="1270"/>
                    </a:lnTo>
                    <a:lnTo>
                      <a:pt x="1203" y="1270"/>
                    </a:lnTo>
                    <a:lnTo>
                      <a:pt x="1183" y="1274"/>
                    </a:lnTo>
                    <a:lnTo>
                      <a:pt x="1164" y="1274"/>
                    </a:lnTo>
                    <a:lnTo>
                      <a:pt x="1145" y="1274"/>
                    </a:lnTo>
                    <a:lnTo>
                      <a:pt x="1126" y="1274"/>
                    </a:lnTo>
                    <a:lnTo>
                      <a:pt x="1107" y="1274"/>
                    </a:lnTo>
                    <a:lnTo>
                      <a:pt x="1088" y="1274"/>
                    </a:lnTo>
                    <a:lnTo>
                      <a:pt x="1064" y="1274"/>
                    </a:lnTo>
                    <a:lnTo>
                      <a:pt x="1044" y="1270"/>
                    </a:lnTo>
                    <a:lnTo>
                      <a:pt x="1025" y="1270"/>
                    </a:lnTo>
                    <a:lnTo>
                      <a:pt x="1006" y="1270"/>
                    </a:lnTo>
                    <a:lnTo>
                      <a:pt x="987" y="1270"/>
                    </a:lnTo>
                    <a:lnTo>
                      <a:pt x="968" y="1265"/>
                    </a:lnTo>
                    <a:lnTo>
                      <a:pt x="949" y="1265"/>
                    </a:lnTo>
                    <a:lnTo>
                      <a:pt x="929" y="1265"/>
                    </a:lnTo>
                    <a:lnTo>
                      <a:pt x="910" y="1260"/>
                    </a:lnTo>
                    <a:lnTo>
                      <a:pt x="891" y="1260"/>
                    </a:lnTo>
                    <a:lnTo>
                      <a:pt x="872" y="1255"/>
                    </a:lnTo>
                    <a:lnTo>
                      <a:pt x="853" y="1255"/>
                    </a:lnTo>
                    <a:lnTo>
                      <a:pt x="834" y="1250"/>
                    </a:lnTo>
                    <a:lnTo>
                      <a:pt x="814" y="1250"/>
                    </a:lnTo>
                    <a:lnTo>
                      <a:pt x="795" y="1246"/>
                    </a:lnTo>
                    <a:lnTo>
                      <a:pt x="776" y="1241"/>
                    </a:lnTo>
                    <a:lnTo>
                      <a:pt x="757" y="1236"/>
                    </a:lnTo>
                    <a:lnTo>
                      <a:pt x="738" y="1236"/>
                    </a:lnTo>
                    <a:lnTo>
                      <a:pt x="723" y="1231"/>
                    </a:lnTo>
                    <a:lnTo>
                      <a:pt x="704" y="1226"/>
                    </a:lnTo>
                    <a:lnTo>
                      <a:pt x="685" y="1222"/>
                    </a:lnTo>
                    <a:lnTo>
                      <a:pt x="666" y="1217"/>
                    </a:lnTo>
                    <a:lnTo>
                      <a:pt x="647" y="1212"/>
                    </a:lnTo>
                    <a:lnTo>
                      <a:pt x="632" y="1207"/>
                    </a:lnTo>
                    <a:lnTo>
                      <a:pt x="613" y="1202"/>
                    </a:lnTo>
                    <a:lnTo>
                      <a:pt x="594" y="1198"/>
                    </a:lnTo>
                    <a:lnTo>
                      <a:pt x="579" y="1193"/>
                    </a:lnTo>
                    <a:lnTo>
                      <a:pt x="560" y="1188"/>
                    </a:lnTo>
                    <a:lnTo>
                      <a:pt x="546" y="1179"/>
                    </a:lnTo>
                    <a:lnTo>
                      <a:pt x="527" y="1174"/>
                    </a:lnTo>
                    <a:lnTo>
                      <a:pt x="512" y="1169"/>
                    </a:lnTo>
                    <a:lnTo>
                      <a:pt x="493" y="1164"/>
                    </a:lnTo>
                    <a:lnTo>
                      <a:pt x="479" y="1155"/>
                    </a:lnTo>
                    <a:lnTo>
                      <a:pt x="464" y="1150"/>
                    </a:lnTo>
                    <a:lnTo>
                      <a:pt x="445" y="1145"/>
                    </a:lnTo>
                    <a:lnTo>
                      <a:pt x="431" y="1135"/>
                    </a:lnTo>
                    <a:lnTo>
                      <a:pt x="417" y="1131"/>
                    </a:lnTo>
                    <a:lnTo>
                      <a:pt x="402" y="1121"/>
                    </a:lnTo>
                    <a:lnTo>
                      <a:pt x="388" y="1116"/>
                    </a:lnTo>
                    <a:lnTo>
                      <a:pt x="373" y="1107"/>
                    </a:lnTo>
                    <a:lnTo>
                      <a:pt x="354" y="1097"/>
                    </a:lnTo>
                    <a:lnTo>
                      <a:pt x="345" y="1092"/>
                    </a:lnTo>
                    <a:lnTo>
                      <a:pt x="330" y="1083"/>
                    </a:lnTo>
                    <a:lnTo>
                      <a:pt x="316" y="1078"/>
                    </a:lnTo>
                    <a:lnTo>
                      <a:pt x="302" y="1068"/>
                    </a:lnTo>
                    <a:lnTo>
                      <a:pt x="287" y="1059"/>
                    </a:lnTo>
                    <a:lnTo>
                      <a:pt x="273" y="1049"/>
                    </a:lnTo>
                    <a:lnTo>
                      <a:pt x="263" y="1044"/>
                    </a:lnTo>
                    <a:lnTo>
                      <a:pt x="249" y="1035"/>
                    </a:lnTo>
                    <a:lnTo>
                      <a:pt x="239" y="1025"/>
                    </a:lnTo>
                    <a:lnTo>
                      <a:pt x="225" y="1016"/>
                    </a:lnTo>
                    <a:lnTo>
                      <a:pt x="215" y="1006"/>
                    </a:lnTo>
                    <a:lnTo>
                      <a:pt x="201" y="996"/>
                    </a:lnTo>
                    <a:lnTo>
                      <a:pt x="191" y="987"/>
                    </a:lnTo>
                    <a:lnTo>
                      <a:pt x="182" y="977"/>
                    </a:lnTo>
                    <a:lnTo>
                      <a:pt x="167" y="968"/>
                    </a:lnTo>
                    <a:lnTo>
                      <a:pt x="158" y="958"/>
                    </a:lnTo>
                    <a:lnTo>
                      <a:pt x="148" y="949"/>
                    </a:lnTo>
                    <a:lnTo>
                      <a:pt x="139" y="939"/>
                    </a:lnTo>
                    <a:lnTo>
                      <a:pt x="129" y="929"/>
                    </a:lnTo>
                    <a:lnTo>
                      <a:pt x="119" y="920"/>
                    </a:lnTo>
                    <a:lnTo>
                      <a:pt x="115" y="910"/>
                    </a:lnTo>
                    <a:lnTo>
                      <a:pt x="105" y="901"/>
                    </a:lnTo>
                    <a:lnTo>
                      <a:pt x="95" y="891"/>
                    </a:lnTo>
                    <a:lnTo>
                      <a:pt x="86" y="877"/>
                    </a:lnTo>
                    <a:lnTo>
                      <a:pt x="81" y="867"/>
                    </a:lnTo>
                    <a:lnTo>
                      <a:pt x="71" y="858"/>
                    </a:lnTo>
                    <a:lnTo>
                      <a:pt x="67" y="848"/>
                    </a:lnTo>
                    <a:lnTo>
                      <a:pt x="62" y="838"/>
                    </a:lnTo>
                    <a:lnTo>
                      <a:pt x="52" y="824"/>
                    </a:lnTo>
                    <a:lnTo>
                      <a:pt x="47" y="814"/>
                    </a:lnTo>
                    <a:lnTo>
                      <a:pt x="43" y="805"/>
                    </a:lnTo>
                    <a:lnTo>
                      <a:pt x="38" y="795"/>
                    </a:lnTo>
                    <a:lnTo>
                      <a:pt x="33" y="781"/>
                    </a:lnTo>
                    <a:lnTo>
                      <a:pt x="28" y="771"/>
                    </a:lnTo>
                    <a:lnTo>
                      <a:pt x="24" y="762"/>
                    </a:lnTo>
                    <a:lnTo>
                      <a:pt x="19" y="752"/>
                    </a:lnTo>
                    <a:lnTo>
                      <a:pt x="14" y="738"/>
                    </a:lnTo>
                    <a:lnTo>
                      <a:pt x="14" y="728"/>
                    </a:lnTo>
                    <a:lnTo>
                      <a:pt x="9" y="719"/>
                    </a:lnTo>
                    <a:lnTo>
                      <a:pt x="4" y="704"/>
                    </a:lnTo>
                    <a:lnTo>
                      <a:pt x="4" y="695"/>
                    </a:lnTo>
                    <a:lnTo>
                      <a:pt x="4" y="685"/>
                    </a:lnTo>
                    <a:lnTo>
                      <a:pt x="0" y="671"/>
                    </a:lnTo>
                    <a:lnTo>
                      <a:pt x="0" y="661"/>
                    </a:lnTo>
                    <a:lnTo>
                      <a:pt x="0" y="647"/>
                    </a:lnTo>
                    <a:lnTo>
                      <a:pt x="0" y="637"/>
                    </a:lnTo>
                    <a:lnTo>
                      <a:pt x="0" y="628"/>
                    </a:lnTo>
                    <a:lnTo>
                      <a:pt x="0" y="613"/>
                    </a:lnTo>
                    <a:lnTo>
                      <a:pt x="0" y="604"/>
                    </a:lnTo>
                    <a:lnTo>
                      <a:pt x="0" y="594"/>
                    </a:lnTo>
                    <a:lnTo>
                      <a:pt x="0" y="580"/>
                    </a:lnTo>
                    <a:lnTo>
                      <a:pt x="4" y="570"/>
                    </a:lnTo>
                    <a:lnTo>
                      <a:pt x="4" y="561"/>
                    </a:lnTo>
                    <a:lnTo>
                      <a:pt x="4" y="546"/>
                    </a:lnTo>
                    <a:lnTo>
                      <a:pt x="9" y="537"/>
                    </a:lnTo>
                    <a:lnTo>
                      <a:pt x="14" y="527"/>
                    </a:lnTo>
                    <a:lnTo>
                      <a:pt x="14" y="513"/>
                    </a:lnTo>
                    <a:lnTo>
                      <a:pt x="19" y="503"/>
                    </a:lnTo>
                    <a:lnTo>
                      <a:pt x="24" y="494"/>
                    </a:lnTo>
                    <a:lnTo>
                      <a:pt x="28" y="479"/>
                    </a:lnTo>
                    <a:lnTo>
                      <a:pt x="33" y="470"/>
                    </a:lnTo>
                    <a:lnTo>
                      <a:pt x="38" y="460"/>
                    </a:lnTo>
                    <a:lnTo>
                      <a:pt x="43" y="450"/>
                    </a:lnTo>
                    <a:lnTo>
                      <a:pt x="47" y="436"/>
                    </a:lnTo>
                    <a:lnTo>
                      <a:pt x="52" y="426"/>
                    </a:lnTo>
                    <a:lnTo>
                      <a:pt x="62" y="417"/>
                    </a:lnTo>
                    <a:lnTo>
                      <a:pt x="67" y="407"/>
                    </a:lnTo>
                    <a:lnTo>
                      <a:pt x="71" y="393"/>
                    </a:lnTo>
                    <a:lnTo>
                      <a:pt x="81" y="383"/>
                    </a:lnTo>
                    <a:lnTo>
                      <a:pt x="86" y="374"/>
                    </a:lnTo>
                    <a:lnTo>
                      <a:pt x="95" y="364"/>
                    </a:lnTo>
                    <a:lnTo>
                      <a:pt x="105" y="355"/>
                    </a:lnTo>
                    <a:lnTo>
                      <a:pt x="115" y="345"/>
                    </a:lnTo>
                    <a:lnTo>
                      <a:pt x="119" y="331"/>
                    </a:lnTo>
                    <a:lnTo>
                      <a:pt x="129" y="321"/>
                    </a:lnTo>
                    <a:lnTo>
                      <a:pt x="139" y="312"/>
                    </a:lnTo>
                    <a:lnTo>
                      <a:pt x="148" y="302"/>
                    </a:lnTo>
                    <a:lnTo>
                      <a:pt x="158" y="292"/>
                    </a:lnTo>
                    <a:lnTo>
                      <a:pt x="167" y="283"/>
                    </a:lnTo>
                    <a:lnTo>
                      <a:pt x="182" y="273"/>
                    </a:lnTo>
                    <a:lnTo>
                      <a:pt x="191" y="264"/>
                    </a:lnTo>
                    <a:lnTo>
                      <a:pt x="201" y="254"/>
                    </a:lnTo>
                    <a:lnTo>
                      <a:pt x="215" y="244"/>
                    </a:lnTo>
                    <a:lnTo>
                      <a:pt x="225" y="240"/>
                    </a:lnTo>
                    <a:lnTo>
                      <a:pt x="239" y="230"/>
                    </a:lnTo>
                    <a:lnTo>
                      <a:pt x="249" y="220"/>
                    </a:lnTo>
                    <a:lnTo>
                      <a:pt x="263" y="211"/>
                    </a:lnTo>
                    <a:lnTo>
                      <a:pt x="273" y="201"/>
                    </a:lnTo>
                    <a:lnTo>
                      <a:pt x="287" y="192"/>
                    </a:lnTo>
                    <a:lnTo>
                      <a:pt x="302" y="187"/>
                    </a:lnTo>
                    <a:lnTo>
                      <a:pt x="316" y="177"/>
                    </a:lnTo>
                    <a:lnTo>
                      <a:pt x="330" y="168"/>
                    </a:lnTo>
                    <a:lnTo>
                      <a:pt x="345" y="163"/>
                    </a:lnTo>
                    <a:lnTo>
                      <a:pt x="354" y="153"/>
                    </a:lnTo>
                    <a:lnTo>
                      <a:pt x="373" y="144"/>
                    </a:lnTo>
                    <a:lnTo>
                      <a:pt x="388" y="139"/>
                    </a:lnTo>
                    <a:lnTo>
                      <a:pt x="402" y="129"/>
                    </a:lnTo>
                    <a:lnTo>
                      <a:pt x="417" y="125"/>
                    </a:lnTo>
                    <a:lnTo>
                      <a:pt x="431" y="115"/>
                    </a:lnTo>
                    <a:lnTo>
                      <a:pt x="445" y="110"/>
                    </a:lnTo>
                    <a:lnTo>
                      <a:pt x="464" y="106"/>
                    </a:lnTo>
                    <a:lnTo>
                      <a:pt x="479" y="96"/>
                    </a:lnTo>
                    <a:lnTo>
                      <a:pt x="493" y="91"/>
                    </a:lnTo>
                    <a:lnTo>
                      <a:pt x="512" y="86"/>
                    </a:lnTo>
                    <a:lnTo>
                      <a:pt x="527" y="77"/>
                    </a:lnTo>
                    <a:lnTo>
                      <a:pt x="546" y="72"/>
                    </a:lnTo>
                    <a:lnTo>
                      <a:pt x="560" y="67"/>
                    </a:lnTo>
                    <a:lnTo>
                      <a:pt x="579" y="62"/>
                    </a:lnTo>
                    <a:lnTo>
                      <a:pt x="594" y="58"/>
                    </a:lnTo>
                    <a:lnTo>
                      <a:pt x="613" y="48"/>
                    </a:lnTo>
                    <a:lnTo>
                      <a:pt x="632" y="43"/>
                    </a:lnTo>
                    <a:lnTo>
                      <a:pt x="647" y="38"/>
                    </a:lnTo>
                    <a:lnTo>
                      <a:pt x="666" y="34"/>
                    </a:lnTo>
                    <a:lnTo>
                      <a:pt x="685" y="29"/>
                    </a:lnTo>
                    <a:lnTo>
                      <a:pt x="704" y="29"/>
                    </a:lnTo>
                    <a:lnTo>
                      <a:pt x="723" y="24"/>
                    </a:lnTo>
                    <a:lnTo>
                      <a:pt x="738" y="19"/>
                    </a:lnTo>
                    <a:lnTo>
                      <a:pt x="757" y="15"/>
                    </a:lnTo>
                    <a:lnTo>
                      <a:pt x="776" y="10"/>
                    </a:lnTo>
                    <a:lnTo>
                      <a:pt x="795" y="10"/>
                    </a:lnTo>
                    <a:lnTo>
                      <a:pt x="814" y="5"/>
                    </a:lnTo>
                    <a:lnTo>
                      <a:pt x="834" y="0"/>
                    </a:lnTo>
                    <a:lnTo>
                      <a:pt x="1126" y="628"/>
                    </a:lnTo>
                    <a:lnTo>
                      <a:pt x="2247" y="661"/>
                    </a:lnTo>
                    <a:close/>
                  </a:path>
                </a:pathLst>
              </a:custGeom>
              <a:solidFill>
                <a:srgbClr val="FF0000"/>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2795" name="Text Box 30">
              <a:extLst>
                <a:ext uri="{FF2B5EF4-FFF2-40B4-BE49-F238E27FC236}">
                  <a16:creationId xmlns:a16="http://schemas.microsoft.com/office/drawing/2014/main" id="{9A95CB69-0518-47B0-8B74-CB170058551D}"/>
                </a:ext>
              </a:extLst>
            </p:cNvPr>
            <p:cNvSpPr txBox="1">
              <a:spLocks noChangeArrowheads="1"/>
            </p:cNvSpPr>
            <p:nvPr/>
          </p:nvSpPr>
          <p:spPr bwMode="auto">
            <a:xfrm>
              <a:off x="1277" y="2511"/>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a:solidFill>
                    <a:srgbClr val="E7E6E5"/>
                  </a:solidFill>
                  <a:latin typeface="Calibri" panose="020F0502020204030204" pitchFamily="34" charset="0"/>
                </a:rPr>
                <a:t>No Scriptures</a:t>
              </a:r>
            </a:p>
          </p:txBody>
        </p:sp>
      </p:grpSp>
      <p:grpSp>
        <p:nvGrpSpPr>
          <p:cNvPr id="32778" name="Group 44">
            <a:extLst>
              <a:ext uri="{FF2B5EF4-FFF2-40B4-BE49-F238E27FC236}">
                <a16:creationId xmlns:a16="http://schemas.microsoft.com/office/drawing/2014/main" id="{54875E15-C3BB-4889-99C5-5995A12CD490}"/>
              </a:ext>
            </a:extLst>
          </p:cNvPr>
          <p:cNvGrpSpPr>
            <a:grpSpLocks/>
          </p:cNvGrpSpPr>
          <p:nvPr/>
        </p:nvGrpSpPr>
        <p:grpSpPr bwMode="auto">
          <a:xfrm>
            <a:off x="8367713" y="3568701"/>
            <a:ext cx="1073150" cy="1444625"/>
            <a:chOff x="4310" y="2248"/>
            <a:chExt cx="676" cy="910"/>
          </a:xfrm>
        </p:grpSpPr>
        <p:sp>
          <p:nvSpPr>
            <p:cNvPr id="32790" name="Freeform 24">
              <a:extLst>
                <a:ext uri="{FF2B5EF4-FFF2-40B4-BE49-F238E27FC236}">
                  <a16:creationId xmlns:a16="http://schemas.microsoft.com/office/drawing/2014/main" id="{1CC29421-125E-4EA0-86FC-E64FABF2B5D1}"/>
                </a:ext>
              </a:extLst>
            </p:cNvPr>
            <p:cNvSpPr>
              <a:spLocks/>
            </p:cNvSpPr>
            <p:nvPr/>
          </p:nvSpPr>
          <p:spPr bwMode="auto">
            <a:xfrm>
              <a:off x="4310" y="2377"/>
              <a:ext cx="676" cy="781"/>
            </a:xfrm>
            <a:custGeom>
              <a:avLst/>
              <a:gdLst>
                <a:gd name="T0" fmla="*/ 0 w 676"/>
                <a:gd name="T1" fmla="*/ 518 h 781"/>
                <a:gd name="T2" fmla="*/ 676 w 676"/>
                <a:gd name="T3" fmla="*/ 0 h 781"/>
                <a:gd name="T4" fmla="*/ 676 w 676"/>
                <a:gd name="T5" fmla="*/ 264 h 781"/>
                <a:gd name="T6" fmla="*/ 0 w 676"/>
                <a:gd name="T7" fmla="*/ 781 h 781"/>
                <a:gd name="T8" fmla="*/ 0 w 676"/>
                <a:gd name="T9" fmla="*/ 518 h 781"/>
                <a:gd name="T10" fmla="*/ 0 60000 65536"/>
                <a:gd name="T11" fmla="*/ 0 60000 65536"/>
                <a:gd name="T12" fmla="*/ 0 60000 65536"/>
                <a:gd name="T13" fmla="*/ 0 60000 65536"/>
                <a:gd name="T14" fmla="*/ 0 60000 65536"/>
                <a:gd name="T15" fmla="*/ 0 w 676"/>
                <a:gd name="T16" fmla="*/ 0 h 781"/>
                <a:gd name="T17" fmla="*/ 676 w 676"/>
                <a:gd name="T18" fmla="*/ 781 h 781"/>
              </a:gdLst>
              <a:ahLst/>
              <a:cxnLst>
                <a:cxn ang="T10">
                  <a:pos x="T0" y="T1"/>
                </a:cxn>
                <a:cxn ang="T11">
                  <a:pos x="T2" y="T3"/>
                </a:cxn>
                <a:cxn ang="T12">
                  <a:pos x="T4" y="T5"/>
                </a:cxn>
                <a:cxn ang="T13">
                  <a:pos x="T6" y="T7"/>
                </a:cxn>
                <a:cxn ang="T14">
                  <a:pos x="T8" y="T9"/>
                </a:cxn>
              </a:cxnLst>
              <a:rect l="T15" t="T16" r="T17" b="T18"/>
              <a:pathLst>
                <a:path w="676" h="781">
                  <a:moveTo>
                    <a:pt x="0" y="518"/>
                  </a:moveTo>
                  <a:lnTo>
                    <a:pt x="676" y="0"/>
                  </a:lnTo>
                  <a:lnTo>
                    <a:pt x="676" y="264"/>
                  </a:lnTo>
                  <a:lnTo>
                    <a:pt x="0" y="781"/>
                  </a:lnTo>
                  <a:lnTo>
                    <a:pt x="0" y="518"/>
                  </a:lnTo>
                  <a:close/>
                </a:path>
              </a:pathLst>
            </a:custGeom>
            <a:solidFill>
              <a:srgbClr val="008080"/>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2791" name="Group 36">
              <a:extLst>
                <a:ext uri="{FF2B5EF4-FFF2-40B4-BE49-F238E27FC236}">
                  <a16:creationId xmlns:a16="http://schemas.microsoft.com/office/drawing/2014/main" id="{DA7A26D1-4454-4787-B9D2-E28237C046AE}"/>
                </a:ext>
              </a:extLst>
            </p:cNvPr>
            <p:cNvGrpSpPr>
              <a:grpSpLocks/>
            </p:cNvGrpSpPr>
            <p:nvPr/>
          </p:nvGrpSpPr>
          <p:grpSpPr bwMode="auto">
            <a:xfrm>
              <a:off x="4310" y="2248"/>
              <a:ext cx="676" cy="647"/>
              <a:chOff x="2246" y="1473"/>
              <a:chExt cx="676" cy="647"/>
            </a:xfrm>
          </p:grpSpPr>
          <p:sp>
            <p:nvSpPr>
              <p:cNvPr id="32792" name="Freeform 37">
                <a:extLst>
                  <a:ext uri="{FF2B5EF4-FFF2-40B4-BE49-F238E27FC236}">
                    <a16:creationId xmlns:a16="http://schemas.microsoft.com/office/drawing/2014/main" id="{396DC039-37B4-4EAD-9424-14A1B26915C0}"/>
                  </a:ext>
                </a:extLst>
              </p:cNvPr>
              <p:cNvSpPr>
                <a:spLocks/>
              </p:cNvSpPr>
              <p:nvPr/>
            </p:nvSpPr>
            <p:spPr bwMode="auto">
              <a:xfrm>
                <a:off x="2246" y="1473"/>
                <a:ext cx="676" cy="647"/>
              </a:xfrm>
              <a:custGeom>
                <a:avLst/>
                <a:gdLst>
                  <a:gd name="T0" fmla="*/ 0 w 676"/>
                  <a:gd name="T1" fmla="*/ 0 h 647"/>
                  <a:gd name="T2" fmla="*/ 19 w 676"/>
                  <a:gd name="T3" fmla="*/ 0 h 647"/>
                  <a:gd name="T4" fmla="*/ 38 w 676"/>
                  <a:gd name="T5" fmla="*/ 0 h 647"/>
                  <a:gd name="T6" fmla="*/ 57 w 676"/>
                  <a:gd name="T7" fmla="*/ 0 h 647"/>
                  <a:gd name="T8" fmla="*/ 77 w 676"/>
                  <a:gd name="T9" fmla="*/ 0 h 647"/>
                  <a:gd name="T10" fmla="*/ 96 w 676"/>
                  <a:gd name="T11" fmla="*/ 0 h 647"/>
                  <a:gd name="T12" fmla="*/ 115 w 676"/>
                  <a:gd name="T13" fmla="*/ 0 h 647"/>
                  <a:gd name="T14" fmla="*/ 134 w 676"/>
                  <a:gd name="T15" fmla="*/ 5 h 647"/>
                  <a:gd name="T16" fmla="*/ 153 w 676"/>
                  <a:gd name="T17" fmla="*/ 5 h 647"/>
                  <a:gd name="T18" fmla="*/ 177 w 676"/>
                  <a:gd name="T19" fmla="*/ 5 h 647"/>
                  <a:gd name="T20" fmla="*/ 177 w 676"/>
                  <a:gd name="T21" fmla="*/ 5 h 647"/>
                  <a:gd name="T22" fmla="*/ 196 w 676"/>
                  <a:gd name="T23" fmla="*/ 10 h 647"/>
                  <a:gd name="T24" fmla="*/ 216 w 676"/>
                  <a:gd name="T25" fmla="*/ 10 h 647"/>
                  <a:gd name="T26" fmla="*/ 235 w 676"/>
                  <a:gd name="T27" fmla="*/ 14 h 647"/>
                  <a:gd name="T28" fmla="*/ 254 w 676"/>
                  <a:gd name="T29" fmla="*/ 14 h 647"/>
                  <a:gd name="T30" fmla="*/ 273 w 676"/>
                  <a:gd name="T31" fmla="*/ 19 h 647"/>
                  <a:gd name="T32" fmla="*/ 292 w 676"/>
                  <a:gd name="T33" fmla="*/ 19 h 647"/>
                  <a:gd name="T34" fmla="*/ 311 w 676"/>
                  <a:gd name="T35" fmla="*/ 24 h 647"/>
                  <a:gd name="T36" fmla="*/ 326 w 676"/>
                  <a:gd name="T37" fmla="*/ 29 h 647"/>
                  <a:gd name="T38" fmla="*/ 345 w 676"/>
                  <a:gd name="T39" fmla="*/ 29 h 647"/>
                  <a:gd name="T40" fmla="*/ 364 w 676"/>
                  <a:gd name="T41" fmla="*/ 34 h 647"/>
                  <a:gd name="T42" fmla="*/ 383 w 676"/>
                  <a:gd name="T43" fmla="*/ 38 h 647"/>
                  <a:gd name="T44" fmla="*/ 402 w 676"/>
                  <a:gd name="T45" fmla="*/ 43 h 647"/>
                  <a:gd name="T46" fmla="*/ 422 w 676"/>
                  <a:gd name="T47" fmla="*/ 48 h 647"/>
                  <a:gd name="T48" fmla="*/ 441 w 676"/>
                  <a:gd name="T49" fmla="*/ 48 h 647"/>
                  <a:gd name="T50" fmla="*/ 455 w 676"/>
                  <a:gd name="T51" fmla="*/ 53 h 647"/>
                  <a:gd name="T52" fmla="*/ 474 w 676"/>
                  <a:gd name="T53" fmla="*/ 57 h 647"/>
                  <a:gd name="T54" fmla="*/ 494 w 676"/>
                  <a:gd name="T55" fmla="*/ 62 h 647"/>
                  <a:gd name="T56" fmla="*/ 508 w 676"/>
                  <a:gd name="T57" fmla="*/ 67 h 647"/>
                  <a:gd name="T58" fmla="*/ 527 w 676"/>
                  <a:gd name="T59" fmla="*/ 77 h 647"/>
                  <a:gd name="T60" fmla="*/ 527 w 676"/>
                  <a:gd name="T61" fmla="*/ 77 h 647"/>
                  <a:gd name="T62" fmla="*/ 546 w 676"/>
                  <a:gd name="T63" fmla="*/ 81 h 647"/>
                  <a:gd name="T64" fmla="*/ 561 w 676"/>
                  <a:gd name="T65" fmla="*/ 86 h 647"/>
                  <a:gd name="T66" fmla="*/ 580 w 676"/>
                  <a:gd name="T67" fmla="*/ 91 h 647"/>
                  <a:gd name="T68" fmla="*/ 594 w 676"/>
                  <a:gd name="T69" fmla="*/ 96 h 647"/>
                  <a:gd name="T70" fmla="*/ 613 w 676"/>
                  <a:gd name="T71" fmla="*/ 105 h 647"/>
                  <a:gd name="T72" fmla="*/ 628 w 676"/>
                  <a:gd name="T73" fmla="*/ 110 h 647"/>
                  <a:gd name="T74" fmla="*/ 647 w 676"/>
                  <a:gd name="T75" fmla="*/ 115 h 647"/>
                  <a:gd name="T76" fmla="*/ 661 w 676"/>
                  <a:gd name="T77" fmla="*/ 125 h 647"/>
                  <a:gd name="T78" fmla="*/ 676 w 676"/>
                  <a:gd name="T79" fmla="*/ 129 h 647"/>
                  <a:gd name="T80" fmla="*/ 0 w 676"/>
                  <a:gd name="T81" fmla="*/ 647 h 647"/>
                  <a:gd name="T82" fmla="*/ 0 w 676"/>
                  <a:gd name="T83" fmla="*/ 0 h 6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647"/>
                  <a:gd name="T128" fmla="*/ 676 w 676"/>
                  <a:gd name="T129" fmla="*/ 647 h 6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647">
                    <a:moveTo>
                      <a:pt x="0" y="0"/>
                    </a:moveTo>
                    <a:lnTo>
                      <a:pt x="19" y="0"/>
                    </a:lnTo>
                    <a:lnTo>
                      <a:pt x="38" y="0"/>
                    </a:lnTo>
                    <a:lnTo>
                      <a:pt x="57" y="0"/>
                    </a:lnTo>
                    <a:lnTo>
                      <a:pt x="77" y="0"/>
                    </a:lnTo>
                    <a:lnTo>
                      <a:pt x="96" y="0"/>
                    </a:lnTo>
                    <a:lnTo>
                      <a:pt x="115" y="0"/>
                    </a:lnTo>
                    <a:lnTo>
                      <a:pt x="134" y="5"/>
                    </a:lnTo>
                    <a:lnTo>
                      <a:pt x="153" y="5"/>
                    </a:lnTo>
                    <a:lnTo>
                      <a:pt x="177" y="5"/>
                    </a:lnTo>
                    <a:lnTo>
                      <a:pt x="196" y="10"/>
                    </a:lnTo>
                    <a:lnTo>
                      <a:pt x="216" y="10"/>
                    </a:lnTo>
                    <a:lnTo>
                      <a:pt x="235" y="14"/>
                    </a:lnTo>
                    <a:lnTo>
                      <a:pt x="254" y="14"/>
                    </a:lnTo>
                    <a:lnTo>
                      <a:pt x="273" y="19"/>
                    </a:lnTo>
                    <a:lnTo>
                      <a:pt x="292" y="19"/>
                    </a:lnTo>
                    <a:lnTo>
                      <a:pt x="311" y="24"/>
                    </a:lnTo>
                    <a:lnTo>
                      <a:pt x="326" y="29"/>
                    </a:lnTo>
                    <a:lnTo>
                      <a:pt x="345" y="29"/>
                    </a:lnTo>
                    <a:lnTo>
                      <a:pt x="364" y="34"/>
                    </a:lnTo>
                    <a:lnTo>
                      <a:pt x="383" y="38"/>
                    </a:lnTo>
                    <a:lnTo>
                      <a:pt x="402" y="43"/>
                    </a:lnTo>
                    <a:lnTo>
                      <a:pt x="422" y="48"/>
                    </a:lnTo>
                    <a:lnTo>
                      <a:pt x="441" y="48"/>
                    </a:lnTo>
                    <a:lnTo>
                      <a:pt x="455" y="53"/>
                    </a:lnTo>
                    <a:lnTo>
                      <a:pt x="474" y="57"/>
                    </a:lnTo>
                    <a:lnTo>
                      <a:pt x="494" y="62"/>
                    </a:lnTo>
                    <a:lnTo>
                      <a:pt x="508" y="67"/>
                    </a:lnTo>
                    <a:lnTo>
                      <a:pt x="527" y="77"/>
                    </a:lnTo>
                    <a:lnTo>
                      <a:pt x="546" y="81"/>
                    </a:lnTo>
                    <a:lnTo>
                      <a:pt x="561" y="86"/>
                    </a:lnTo>
                    <a:lnTo>
                      <a:pt x="580" y="91"/>
                    </a:lnTo>
                    <a:lnTo>
                      <a:pt x="594" y="96"/>
                    </a:lnTo>
                    <a:lnTo>
                      <a:pt x="613" y="105"/>
                    </a:lnTo>
                    <a:lnTo>
                      <a:pt x="628" y="110"/>
                    </a:lnTo>
                    <a:lnTo>
                      <a:pt x="647" y="115"/>
                    </a:lnTo>
                    <a:lnTo>
                      <a:pt x="661" y="125"/>
                    </a:lnTo>
                    <a:lnTo>
                      <a:pt x="676" y="129"/>
                    </a:lnTo>
                    <a:lnTo>
                      <a:pt x="0" y="647"/>
                    </a:lnTo>
                    <a:lnTo>
                      <a:pt x="0" y="0"/>
                    </a:lnTo>
                    <a:close/>
                  </a:path>
                </a:pathLst>
              </a:custGeom>
              <a:solidFill>
                <a:srgbClr val="00FFFF"/>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93" name="Text Box 38">
                <a:extLst>
                  <a:ext uri="{FF2B5EF4-FFF2-40B4-BE49-F238E27FC236}">
                    <a16:creationId xmlns:a16="http://schemas.microsoft.com/office/drawing/2014/main" id="{FF1C2E80-5F3F-483E-B929-357EDBD7E78C}"/>
                  </a:ext>
                </a:extLst>
              </p:cNvPr>
              <p:cNvSpPr txBox="1">
                <a:spLocks noChangeArrowheads="1"/>
              </p:cNvSpPr>
              <p:nvPr/>
            </p:nvSpPr>
            <p:spPr bwMode="auto">
              <a:xfrm>
                <a:off x="2320" y="1529"/>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a:latin typeface="Calibri" panose="020F0502020204030204" pitchFamily="34" charset="0"/>
                  </a:rPr>
                  <a:t>NT</a:t>
                </a:r>
              </a:p>
            </p:txBody>
          </p:sp>
        </p:grpSp>
      </p:grpSp>
      <p:grpSp>
        <p:nvGrpSpPr>
          <p:cNvPr id="32779" name="Group 39">
            <a:extLst>
              <a:ext uri="{FF2B5EF4-FFF2-40B4-BE49-F238E27FC236}">
                <a16:creationId xmlns:a16="http://schemas.microsoft.com/office/drawing/2014/main" id="{FC236EE3-C15D-40F7-BBC3-4B67E398FF99}"/>
              </a:ext>
            </a:extLst>
          </p:cNvPr>
          <p:cNvGrpSpPr>
            <a:grpSpLocks/>
          </p:cNvGrpSpPr>
          <p:nvPr/>
        </p:nvGrpSpPr>
        <p:grpSpPr bwMode="auto">
          <a:xfrm>
            <a:off x="7818438" y="3048001"/>
            <a:ext cx="2265362" cy="1616075"/>
            <a:chOff x="1901" y="1145"/>
            <a:chExt cx="1427" cy="1018"/>
          </a:xfrm>
        </p:grpSpPr>
        <p:grpSp>
          <p:nvGrpSpPr>
            <p:cNvPr id="32786" name="Group 40">
              <a:extLst>
                <a:ext uri="{FF2B5EF4-FFF2-40B4-BE49-F238E27FC236}">
                  <a16:creationId xmlns:a16="http://schemas.microsoft.com/office/drawing/2014/main" id="{8A8F5FEB-FA02-4EC7-81FA-83AA3F780BC1}"/>
                </a:ext>
              </a:extLst>
            </p:cNvPr>
            <p:cNvGrpSpPr>
              <a:grpSpLocks/>
            </p:cNvGrpSpPr>
            <p:nvPr/>
          </p:nvGrpSpPr>
          <p:grpSpPr bwMode="auto">
            <a:xfrm>
              <a:off x="1901" y="1253"/>
              <a:ext cx="292" cy="910"/>
              <a:chOff x="1901" y="1253"/>
              <a:chExt cx="292" cy="910"/>
            </a:xfrm>
          </p:grpSpPr>
          <p:sp>
            <p:nvSpPr>
              <p:cNvPr id="32788" name="Freeform 41">
                <a:extLst>
                  <a:ext uri="{FF2B5EF4-FFF2-40B4-BE49-F238E27FC236}">
                    <a16:creationId xmlns:a16="http://schemas.microsoft.com/office/drawing/2014/main" id="{BFBFB4D0-828D-4224-BD26-BDEE0205C796}"/>
                  </a:ext>
                </a:extLst>
              </p:cNvPr>
              <p:cNvSpPr>
                <a:spLocks/>
              </p:cNvSpPr>
              <p:nvPr/>
            </p:nvSpPr>
            <p:spPr bwMode="auto">
              <a:xfrm>
                <a:off x="1901" y="1277"/>
                <a:ext cx="292" cy="886"/>
              </a:xfrm>
              <a:custGeom>
                <a:avLst/>
                <a:gdLst>
                  <a:gd name="T0" fmla="*/ 292 w 292"/>
                  <a:gd name="T1" fmla="*/ 622 h 886"/>
                  <a:gd name="T2" fmla="*/ 0 w 292"/>
                  <a:gd name="T3" fmla="*/ 0 h 886"/>
                  <a:gd name="T4" fmla="*/ 0 w 292"/>
                  <a:gd name="T5" fmla="*/ 263 h 886"/>
                  <a:gd name="T6" fmla="*/ 292 w 292"/>
                  <a:gd name="T7" fmla="*/ 886 h 886"/>
                  <a:gd name="T8" fmla="*/ 292 w 292"/>
                  <a:gd name="T9" fmla="*/ 622 h 886"/>
                  <a:gd name="T10" fmla="*/ 0 60000 65536"/>
                  <a:gd name="T11" fmla="*/ 0 60000 65536"/>
                  <a:gd name="T12" fmla="*/ 0 60000 65536"/>
                  <a:gd name="T13" fmla="*/ 0 60000 65536"/>
                  <a:gd name="T14" fmla="*/ 0 60000 65536"/>
                  <a:gd name="T15" fmla="*/ 0 w 292"/>
                  <a:gd name="T16" fmla="*/ 0 h 886"/>
                  <a:gd name="T17" fmla="*/ 292 w 292"/>
                  <a:gd name="T18" fmla="*/ 886 h 886"/>
                </a:gdLst>
                <a:ahLst/>
                <a:cxnLst>
                  <a:cxn ang="T10">
                    <a:pos x="T0" y="T1"/>
                  </a:cxn>
                  <a:cxn ang="T11">
                    <a:pos x="T2" y="T3"/>
                  </a:cxn>
                  <a:cxn ang="T12">
                    <a:pos x="T4" y="T5"/>
                  </a:cxn>
                  <a:cxn ang="T13">
                    <a:pos x="T6" y="T7"/>
                  </a:cxn>
                  <a:cxn ang="T14">
                    <a:pos x="T8" y="T9"/>
                  </a:cxn>
                </a:cxnLst>
                <a:rect l="T15" t="T16" r="T17" b="T18"/>
                <a:pathLst>
                  <a:path w="292" h="886">
                    <a:moveTo>
                      <a:pt x="292" y="622"/>
                    </a:moveTo>
                    <a:lnTo>
                      <a:pt x="0" y="0"/>
                    </a:lnTo>
                    <a:lnTo>
                      <a:pt x="0" y="263"/>
                    </a:lnTo>
                    <a:lnTo>
                      <a:pt x="292" y="886"/>
                    </a:lnTo>
                    <a:lnTo>
                      <a:pt x="292" y="622"/>
                    </a:lnTo>
                    <a:close/>
                  </a:path>
                </a:pathLst>
              </a:custGeom>
              <a:solidFill>
                <a:srgbClr val="004D66"/>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89" name="Freeform 42">
                <a:extLst>
                  <a:ext uri="{FF2B5EF4-FFF2-40B4-BE49-F238E27FC236}">
                    <a16:creationId xmlns:a16="http://schemas.microsoft.com/office/drawing/2014/main" id="{6FBC62B5-C8A8-4E20-BE00-FF1881D88E48}"/>
                  </a:ext>
                </a:extLst>
              </p:cNvPr>
              <p:cNvSpPr>
                <a:spLocks/>
              </p:cNvSpPr>
              <p:nvPr/>
            </p:nvSpPr>
            <p:spPr bwMode="auto">
              <a:xfrm>
                <a:off x="1901" y="1253"/>
                <a:ext cx="292" cy="646"/>
              </a:xfrm>
              <a:custGeom>
                <a:avLst/>
                <a:gdLst>
                  <a:gd name="T0" fmla="*/ 0 w 292"/>
                  <a:gd name="T1" fmla="*/ 19 h 646"/>
                  <a:gd name="T2" fmla="*/ 19 w 292"/>
                  <a:gd name="T3" fmla="*/ 19 h 646"/>
                  <a:gd name="T4" fmla="*/ 38 w 292"/>
                  <a:gd name="T5" fmla="*/ 14 h 646"/>
                  <a:gd name="T6" fmla="*/ 57 w 292"/>
                  <a:gd name="T7" fmla="*/ 14 h 646"/>
                  <a:gd name="T8" fmla="*/ 76 w 292"/>
                  <a:gd name="T9" fmla="*/ 9 h 646"/>
                  <a:gd name="T10" fmla="*/ 96 w 292"/>
                  <a:gd name="T11" fmla="*/ 9 h 646"/>
                  <a:gd name="T12" fmla="*/ 115 w 292"/>
                  <a:gd name="T13" fmla="*/ 4 h 646"/>
                  <a:gd name="T14" fmla="*/ 134 w 292"/>
                  <a:gd name="T15" fmla="*/ 4 h 646"/>
                  <a:gd name="T16" fmla="*/ 153 w 292"/>
                  <a:gd name="T17" fmla="*/ 4 h 646"/>
                  <a:gd name="T18" fmla="*/ 172 w 292"/>
                  <a:gd name="T19" fmla="*/ 0 h 646"/>
                  <a:gd name="T20" fmla="*/ 192 w 292"/>
                  <a:gd name="T21" fmla="*/ 0 h 646"/>
                  <a:gd name="T22" fmla="*/ 211 w 292"/>
                  <a:gd name="T23" fmla="*/ 0 h 646"/>
                  <a:gd name="T24" fmla="*/ 230 w 292"/>
                  <a:gd name="T25" fmla="*/ 0 h 646"/>
                  <a:gd name="T26" fmla="*/ 254 w 292"/>
                  <a:gd name="T27" fmla="*/ 0 h 646"/>
                  <a:gd name="T28" fmla="*/ 273 w 292"/>
                  <a:gd name="T29" fmla="*/ 0 h 646"/>
                  <a:gd name="T30" fmla="*/ 292 w 292"/>
                  <a:gd name="T31" fmla="*/ 0 h 646"/>
                  <a:gd name="T32" fmla="*/ 292 w 292"/>
                  <a:gd name="T33" fmla="*/ 646 h 646"/>
                  <a:gd name="T34" fmla="*/ 0 w 292"/>
                  <a:gd name="T35" fmla="*/ 19 h 6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
                  <a:gd name="T55" fmla="*/ 0 h 646"/>
                  <a:gd name="T56" fmla="*/ 292 w 292"/>
                  <a:gd name="T57" fmla="*/ 646 h 6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 h="646">
                    <a:moveTo>
                      <a:pt x="0" y="19"/>
                    </a:moveTo>
                    <a:lnTo>
                      <a:pt x="19" y="19"/>
                    </a:lnTo>
                    <a:lnTo>
                      <a:pt x="38" y="14"/>
                    </a:lnTo>
                    <a:lnTo>
                      <a:pt x="57" y="14"/>
                    </a:lnTo>
                    <a:lnTo>
                      <a:pt x="76" y="9"/>
                    </a:lnTo>
                    <a:lnTo>
                      <a:pt x="96" y="9"/>
                    </a:lnTo>
                    <a:lnTo>
                      <a:pt x="115" y="4"/>
                    </a:lnTo>
                    <a:lnTo>
                      <a:pt x="134" y="4"/>
                    </a:lnTo>
                    <a:lnTo>
                      <a:pt x="153" y="4"/>
                    </a:lnTo>
                    <a:lnTo>
                      <a:pt x="172" y="0"/>
                    </a:lnTo>
                    <a:lnTo>
                      <a:pt x="192" y="0"/>
                    </a:lnTo>
                    <a:lnTo>
                      <a:pt x="211" y="0"/>
                    </a:lnTo>
                    <a:lnTo>
                      <a:pt x="230" y="0"/>
                    </a:lnTo>
                    <a:lnTo>
                      <a:pt x="254" y="0"/>
                    </a:lnTo>
                    <a:lnTo>
                      <a:pt x="273" y="0"/>
                    </a:lnTo>
                    <a:lnTo>
                      <a:pt x="292" y="0"/>
                    </a:lnTo>
                    <a:lnTo>
                      <a:pt x="292" y="646"/>
                    </a:lnTo>
                    <a:lnTo>
                      <a:pt x="0" y="19"/>
                    </a:lnTo>
                    <a:close/>
                  </a:path>
                </a:pathLst>
              </a:custGeom>
              <a:solidFill>
                <a:srgbClr val="0099CC"/>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2787" name="Text Box 43">
              <a:extLst>
                <a:ext uri="{FF2B5EF4-FFF2-40B4-BE49-F238E27FC236}">
                  <a16:creationId xmlns:a16="http://schemas.microsoft.com/office/drawing/2014/main" id="{C7F8CE19-313A-4BDB-A450-821914E6B576}"/>
                </a:ext>
              </a:extLst>
            </p:cNvPr>
            <p:cNvSpPr txBox="1">
              <a:spLocks noChangeArrowheads="1"/>
            </p:cNvSpPr>
            <p:nvPr/>
          </p:nvSpPr>
          <p:spPr bwMode="auto">
            <a:xfrm>
              <a:off x="2176" y="1145"/>
              <a:ext cx="1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latin typeface="Calibri" panose="020F0502020204030204" pitchFamily="34" charset="0"/>
                </a:rPr>
                <a:t>Full Bible</a:t>
              </a:r>
              <a:endParaRPr lang="en-US" altLang="en-US" sz="2000">
                <a:latin typeface="Calibri" panose="020F0502020204030204" pitchFamily="34" charset="0"/>
              </a:endParaRPr>
            </a:p>
          </p:txBody>
        </p:sp>
      </p:grpSp>
      <p:grpSp>
        <p:nvGrpSpPr>
          <p:cNvPr id="32780" name="Group 31">
            <a:extLst>
              <a:ext uri="{FF2B5EF4-FFF2-40B4-BE49-F238E27FC236}">
                <a16:creationId xmlns:a16="http://schemas.microsoft.com/office/drawing/2014/main" id="{292BD32A-774E-4FC9-A354-AC2F8111B3B6}"/>
              </a:ext>
            </a:extLst>
          </p:cNvPr>
          <p:cNvGrpSpPr>
            <a:grpSpLocks/>
          </p:cNvGrpSpPr>
          <p:nvPr/>
        </p:nvGrpSpPr>
        <p:grpSpPr bwMode="auto">
          <a:xfrm>
            <a:off x="8367714" y="3733801"/>
            <a:ext cx="2071687" cy="1293813"/>
            <a:chOff x="2246" y="1602"/>
            <a:chExt cx="1306" cy="815"/>
          </a:xfrm>
        </p:grpSpPr>
        <p:grpSp>
          <p:nvGrpSpPr>
            <p:cNvPr id="32782" name="Group 32">
              <a:extLst>
                <a:ext uri="{FF2B5EF4-FFF2-40B4-BE49-F238E27FC236}">
                  <a16:creationId xmlns:a16="http://schemas.microsoft.com/office/drawing/2014/main" id="{AEC4021C-A92E-4C8C-ADAC-7173B6CF7CE9}"/>
                </a:ext>
              </a:extLst>
            </p:cNvPr>
            <p:cNvGrpSpPr>
              <a:grpSpLocks/>
            </p:cNvGrpSpPr>
            <p:nvPr/>
          </p:nvGrpSpPr>
          <p:grpSpPr bwMode="auto">
            <a:xfrm>
              <a:off x="2246" y="1602"/>
              <a:ext cx="1126" cy="815"/>
              <a:chOff x="2246" y="1602"/>
              <a:chExt cx="1126" cy="815"/>
            </a:xfrm>
          </p:grpSpPr>
          <p:sp>
            <p:nvSpPr>
              <p:cNvPr id="32784" name="Freeform 33">
                <a:extLst>
                  <a:ext uri="{FF2B5EF4-FFF2-40B4-BE49-F238E27FC236}">
                    <a16:creationId xmlns:a16="http://schemas.microsoft.com/office/drawing/2014/main" id="{3A076663-FC5E-48F6-8323-7719190521E7}"/>
                  </a:ext>
                </a:extLst>
              </p:cNvPr>
              <p:cNvSpPr>
                <a:spLocks/>
              </p:cNvSpPr>
              <p:nvPr/>
            </p:nvSpPr>
            <p:spPr bwMode="auto">
              <a:xfrm>
                <a:off x="2246" y="2120"/>
                <a:ext cx="1121" cy="297"/>
              </a:xfrm>
              <a:custGeom>
                <a:avLst/>
                <a:gdLst>
                  <a:gd name="T0" fmla="*/ 0 w 1121"/>
                  <a:gd name="T1" fmla="*/ 0 h 297"/>
                  <a:gd name="T2" fmla="*/ 1121 w 1121"/>
                  <a:gd name="T3" fmla="*/ 33 h 297"/>
                  <a:gd name="T4" fmla="*/ 1121 w 1121"/>
                  <a:gd name="T5" fmla="*/ 297 h 297"/>
                  <a:gd name="T6" fmla="*/ 0 w 1121"/>
                  <a:gd name="T7" fmla="*/ 263 h 297"/>
                  <a:gd name="T8" fmla="*/ 0 w 1121"/>
                  <a:gd name="T9" fmla="*/ 0 h 297"/>
                  <a:gd name="T10" fmla="*/ 0 60000 65536"/>
                  <a:gd name="T11" fmla="*/ 0 60000 65536"/>
                  <a:gd name="T12" fmla="*/ 0 60000 65536"/>
                  <a:gd name="T13" fmla="*/ 0 60000 65536"/>
                  <a:gd name="T14" fmla="*/ 0 60000 65536"/>
                  <a:gd name="T15" fmla="*/ 0 w 1121"/>
                  <a:gd name="T16" fmla="*/ 0 h 297"/>
                  <a:gd name="T17" fmla="*/ 1121 w 1121"/>
                  <a:gd name="T18" fmla="*/ 297 h 297"/>
                </a:gdLst>
                <a:ahLst/>
                <a:cxnLst>
                  <a:cxn ang="T10">
                    <a:pos x="T0" y="T1"/>
                  </a:cxn>
                  <a:cxn ang="T11">
                    <a:pos x="T2" y="T3"/>
                  </a:cxn>
                  <a:cxn ang="T12">
                    <a:pos x="T4" y="T5"/>
                  </a:cxn>
                  <a:cxn ang="T13">
                    <a:pos x="T6" y="T7"/>
                  </a:cxn>
                  <a:cxn ang="T14">
                    <a:pos x="T8" y="T9"/>
                  </a:cxn>
                </a:cxnLst>
                <a:rect l="T15" t="T16" r="T17" b="T18"/>
                <a:pathLst>
                  <a:path w="1121" h="297">
                    <a:moveTo>
                      <a:pt x="0" y="0"/>
                    </a:moveTo>
                    <a:lnTo>
                      <a:pt x="1121" y="33"/>
                    </a:lnTo>
                    <a:lnTo>
                      <a:pt x="1121" y="297"/>
                    </a:lnTo>
                    <a:lnTo>
                      <a:pt x="0" y="263"/>
                    </a:lnTo>
                    <a:lnTo>
                      <a:pt x="0" y="0"/>
                    </a:lnTo>
                    <a:close/>
                  </a:path>
                </a:pathLst>
              </a:custGeom>
              <a:solidFill>
                <a:srgbClr val="008000"/>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85" name="Freeform 34">
                <a:extLst>
                  <a:ext uri="{FF2B5EF4-FFF2-40B4-BE49-F238E27FC236}">
                    <a16:creationId xmlns:a16="http://schemas.microsoft.com/office/drawing/2014/main" id="{8575E8E6-3139-4760-9B63-3B53932B4129}"/>
                  </a:ext>
                </a:extLst>
              </p:cNvPr>
              <p:cNvSpPr>
                <a:spLocks/>
              </p:cNvSpPr>
              <p:nvPr/>
            </p:nvSpPr>
            <p:spPr bwMode="auto">
              <a:xfrm>
                <a:off x="2246" y="1602"/>
                <a:ext cx="1126" cy="551"/>
              </a:xfrm>
              <a:custGeom>
                <a:avLst/>
                <a:gdLst>
                  <a:gd name="T0" fmla="*/ 676 w 1126"/>
                  <a:gd name="T1" fmla="*/ 0 h 551"/>
                  <a:gd name="T2" fmla="*/ 690 w 1126"/>
                  <a:gd name="T3" fmla="*/ 5 h 551"/>
                  <a:gd name="T4" fmla="*/ 709 w 1126"/>
                  <a:gd name="T5" fmla="*/ 15 h 551"/>
                  <a:gd name="T6" fmla="*/ 724 w 1126"/>
                  <a:gd name="T7" fmla="*/ 19 h 551"/>
                  <a:gd name="T8" fmla="*/ 738 w 1126"/>
                  <a:gd name="T9" fmla="*/ 29 h 551"/>
                  <a:gd name="T10" fmla="*/ 752 w 1126"/>
                  <a:gd name="T11" fmla="*/ 34 h 551"/>
                  <a:gd name="T12" fmla="*/ 767 w 1126"/>
                  <a:gd name="T13" fmla="*/ 43 h 551"/>
                  <a:gd name="T14" fmla="*/ 781 w 1126"/>
                  <a:gd name="T15" fmla="*/ 53 h 551"/>
                  <a:gd name="T16" fmla="*/ 795 w 1126"/>
                  <a:gd name="T17" fmla="*/ 58 h 551"/>
                  <a:gd name="T18" fmla="*/ 810 w 1126"/>
                  <a:gd name="T19" fmla="*/ 67 h 551"/>
                  <a:gd name="T20" fmla="*/ 824 w 1126"/>
                  <a:gd name="T21" fmla="*/ 77 h 551"/>
                  <a:gd name="T22" fmla="*/ 834 w 1126"/>
                  <a:gd name="T23" fmla="*/ 82 h 551"/>
                  <a:gd name="T24" fmla="*/ 848 w 1126"/>
                  <a:gd name="T25" fmla="*/ 91 h 551"/>
                  <a:gd name="T26" fmla="*/ 863 w 1126"/>
                  <a:gd name="T27" fmla="*/ 101 h 551"/>
                  <a:gd name="T28" fmla="*/ 872 w 1126"/>
                  <a:gd name="T29" fmla="*/ 110 h 551"/>
                  <a:gd name="T30" fmla="*/ 887 w 1126"/>
                  <a:gd name="T31" fmla="*/ 120 h 551"/>
                  <a:gd name="T32" fmla="*/ 896 w 1126"/>
                  <a:gd name="T33" fmla="*/ 130 h 551"/>
                  <a:gd name="T34" fmla="*/ 911 w 1126"/>
                  <a:gd name="T35" fmla="*/ 134 h 551"/>
                  <a:gd name="T36" fmla="*/ 920 w 1126"/>
                  <a:gd name="T37" fmla="*/ 144 h 551"/>
                  <a:gd name="T38" fmla="*/ 934 w 1126"/>
                  <a:gd name="T39" fmla="*/ 154 h 551"/>
                  <a:gd name="T40" fmla="*/ 944 w 1126"/>
                  <a:gd name="T41" fmla="*/ 163 h 551"/>
                  <a:gd name="T42" fmla="*/ 954 w 1126"/>
                  <a:gd name="T43" fmla="*/ 173 h 551"/>
                  <a:gd name="T44" fmla="*/ 963 w 1126"/>
                  <a:gd name="T45" fmla="*/ 182 h 551"/>
                  <a:gd name="T46" fmla="*/ 973 w 1126"/>
                  <a:gd name="T47" fmla="*/ 192 h 551"/>
                  <a:gd name="T48" fmla="*/ 982 w 1126"/>
                  <a:gd name="T49" fmla="*/ 202 h 551"/>
                  <a:gd name="T50" fmla="*/ 992 w 1126"/>
                  <a:gd name="T51" fmla="*/ 211 h 551"/>
                  <a:gd name="T52" fmla="*/ 1002 w 1126"/>
                  <a:gd name="T53" fmla="*/ 221 h 551"/>
                  <a:gd name="T54" fmla="*/ 1011 w 1126"/>
                  <a:gd name="T55" fmla="*/ 235 h 551"/>
                  <a:gd name="T56" fmla="*/ 1021 w 1126"/>
                  <a:gd name="T57" fmla="*/ 245 h 551"/>
                  <a:gd name="T58" fmla="*/ 1021 w 1126"/>
                  <a:gd name="T59" fmla="*/ 245 h 551"/>
                  <a:gd name="T60" fmla="*/ 1026 w 1126"/>
                  <a:gd name="T61" fmla="*/ 254 h 551"/>
                  <a:gd name="T62" fmla="*/ 1035 w 1126"/>
                  <a:gd name="T63" fmla="*/ 264 h 551"/>
                  <a:gd name="T64" fmla="*/ 1045 w 1126"/>
                  <a:gd name="T65" fmla="*/ 273 h 551"/>
                  <a:gd name="T66" fmla="*/ 1050 w 1126"/>
                  <a:gd name="T67" fmla="*/ 283 h 551"/>
                  <a:gd name="T68" fmla="*/ 1059 w 1126"/>
                  <a:gd name="T69" fmla="*/ 297 h 551"/>
                  <a:gd name="T70" fmla="*/ 1064 w 1126"/>
                  <a:gd name="T71" fmla="*/ 307 h 551"/>
                  <a:gd name="T72" fmla="*/ 1069 w 1126"/>
                  <a:gd name="T73" fmla="*/ 316 h 551"/>
                  <a:gd name="T74" fmla="*/ 1073 w 1126"/>
                  <a:gd name="T75" fmla="*/ 326 h 551"/>
                  <a:gd name="T76" fmla="*/ 1083 w 1126"/>
                  <a:gd name="T77" fmla="*/ 340 h 551"/>
                  <a:gd name="T78" fmla="*/ 1088 w 1126"/>
                  <a:gd name="T79" fmla="*/ 350 h 551"/>
                  <a:gd name="T80" fmla="*/ 1093 w 1126"/>
                  <a:gd name="T81" fmla="*/ 360 h 551"/>
                  <a:gd name="T82" fmla="*/ 1097 w 1126"/>
                  <a:gd name="T83" fmla="*/ 369 h 551"/>
                  <a:gd name="T84" fmla="*/ 1102 w 1126"/>
                  <a:gd name="T85" fmla="*/ 384 h 551"/>
                  <a:gd name="T86" fmla="*/ 1102 w 1126"/>
                  <a:gd name="T87" fmla="*/ 393 h 551"/>
                  <a:gd name="T88" fmla="*/ 1107 w 1126"/>
                  <a:gd name="T89" fmla="*/ 403 h 551"/>
                  <a:gd name="T90" fmla="*/ 1112 w 1126"/>
                  <a:gd name="T91" fmla="*/ 417 h 551"/>
                  <a:gd name="T92" fmla="*/ 1112 w 1126"/>
                  <a:gd name="T93" fmla="*/ 427 h 551"/>
                  <a:gd name="T94" fmla="*/ 1117 w 1126"/>
                  <a:gd name="T95" fmla="*/ 436 h 551"/>
                  <a:gd name="T96" fmla="*/ 1117 w 1126"/>
                  <a:gd name="T97" fmla="*/ 451 h 551"/>
                  <a:gd name="T98" fmla="*/ 1121 w 1126"/>
                  <a:gd name="T99" fmla="*/ 460 h 551"/>
                  <a:gd name="T100" fmla="*/ 1121 w 1126"/>
                  <a:gd name="T101" fmla="*/ 470 h 551"/>
                  <a:gd name="T102" fmla="*/ 1121 w 1126"/>
                  <a:gd name="T103" fmla="*/ 484 h 551"/>
                  <a:gd name="T104" fmla="*/ 1126 w 1126"/>
                  <a:gd name="T105" fmla="*/ 494 h 551"/>
                  <a:gd name="T106" fmla="*/ 1126 w 1126"/>
                  <a:gd name="T107" fmla="*/ 503 h 551"/>
                  <a:gd name="T108" fmla="*/ 1126 w 1126"/>
                  <a:gd name="T109" fmla="*/ 518 h 551"/>
                  <a:gd name="T110" fmla="*/ 1126 w 1126"/>
                  <a:gd name="T111" fmla="*/ 527 h 551"/>
                  <a:gd name="T112" fmla="*/ 1126 w 1126"/>
                  <a:gd name="T113" fmla="*/ 537 h 551"/>
                  <a:gd name="T114" fmla="*/ 1121 w 1126"/>
                  <a:gd name="T115" fmla="*/ 551 h 551"/>
                  <a:gd name="T116" fmla="*/ 0 w 1126"/>
                  <a:gd name="T117" fmla="*/ 518 h 551"/>
                  <a:gd name="T118" fmla="*/ 676 w 1126"/>
                  <a:gd name="T119" fmla="*/ 0 h 5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6"/>
                  <a:gd name="T181" fmla="*/ 0 h 551"/>
                  <a:gd name="T182" fmla="*/ 1126 w 1126"/>
                  <a:gd name="T183" fmla="*/ 551 h 5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6" h="551">
                    <a:moveTo>
                      <a:pt x="676" y="0"/>
                    </a:moveTo>
                    <a:lnTo>
                      <a:pt x="690" y="5"/>
                    </a:lnTo>
                    <a:lnTo>
                      <a:pt x="709" y="15"/>
                    </a:lnTo>
                    <a:lnTo>
                      <a:pt x="724" y="19"/>
                    </a:lnTo>
                    <a:lnTo>
                      <a:pt x="738" y="29"/>
                    </a:lnTo>
                    <a:lnTo>
                      <a:pt x="752" y="34"/>
                    </a:lnTo>
                    <a:lnTo>
                      <a:pt x="767" y="43"/>
                    </a:lnTo>
                    <a:lnTo>
                      <a:pt x="781" y="53"/>
                    </a:lnTo>
                    <a:lnTo>
                      <a:pt x="795" y="58"/>
                    </a:lnTo>
                    <a:lnTo>
                      <a:pt x="810" y="67"/>
                    </a:lnTo>
                    <a:lnTo>
                      <a:pt x="824" y="77"/>
                    </a:lnTo>
                    <a:lnTo>
                      <a:pt x="834" y="82"/>
                    </a:lnTo>
                    <a:lnTo>
                      <a:pt x="848" y="91"/>
                    </a:lnTo>
                    <a:lnTo>
                      <a:pt x="863" y="101"/>
                    </a:lnTo>
                    <a:lnTo>
                      <a:pt x="872" y="110"/>
                    </a:lnTo>
                    <a:lnTo>
                      <a:pt x="887" y="120"/>
                    </a:lnTo>
                    <a:lnTo>
                      <a:pt x="896" y="130"/>
                    </a:lnTo>
                    <a:lnTo>
                      <a:pt x="911" y="134"/>
                    </a:lnTo>
                    <a:lnTo>
                      <a:pt x="920" y="144"/>
                    </a:lnTo>
                    <a:lnTo>
                      <a:pt x="934" y="154"/>
                    </a:lnTo>
                    <a:lnTo>
                      <a:pt x="944" y="163"/>
                    </a:lnTo>
                    <a:lnTo>
                      <a:pt x="954" y="173"/>
                    </a:lnTo>
                    <a:lnTo>
                      <a:pt x="963" y="182"/>
                    </a:lnTo>
                    <a:lnTo>
                      <a:pt x="973" y="192"/>
                    </a:lnTo>
                    <a:lnTo>
                      <a:pt x="982" y="202"/>
                    </a:lnTo>
                    <a:lnTo>
                      <a:pt x="992" y="211"/>
                    </a:lnTo>
                    <a:lnTo>
                      <a:pt x="1002" y="221"/>
                    </a:lnTo>
                    <a:lnTo>
                      <a:pt x="1011" y="235"/>
                    </a:lnTo>
                    <a:lnTo>
                      <a:pt x="1021" y="245"/>
                    </a:lnTo>
                    <a:lnTo>
                      <a:pt x="1026" y="254"/>
                    </a:lnTo>
                    <a:lnTo>
                      <a:pt x="1035" y="264"/>
                    </a:lnTo>
                    <a:lnTo>
                      <a:pt x="1045" y="273"/>
                    </a:lnTo>
                    <a:lnTo>
                      <a:pt x="1050" y="283"/>
                    </a:lnTo>
                    <a:lnTo>
                      <a:pt x="1059" y="297"/>
                    </a:lnTo>
                    <a:lnTo>
                      <a:pt x="1064" y="307"/>
                    </a:lnTo>
                    <a:lnTo>
                      <a:pt x="1069" y="316"/>
                    </a:lnTo>
                    <a:lnTo>
                      <a:pt x="1073" y="326"/>
                    </a:lnTo>
                    <a:lnTo>
                      <a:pt x="1083" y="340"/>
                    </a:lnTo>
                    <a:lnTo>
                      <a:pt x="1088" y="350"/>
                    </a:lnTo>
                    <a:lnTo>
                      <a:pt x="1093" y="360"/>
                    </a:lnTo>
                    <a:lnTo>
                      <a:pt x="1097" y="369"/>
                    </a:lnTo>
                    <a:lnTo>
                      <a:pt x="1102" y="384"/>
                    </a:lnTo>
                    <a:lnTo>
                      <a:pt x="1102" y="393"/>
                    </a:lnTo>
                    <a:lnTo>
                      <a:pt x="1107" y="403"/>
                    </a:lnTo>
                    <a:lnTo>
                      <a:pt x="1112" y="417"/>
                    </a:lnTo>
                    <a:lnTo>
                      <a:pt x="1112" y="427"/>
                    </a:lnTo>
                    <a:lnTo>
                      <a:pt x="1117" y="436"/>
                    </a:lnTo>
                    <a:lnTo>
                      <a:pt x="1117" y="451"/>
                    </a:lnTo>
                    <a:lnTo>
                      <a:pt x="1121" y="460"/>
                    </a:lnTo>
                    <a:lnTo>
                      <a:pt x="1121" y="470"/>
                    </a:lnTo>
                    <a:lnTo>
                      <a:pt x="1121" y="484"/>
                    </a:lnTo>
                    <a:lnTo>
                      <a:pt x="1126" y="494"/>
                    </a:lnTo>
                    <a:lnTo>
                      <a:pt x="1126" y="503"/>
                    </a:lnTo>
                    <a:lnTo>
                      <a:pt x="1126" y="518"/>
                    </a:lnTo>
                    <a:lnTo>
                      <a:pt x="1126" y="527"/>
                    </a:lnTo>
                    <a:lnTo>
                      <a:pt x="1126" y="537"/>
                    </a:lnTo>
                    <a:lnTo>
                      <a:pt x="1121" y="551"/>
                    </a:lnTo>
                    <a:lnTo>
                      <a:pt x="0" y="518"/>
                    </a:lnTo>
                    <a:lnTo>
                      <a:pt x="676" y="0"/>
                    </a:lnTo>
                    <a:close/>
                  </a:path>
                </a:pathLst>
              </a:custGeom>
              <a:solidFill>
                <a:srgbClr val="00FF00"/>
              </a:solidFill>
              <a:ln w="7938">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2783" name="Text Box 35">
              <a:extLst>
                <a:ext uri="{FF2B5EF4-FFF2-40B4-BE49-F238E27FC236}">
                  <a16:creationId xmlns:a16="http://schemas.microsoft.com/office/drawing/2014/main" id="{72685748-FA74-4AB8-8668-B6D381EAE7DF}"/>
                </a:ext>
              </a:extLst>
            </p:cNvPr>
            <p:cNvSpPr txBox="1">
              <a:spLocks noChangeArrowheads="1"/>
            </p:cNvSpPr>
            <p:nvPr/>
          </p:nvSpPr>
          <p:spPr bwMode="auto">
            <a:xfrm>
              <a:off x="2464" y="1870"/>
              <a:ext cx="10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latin typeface="Calibri" panose="020F0502020204030204" pitchFamily="34" charset="0"/>
                </a:rPr>
                <a:t>Portions</a:t>
              </a:r>
            </a:p>
          </p:txBody>
        </p:sp>
      </p:grpSp>
      <p:sp>
        <p:nvSpPr>
          <p:cNvPr id="32781" name="Rectangle 28">
            <a:extLst>
              <a:ext uri="{FF2B5EF4-FFF2-40B4-BE49-F238E27FC236}">
                <a16:creationId xmlns:a16="http://schemas.microsoft.com/office/drawing/2014/main" id="{078060B0-9E14-41F3-8B09-4E9EF539C7B2}"/>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a:extLst>
              <a:ext uri="{FF2B5EF4-FFF2-40B4-BE49-F238E27FC236}">
                <a16:creationId xmlns:a16="http://schemas.microsoft.com/office/drawing/2014/main" id="{09312913-B577-462F-9CB4-9E68D09132B3}"/>
              </a:ext>
            </a:extLst>
          </p:cNvPr>
          <p:cNvSpPr txBox="1">
            <a:spLocks noChangeArrowheads="1"/>
          </p:cNvSpPr>
          <p:nvPr/>
        </p:nvSpPr>
        <p:spPr bwMode="auto">
          <a:xfrm>
            <a:off x="1524000" y="1477964"/>
            <a:ext cx="9144000" cy="378618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6000" dirty="0">
                <a:solidFill>
                  <a:srgbClr val="FF0000"/>
                </a:solidFill>
                <a:latin typeface="Calibri" pitchFamily="34" charset="0"/>
              </a:rPr>
              <a:t>IMPACT:                              31.1</a:t>
            </a:r>
            <a:r>
              <a:rPr lang="en-US" sz="6000" dirty="0">
                <a:solidFill>
                  <a:srgbClr val="9900CC"/>
                </a:solidFill>
                <a:latin typeface="Calibri" pitchFamily="34" charset="0"/>
              </a:rPr>
              <a:t> </a:t>
            </a:r>
            <a:r>
              <a:rPr lang="en-US" sz="6000" dirty="0">
                <a:latin typeface="Calibri" pitchFamily="34" charset="0"/>
              </a:rPr>
              <a:t>million</a:t>
            </a:r>
            <a:r>
              <a:rPr lang="en-US" sz="6000" dirty="0">
                <a:solidFill>
                  <a:srgbClr val="9900CC"/>
                </a:solidFill>
                <a:latin typeface="Calibri" pitchFamily="34" charset="0"/>
              </a:rPr>
              <a:t> </a:t>
            </a:r>
            <a:r>
              <a:rPr lang="en-US" sz="6000" dirty="0">
                <a:solidFill>
                  <a:srgbClr val="FF0000"/>
                </a:solidFill>
                <a:latin typeface="Calibri" pitchFamily="34" charset="0"/>
              </a:rPr>
              <a:t>dying annually </a:t>
            </a:r>
            <a:r>
              <a:rPr lang="en-US" sz="6000" dirty="0">
                <a:latin typeface="Calibri" pitchFamily="34" charset="0"/>
              </a:rPr>
              <a:t>all over the world</a:t>
            </a:r>
            <a:r>
              <a:rPr lang="en-US" sz="6000" dirty="0">
                <a:solidFill>
                  <a:srgbClr val="9900CC"/>
                </a:solidFill>
                <a:latin typeface="Calibri" pitchFamily="34" charset="0"/>
              </a:rPr>
              <a:t> </a:t>
            </a:r>
            <a:r>
              <a:rPr lang="en-US" sz="6000" dirty="0">
                <a:solidFill>
                  <a:srgbClr val="FF0000"/>
                </a:solidFill>
                <a:latin typeface="Calibri" pitchFamily="34" charset="0"/>
              </a:rPr>
              <a:t>going to </a:t>
            </a:r>
            <a:r>
              <a:rPr lang="en-US" sz="6000" dirty="0">
                <a:latin typeface="Calibri" pitchFamily="34" charset="0"/>
              </a:rPr>
              <a:t>a</a:t>
            </a:r>
            <a:r>
              <a:rPr lang="en-US" sz="6000" dirty="0">
                <a:solidFill>
                  <a:srgbClr val="9900CC"/>
                </a:solidFill>
                <a:latin typeface="Calibri" pitchFamily="34" charset="0"/>
              </a:rPr>
              <a:t> </a:t>
            </a:r>
            <a:r>
              <a:rPr lang="en-US" sz="6000" dirty="0">
                <a:solidFill>
                  <a:srgbClr val="FF0000"/>
                </a:solidFill>
                <a:latin typeface="Calibri" pitchFamily="34" charset="0"/>
              </a:rPr>
              <a:t>Christ-less</a:t>
            </a:r>
            <a:r>
              <a:rPr lang="en-US" sz="6000" dirty="0">
                <a:solidFill>
                  <a:srgbClr val="9900CC"/>
                </a:solidFill>
                <a:latin typeface="Calibri" pitchFamily="34" charset="0"/>
              </a:rPr>
              <a:t> </a:t>
            </a:r>
            <a:r>
              <a:rPr lang="en-US" sz="6000" dirty="0">
                <a:latin typeface="Calibri" pitchFamily="34" charset="0"/>
              </a:rPr>
              <a:t>hell!!!</a:t>
            </a:r>
          </a:p>
        </p:txBody>
      </p:sp>
      <p:sp>
        <p:nvSpPr>
          <p:cNvPr id="33795" name="Rectangle 5">
            <a:extLst>
              <a:ext uri="{FF2B5EF4-FFF2-40B4-BE49-F238E27FC236}">
                <a16:creationId xmlns:a16="http://schemas.microsoft.com/office/drawing/2014/main" id="{7A85A3AB-0AA4-4CED-BCB4-6B42B8E4D9EA}"/>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latin typeface="Calibri" panose="020F0502020204030204" pitchFamily="34" charset="0"/>
              </a:rPr>
              <a:t>TURN THE HEARTS OF NATIONS TO GOD</a:t>
            </a: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9E260F72-31B7-4684-8722-285CC8191C6A}"/>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200" b="1">
                <a:solidFill>
                  <a:srgbClr val="FF0000"/>
                </a:solidFill>
                <a:latin typeface="Calibri" panose="020F0502020204030204" pitchFamily="34" charset="0"/>
              </a:rPr>
              <a:t>TURN THE HEARTS OF NATIONS TO GOD</a:t>
            </a:r>
          </a:p>
        </p:txBody>
      </p:sp>
      <p:sp>
        <p:nvSpPr>
          <p:cNvPr id="34819" name="TextBox 4">
            <a:extLst>
              <a:ext uri="{FF2B5EF4-FFF2-40B4-BE49-F238E27FC236}">
                <a16:creationId xmlns:a16="http://schemas.microsoft.com/office/drawing/2014/main" id="{2251FDFA-0F6A-42ED-A739-9D2A79A76956}"/>
              </a:ext>
            </a:extLst>
          </p:cNvPr>
          <p:cNvSpPr txBox="1">
            <a:spLocks noChangeArrowheads="1"/>
          </p:cNvSpPr>
          <p:nvPr/>
        </p:nvSpPr>
        <p:spPr bwMode="auto">
          <a:xfrm>
            <a:off x="1524000" y="1733550"/>
            <a:ext cx="8915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a:solidFill>
                  <a:srgbClr val="FF0000"/>
                </a:solidFill>
                <a:latin typeface="Calibri" panose="020F0502020204030204" pitchFamily="34" charset="0"/>
              </a:rPr>
              <a:t>IS THERE A CAUSE?</a:t>
            </a:r>
          </a:p>
          <a:p>
            <a:pPr lvl="1" eaLnBrk="1" hangingPunct="1"/>
            <a:r>
              <a:rPr lang="en-US" altLang="en-US" sz="3200" b="1">
                <a:solidFill>
                  <a:srgbClr val="FF0000"/>
                </a:solidFill>
                <a:latin typeface="Calibri" panose="020F0502020204030204" pitchFamily="34" charset="0"/>
              </a:rPr>
              <a:t>Democratic Republic of Congo</a:t>
            </a:r>
          </a:p>
          <a:p>
            <a:pPr lvl="1" eaLnBrk="1" hangingPunct="1"/>
            <a:r>
              <a:rPr lang="en-US" altLang="en-US" sz="3200" b="1">
                <a:solidFill>
                  <a:srgbClr val="FF0000"/>
                </a:solidFill>
                <a:latin typeface="Calibri" panose="020F0502020204030204" pitchFamily="34" charset="0"/>
              </a:rPr>
              <a:t>Kenya</a:t>
            </a:r>
          </a:p>
          <a:p>
            <a:pPr lvl="1" eaLnBrk="1" hangingPunct="1"/>
            <a:r>
              <a:rPr lang="en-US" altLang="en-US" sz="3200" b="1">
                <a:solidFill>
                  <a:srgbClr val="FF0000"/>
                </a:solidFill>
                <a:latin typeface="Calibri" panose="020F0502020204030204" pitchFamily="34" charset="0"/>
              </a:rPr>
              <a:t>Darfur</a:t>
            </a:r>
          </a:p>
          <a:p>
            <a:pPr lvl="1" eaLnBrk="1" hangingPunct="1"/>
            <a:r>
              <a:rPr lang="en-US" altLang="en-US" sz="3200" b="1">
                <a:solidFill>
                  <a:srgbClr val="FF0000"/>
                </a:solidFill>
                <a:latin typeface="Calibri" panose="020F0502020204030204" pitchFamily="34" charset="0"/>
              </a:rPr>
              <a:t>Rwanda</a:t>
            </a:r>
          </a:p>
          <a:p>
            <a:pPr algn="ctr" eaLnBrk="1" hangingPunct="1"/>
            <a:endParaRPr lang="en-US" altLang="en-US" sz="3200" b="1">
              <a:latin typeface="Calibri" panose="020F0502020204030204" pitchFamily="34" charset="0"/>
            </a:endParaRPr>
          </a:p>
          <a:p>
            <a:pPr algn="ctr" eaLnBrk="1" hangingPunct="1"/>
            <a:endParaRPr lang="en-US" altLang="en-US" sz="3200" b="1">
              <a:latin typeface="Calibri" panose="020F0502020204030204" pitchFamily="34" charset="0"/>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89C74801-EFB2-4F40-A851-C0D518757914}"/>
              </a:ext>
            </a:extLst>
          </p:cNvPr>
          <p:cNvSpPr txBox="1">
            <a:spLocks noChangeArrowheads="1"/>
          </p:cNvSpPr>
          <p:nvPr/>
        </p:nvSpPr>
        <p:spPr bwMode="auto">
          <a:xfrm>
            <a:off x="1524000" y="160020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b="1" u="sng">
                <a:solidFill>
                  <a:srgbClr val="9900CC"/>
                </a:solidFill>
                <a:latin typeface="Calibri" panose="020F0502020204030204" pitchFamily="34" charset="0"/>
              </a:rPr>
              <a:t>GOD</a:t>
            </a:r>
            <a:r>
              <a:rPr lang="en-US" altLang="en-US" sz="3600" b="1" u="sng">
                <a:latin typeface="Calibri" panose="020F0502020204030204" pitchFamily="34" charset="0"/>
              </a:rPr>
              <a:t> + </a:t>
            </a:r>
            <a:r>
              <a:rPr lang="en-US" altLang="en-US" sz="3600" b="1" u="sng">
                <a:solidFill>
                  <a:srgbClr val="FF0000"/>
                </a:solidFill>
                <a:latin typeface="Calibri" panose="020F0502020204030204" pitchFamily="34" charset="0"/>
              </a:rPr>
              <a:t>YOU</a:t>
            </a:r>
            <a:r>
              <a:rPr lang="en-US" altLang="en-US" sz="3600" b="1" u="sng">
                <a:latin typeface="Calibri" panose="020F0502020204030204" pitchFamily="34" charset="0"/>
              </a:rPr>
              <a:t> + </a:t>
            </a:r>
            <a:r>
              <a:rPr lang="en-US" altLang="en-US" sz="3600" b="1" u="sng">
                <a:solidFill>
                  <a:srgbClr val="9900CC"/>
                </a:solidFill>
                <a:latin typeface="Calibri" panose="020F0502020204030204" pitchFamily="34" charset="0"/>
              </a:rPr>
              <a:t>Holy Spirit </a:t>
            </a:r>
            <a:r>
              <a:rPr lang="en-US" altLang="en-US" sz="3600" b="1" u="sng">
                <a:latin typeface="Calibri" panose="020F0502020204030204" pitchFamily="34" charset="0"/>
              </a:rPr>
              <a:t>= </a:t>
            </a:r>
            <a:r>
              <a:rPr lang="en-US" altLang="en-US" sz="3600" b="1" u="sng">
                <a:solidFill>
                  <a:srgbClr val="FF0000"/>
                </a:solidFill>
                <a:latin typeface="Calibri" panose="020F0502020204030204" pitchFamily="34" charset="0"/>
              </a:rPr>
              <a:t>REACHED NATIONS</a:t>
            </a:r>
            <a:r>
              <a:rPr lang="en-US" altLang="en-US" sz="3200" b="1" u="sng">
                <a:latin typeface="Calibri" panose="020F0502020204030204" pitchFamily="34" charset="0"/>
              </a:rPr>
              <a:t>!</a:t>
            </a:r>
          </a:p>
          <a:p>
            <a:pPr algn="ctr" eaLnBrk="1" hangingPunct="1">
              <a:spcBef>
                <a:spcPct val="50000"/>
              </a:spcBef>
            </a:pPr>
            <a:endParaRPr lang="en-US" altLang="en-US" b="1">
              <a:solidFill>
                <a:srgbClr val="9900CC"/>
              </a:solidFill>
              <a:latin typeface="Calibri" panose="020F0502020204030204" pitchFamily="34" charset="0"/>
            </a:endParaRPr>
          </a:p>
          <a:p>
            <a:pPr algn="ctr" eaLnBrk="1" hangingPunct="1">
              <a:spcBef>
                <a:spcPct val="50000"/>
              </a:spcBef>
            </a:pPr>
            <a:r>
              <a:rPr lang="en-US" altLang="en-US" sz="3200" b="1">
                <a:latin typeface="Calibri" panose="020F0502020204030204" pitchFamily="34" charset="0"/>
              </a:rPr>
              <a:t>Are you willing to accept God’s plan for His church in the twenty-first century</a:t>
            </a:r>
            <a:r>
              <a:rPr lang="en-US" altLang="en-US" sz="3200">
                <a:latin typeface="Calibri" panose="020F0502020204030204" pitchFamily="34" charset="0"/>
              </a:rPr>
              <a:t>?</a:t>
            </a:r>
          </a:p>
        </p:txBody>
      </p:sp>
      <p:sp>
        <p:nvSpPr>
          <p:cNvPr id="35843" name="Rectangle 5">
            <a:extLst>
              <a:ext uri="{FF2B5EF4-FFF2-40B4-BE49-F238E27FC236}">
                <a16:creationId xmlns:a16="http://schemas.microsoft.com/office/drawing/2014/main" id="{E1821B8F-838D-41D6-91B2-21AE86F45402}"/>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HARVEST CONNECTION</a:t>
            </a:r>
          </a:p>
        </p:txBody>
      </p:sp>
      <p:sp>
        <p:nvSpPr>
          <p:cNvPr id="35844" name="TextBox 4">
            <a:extLst>
              <a:ext uri="{FF2B5EF4-FFF2-40B4-BE49-F238E27FC236}">
                <a16:creationId xmlns:a16="http://schemas.microsoft.com/office/drawing/2014/main" id="{E53EF133-6B49-4814-B6C3-EE781078030C}"/>
              </a:ext>
            </a:extLst>
          </p:cNvPr>
          <p:cNvSpPr txBox="1">
            <a:spLocks noChangeArrowheads="1"/>
          </p:cNvSpPr>
          <p:nvPr/>
        </p:nvSpPr>
        <p:spPr bwMode="auto">
          <a:xfrm>
            <a:off x="2057400" y="45847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i="1">
                <a:latin typeface="Calibri" panose="020F0502020204030204" pitchFamily="34" charset="0"/>
              </a:rPr>
              <a:t>NOW</a:t>
            </a:r>
            <a:r>
              <a:rPr lang="en-US" altLang="en-US" sz="2800">
                <a:latin typeface="Calibri" panose="020F0502020204030204" pitchFamily="34" charset="0"/>
              </a:rPr>
              <a:t> is the time to commit to becoming an equipped mission-mobilized church and reach, teach and send forth spirit-filled disciples to Jerusalem, Judea, Samaria and the uttermost.</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F312F0D-FB9D-45BB-8010-7EDA2A2E5026}"/>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BIBLICAL BASIS OF MISSIONS</a:t>
            </a:r>
          </a:p>
        </p:txBody>
      </p:sp>
      <p:sp>
        <p:nvSpPr>
          <p:cNvPr id="13315" name="Text Box 4">
            <a:extLst>
              <a:ext uri="{FF2B5EF4-FFF2-40B4-BE49-F238E27FC236}">
                <a16:creationId xmlns:a16="http://schemas.microsoft.com/office/drawing/2014/main" id="{8DF948B5-C6CD-4459-A881-132473404CDB}"/>
              </a:ext>
            </a:extLst>
          </p:cNvPr>
          <p:cNvSpPr txBox="1">
            <a:spLocks noChangeArrowheads="1"/>
          </p:cNvSpPr>
          <p:nvPr/>
        </p:nvSpPr>
        <p:spPr bwMode="auto">
          <a:xfrm>
            <a:off x="1524000" y="1363664"/>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885950" indent="-51435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latin typeface="Calibri" panose="020F0502020204030204" pitchFamily="34" charset="0"/>
              </a:rPr>
              <a:t>Promises of God – Genesis 12:1-3</a:t>
            </a:r>
          </a:p>
          <a:p>
            <a:endParaRPr lang="en-US" altLang="en-US">
              <a:latin typeface="Calibri" panose="020F0502020204030204" pitchFamily="34" charset="0"/>
            </a:endParaRPr>
          </a:p>
          <a:p>
            <a:r>
              <a:rPr lang="en-US" altLang="en-US" sz="3200">
                <a:latin typeface="Calibri" panose="020F0502020204030204" pitchFamily="34" charset="0"/>
              </a:rPr>
              <a:t>	Top Line Promises</a:t>
            </a:r>
          </a:p>
          <a:p>
            <a:pPr lvl="3">
              <a:buFont typeface="Arial" panose="020B0604020202020204" pitchFamily="34" charset="0"/>
              <a:buAutoNum type="arabicPeriod"/>
            </a:pPr>
            <a:r>
              <a:rPr lang="en-US" altLang="en-US" sz="3200">
                <a:latin typeface="Calibri" panose="020F0502020204030204" pitchFamily="34" charset="0"/>
              </a:rPr>
              <a:t>I will make you a great nation</a:t>
            </a:r>
          </a:p>
          <a:p>
            <a:pPr lvl="3">
              <a:buFont typeface="Arial" panose="020B0604020202020204" pitchFamily="34" charset="0"/>
              <a:buAutoNum type="arabicPeriod"/>
            </a:pPr>
            <a:r>
              <a:rPr lang="en-US" altLang="en-US" sz="3200">
                <a:latin typeface="Calibri" panose="020F0502020204030204" pitchFamily="34" charset="0"/>
              </a:rPr>
              <a:t>I will bless you</a:t>
            </a:r>
          </a:p>
          <a:p>
            <a:pPr lvl="3">
              <a:buFont typeface="Arial" panose="020B0604020202020204" pitchFamily="34" charset="0"/>
              <a:buAutoNum type="arabicPeriod"/>
            </a:pPr>
            <a:r>
              <a:rPr lang="en-US" altLang="en-US" sz="3200">
                <a:latin typeface="Calibri" panose="020F0502020204030204" pitchFamily="34" charset="0"/>
              </a:rPr>
              <a:t>I will make your name great</a:t>
            </a:r>
          </a:p>
          <a:p>
            <a:pPr lvl="3">
              <a:buFont typeface="Arial" panose="020B0604020202020204" pitchFamily="34" charset="0"/>
              <a:buAutoNum type="arabicPeriod"/>
            </a:pPr>
            <a:r>
              <a:rPr lang="en-US" altLang="en-US" sz="3200">
                <a:latin typeface="Calibri" panose="020F0502020204030204" pitchFamily="34" charset="0"/>
              </a:rPr>
              <a:t>You will be a blessing</a:t>
            </a:r>
          </a:p>
          <a:p>
            <a:pPr lvl="3">
              <a:buFont typeface="Arial" panose="020B0604020202020204" pitchFamily="34" charset="0"/>
              <a:buAutoNum type="arabicPeriod"/>
            </a:pPr>
            <a:r>
              <a:rPr lang="en-US" altLang="en-US" sz="3200">
                <a:latin typeface="Calibri" panose="020F0502020204030204" pitchFamily="34" charset="0"/>
              </a:rPr>
              <a:t>I will bless those who bless you</a:t>
            </a:r>
          </a:p>
          <a:p>
            <a:pPr lvl="3">
              <a:buFont typeface="Arial" panose="020B0604020202020204" pitchFamily="34" charset="0"/>
              <a:buAutoNum type="arabicPeriod"/>
            </a:pPr>
            <a:r>
              <a:rPr lang="en-US" altLang="en-US" sz="3200">
                <a:latin typeface="Calibri" panose="020F0502020204030204" pitchFamily="34" charset="0"/>
              </a:rPr>
              <a:t>Whoever curses you, I will curse</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C1AEAC4-FD16-472D-92DC-998D72EF1E77}"/>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BIBLICAL BASIS OF MISSIONS</a:t>
            </a:r>
          </a:p>
        </p:txBody>
      </p:sp>
      <p:sp>
        <p:nvSpPr>
          <p:cNvPr id="14339" name="Text Box 4">
            <a:extLst>
              <a:ext uri="{FF2B5EF4-FFF2-40B4-BE49-F238E27FC236}">
                <a16:creationId xmlns:a16="http://schemas.microsoft.com/office/drawing/2014/main" id="{38407C88-50B3-4D21-ABBA-EDFD19A858D0}"/>
              </a:ext>
            </a:extLst>
          </p:cNvPr>
          <p:cNvSpPr txBox="1">
            <a:spLocks noChangeArrowheads="1"/>
          </p:cNvSpPr>
          <p:nvPr/>
        </p:nvSpPr>
        <p:spPr bwMode="auto">
          <a:xfrm>
            <a:off x="1524000" y="1363663"/>
            <a:ext cx="914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latin typeface="Calibri" panose="020F0502020204030204" pitchFamily="34" charset="0"/>
              </a:rPr>
              <a:t>Blessing of God – Galatians 3:8, Matthew 21:43</a:t>
            </a:r>
          </a:p>
          <a:p>
            <a:endParaRPr lang="en-US" altLang="en-US">
              <a:latin typeface="Calibri" panose="020F0502020204030204" pitchFamily="34" charset="0"/>
            </a:endParaRPr>
          </a:p>
          <a:p>
            <a:r>
              <a:rPr lang="en-US" altLang="en-US" sz="3200">
                <a:latin typeface="Calibri" panose="020F0502020204030204" pitchFamily="34" charset="0"/>
              </a:rPr>
              <a:t>	</a:t>
            </a:r>
            <a:r>
              <a:rPr lang="en-US" altLang="en-US" sz="3200" b="1">
                <a:latin typeface="Calibri" panose="020F0502020204030204" pitchFamily="34" charset="0"/>
              </a:rPr>
              <a:t>Bottom Line Blessing</a:t>
            </a:r>
          </a:p>
          <a:p>
            <a:pPr lvl="2"/>
            <a:r>
              <a:rPr lang="en-US" altLang="en-US" sz="3200">
                <a:latin typeface="Calibri" panose="020F0502020204030204" pitchFamily="34" charset="0"/>
              </a:rPr>
              <a:t>     All the peoples of the earth will be blessed </a:t>
            </a:r>
          </a:p>
          <a:p>
            <a:pPr lvl="2"/>
            <a:r>
              <a:rPr lang="en-US" altLang="en-US" sz="3200">
                <a:latin typeface="Calibri" panose="020F0502020204030204" pitchFamily="34" charset="0"/>
              </a:rPr>
              <a:t>     through you!</a:t>
            </a:r>
          </a:p>
          <a:p>
            <a:endParaRPr lang="en-US" altLang="en-US" u="sng">
              <a:latin typeface="Calibri" panose="020F0502020204030204" pitchFamily="34"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3DB87F9C-11DF-470B-9407-A60D6401A956}"/>
              </a:ext>
            </a:extLst>
          </p:cNvPr>
          <p:cNvSpPr txBox="1">
            <a:spLocks noChangeArrowheads="1"/>
          </p:cNvSpPr>
          <p:nvPr/>
        </p:nvSpPr>
        <p:spPr bwMode="auto">
          <a:xfrm>
            <a:off x="1524000" y="124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latin typeface="Calibri" panose="020F0502020204030204" pitchFamily="34" charset="0"/>
              </a:rPr>
              <a:t>God’s Prophecies – Prophecy of Fulfillment        	</a:t>
            </a:r>
            <a:endParaRPr lang="en-US" altLang="en-US">
              <a:latin typeface="Calibri" panose="020F0502020204030204" pitchFamily="34" charset="0"/>
            </a:endParaRPr>
          </a:p>
        </p:txBody>
      </p:sp>
      <p:sp>
        <p:nvSpPr>
          <p:cNvPr id="15363" name="Rectangle 2">
            <a:extLst>
              <a:ext uri="{FF2B5EF4-FFF2-40B4-BE49-F238E27FC236}">
                <a16:creationId xmlns:a16="http://schemas.microsoft.com/office/drawing/2014/main" id="{FCF13E86-34E1-48BA-8C8F-40B0D11C7ABB}"/>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BIBLICAL BASIS OF MISSIONS</a:t>
            </a:r>
          </a:p>
        </p:txBody>
      </p:sp>
      <p:sp>
        <p:nvSpPr>
          <p:cNvPr id="15364" name="TextBox 11">
            <a:extLst>
              <a:ext uri="{FF2B5EF4-FFF2-40B4-BE49-F238E27FC236}">
                <a16:creationId xmlns:a16="http://schemas.microsoft.com/office/drawing/2014/main" id="{A1E25A0F-B65B-4B9C-BED1-0A5AD7472E14}"/>
              </a:ext>
            </a:extLst>
          </p:cNvPr>
          <p:cNvSpPr txBox="1">
            <a:spLocks noChangeArrowheads="1"/>
          </p:cNvSpPr>
          <p:nvPr/>
        </p:nvSpPr>
        <p:spPr bwMode="auto">
          <a:xfrm>
            <a:off x="2133600" y="2025651"/>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Calibri" panose="020F0502020204030204" pitchFamily="34" charset="0"/>
              </a:rPr>
              <a:t>Matthew 24:14  </a:t>
            </a:r>
          </a:p>
          <a:p>
            <a:pPr>
              <a:spcBef>
                <a:spcPct val="50000"/>
              </a:spcBef>
            </a:pPr>
            <a:r>
              <a:rPr lang="en-US" altLang="en-US">
                <a:latin typeface="Calibri" panose="020F0502020204030204" pitchFamily="34" charset="0"/>
              </a:rPr>
              <a:t>And this gospel of the kingdom will be preached in the whole world as a testimony to all nations, and then the end will come. </a:t>
            </a:r>
          </a:p>
          <a:p>
            <a:pPr>
              <a:spcBef>
                <a:spcPct val="50000"/>
              </a:spcBef>
            </a:pPr>
            <a:endParaRPr lang="en-US" altLang="en-US" b="1">
              <a:latin typeface="Calibri" panose="020F0502020204030204" pitchFamily="34" charset="0"/>
            </a:endParaRPr>
          </a:p>
          <a:p>
            <a:pPr>
              <a:spcBef>
                <a:spcPct val="50000"/>
              </a:spcBef>
            </a:pPr>
            <a:r>
              <a:rPr lang="en-US" altLang="en-US" b="1">
                <a:latin typeface="Calibri" panose="020F0502020204030204" pitchFamily="34" charset="0"/>
              </a:rPr>
              <a:t>2 Peter 3:11-12</a:t>
            </a:r>
          </a:p>
          <a:p>
            <a:pPr>
              <a:spcBef>
                <a:spcPct val="50000"/>
              </a:spcBef>
            </a:pPr>
            <a:r>
              <a:rPr lang="en-US" altLang="en-US">
                <a:latin typeface="Calibri" panose="020F0502020204030204" pitchFamily="34" charset="0"/>
              </a:rPr>
              <a:t>Since everything will be destroyed in this way, what kind of people ought you to be? You ought to live holy and godly lives 12 as you look forward to the day of God and speed its coming. That day will bring about the destruction of the heavens by fire, and the elements will melt in the heat.</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A37B8869-B913-4628-9464-166F381521CD}"/>
              </a:ext>
            </a:extLst>
          </p:cNvPr>
          <p:cNvSpPr txBox="1">
            <a:spLocks noChangeArrowheads="1"/>
          </p:cNvSpPr>
          <p:nvPr/>
        </p:nvSpPr>
        <p:spPr bwMode="auto">
          <a:xfrm>
            <a:off x="1524000" y="124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a:latin typeface="Calibri" panose="020F0502020204030204" pitchFamily="34" charset="0"/>
              </a:rPr>
              <a:t>God’s Promises – Acts 1:8</a:t>
            </a:r>
            <a:endParaRPr lang="en-US" altLang="en-US">
              <a:latin typeface="Calibri" panose="020F0502020204030204" pitchFamily="34" charset="0"/>
            </a:endParaRPr>
          </a:p>
        </p:txBody>
      </p:sp>
      <p:sp>
        <p:nvSpPr>
          <p:cNvPr id="16387" name="Rectangle 2">
            <a:extLst>
              <a:ext uri="{FF2B5EF4-FFF2-40B4-BE49-F238E27FC236}">
                <a16:creationId xmlns:a16="http://schemas.microsoft.com/office/drawing/2014/main" id="{D5290A5D-E176-4F7C-B9FE-7E1F0BA6D1CC}"/>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BIBLICAL BASIS OF MISSIONS</a:t>
            </a:r>
          </a:p>
        </p:txBody>
      </p:sp>
      <p:grpSp>
        <p:nvGrpSpPr>
          <p:cNvPr id="16388" name="Group 46">
            <a:extLst>
              <a:ext uri="{FF2B5EF4-FFF2-40B4-BE49-F238E27FC236}">
                <a16:creationId xmlns:a16="http://schemas.microsoft.com/office/drawing/2014/main" id="{D59D1714-A117-41E5-899D-A0A122AC9E42}"/>
              </a:ext>
            </a:extLst>
          </p:cNvPr>
          <p:cNvGrpSpPr>
            <a:grpSpLocks/>
          </p:cNvGrpSpPr>
          <p:nvPr/>
        </p:nvGrpSpPr>
        <p:grpSpPr bwMode="auto">
          <a:xfrm>
            <a:off x="3048000" y="2057401"/>
            <a:ext cx="5651500" cy="1895475"/>
            <a:chOff x="1524000" y="2362200"/>
            <a:chExt cx="5651961" cy="1896084"/>
          </a:xfrm>
        </p:grpSpPr>
        <p:grpSp>
          <p:nvGrpSpPr>
            <p:cNvPr id="16390" name="Group 10">
              <a:extLst>
                <a:ext uri="{FF2B5EF4-FFF2-40B4-BE49-F238E27FC236}">
                  <a16:creationId xmlns:a16="http://schemas.microsoft.com/office/drawing/2014/main" id="{6BC62C13-DE5D-498A-8FE5-EEF76BA584CD}"/>
                </a:ext>
              </a:extLst>
            </p:cNvPr>
            <p:cNvGrpSpPr>
              <a:grpSpLocks/>
            </p:cNvGrpSpPr>
            <p:nvPr/>
          </p:nvGrpSpPr>
          <p:grpSpPr bwMode="auto">
            <a:xfrm>
              <a:off x="2667000" y="2971800"/>
              <a:ext cx="3505200" cy="1286484"/>
              <a:chOff x="4143" y="1056"/>
              <a:chExt cx="1297" cy="444"/>
            </a:xfrm>
          </p:grpSpPr>
          <p:grpSp>
            <p:nvGrpSpPr>
              <p:cNvPr id="16392" name="Group 11">
                <a:extLst>
                  <a:ext uri="{FF2B5EF4-FFF2-40B4-BE49-F238E27FC236}">
                    <a16:creationId xmlns:a16="http://schemas.microsoft.com/office/drawing/2014/main" id="{C28C8768-72BB-486A-A725-40355C9599C5}"/>
                  </a:ext>
                </a:extLst>
              </p:cNvPr>
              <p:cNvGrpSpPr>
                <a:grpSpLocks/>
              </p:cNvGrpSpPr>
              <p:nvPr/>
            </p:nvGrpSpPr>
            <p:grpSpPr bwMode="auto">
              <a:xfrm>
                <a:off x="5183" y="1122"/>
                <a:ext cx="257" cy="320"/>
                <a:chOff x="3759" y="1649"/>
                <a:chExt cx="535" cy="862"/>
              </a:xfrm>
            </p:grpSpPr>
            <p:grpSp>
              <p:nvGrpSpPr>
                <p:cNvPr id="16409" name="Group 12">
                  <a:extLst>
                    <a:ext uri="{FF2B5EF4-FFF2-40B4-BE49-F238E27FC236}">
                      <a16:creationId xmlns:a16="http://schemas.microsoft.com/office/drawing/2014/main" id="{3A4FC824-ABAE-435D-9A2E-D9BD110862E0}"/>
                    </a:ext>
                  </a:extLst>
                </p:cNvPr>
                <p:cNvGrpSpPr>
                  <a:grpSpLocks/>
                </p:cNvGrpSpPr>
                <p:nvPr/>
              </p:nvGrpSpPr>
              <p:grpSpPr bwMode="auto">
                <a:xfrm>
                  <a:off x="3845" y="1737"/>
                  <a:ext cx="119" cy="259"/>
                  <a:chOff x="3845" y="1737"/>
                  <a:chExt cx="119" cy="259"/>
                </a:xfrm>
              </p:grpSpPr>
              <p:sp>
                <p:nvSpPr>
                  <p:cNvPr id="16419" name="Freeform 13">
                    <a:extLst>
                      <a:ext uri="{FF2B5EF4-FFF2-40B4-BE49-F238E27FC236}">
                        <a16:creationId xmlns:a16="http://schemas.microsoft.com/office/drawing/2014/main" id="{ECF9CCEF-147F-49DF-86F7-322D22403CC6}"/>
                      </a:ext>
                    </a:extLst>
                  </p:cNvPr>
                  <p:cNvSpPr>
                    <a:spLocks/>
                  </p:cNvSpPr>
                  <p:nvPr/>
                </p:nvSpPr>
                <p:spPr bwMode="auto">
                  <a:xfrm>
                    <a:off x="3845" y="1970"/>
                    <a:ext cx="28" cy="26"/>
                  </a:xfrm>
                  <a:custGeom>
                    <a:avLst/>
                    <a:gdLst>
                      <a:gd name="T0" fmla="*/ 0 w 28"/>
                      <a:gd name="T1" fmla="*/ 20 h 26"/>
                      <a:gd name="T2" fmla="*/ 5 w 28"/>
                      <a:gd name="T3" fmla="*/ 25 h 26"/>
                      <a:gd name="T4" fmla="*/ 11 w 28"/>
                      <a:gd name="T5" fmla="*/ 24 h 26"/>
                      <a:gd name="T6" fmla="*/ 20 w 28"/>
                      <a:gd name="T7" fmla="*/ 26 h 26"/>
                      <a:gd name="T8" fmla="*/ 27 w 28"/>
                      <a:gd name="T9" fmla="*/ 26 h 26"/>
                      <a:gd name="T10" fmla="*/ 28 w 28"/>
                      <a:gd name="T11" fmla="*/ 17 h 26"/>
                      <a:gd name="T12" fmla="*/ 26 w 28"/>
                      <a:gd name="T13" fmla="*/ 11 h 26"/>
                      <a:gd name="T14" fmla="*/ 21 w 28"/>
                      <a:gd name="T15" fmla="*/ 4 h 26"/>
                      <a:gd name="T16" fmla="*/ 16 w 28"/>
                      <a:gd name="T17" fmla="*/ 4 h 26"/>
                      <a:gd name="T18" fmla="*/ 14 w 28"/>
                      <a:gd name="T19" fmla="*/ 0 h 26"/>
                      <a:gd name="T20" fmla="*/ 7 w 28"/>
                      <a:gd name="T21" fmla="*/ 0 h 26"/>
                      <a:gd name="T22" fmla="*/ 7 w 28"/>
                      <a:gd name="T23" fmla="*/ 8 h 26"/>
                      <a:gd name="T24" fmla="*/ 0 w 28"/>
                      <a:gd name="T25" fmla="*/ 2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6"/>
                      <a:gd name="T41" fmla="*/ 28 w 2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6">
                        <a:moveTo>
                          <a:pt x="0" y="20"/>
                        </a:moveTo>
                        <a:lnTo>
                          <a:pt x="5" y="25"/>
                        </a:lnTo>
                        <a:lnTo>
                          <a:pt x="11" y="24"/>
                        </a:lnTo>
                        <a:lnTo>
                          <a:pt x="20" y="26"/>
                        </a:lnTo>
                        <a:lnTo>
                          <a:pt x="27" y="26"/>
                        </a:lnTo>
                        <a:lnTo>
                          <a:pt x="28" y="17"/>
                        </a:lnTo>
                        <a:lnTo>
                          <a:pt x="26" y="11"/>
                        </a:lnTo>
                        <a:lnTo>
                          <a:pt x="21" y="4"/>
                        </a:lnTo>
                        <a:lnTo>
                          <a:pt x="16" y="4"/>
                        </a:lnTo>
                        <a:lnTo>
                          <a:pt x="14" y="0"/>
                        </a:lnTo>
                        <a:lnTo>
                          <a:pt x="7" y="0"/>
                        </a:lnTo>
                        <a:lnTo>
                          <a:pt x="7" y="8"/>
                        </a:lnTo>
                        <a:lnTo>
                          <a:pt x="0" y="2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20" name="Freeform 14">
                    <a:extLst>
                      <a:ext uri="{FF2B5EF4-FFF2-40B4-BE49-F238E27FC236}">
                        <a16:creationId xmlns:a16="http://schemas.microsoft.com/office/drawing/2014/main" id="{38E12184-3F74-4C4A-A70E-CCCF8C5A3DA2}"/>
                      </a:ext>
                    </a:extLst>
                  </p:cNvPr>
                  <p:cNvSpPr>
                    <a:spLocks/>
                  </p:cNvSpPr>
                  <p:nvPr/>
                </p:nvSpPr>
                <p:spPr bwMode="auto">
                  <a:xfrm>
                    <a:off x="3921" y="1924"/>
                    <a:ext cx="27" cy="33"/>
                  </a:xfrm>
                  <a:custGeom>
                    <a:avLst/>
                    <a:gdLst>
                      <a:gd name="T0" fmla="*/ 6 w 27"/>
                      <a:gd name="T1" fmla="*/ 0 h 33"/>
                      <a:gd name="T2" fmla="*/ 18 w 27"/>
                      <a:gd name="T3" fmla="*/ 1 h 33"/>
                      <a:gd name="T4" fmla="*/ 22 w 27"/>
                      <a:gd name="T5" fmla="*/ 10 h 33"/>
                      <a:gd name="T6" fmla="*/ 27 w 27"/>
                      <a:gd name="T7" fmla="*/ 15 h 33"/>
                      <a:gd name="T8" fmla="*/ 23 w 27"/>
                      <a:gd name="T9" fmla="*/ 19 h 33"/>
                      <a:gd name="T10" fmla="*/ 27 w 27"/>
                      <a:gd name="T11" fmla="*/ 24 h 33"/>
                      <a:gd name="T12" fmla="*/ 25 w 27"/>
                      <a:gd name="T13" fmla="*/ 30 h 33"/>
                      <a:gd name="T14" fmla="*/ 21 w 27"/>
                      <a:gd name="T15" fmla="*/ 33 h 33"/>
                      <a:gd name="T16" fmla="*/ 13 w 27"/>
                      <a:gd name="T17" fmla="*/ 32 h 33"/>
                      <a:gd name="T18" fmla="*/ 8 w 27"/>
                      <a:gd name="T19" fmla="*/ 32 h 33"/>
                      <a:gd name="T20" fmla="*/ 5 w 27"/>
                      <a:gd name="T21" fmla="*/ 28 h 33"/>
                      <a:gd name="T22" fmla="*/ 2 w 27"/>
                      <a:gd name="T23" fmla="*/ 23 h 33"/>
                      <a:gd name="T24" fmla="*/ 2 w 27"/>
                      <a:gd name="T25" fmla="*/ 18 h 33"/>
                      <a:gd name="T26" fmla="*/ 0 w 27"/>
                      <a:gd name="T27" fmla="*/ 11 h 33"/>
                      <a:gd name="T28" fmla="*/ 6 w 27"/>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3"/>
                      <a:gd name="T47" fmla="*/ 27 w 27"/>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3">
                        <a:moveTo>
                          <a:pt x="6" y="0"/>
                        </a:moveTo>
                        <a:lnTo>
                          <a:pt x="18" y="1"/>
                        </a:lnTo>
                        <a:lnTo>
                          <a:pt x="22" y="10"/>
                        </a:lnTo>
                        <a:lnTo>
                          <a:pt x="27" y="15"/>
                        </a:lnTo>
                        <a:lnTo>
                          <a:pt x="23" y="19"/>
                        </a:lnTo>
                        <a:lnTo>
                          <a:pt x="27" y="24"/>
                        </a:lnTo>
                        <a:lnTo>
                          <a:pt x="25" y="30"/>
                        </a:lnTo>
                        <a:lnTo>
                          <a:pt x="21" y="33"/>
                        </a:lnTo>
                        <a:lnTo>
                          <a:pt x="13" y="32"/>
                        </a:lnTo>
                        <a:lnTo>
                          <a:pt x="8" y="32"/>
                        </a:lnTo>
                        <a:lnTo>
                          <a:pt x="5" y="28"/>
                        </a:lnTo>
                        <a:lnTo>
                          <a:pt x="2" y="23"/>
                        </a:lnTo>
                        <a:lnTo>
                          <a:pt x="2" y="18"/>
                        </a:lnTo>
                        <a:lnTo>
                          <a:pt x="0" y="11"/>
                        </a:lnTo>
                        <a:lnTo>
                          <a:pt x="6"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21" name="Freeform 15">
                    <a:extLst>
                      <a:ext uri="{FF2B5EF4-FFF2-40B4-BE49-F238E27FC236}">
                        <a16:creationId xmlns:a16="http://schemas.microsoft.com/office/drawing/2014/main" id="{8B4B257A-B1BA-48F9-9052-6BAFFE1E8906}"/>
                      </a:ext>
                    </a:extLst>
                  </p:cNvPr>
                  <p:cNvSpPr>
                    <a:spLocks/>
                  </p:cNvSpPr>
                  <p:nvPr/>
                </p:nvSpPr>
                <p:spPr bwMode="auto">
                  <a:xfrm>
                    <a:off x="3916" y="1737"/>
                    <a:ext cx="48" cy="31"/>
                  </a:xfrm>
                  <a:custGeom>
                    <a:avLst/>
                    <a:gdLst>
                      <a:gd name="T0" fmla="*/ 7 w 48"/>
                      <a:gd name="T1" fmla="*/ 0 h 31"/>
                      <a:gd name="T2" fmla="*/ 13 w 48"/>
                      <a:gd name="T3" fmla="*/ 5 h 31"/>
                      <a:gd name="T4" fmla="*/ 19 w 48"/>
                      <a:gd name="T5" fmla="*/ 4 h 31"/>
                      <a:gd name="T6" fmla="*/ 28 w 48"/>
                      <a:gd name="T7" fmla="*/ 5 h 31"/>
                      <a:gd name="T8" fmla="*/ 36 w 48"/>
                      <a:gd name="T9" fmla="*/ 5 h 31"/>
                      <a:gd name="T10" fmla="*/ 40 w 48"/>
                      <a:gd name="T11" fmla="*/ 8 h 31"/>
                      <a:gd name="T12" fmla="*/ 45 w 48"/>
                      <a:gd name="T13" fmla="*/ 15 h 31"/>
                      <a:gd name="T14" fmla="*/ 48 w 48"/>
                      <a:gd name="T15" fmla="*/ 18 h 31"/>
                      <a:gd name="T16" fmla="*/ 37 w 48"/>
                      <a:gd name="T17" fmla="*/ 20 h 31"/>
                      <a:gd name="T18" fmla="*/ 34 w 48"/>
                      <a:gd name="T19" fmla="*/ 22 h 31"/>
                      <a:gd name="T20" fmla="*/ 37 w 48"/>
                      <a:gd name="T21" fmla="*/ 26 h 31"/>
                      <a:gd name="T22" fmla="*/ 37 w 48"/>
                      <a:gd name="T23" fmla="*/ 30 h 31"/>
                      <a:gd name="T24" fmla="*/ 26 w 48"/>
                      <a:gd name="T25" fmla="*/ 26 h 31"/>
                      <a:gd name="T26" fmla="*/ 17 w 48"/>
                      <a:gd name="T27" fmla="*/ 23 h 31"/>
                      <a:gd name="T28" fmla="*/ 13 w 48"/>
                      <a:gd name="T29" fmla="*/ 24 h 31"/>
                      <a:gd name="T30" fmla="*/ 13 w 48"/>
                      <a:gd name="T31" fmla="*/ 30 h 31"/>
                      <a:gd name="T32" fmla="*/ 7 w 48"/>
                      <a:gd name="T33" fmla="*/ 31 h 31"/>
                      <a:gd name="T34" fmla="*/ 4 w 48"/>
                      <a:gd name="T35" fmla="*/ 26 h 31"/>
                      <a:gd name="T36" fmla="*/ 3 w 48"/>
                      <a:gd name="T37" fmla="*/ 20 h 31"/>
                      <a:gd name="T38" fmla="*/ 0 w 48"/>
                      <a:gd name="T39" fmla="*/ 19 h 31"/>
                      <a:gd name="T40" fmla="*/ 3 w 48"/>
                      <a:gd name="T41" fmla="*/ 13 h 31"/>
                      <a:gd name="T42" fmla="*/ 8 w 48"/>
                      <a:gd name="T43" fmla="*/ 11 h 31"/>
                      <a:gd name="T44" fmla="*/ 7 w 48"/>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31"/>
                      <a:gd name="T71" fmla="*/ 48 w 4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31">
                        <a:moveTo>
                          <a:pt x="7" y="0"/>
                        </a:moveTo>
                        <a:lnTo>
                          <a:pt x="13" y="5"/>
                        </a:lnTo>
                        <a:lnTo>
                          <a:pt x="19" y="4"/>
                        </a:lnTo>
                        <a:lnTo>
                          <a:pt x="28" y="5"/>
                        </a:lnTo>
                        <a:lnTo>
                          <a:pt x="36" y="5"/>
                        </a:lnTo>
                        <a:lnTo>
                          <a:pt x="40" y="8"/>
                        </a:lnTo>
                        <a:lnTo>
                          <a:pt x="45" y="15"/>
                        </a:lnTo>
                        <a:lnTo>
                          <a:pt x="48" y="18"/>
                        </a:lnTo>
                        <a:lnTo>
                          <a:pt x="37" y="20"/>
                        </a:lnTo>
                        <a:lnTo>
                          <a:pt x="34" y="22"/>
                        </a:lnTo>
                        <a:lnTo>
                          <a:pt x="37" y="26"/>
                        </a:lnTo>
                        <a:lnTo>
                          <a:pt x="37" y="30"/>
                        </a:lnTo>
                        <a:lnTo>
                          <a:pt x="26" y="26"/>
                        </a:lnTo>
                        <a:lnTo>
                          <a:pt x="17" y="23"/>
                        </a:lnTo>
                        <a:lnTo>
                          <a:pt x="13" y="24"/>
                        </a:lnTo>
                        <a:lnTo>
                          <a:pt x="13" y="30"/>
                        </a:lnTo>
                        <a:lnTo>
                          <a:pt x="7" y="31"/>
                        </a:lnTo>
                        <a:lnTo>
                          <a:pt x="4" y="26"/>
                        </a:lnTo>
                        <a:lnTo>
                          <a:pt x="3" y="20"/>
                        </a:lnTo>
                        <a:lnTo>
                          <a:pt x="0" y="19"/>
                        </a:lnTo>
                        <a:lnTo>
                          <a:pt x="3" y="13"/>
                        </a:lnTo>
                        <a:lnTo>
                          <a:pt x="8" y="11"/>
                        </a:lnTo>
                        <a:lnTo>
                          <a:pt x="7"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6410" name="Freeform 16">
                  <a:extLst>
                    <a:ext uri="{FF2B5EF4-FFF2-40B4-BE49-F238E27FC236}">
                      <a16:creationId xmlns:a16="http://schemas.microsoft.com/office/drawing/2014/main" id="{45AEEE7F-09DD-459F-A7E8-C070A5BCE67B}"/>
                    </a:ext>
                  </a:extLst>
                </p:cNvPr>
                <p:cNvSpPr>
                  <a:spLocks/>
                </p:cNvSpPr>
                <p:nvPr/>
              </p:nvSpPr>
              <p:spPr bwMode="auto">
                <a:xfrm>
                  <a:off x="3957" y="2261"/>
                  <a:ext cx="337" cy="250"/>
                </a:xfrm>
                <a:custGeom>
                  <a:avLst/>
                  <a:gdLst>
                    <a:gd name="T0" fmla="*/ 260 w 337"/>
                    <a:gd name="T1" fmla="*/ 20 h 250"/>
                    <a:gd name="T2" fmla="*/ 273 w 337"/>
                    <a:gd name="T3" fmla="*/ 29 h 250"/>
                    <a:gd name="T4" fmla="*/ 287 w 337"/>
                    <a:gd name="T5" fmla="*/ 66 h 250"/>
                    <a:gd name="T6" fmla="*/ 318 w 337"/>
                    <a:gd name="T7" fmla="*/ 104 h 250"/>
                    <a:gd name="T8" fmla="*/ 337 w 337"/>
                    <a:gd name="T9" fmla="*/ 143 h 250"/>
                    <a:gd name="T10" fmla="*/ 323 w 337"/>
                    <a:gd name="T11" fmla="*/ 179 h 250"/>
                    <a:gd name="T12" fmla="*/ 310 w 337"/>
                    <a:gd name="T13" fmla="*/ 202 h 250"/>
                    <a:gd name="T14" fmla="*/ 302 w 337"/>
                    <a:gd name="T15" fmla="*/ 224 h 250"/>
                    <a:gd name="T16" fmla="*/ 294 w 337"/>
                    <a:gd name="T17" fmla="*/ 237 h 250"/>
                    <a:gd name="T18" fmla="*/ 278 w 337"/>
                    <a:gd name="T19" fmla="*/ 246 h 250"/>
                    <a:gd name="T20" fmla="*/ 252 w 337"/>
                    <a:gd name="T21" fmla="*/ 243 h 250"/>
                    <a:gd name="T22" fmla="*/ 226 w 337"/>
                    <a:gd name="T23" fmla="*/ 237 h 250"/>
                    <a:gd name="T24" fmla="*/ 212 w 337"/>
                    <a:gd name="T25" fmla="*/ 223 h 250"/>
                    <a:gd name="T26" fmla="*/ 208 w 337"/>
                    <a:gd name="T27" fmla="*/ 205 h 250"/>
                    <a:gd name="T28" fmla="*/ 199 w 337"/>
                    <a:gd name="T29" fmla="*/ 197 h 250"/>
                    <a:gd name="T30" fmla="*/ 185 w 337"/>
                    <a:gd name="T31" fmla="*/ 198 h 250"/>
                    <a:gd name="T32" fmla="*/ 172 w 337"/>
                    <a:gd name="T33" fmla="*/ 184 h 250"/>
                    <a:gd name="T34" fmla="*/ 161 w 337"/>
                    <a:gd name="T35" fmla="*/ 182 h 250"/>
                    <a:gd name="T36" fmla="*/ 143 w 337"/>
                    <a:gd name="T37" fmla="*/ 184 h 250"/>
                    <a:gd name="T38" fmla="*/ 128 w 337"/>
                    <a:gd name="T39" fmla="*/ 186 h 250"/>
                    <a:gd name="T40" fmla="*/ 115 w 337"/>
                    <a:gd name="T41" fmla="*/ 194 h 250"/>
                    <a:gd name="T42" fmla="*/ 96 w 337"/>
                    <a:gd name="T43" fmla="*/ 200 h 250"/>
                    <a:gd name="T44" fmla="*/ 77 w 337"/>
                    <a:gd name="T45" fmla="*/ 209 h 250"/>
                    <a:gd name="T46" fmla="*/ 67 w 337"/>
                    <a:gd name="T47" fmla="*/ 213 h 250"/>
                    <a:gd name="T48" fmla="*/ 39 w 337"/>
                    <a:gd name="T49" fmla="*/ 211 h 250"/>
                    <a:gd name="T50" fmla="*/ 33 w 337"/>
                    <a:gd name="T51" fmla="*/ 206 h 250"/>
                    <a:gd name="T52" fmla="*/ 33 w 337"/>
                    <a:gd name="T53" fmla="*/ 179 h 250"/>
                    <a:gd name="T54" fmla="*/ 24 w 337"/>
                    <a:gd name="T55" fmla="*/ 163 h 250"/>
                    <a:gd name="T56" fmla="*/ 15 w 337"/>
                    <a:gd name="T57" fmla="*/ 150 h 250"/>
                    <a:gd name="T58" fmla="*/ 3 w 337"/>
                    <a:gd name="T59" fmla="*/ 104 h 250"/>
                    <a:gd name="T60" fmla="*/ 4 w 337"/>
                    <a:gd name="T61" fmla="*/ 89 h 250"/>
                    <a:gd name="T62" fmla="*/ 28 w 337"/>
                    <a:gd name="T63" fmla="*/ 81 h 250"/>
                    <a:gd name="T64" fmla="*/ 46 w 337"/>
                    <a:gd name="T65" fmla="*/ 79 h 250"/>
                    <a:gd name="T66" fmla="*/ 56 w 337"/>
                    <a:gd name="T67" fmla="*/ 75 h 250"/>
                    <a:gd name="T68" fmla="*/ 62 w 337"/>
                    <a:gd name="T69" fmla="*/ 62 h 250"/>
                    <a:gd name="T70" fmla="*/ 60 w 337"/>
                    <a:gd name="T71" fmla="*/ 55 h 250"/>
                    <a:gd name="T72" fmla="*/ 84 w 337"/>
                    <a:gd name="T73" fmla="*/ 37 h 250"/>
                    <a:gd name="T74" fmla="*/ 103 w 337"/>
                    <a:gd name="T75" fmla="*/ 23 h 250"/>
                    <a:gd name="T76" fmla="*/ 120 w 337"/>
                    <a:gd name="T77" fmla="*/ 33 h 250"/>
                    <a:gd name="T78" fmla="*/ 133 w 337"/>
                    <a:gd name="T79" fmla="*/ 22 h 250"/>
                    <a:gd name="T80" fmla="*/ 146 w 337"/>
                    <a:gd name="T81" fmla="*/ 10 h 250"/>
                    <a:gd name="T82" fmla="*/ 160 w 337"/>
                    <a:gd name="T83" fmla="*/ 3 h 250"/>
                    <a:gd name="T84" fmla="*/ 182 w 337"/>
                    <a:gd name="T85" fmla="*/ 5 h 250"/>
                    <a:gd name="T86" fmla="*/ 190 w 337"/>
                    <a:gd name="T87" fmla="*/ 14 h 250"/>
                    <a:gd name="T88" fmla="*/ 190 w 337"/>
                    <a:gd name="T89" fmla="*/ 26 h 250"/>
                    <a:gd name="T90" fmla="*/ 209 w 337"/>
                    <a:gd name="T91" fmla="*/ 46 h 250"/>
                    <a:gd name="T92" fmla="*/ 225 w 337"/>
                    <a:gd name="T93" fmla="*/ 52 h 250"/>
                    <a:gd name="T94" fmla="*/ 238 w 337"/>
                    <a:gd name="T95" fmla="*/ 33 h 250"/>
                    <a:gd name="T96" fmla="*/ 242 w 337"/>
                    <a:gd name="T97" fmla="*/ 0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7"/>
                    <a:gd name="T148" fmla="*/ 0 h 250"/>
                    <a:gd name="T149" fmla="*/ 337 w 337"/>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7" h="250">
                      <a:moveTo>
                        <a:pt x="242" y="0"/>
                      </a:moveTo>
                      <a:lnTo>
                        <a:pt x="260" y="0"/>
                      </a:lnTo>
                      <a:lnTo>
                        <a:pt x="260" y="20"/>
                      </a:lnTo>
                      <a:lnTo>
                        <a:pt x="267" y="26"/>
                      </a:lnTo>
                      <a:lnTo>
                        <a:pt x="269" y="29"/>
                      </a:lnTo>
                      <a:lnTo>
                        <a:pt x="273" y="29"/>
                      </a:lnTo>
                      <a:lnTo>
                        <a:pt x="275" y="33"/>
                      </a:lnTo>
                      <a:lnTo>
                        <a:pt x="277" y="53"/>
                      </a:lnTo>
                      <a:lnTo>
                        <a:pt x="287" y="66"/>
                      </a:lnTo>
                      <a:lnTo>
                        <a:pt x="302" y="85"/>
                      </a:lnTo>
                      <a:lnTo>
                        <a:pt x="302" y="88"/>
                      </a:lnTo>
                      <a:lnTo>
                        <a:pt x="318" y="104"/>
                      </a:lnTo>
                      <a:lnTo>
                        <a:pt x="318" y="107"/>
                      </a:lnTo>
                      <a:lnTo>
                        <a:pt x="334" y="120"/>
                      </a:lnTo>
                      <a:lnTo>
                        <a:pt x="337" y="143"/>
                      </a:lnTo>
                      <a:lnTo>
                        <a:pt x="334" y="164"/>
                      </a:lnTo>
                      <a:lnTo>
                        <a:pt x="329" y="174"/>
                      </a:lnTo>
                      <a:lnTo>
                        <a:pt x="323" y="179"/>
                      </a:lnTo>
                      <a:lnTo>
                        <a:pt x="321" y="189"/>
                      </a:lnTo>
                      <a:lnTo>
                        <a:pt x="315" y="198"/>
                      </a:lnTo>
                      <a:lnTo>
                        <a:pt x="310" y="202"/>
                      </a:lnTo>
                      <a:lnTo>
                        <a:pt x="311" y="205"/>
                      </a:lnTo>
                      <a:lnTo>
                        <a:pt x="305" y="211"/>
                      </a:lnTo>
                      <a:lnTo>
                        <a:pt x="302" y="224"/>
                      </a:lnTo>
                      <a:lnTo>
                        <a:pt x="301" y="231"/>
                      </a:lnTo>
                      <a:lnTo>
                        <a:pt x="295" y="234"/>
                      </a:lnTo>
                      <a:lnTo>
                        <a:pt x="294" y="237"/>
                      </a:lnTo>
                      <a:lnTo>
                        <a:pt x="290" y="243"/>
                      </a:lnTo>
                      <a:lnTo>
                        <a:pt x="283" y="244"/>
                      </a:lnTo>
                      <a:lnTo>
                        <a:pt x="278" y="246"/>
                      </a:lnTo>
                      <a:lnTo>
                        <a:pt x="271" y="250"/>
                      </a:lnTo>
                      <a:lnTo>
                        <a:pt x="262" y="242"/>
                      </a:lnTo>
                      <a:lnTo>
                        <a:pt x="252" y="243"/>
                      </a:lnTo>
                      <a:lnTo>
                        <a:pt x="249" y="243"/>
                      </a:lnTo>
                      <a:lnTo>
                        <a:pt x="235" y="245"/>
                      </a:lnTo>
                      <a:lnTo>
                        <a:pt x="226" y="237"/>
                      </a:lnTo>
                      <a:lnTo>
                        <a:pt x="220" y="229"/>
                      </a:lnTo>
                      <a:lnTo>
                        <a:pt x="216" y="230"/>
                      </a:lnTo>
                      <a:lnTo>
                        <a:pt x="212" y="223"/>
                      </a:lnTo>
                      <a:lnTo>
                        <a:pt x="210" y="217"/>
                      </a:lnTo>
                      <a:lnTo>
                        <a:pt x="208" y="215"/>
                      </a:lnTo>
                      <a:lnTo>
                        <a:pt x="208" y="205"/>
                      </a:lnTo>
                      <a:lnTo>
                        <a:pt x="209" y="199"/>
                      </a:lnTo>
                      <a:lnTo>
                        <a:pt x="207" y="195"/>
                      </a:lnTo>
                      <a:lnTo>
                        <a:pt x="199" y="197"/>
                      </a:lnTo>
                      <a:lnTo>
                        <a:pt x="195" y="198"/>
                      </a:lnTo>
                      <a:lnTo>
                        <a:pt x="188" y="198"/>
                      </a:lnTo>
                      <a:lnTo>
                        <a:pt x="185" y="198"/>
                      </a:lnTo>
                      <a:lnTo>
                        <a:pt x="182" y="198"/>
                      </a:lnTo>
                      <a:lnTo>
                        <a:pt x="177" y="192"/>
                      </a:lnTo>
                      <a:lnTo>
                        <a:pt x="172" y="184"/>
                      </a:lnTo>
                      <a:lnTo>
                        <a:pt x="171" y="185"/>
                      </a:lnTo>
                      <a:lnTo>
                        <a:pt x="162" y="185"/>
                      </a:lnTo>
                      <a:lnTo>
                        <a:pt x="161" y="182"/>
                      </a:lnTo>
                      <a:lnTo>
                        <a:pt x="156" y="185"/>
                      </a:lnTo>
                      <a:lnTo>
                        <a:pt x="151" y="184"/>
                      </a:lnTo>
                      <a:lnTo>
                        <a:pt x="143" y="184"/>
                      </a:lnTo>
                      <a:lnTo>
                        <a:pt x="138" y="182"/>
                      </a:lnTo>
                      <a:lnTo>
                        <a:pt x="136" y="185"/>
                      </a:lnTo>
                      <a:lnTo>
                        <a:pt x="128" y="186"/>
                      </a:lnTo>
                      <a:lnTo>
                        <a:pt x="126" y="184"/>
                      </a:lnTo>
                      <a:lnTo>
                        <a:pt x="121" y="189"/>
                      </a:lnTo>
                      <a:lnTo>
                        <a:pt x="115" y="194"/>
                      </a:lnTo>
                      <a:lnTo>
                        <a:pt x="111" y="194"/>
                      </a:lnTo>
                      <a:lnTo>
                        <a:pt x="105" y="200"/>
                      </a:lnTo>
                      <a:lnTo>
                        <a:pt x="96" y="200"/>
                      </a:lnTo>
                      <a:lnTo>
                        <a:pt x="89" y="202"/>
                      </a:lnTo>
                      <a:lnTo>
                        <a:pt x="81" y="205"/>
                      </a:lnTo>
                      <a:lnTo>
                        <a:pt x="77" y="209"/>
                      </a:lnTo>
                      <a:lnTo>
                        <a:pt x="74" y="208"/>
                      </a:lnTo>
                      <a:lnTo>
                        <a:pt x="71" y="212"/>
                      </a:lnTo>
                      <a:lnTo>
                        <a:pt x="67" y="213"/>
                      </a:lnTo>
                      <a:lnTo>
                        <a:pt x="62" y="218"/>
                      </a:lnTo>
                      <a:lnTo>
                        <a:pt x="46" y="218"/>
                      </a:lnTo>
                      <a:lnTo>
                        <a:pt x="39" y="211"/>
                      </a:lnTo>
                      <a:lnTo>
                        <a:pt x="38" y="208"/>
                      </a:lnTo>
                      <a:lnTo>
                        <a:pt x="36" y="211"/>
                      </a:lnTo>
                      <a:lnTo>
                        <a:pt x="33" y="206"/>
                      </a:lnTo>
                      <a:lnTo>
                        <a:pt x="34" y="193"/>
                      </a:lnTo>
                      <a:lnTo>
                        <a:pt x="36" y="185"/>
                      </a:lnTo>
                      <a:lnTo>
                        <a:pt x="33" y="179"/>
                      </a:lnTo>
                      <a:lnTo>
                        <a:pt x="30" y="173"/>
                      </a:lnTo>
                      <a:lnTo>
                        <a:pt x="29" y="166"/>
                      </a:lnTo>
                      <a:lnTo>
                        <a:pt x="24" y="163"/>
                      </a:lnTo>
                      <a:lnTo>
                        <a:pt x="23" y="162"/>
                      </a:lnTo>
                      <a:lnTo>
                        <a:pt x="22" y="159"/>
                      </a:lnTo>
                      <a:lnTo>
                        <a:pt x="15" y="150"/>
                      </a:lnTo>
                      <a:lnTo>
                        <a:pt x="6" y="128"/>
                      </a:lnTo>
                      <a:lnTo>
                        <a:pt x="3" y="113"/>
                      </a:lnTo>
                      <a:lnTo>
                        <a:pt x="3" y="104"/>
                      </a:lnTo>
                      <a:lnTo>
                        <a:pt x="0" y="101"/>
                      </a:lnTo>
                      <a:lnTo>
                        <a:pt x="1" y="93"/>
                      </a:lnTo>
                      <a:lnTo>
                        <a:pt x="4" y="89"/>
                      </a:lnTo>
                      <a:lnTo>
                        <a:pt x="15" y="78"/>
                      </a:lnTo>
                      <a:lnTo>
                        <a:pt x="26" y="79"/>
                      </a:lnTo>
                      <a:lnTo>
                        <a:pt x="28" y="81"/>
                      </a:lnTo>
                      <a:lnTo>
                        <a:pt x="42" y="81"/>
                      </a:lnTo>
                      <a:lnTo>
                        <a:pt x="43" y="78"/>
                      </a:lnTo>
                      <a:lnTo>
                        <a:pt x="46" y="79"/>
                      </a:lnTo>
                      <a:lnTo>
                        <a:pt x="50" y="76"/>
                      </a:lnTo>
                      <a:lnTo>
                        <a:pt x="53" y="77"/>
                      </a:lnTo>
                      <a:lnTo>
                        <a:pt x="56" y="75"/>
                      </a:lnTo>
                      <a:lnTo>
                        <a:pt x="55" y="72"/>
                      </a:lnTo>
                      <a:lnTo>
                        <a:pt x="58" y="65"/>
                      </a:lnTo>
                      <a:lnTo>
                        <a:pt x="62" y="62"/>
                      </a:lnTo>
                      <a:lnTo>
                        <a:pt x="60" y="60"/>
                      </a:lnTo>
                      <a:lnTo>
                        <a:pt x="62" y="58"/>
                      </a:lnTo>
                      <a:lnTo>
                        <a:pt x="60" y="55"/>
                      </a:lnTo>
                      <a:lnTo>
                        <a:pt x="66" y="50"/>
                      </a:lnTo>
                      <a:lnTo>
                        <a:pt x="75" y="49"/>
                      </a:lnTo>
                      <a:lnTo>
                        <a:pt x="84" y="37"/>
                      </a:lnTo>
                      <a:lnTo>
                        <a:pt x="95" y="27"/>
                      </a:lnTo>
                      <a:lnTo>
                        <a:pt x="100" y="26"/>
                      </a:lnTo>
                      <a:lnTo>
                        <a:pt x="103" y="23"/>
                      </a:lnTo>
                      <a:lnTo>
                        <a:pt x="108" y="23"/>
                      </a:lnTo>
                      <a:lnTo>
                        <a:pt x="117" y="32"/>
                      </a:lnTo>
                      <a:lnTo>
                        <a:pt x="120" y="33"/>
                      </a:lnTo>
                      <a:lnTo>
                        <a:pt x="123" y="29"/>
                      </a:lnTo>
                      <a:lnTo>
                        <a:pt x="129" y="23"/>
                      </a:lnTo>
                      <a:lnTo>
                        <a:pt x="133" y="22"/>
                      </a:lnTo>
                      <a:lnTo>
                        <a:pt x="137" y="14"/>
                      </a:lnTo>
                      <a:lnTo>
                        <a:pt x="141" y="13"/>
                      </a:lnTo>
                      <a:lnTo>
                        <a:pt x="146" y="10"/>
                      </a:lnTo>
                      <a:lnTo>
                        <a:pt x="151" y="7"/>
                      </a:lnTo>
                      <a:lnTo>
                        <a:pt x="156" y="7"/>
                      </a:lnTo>
                      <a:lnTo>
                        <a:pt x="160" y="3"/>
                      </a:lnTo>
                      <a:lnTo>
                        <a:pt x="166" y="3"/>
                      </a:lnTo>
                      <a:lnTo>
                        <a:pt x="173" y="3"/>
                      </a:lnTo>
                      <a:lnTo>
                        <a:pt x="182" y="5"/>
                      </a:lnTo>
                      <a:lnTo>
                        <a:pt x="188" y="9"/>
                      </a:lnTo>
                      <a:lnTo>
                        <a:pt x="189" y="12"/>
                      </a:lnTo>
                      <a:lnTo>
                        <a:pt x="190" y="14"/>
                      </a:lnTo>
                      <a:lnTo>
                        <a:pt x="191" y="19"/>
                      </a:lnTo>
                      <a:lnTo>
                        <a:pt x="190" y="21"/>
                      </a:lnTo>
                      <a:lnTo>
                        <a:pt x="190" y="26"/>
                      </a:lnTo>
                      <a:lnTo>
                        <a:pt x="189" y="29"/>
                      </a:lnTo>
                      <a:lnTo>
                        <a:pt x="204" y="40"/>
                      </a:lnTo>
                      <a:lnTo>
                        <a:pt x="209" y="46"/>
                      </a:lnTo>
                      <a:lnTo>
                        <a:pt x="215" y="48"/>
                      </a:lnTo>
                      <a:lnTo>
                        <a:pt x="221" y="51"/>
                      </a:lnTo>
                      <a:lnTo>
                        <a:pt x="225" y="52"/>
                      </a:lnTo>
                      <a:lnTo>
                        <a:pt x="231" y="49"/>
                      </a:lnTo>
                      <a:lnTo>
                        <a:pt x="236" y="40"/>
                      </a:lnTo>
                      <a:lnTo>
                        <a:pt x="238" y="33"/>
                      </a:lnTo>
                      <a:lnTo>
                        <a:pt x="240" y="19"/>
                      </a:lnTo>
                      <a:lnTo>
                        <a:pt x="242" y="13"/>
                      </a:lnTo>
                      <a:lnTo>
                        <a:pt x="242"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1" name="Freeform 17">
                  <a:extLst>
                    <a:ext uri="{FF2B5EF4-FFF2-40B4-BE49-F238E27FC236}">
                      <a16:creationId xmlns:a16="http://schemas.microsoft.com/office/drawing/2014/main" id="{0E1DEF64-74B1-4823-8652-D5B80C1E3481}"/>
                    </a:ext>
                  </a:extLst>
                </p:cNvPr>
                <p:cNvSpPr>
                  <a:spLocks/>
                </p:cNvSpPr>
                <p:nvPr/>
              </p:nvSpPr>
              <p:spPr bwMode="auto">
                <a:xfrm>
                  <a:off x="3878" y="2208"/>
                  <a:ext cx="186" cy="34"/>
                </a:xfrm>
                <a:custGeom>
                  <a:avLst/>
                  <a:gdLst>
                    <a:gd name="T0" fmla="*/ 14 w 186"/>
                    <a:gd name="T1" fmla="*/ 5 h 34"/>
                    <a:gd name="T2" fmla="*/ 37 w 186"/>
                    <a:gd name="T3" fmla="*/ 5 h 34"/>
                    <a:gd name="T4" fmla="*/ 51 w 186"/>
                    <a:gd name="T5" fmla="*/ 6 h 34"/>
                    <a:gd name="T6" fmla="*/ 63 w 186"/>
                    <a:gd name="T7" fmla="*/ 16 h 34"/>
                    <a:gd name="T8" fmla="*/ 74 w 186"/>
                    <a:gd name="T9" fmla="*/ 18 h 34"/>
                    <a:gd name="T10" fmla="*/ 91 w 186"/>
                    <a:gd name="T11" fmla="*/ 22 h 34"/>
                    <a:gd name="T12" fmla="*/ 101 w 186"/>
                    <a:gd name="T13" fmla="*/ 24 h 34"/>
                    <a:gd name="T14" fmla="*/ 105 w 186"/>
                    <a:gd name="T15" fmla="*/ 16 h 34"/>
                    <a:gd name="T16" fmla="*/ 127 w 186"/>
                    <a:gd name="T17" fmla="*/ 18 h 34"/>
                    <a:gd name="T18" fmla="*/ 143 w 186"/>
                    <a:gd name="T19" fmla="*/ 21 h 34"/>
                    <a:gd name="T20" fmla="*/ 154 w 186"/>
                    <a:gd name="T21" fmla="*/ 22 h 34"/>
                    <a:gd name="T22" fmla="*/ 162 w 186"/>
                    <a:gd name="T23" fmla="*/ 18 h 34"/>
                    <a:gd name="T24" fmla="*/ 175 w 186"/>
                    <a:gd name="T25" fmla="*/ 16 h 34"/>
                    <a:gd name="T26" fmla="*/ 186 w 186"/>
                    <a:gd name="T27" fmla="*/ 14 h 34"/>
                    <a:gd name="T28" fmla="*/ 183 w 186"/>
                    <a:gd name="T29" fmla="*/ 24 h 34"/>
                    <a:gd name="T30" fmla="*/ 175 w 186"/>
                    <a:gd name="T31" fmla="*/ 27 h 34"/>
                    <a:gd name="T32" fmla="*/ 169 w 186"/>
                    <a:gd name="T33" fmla="*/ 28 h 34"/>
                    <a:gd name="T34" fmla="*/ 161 w 186"/>
                    <a:gd name="T35" fmla="*/ 31 h 34"/>
                    <a:gd name="T36" fmla="*/ 153 w 186"/>
                    <a:gd name="T37" fmla="*/ 31 h 34"/>
                    <a:gd name="T38" fmla="*/ 146 w 186"/>
                    <a:gd name="T39" fmla="*/ 32 h 34"/>
                    <a:gd name="T40" fmla="*/ 135 w 186"/>
                    <a:gd name="T41" fmla="*/ 34 h 34"/>
                    <a:gd name="T42" fmla="*/ 128 w 186"/>
                    <a:gd name="T43" fmla="*/ 27 h 34"/>
                    <a:gd name="T44" fmla="*/ 120 w 186"/>
                    <a:gd name="T45" fmla="*/ 34 h 34"/>
                    <a:gd name="T46" fmla="*/ 109 w 186"/>
                    <a:gd name="T47" fmla="*/ 27 h 34"/>
                    <a:gd name="T48" fmla="*/ 103 w 186"/>
                    <a:gd name="T49" fmla="*/ 28 h 34"/>
                    <a:gd name="T50" fmla="*/ 94 w 186"/>
                    <a:gd name="T51" fmla="*/ 31 h 34"/>
                    <a:gd name="T52" fmla="*/ 85 w 186"/>
                    <a:gd name="T53" fmla="*/ 29 h 34"/>
                    <a:gd name="T54" fmla="*/ 75 w 186"/>
                    <a:gd name="T55" fmla="*/ 28 h 34"/>
                    <a:gd name="T56" fmla="*/ 65 w 186"/>
                    <a:gd name="T57" fmla="*/ 31 h 34"/>
                    <a:gd name="T58" fmla="*/ 52 w 186"/>
                    <a:gd name="T59" fmla="*/ 26 h 34"/>
                    <a:gd name="T60" fmla="*/ 34 w 186"/>
                    <a:gd name="T61" fmla="*/ 23 h 34"/>
                    <a:gd name="T62" fmla="*/ 21 w 186"/>
                    <a:gd name="T63" fmla="*/ 20 h 34"/>
                    <a:gd name="T64" fmla="*/ 8 w 186"/>
                    <a:gd name="T65" fmla="*/ 15 h 34"/>
                    <a:gd name="T66" fmla="*/ 1 w 186"/>
                    <a:gd name="T67" fmla="*/ 13 h 34"/>
                    <a:gd name="T68" fmla="*/ 0 w 186"/>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34"/>
                    <a:gd name="T107" fmla="*/ 186 w 186"/>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34">
                      <a:moveTo>
                        <a:pt x="0" y="0"/>
                      </a:moveTo>
                      <a:lnTo>
                        <a:pt x="14" y="5"/>
                      </a:lnTo>
                      <a:lnTo>
                        <a:pt x="26" y="5"/>
                      </a:lnTo>
                      <a:lnTo>
                        <a:pt x="37" y="5"/>
                      </a:lnTo>
                      <a:lnTo>
                        <a:pt x="45" y="5"/>
                      </a:lnTo>
                      <a:lnTo>
                        <a:pt x="51" y="6"/>
                      </a:lnTo>
                      <a:lnTo>
                        <a:pt x="59" y="9"/>
                      </a:lnTo>
                      <a:lnTo>
                        <a:pt x="63" y="16"/>
                      </a:lnTo>
                      <a:lnTo>
                        <a:pt x="67" y="19"/>
                      </a:lnTo>
                      <a:lnTo>
                        <a:pt x="74" y="18"/>
                      </a:lnTo>
                      <a:lnTo>
                        <a:pt x="82" y="18"/>
                      </a:lnTo>
                      <a:lnTo>
                        <a:pt x="91" y="22"/>
                      </a:lnTo>
                      <a:lnTo>
                        <a:pt x="97" y="24"/>
                      </a:lnTo>
                      <a:lnTo>
                        <a:pt x="101" y="24"/>
                      </a:lnTo>
                      <a:lnTo>
                        <a:pt x="102" y="19"/>
                      </a:lnTo>
                      <a:lnTo>
                        <a:pt x="105" y="16"/>
                      </a:lnTo>
                      <a:lnTo>
                        <a:pt x="117" y="18"/>
                      </a:lnTo>
                      <a:lnTo>
                        <a:pt x="127" y="18"/>
                      </a:lnTo>
                      <a:lnTo>
                        <a:pt x="136" y="18"/>
                      </a:lnTo>
                      <a:lnTo>
                        <a:pt x="143" y="21"/>
                      </a:lnTo>
                      <a:lnTo>
                        <a:pt x="147" y="23"/>
                      </a:lnTo>
                      <a:lnTo>
                        <a:pt x="154" y="22"/>
                      </a:lnTo>
                      <a:lnTo>
                        <a:pt x="159" y="20"/>
                      </a:lnTo>
                      <a:lnTo>
                        <a:pt x="162" y="18"/>
                      </a:lnTo>
                      <a:lnTo>
                        <a:pt x="170" y="18"/>
                      </a:lnTo>
                      <a:lnTo>
                        <a:pt x="175" y="16"/>
                      </a:lnTo>
                      <a:lnTo>
                        <a:pt x="182" y="14"/>
                      </a:lnTo>
                      <a:lnTo>
                        <a:pt x="186" y="14"/>
                      </a:lnTo>
                      <a:lnTo>
                        <a:pt x="185" y="21"/>
                      </a:lnTo>
                      <a:lnTo>
                        <a:pt x="183" y="24"/>
                      </a:lnTo>
                      <a:lnTo>
                        <a:pt x="179" y="27"/>
                      </a:lnTo>
                      <a:lnTo>
                        <a:pt x="175" y="27"/>
                      </a:lnTo>
                      <a:lnTo>
                        <a:pt x="174" y="27"/>
                      </a:lnTo>
                      <a:lnTo>
                        <a:pt x="169" y="28"/>
                      </a:lnTo>
                      <a:lnTo>
                        <a:pt x="165" y="32"/>
                      </a:lnTo>
                      <a:lnTo>
                        <a:pt x="161" y="31"/>
                      </a:lnTo>
                      <a:lnTo>
                        <a:pt x="157" y="29"/>
                      </a:lnTo>
                      <a:lnTo>
                        <a:pt x="153" y="31"/>
                      </a:lnTo>
                      <a:lnTo>
                        <a:pt x="149" y="32"/>
                      </a:lnTo>
                      <a:lnTo>
                        <a:pt x="146" y="32"/>
                      </a:lnTo>
                      <a:lnTo>
                        <a:pt x="143" y="34"/>
                      </a:lnTo>
                      <a:lnTo>
                        <a:pt x="135" y="34"/>
                      </a:lnTo>
                      <a:lnTo>
                        <a:pt x="132" y="31"/>
                      </a:lnTo>
                      <a:lnTo>
                        <a:pt x="128" y="27"/>
                      </a:lnTo>
                      <a:lnTo>
                        <a:pt x="123" y="31"/>
                      </a:lnTo>
                      <a:lnTo>
                        <a:pt x="120" y="34"/>
                      </a:lnTo>
                      <a:lnTo>
                        <a:pt x="116" y="34"/>
                      </a:lnTo>
                      <a:lnTo>
                        <a:pt x="109" y="27"/>
                      </a:lnTo>
                      <a:lnTo>
                        <a:pt x="107" y="28"/>
                      </a:lnTo>
                      <a:lnTo>
                        <a:pt x="103" y="28"/>
                      </a:lnTo>
                      <a:lnTo>
                        <a:pt x="100" y="32"/>
                      </a:lnTo>
                      <a:lnTo>
                        <a:pt x="94" y="31"/>
                      </a:lnTo>
                      <a:lnTo>
                        <a:pt x="88" y="31"/>
                      </a:lnTo>
                      <a:lnTo>
                        <a:pt x="85" y="29"/>
                      </a:lnTo>
                      <a:lnTo>
                        <a:pt x="81" y="27"/>
                      </a:lnTo>
                      <a:lnTo>
                        <a:pt x="75" y="28"/>
                      </a:lnTo>
                      <a:lnTo>
                        <a:pt x="69" y="32"/>
                      </a:lnTo>
                      <a:lnTo>
                        <a:pt x="65" y="31"/>
                      </a:lnTo>
                      <a:lnTo>
                        <a:pt x="59" y="29"/>
                      </a:lnTo>
                      <a:lnTo>
                        <a:pt x="52" y="26"/>
                      </a:lnTo>
                      <a:lnTo>
                        <a:pt x="46" y="26"/>
                      </a:lnTo>
                      <a:lnTo>
                        <a:pt x="34" y="23"/>
                      </a:lnTo>
                      <a:lnTo>
                        <a:pt x="26" y="21"/>
                      </a:lnTo>
                      <a:lnTo>
                        <a:pt x="21" y="20"/>
                      </a:lnTo>
                      <a:lnTo>
                        <a:pt x="13" y="19"/>
                      </a:lnTo>
                      <a:lnTo>
                        <a:pt x="8" y="15"/>
                      </a:lnTo>
                      <a:lnTo>
                        <a:pt x="3" y="14"/>
                      </a:lnTo>
                      <a:lnTo>
                        <a:pt x="1" y="13"/>
                      </a:lnTo>
                      <a:lnTo>
                        <a:pt x="0" y="11"/>
                      </a:lnTo>
                      <a:lnTo>
                        <a:pt x="0"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2" name="Freeform 18">
                  <a:extLst>
                    <a:ext uri="{FF2B5EF4-FFF2-40B4-BE49-F238E27FC236}">
                      <a16:creationId xmlns:a16="http://schemas.microsoft.com/office/drawing/2014/main" id="{66EC8DC1-8B83-4E62-AC14-42561CB78633}"/>
                    </a:ext>
                  </a:extLst>
                </p:cNvPr>
                <p:cNvSpPr>
                  <a:spLocks/>
                </p:cNvSpPr>
                <p:nvPr/>
              </p:nvSpPr>
              <p:spPr bwMode="auto">
                <a:xfrm>
                  <a:off x="3980" y="2141"/>
                  <a:ext cx="84" cy="65"/>
                </a:xfrm>
                <a:custGeom>
                  <a:avLst/>
                  <a:gdLst>
                    <a:gd name="T0" fmla="*/ 41 w 84"/>
                    <a:gd name="T1" fmla="*/ 1 h 65"/>
                    <a:gd name="T2" fmla="*/ 70 w 84"/>
                    <a:gd name="T3" fmla="*/ 0 h 65"/>
                    <a:gd name="T4" fmla="*/ 75 w 84"/>
                    <a:gd name="T5" fmla="*/ 8 h 65"/>
                    <a:gd name="T6" fmla="*/ 67 w 84"/>
                    <a:gd name="T7" fmla="*/ 13 h 65"/>
                    <a:gd name="T8" fmla="*/ 65 w 84"/>
                    <a:gd name="T9" fmla="*/ 17 h 65"/>
                    <a:gd name="T10" fmla="*/ 59 w 84"/>
                    <a:gd name="T11" fmla="*/ 22 h 65"/>
                    <a:gd name="T12" fmla="*/ 52 w 84"/>
                    <a:gd name="T13" fmla="*/ 23 h 65"/>
                    <a:gd name="T14" fmla="*/ 45 w 84"/>
                    <a:gd name="T15" fmla="*/ 20 h 65"/>
                    <a:gd name="T16" fmla="*/ 37 w 84"/>
                    <a:gd name="T17" fmla="*/ 13 h 65"/>
                    <a:gd name="T18" fmla="*/ 27 w 84"/>
                    <a:gd name="T19" fmla="*/ 13 h 65"/>
                    <a:gd name="T20" fmla="*/ 26 w 84"/>
                    <a:gd name="T21" fmla="*/ 23 h 65"/>
                    <a:gd name="T22" fmla="*/ 27 w 84"/>
                    <a:gd name="T23" fmla="*/ 29 h 65"/>
                    <a:gd name="T24" fmla="*/ 37 w 84"/>
                    <a:gd name="T25" fmla="*/ 25 h 65"/>
                    <a:gd name="T26" fmla="*/ 44 w 84"/>
                    <a:gd name="T27" fmla="*/ 27 h 65"/>
                    <a:gd name="T28" fmla="*/ 42 w 84"/>
                    <a:gd name="T29" fmla="*/ 33 h 65"/>
                    <a:gd name="T30" fmla="*/ 41 w 84"/>
                    <a:gd name="T31" fmla="*/ 37 h 65"/>
                    <a:gd name="T32" fmla="*/ 42 w 84"/>
                    <a:gd name="T33" fmla="*/ 43 h 65"/>
                    <a:gd name="T34" fmla="*/ 47 w 84"/>
                    <a:gd name="T35" fmla="*/ 46 h 65"/>
                    <a:gd name="T36" fmla="*/ 45 w 84"/>
                    <a:gd name="T37" fmla="*/ 53 h 65"/>
                    <a:gd name="T38" fmla="*/ 42 w 84"/>
                    <a:gd name="T39" fmla="*/ 61 h 65"/>
                    <a:gd name="T40" fmla="*/ 35 w 84"/>
                    <a:gd name="T41" fmla="*/ 63 h 65"/>
                    <a:gd name="T42" fmla="*/ 32 w 84"/>
                    <a:gd name="T43" fmla="*/ 59 h 65"/>
                    <a:gd name="T44" fmla="*/ 28 w 84"/>
                    <a:gd name="T45" fmla="*/ 50 h 65"/>
                    <a:gd name="T46" fmla="*/ 28 w 84"/>
                    <a:gd name="T47" fmla="*/ 41 h 65"/>
                    <a:gd name="T48" fmla="*/ 18 w 84"/>
                    <a:gd name="T49" fmla="*/ 41 h 65"/>
                    <a:gd name="T50" fmla="*/ 12 w 84"/>
                    <a:gd name="T51" fmla="*/ 42 h 65"/>
                    <a:gd name="T52" fmla="*/ 20 w 84"/>
                    <a:gd name="T53" fmla="*/ 46 h 65"/>
                    <a:gd name="T54" fmla="*/ 24 w 84"/>
                    <a:gd name="T55" fmla="*/ 52 h 65"/>
                    <a:gd name="T56" fmla="*/ 21 w 84"/>
                    <a:gd name="T57" fmla="*/ 60 h 65"/>
                    <a:gd name="T58" fmla="*/ 15 w 84"/>
                    <a:gd name="T59" fmla="*/ 65 h 65"/>
                    <a:gd name="T60" fmla="*/ 15 w 84"/>
                    <a:gd name="T61" fmla="*/ 59 h 65"/>
                    <a:gd name="T62" fmla="*/ 11 w 84"/>
                    <a:gd name="T63" fmla="*/ 52 h 65"/>
                    <a:gd name="T64" fmla="*/ 5 w 84"/>
                    <a:gd name="T65" fmla="*/ 46 h 65"/>
                    <a:gd name="T66" fmla="*/ 1 w 84"/>
                    <a:gd name="T67" fmla="*/ 39 h 65"/>
                    <a:gd name="T68" fmla="*/ 8 w 84"/>
                    <a:gd name="T69" fmla="*/ 31 h 65"/>
                    <a:gd name="T70" fmla="*/ 12 w 84"/>
                    <a:gd name="T71" fmla="*/ 21 h 65"/>
                    <a:gd name="T72" fmla="*/ 13 w 84"/>
                    <a:gd name="T73" fmla="*/ 14 h 65"/>
                    <a:gd name="T74" fmla="*/ 12 w 84"/>
                    <a:gd name="T75" fmla="*/ 8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65"/>
                    <a:gd name="T116" fmla="*/ 84 w 84"/>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65">
                      <a:moveTo>
                        <a:pt x="21" y="0"/>
                      </a:moveTo>
                      <a:lnTo>
                        <a:pt x="41" y="1"/>
                      </a:lnTo>
                      <a:lnTo>
                        <a:pt x="60" y="1"/>
                      </a:lnTo>
                      <a:lnTo>
                        <a:pt x="70" y="0"/>
                      </a:lnTo>
                      <a:lnTo>
                        <a:pt x="84" y="6"/>
                      </a:lnTo>
                      <a:lnTo>
                        <a:pt x="75" y="8"/>
                      </a:lnTo>
                      <a:lnTo>
                        <a:pt x="70" y="11"/>
                      </a:lnTo>
                      <a:lnTo>
                        <a:pt x="67" y="13"/>
                      </a:lnTo>
                      <a:lnTo>
                        <a:pt x="65" y="15"/>
                      </a:lnTo>
                      <a:lnTo>
                        <a:pt x="65" y="17"/>
                      </a:lnTo>
                      <a:lnTo>
                        <a:pt x="65" y="20"/>
                      </a:lnTo>
                      <a:lnTo>
                        <a:pt x="59" y="22"/>
                      </a:lnTo>
                      <a:lnTo>
                        <a:pt x="54" y="22"/>
                      </a:lnTo>
                      <a:lnTo>
                        <a:pt x="52" y="23"/>
                      </a:lnTo>
                      <a:lnTo>
                        <a:pt x="47" y="23"/>
                      </a:lnTo>
                      <a:lnTo>
                        <a:pt x="45" y="20"/>
                      </a:lnTo>
                      <a:lnTo>
                        <a:pt x="41" y="16"/>
                      </a:lnTo>
                      <a:lnTo>
                        <a:pt x="37" y="13"/>
                      </a:lnTo>
                      <a:lnTo>
                        <a:pt x="29" y="13"/>
                      </a:lnTo>
                      <a:lnTo>
                        <a:pt x="27" y="13"/>
                      </a:lnTo>
                      <a:lnTo>
                        <a:pt x="25" y="18"/>
                      </a:lnTo>
                      <a:lnTo>
                        <a:pt x="26" y="23"/>
                      </a:lnTo>
                      <a:lnTo>
                        <a:pt x="26" y="26"/>
                      </a:lnTo>
                      <a:lnTo>
                        <a:pt x="27" y="29"/>
                      </a:lnTo>
                      <a:lnTo>
                        <a:pt x="31" y="28"/>
                      </a:lnTo>
                      <a:lnTo>
                        <a:pt x="37" y="25"/>
                      </a:lnTo>
                      <a:lnTo>
                        <a:pt x="41" y="25"/>
                      </a:lnTo>
                      <a:lnTo>
                        <a:pt x="44" y="27"/>
                      </a:lnTo>
                      <a:lnTo>
                        <a:pt x="44" y="29"/>
                      </a:lnTo>
                      <a:lnTo>
                        <a:pt x="42" y="33"/>
                      </a:lnTo>
                      <a:lnTo>
                        <a:pt x="41" y="35"/>
                      </a:lnTo>
                      <a:lnTo>
                        <a:pt x="41" y="37"/>
                      </a:lnTo>
                      <a:lnTo>
                        <a:pt x="40" y="40"/>
                      </a:lnTo>
                      <a:lnTo>
                        <a:pt x="42" y="43"/>
                      </a:lnTo>
                      <a:lnTo>
                        <a:pt x="46" y="47"/>
                      </a:lnTo>
                      <a:lnTo>
                        <a:pt x="47" y="46"/>
                      </a:lnTo>
                      <a:lnTo>
                        <a:pt x="47" y="50"/>
                      </a:lnTo>
                      <a:lnTo>
                        <a:pt x="45" y="53"/>
                      </a:lnTo>
                      <a:lnTo>
                        <a:pt x="43" y="56"/>
                      </a:lnTo>
                      <a:lnTo>
                        <a:pt x="42" y="61"/>
                      </a:lnTo>
                      <a:lnTo>
                        <a:pt x="38" y="63"/>
                      </a:lnTo>
                      <a:lnTo>
                        <a:pt x="35" y="63"/>
                      </a:lnTo>
                      <a:lnTo>
                        <a:pt x="32" y="63"/>
                      </a:lnTo>
                      <a:lnTo>
                        <a:pt x="32" y="59"/>
                      </a:lnTo>
                      <a:lnTo>
                        <a:pt x="31" y="52"/>
                      </a:lnTo>
                      <a:lnTo>
                        <a:pt x="28" y="50"/>
                      </a:lnTo>
                      <a:lnTo>
                        <a:pt x="27" y="47"/>
                      </a:lnTo>
                      <a:lnTo>
                        <a:pt x="28" y="41"/>
                      </a:lnTo>
                      <a:lnTo>
                        <a:pt x="25" y="39"/>
                      </a:lnTo>
                      <a:lnTo>
                        <a:pt x="18" y="41"/>
                      </a:lnTo>
                      <a:lnTo>
                        <a:pt x="15" y="39"/>
                      </a:lnTo>
                      <a:lnTo>
                        <a:pt x="12" y="42"/>
                      </a:lnTo>
                      <a:lnTo>
                        <a:pt x="15" y="44"/>
                      </a:lnTo>
                      <a:lnTo>
                        <a:pt x="20" y="46"/>
                      </a:lnTo>
                      <a:lnTo>
                        <a:pt x="21" y="48"/>
                      </a:lnTo>
                      <a:lnTo>
                        <a:pt x="24" y="52"/>
                      </a:lnTo>
                      <a:lnTo>
                        <a:pt x="24" y="55"/>
                      </a:lnTo>
                      <a:lnTo>
                        <a:pt x="21" y="60"/>
                      </a:lnTo>
                      <a:lnTo>
                        <a:pt x="17" y="64"/>
                      </a:lnTo>
                      <a:lnTo>
                        <a:pt x="15" y="65"/>
                      </a:lnTo>
                      <a:lnTo>
                        <a:pt x="15" y="62"/>
                      </a:lnTo>
                      <a:lnTo>
                        <a:pt x="15" y="59"/>
                      </a:lnTo>
                      <a:lnTo>
                        <a:pt x="16" y="55"/>
                      </a:lnTo>
                      <a:lnTo>
                        <a:pt x="11" y="52"/>
                      </a:lnTo>
                      <a:lnTo>
                        <a:pt x="6" y="49"/>
                      </a:lnTo>
                      <a:lnTo>
                        <a:pt x="5" y="46"/>
                      </a:lnTo>
                      <a:lnTo>
                        <a:pt x="0" y="44"/>
                      </a:lnTo>
                      <a:lnTo>
                        <a:pt x="1" y="39"/>
                      </a:lnTo>
                      <a:lnTo>
                        <a:pt x="5" y="36"/>
                      </a:lnTo>
                      <a:lnTo>
                        <a:pt x="8" y="31"/>
                      </a:lnTo>
                      <a:lnTo>
                        <a:pt x="11" y="26"/>
                      </a:lnTo>
                      <a:lnTo>
                        <a:pt x="12" y="21"/>
                      </a:lnTo>
                      <a:lnTo>
                        <a:pt x="11" y="16"/>
                      </a:lnTo>
                      <a:lnTo>
                        <a:pt x="13" y="14"/>
                      </a:lnTo>
                      <a:lnTo>
                        <a:pt x="15" y="12"/>
                      </a:lnTo>
                      <a:lnTo>
                        <a:pt x="12" y="8"/>
                      </a:lnTo>
                      <a:lnTo>
                        <a:pt x="21"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3" name="Freeform 19">
                  <a:extLst>
                    <a:ext uri="{FF2B5EF4-FFF2-40B4-BE49-F238E27FC236}">
                      <a16:creationId xmlns:a16="http://schemas.microsoft.com/office/drawing/2014/main" id="{2216A156-185C-4226-B2AD-47B0781CA3F9}"/>
                    </a:ext>
                  </a:extLst>
                </p:cNvPr>
                <p:cNvSpPr>
                  <a:spLocks/>
                </p:cNvSpPr>
                <p:nvPr/>
              </p:nvSpPr>
              <p:spPr bwMode="auto">
                <a:xfrm>
                  <a:off x="3891" y="2112"/>
                  <a:ext cx="93" cy="90"/>
                </a:xfrm>
                <a:custGeom>
                  <a:avLst/>
                  <a:gdLst>
                    <a:gd name="T0" fmla="*/ 0 w 93"/>
                    <a:gd name="T1" fmla="*/ 30 h 90"/>
                    <a:gd name="T2" fmla="*/ 19 w 93"/>
                    <a:gd name="T3" fmla="*/ 16 h 90"/>
                    <a:gd name="T4" fmla="*/ 29 w 93"/>
                    <a:gd name="T5" fmla="*/ 10 h 90"/>
                    <a:gd name="T6" fmla="*/ 34 w 93"/>
                    <a:gd name="T7" fmla="*/ 5 h 90"/>
                    <a:gd name="T8" fmla="*/ 49 w 93"/>
                    <a:gd name="T9" fmla="*/ 0 h 90"/>
                    <a:gd name="T10" fmla="*/ 57 w 93"/>
                    <a:gd name="T11" fmla="*/ 11 h 90"/>
                    <a:gd name="T12" fmla="*/ 65 w 93"/>
                    <a:gd name="T13" fmla="*/ 6 h 90"/>
                    <a:gd name="T14" fmla="*/ 68 w 93"/>
                    <a:gd name="T15" fmla="*/ 3 h 90"/>
                    <a:gd name="T16" fmla="*/ 75 w 93"/>
                    <a:gd name="T17" fmla="*/ 0 h 90"/>
                    <a:gd name="T18" fmla="*/ 79 w 93"/>
                    <a:gd name="T19" fmla="*/ 0 h 90"/>
                    <a:gd name="T20" fmla="*/ 80 w 93"/>
                    <a:gd name="T21" fmla="*/ 4 h 90"/>
                    <a:gd name="T22" fmla="*/ 80 w 93"/>
                    <a:gd name="T23" fmla="*/ 7 h 90"/>
                    <a:gd name="T24" fmla="*/ 76 w 93"/>
                    <a:gd name="T25" fmla="*/ 12 h 90"/>
                    <a:gd name="T26" fmla="*/ 76 w 93"/>
                    <a:gd name="T27" fmla="*/ 15 h 90"/>
                    <a:gd name="T28" fmla="*/ 87 w 93"/>
                    <a:gd name="T29" fmla="*/ 28 h 90"/>
                    <a:gd name="T30" fmla="*/ 89 w 93"/>
                    <a:gd name="T31" fmla="*/ 36 h 90"/>
                    <a:gd name="T32" fmla="*/ 92 w 93"/>
                    <a:gd name="T33" fmla="*/ 36 h 90"/>
                    <a:gd name="T34" fmla="*/ 93 w 93"/>
                    <a:gd name="T35" fmla="*/ 40 h 90"/>
                    <a:gd name="T36" fmla="*/ 89 w 93"/>
                    <a:gd name="T37" fmla="*/ 44 h 90"/>
                    <a:gd name="T38" fmla="*/ 86 w 93"/>
                    <a:gd name="T39" fmla="*/ 42 h 90"/>
                    <a:gd name="T40" fmla="*/ 79 w 93"/>
                    <a:gd name="T41" fmla="*/ 45 h 90"/>
                    <a:gd name="T42" fmla="*/ 80 w 93"/>
                    <a:gd name="T43" fmla="*/ 53 h 90"/>
                    <a:gd name="T44" fmla="*/ 72 w 93"/>
                    <a:gd name="T45" fmla="*/ 58 h 90"/>
                    <a:gd name="T46" fmla="*/ 72 w 93"/>
                    <a:gd name="T47" fmla="*/ 71 h 90"/>
                    <a:gd name="T48" fmla="*/ 72 w 93"/>
                    <a:gd name="T49" fmla="*/ 80 h 90"/>
                    <a:gd name="T50" fmla="*/ 68 w 93"/>
                    <a:gd name="T51" fmla="*/ 84 h 90"/>
                    <a:gd name="T52" fmla="*/ 65 w 93"/>
                    <a:gd name="T53" fmla="*/ 90 h 90"/>
                    <a:gd name="T54" fmla="*/ 61 w 93"/>
                    <a:gd name="T55" fmla="*/ 89 h 90"/>
                    <a:gd name="T56" fmla="*/ 55 w 93"/>
                    <a:gd name="T57" fmla="*/ 86 h 90"/>
                    <a:gd name="T58" fmla="*/ 50 w 93"/>
                    <a:gd name="T59" fmla="*/ 83 h 90"/>
                    <a:gd name="T60" fmla="*/ 46 w 93"/>
                    <a:gd name="T61" fmla="*/ 78 h 90"/>
                    <a:gd name="T62" fmla="*/ 32 w 93"/>
                    <a:gd name="T63" fmla="*/ 79 h 90"/>
                    <a:gd name="T64" fmla="*/ 20 w 93"/>
                    <a:gd name="T65" fmla="*/ 76 h 90"/>
                    <a:gd name="T66" fmla="*/ 12 w 93"/>
                    <a:gd name="T67" fmla="*/ 68 h 90"/>
                    <a:gd name="T68" fmla="*/ 7 w 93"/>
                    <a:gd name="T69" fmla="*/ 62 h 90"/>
                    <a:gd name="T70" fmla="*/ 3 w 93"/>
                    <a:gd name="T71" fmla="*/ 57 h 90"/>
                    <a:gd name="T72" fmla="*/ 3 w 93"/>
                    <a:gd name="T73" fmla="*/ 47 h 90"/>
                    <a:gd name="T74" fmla="*/ 0 w 93"/>
                    <a:gd name="T75" fmla="*/ 3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90"/>
                    <a:gd name="T116" fmla="*/ 93 w 9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90">
                      <a:moveTo>
                        <a:pt x="0" y="30"/>
                      </a:moveTo>
                      <a:lnTo>
                        <a:pt x="19" y="16"/>
                      </a:lnTo>
                      <a:lnTo>
                        <a:pt x="29" y="10"/>
                      </a:lnTo>
                      <a:lnTo>
                        <a:pt x="34" y="5"/>
                      </a:lnTo>
                      <a:lnTo>
                        <a:pt x="49" y="0"/>
                      </a:lnTo>
                      <a:lnTo>
                        <a:pt x="57" y="11"/>
                      </a:lnTo>
                      <a:lnTo>
                        <a:pt x="65" y="6"/>
                      </a:lnTo>
                      <a:lnTo>
                        <a:pt x="68" y="3"/>
                      </a:lnTo>
                      <a:lnTo>
                        <a:pt x="75" y="0"/>
                      </a:lnTo>
                      <a:lnTo>
                        <a:pt x="79" y="0"/>
                      </a:lnTo>
                      <a:lnTo>
                        <a:pt x="80" y="4"/>
                      </a:lnTo>
                      <a:lnTo>
                        <a:pt x="80" y="7"/>
                      </a:lnTo>
                      <a:lnTo>
                        <a:pt x="76" y="12"/>
                      </a:lnTo>
                      <a:lnTo>
                        <a:pt x="76" y="15"/>
                      </a:lnTo>
                      <a:lnTo>
                        <a:pt x="87" y="28"/>
                      </a:lnTo>
                      <a:lnTo>
                        <a:pt x="89" y="36"/>
                      </a:lnTo>
                      <a:lnTo>
                        <a:pt x="92" y="36"/>
                      </a:lnTo>
                      <a:lnTo>
                        <a:pt x="93" y="40"/>
                      </a:lnTo>
                      <a:lnTo>
                        <a:pt x="89" y="44"/>
                      </a:lnTo>
                      <a:lnTo>
                        <a:pt x="86" y="42"/>
                      </a:lnTo>
                      <a:lnTo>
                        <a:pt x="79" y="45"/>
                      </a:lnTo>
                      <a:lnTo>
                        <a:pt x="80" y="53"/>
                      </a:lnTo>
                      <a:lnTo>
                        <a:pt x="72" y="58"/>
                      </a:lnTo>
                      <a:lnTo>
                        <a:pt x="72" y="71"/>
                      </a:lnTo>
                      <a:lnTo>
                        <a:pt x="72" y="80"/>
                      </a:lnTo>
                      <a:lnTo>
                        <a:pt x="68" y="84"/>
                      </a:lnTo>
                      <a:lnTo>
                        <a:pt x="65" y="90"/>
                      </a:lnTo>
                      <a:lnTo>
                        <a:pt x="61" y="89"/>
                      </a:lnTo>
                      <a:lnTo>
                        <a:pt x="55" y="86"/>
                      </a:lnTo>
                      <a:lnTo>
                        <a:pt x="50" y="83"/>
                      </a:lnTo>
                      <a:lnTo>
                        <a:pt x="46" y="78"/>
                      </a:lnTo>
                      <a:lnTo>
                        <a:pt x="32" y="79"/>
                      </a:lnTo>
                      <a:lnTo>
                        <a:pt x="20" y="76"/>
                      </a:lnTo>
                      <a:lnTo>
                        <a:pt x="12" y="68"/>
                      </a:lnTo>
                      <a:lnTo>
                        <a:pt x="7" y="62"/>
                      </a:lnTo>
                      <a:lnTo>
                        <a:pt x="3" y="57"/>
                      </a:lnTo>
                      <a:lnTo>
                        <a:pt x="3" y="47"/>
                      </a:lnTo>
                      <a:lnTo>
                        <a:pt x="0" y="3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4" name="Freeform 20">
                  <a:extLst>
                    <a:ext uri="{FF2B5EF4-FFF2-40B4-BE49-F238E27FC236}">
                      <a16:creationId xmlns:a16="http://schemas.microsoft.com/office/drawing/2014/main" id="{F56AB69F-0C42-4120-A6F3-D1449328DEDA}"/>
                    </a:ext>
                  </a:extLst>
                </p:cNvPr>
                <p:cNvSpPr>
                  <a:spLocks/>
                </p:cNvSpPr>
                <p:nvPr/>
              </p:nvSpPr>
              <p:spPr bwMode="auto">
                <a:xfrm>
                  <a:off x="4089" y="2163"/>
                  <a:ext cx="178" cy="84"/>
                </a:xfrm>
                <a:custGeom>
                  <a:avLst/>
                  <a:gdLst>
                    <a:gd name="T0" fmla="*/ 16 w 178"/>
                    <a:gd name="T1" fmla="*/ 1 h 84"/>
                    <a:gd name="T2" fmla="*/ 35 w 178"/>
                    <a:gd name="T3" fmla="*/ 14 h 84"/>
                    <a:gd name="T4" fmla="*/ 38 w 178"/>
                    <a:gd name="T5" fmla="*/ 20 h 84"/>
                    <a:gd name="T6" fmla="*/ 49 w 178"/>
                    <a:gd name="T7" fmla="*/ 17 h 84"/>
                    <a:gd name="T8" fmla="*/ 55 w 178"/>
                    <a:gd name="T9" fmla="*/ 19 h 84"/>
                    <a:gd name="T10" fmla="*/ 62 w 178"/>
                    <a:gd name="T11" fmla="*/ 14 h 84"/>
                    <a:gd name="T12" fmla="*/ 72 w 178"/>
                    <a:gd name="T13" fmla="*/ 11 h 84"/>
                    <a:gd name="T14" fmla="*/ 95 w 178"/>
                    <a:gd name="T15" fmla="*/ 17 h 84"/>
                    <a:gd name="T16" fmla="*/ 109 w 178"/>
                    <a:gd name="T17" fmla="*/ 24 h 84"/>
                    <a:gd name="T18" fmla="*/ 120 w 178"/>
                    <a:gd name="T19" fmla="*/ 29 h 84"/>
                    <a:gd name="T20" fmla="*/ 139 w 178"/>
                    <a:gd name="T21" fmla="*/ 40 h 84"/>
                    <a:gd name="T22" fmla="*/ 141 w 178"/>
                    <a:gd name="T23" fmla="*/ 46 h 84"/>
                    <a:gd name="T24" fmla="*/ 150 w 178"/>
                    <a:gd name="T25" fmla="*/ 51 h 84"/>
                    <a:gd name="T26" fmla="*/ 157 w 178"/>
                    <a:gd name="T27" fmla="*/ 53 h 84"/>
                    <a:gd name="T28" fmla="*/ 165 w 178"/>
                    <a:gd name="T29" fmla="*/ 63 h 84"/>
                    <a:gd name="T30" fmla="*/ 171 w 178"/>
                    <a:gd name="T31" fmla="*/ 69 h 84"/>
                    <a:gd name="T32" fmla="*/ 172 w 178"/>
                    <a:gd name="T33" fmla="*/ 84 h 84"/>
                    <a:gd name="T34" fmla="*/ 164 w 178"/>
                    <a:gd name="T35" fmla="*/ 84 h 84"/>
                    <a:gd name="T36" fmla="*/ 159 w 178"/>
                    <a:gd name="T37" fmla="*/ 81 h 84"/>
                    <a:gd name="T38" fmla="*/ 141 w 178"/>
                    <a:gd name="T39" fmla="*/ 66 h 84"/>
                    <a:gd name="T40" fmla="*/ 123 w 178"/>
                    <a:gd name="T41" fmla="*/ 66 h 84"/>
                    <a:gd name="T42" fmla="*/ 117 w 178"/>
                    <a:gd name="T43" fmla="*/ 71 h 84"/>
                    <a:gd name="T44" fmla="*/ 112 w 178"/>
                    <a:gd name="T45" fmla="*/ 74 h 84"/>
                    <a:gd name="T46" fmla="*/ 101 w 178"/>
                    <a:gd name="T47" fmla="*/ 78 h 84"/>
                    <a:gd name="T48" fmla="*/ 91 w 178"/>
                    <a:gd name="T49" fmla="*/ 76 h 84"/>
                    <a:gd name="T50" fmla="*/ 82 w 178"/>
                    <a:gd name="T51" fmla="*/ 76 h 84"/>
                    <a:gd name="T52" fmla="*/ 71 w 178"/>
                    <a:gd name="T53" fmla="*/ 57 h 84"/>
                    <a:gd name="T54" fmla="*/ 58 w 178"/>
                    <a:gd name="T55" fmla="*/ 40 h 84"/>
                    <a:gd name="T56" fmla="*/ 42 w 178"/>
                    <a:gd name="T57" fmla="*/ 34 h 84"/>
                    <a:gd name="T58" fmla="*/ 27 w 178"/>
                    <a:gd name="T59" fmla="*/ 33 h 84"/>
                    <a:gd name="T60" fmla="*/ 12 w 178"/>
                    <a:gd name="T61" fmla="*/ 27 h 84"/>
                    <a:gd name="T62" fmla="*/ 13 w 178"/>
                    <a:gd name="T63" fmla="*/ 9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84"/>
                    <a:gd name="T98" fmla="*/ 178 w 178"/>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84">
                      <a:moveTo>
                        <a:pt x="0" y="0"/>
                      </a:moveTo>
                      <a:lnTo>
                        <a:pt x="16" y="1"/>
                      </a:lnTo>
                      <a:lnTo>
                        <a:pt x="29" y="2"/>
                      </a:lnTo>
                      <a:lnTo>
                        <a:pt x="35" y="14"/>
                      </a:lnTo>
                      <a:lnTo>
                        <a:pt x="36" y="18"/>
                      </a:lnTo>
                      <a:lnTo>
                        <a:pt x="38" y="20"/>
                      </a:lnTo>
                      <a:lnTo>
                        <a:pt x="42" y="17"/>
                      </a:lnTo>
                      <a:lnTo>
                        <a:pt x="49" y="17"/>
                      </a:lnTo>
                      <a:lnTo>
                        <a:pt x="53" y="20"/>
                      </a:lnTo>
                      <a:lnTo>
                        <a:pt x="55" y="19"/>
                      </a:lnTo>
                      <a:lnTo>
                        <a:pt x="61" y="14"/>
                      </a:lnTo>
                      <a:lnTo>
                        <a:pt x="62" y="14"/>
                      </a:lnTo>
                      <a:lnTo>
                        <a:pt x="67" y="11"/>
                      </a:lnTo>
                      <a:lnTo>
                        <a:pt x="72" y="11"/>
                      </a:lnTo>
                      <a:lnTo>
                        <a:pt x="88" y="17"/>
                      </a:lnTo>
                      <a:lnTo>
                        <a:pt x="95" y="17"/>
                      </a:lnTo>
                      <a:lnTo>
                        <a:pt x="102" y="22"/>
                      </a:lnTo>
                      <a:lnTo>
                        <a:pt x="109" y="24"/>
                      </a:lnTo>
                      <a:lnTo>
                        <a:pt x="115" y="28"/>
                      </a:lnTo>
                      <a:lnTo>
                        <a:pt x="120" y="29"/>
                      </a:lnTo>
                      <a:lnTo>
                        <a:pt x="133" y="33"/>
                      </a:lnTo>
                      <a:lnTo>
                        <a:pt x="139" y="40"/>
                      </a:lnTo>
                      <a:lnTo>
                        <a:pt x="142" y="44"/>
                      </a:lnTo>
                      <a:lnTo>
                        <a:pt x="141" y="46"/>
                      </a:lnTo>
                      <a:lnTo>
                        <a:pt x="146" y="50"/>
                      </a:lnTo>
                      <a:lnTo>
                        <a:pt x="150" y="51"/>
                      </a:lnTo>
                      <a:lnTo>
                        <a:pt x="152" y="52"/>
                      </a:lnTo>
                      <a:lnTo>
                        <a:pt x="157" y="53"/>
                      </a:lnTo>
                      <a:lnTo>
                        <a:pt x="165" y="59"/>
                      </a:lnTo>
                      <a:lnTo>
                        <a:pt x="165" y="63"/>
                      </a:lnTo>
                      <a:lnTo>
                        <a:pt x="170" y="67"/>
                      </a:lnTo>
                      <a:lnTo>
                        <a:pt x="171" y="69"/>
                      </a:lnTo>
                      <a:lnTo>
                        <a:pt x="178" y="77"/>
                      </a:lnTo>
                      <a:lnTo>
                        <a:pt x="172" y="84"/>
                      </a:lnTo>
                      <a:lnTo>
                        <a:pt x="170" y="84"/>
                      </a:lnTo>
                      <a:lnTo>
                        <a:pt x="164" y="84"/>
                      </a:lnTo>
                      <a:lnTo>
                        <a:pt x="162" y="81"/>
                      </a:lnTo>
                      <a:lnTo>
                        <a:pt x="159" y="81"/>
                      </a:lnTo>
                      <a:lnTo>
                        <a:pt x="156" y="82"/>
                      </a:lnTo>
                      <a:lnTo>
                        <a:pt x="141" y="66"/>
                      </a:lnTo>
                      <a:lnTo>
                        <a:pt x="132" y="67"/>
                      </a:lnTo>
                      <a:lnTo>
                        <a:pt x="123" y="66"/>
                      </a:lnTo>
                      <a:lnTo>
                        <a:pt x="120" y="68"/>
                      </a:lnTo>
                      <a:lnTo>
                        <a:pt x="117" y="71"/>
                      </a:lnTo>
                      <a:lnTo>
                        <a:pt x="116" y="69"/>
                      </a:lnTo>
                      <a:lnTo>
                        <a:pt x="112" y="74"/>
                      </a:lnTo>
                      <a:lnTo>
                        <a:pt x="106" y="81"/>
                      </a:lnTo>
                      <a:lnTo>
                        <a:pt x="101" y="78"/>
                      </a:lnTo>
                      <a:lnTo>
                        <a:pt x="95" y="76"/>
                      </a:lnTo>
                      <a:lnTo>
                        <a:pt x="91" y="76"/>
                      </a:lnTo>
                      <a:lnTo>
                        <a:pt x="85" y="74"/>
                      </a:lnTo>
                      <a:lnTo>
                        <a:pt x="82" y="76"/>
                      </a:lnTo>
                      <a:lnTo>
                        <a:pt x="78" y="66"/>
                      </a:lnTo>
                      <a:lnTo>
                        <a:pt x="71" y="57"/>
                      </a:lnTo>
                      <a:lnTo>
                        <a:pt x="64" y="46"/>
                      </a:lnTo>
                      <a:lnTo>
                        <a:pt x="58" y="40"/>
                      </a:lnTo>
                      <a:lnTo>
                        <a:pt x="53" y="34"/>
                      </a:lnTo>
                      <a:lnTo>
                        <a:pt x="42" y="34"/>
                      </a:lnTo>
                      <a:lnTo>
                        <a:pt x="32" y="37"/>
                      </a:lnTo>
                      <a:lnTo>
                        <a:pt x="27" y="33"/>
                      </a:lnTo>
                      <a:lnTo>
                        <a:pt x="17" y="30"/>
                      </a:lnTo>
                      <a:lnTo>
                        <a:pt x="12" y="27"/>
                      </a:lnTo>
                      <a:lnTo>
                        <a:pt x="12" y="15"/>
                      </a:lnTo>
                      <a:lnTo>
                        <a:pt x="13" y="9"/>
                      </a:lnTo>
                      <a:lnTo>
                        <a:pt x="0"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5" name="Freeform 21">
                  <a:extLst>
                    <a:ext uri="{FF2B5EF4-FFF2-40B4-BE49-F238E27FC236}">
                      <a16:creationId xmlns:a16="http://schemas.microsoft.com/office/drawing/2014/main" id="{B82E4759-62C6-4B6E-AE0B-2081AFBDA814}"/>
                    </a:ext>
                  </a:extLst>
                </p:cNvPr>
                <p:cNvSpPr>
                  <a:spLocks/>
                </p:cNvSpPr>
                <p:nvPr/>
              </p:nvSpPr>
              <p:spPr bwMode="auto">
                <a:xfrm>
                  <a:off x="3759" y="2103"/>
                  <a:ext cx="108" cy="111"/>
                </a:xfrm>
                <a:custGeom>
                  <a:avLst/>
                  <a:gdLst>
                    <a:gd name="T0" fmla="*/ 0 w 108"/>
                    <a:gd name="T1" fmla="*/ 3 h 111"/>
                    <a:gd name="T2" fmla="*/ 11 w 108"/>
                    <a:gd name="T3" fmla="*/ 0 h 111"/>
                    <a:gd name="T4" fmla="*/ 24 w 108"/>
                    <a:gd name="T5" fmla="*/ 5 h 111"/>
                    <a:gd name="T6" fmla="*/ 26 w 108"/>
                    <a:gd name="T7" fmla="*/ 10 h 111"/>
                    <a:gd name="T8" fmla="*/ 26 w 108"/>
                    <a:gd name="T9" fmla="*/ 12 h 111"/>
                    <a:gd name="T10" fmla="*/ 29 w 108"/>
                    <a:gd name="T11" fmla="*/ 13 h 111"/>
                    <a:gd name="T12" fmla="*/ 29 w 108"/>
                    <a:gd name="T13" fmla="*/ 15 h 111"/>
                    <a:gd name="T14" fmla="*/ 33 w 108"/>
                    <a:gd name="T15" fmla="*/ 16 h 111"/>
                    <a:gd name="T16" fmla="*/ 33 w 108"/>
                    <a:gd name="T17" fmla="*/ 20 h 111"/>
                    <a:gd name="T18" fmla="*/ 46 w 108"/>
                    <a:gd name="T19" fmla="*/ 32 h 111"/>
                    <a:gd name="T20" fmla="*/ 48 w 108"/>
                    <a:gd name="T21" fmla="*/ 32 h 111"/>
                    <a:gd name="T22" fmla="*/ 50 w 108"/>
                    <a:gd name="T23" fmla="*/ 35 h 111"/>
                    <a:gd name="T24" fmla="*/ 52 w 108"/>
                    <a:gd name="T25" fmla="*/ 38 h 111"/>
                    <a:gd name="T26" fmla="*/ 54 w 108"/>
                    <a:gd name="T27" fmla="*/ 38 h 111"/>
                    <a:gd name="T28" fmla="*/ 63 w 108"/>
                    <a:gd name="T29" fmla="*/ 42 h 111"/>
                    <a:gd name="T30" fmla="*/ 80 w 108"/>
                    <a:gd name="T31" fmla="*/ 44 h 111"/>
                    <a:gd name="T32" fmla="*/ 81 w 108"/>
                    <a:gd name="T33" fmla="*/ 58 h 111"/>
                    <a:gd name="T34" fmla="*/ 85 w 108"/>
                    <a:gd name="T35" fmla="*/ 60 h 111"/>
                    <a:gd name="T36" fmla="*/ 84 w 108"/>
                    <a:gd name="T37" fmla="*/ 65 h 111"/>
                    <a:gd name="T38" fmla="*/ 94 w 108"/>
                    <a:gd name="T39" fmla="*/ 72 h 111"/>
                    <a:gd name="T40" fmla="*/ 103 w 108"/>
                    <a:gd name="T41" fmla="*/ 75 h 111"/>
                    <a:gd name="T42" fmla="*/ 103 w 108"/>
                    <a:gd name="T43" fmla="*/ 98 h 111"/>
                    <a:gd name="T44" fmla="*/ 108 w 108"/>
                    <a:gd name="T45" fmla="*/ 107 h 111"/>
                    <a:gd name="T46" fmla="*/ 105 w 108"/>
                    <a:gd name="T47" fmla="*/ 110 h 111"/>
                    <a:gd name="T48" fmla="*/ 99 w 108"/>
                    <a:gd name="T49" fmla="*/ 111 h 111"/>
                    <a:gd name="T50" fmla="*/ 98 w 108"/>
                    <a:gd name="T51" fmla="*/ 103 h 111"/>
                    <a:gd name="T52" fmla="*/ 88 w 108"/>
                    <a:gd name="T53" fmla="*/ 111 h 111"/>
                    <a:gd name="T54" fmla="*/ 81 w 108"/>
                    <a:gd name="T55" fmla="*/ 99 h 111"/>
                    <a:gd name="T56" fmla="*/ 77 w 108"/>
                    <a:gd name="T57" fmla="*/ 91 h 111"/>
                    <a:gd name="T58" fmla="*/ 65 w 108"/>
                    <a:gd name="T59" fmla="*/ 80 h 111"/>
                    <a:gd name="T60" fmla="*/ 62 w 108"/>
                    <a:gd name="T61" fmla="*/ 80 h 111"/>
                    <a:gd name="T62" fmla="*/ 51 w 108"/>
                    <a:gd name="T63" fmla="*/ 74 h 111"/>
                    <a:gd name="T64" fmla="*/ 49 w 108"/>
                    <a:gd name="T65" fmla="*/ 68 h 111"/>
                    <a:gd name="T66" fmla="*/ 49 w 108"/>
                    <a:gd name="T67" fmla="*/ 64 h 111"/>
                    <a:gd name="T68" fmla="*/ 40 w 108"/>
                    <a:gd name="T69" fmla="*/ 48 h 111"/>
                    <a:gd name="T70" fmla="*/ 36 w 108"/>
                    <a:gd name="T71" fmla="*/ 38 h 111"/>
                    <a:gd name="T72" fmla="*/ 25 w 108"/>
                    <a:gd name="T73" fmla="*/ 29 h 111"/>
                    <a:gd name="T74" fmla="*/ 10 w 108"/>
                    <a:gd name="T75" fmla="*/ 15 h 111"/>
                    <a:gd name="T76" fmla="*/ 0 w 108"/>
                    <a:gd name="T77" fmla="*/ 3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111"/>
                    <a:gd name="T119" fmla="*/ 108 w 108"/>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111">
                      <a:moveTo>
                        <a:pt x="0" y="3"/>
                      </a:moveTo>
                      <a:lnTo>
                        <a:pt x="11" y="0"/>
                      </a:lnTo>
                      <a:lnTo>
                        <a:pt x="24" y="5"/>
                      </a:lnTo>
                      <a:lnTo>
                        <a:pt x="26" y="10"/>
                      </a:lnTo>
                      <a:lnTo>
                        <a:pt x="26" y="12"/>
                      </a:lnTo>
                      <a:lnTo>
                        <a:pt x="29" y="13"/>
                      </a:lnTo>
                      <a:lnTo>
                        <a:pt x="29" y="15"/>
                      </a:lnTo>
                      <a:lnTo>
                        <a:pt x="33" y="16"/>
                      </a:lnTo>
                      <a:lnTo>
                        <a:pt x="33" y="20"/>
                      </a:lnTo>
                      <a:lnTo>
                        <a:pt x="46" y="32"/>
                      </a:lnTo>
                      <a:lnTo>
                        <a:pt x="48" y="32"/>
                      </a:lnTo>
                      <a:lnTo>
                        <a:pt x="50" y="35"/>
                      </a:lnTo>
                      <a:lnTo>
                        <a:pt x="52" y="38"/>
                      </a:lnTo>
                      <a:lnTo>
                        <a:pt x="54" y="38"/>
                      </a:lnTo>
                      <a:lnTo>
                        <a:pt x="63" y="42"/>
                      </a:lnTo>
                      <a:lnTo>
                        <a:pt x="80" y="44"/>
                      </a:lnTo>
                      <a:lnTo>
                        <a:pt x="81" y="58"/>
                      </a:lnTo>
                      <a:lnTo>
                        <a:pt x="85" y="60"/>
                      </a:lnTo>
                      <a:lnTo>
                        <a:pt x="84" y="65"/>
                      </a:lnTo>
                      <a:lnTo>
                        <a:pt x="94" y="72"/>
                      </a:lnTo>
                      <a:lnTo>
                        <a:pt x="103" y="75"/>
                      </a:lnTo>
                      <a:lnTo>
                        <a:pt x="103" y="98"/>
                      </a:lnTo>
                      <a:lnTo>
                        <a:pt x="108" y="107"/>
                      </a:lnTo>
                      <a:lnTo>
                        <a:pt x="105" y="110"/>
                      </a:lnTo>
                      <a:lnTo>
                        <a:pt x="99" y="111"/>
                      </a:lnTo>
                      <a:lnTo>
                        <a:pt x="98" y="103"/>
                      </a:lnTo>
                      <a:lnTo>
                        <a:pt x="88" y="111"/>
                      </a:lnTo>
                      <a:lnTo>
                        <a:pt x="81" y="99"/>
                      </a:lnTo>
                      <a:lnTo>
                        <a:pt x="77" y="91"/>
                      </a:lnTo>
                      <a:lnTo>
                        <a:pt x="65" y="80"/>
                      </a:lnTo>
                      <a:lnTo>
                        <a:pt x="62" y="80"/>
                      </a:lnTo>
                      <a:lnTo>
                        <a:pt x="51" y="74"/>
                      </a:lnTo>
                      <a:lnTo>
                        <a:pt x="49" y="68"/>
                      </a:lnTo>
                      <a:lnTo>
                        <a:pt x="49" y="64"/>
                      </a:lnTo>
                      <a:lnTo>
                        <a:pt x="40" y="48"/>
                      </a:lnTo>
                      <a:lnTo>
                        <a:pt x="36" y="38"/>
                      </a:lnTo>
                      <a:lnTo>
                        <a:pt x="25" y="29"/>
                      </a:lnTo>
                      <a:lnTo>
                        <a:pt x="10" y="15"/>
                      </a:lnTo>
                      <a:lnTo>
                        <a:pt x="0" y="3"/>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6" name="Freeform 22">
                  <a:extLst>
                    <a:ext uri="{FF2B5EF4-FFF2-40B4-BE49-F238E27FC236}">
                      <a16:creationId xmlns:a16="http://schemas.microsoft.com/office/drawing/2014/main" id="{05A975BF-3CF6-42D8-A3A6-63E6C92F1568}"/>
                    </a:ext>
                  </a:extLst>
                </p:cNvPr>
                <p:cNvSpPr>
                  <a:spLocks/>
                </p:cNvSpPr>
                <p:nvPr/>
              </p:nvSpPr>
              <p:spPr bwMode="auto">
                <a:xfrm>
                  <a:off x="3951" y="1983"/>
                  <a:ext cx="104" cy="123"/>
                </a:xfrm>
                <a:custGeom>
                  <a:avLst/>
                  <a:gdLst>
                    <a:gd name="T0" fmla="*/ 7 w 104"/>
                    <a:gd name="T1" fmla="*/ 0 h 123"/>
                    <a:gd name="T2" fmla="*/ 16 w 104"/>
                    <a:gd name="T3" fmla="*/ 0 h 123"/>
                    <a:gd name="T4" fmla="*/ 26 w 104"/>
                    <a:gd name="T5" fmla="*/ 13 h 123"/>
                    <a:gd name="T6" fmla="*/ 24 w 104"/>
                    <a:gd name="T7" fmla="*/ 25 h 123"/>
                    <a:gd name="T8" fmla="*/ 30 w 104"/>
                    <a:gd name="T9" fmla="*/ 29 h 123"/>
                    <a:gd name="T10" fmla="*/ 33 w 104"/>
                    <a:gd name="T11" fmla="*/ 37 h 123"/>
                    <a:gd name="T12" fmla="*/ 40 w 104"/>
                    <a:gd name="T13" fmla="*/ 41 h 123"/>
                    <a:gd name="T14" fmla="*/ 48 w 104"/>
                    <a:gd name="T15" fmla="*/ 42 h 123"/>
                    <a:gd name="T16" fmla="*/ 60 w 104"/>
                    <a:gd name="T17" fmla="*/ 48 h 123"/>
                    <a:gd name="T18" fmla="*/ 68 w 104"/>
                    <a:gd name="T19" fmla="*/ 56 h 123"/>
                    <a:gd name="T20" fmla="*/ 70 w 104"/>
                    <a:gd name="T21" fmla="*/ 56 h 123"/>
                    <a:gd name="T22" fmla="*/ 80 w 104"/>
                    <a:gd name="T23" fmla="*/ 62 h 123"/>
                    <a:gd name="T24" fmla="*/ 80 w 104"/>
                    <a:gd name="T25" fmla="*/ 77 h 123"/>
                    <a:gd name="T26" fmla="*/ 83 w 104"/>
                    <a:gd name="T27" fmla="*/ 84 h 123"/>
                    <a:gd name="T28" fmla="*/ 86 w 104"/>
                    <a:gd name="T29" fmla="*/ 88 h 123"/>
                    <a:gd name="T30" fmla="*/ 90 w 104"/>
                    <a:gd name="T31" fmla="*/ 92 h 123"/>
                    <a:gd name="T32" fmla="*/ 94 w 104"/>
                    <a:gd name="T33" fmla="*/ 97 h 123"/>
                    <a:gd name="T34" fmla="*/ 96 w 104"/>
                    <a:gd name="T35" fmla="*/ 103 h 123"/>
                    <a:gd name="T36" fmla="*/ 104 w 104"/>
                    <a:gd name="T37" fmla="*/ 108 h 123"/>
                    <a:gd name="T38" fmla="*/ 103 w 104"/>
                    <a:gd name="T39" fmla="*/ 114 h 123"/>
                    <a:gd name="T40" fmla="*/ 95 w 104"/>
                    <a:gd name="T41" fmla="*/ 115 h 123"/>
                    <a:gd name="T42" fmla="*/ 92 w 104"/>
                    <a:gd name="T43" fmla="*/ 110 h 123"/>
                    <a:gd name="T44" fmla="*/ 86 w 104"/>
                    <a:gd name="T45" fmla="*/ 110 h 123"/>
                    <a:gd name="T46" fmla="*/ 86 w 104"/>
                    <a:gd name="T47" fmla="*/ 123 h 123"/>
                    <a:gd name="T48" fmla="*/ 81 w 104"/>
                    <a:gd name="T49" fmla="*/ 123 h 123"/>
                    <a:gd name="T50" fmla="*/ 75 w 104"/>
                    <a:gd name="T51" fmla="*/ 117 h 123"/>
                    <a:gd name="T52" fmla="*/ 71 w 104"/>
                    <a:gd name="T53" fmla="*/ 114 h 123"/>
                    <a:gd name="T54" fmla="*/ 71 w 104"/>
                    <a:gd name="T55" fmla="*/ 107 h 123"/>
                    <a:gd name="T56" fmla="*/ 62 w 104"/>
                    <a:gd name="T57" fmla="*/ 107 h 123"/>
                    <a:gd name="T58" fmla="*/ 59 w 104"/>
                    <a:gd name="T59" fmla="*/ 114 h 123"/>
                    <a:gd name="T60" fmla="*/ 56 w 104"/>
                    <a:gd name="T61" fmla="*/ 107 h 123"/>
                    <a:gd name="T62" fmla="*/ 55 w 104"/>
                    <a:gd name="T63" fmla="*/ 100 h 123"/>
                    <a:gd name="T64" fmla="*/ 66 w 104"/>
                    <a:gd name="T65" fmla="*/ 97 h 123"/>
                    <a:gd name="T66" fmla="*/ 72 w 104"/>
                    <a:gd name="T67" fmla="*/ 99 h 123"/>
                    <a:gd name="T68" fmla="*/ 73 w 104"/>
                    <a:gd name="T69" fmla="*/ 87 h 123"/>
                    <a:gd name="T70" fmla="*/ 67 w 104"/>
                    <a:gd name="T71" fmla="*/ 83 h 123"/>
                    <a:gd name="T72" fmla="*/ 63 w 104"/>
                    <a:gd name="T73" fmla="*/ 73 h 123"/>
                    <a:gd name="T74" fmla="*/ 60 w 104"/>
                    <a:gd name="T75" fmla="*/ 61 h 123"/>
                    <a:gd name="T76" fmla="*/ 49 w 104"/>
                    <a:gd name="T77" fmla="*/ 57 h 123"/>
                    <a:gd name="T78" fmla="*/ 44 w 104"/>
                    <a:gd name="T79" fmla="*/ 51 h 123"/>
                    <a:gd name="T80" fmla="*/ 35 w 104"/>
                    <a:gd name="T81" fmla="*/ 48 h 123"/>
                    <a:gd name="T82" fmla="*/ 40 w 104"/>
                    <a:gd name="T83" fmla="*/ 60 h 123"/>
                    <a:gd name="T84" fmla="*/ 30 w 104"/>
                    <a:gd name="T85" fmla="*/ 65 h 123"/>
                    <a:gd name="T86" fmla="*/ 24 w 104"/>
                    <a:gd name="T87" fmla="*/ 52 h 123"/>
                    <a:gd name="T88" fmla="*/ 19 w 104"/>
                    <a:gd name="T89" fmla="*/ 49 h 123"/>
                    <a:gd name="T90" fmla="*/ 19 w 104"/>
                    <a:gd name="T91" fmla="*/ 42 h 123"/>
                    <a:gd name="T92" fmla="*/ 12 w 104"/>
                    <a:gd name="T93" fmla="*/ 34 h 123"/>
                    <a:gd name="T94" fmla="*/ 4 w 104"/>
                    <a:gd name="T95" fmla="*/ 29 h 123"/>
                    <a:gd name="T96" fmla="*/ 0 w 104"/>
                    <a:gd name="T97" fmla="*/ 24 h 123"/>
                    <a:gd name="T98" fmla="*/ 2 w 104"/>
                    <a:gd name="T99" fmla="*/ 20 h 123"/>
                    <a:gd name="T100" fmla="*/ 8 w 104"/>
                    <a:gd name="T101" fmla="*/ 22 h 123"/>
                    <a:gd name="T102" fmla="*/ 10 w 104"/>
                    <a:gd name="T103" fmla="*/ 17 h 123"/>
                    <a:gd name="T104" fmla="*/ 8 w 104"/>
                    <a:gd name="T105" fmla="*/ 10 h 123"/>
                    <a:gd name="T106" fmla="*/ 7 w 104"/>
                    <a:gd name="T107" fmla="*/ 0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4"/>
                    <a:gd name="T163" fmla="*/ 0 h 123"/>
                    <a:gd name="T164" fmla="*/ 104 w 104"/>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4" h="123">
                      <a:moveTo>
                        <a:pt x="7" y="0"/>
                      </a:moveTo>
                      <a:lnTo>
                        <a:pt x="16" y="0"/>
                      </a:lnTo>
                      <a:lnTo>
                        <a:pt x="26" y="13"/>
                      </a:lnTo>
                      <a:lnTo>
                        <a:pt x="24" y="25"/>
                      </a:lnTo>
                      <a:lnTo>
                        <a:pt x="30" y="29"/>
                      </a:lnTo>
                      <a:lnTo>
                        <a:pt x="33" y="37"/>
                      </a:lnTo>
                      <a:lnTo>
                        <a:pt x="40" y="41"/>
                      </a:lnTo>
                      <a:lnTo>
                        <a:pt x="48" y="42"/>
                      </a:lnTo>
                      <a:lnTo>
                        <a:pt x="60" y="48"/>
                      </a:lnTo>
                      <a:lnTo>
                        <a:pt x="68" y="56"/>
                      </a:lnTo>
                      <a:lnTo>
                        <a:pt x="70" y="56"/>
                      </a:lnTo>
                      <a:lnTo>
                        <a:pt x="80" y="62"/>
                      </a:lnTo>
                      <a:lnTo>
                        <a:pt x="80" y="77"/>
                      </a:lnTo>
                      <a:lnTo>
                        <a:pt x="83" y="84"/>
                      </a:lnTo>
                      <a:lnTo>
                        <a:pt x="86" y="88"/>
                      </a:lnTo>
                      <a:lnTo>
                        <a:pt x="90" y="92"/>
                      </a:lnTo>
                      <a:lnTo>
                        <a:pt x="94" y="97"/>
                      </a:lnTo>
                      <a:lnTo>
                        <a:pt x="96" y="103"/>
                      </a:lnTo>
                      <a:lnTo>
                        <a:pt x="104" y="108"/>
                      </a:lnTo>
                      <a:lnTo>
                        <a:pt x="103" y="114"/>
                      </a:lnTo>
                      <a:lnTo>
                        <a:pt x="95" y="115"/>
                      </a:lnTo>
                      <a:lnTo>
                        <a:pt x="92" y="110"/>
                      </a:lnTo>
                      <a:lnTo>
                        <a:pt x="86" y="110"/>
                      </a:lnTo>
                      <a:lnTo>
                        <a:pt x="86" y="123"/>
                      </a:lnTo>
                      <a:lnTo>
                        <a:pt x="81" y="123"/>
                      </a:lnTo>
                      <a:lnTo>
                        <a:pt x="75" y="117"/>
                      </a:lnTo>
                      <a:lnTo>
                        <a:pt x="71" y="114"/>
                      </a:lnTo>
                      <a:lnTo>
                        <a:pt x="71" y="107"/>
                      </a:lnTo>
                      <a:lnTo>
                        <a:pt x="62" y="107"/>
                      </a:lnTo>
                      <a:lnTo>
                        <a:pt x="59" y="114"/>
                      </a:lnTo>
                      <a:lnTo>
                        <a:pt x="56" y="107"/>
                      </a:lnTo>
                      <a:lnTo>
                        <a:pt x="55" y="100"/>
                      </a:lnTo>
                      <a:lnTo>
                        <a:pt x="66" y="97"/>
                      </a:lnTo>
                      <a:lnTo>
                        <a:pt x="72" y="99"/>
                      </a:lnTo>
                      <a:lnTo>
                        <a:pt x="73" y="87"/>
                      </a:lnTo>
                      <a:lnTo>
                        <a:pt x="67" y="83"/>
                      </a:lnTo>
                      <a:lnTo>
                        <a:pt x="63" y="73"/>
                      </a:lnTo>
                      <a:lnTo>
                        <a:pt x="60" y="61"/>
                      </a:lnTo>
                      <a:lnTo>
                        <a:pt x="49" y="57"/>
                      </a:lnTo>
                      <a:lnTo>
                        <a:pt x="44" y="51"/>
                      </a:lnTo>
                      <a:lnTo>
                        <a:pt x="35" y="48"/>
                      </a:lnTo>
                      <a:lnTo>
                        <a:pt x="40" y="60"/>
                      </a:lnTo>
                      <a:lnTo>
                        <a:pt x="30" y="65"/>
                      </a:lnTo>
                      <a:lnTo>
                        <a:pt x="24" y="52"/>
                      </a:lnTo>
                      <a:lnTo>
                        <a:pt x="19" y="49"/>
                      </a:lnTo>
                      <a:lnTo>
                        <a:pt x="19" y="42"/>
                      </a:lnTo>
                      <a:lnTo>
                        <a:pt x="12" y="34"/>
                      </a:lnTo>
                      <a:lnTo>
                        <a:pt x="4" y="29"/>
                      </a:lnTo>
                      <a:lnTo>
                        <a:pt x="0" y="24"/>
                      </a:lnTo>
                      <a:lnTo>
                        <a:pt x="2" y="20"/>
                      </a:lnTo>
                      <a:lnTo>
                        <a:pt x="8" y="22"/>
                      </a:lnTo>
                      <a:lnTo>
                        <a:pt x="10" y="17"/>
                      </a:lnTo>
                      <a:lnTo>
                        <a:pt x="8" y="10"/>
                      </a:lnTo>
                      <a:lnTo>
                        <a:pt x="7"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7" name="Freeform 23">
                  <a:extLst>
                    <a:ext uri="{FF2B5EF4-FFF2-40B4-BE49-F238E27FC236}">
                      <a16:creationId xmlns:a16="http://schemas.microsoft.com/office/drawing/2014/main" id="{DEC5515B-BAB2-4CD3-A1CE-8A972F961635}"/>
                    </a:ext>
                  </a:extLst>
                </p:cNvPr>
                <p:cNvSpPr>
                  <a:spLocks/>
                </p:cNvSpPr>
                <p:nvPr/>
              </p:nvSpPr>
              <p:spPr bwMode="auto">
                <a:xfrm>
                  <a:off x="3927" y="1774"/>
                  <a:ext cx="77" cy="105"/>
                </a:xfrm>
                <a:custGeom>
                  <a:avLst/>
                  <a:gdLst>
                    <a:gd name="T0" fmla="*/ 16 w 77"/>
                    <a:gd name="T1" fmla="*/ 0 h 105"/>
                    <a:gd name="T2" fmla="*/ 31 w 77"/>
                    <a:gd name="T3" fmla="*/ 7 h 105"/>
                    <a:gd name="T4" fmla="*/ 40 w 77"/>
                    <a:gd name="T5" fmla="*/ 15 h 105"/>
                    <a:gd name="T6" fmla="*/ 46 w 77"/>
                    <a:gd name="T7" fmla="*/ 24 h 105"/>
                    <a:gd name="T8" fmla="*/ 51 w 77"/>
                    <a:gd name="T9" fmla="*/ 24 h 105"/>
                    <a:gd name="T10" fmla="*/ 50 w 77"/>
                    <a:gd name="T11" fmla="*/ 30 h 105"/>
                    <a:gd name="T12" fmla="*/ 56 w 77"/>
                    <a:gd name="T13" fmla="*/ 34 h 105"/>
                    <a:gd name="T14" fmla="*/ 60 w 77"/>
                    <a:gd name="T15" fmla="*/ 40 h 105"/>
                    <a:gd name="T16" fmla="*/ 70 w 77"/>
                    <a:gd name="T17" fmla="*/ 52 h 105"/>
                    <a:gd name="T18" fmla="*/ 77 w 77"/>
                    <a:gd name="T19" fmla="*/ 66 h 105"/>
                    <a:gd name="T20" fmla="*/ 64 w 77"/>
                    <a:gd name="T21" fmla="*/ 65 h 105"/>
                    <a:gd name="T22" fmla="*/ 54 w 77"/>
                    <a:gd name="T23" fmla="*/ 63 h 105"/>
                    <a:gd name="T24" fmla="*/ 61 w 77"/>
                    <a:gd name="T25" fmla="*/ 73 h 105"/>
                    <a:gd name="T26" fmla="*/ 61 w 77"/>
                    <a:gd name="T27" fmla="*/ 79 h 105"/>
                    <a:gd name="T28" fmla="*/ 61 w 77"/>
                    <a:gd name="T29" fmla="*/ 85 h 105"/>
                    <a:gd name="T30" fmla="*/ 57 w 77"/>
                    <a:gd name="T31" fmla="*/ 82 h 105"/>
                    <a:gd name="T32" fmla="*/ 52 w 77"/>
                    <a:gd name="T33" fmla="*/ 77 h 105"/>
                    <a:gd name="T34" fmla="*/ 43 w 77"/>
                    <a:gd name="T35" fmla="*/ 71 h 105"/>
                    <a:gd name="T36" fmla="*/ 38 w 77"/>
                    <a:gd name="T37" fmla="*/ 68 h 105"/>
                    <a:gd name="T38" fmla="*/ 30 w 77"/>
                    <a:gd name="T39" fmla="*/ 71 h 105"/>
                    <a:gd name="T40" fmla="*/ 25 w 77"/>
                    <a:gd name="T41" fmla="*/ 73 h 105"/>
                    <a:gd name="T42" fmla="*/ 28 w 77"/>
                    <a:gd name="T43" fmla="*/ 78 h 105"/>
                    <a:gd name="T44" fmla="*/ 36 w 77"/>
                    <a:gd name="T45" fmla="*/ 82 h 105"/>
                    <a:gd name="T46" fmla="*/ 44 w 77"/>
                    <a:gd name="T47" fmla="*/ 86 h 105"/>
                    <a:gd name="T48" fmla="*/ 47 w 77"/>
                    <a:gd name="T49" fmla="*/ 93 h 105"/>
                    <a:gd name="T50" fmla="*/ 46 w 77"/>
                    <a:gd name="T51" fmla="*/ 102 h 105"/>
                    <a:gd name="T52" fmla="*/ 46 w 77"/>
                    <a:gd name="T53" fmla="*/ 105 h 105"/>
                    <a:gd name="T54" fmla="*/ 43 w 77"/>
                    <a:gd name="T55" fmla="*/ 105 h 105"/>
                    <a:gd name="T56" fmla="*/ 38 w 77"/>
                    <a:gd name="T57" fmla="*/ 102 h 105"/>
                    <a:gd name="T58" fmla="*/ 36 w 77"/>
                    <a:gd name="T59" fmla="*/ 101 h 105"/>
                    <a:gd name="T60" fmla="*/ 33 w 77"/>
                    <a:gd name="T61" fmla="*/ 99 h 105"/>
                    <a:gd name="T62" fmla="*/ 30 w 77"/>
                    <a:gd name="T63" fmla="*/ 104 h 105"/>
                    <a:gd name="T64" fmla="*/ 25 w 77"/>
                    <a:gd name="T65" fmla="*/ 105 h 105"/>
                    <a:gd name="T66" fmla="*/ 21 w 77"/>
                    <a:gd name="T67" fmla="*/ 101 h 105"/>
                    <a:gd name="T68" fmla="*/ 21 w 77"/>
                    <a:gd name="T69" fmla="*/ 92 h 105"/>
                    <a:gd name="T70" fmla="*/ 20 w 77"/>
                    <a:gd name="T71" fmla="*/ 87 h 105"/>
                    <a:gd name="T72" fmla="*/ 15 w 77"/>
                    <a:gd name="T73" fmla="*/ 84 h 105"/>
                    <a:gd name="T74" fmla="*/ 10 w 77"/>
                    <a:gd name="T75" fmla="*/ 89 h 105"/>
                    <a:gd name="T76" fmla="*/ 2 w 77"/>
                    <a:gd name="T77" fmla="*/ 89 h 105"/>
                    <a:gd name="T78" fmla="*/ 0 w 77"/>
                    <a:gd name="T79" fmla="*/ 85 h 105"/>
                    <a:gd name="T80" fmla="*/ 2 w 77"/>
                    <a:gd name="T81" fmla="*/ 75 h 105"/>
                    <a:gd name="T82" fmla="*/ 8 w 77"/>
                    <a:gd name="T83" fmla="*/ 69 h 105"/>
                    <a:gd name="T84" fmla="*/ 7 w 77"/>
                    <a:gd name="T85" fmla="*/ 53 h 105"/>
                    <a:gd name="T86" fmla="*/ 7 w 77"/>
                    <a:gd name="T87" fmla="*/ 49 h 105"/>
                    <a:gd name="T88" fmla="*/ 13 w 77"/>
                    <a:gd name="T89" fmla="*/ 48 h 105"/>
                    <a:gd name="T90" fmla="*/ 18 w 77"/>
                    <a:gd name="T91" fmla="*/ 52 h 105"/>
                    <a:gd name="T92" fmla="*/ 27 w 77"/>
                    <a:gd name="T93" fmla="*/ 54 h 105"/>
                    <a:gd name="T94" fmla="*/ 27 w 77"/>
                    <a:gd name="T95" fmla="*/ 47 h 105"/>
                    <a:gd name="T96" fmla="*/ 23 w 77"/>
                    <a:gd name="T97" fmla="*/ 43 h 105"/>
                    <a:gd name="T98" fmla="*/ 21 w 77"/>
                    <a:gd name="T99" fmla="*/ 40 h 105"/>
                    <a:gd name="T100" fmla="*/ 24 w 77"/>
                    <a:gd name="T101" fmla="*/ 40 h 105"/>
                    <a:gd name="T102" fmla="*/ 26 w 77"/>
                    <a:gd name="T103" fmla="*/ 40 h 105"/>
                    <a:gd name="T104" fmla="*/ 28 w 77"/>
                    <a:gd name="T105" fmla="*/ 40 h 105"/>
                    <a:gd name="T106" fmla="*/ 30 w 77"/>
                    <a:gd name="T107" fmla="*/ 40 h 105"/>
                    <a:gd name="T108" fmla="*/ 33 w 77"/>
                    <a:gd name="T109" fmla="*/ 37 h 105"/>
                    <a:gd name="T110" fmla="*/ 32 w 77"/>
                    <a:gd name="T111" fmla="*/ 34 h 105"/>
                    <a:gd name="T112" fmla="*/ 29 w 77"/>
                    <a:gd name="T113" fmla="*/ 27 h 105"/>
                    <a:gd name="T114" fmla="*/ 23 w 77"/>
                    <a:gd name="T115" fmla="*/ 20 h 105"/>
                    <a:gd name="T116" fmla="*/ 15 w 77"/>
                    <a:gd name="T117" fmla="*/ 16 h 105"/>
                    <a:gd name="T118" fmla="*/ 12 w 77"/>
                    <a:gd name="T119" fmla="*/ 10 h 105"/>
                    <a:gd name="T120" fmla="*/ 16 w 77"/>
                    <a:gd name="T121" fmla="*/ 0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
                    <a:gd name="T184" fmla="*/ 0 h 105"/>
                    <a:gd name="T185" fmla="*/ 77 w 77"/>
                    <a:gd name="T186" fmla="*/ 105 h 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 h="105">
                      <a:moveTo>
                        <a:pt x="16" y="0"/>
                      </a:moveTo>
                      <a:lnTo>
                        <a:pt x="31" y="7"/>
                      </a:lnTo>
                      <a:lnTo>
                        <a:pt x="40" y="15"/>
                      </a:lnTo>
                      <a:lnTo>
                        <a:pt x="46" y="24"/>
                      </a:lnTo>
                      <a:lnTo>
                        <a:pt x="51" y="24"/>
                      </a:lnTo>
                      <a:lnTo>
                        <a:pt x="50" y="30"/>
                      </a:lnTo>
                      <a:lnTo>
                        <a:pt x="56" y="34"/>
                      </a:lnTo>
                      <a:lnTo>
                        <a:pt x="60" y="40"/>
                      </a:lnTo>
                      <a:lnTo>
                        <a:pt x="70" y="52"/>
                      </a:lnTo>
                      <a:lnTo>
                        <a:pt x="77" y="66"/>
                      </a:lnTo>
                      <a:lnTo>
                        <a:pt x="64" y="65"/>
                      </a:lnTo>
                      <a:lnTo>
                        <a:pt x="54" y="63"/>
                      </a:lnTo>
                      <a:lnTo>
                        <a:pt x="61" y="73"/>
                      </a:lnTo>
                      <a:lnTo>
                        <a:pt x="61" y="79"/>
                      </a:lnTo>
                      <a:lnTo>
                        <a:pt x="61" y="85"/>
                      </a:lnTo>
                      <a:lnTo>
                        <a:pt x="57" y="82"/>
                      </a:lnTo>
                      <a:lnTo>
                        <a:pt x="52" y="77"/>
                      </a:lnTo>
                      <a:lnTo>
                        <a:pt x="43" y="71"/>
                      </a:lnTo>
                      <a:lnTo>
                        <a:pt x="38" y="68"/>
                      </a:lnTo>
                      <a:lnTo>
                        <a:pt x="30" y="71"/>
                      </a:lnTo>
                      <a:lnTo>
                        <a:pt x="25" y="73"/>
                      </a:lnTo>
                      <a:lnTo>
                        <a:pt x="28" y="78"/>
                      </a:lnTo>
                      <a:lnTo>
                        <a:pt x="36" y="82"/>
                      </a:lnTo>
                      <a:lnTo>
                        <a:pt x="44" y="86"/>
                      </a:lnTo>
                      <a:lnTo>
                        <a:pt x="47" y="93"/>
                      </a:lnTo>
                      <a:lnTo>
                        <a:pt x="46" y="102"/>
                      </a:lnTo>
                      <a:lnTo>
                        <a:pt x="46" y="105"/>
                      </a:lnTo>
                      <a:lnTo>
                        <a:pt x="43" y="105"/>
                      </a:lnTo>
                      <a:lnTo>
                        <a:pt x="38" y="102"/>
                      </a:lnTo>
                      <a:lnTo>
                        <a:pt x="36" y="101"/>
                      </a:lnTo>
                      <a:lnTo>
                        <a:pt x="33" y="99"/>
                      </a:lnTo>
                      <a:lnTo>
                        <a:pt x="30" y="104"/>
                      </a:lnTo>
                      <a:lnTo>
                        <a:pt x="25" y="105"/>
                      </a:lnTo>
                      <a:lnTo>
                        <a:pt x="21" y="101"/>
                      </a:lnTo>
                      <a:lnTo>
                        <a:pt x="21" y="92"/>
                      </a:lnTo>
                      <a:lnTo>
                        <a:pt x="20" y="87"/>
                      </a:lnTo>
                      <a:lnTo>
                        <a:pt x="15" y="84"/>
                      </a:lnTo>
                      <a:lnTo>
                        <a:pt x="10" y="89"/>
                      </a:lnTo>
                      <a:lnTo>
                        <a:pt x="2" y="89"/>
                      </a:lnTo>
                      <a:lnTo>
                        <a:pt x="0" y="85"/>
                      </a:lnTo>
                      <a:lnTo>
                        <a:pt x="2" y="75"/>
                      </a:lnTo>
                      <a:lnTo>
                        <a:pt x="8" y="69"/>
                      </a:lnTo>
                      <a:lnTo>
                        <a:pt x="7" y="53"/>
                      </a:lnTo>
                      <a:lnTo>
                        <a:pt x="7" y="49"/>
                      </a:lnTo>
                      <a:lnTo>
                        <a:pt x="13" y="48"/>
                      </a:lnTo>
                      <a:lnTo>
                        <a:pt x="18" y="52"/>
                      </a:lnTo>
                      <a:lnTo>
                        <a:pt x="27" y="54"/>
                      </a:lnTo>
                      <a:lnTo>
                        <a:pt x="27" y="47"/>
                      </a:lnTo>
                      <a:lnTo>
                        <a:pt x="23" y="43"/>
                      </a:lnTo>
                      <a:lnTo>
                        <a:pt x="21" y="40"/>
                      </a:lnTo>
                      <a:lnTo>
                        <a:pt x="24" y="40"/>
                      </a:lnTo>
                      <a:lnTo>
                        <a:pt x="26" y="40"/>
                      </a:lnTo>
                      <a:lnTo>
                        <a:pt x="28" y="40"/>
                      </a:lnTo>
                      <a:lnTo>
                        <a:pt x="30" y="40"/>
                      </a:lnTo>
                      <a:lnTo>
                        <a:pt x="33" y="37"/>
                      </a:lnTo>
                      <a:lnTo>
                        <a:pt x="32" y="34"/>
                      </a:lnTo>
                      <a:lnTo>
                        <a:pt x="29" y="27"/>
                      </a:lnTo>
                      <a:lnTo>
                        <a:pt x="23" y="20"/>
                      </a:lnTo>
                      <a:lnTo>
                        <a:pt x="15" y="16"/>
                      </a:lnTo>
                      <a:lnTo>
                        <a:pt x="12" y="10"/>
                      </a:lnTo>
                      <a:lnTo>
                        <a:pt x="16"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8" name="Freeform 24">
                  <a:extLst>
                    <a:ext uri="{FF2B5EF4-FFF2-40B4-BE49-F238E27FC236}">
                      <a16:creationId xmlns:a16="http://schemas.microsoft.com/office/drawing/2014/main" id="{E91EF50B-7860-49BE-BF6D-0814BBA369D2}"/>
                    </a:ext>
                  </a:extLst>
                </p:cNvPr>
                <p:cNvSpPr>
                  <a:spLocks/>
                </p:cNvSpPr>
                <p:nvPr/>
              </p:nvSpPr>
              <p:spPr bwMode="auto">
                <a:xfrm>
                  <a:off x="3839" y="1649"/>
                  <a:ext cx="84" cy="85"/>
                </a:xfrm>
                <a:custGeom>
                  <a:avLst/>
                  <a:gdLst>
                    <a:gd name="T0" fmla="*/ 0 w 84"/>
                    <a:gd name="T1" fmla="*/ 0 h 85"/>
                    <a:gd name="T2" fmla="*/ 8 w 84"/>
                    <a:gd name="T3" fmla="*/ 0 h 85"/>
                    <a:gd name="T4" fmla="*/ 11 w 84"/>
                    <a:gd name="T5" fmla="*/ 6 h 85"/>
                    <a:gd name="T6" fmla="*/ 22 w 84"/>
                    <a:gd name="T7" fmla="*/ 15 h 85"/>
                    <a:gd name="T8" fmla="*/ 27 w 84"/>
                    <a:gd name="T9" fmla="*/ 25 h 85"/>
                    <a:gd name="T10" fmla="*/ 35 w 84"/>
                    <a:gd name="T11" fmla="*/ 26 h 85"/>
                    <a:gd name="T12" fmla="*/ 41 w 84"/>
                    <a:gd name="T13" fmla="*/ 28 h 85"/>
                    <a:gd name="T14" fmla="*/ 46 w 84"/>
                    <a:gd name="T15" fmla="*/ 32 h 85"/>
                    <a:gd name="T16" fmla="*/ 52 w 84"/>
                    <a:gd name="T17" fmla="*/ 32 h 85"/>
                    <a:gd name="T18" fmla="*/ 59 w 84"/>
                    <a:gd name="T19" fmla="*/ 38 h 85"/>
                    <a:gd name="T20" fmla="*/ 65 w 84"/>
                    <a:gd name="T21" fmla="*/ 43 h 85"/>
                    <a:gd name="T22" fmla="*/ 72 w 84"/>
                    <a:gd name="T23" fmla="*/ 46 h 85"/>
                    <a:gd name="T24" fmla="*/ 71 w 84"/>
                    <a:gd name="T25" fmla="*/ 49 h 85"/>
                    <a:gd name="T26" fmla="*/ 67 w 84"/>
                    <a:gd name="T27" fmla="*/ 51 h 85"/>
                    <a:gd name="T28" fmla="*/ 63 w 84"/>
                    <a:gd name="T29" fmla="*/ 51 h 85"/>
                    <a:gd name="T30" fmla="*/ 61 w 84"/>
                    <a:gd name="T31" fmla="*/ 54 h 85"/>
                    <a:gd name="T32" fmla="*/ 69 w 84"/>
                    <a:gd name="T33" fmla="*/ 60 h 85"/>
                    <a:gd name="T34" fmla="*/ 75 w 84"/>
                    <a:gd name="T35" fmla="*/ 66 h 85"/>
                    <a:gd name="T36" fmla="*/ 84 w 84"/>
                    <a:gd name="T37" fmla="*/ 72 h 85"/>
                    <a:gd name="T38" fmla="*/ 78 w 84"/>
                    <a:gd name="T39" fmla="*/ 79 h 85"/>
                    <a:gd name="T40" fmla="*/ 73 w 84"/>
                    <a:gd name="T41" fmla="*/ 81 h 85"/>
                    <a:gd name="T42" fmla="*/ 74 w 84"/>
                    <a:gd name="T43" fmla="*/ 85 h 85"/>
                    <a:gd name="T44" fmla="*/ 65 w 84"/>
                    <a:gd name="T45" fmla="*/ 85 h 85"/>
                    <a:gd name="T46" fmla="*/ 62 w 84"/>
                    <a:gd name="T47" fmla="*/ 82 h 85"/>
                    <a:gd name="T48" fmla="*/ 55 w 84"/>
                    <a:gd name="T49" fmla="*/ 74 h 85"/>
                    <a:gd name="T50" fmla="*/ 50 w 84"/>
                    <a:gd name="T51" fmla="*/ 67 h 85"/>
                    <a:gd name="T52" fmla="*/ 42 w 84"/>
                    <a:gd name="T53" fmla="*/ 55 h 85"/>
                    <a:gd name="T54" fmla="*/ 33 w 84"/>
                    <a:gd name="T55" fmla="*/ 46 h 85"/>
                    <a:gd name="T56" fmla="*/ 23 w 84"/>
                    <a:gd name="T57" fmla="*/ 33 h 85"/>
                    <a:gd name="T58" fmla="*/ 17 w 84"/>
                    <a:gd name="T59" fmla="*/ 29 h 85"/>
                    <a:gd name="T60" fmla="*/ 12 w 84"/>
                    <a:gd name="T61" fmla="*/ 26 h 85"/>
                    <a:gd name="T62" fmla="*/ 10 w 84"/>
                    <a:gd name="T63" fmla="*/ 19 h 85"/>
                    <a:gd name="T64" fmla="*/ 1 w 84"/>
                    <a:gd name="T65" fmla="*/ 13 h 85"/>
                    <a:gd name="T66" fmla="*/ 1 w 84"/>
                    <a:gd name="T67" fmla="*/ 9 h 85"/>
                    <a:gd name="T68" fmla="*/ 0 w 8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85"/>
                    <a:gd name="T107" fmla="*/ 84 w 8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85">
                      <a:moveTo>
                        <a:pt x="0" y="0"/>
                      </a:moveTo>
                      <a:lnTo>
                        <a:pt x="8" y="0"/>
                      </a:lnTo>
                      <a:lnTo>
                        <a:pt x="11" y="6"/>
                      </a:lnTo>
                      <a:lnTo>
                        <a:pt x="22" y="15"/>
                      </a:lnTo>
                      <a:lnTo>
                        <a:pt x="27" y="25"/>
                      </a:lnTo>
                      <a:lnTo>
                        <a:pt x="35" y="26"/>
                      </a:lnTo>
                      <a:lnTo>
                        <a:pt x="41" y="28"/>
                      </a:lnTo>
                      <a:lnTo>
                        <a:pt x="46" y="32"/>
                      </a:lnTo>
                      <a:lnTo>
                        <a:pt x="52" y="32"/>
                      </a:lnTo>
                      <a:lnTo>
                        <a:pt x="59" y="38"/>
                      </a:lnTo>
                      <a:lnTo>
                        <a:pt x="65" y="43"/>
                      </a:lnTo>
                      <a:lnTo>
                        <a:pt x="72" y="46"/>
                      </a:lnTo>
                      <a:lnTo>
                        <a:pt x="71" y="49"/>
                      </a:lnTo>
                      <a:lnTo>
                        <a:pt x="67" y="51"/>
                      </a:lnTo>
                      <a:lnTo>
                        <a:pt x="63" y="51"/>
                      </a:lnTo>
                      <a:lnTo>
                        <a:pt x="61" y="54"/>
                      </a:lnTo>
                      <a:lnTo>
                        <a:pt x="69" y="60"/>
                      </a:lnTo>
                      <a:lnTo>
                        <a:pt x="75" y="66"/>
                      </a:lnTo>
                      <a:lnTo>
                        <a:pt x="84" y="72"/>
                      </a:lnTo>
                      <a:lnTo>
                        <a:pt x="78" y="79"/>
                      </a:lnTo>
                      <a:lnTo>
                        <a:pt x="73" y="81"/>
                      </a:lnTo>
                      <a:lnTo>
                        <a:pt x="74" y="85"/>
                      </a:lnTo>
                      <a:lnTo>
                        <a:pt x="65" y="85"/>
                      </a:lnTo>
                      <a:lnTo>
                        <a:pt x="62" y="82"/>
                      </a:lnTo>
                      <a:lnTo>
                        <a:pt x="55" y="74"/>
                      </a:lnTo>
                      <a:lnTo>
                        <a:pt x="50" y="67"/>
                      </a:lnTo>
                      <a:lnTo>
                        <a:pt x="42" y="55"/>
                      </a:lnTo>
                      <a:lnTo>
                        <a:pt x="33" y="46"/>
                      </a:lnTo>
                      <a:lnTo>
                        <a:pt x="23" y="33"/>
                      </a:lnTo>
                      <a:lnTo>
                        <a:pt x="17" y="29"/>
                      </a:lnTo>
                      <a:lnTo>
                        <a:pt x="12" y="26"/>
                      </a:lnTo>
                      <a:lnTo>
                        <a:pt x="10" y="19"/>
                      </a:lnTo>
                      <a:lnTo>
                        <a:pt x="1" y="13"/>
                      </a:lnTo>
                      <a:lnTo>
                        <a:pt x="1" y="9"/>
                      </a:lnTo>
                      <a:lnTo>
                        <a:pt x="0"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6393" name="Freeform 25">
                <a:extLst>
                  <a:ext uri="{FF2B5EF4-FFF2-40B4-BE49-F238E27FC236}">
                    <a16:creationId xmlns:a16="http://schemas.microsoft.com/office/drawing/2014/main" id="{E6C18BA3-2C67-40CC-9B79-F647EEFB9B67}"/>
                  </a:ext>
                </a:extLst>
              </p:cNvPr>
              <p:cNvSpPr>
                <a:spLocks/>
              </p:cNvSpPr>
              <p:nvPr/>
            </p:nvSpPr>
            <p:spPr bwMode="auto">
              <a:xfrm>
                <a:off x="4693" y="1187"/>
                <a:ext cx="294" cy="239"/>
              </a:xfrm>
              <a:custGeom>
                <a:avLst/>
                <a:gdLst>
                  <a:gd name="T0" fmla="*/ 6 w 613"/>
                  <a:gd name="T1" fmla="*/ 0 h 646"/>
                  <a:gd name="T2" fmla="*/ 6 w 613"/>
                  <a:gd name="T3" fmla="*/ 0 h 646"/>
                  <a:gd name="T4" fmla="*/ 7 w 613"/>
                  <a:gd name="T5" fmla="*/ 0 h 646"/>
                  <a:gd name="T6" fmla="*/ 7 w 613"/>
                  <a:gd name="T7" fmla="*/ 0 h 646"/>
                  <a:gd name="T8" fmla="*/ 8 w 613"/>
                  <a:gd name="T9" fmla="*/ 1 h 646"/>
                  <a:gd name="T10" fmla="*/ 7 w 613"/>
                  <a:gd name="T11" fmla="*/ 1 h 646"/>
                  <a:gd name="T12" fmla="*/ 6 w 613"/>
                  <a:gd name="T13" fmla="*/ 1 h 646"/>
                  <a:gd name="T14" fmla="*/ 6 w 613"/>
                  <a:gd name="T15" fmla="*/ 1 h 646"/>
                  <a:gd name="T16" fmla="*/ 6 w 613"/>
                  <a:gd name="T17" fmla="*/ 1 h 646"/>
                  <a:gd name="T18" fmla="*/ 6 w 613"/>
                  <a:gd name="T19" fmla="*/ 1 h 646"/>
                  <a:gd name="T20" fmla="*/ 6 w 613"/>
                  <a:gd name="T21" fmla="*/ 1 h 646"/>
                  <a:gd name="T22" fmla="*/ 6 w 613"/>
                  <a:gd name="T23" fmla="*/ 1 h 646"/>
                  <a:gd name="T24" fmla="*/ 5 w 613"/>
                  <a:gd name="T25" fmla="*/ 1 h 646"/>
                  <a:gd name="T26" fmla="*/ 5 w 613"/>
                  <a:gd name="T27" fmla="*/ 1 h 646"/>
                  <a:gd name="T28" fmla="*/ 4 w 613"/>
                  <a:gd name="T29" fmla="*/ 1 h 646"/>
                  <a:gd name="T30" fmla="*/ 4 w 613"/>
                  <a:gd name="T31" fmla="*/ 1 h 646"/>
                  <a:gd name="T32" fmla="*/ 4 w 613"/>
                  <a:gd name="T33" fmla="*/ 1 h 646"/>
                  <a:gd name="T34" fmla="*/ 3 w 613"/>
                  <a:gd name="T35" fmla="*/ 1 h 646"/>
                  <a:gd name="T36" fmla="*/ 3 w 613"/>
                  <a:gd name="T37" fmla="*/ 1 h 646"/>
                  <a:gd name="T38" fmla="*/ 3 w 613"/>
                  <a:gd name="T39" fmla="*/ 1 h 646"/>
                  <a:gd name="T40" fmla="*/ 3 w 613"/>
                  <a:gd name="T41" fmla="*/ 1 h 646"/>
                  <a:gd name="T42" fmla="*/ 3 w 613"/>
                  <a:gd name="T43" fmla="*/ 1 h 646"/>
                  <a:gd name="T44" fmla="*/ 3 w 613"/>
                  <a:gd name="T45" fmla="*/ 1 h 646"/>
                  <a:gd name="T46" fmla="*/ 3 w 613"/>
                  <a:gd name="T47" fmla="*/ 1 h 646"/>
                  <a:gd name="T48" fmla="*/ 3 w 613"/>
                  <a:gd name="T49" fmla="*/ 1 h 646"/>
                  <a:gd name="T50" fmla="*/ 3 w 613"/>
                  <a:gd name="T51" fmla="*/ 1 h 646"/>
                  <a:gd name="T52" fmla="*/ 2 w 613"/>
                  <a:gd name="T53" fmla="*/ 1 h 646"/>
                  <a:gd name="T54" fmla="*/ 1 w 613"/>
                  <a:gd name="T55" fmla="*/ 1 h 646"/>
                  <a:gd name="T56" fmla="*/ 0 w 613"/>
                  <a:gd name="T57" fmla="*/ 1 h 646"/>
                  <a:gd name="T58" fmla="*/ 0 w 613"/>
                  <a:gd name="T59" fmla="*/ 0 h 646"/>
                  <a:gd name="T60" fmla="*/ 0 w 613"/>
                  <a:gd name="T61" fmla="*/ 0 h 646"/>
                  <a:gd name="T62" fmla="*/ 0 w 613"/>
                  <a:gd name="T63" fmla="*/ 0 h 646"/>
                  <a:gd name="T64" fmla="*/ 1 w 613"/>
                  <a:gd name="T65" fmla="*/ 0 h 646"/>
                  <a:gd name="T66" fmla="*/ 2 w 613"/>
                  <a:gd name="T67" fmla="*/ 0 h 646"/>
                  <a:gd name="T68" fmla="*/ 2 w 613"/>
                  <a:gd name="T69" fmla="*/ 0 h 646"/>
                  <a:gd name="T70" fmla="*/ 3 w 613"/>
                  <a:gd name="T71" fmla="*/ 0 h 646"/>
                  <a:gd name="T72" fmla="*/ 3 w 613"/>
                  <a:gd name="T73" fmla="*/ 0 h 646"/>
                  <a:gd name="T74" fmla="*/ 3 w 613"/>
                  <a:gd name="T75" fmla="*/ 0 h 646"/>
                  <a:gd name="T76" fmla="*/ 4 w 613"/>
                  <a:gd name="T77" fmla="*/ 0 h 646"/>
                  <a:gd name="T78" fmla="*/ 4 w 613"/>
                  <a:gd name="T79" fmla="*/ 0 h 646"/>
                  <a:gd name="T80" fmla="*/ 5 w 613"/>
                  <a:gd name="T81" fmla="*/ 0 h 646"/>
                  <a:gd name="T82" fmla="*/ 5 w 613"/>
                  <a:gd name="T83" fmla="*/ 0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646"/>
                  <a:gd name="T128" fmla="*/ 613 w 613"/>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646">
                    <a:moveTo>
                      <a:pt x="459" y="77"/>
                    </a:moveTo>
                    <a:lnTo>
                      <a:pt x="469" y="104"/>
                    </a:lnTo>
                    <a:lnTo>
                      <a:pt x="488" y="145"/>
                    </a:lnTo>
                    <a:lnTo>
                      <a:pt x="526" y="211"/>
                    </a:lnTo>
                    <a:lnTo>
                      <a:pt x="540" y="220"/>
                    </a:lnTo>
                    <a:lnTo>
                      <a:pt x="549" y="239"/>
                    </a:lnTo>
                    <a:lnTo>
                      <a:pt x="579" y="238"/>
                    </a:lnTo>
                    <a:lnTo>
                      <a:pt x="599" y="232"/>
                    </a:lnTo>
                    <a:lnTo>
                      <a:pt x="613" y="232"/>
                    </a:lnTo>
                    <a:lnTo>
                      <a:pt x="612" y="258"/>
                    </a:lnTo>
                    <a:lnTo>
                      <a:pt x="607" y="272"/>
                    </a:lnTo>
                    <a:lnTo>
                      <a:pt x="552" y="330"/>
                    </a:lnTo>
                    <a:lnTo>
                      <a:pt x="502" y="390"/>
                    </a:lnTo>
                    <a:lnTo>
                      <a:pt x="503" y="413"/>
                    </a:lnTo>
                    <a:lnTo>
                      <a:pt x="517" y="430"/>
                    </a:lnTo>
                    <a:lnTo>
                      <a:pt x="510" y="443"/>
                    </a:lnTo>
                    <a:lnTo>
                      <a:pt x="514" y="461"/>
                    </a:lnTo>
                    <a:lnTo>
                      <a:pt x="510" y="474"/>
                    </a:lnTo>
                    <a:lnTo>
                      <a:pt x="498" y="485"/>
                    </a:lnTo>
                    <a:lnTo>
                      <a:pt x="488" y="485"/>
                    </a:lnTo>
                    <a:lnTo>
                      <a:pt x="471" y="504"/>
                    </a:lnTo>
                    <a:lnTo>
                      <a:pt x="456" y="526"/>
                    </a:lnTo>
                    <a:lnTo>
                      <a:pt x="459" y="550"/>
                    </a:lnTo>
                    <a:lnTo>
                      <a:pt x="444" y="561"/>
                    </a:lnTo>
                    <a:lnTo>
                      <a:pt x="430" y="586"/>
                    </a:lnTo>
                    <a:lnTo>
                      <a:pt x="413" y="609"/>
                    </a:lnTo>
                    <a:lnTo>
                      <a:pt x="404" y="618"/>
                    </a:lnTo>
                    <a:lnTo>
                      <a:pt x="396" y="620"/>
                    </a:lnTo>
                    <a:lnTo>
                      <a:pt x="382" y="635"/>
                    </a:lnTo>
                    <a:lnTo>
                      <a:pt x="359" y="644"/>
                    </a:lnTo>
                    <a:lnTo>
                      <a:pt x="330" y="646"/>
                    </a:lnTo>
                    <a:lnTo>
                      <a:pt x="314" y="636"/>
                    </a:lnTo>
                    <a:lnTo>
                      <a:pt x="312" y="626"/>
                    </a:lnTo>
                    <a:lnTo>
                      <a:pt x="309" y="613"/>
                    </a:lnTo>
                    <a:lnTo>
                      <a:pt x="298" y="606"/>
                    </a:lnTo>
                    <a:lnTo>
                      <a:pt x="289" y="581"/>
                    </a:lnTo>
                    <a:lnTo>
                      <a:pt x="286" y="569"/>
                    </a:lnTo>
                    <a:lnTo>
                      <a:pt x="285" y="554"/>
                    </a:lnTo>
                    <a:lnTo>
                      <a:pt x="280" y="543"/>
                    </a:lnTo>
                    <a:lnTo>
                      <a:pt x="279" y="536"/>
                    </a:lnTo>
                    <a:lnTo>
                      <a:pt x="270" y="525"/>
                    </a:lnTo>
                    <a:lnTo>
                      <a:pt x="260" y="516"/>
                    </a:lnTo>
                    <a:lnTo>
                      <a:pt x="253" y="501"/>
                    </a:lnTo>
                    <a:lnTo>
                      <a:pt x="248" y="490"/>
                    </a:lnTo>
                    <a:lnTo>
                      <a:pt x="250" y="472"/>
                    </a:lnTo>
                    <a:lnTo>
                      <a:pt x="265" y="445"/>
                    </a:lnTo>
                    <a:lnTo>
                      <a:pt x="268" y="416"/>
                    </a:lnTo>
                    <a:lnTo>
                      <a:pt x="257" y="383"/>
                    </a:lnTo>
                    <a:lnTo>
                      <a:pt x="241" y="370"/>
                    </a:lnTo>
                    <a:lnTo>
                      <a:pt x="230" y="352"/>
                    </a:lnTo>
                    <a:lnTo>
                      <a:pt x="234" y="324"/>
                    </a:lnTo>
                    <a:lnTo>
                      <a:pt x="226" y="303"/>
                    </a:lnTo>
                    <a:lnTo>
                      <a:pt x="207" y="301"/>
                    </a:lnTo>
                    <a:lnTo>
                      <a:pt x="187" y="285"/>
                    </a:lnTo>
                    <a:lnTo>
                      <a:pt x="162" y="276"/>
                    </a:lnTo>
                    <a:lnTo>
                      <a:pt x="134" y="290"/>
                    </a:lnTo>
                    <a:lnTo>
                      <a:pt x="66" y="286"/>
                    </a:lnTo>
                    <a:lnTo>
                      <a:pt x="29" y="251"/>
                    </a:lnTo>
                    <a:lnTo>
                      <a:pt x="0" y="203"/>
                    </a:lnTo>
                    <a:lnTo>
                      <a:pt x="5" y="187"/>
                    </a:lnTo>
                    <a:lnTo>
                      <a:pt x="18" y="175"/>
                    </a:lnTo>
                    <a:lnTo>
                      <a:pt x="24" y="142"/>
                    </a:lnTo>
                    <a:lnTo>
                      <a:pt x="33" y="118"/>
                    </a:lnTo>
                    <a:lnTo>
                      <a:pt x="59" y="93"/>
                    </a:lnTo>
                    <a:lnTo>
                      <a:pt x="86" y="82"/>
                    </a:lnTo>
                    <a:lnTo>
                      <a:pt x="111" y="56"/>
                    </a:lnTo>
                    <a:lnTo>
                      <a:pt x="117" y="45"/>
                    </a:lnTo>
                    <a:lnTo>
                      <a:pt x="152" y="17"/>
                    </a:lnTo>
                    <a:lnTo>
                      <a:pt x="173" y="28"/>
                    </a:lnTo>
                    <a:lnTo>
                      <a:pt x="188" y="27"/>
                    </a:lnTo>
                    <a:lnTo>
                      <a:pt x="206" y="12"/>
                    </a:lnTo>
                    <a:lnTo>
                      <a:pt x="227" y="10"/>
                    </a:lnTo>
                    <a:lnTo>
                      <a:pt x="241" y="14"/>
                    </a:lnTo>
                    <a:lnTo>
                      <a:pt x="254" y="2"/>
                    </a:lnTo>
                    <a:lnTo>
                      <a:pt x="271" y="0"/>
                    </a:lnTo>
                    <a:lnTo>
                      <a:pt x="275" y="22"/>
                    </a:lnTo>
                    <a:lnTo>
                      <a:pt x="286" y="38"/>
                    </a:lnTo>
                    <a:lnTo>
                      <a:pt x="317" y="54"/>
                    </a:lnTo>
                    <a:lnTo>
                      <a:pt x="343" y="57"/>
                    </a:lnTo>
                    <a:lnTo>
                      <a:pt x="346" y="39"/>
                    </a:lnTo>
                    <a:lnTo>
                      <a:pt x="366" y="39"/>
                    </a:lnTo>
                    <a:lnTo>
                      <a:pt x="390" y="50"/>
                    </a:lnTo>
                    <a:lnTo>
                      <a:pt x="416" y="56"/>
                    </a:lnTo>
                    <a:lnTo>
                      <a:pt x="439" y="49"/>
                    </a:lnTo>
                    <a:lnTo>
                      <a:pt x="459" y="77"/>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6394" name="Group 26">
                <a:extLst>
                  <a:ext uri="{FF2B5EF4-FFF2-40B4-BE49-F238E27FC236}">
                    <a16:creationId xmlns:a16="http://schemas.microsoft.com/office/drawing/2014/main" id="{24674748-69D5-4AC9-B824-6840B3D6D08D}"/>
                  </a:ext>
                </a:extLst>
              </p:cNvPr>
              <p:cNvGrpSpPr>
                <a:grpSpLocks/>
              </p:cNvGrpSpPr>
              <p:nvPr/>
            </p:nvGrpSpPr>
            <p:grpSpPr bwMode="auto">
              <a:xfrm>
                <a:off x="4713" y="1057"/>
                <a:ext cx="130" cy="82"/>
                <a:chOff x="2777" y="1474"/>
                <a:chExt cx="272" cy="222"/>
              </a:xfrm>
            </p:grpSpPr>
            <p:grpSp>
              <p:nvGrpSpPr>
                <p:cNvPr id="16405" name="Group 27">
                  <a:extLst>
                    <a:ext uri="{FF2B5EF4-FFF2-40B4-BE49-F238E27FC236}">
                      <a16:creationId xmlns:a16="http://schemas.microsoft.com/office/drawing/2014/main" id="{E0B478D9-B044-4D2A-B9BF-37ABF96A4D72}"/>
                    </a:ext>
                  </a:extLst>
                </p:cNvPr>
                <p:cNvGrpSpPr>
                  <a:grpSpLocks/>
                </p:cNvGrpSpPr>
                <p:nvPr/>
              </p:nvGrpSpPr>
              <p:grpSpPr bwMode="auto">
                <a:xfrm>
                  <a:off x="2887" y="1613"/>
                  <a:ext cx="83" cy="83"/>
                  <a:chOff x="2887" y="1613"/>
                  <a:chExt cx="83" cy="83"/>
                </a:xfrm>
              </p:grpSpPr>
              <p:sp>
                <p:nvSpPr>
                  <p:cNvPr id="16407" name="Freeform 28">
                    <a:extLst>
                      <a:ext uri="{FF2B5EF4-FFF2-40B4-BE49-F238E27FC236}">
                        <a16:creationId xmlns:a16="http://schemas.microsoft.com/office/drawing/2014/main" id="{5711B2B3-8212-4596-B073-7DA1CD438E93}"/>
                      </a:ext>
                    </a:extLst>
                  </p:cNvPr>
                  <p:cNvSpPr>
                    <a:spLocks/>
                  </p:cNvSpPr>
                  <p:nvPr/>
                </p:nvSpPr>
                <p:spPr bwMode="auto">
                  <a:xfrm>
                    <a:off x="2887" y="1644"/>
                    <a:ext cx="39" cy="46"/>
                  </a:xfrm>
                  <a:custGeom>
                    <a:avLst/>
                    <a:gdLst>
                      <a:gd name="T0" fmla="*/ 9 w 39"/>
                      <a:gd name="T1" fmla="*/ 14 h 46"/>
                      <a:gd name="T2" fmla="*/ 12 w 39"/>
                      <a:gd name="T3" fmla="*/ 9 h 46"/>
                      <a:gd name="T4" fmla="*/ 19 w 39"/>
                      <a:gd name="T5" fmla="*/ 9 h 46"/>
                      <a:gd name="T6" fmla="*/ 29 w 39"/>
                      <a:gd name="T7" fmla="*/ 0 h 46"/>
                      <a:gd name="T8" fmla="*/ 32 w 39"/>
                      <a:gd name="T9" fmla="*/ 6 h 46"/>
                      <a:gd name="T10" fmla="*/ 37 w 39"/>
                      <a:gd name="T11" fmla="*/ 6 h 46"/>
                      <a:gd name="T12" fmla="*/ 39 w 39"/>
                      <a:gd name="T13" fmla="*/ 9 h 46"/>
                      <a:gd name="T14" fmla="*/ 36 w 39"/>
                      <a:gd name="T15" fmla="*/ 14 h 46"/>
                      <a:gd name="T16" fmla="*/ 32 w 39"/>
                      <a:gd name="T17" fmla="*/ 16 h 46"/>
                      <a:gd name="T18" fmla="*/ 32 w 39"/>
                      <a:gd name="T19" fmla="*/ 20 h 46"/>
                      <a:gd name="T20" fmla="*/ 31 w 39"/>
                      <a:gd name="T21" fmla="*/ 22 h 46"/>
                      <a:gd name="T22" fmla="*/ 30 w 39"/>
                      <a:gd name="T23" fmla="*/ 25 h 46"/>
                      <a:gd name="T24" fmla="*/ 32 w 39"/>
                      <a:gd name="T25" fmla="*/ 29 h 46"/>
                      <a:gd name="T26" fmla="*/ 29 w 39"/>
                      <a:gd name="T27" fmla="*/ 33 h 46"/>
                      <a:gd name="T28" fmla="*/ 26 w 39"/>
                      <a:gd name="T29" fmla="*/ 35 h 46"/>
                      <a:gd name="T30" fmla="*/ 23 w 39"/>
                      <a:gd name="T31" fmla="*/ 35 h 46"/>
                      <a:gd name="T32" fmla="*/ 22 w 39"/>
                      <a:gd name="T33" fmla="*/ 36 h 46"/>
                      <a:gd name="T34" fmla="*/ 21 w 39"/>
                      <a:gd name="T35" fmla="*/ 39 h 46"/>
                      <a:gd name="T36" fmla="*/ 16 w 39"/>
                      <a:gd name="T37" fmla="*/ 40 h 46"/>
                      <a:gd name="T38" fmla="*/ 15 w 39"/>
                      <a:gd name="T39" fmla="*/ 39 h 46"/>
                      <a:gd name="T40" fmla="*/ 11 w 39"/>
                      <a:gd name="T41" fmla="*/ 42 h 46"/>
                      <a:gd name="T42" fmla="*/ 10 w 39"/>
                      <a:gd name="T43" fmla="*/ 43 h 46"/>
                      <a:gd name="T44" fmla="*/ 5 w 39"/>
                      <a:gd name="T45" fmla="*/ 46 h 46"/>
                      <a:gd name="T46" fmla="*/ 3 w 39"/>
                      <a:gd name="T47" fmla="*/ 46 h 46"/>
                      <a:gd name="T48" fmla="*/ 2 w 39"/>
                      <a:gd name="T49" fmla="*/ 44 h 46"/>
                      <a:gd name="T50" fmla="*/ 1 w 39"/>
                      <a:gd name="T51" fmla="*/ 39 h 46"/>
                      <a:gd name="T52" fmla="*/ 0 w 39"/>
                      <a:gd name="T53" fmla="*/ 38 h 46"/>
                      <a:gd name="T54" fmla="*/ 0 w 39"/>
                      <a:gd name="T55" fmla="*/ 34 h 46"/>
                      <a:gd name="T56" fmla="*/ 3 w 39"/>
                      <a:gd name="T57" fmla="*/ 32 h 46"/>
                      <a:gd name="T58" fmla="*/ 6 w 39"/>
                      <a:gd name="T59" fmla="*/ 30 h 46"/>
                      <a:gd name="T60" fmla="*/ 8 w 39"/>
                      <a:gd name="T61" fmla="*/ 26 h 46"/>
                      <a:gd name="T62" fmla="*/ 11 w 39"/>
                      <a:gd name="T63" fmla="*/ 26 h 46"/>
                      <a:gd name="T64" fmla="*/ 13 w 39"/>
                      <a:gd name="T65" fmla="*/ 27 h 46"/>
                      <a:gd name="T66" fmla="*/ 16 w 39"/>
                      <a:gd name="T67" fmla="*/ 26 h 46"/>
                      <a:gd name="T68" fmla="*/ 13 w 39"/>
                      <a:gd name="T69" fmla="*/ 25 h 46"/>
                      <a:gd name="T70" fmla="*/ 9 w 39"/>
                      <a:gd name="T71" fmla="*/ 1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46"/>
                      <a:gd name="T110" fmla="*/ 39 w 39"/>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46">
                        <a:moveTo>
                          <a:pt x="9" y="14"/>
                        </a:moveTo>
                        <a:lnTo>
                          <a:pt x="12" y="9"/>
                        </a:lnTo>
                        <a:lnTo>
                          <a:pt x="19" y="9"/>
                        </a:lnTo>
                        <a:lnTo>
                          <a:pt x="29" y="0"/>
                        </a:lnTo>
                        <a:lnTo>
                          <a:pt x="32" y="6"/>
                        </a:lnTo>
                        <a:lnTo>
                          <a:pt x="37" y="6"/>
                        </a:lnTo>
                        <a:lnTo>
                          <a:pt x="39" y="9"/>
                        </a:lnTo>
                        <a:lnTo>
                          <a:pt x="36" y="14"/>
                        </a:lnTo>
                        <a:lnTo>
                          <a:pt x="32" y="16"/>
                        </a:lnTo>
                        <a:lnTo>
                          <a:pt x="32" y="20"/>
                        </a:lnTo>
                        <a:lnTo>
                          <a:pt x="31" y="22"/>
                        </a:lnTo>
                        <a:lnTo>
                          <a:pt x="30" y="25"/>
                        </a:lnTo>
                        <a:lnTo>
                          <a:pt x="32" y="29"/>
                        </a:lnTo>
                        <a:lnTo>
                          <a:pt x="29" y="33"/>
                        </a:lnTo>
                        <a:lnTo>
                          <a:pt x="26" y="35"/>
                        </a:lnTo>
                        <a:lnTo>
                          <a:pt x="23" y="35"/>
                        </a:lnTo>
                        <a:lnTo>
                          <a:pt x="22" y="36"/>
                        </a:lnTo>
                        <a:lnTo>
                          <a:pt x="21" y="39"/>
                        </a:lnTo>
                        <a:lnTo>
                          <a:pt x="16" y="40"/>
                        </a:lnTo>
                        <a:lnTo>
                          <a:pt x="15" y="39"/>
                        </a:lnTo>
                        <a:lnTo>
                          <a:pt x="11" y="42"/>
                        </a:lnTo>
                        <a:lnTo>
                          <a:pt x="10" y="43"/>
                        </a:lnTo>
                        <a:lnTo>
                          <a:pt x="5" y="46"/>
                        </a:lnTo>
                        <a:lnTo>
                          <a:pt x="3" y="46"/>
                        </a:lnTo>
                        <a:lnTo>
                          <a:pt x="2" y="44"/>
                        </a:lnTo>
                        <a:lnTo>
                          <a:pt x="1" y="39"/>
                        </a:lnTo>
                        <a:lnTo>
                          <a:pt x="0" y="38"/>
                        </a:lnTo>
                        <a:lnTo>
                          <a:pt x="0" y="34"/>
                        </a:lnTo>
                        <a:lnTo>
                          <a:pt x="3" y="32"/>
                        </a:lnTo>
                        <a:lnTo>
                          <a:pt x="6" y="30"/>
                        </a:lnTo>
                        <a:lnTo>
                          <a:pt x="8" y="26"/>
                        </a:lnTo>
                        <a:lnTo>
                          <a:pt x="11" y="26"/>
                        </a:lnTo>
                        <a:lnTo>
                          <a:pt x="13" y="27"/>
                        </a:lnTo>
                        <a:lnTo>
                          <a:pt x="16" y="26"/>
                        </a:lnTo>
                        <a:lnTo>
                          <a:pt x="13" y="25"/>
                        </a:lnTo>
                        <a:lnTo>
                          <a:pt x="9" y="14"/>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08" name="Freeform 29">
                    <a:extLst>
                      <a:ext uri="{FF2B5EF4-FFF2-40B4-BE49-F238E27FC236}">
                        <a16:creationId xmlns:a16="http://schemas.microsoft.com/office/drawing/2014/main" id="{F7F0DE79-9D7C-4475-AFD2-9C6B6D363DF4}"/>
                      </a:ext>
                    </a:extLst>
                  </p:cNvPr>
                  <p:cNvSpPr>
                    <a:spLocks/>
                  </p:cNvSpPr>
                  <p:nvPr/>
                </p:nvSpPr>
                <p:spPr bwMode="auto">
                  <a:xfrm>
                    <a:off x="2923" y="1613"/>
                    <a:ext cx="47" cy="83"/>
                  </a:xfrm>
                  <a:custGeom>
                    <a:avLst/>
                    <a:gdLst>
                      <a:gd name="T0" fmla="*/ 18 w 47"/>
                      <a:gd name="T1" fmla="*/ 9 h 83"/>
                      <a:gd name="T2" fmla="*/ 29 w 47"/>
                      <a:gd name="T3" fmla="*/ 8 h 83"/>
                      <a:gd name="T4" fmla="*/ 33 w 47"/>
                      <a:gd name="T5" fmla="*/ 5 h 83"/>
                      <a:gd name="T6" fmla="*/ 38 w 47"/>
                      <a:gd name="T7" fmla="*/ 2 h 83"/>
                      <a:gd name="T8" fmla="*/ 47 w 47"/>
                      <a:gd name="T9" fmla="*/ 1 h 83"/>
                      <a:gd name="T10" fmla="*/ 44 w 47"/>
                      <a:gd name="T11" fmla="*/ 8 h 83"/>
                      <a:gd name="T12" fmla="*/ 40 w 47"/>
                      <a:gd name="T13" fmla="*/ 10 h 83"/>
                      <a:gd name="T14" fmla="*/ 34 w 47"/>
                      <a:gd name="T15" fmla="*/ 16 h 83"/>
                      <a:gd name="T16" fmla="*/ 41 w 47"/>
                      <a:gd name="T17" fmla="*/ 16 h 83"/>
                      <a:gd name="T18" fmla="*/ 47 w 47"/>
                      <a:gd name="T19" fmla="*/ 16 h 83"/>
                      <a:gd name="T20" fmla="*/ 43 w 47"/>
                      <a:gd name="T21" fmla="*/ 23 h 83"/>
                      <a:gd name="T22" fmla="*/ 36 w 47"/>
                      <a:gd name="T23" fmla="*/ 26 h 83"/>
                      <a:gd name="T24" fmla="*/ 35 w 47"/>
                      <a:gd name="T25" fmla="*/ 31 h 83"/>
                      <a:gd name="T26" fmla="*/ 41 w 47"/>
                      <a:gd name="T27" fmla="*/ 38 h 83"/>
                      <a:gd name="T28" fmla="*/ 44 w 47"/>
                      <a:gd name="T29" fmla="*/ 45 h 83"/>
                      <a:gd name="T30" fmla="*/ 47 w 47"/>
                      <a:gd name="T31" fmla="*/ 54 h 83"/>
                      <a:gd name="T32" fmla="*/ 45 w 47"/>
                      <a:gd name="T33" fmla="*/ 65 h 83"/>
                      <a:gd name="T34" fmla="*/ 40 w 47"/>
                      <a:gd name="T35" fmla="*/ 70 h 83"/>
                      <a:gd name="T36" fmla="*/ 44 w 47"/>
                      <a:gd name="T37" fmla="*/ 78 h 83"/>
                      <a:gd name="T38" fmla="*/ 33 w 47"/>
                      <a:gd name="T39" fmla="*/ 78 h 83"/>
                      <a:gd name="T40" fmla="*/ 27 w 47"/>
                      <a:gd name="T41" fmla="*/ 77 h 83"/>
                      <a:gd name="T42" fmla="*/ 18 w 47"/>
                      <a:gd name="T43" fmla="*/ 80 h 83"/>
                      <a:gd name="T44" fmla="*/ 13 w 47"/>
                      <a:gd name="T45" fmla="*/ 81 h 83"/>
                      <a:gd name="T46" fmla="*/ 7 w 47"/>
                      <a:gd name="T47" fmla="*/ 82 h 83"/>
                      <a:gd name="T48" fmla="*/ 2 w 47"/>
                      <a:gd name="T49" fmla="*/ 79 h 83"/>
                      <a:gd name="T50" fmla="*/ 0 w 47"/>
                      <a:gd name="T51" fmla="*/ 74 h 83"/>
                      <a:gd name="T52" fmla="*/ 5 w 47"/>
                      <a:gd name="T53" fmla="*/ 69 h 83"/>
                      <a:gd name="T54" fmla="*/ 12 w 47"/>
                      <a:gd name="T55" fmla="*/ 68 h 83"/>
                      <a:gd name="T56" fmla="*/ 8 w 47"/>
                      <a:gd name="T57" fmla="*/ 65 h 83"/>
                      <a:gd name="T58" fmla="*/ 8 w 47"/>
                      <a:gd name="T59" fmla="*/ 60 h 83"/>
                      <a:gd name="T60" fmla="*/ 14 w 47"/>
                      <a:gd name="T61" fmla="*/ 57 h 83"/>
                      <a:gd name="T62" fmla="*/ 19 w 47"/>
                      <a:gd name="T63" fmla="*/ 56 h 83"/>
                      <a:gd name="T64" fmla="*/ 22 w 47"/>
                      <a:gd name="T65" fmla="*/ 47 h 83"/>
                      <a:gd name="T66" fmla="*/ 25 w 47"/>
                      <a:gd name="T67" fmla="*/ 38 h 83"/>
                      <a:gd name="T68" fmla="*/ 20 w 47"/>
                      <a:gd name="T69" fmla="*/ 32 h 83"/>
                      <a:gd name="T70" fmla="*/ 10 w 47"/>
                      <a:gd name="T71" fmla="*/ 30 h 83"/>
                      <a:gd name="T72" fmla="*/ 15 w 47"/>
                      <a:gd name="T73" fmla="*/ 12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83"/>
                      <a:gd name="T113" fmla="*/ 47 w 4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83">
                        <a:moveTo>
                          <a:pt x="15" y="12"/>
                        </a:moveTo>
                        <a:lnTo>
                          <a:pt x="18" y="9"/>
                        </a:lnTo>
                        <a:lnTo>
                          <a:pt x="27" y="10"/>
                        </a:lnTo>
                        <a:lnTo>
                          <a:pt x="29" y="8"/>
                        </a:lnTo>
                        <a:lnTo>
                          <a:pt x="31" y="5"/>
                        </a:lnTo>
                        <a:lnTo>
                          <a:pt x="33" y="5"/>
                        </a:lnTo>
                        <a:lnTo>
                          <a:pt x="35" y="4"/>
                        </a:lnTo>
                        <a:lnTo>
                          <a:pt x="38" y="2"/>
                        </a:lnTo>
                        <a:lnTo>
                          <a:pt x="42" y="0"/>
                        </a:lnTo>
                        <a:lnTo>
                          <a:pt x="47" y="1"/>
                        </a:lnTo>
                        <a:lnTo>
                          <a:pt x="46" y="5"/>
                        </a:lnTo>
                        <a:lnTo>
                          <a:pt x="44" y="8"/>
                        </a:lnTo>
                        <a:lnTo>
                          <a:pt x="42" y="9"/>
                        </a:lnTo>
                        <a:lnTo>
                          <a:pt x="40" y="10"/>
                        </a:lnTo>
                        <a:lnTo>
                          <a:pt x="34" y="12"/>
                        </a:lnTo>
                        <a:lnTo>
                          <a:pt x="34" y="16"/>
                        </a:lnTo>
                        <a:lnTo>
                          <a:pt x="35" y="18"/>
                        </a:lnTo>
                        <a:lnTo>
                          <a:pt x="41" y="16"/>
                        </a:lnTo>
                        <a:lnTo>
                          <a:pt x="46" y="14"/>
                        </a:lnTo>
                        <a:lnTo>
                          <a:pt x="47" y="16"/>
                        </a:lnTo>
                        <a:lnTo>
                          <a:pt x="47" y="22"/>
                        </a:lnTo>
                        <a:lnTo>
                          <a:pt x="43" y="23"/>
                        </a:lnTo>
                        <a:lnTo>
                          <a:pt x="39" y="23"/>
                        </a:lnTo>
                        <a:lnTo>
                          <a:pt x="36" y="26"/>
                        </a:lnTo>
                        <a:lnTo>
                          <a:pt x="35" y="28"/>
                        </a:lnTo>
                        <a:lnTo>
                          <a:pt x="35" y="31"/>
                        </a:lnTo>
                        <a:lnTo>
                          <a:pt x="38" y="35"/>
                        </a:lnTo>
                        <a:lnTo>
                          <a:pt x="41" y="38"/>
                        </a:lnTo>
                        <a:lnTo>
                          <a:pt x="43" y="41"/>
                        </a:lnTo>
                        <a:lnTo>
                          <a:pt x="44" y="45"/>
                        </a:lnTo>
                        <a:lnTo>
                          <a:pt x="45" y="49"/>
                        </a:lnTo>
                        <a:lnTo>
                          <a:pt x="47" y="54"/>
                        </a:lnTo>
                        <a:lnTo>
                          <a:pt x="47" y="61"/>
                        </a:lnTo>
                        <a:lnTo>
                          <a:pt x="45" y="65"/>
                        </a:lnTo>
                        <a:lnTo>
                          <a:pt x="41" y="68"/>
                        </a:lnTo>
                        <a:lnTo>
                          <a:pt x="40" y="70"/>
                        </a:lnTo>
                        <a:lnTo>
                          <a:pt x="42" y="74"/>
                        </a:lnTo>
                        <a:lnTo>
                          <a:pt x="44" y="78"/>
                        </a:lnTo>
                        <a:lnTo>
                          <a:pt x="38" y="78"/>
                        </a:lnTo>
                        <a:lnTo>
                          <a:pt x="33" y="78"/>
                        </a:lnTo>
                        <a:lnTo>
                          <a:pt x="31" y="77"/>
                        </a:lnTo>
                        <a:lnTo>
                          <a:pt x="27" y="77"/>
                        </a:lnTo>
                        <a:lnTo>
                          <a:pt x="22" y="78"/>
                        </a:lnTo>
                        <a:lnTo>
                          <a:pt x="18" y="80"/>
                        </a:lnTo>
                        <a:lnTo>
                          <a:pt x="15" y="80"/>
                        </a:lnTo>
                        <a:lnTo>
                          <a:pt x="13" y="81"/>
                        </a:lnTo>
                        <a:lnTo>
                          <a:pt x="8" y="83"/>
                        </a:lnTo>
                        <a:lnTo>
                          <a:pt x="7" y="82"/>
                        </a:lnTo>
                        <a:lnTo>
                          <a:pt x="5" y="80"/>
                        </a:lnTo>
                        <a:lnTo>
                          <a:pt x="2" y="79"/>
                        </a:lnTo>
                        <a:lnTo>
                          <a:pt x="0" y="78"/>
                        </a:lnTo>
                        <a:lnTo>
                          <a:pt x="0" y="74"/>
                        </a:lnTo>
                        <a:lnTo>
                          <a:pt x="2" y="69"/>
                        </a:lnTo>
                        <a:lnTo>
                          <a:pt x="5" y="69"/>
                        </a:lnTo>
                        <a:lnTo>
                          <a:pt x="8" y="68"/>
                        </a:lnTo>
                        <a:lnTo>
                          <a:pt x="12" y="68"/>
                        </a:lnTo>
                        <a:lnTo>
                          <a:pt x="12" y="67"/>
                        </a:lnTo>
                        <a:lnTo>
                          <a:pt x="8" y="65"/>
                        </a:lnTo>
                        <a:lnTo>
                          <a:pt x="8" y="62"/>
                        </a:lnTo>
                        <a:lnTo>
                          <a:pt x="8" y="60"/>
                        </a:lnTo>
                        <a:lnTo>
                          <a:pt x="12" y="58"/>
                        </a:lnTo>
                        <a:lnTo>
                          <a:pt x="14" y="57"/>
                        </a:lnTo>
                        <a:lnTo>
                          <a:pt x="16" y="56"/>
                        </a:lnTo>
                        <a:lnTo>
                          <a:pt x="19" y="56"/>
                        </a:lnTo>
                        <a:lnTo>
                          <a:pt x="21" y="55"/>
                        </a:lnTo>
                        <a:lnTo>
                          <a:pt x="22" y="47"/>
                        </a:lnTo>
                        <a:lnTo>
                          <a:pt x="25" y="41"/>
                        </a:lnTo>
                        <a:lnTo>
                          <a:pt x="25" y="38"/>
                        </a:lnTo>
                        <a:lnTo>
                          <a:pt x="18" y="37"/>
                        </a:lnTo>
                        <a:lnTo>
                          <a:pt x="20" y="32"/>
                        </a:lnTo>
                        <a:lnTo>
                          <a:pt x="15" y="29"/>
                        </a:lnTo>
                        <a:lnTo>
                          <a:pt x="10" y="30"/>
                        </a:lnTo>
                        <a:lnTo>
                          <a:pt x="16" y="23"/>
                        </a:lnTo>
                        <a:lnTo>
                          <a:pt x="15" y="12"/>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6406" name="Freeform 30">
                  <a:extLst>
                    <a:ext uri="{FF2B5EF4-FFF2-40B4-BE49-F238E27FC236}">
                      <a16:creationId xmlns:a16="http://schemas.microsoft.com/office/drawing/2014/main" id="{FC4C49A2-C708-44DA-858D-0A51A17C7253}"/>
                    </a:ext>
                  </a:extLst>
                </p:cNvPr>
                <p:cNvSpPr>
                  <a:spLocks/>
                </p:cNvSpPr>
                <p:nvPr/>
              </p:nvSpPr>
              <p:spPr bwMode="auto">
                <a:xfrm>
                  <a:off x="2777" y="1474"/>
                  <a:ext cx="272" cy="140"/>
                </a:xfrm>
                <a:custGeom>
                  <a:avLst/>
                  <a:gdLst>
                    <a:gd name="T0" fmla="*/ 17 w 272"/>
                    <a:gd name="T1" fmla="*/ 137 h 140"/>
                    <a:gd name="T2" fmla="*/ 27 w 272"/>
                    <a:gd name="T3" fmla="*/ 127 h 140"/>
                    <a:gd name="T4" fmla="*/ 33 w 272"/>
                    <a:gd name="T5" fmla="*/ 124 h 140"/>
                    <a:gd name="T6" fmla="*/ 42 w 272"/>
                    <a:gd name="T7" fmla="*/ 121 h 140"/>
                    <a:gd name="T8" fmla="*/ 49 w 272"/>
                    <a:gd name="T9" fmla="*/ 121 h 140"/>
                    <a:gd name="T10" fmla="*/ 55 w 272"/>
                    <a:gd name="T11" fmla="*/ 117 h 140"/>
                    <a:gd name="T12" fmla="*/ 62 w 272"/>
                    <a:gd name="T13" fmla="*/ 111 h 140"/>
                    <a:gd name="T14" fmla="*/ 69 w 272"/>
                    <a:gd name="T15" fmla="*/ 108 h 140"/>
                    <a:gd name="T16" fmla="*/ 76 w 272"/>
                    <a:gd name="T17" fmla="*/ 105 h 140"/>
                    <a:gd name="T18" fmla="*/ 84 w 272"/>
                    <a:gd name="T19" fmla="*/ 101 h 140"/>
                    <a:gd name="T20" fmla="*/ 94 w 272"/>
                    <a:gd name="T21" fmla="*/ 99 h 140"/>
                    <a:gd name="T22" fmla="*/ 112 w 272"/>
                    <a:gd name="T23" fmla="*/ 101 h 140"/>
                    <a:gd name="T24" fmla="*/ 125 w 272"/>
                    <a:gd name="T25" fmla="*/ 97 h 140"/>
                    <a:gd name="T26" fmla="*/ 132 w 272"/>
                    <a:gd name="T27" fmla="*/ 87 h 140"/>
                    <a:gd name="T28" fmla="*/ 141 w 272"/>
                    <a:gd name="T29" fmla="*/ 79 h 140"/>
                    <a:gd name="T30" fmla="*/ 147 w 272"/>
                    <a:gd name="T31" fmla="*/ 72 h 140"/>
                    <a:gd name="T32" fmla="*/ 152 w 272"/>
                    <a:gd name="T33" fmla="*/ 66 h 140"/>
                    <a:gd name="T34" fmla="*/ 164 w 272"/>
                    <a:gd name="T35" fmla="*/ 59 h 140"/>
                    <a:gd name="T36" fmla="*/ 162 w 272"/>
                    <a:gd name="T37" fmla="*/ 68 h 140"/>
                    <a:gd name="T38" fmla="*/ 171 w 272"/>
                    <a:gd name="T39" fmla="*/ 72 h 140"/>
                    <a:gd name="T40" fmla="*/ 179 w 272"/>
                    <a:gd name="T41" fmla="*/ 69 h 140"/>
                    <a:gd name="T42" fmla="*/ 182 w 272"/>
                    <a:gd name="T43" fmla="*/ 62 h 140"/>
                    <a:gd name="T44" fmla="*/ 185 w 272"/>
                    <a:gd name="T45" fmla="*/ 56 h 140"/>
                    <a:gd name="T46" fmla="*/ 190 w 272"/>
                    <a:gd name="T47" fmla="*/ 50 h 140"/>
                    <a:gd name="T48" fmla="*/ 205 w 272"/>
                    <a:gd name="T49" fmla="*/ 50 h 140"/>
                    <a:gd name="T50" fmla="*/ 220 w 272"/>
                    <a:gd name="T51" fmla="*/ 40 h 140"/>
                    <a:gd name="T52" fmla="*/ 235 w 272"/>
                    <a:gd name="T53" fmla="*/ 33 h 140"/>
                    <a:gd name="T54" fmla="*/ 251 w 272"/>
                    <a:gd name="T55" fmla="*/ 16 h 140"/>
                    <a:gd name="T56" fmla="*/ 265 w 272"/>
                    <a:gd name="T57" fmla="*/ 8 h 140"/>
                    <a:gd name="T58" fmla="*/ 260 w 272"/>
                    <a:gd name="T59" fmla="*/ 0 h 140"/>
                    <a:gd name="T60" fmla="*/ 236 w 272"/>
                    <a:gd name="T61" fmla="*/ 5 h 140"/>
                    <a:gd name="T62" fmla="*/ 220 w 272"/>
                    <a:gd name="T63" fmla="*/ 10 h 140"/>
                    <a:gd name="T64" fmla="*/ 203 w 272"/>
                    <a:gd name="T65" fmla="*/ 13 h 140"/>
                    <a:gd name="T66" fmla="*/ 182 w 272"/>
                    <a:gd name="T67" fmla="*/ 21 h 140"/>
                    <a:gd name="T68" fmla="*/ 164 w 272"/>
                    <a:gd name="T69" fmla="*/ 26 h 140"/>
                    <a:gd name="T70" fmla="*/ 145 w 272"/>
                    <a:gd name="T71" fmla="*/ 33 h 140"/>
                    <a:gd name="T72" fmla="*/ 132 w 272"/>
                    <a:gd name="T73" fmla="*/ 43 h 140"/>
                    <a:gd name="T74" fmla="*/ 121 w 272"/>
                    <a:gd name="T75" fmla="*/ 50 h 140"/>
                    <a:gd name="T76" fmla="*/ 97 w 272"/>
                    <a:gd name="T77" fmla="*/ 62 h 140"/>
                    <a:gd name="T78" fmla="*/ 75 w 272"/>
                    <a:gd name="T79" fmla="*/ 78 h 140"/>
                    <a:gd name="T80" fmla="*/ 56 w 272"/>
                    <a:gd name="T81" fmla="*/ 89 h 140"/>
                    <a:gd name="T82" fmla="*/ 41 w 272"/>
                    <a:gd name="T83" fmla="*/ 104 h 140"/>
                    <a:gd name="T84" fmla="*/ 25 w 272"/>
                    <a:gd name="T85" fmla="*/ 114 h 140"/>
                    <a:gd name="T86" fmla="*/ 0 w 272"/>
                    <a:gd name="T87" fmla="*/ 140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2"/>
                    <a:gd name="T133" fmla="*/ 0 h 140"/>
                    <a:gd name="T134" fmla="*/ 272 w 272"/>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2" h="140">
                      <a:moveTo>
                        <a:pt x="0" y="140"/>
                      </a:moveTo>
                      <a:lnTo>
                        <a:pt x="17" y="137"/>
                      </a:lnTo>
                      <a:lnTo>
                        <a:pt x="23" y="131"/>
                      </a:lnTo>
                      <a:lnTo>
                        <a:pt x="27" y="127"/>
                      </a:lnTo>
                      <a:lnTo>
                        <a:pt x="29" y="124"/>
                      </a:lnTo>
                      <a:lnTo>
                        <a:pt x="33" y="124"/>
                      </a:lnTo>
                      <a:lnTo>
                        <a:pt x="37" y="121"/>
                      </a:lnTo>
                      <a:lnTo>
                        <a:pt x="42" y="121"/>
                      </a:lnTo>
                      <a:lnTo>
                        <a:pt x="45" y="121"/>
                      </a:lnTo>
                      <a:lnTo>
                        <a:pt x="49" y="121"/>
                      </a:lnTo>
                      <a:lnTo>
                        <a:pt x="51" y="121"/>
                      </a:lnTo>
                      <a:lnTo>
                        <a:pt x="55" y="117"/>
                      </a:lnTo>
                      <a:lnTo>
                        <a:pt x="57" y="114"/>
                      </a:lnTo>
                      <a:lnTo>
                        <a:pt x="62" y="111"/>
                      </a:lnTo>
                      <a:lnTo>
                        <a:pt x="66" y="110"/>
                      </a:lnTo>
                      <a:lnTo>
                        <a:pt x="69" y="108"/>
                      </a:lnTo>
                      <a:lnTo>
                        <a:pt x="73" y="107"/>
                      </a:lnTo>
                      <a:lnTo>
                        <a:pt x="76" y="105"/>
                      </a:lnTo>
                      <a:lnTo>
                        <a:pt x="80" y="103"/>
                      </a:lnTo>
                      <a:lnTo>
                        <a:pt x="84" y="101"/>
                      </a:lnTo>
                      <a:lnTo>
                        <a:pt x="89" y="98"/>
                      </a:lnTo>
                      <a:lnTo>
                        <a:pt x="94" y="99"/>
                      </a:lnTo>
                      <a:lnTo>
                        <a:pt x="104" y="101"/>
                      </a:lnTo>
                      <a:lnTo>
                        <a:pt x="112" y="101"/>
                      </a:lnTo>
                      <a:lnTo>
                        <a:pt x="121" y="98"/>
                      </a:lnTo>
                      <a:lnTo>
                        <a:pt x="125" y="97"/>
                      </a:lnTo>
                      <a:lnTo>
                        <a:pt x="128" y="91"/>
                      </a:lnTo>
                      <a:lnTo>
                        <a:pt x="132" y="87"/>
                      </a:lnTo>
                      <a:lnTo>
                        <a:pt x="139" y="82"/>
                      </a:lnTo>
                      <a:lnTo>
                        <a:pt x="141" y="79"/>
                      </a:lnTo>
                      <a:lnTo>
                        <a:pt x="141" y="75"/>
                      </a:lnTo>
                      <a:lnTo>
                        <a:pt x="147" y="72"/>
                      </a:lnTo>
                      <a:lnTo>
                        <a:pt x="150" y="69"/>
                      </a:lnTo>
                      <a:lnTo>
                        <a:pt x="152" y="66"/>
                      </a:lnTo>
                      <a:lnTo>
                        <a:pt x="154" y="65"/>
                      </a:lnTo>
                      <a:lnTo>
                        <a:pt x="164" y="59"/>
                      </a:lnTo>
                      <a:lnTo>
                        <a:pt x="164" y="65"/>
                      </a:lnTo>
                      <a:lnTo>
                        <a:pt x="162" y="68"/>
                      </a:lnTo>
                      <a:lnTo>
                        <a:pt x="164" y="71"/>
                      </a:lnTo>
                      <a:lnTo>
                        <a:pt x="171" y="72"/>
                      </a:lnTo>
                      <a:lnTo>
                        <a:pt x="175" y="72"/>
                      </a:lnTo>
                      <a:lnTo>
                        <a:pt x="179" y="69"/>
                      </a:lnTo>
                      <a:lnTo>
                        <a:pt x="182" y="65"/>
                      </a:lnTo>
                      <a:lnTo>
                        <a:pt x="182" y="62"/>
                      </a:lnTo>
                      <a:lnTo>
                        <a:pt x="185" y="59"/>
                      </a:lnTo>
                      <a:lnTo>
                        <a:pt x="185" y="56"/>
                      </a:lnTo>
                      <a:lnTo>
                        <a:pt x="188" y="52"/>
                      </a:lnTo>
                      <a:lnTo>
                        <a:pt x="190" y="50"/>
                      </a:lnTo>
                      <a:lnTo>
                        <a:pt x="195" y="50"/>
                      </a:lnTo>
                      <a:lnTo>
                        <a:pt x="205" y="50"/>
                      </a:lnTo>
                      <a:lnTo>
                        <a:pt x="213" y="46"/>
                      </a:lnTo>
                      <a:lnTo>
                        <a:pt x="220" y="40"/>
                      </a:lnTo>
                      <a:lnTo>
                        <a:pt x="228" y="38"/>
                      </a:lnTo>
                      <a:lnTo>
                        <a:pt x="235" y="33"/>
                      </a:lnTo>
                      <a:lnTo>
                        <a:pt x="240" y="25"/>
                      </a:lnTo>
                      <a:lnTo>
                        <a:pt x="251" y="16"/>
                      </a:lnTo>
                      <a:lnTo>
                        <a:pt x="258" y="12"/>
                      </a:lnTo>
                      <a:lnTo>
                        <a:pt x="265" y="8"/>
                      </a:lnTo>
                      <a:lnTo>
                        <a:pt x="272" y="3"/>
                      </a:lnTo>
                      <a:lnTo>
                        <a:pt x="260" y="0"/>
                      </a:lnTo>
                      <a:lnTo>
                        <a:pt x="248" y="0"/>
                      </a:lnTo>
                      <a:lnTo>
                        <a:pt x="236" y="5"/>
                      </a:lnTo>
                      <a:lnTo>
                        <a:pt x="230" y="8"/>
                      </a:lnTo>
                      <a:lnTo>
                        <a:pt x="220" y="10"/>
                      </a:lnTo>
                      <a:lnTo>
                        <a:pt x="209" y="11"/>
                      </a:lnTo>
                      <a:lnTo>
                        <a:pt x="203" y="13"/>
                      </a:lnTo>
                      <a:lnTo>
                        <a:pt x="190" y="18"/>
                      </a:lnTo>
                      <a:lnTo>
                        <a:pt x="182" y="21"/>
                      </a:lnTo>
                      <a:lnTo>
                        <a:pt x="174" y="24"/>
                      </a:lnTo>
                      <a:lnTo>
                        <a:pt x="164" y="26"/>
                      </a:lnTo>
                      <a:lnTo>
                        <a:pt x="154" y="29"/>
                      </a:lnTo>
                      <a:lnTo>
                        <a:pt x="145" y="33"/>
                      </a:lnTo>
                      <a:lnTo>
                        <a:pt x="138" y="38"/>
                      </a:lnTo>
                      <a:lnTo>
                        <a:pt x="132" y="43"/>
                      </a:lnTo>
                      <a:lnTo>
                        <a:pt x="126" y="47"/>
                      </a:lnTo>
                      <a:lnTo>
                        <a:pt x="121" y="50"/>
                      </a:lnTo>
                      <a:lnTo>
                        <a:pt x="110" y="56"/>
                      </a:lnTo>
                      <a:lnTo>
                        <a:pt x="97" y="62"/>
                      </a:lnTo>
                      <a:lnTo>
                        <a:pt x="84" y="69"/>
                      </a:lnTo>
                      <a:lnTo>
                        <a:pt x="75" y="78"/>
                      </a:lnTo>
                      <a:lnTo>
                        <a:pt x="65" y="85"/>
                      </a:lnTo>
                      <a:lnTo>
                        <a:pt x="56" y="89"/>
                      </a:lnTo>
                      <a:lnTo>
                        <a:pt x="47" y="98"/>
                      </a:lnTo>
                      <a:lnTo>
                        <a:pt x="41" y="104"/>
                      </a:lnTo>
                      <a:lnTo>
                        <a:pt x="33" y="110"/>
                      </a:lnTo>
                      <a:lnTo>
                        <a:pt x="25" y="114"/>
                      </a:lnTo>
                      <a:lnTo>
                        <a:pt x="17" y="118"/>
                      </a:lnTo>
                      <a:lnTo>
                        <a:pt x="0" y="14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6395" name="Freeform 31">
                <a:extLst>
                  <a:ext uri="{FF2B5EF4-FFF2-40B4-BE49-F238E27FC236}">
                    <a16:creationId xmlns:a16="http://schemas.microsoft.com/office/drawing/2014/main" id="{BCE49941-A874-4652-B3DA-86521997044A}"/>
                  </a:ext>
                </a:extLst>
              </p:cNvPr>
              <p:cNvSpPr>
                <a:spLocks/>
              </p:cNvSpPr>
              <p:nvPr/>
            </p:nvSpPr>
            <p:spPr bwMode="auto">
              <a:xfrm>
                <a:off x="4943" y="1351"/>
                <a:ext cx="39" cy="50"/>
              </a:xfrm>
              <a:custGeom>
                <a:avLst/>
                <a:gdLst>
                  <a:gd name="T0" fmla="*/ 0 w 80"/>
                  <a:gd name="T1" fmla="*/ 0 h 136"/>
                  <a:gd name="T2" fmla="*/ 0 w 80"/>
                  <a:gd name="T3" fmla="*/ 0 h 136"/>
                  <a:gd name="T4" fmla="*/ 0 w 80"/>
                  <a:gd name="T5" fmla="*/ 0 h 136"/>
                  <a:gd name="T6" fmla="*/ 0 w 80"/>
                  <a:gd name="T7" fmla="*/ 0 h 136"/>
                  <a:gd name="T8" fmla="*/ 0 w 80"/>
                  <a:gd name="T9" fmla="*/ 0 h 136"/>
                  <a:gd name="T10" fmla="*/ 0 w 80"/>
                  <a:gd name="T11" fmla="*/ 0 h 136"/>
                  <a:gd name="T12" fmla="*/ 0 w 80"/>
                  <a:gd name="T13" fmla="*/ 0 h 136"/>
                  <a:gd name="T14" fmla="*/ 0 w 80"/>
                  <a:gd name="T15" fmla="*/ 0 h 136"/>
                  <a:gd name="T16" fmla="*/ 0 w 80"/>
                  <a:gd name="T17" fmla="*/ 0 h 136"/>
                  <a:gd name="T18" fmla="*/ 0 w 80"/>
                  <a:gd name="T19" fmla="*/ 0 h 136"/>
                  <a:gd name="T20" fmla="*/ 0 w 80"/>
                  <a:gd name="T21" fmla="*/ 0 h 136"/>
                  <a:gd name="T22" fmla="*/ 0 w 80"/>
                  <a:gd name="T23" fmla="*/ 0 h 136"/>
                  <a:gd name="T24" fmla="*/ 0 w 80"/>
                  <a:gd name="T25" fmla="*/ 0 h 136"/>
                  <a:gd name="T26" fmla="*/ 0 w 80"/>
                  <a:gd name="T27" fmla="*/ 0 h 136"/>
                  <a:gd name="T28" fmla="*/ 0 w 80"/>
                  <a:gd name="T29" fmla="*/ 0 h 136"/>
                  <a:gd name="T30" fmla="*/ 0 w 80"/>
                  <a:gd name="T31" fmla="*/ 0 h 136"/>
                  <a:gd name="T32" fmla="*/ 0 w 80"/>
                  <a:gd name="T33" fmla="*/ 0 h 136"/>
                  <a:gd name="T34" fmla="*/ 0 w 80"/>
                  <a:gd name="T35" fmla="*/ 0 h 136"/>
                  <a:gd name="T36" fmla="*/ 0 w 80"/>
                  <a:gd name="T37" fmla="*/ 0 h 136"/>
                  <a:gd name="T38" fmla="*/ 1 w 80"/>
                  <a:gd name="T39" fmla="*/ 0 h 136"/>
                  <a:gd name="T40" fmla="*/ 1 w 80"/>
                  <a:gd name="T41" fmla="*/ 0 h 136"/>
                  <a:gd name="T42" fmla="*/ 1 w 80"/>
                  <a:gd name="T43" fmla="*/ 0 h 136"/>
                  <a:gd name="T44" fmla="*/ 1 w 80"/>
                  <a:gd name="T45" fmla="*/ 0 h 136"/>
                  <a:gd name="T46" fmla="*/ 1 w 80"/>
                  <a:gd name="T47" fmla="*/ 0 h 136"/>
                  <a:gd name="T48" fmla="*/ 1 w 80"/>
                  <a:gd name="T49" fmla="*/ 0 h 136"/>
                  <a:gd name="T50" fmla="*/ 1 w 80"/>
                  <a:gd name="T51" fmla="*/ 0 h 136"/>
                  <a:gd name="T52" fmla="*/ 0 w 80"/>
                  <a:gd name="T53" fmla="*/ 0 h 136"/>
                  <a:gd name="T54" fmla="*/ 0 w 80"/>
                  <a:gd name="T55" fmla="*/ 0 h 136"/>
                  <a:gd name="T56" fmla="*/ 0 w 80"/>
                  <a:gd name="T57" fmla="*/ 0 h 136"/>
                  <a:gd name="T58" fmla="*/ 0 w 80"/>
                  <a:gd name="T59" fmla="*/ 0 h 136"/>
                  <a:gd name="T60" fmla="*/ 0 w 80"/>
                  <a:gd name="T61" fmla="*/ 0 h 136"/>
                  <a:gd name="T62" fmla="*/ 0 w 80"/>
                  <a:gd name="T63" fmla="*/ 0 h 136"/>
                  <a:gd name="T64" fmla="*/ 0 w 80"/>
                  <a:gd name="T65" fmla="*/ 0 h 136"/>
                  <a:gd name="T66" fmla="*/ 0 w 80"/>
                  <a:gd name="T67" fmla="*/ 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36"/>
                  <a:gd name="T104" fmla="*/ 80 w 80"/>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36">
                    <a:moveTo>
                      <a:pt x="15" y="43"/>
                    </a:moveTo>
                    <a:lnTo>
                      <a:pt x="13" y="70"/>
                    </a:lnTo>
                    <a:lnTo>
                      <a:pt x="6" y="87"/>
                    </a:lnTo>
                    <a:lnTo>
                      <a:pt x="0" y="103"/>
                    </a:lnTo>
                    <a:lnTo>
                      <a:pt x="0" y="115"/>
                    </a:lnTo>
                    <a:lnTo>
                      <a:pt x="2" y="125"/>
                    </a:lnTo>
                    <a:lnTo>
                      <a:pt x="9" y="134"/>
                    </a:lnTo>
                    <a:lnTo>
                      <a:pt x="15" y="135"/>
                    </a:lnTo>
                    <a:lnTo>
                      <a:pt x="20" y="135"/>
                    </a:lnTo>
                    <a:lnTo>
                      <a:pt x="26" y="136"/>
                    </a:lnTo>
                    <a:lnTo>
                      <a:pt x="29" y="129"/>
                    </a:lnTo>
                    <a:lnTo>
                      <a:pt x="32" y="111"/>
                    </a:lnTo>
                    <a:lnTo>
                      <a:pt x="41" y="99"/>
                    </a:lnTo>
                    <a:lnTo>
                      <a:pt x="43" y="81"/>
                    </a:lnTo>
                    <a:lnTo>
                      <a:pt x="47" y="74"/>
                    </a:lnTo>
                    <a:lnTo>
                      <a:pt x="51" y="69"/>
                    </a:lnTo>
                    <a:lnTo>
                      <a:pt x="54" y="56"/>
                    </a:lnTo>
                    <a:lnTo>
                      <a:pt x="60" y="48"/>
                    </a:lnTo>
                    <a:lnTo>
                      <a:pt x="64" y="42"/>
                    </a:lnTo>
                    <a:lnTo>
                      <a:pt x="68" y="37"/>
                    </a:lnTo>
                    <a:lnTo>
                      <a:pt x="68" y="34"/>
                    </a:lnTo>
                    <a:lnTo>
                      <a:pt x="77" y="27"/>
                    </a:lnTo>
                    <a:lnTo>
                      <a:pt x="78" y="15"/>
                    </a:lnTo>
                    <a:lnTo>
                      <a:pt x="80" y="8"/>
                    </a:lnTo>
                    <a:lnTo>
                      <a:pt x="72" y="5"/>
                    </a:lnTo>
                    <a:lnTo>
                      <a:pt x="67" y="0"/>
                    </a:lnTo>
                    <a:lnTo>
                      <a:pt x="60" y="5"/>
                    </a:lnTo>
                    <a:lnTo>
                      <a:pt x="54" y="17"/>
                    </a:lnTo>
                    <a:lnTo>
                      <a:pt x="47" y="26"/>
                    </a:lnTo>
                    <a:lnTo>
                      <a:pt x="41" y="33"/>
                    </a:lnTo>
                    <a:lnTo>
                      <a:pt x="38" y="33"/>
                    </a:lnTo>
                    <a:lnTo>
                      <a:pt x="32" y="37"/>
                    </a:lnTo>
                    <a:lnTo>
                      <a:pt x="29" y="41"/>
                    </a:lnTo>
                    <a:lnTo>
                      <a:pt x="15" y="43"/>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6396" name="Group 32">
                <a:extLst>
                  <a:ext uri="{FF2B5EF4-FFF2-40B4-BE49-F238E27FC236}">
                    <a16:creationId xmlns:a16="http://schemas.microsoft.com/office/drawing/2014/main" id="{A0B9924D-E626-4DF8-9618-9AC3056E2D27}"/>
                  </a:ext>
                </a:extLst>
              </p:cNvPr>
              <p:cNvGrpSpPr>
                <a:grpSpLocks/>
              </p:cNvGrpSpPr>
              <p:nvPr/>
            </p:nvGrpSpPr>
            <p:grpSpPr bwMode="auto">
              <a:xfrm>
                <a:off x="4757" y="1062"/>
                <a:ext cx="526" cy="239"/>
                <a:chOff x="2870" y="1487"/>
                <a:chExt cx="1098" cy="645"/>
              </a:xfrm>
            </p:grpSpPr>
            <p:sp>
              <p:nvSpPr>
                <p:cNvPr id="16403" name="Freeform 33">
                  <a:extLst>
                    <a:ext uri="{FF2B5EF4-FFF2-40B4-BE49-F238E27FC236}">
                      <a16:creationId xmlns:a16="http://schemas.microsoft.com/office/drawing/2014/main" id="{14407057-5848-466D-89A2-529359BD7977}"/>
                    </a:ext>
                  </a:extLst>
                </p:cNvPr>
                <p:cNvSpPr>
                  <a:spLocks/>
                </p:cNvSpPr>
                <p:nvPr/>
              </p:nvSpPr>
              <p:spPr bwMode="auto">
                <a:xfrm>
                  <a:off x="2870" y="1487"/>
                  <a:ext cx="1098" cy="645"/>
                </a:xfrm>
                <a:custGeom>
                  <a:avLst/>
                  <a:gdLst>
                    <a:gd name="T0" fmla="*/ 999 w 1098"/>
                    <a:gd name="T1" fmla="*/ 291 h 645"/>
                    <a:gd name="T2" fmla="*/ 967 w 1098"/>
                    <a:gd name="T3" fmla="*/ 355 h 645"/>
                    <a:gd name="T4" fmla="*/ 1017 w 1098"/>
                    <a:gd name="T5" fmla="*/ 464 h 645"/>
                    <a:gd name="T6" fmla="*/ 991 w 1098"/>
                    <a:gd name="T7" fmla="*/ 529 h 645"/>
                    <a:gd name="T8" fmla="*/ 935 w 1098"/>
                    <a:gd name="T9" fmla="*/ 556 h 645"/>
                    <a:gd name="T10" fmla="*/ 943 w 1098"/>
                    <a:gd name="T11" fmla="*/ 619 h 645"/>
                    <a:gd name="T12" fmla="*/ 921 w 1098"/>
                    <a:gd name="T13" fmla="*/ 590 h 645"/>
                    <a:gd name="T14" fmla="*/ 850 w 1098"/>
                    <a:gd name="T15" fmla="*/ 499 h 645"/>
                    <a:gd name="T16" fmla="*/ 747 w 1098"/>
                    <a:gd name="T17" fmla="*/ 526 h 645"/>
                    <a:gd name="T18" fmla="*/ 687 w 1098"/>
                    <a:gd name="T19" fmla="*/ 540 h 645"/>
                    <a:gd name="T20" fmla="*/ 561 w 1098"/>
                    <a:gd name="T21" fmla="*/ 442 h 645"/>
                    <a:gd name="T22" fmla="*/ 441 w 1098"/>
                    <a:gd name="T23" fmla="*/ 421 h 645"/>
                    <a:gd name="T24" fmla="*/ 543 w 1098"/>
                    <a:gd name="T25" fmla="*/ 480 h 645"/>
                    <a:gd name="T26" fmla="*/ 405 w 1098"/>
                    <a:gd name="T27" fmla="*/ 531 h 645"/>
                    <a:gd name="T28" fmla="*/ 363 w 1098"/>
                    <a:gd name="T29" fmla="*/ 468 h 645"/>
                    <a:gd name="T30" fmla="*/ 305 w 1098"/>
                    <a:gd name="T31" fmla="*/ 386 h 645"/>
                    <a:gd name="T32" fmla="*/ 274 w 1098"/>
                    <a:gd name="T33" fmla="*/ 342 h 645"/>
                    <a:gd name="T34" fmla="*/ 259 w 1098"/>
                    <a:gd name="T35" fmla="*/ 315 h 645"/>
                    <a:gd name="T36" fmla="*/ 239 w 1098"/>
                    <a:gd name="T37" fmla="*/ 299 h 645"/>
                    <a:gd name="T38" fmla="*/ 229 w 1098"/>
                    <a:gd name="T39" fmla="*/ 333 h 645"/>
                    <a:gd name="T40" fmla="*/ 196 w 1098"/>
                    <a:gd name="T41" fmla="*/ 278 h 645"/>
                    <a:gd name="T42" fmla="*/ 167 w 1098"/>
                    <a:gd name="T43" fmla="*/ 271 h 645"/>
                    <a:gd name="T44" fmla="*/ 200 w 1098"/>
                    <a:gd name="T45" fmla="*/ 314 h 645"/>
                    <a:gd name="T46" fmla="*/ 190 w 1098"/>
                    <a:gd name="T47" fmla="*/ 311 h 645"/>
                    <a:gd name="T48" fmla="*/ 158 w 1098"/>
                    <a:gd name="T49" fmla="*/ 286 h 645"/>
                    <a:gd name="T50" fmla="*/ 123 w 1098"/>
                    <a:gd name="T51" fmla="*/ 270 h 645"/>
                    <a:gd name="T52" fmla="*/ 85 w 1098"/>
                    <a:gd name="T53" fmla="*/ 297 h 645"/>
                    <a:gd name="T54" fmla="*/ 78 w 1098"/>
                    <a:gd name="T55" fmla="*/ 326 h 645"/>
                    <a:gd name="T56" fmla="*/ 45 w 1098"/>
                    <a:gd name="T57" fmla="*/ 342 h 645"/>
                    <a:gd name="T58" fmla="*/ 4 w 1098"/>
                    <a:gd name="T59" fmla="*/ 321 h 645"/>
                    <a:gd name="T60" fmla="*/ 45 w 1098"/>
                    <a:gd name="T61" fmla="*/ 275 h 645"/>
                    <a:gd name="T62" fmla="*/ 57 w 1098"/>
                    <a:gd name="T63" fmla="*/ 224 h 645"/>
                    <a:gd name="T64" fmla="*/ 100 w 1098"/>
                    <a:gd name="T65" fmla="*/ 209 h 645"/>
                    <a:gd name="T66" fmla="*/ 141 w 1098"/>
                    <a:gd name="T67" fmla="*/ 183 h 645"/>
                    <a:gd name="T68" fmla="*/ 164 w 1098"/>
                    <a:gd name="T69" fmla="*/ 144 h 645"/>
                    <a:gd name="T70" fmla="*/ 209 w 1098"/>
                    <a:gd name="T71" fmla="*/ 143 h 645"/>
                    <a:gd name="T72" fmla="*/ 243 w 1098"/>
                    <a:gd name="T73" fmla="*/ 121 h 645"/>
                    <a:gd name="T74" fmla="*/ 226 w 1098"/>
                    <a:gd name="T75" fmla="*/ 95 h 645"/>
                    <a:gd name="T76" fmla="*/ 260 w 1098"/>
                    <a:gd name="T77" fmla="*/ 72 h 645"/>
                    <a:gd name="T78" fmla="*/ 219 w 1098"/>
                    <a:gd name="T79" fmla="*/ 84 h 645"/>
                    <a:gd name="T80" fmla="*/ 209 w 1098"/>
                    <a:gd name="T81" fmla="*/ 119 h 645"/>
                    <a:gd name="T82" fmla="*/ 174 w 1098"/>
                    <a:gd name="T83" fmla="*/ 154 h 645"/>
                    <a:gd name="T84" fmla="*/ 165 w 1098"/>
                    <a:gd name="T85" fmla="*/ 124 h 645"/>
                    <a:gd name="T86" fmla="*/ 143 w 1098"/>
                    <a:gd name="T87" fmla="*/ 131 h 645"/>
                    <a:gd name="T88" fmla="*/ 122 w 1098"/>
                    <a:gd name="T89" fmla="*/ 119 h 645"/>
                    <a:gd name="T90" fmla="*/ 128 w 1098"/>
                    <a:gd name="T91" fmla="*/ 104 h 645"/>
                    <a:gd name="T92" fmla="*/ 145 w 1098"/>
                    <a:gd name="T93" fmla="*/ 84 h 645"/>
                    <a:gd name="T94" fmla="*/ 174 w 1098"/>
                    <a:gd name="T95" fmla="*/ 60 h 645"/>
                    <a:gd name="T96" fmla="*/ 208 w 1098"/>
                    <a:gd name="T97" fmla="*/ 23 h 645"/>
                    <a:gd name="T98" fmla="*/ 259 w 1098"/>
                    <a:gd name="T99" fmla="*/ 6 h 645"/>
                    <a:gd name="T100" fmla="*/ 306 w 1098"/>
                    <a:gd name="T101" fmla="*/ 18 h 645"/>
                    <a:gd name="T102" fmla="*/ 306 w 1098"/>
                    <a:gd name="T103" fmla="*/ 74 h 645"/>
                    <a:gd name="T104" fmla="*/ 326 w 1098"/>
                    <a:gd name="T105" fmla="*/ 99 h 645"/>
                    <a:gd name="T106" fmla="*/ 352 w 1098"/>
                    <a:gd name="T107" fmla="*/ 87 h 645"/>
                    <a:gd name="T108" fmla="*/ 405 w 1098"/>
                    <a:gd name="T109" fmla="*/ 68 h 645"/>
                    <a:gd name="T110" fmla="*/ 521 w 1098"/>
                    <a:gd name="T111" fmla="*/ 3 h 645"/>
                    <a:gd name="T112" fmla="*/ 689 w 1098"/>
                    <a:gd name="T113" fmla="*/ 44 h 645"/>
                    <a:gd name="T114" fmla="*/ 898 w 1098"/>
                    <a:gd name="T115" fmla="*/ 57 h 645"/>
                    <a:gd name="T116" fmla="*/ 1035 w 1098"/>
                    <a:gd name="T117" fmla="*/ 96 h 645"/>
                    <a:gd name="T118" fmla="*/ 1075 w 1098"/>
                    <a:gd name="T119" fmla="*/ 170 h 645"/>
                    <a:gd name="T120" fmla="*/ 1002 w 1098"/>
                    <a:gd name="T121" fmla="*/ 132 h 645"/>
                    <a:gd name="T122" fmla="*/ 928 w 1098"/>
                    <a:gd name="T123" fmla="*/ 140 h 645"/>
                    <a:gd name="T124" fmla="*/ 1011 w 1098"/>
                    <a:gd name="T125" fmla="*/ 237 h 6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645"/>
                    <a:gd name="T191" fmla="*/ 1098 w 1098"/>
                    <a:gd name="T192" fmla="*/ 645 h 6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645">
                      <a:moveTo>
                        <a:pt x="1023" y="263"/>
                      </a:moveTo>
                      <a:lnTo>
                        <a:pt x="1013" y="281"/>
                      </a:lnTo>
                      <a:lnTo>
                        <a:pt x="1038" y="299"/>
                      </a:lnTo>
                      <a:lnTo>
                        <a:pt x="1047" y="317"/>
                      </a:lnTo>
                      <a:lnTo>
                        <a:pt x="1025" y="327"/>
                      </a:lnTo>
                      <a:lnTo>
                        <a:pt x="1019" y="309"/>
                      </a:lnTo>
                      <a:lnTo>
                        <a:pt x="999" y="291"/>
                      </a:lnTo>
                      <a:lnTo>
                        <a:pt x="993" y="272"/>
                      </a:lnTo>
                      <a:lnTo>
                        <a:pt x="980" y="281"/>
                      </a:lnTo>
                      <a:lnTo>
                        <a:pt x="967" y="289"/>
                      </a:lnTo>
                      <a:lnTo>
                        <a:pt x="965" y="304"/>
                      </a:lnTo>
                      <a:lnTo>
                        <a:pt x="979" y="320"/>
                      </a:lnTo>
                      <a:lnTo>
                        <a:pt x="970" y="333"/>
                      </a:lnTo>
                      <a:lnTo>
                        <a:pt x="967" y="355"/>
                      </a:lnTo>
                      <a:lnTo>
                        <a:pt x="984" y="369"/>
                      </a:lnTo>
                      <a:lnTo>
                        <a:pt x="1003" y="373"/>
                      </a:lnTo>
                      <a:lnTo>
                        <a:pt x="1023" y="388"/>
                      </a:lnTo>
                      <a:lnTo>
                        <a:pt x="1040" y="408"/>
                      </a:lnTo>
                      <a:lnTo>
                        <a:pt x="1041" y="438"/>
                      </a:lnTo>
                      <a:lnTo>
                        <a:pt x="1035" y="452"/>
                      </a:lnTo>
                      <a:lnTo>
                        <a:pt x="1017" y="464"/>
                      </a:lnTo>
                      <a:lnTo>
                        <a:pt x="995" y="470"/>
                      </a:lnTo>
                      <a:lnTo>
                        <a:pt x="981" y="479"/>
                      </a:lnTo>
                      <a:lnTo>
                        <a:pt x="973" y="474"/>
                      </a:lnTo>
                      <a:lnTo>
                        <a:pt x="966" y="479"/>
                      </a:lnTo>
                      <a:lnTo>
                        <a:pt x="964" y="501"/>
                      </a:lnTo>
                      <a:lnTo>
                        <a:pt x="969" y="514"/>
                      </a:lnTo>
                      <a:lnTo>
                        <a:pt x="991" y="529"/>
                      </a:lnTo>
                      <a:lnTo>
                        <a:pt x="1000" y="544"/>
                      </a:lnTo>
                      <a:lnTo>
                        <a:pt x="1007" y="553"/>
                      </a:lnTo>
                      <a:lnTo>
                        <a:pt x="1005" y="569"/>
                      </a:lnTo>
                      <a:lnTo>
                        <a:pt x="991" y="582"/>
                      </a:lnTo>
                      <a:lnTo>
                        <a:pt x="976" y="582"/>
                      </a:lnTo>
                      <a:lnTo>
                        <a:pt x="952" y="563"/>
                      </a:lnTo>
                      <a:lnTo>
                        <a:pt x="935" y="556"/>
                      </a:lnTo>
                      <a:lnTo>
                        <a:pt x="928" y="552"/>
                      </a:lnTo>
                      <a:lnTo>
                        <a:pt x="921" y="562"/>
                      </a:lnTo>
                      <a:lnTo>
                        <a:pt x="923" y="576"/>
                      </a:lnTo>
                      <a:lnTo>
                        <a:pt x="929" y="587"/>
                      </a:lnTo>
                      <a:lnTo>
                        <a:pt x="933" y="604"/>
                      </a:lnTo>
                      <a:lnTo>
                        <a:pt x="948" y="610"/>
                      </a:lnTo>
                      <a:lnTo>
                        <a:pt x="943" y="619"/>
                      </a:lnTo>
                      <a:lnTo>
                        <a:pt x="944" y="632"/>
                      </a:lnTo>
                      <a:lnTo>
                        <a:pt x="949" y="645"/>
                      </a:lnTo>
                      <a:lnTo>
                        <a:pt x="939" y="644"/>
                      </a:lnTo>
                      <a:lnTo>
                        <a:pt x="928" y="629"/>
                      </a:lnTo>
                      <a:lnTo>
                        <a:pt x="929" y="613"/>
                      </a:lnTo>
                      <a:lnTo>
                        <a:pt x="925" y="608"/>
                      </a:lnTo>
                      <a:lnTo>
                        <a:pt x="921" y="590"/>
                      </a:lnTo>
                      <a:lnTo>
                        <a:pt x="916" y="585"/>
                      </a:lnTo>
                      <a:lnTo>
                        <a:pt x="914" y="560"/>
                      </a:lnTo>
                      <a:lnTo>
                        <a:pt x="907" y="544"/>
                      </a:lnTo>
                      <a:lnTo>
                        <a:pt x="895" y="530"/>
                      </a:lnTo>
                      <a:lnTo>
                        <a:pt x="873" y="522"/>
                      </a:lnTo>
                      <a:lnTo>
                        <a:pt x="857" y="509"/>
                      </a:lnTo>
                      <a:lnTo>
                        <a:pt x="850" y="499"/>
                      </a:lnTo>
                      <a:lnTo>
                        <a:pt x="839" y="488"/>
                      </a:lnTo>
                      <a:lnTo>
                        <a:pt x="822" y="463"/>
                      </a:lnTo>
                      <a:lnTo>
                        <a:pt x="807" y="465"/>
                      </a:lnTo>
                      <a:lnTo>
                        <a:pt x="787" y="477"/>
                      </a:lnTo>
                      <a:lnTo>
                        <a:pt x="778" y="487"/>
                      </a:lnTo>
                      <a:lnTo>
                        <a:pt x="760" y="506"/>
                      </a:lnTo>
                      <a:lnTo>
                        <a:pt x="747" y="526"/>
                      </a:lnTo>
                      <a:lnTo>
                        <a:pt x="742" y="533"/>
                      </a:lnTo>
                      <a:lnTo>
                        <a:pt x="747" y="557"/>
                      </a:lnTo>
                      <a:lnTo>
                        <a:pt x="746" y="580"/>
                      </a:lnTo>
                      <a:lnTo>
                        <a:pt x="730" y="596"/>
                      </a:lnTo>
                      <a:lnTo>
                        <a:pt x="721" y="597"/>
                      </a:lnTo>
                      <a:lnTo>
                        <a:pt x="702" y="564"/>
                      </a:lnTo>
                      <a:lnTo>
                        <a:pt x="687" y="540"/>
                      </a:lnTo>
                      <a:lnTo>
                        <a:pt x="657" y="496"/>
                      </a:lnTo>
                      <a:lnTo>
                        <a:pt x="656" y="479"/>
                      </a:lnTo>
                      <a:lnTo>
                        <a:pt x="649" y="471"/>
                      </a:lnTo>
                      <a:lnTo>
                        <a:pt x="644" y="482"/>
                      </a:lnTo>
                      <a:lnTo>
                        <a:pt x="618" y="457"/>
                      </a:lnTo>
                      <a:lnTo>
                        <a:pt x="583" y="438"/>
                      </a:lnTo>
                      <a:lnTo>
                        <a:pt x="561" y="442"/>
                      </a:lnTo>
                      <a:lnTo>
                        <a:pt x="529" y="440"/>
                      </a:lnTo>
                      <a:lnTo>
                        <a:pt x="514" y="426"/>
                      </a:lnTo>
                      <a:lnTo>
                        <a:pt x="497" y="428"/>
                      </a:lnTo>
                      <a:lnTo>
                        <a:pt x="473" y="422"/>
                      </a:lnTo>
                      <a:lnTo>
                        <a:pt x="423" y="375"/>
                      </a:lnTo>
                      <a:lnTo>
                        <a:pt x="426" y="394"/>
                      </a:lnTo>
                      <a:lnTo>
                        <a:pt x="441" y="421"/>
                      </a:lnTo>
                      <a:lnTo>
                        <a:pt x="458" y="440"/>
                      </a:lnTo>
                      <a:lnTo>
                        <a:pt x="476" y="450"/>
                      </a:lnTo>
                      <a:lnTo>
                        <a:pt x="496" y="442"/>
                      </a:lnTo>
                      <a:lnTo>
                        <a:pt x="512" y="442"/>
                      </a:lnTo>
                      <a:lnTo>
                        <a:pt x="533" y="459"/>
                      </a:lnTo>
                      <a:lnTo>
                        <a:pt x="545" y="472"/>
                      </a:lnTo>
                      <a:lnTo>
                        <a:pt x="543" y="480"/>
                      </a:lnTo>
                      <a:lnTo>
                        <a:pt x="507" y="517"/>
                      </a:lnTo>
                      <a:lnTo>
                        <a:pt x="483" y="531"/>
                      </a:lnTo>
                      <a:lnTo>
                        <a:pt x="433" y="550"/>
                      </a:lnTo>
                      <a:lnTo>
                        <a:pt x="418" y="556"/>
                      </a:lnTo>
                      <a:lnTo>
                        <a:pt x="409" y="550"/>
                      </a:lnTo>
                      <a:lnTo>
                        <a:pt x="406" y="542"/>
                      </a:lnTo>
                      <a:lnTo>
                        <a:pt x="405" y="531"/>
                      </a:lnTo>
                      <a:lnTo>
                        <a:pt x="401" y="520"/>
                      </a:lnTo>
                      <a:lnTo>
                        <a:pt x="394" y="511"/>
                      </a:lnTo>
                      <a:lnTo>
                        <a:pt x="388" y="503"/>
                      </a:lnTo>
                      <a:lnTo>
                        <a:pt x="379" y="492"/>
                      </a:lnTo>
                      <a:lnTo>
                        <a:pt x="374" y="485"/>
                      </a:lnTo>
                      <a:lnTo>
                        <a:pt x="370" y="476"/>
                      </a:lnTo>
                      <a:lnTo>
                        <a:pt x="363" y="468"/>
                      </a:lnTo>
                      <a:lnTo>
                        <a:pt x="352" y="448"/>
                      </a:lnTo>
                      <a:lnTo>
                        <a:pt x="346" y="440"/>
                      </a:lnTo>
                      <a:lnTo>
                        <a:pt x="338" y="429"/>
                      </a:lnTo>
                      <a:lnTo>
                        <a:pt x="325" y="414"/>
                      </a:lnTo>
                      <a:lnTo>
                        <a:pt x="318" y="405"/>
                      </a:lnTo>
                      <a:lnTo>
                        <a:pt x="312" y="399"/>
                      </a:lnTo>
                      <a:lnTo>
                        <a:pt x="305" y="386"/>
                      </a:lnTo>
                      <a:lnTo>
                        <a:pt x="326" y="374"/>
                      </a:lnTo>
                      <a:lnTo>
                        <a:pt x="335" y="348"/>
                      </a:lnTo>
                      <a:lnTo>
                        <a:pt x="315" y="341"/>
                      </a:lnTo>
                      <a:lnTo>
                        <a:pt x="287" y="345"/>
                      </a:lnTo>
                      <a:lnTo>
                        <a:pt x="281" y="342"/>
                      </a:lnTo>
                      <a:lnTo>
                        <a:pt x="278" y="342"/>
                      </a:lnTo>
                      <a:lnTo>
                        <a:pt x="274" y="342"/>
                      </a:lnTo>
                      <a:lnTo>
                        <a:pt x="271" y="342"/>
                      </a:lnTo>
                      <a:lnTo>
                        <a:pt x="270" y="337"/>
                      </a:lnTo>
                      <a:lnTo>
                        <a:pt x="268" y="333"/>
                      </a:lnTo>
                      <a:lnTo>
                        <a:pt x="268" y="325"/>
                      </a:lnTo>
                      <a:lnTo>
                        <a:pt x="263" y="321"/>
                      </a:lnTo>
                      <a:lnTo>
                        <a:pt x="262" y="316"/>
                      </a:lnTo>
                      <a:lnTo>
                        <a:pt x="259" y="315"/>
                      </a:lnTo>
                      <a:lnTo>
                        <a:pt x="256" y="311"/>
                      </a:lnTo>
                      <a:lnTo>
                        <a:pt x="255" y="307"/>
                      </a:lnTo>
                      <a:lnTo>
                        <a:pt x="253" y="303"/>
                      </a:lnTo>
                      <a:lnTo>
                        <a:pt x="251" y="299"/>
                      </a:lnTo>
                      <a:lnTo>
                        <a:pt x="245" y="299"/>
                      </a:lnTo>
                      <a:lnTo>
                        <a:pt x="241" y="299"/>
                      </a:lnTo>
                      <a:lnTo>
                        <a:pt x="239" y="299"/>
                      </a:lnTo>
                      <a:lnTo>
                        <a:pt x="238" y="306"/>
                      </a:lnTo>
                      <a:lnTo>
                        <a:pt x="238" y="311"/>
                      </a:lnTo>
                      <a:lnTo>
                        <a:pt x="238" y="317"/>
                      </a:lnTo>
                      <a:lnTo>
                        <a:pt x="238" y="323"/>
                      </a:lnTo>
                      <a:lnTo>
                        <a:pt x="238" y="327"/>
                      </a:lnTo>
                      <a:lnTo>
                        <a:pt x="233" y="329"/>
                      </a:lnTo>
                      <a:lnTo>
                        <a:pt x="229" y="333"/>
                      </a:lnTo>
                      <a:lnTo>
                        <a:pt x="223" y="327"/>
                      </a:lnTo>
                      <a:lnTo>
                        <a:pt x="219" y="319"/>
                      </a:lnTo>
                      <a:lnTo>
                        <a:pt x="220" y="310"/>
                      </a:lnTo>
                      <a:lnTo>
                        <a:pt x="214" y="296"/>
                      </a:lnTo>
                      <a:lnTo>
                        <a:pt x="211" y="288"/>
                      </a:lnTo>
                      <a:lnTo>
                        <a:pt x="204" y="283"/>
                      </a:lnTo>
                      <a:lnTo>
                        <a:pt x="196" y="278"/>
                      </a:lnTo>
                      <a:lnTo>
                        <a:pt x="192" y="271"/>
                      </a:lnTo>
                      <a:lnTo>
                        <a:pt x="189" y="266"/>
                      </a:lnTo>
                      <a:lnTo>
                        <a:pt x="182" y="265"/>
                      </a:lnTo>
                      <a:lnTo>
                        <a:pt x="180" y="262"/>
                      </a:lnTo>
                      <a:lnTo>
                        <a:pt x="175" y="262"/>
                      </a:lnTo>
                      <a:lnTo>
                        <a:pt x="171" y="267"/>
                      </a:lnTo>
                      <a:lnTo>
                        <a:pt x="167" y="271"/>
                      </a:lnTo>
                      <a:lnTo>
                        <a:pt x="176" y="276"/>
                      </a:lnTo>
                      <a:lnTo>
                        <a:pt x="181" y="283"/>
                      </a:lnTo>
                      <a:lnTo>
                        <a:pt x="190" y="292"/>
                      </a:lnTo>
                      <a:lnTo>
                        <a:pt x="194" y="296"/>
                      </a:lnTo>
                      <a:lnTo>
                        <a:pt x="201" y="299"/>
                      </a:lnTo>
                      <a:lnTo>
                        <a:pt x="206" y="307"/>
                      </a:lnTo>
                      <a:lnTo>
                        <a:pt x="200" y="314"/>
                      </a:lnTo>
                      <a:lnTo>
                        <a:pt x="199" y="311"/>
                      </a:lnTo>
                      <a:lnTo>
                        <a:pt x="199" y="307"/>
                      </a:lnTo>
                      <a:lnTo>
                        <a:pt x="196" y="316"/>
                      </a:lnTo>
                      <a:lnTo>
                        <a:pt x="195" y="324"/>
                      </a:lnTo>
                      <a:lnTo>
                        <a:pt x="189" y="326"/>
                      </a:lnTo>
                      <a:lnTo>
                        <a:pt x="191" y="316"/>
                      </a:lnTo>
                      <a:lnTo>
                        <a:pt x="190" y="311"/>
                      </a:lnTo>
                      <a:lnTo>
                        <a:pt x="183" y="308"/>
                      </a:lnTo>
                      <a:lnTo>
                        <a:pt x="180" y="306"/>
                      </a:lnTo>
                      <a:lnTo>
                        <a:pt x="177" y="302"/>
                      </a:lnTo>
                      <a:lnTo>
                        <a:pt x="171" y="298"/>
                      </a:lnTo>
                      <a:lnTo>
                        <a:pt x="167" y="295"/>
                      </a:lnTo>
                      <a:lnTo>
                        <a:pt x="163" y="289"/>
                      </a:lnTo>
                      <a:lnTo>
                        <a:pt x="158" y="286"/>
                      </a:lnTo>
                      <a:lnTo>
                        <a:pt x="155" y="280"/>
                      </a:lnTo>
                      <a:lnTo>
                        <a:pt x="154" y="275"/>
                      </a:lnTo>
                      <a:lnTo>
                        <a:pt x="150" y="273"/>
                      </a:lnTo>
                      <a:lnTo>
                        <a:pt x="146" y="270"/>
                      </a:lnTo>
                      <a:lnTo>
                        <a:pt x="138" y="270"/>
                      </a:lnTo>
                      <a:lnTo>
                        <a:pt x="131" y="271"/>
                      </a:lnTo>
                      <a:lnTo>
                        <a:pt x="123" y="270"/>
                      </a:lnTo>
                      <a:lnTo>
                        <a:pt x="109" y="271"/>
                      </a:lnTo>
                      <a:lnTo>
                        <a:pt x="99" y="272"/>
                      </a:lnTo>
                      <a:lnTo>
                        <a:pt x="96" y="274"/>
                      </a:lnTo>
                      <a:lnTo>
                        <a:pt x="95" y="280"/>
                      </a:lnTo>
                      <a:lnTo>
                        <a:pt x="95" y="287"/>
                      </a:lnTo>
                      <a:lnTo>
                        <a:pt x="89" y="294"/>
                      </a:lnTo>
                      <a:lnTo>
                        <a:pt x="85" y="297"/>
                      </a:lnTo>
                      <a:lnTo>
                        <a:pt x="83" y="299"/>
                      </a:lnTo>
                      <a:lnTo>
                        <a:pt x="80" y="306"/>
                      </a:lnTo>
                      <a:lnTo>
                        <a:pt x="78" y="310"/>
                      </a:lnTo>
                      <a:lnTo>
                        <a:pt x="81" y="313"/>
                      </a:lnTo>
                      <a:lnTo>
                        <a:pt x="81" y="319"/>
                      </a:lnTo>
                      <a:lnTo>
                        <a:pt x="80" y="322"/>
                      </a:lnTo>
                      <a:lnTo>
                        <a:pt x="78" y="326"/>
                      </a:lnTo>
                      <a:lnTo>
                        <a:pt x="73" y="333"/>
                      </a:lnTo>
                      <a:lnTo>
                        <a:pt x="70" y="330"/>
                      </a:lnTo>
                      <a:lnTo>
                        <a:pt x="67" y="332"/>
                      </a:lnTo>
                      <a:lnTo>
                        <a:pt x="63" y="335"/>
                      </a:lnTo>
                      <a:lnTo>
                        <a:pt x="57" y="336"/>
                      </a:lnTo>
                      <a:lnTo>
                        <a:pt x="51" y="341"/>
                      </a:lnTo>
                      <a:lnTo>
                        <a:pt x="45" y="342"/>
                      </a:lnTo>
                      <a:lnTo>
                        <a:pt x="39" y="342"/>
                      </a:lnTo>
                      <a:lnTo>
                        <a:pt x="33" y="342"/>
                      </a:lnTo>
                      <a:lnTo>
                        <a:pt x="20" y="345"/>
                      </a:lnTo>
                      <a:lnTo>
                        <a:pt x="14" y="345"/>
                      </a:lnTo>
                      <a:lnTo>
                        <a:pt x="11" y="338"/>
                      </a:lnTo>
                      <a:lnTo>
                        <a:pt x="6" y="329"/>
                      </a:lnTo>
                      <a:lnTo>
                        <a:pt x="4" y="321"/>
                      </a:lnTo>
                      <a:lnTo>
                        <a:pt x="3" y="313"/>
                      </a:lnTo>
                      <a:lnTo>
                        <a:pt x="3" y="303"/>
                      </a:lnTo>
                      <a:lnTo>
                        <a:pt x="0" y="289"/>
                      </a:lnTo>
                      <a:lnTo>
                        <a:pt x="12" y="280"/>
                      </a:lnTo>
                      <a:lnTo>
                        <a:pt x="18" y="273"/>
                      </a:lnTo>
                      <a:lnTo>
                        <a:pt x="31" y="273"/>
                      </a:lnTo>
                      <a:lnTo>
                        <a:pt x="45" y="275"/>
                      </a:lnTo>
                      <a:lnTo>
                        <a:pt x="55" y="271"/>
                      </a:lnTo>
                      <a:lnTo>
                        <a:pt x="66" y="270"/>
                      </a:lnTo>
                      <a:lnTo>
                        <a:pt x="67" y="258"/>
                      </a:lnTo>
                      <a:lnTo>
                        <a:pt x="73" y="250"/>
                      </a:lnTo>
                      <a:lnTo>
                        <a:pt x="58" y="241"/>
                      </a:lnTo>
                      <a:lnTo>
                        <a:pt x="56" y="234"/>
                      </a:lnTo>
                      <a:lnTo>
                        <a:pt x="57" y="224"/>
                      </a:lnTo>
                      <a:lnTo>
                        <a:pt x="68" y="224"/>
                      </a:lnTo>
                      <a:lnTo>
                        <a:pt x="75" y="223"/>
                      </a:lnTo>
                      <a:lnTo>
                        <a:pt x="76" y="224"/>
                      </a:lnTo>
                      <a:lnTo>
                        <a:pt x="84" y="218"/>
                      </a:lnTo>
                      <a:lnTo>
                        <a:pt x="92" y="215"/>
                      </a:lnTo>
                      <a:lnTo>
                        <a:pt x="95" y="215"/>
                      </a:lnTo>
                      <a:lnTo>
                        <a:pt x="100" y="209"/>
                      </a:lnTo>
                      <a:lnTo>
                        <a:pt x="106" y="207"/>
                      </a:lnTo>
                      <a:lnTo>
                        <a:pt x="112" y="196"/>
                      </a:lnTo>
                      <a:lnTo>
                        <a:pt x="116" y="199"/>
                      </a:lnTo>
                      <a:lnTo>
                        <a:pt x="124" y="192"/>
                      </a:lnTo>
                      <a:lnTo>
                        <a:pt x="125" y="192"/>
                      </a:lnTo>
                      <a:lnTo>
                        <a:pt x="135" y="184"/>
                      </a:lnTo>
                      <a:lnTo>
                        <a:pt x="141" y="183"/>
                      </a:lnTo>
                      <a:lnTo>
                        <a:pt x="149" y="183"/>
                      </a:lnTo>
                      <a:lnTo>
                        <a:pt x="154" y="183"/>
                      </a:lnTo>
                      <a:lnTo>
                        <a:pt x="150" y="173"/>
                      </a:lnTo>
                      <a:lnTo>
                        <a:pt x="148" y="165"/>
                      </a:lnTo>
                      <a:lnTo>
                        <a:pt x="146" y="148"/>
                      </a:lnTo>
                      <a:lnTo>
                        <a:pt x="158" y="147"/>
                      </a:lnTo>
                      <a:lnTo>
                        <a:pt x="164" y="144"/>
                      </a:lnTo>
                      <a:lnTo>
                        <a:pt x="161" y="151"/>
                      </a:lnTo>
                      <a:lnTo>
                        <a:pt x="166" y="156"/>
                      </a:lnTo>
                      <a:lnTo>
                        <a:pt x="171" y="162"/>
                      </a:lnTo>
                      <a:lnTo>
                        <a:pt x="174" y="166"/>
                      </a:lnTo>
                      <a:lnTo>
                        <a:pt x="188" y="165"/>
                      </a:lnTo>
                      <a:lnTo>
                        <a:pt x="200" y="150"/>
                      </a:lnTo>
                      <a:lnTo>
                        <a:pt x="209" y="143"/>
                      </a:lnTo>
                      <a:lnTo>
                        <a:pt x="214" y="138"/>
                      </a:lnTo>
                      <a:lnTo>
                        <a:pt x="220" y="132"/>
                      </a:lnTo>
                      <a:lnTo>
                        <a:pt x="226" y="124"/>
                      </a:lnTo>
                      <a:lnTo>
                        <a:pt x="231" y="127"/>
                      </a:lnTo>
                      <a:lnTo>
                        <a:pt x="231" y="122"/>
                      </a:lnTo>
                      <a:lnTo>
                        <a:pt x="234" y="119"/>
                      </a:lnTo>
                      <a:lnTo>
                        <a:pt x="243" y="121"/>
                      </a:lnTo>
                      <a:lnTo>
                        <a:pt x="258" y="134"/>
                      </a:lnTo>
                      <a:lnTo>
                        <a:pt x="255" y="98"/>
                      </a:lnTo>
                      <a:lnTo>
                        <a:pt x="242" y="114"/>
                      </a:lnTo>
                      <a:lnTo>
                        <a:pt x="232" y="113"/>
                      </a:lnTo>
                      <a:lnTo>
                        <a:pt x="229" y="103"/>
                      </a:lnTo>
                      <a:lnTo>
                        <a:pt x="229" y="98"/>
                      </a:lnTo>
                      <a:lnTo>
                        <a:pt x="226" y="95"/>
                      </a:lnTo>
                      <a:lnTo>
                        <a:pt x="234" y="87"/>
                      </a:lnTo>
                      <a:lnTo>
                        <a:pt x="239" y="81"/>
                      </a:lnTo>
                      <a:lnTo>
                        <a:pt x="244" y="79"/>
                      </a:lnTo>
                      <a:lnTo>
                        <a:pt x="248" y="78"/>
                      </a:lnTo>
                      <a:lnTo>
                        <a:pt x="251" y="73"/>
                      </a:lnTo>
                      <a:lnTo>
                        <a:pt x="255" y="72"/>
                      </a:lnTo>
                      <a:lnTo>
                        <a:pt x="260" y="72"/>
                      </a:lnTo>
                      <a:lnTo>
                        <a:pt x="251" y="63"/>
                      </a:lnTo>
                      <a:lnTo>
                        <a:pt x="242" y="65"/>
                      </a:lnTo>
                      <a:lnTo>
                        <a:pt x="236" y="65"/>
                      </a:lnTo>
                      <a:lnTo>
                        <a:pt x="231" y="62"/>
                      </a:lnTo>
                      <a:lnTo>
                        <a:pt x="231" y="68"/>
                      </a:lnTo>
                      <a:lnTo>
                        <a:pt x="226" y="74"/>
                      </a:lnTo>
                      <a:lnTo>
                        <a:pt x="219" y="84"/>
                      </a:lnTo>
                      <a:lnTo>
                        <a:pt x="212" y="88"/>
                      </a:lnTo>
                      <a:lnTo>
                        <a:pt x="207" y="88"/>
                      </a:lnTo>
                      <a:lnTo>
                        <a:pt x="205" y="95"/>
                      </a:lnTo>
                      <a:lnTo>
                        <a:pt x="205" y="98"/>
                      </a:lnTo>
                      <a:lnTo>
                        <a:pt x="201" y="101"/>
                      </a:lnTo>
                      <a:lnTo>
                        <a:pt x="206" y="113"/>
                      </a:lnTo>
                      <a:lnTo>
                        <a:pt x="209" y="119"/>
                      </a:lnTo>
                      <a:lnTo>
                        <a:pt x="203" y="128"/>
                      </a:lnTo>
                      <a:lnTo>
                        <a:pt x="196" y="134"/>
                      </a:lnTo>
                      <a:lnTo>
                        <a:pt x="194" y="143"/>
                      </a:lnTo>
                      <a:lnTo>
                        <a:pt x="190" y="150"/>
                      </a:lnTo>
                      <a:lnTo>
                        <a:pt x="186" y="150"/>
                      </a:lnTo>
                      <a:lnTo>
                        <a:pt x="180" y="151"/>
                      </a:lnTo>
                      <a:lnTo>
                        <a:pt x="174" y="154"/>
                      </a:lnTo>
                      <a:lnTo>
                        <a:pt x="172" y="153"/>
                      </a:lnTo>
                      <a:lnTo>
                        <a:pt x="172" y="148"/>
                      </a:lnTo>
                      <a:lnTo>
                        <a:pt x="171" y="140"/>
                      </a:lnTo>
                      <a:lnTo>
                        <a:pt x="166" y="140"/>
                      </a:lnTo>
                      <a:lnTo>
                        <a:pt x="163" y="135"/>
                      </a:lnTo>
                      <a:lnTo>
                        <a:pt x="164" y="128"/>
                      </a:lnTo>
                      <a:lnTo>
                        <a:pt x="165" y="124"/>
                      </a:lnTo>
                      <a:lnTo>
                        <a:pt x="164" y="122"/>
                      </a:lnTo>
                      <a:lnTo>
                        <a:pt x="160" y="124"/>
                      </a:lnTo>
                      <a:lnTo>
                        <a:pt x="158" y="124"/>
                      </a:lnTo>
                      <a:lnTo>
                        <a:pt x="155" y="123"/>
                      </a:lnTo>
                      <a:lnTo>
                        <a:pt x="153" y="122"/>
                      </a:lnTo>
                      <a:lnTo>
                        <a:pt x="148" y="126"/>
                      </a:lnTo>
                      <a:lnTo>
                        <a:pt x="143" y="131"/>
                      </a:lnTo>
                      <a:lnTo>
                        <a:pt x="138" y="136"/>
                      </a:lnTo>
                      <a:lnTo>
                        <a:pt x="127" y="135"/>
                      </a:lnTo>
                      <a:lnTo>
                        <a:pt x="120" y="134"/>
                      </a:lnTo>
                      <a:lnTo>
                        <a:pt x="115" y="129"/>
                      </a:lnTo>
                      <a:lnTo>
                        <a:pt x="115" y="126"/>
                      </a:lnTo>
                      <a:lnTo>
                        <a:pt x="118" y="122"/>
                      </a:lnTo>
                      <a:lnTo>
                        <a:pt x="122" y="119"/>
                      </a:lnTo>
                      <a:lnTo>
                        <a:pt x="125" y="115"/>
                      </a:lnTo>
                      <a:lnTo>
                        <a:pt x="118" y="117"/>
                      </a:lnTo>
                      <a:lnTo>
                        <a:pt x="115" y="112"/>
                      </a:lnTo>
                      <a:lnTo>
                        <a:pt x="115" y="109"/>
                      </a:lnTo>
                      <a:lnTo>
                        <a:pt x="125" y="108"/>
                      </a:lnTo>
                      <a:lnTo>
                        <a:pt x="134" y="107"/>
                      </a:lnTo>
                      <a:lnTo>
                        <a:pt x="128" y="104"/>
                      </a:lnTo>
                      <a:lnTo>
                        <a:pt x="119" y="105"/>
                      </a:lnTo>
                      <a:lnTo>
                        <a:pt x="119" y="99"/>
                      </a:lnTo>
                      <a:lnTo>
                        <a:pt x="123" y="95"/>
                      </a:lnTo>
                      <a:lnTo>
                        <a:pt x="132" y="91"/>
                      </a:lnTo>
                      <a:lnTo>
                        <a:pt x="135" y="87"/>
                      </a:lnTo>
                      <a:lnTo>
                        <a:pt x="138" y="85"/>
                      </a:lnTo>
                      <a:lnTo>
                        <a:pt x="145" y="84"/>
                      </a:lnTo>
                      <a:lnTo>
                        <a:pt x="151" y="85"/>
                      </a:lnTo>
                      <a:lnTo>
                        <a:pt x="154" y="87"/>
                      </a:lnTo>
                      <a:lnTo>
                        <a:pt x="159" y="84"/>
                      </a:lnTo>
                      <a:lnTo>
                        <a:pt x="154" y="83"/>
                      </a:lnTo>
                      <a:lnTo>
                        <a:pt x="154" y="75"/>
                      </a:lnTo>
                      <a:lnTo>
                        <a:pt x="167" y="66"/>
                      </a:lnTo>
                      <a:lnTo>
                        <a:pt x="174" y="60"/>
                      </a:lnTo>
                      <a:lnTo>
                        <a:pt x="178" y="59"/>
                      </a:lnTo>
                      <a:lnTo>
                        <a:pt x="177" y="56"/>
                      </a:lnTo>
                      <a:lnTo>
                        <a:pt x="183" y="49"/>
                      </a:lnTo>
                      <a:lnTo>
                        <a:pt x="190" y="40"/>
                      </a:lnTo>
                      <a:lnTo>
                        <a:pt x="198" y="36"/>
                      </a:lnTo>
                      <a:lnTo>
                        <a:pt x="192" y="32"/>
                      </a:lnTo>
                      <a:lnTo>
                        <a:pt x="208" y="23"/>
                      </a:lnTo>
                      <a:lnTo>
                        <a:pt x="215" y="24"/>
                      </a:lnTo>
                      <a:lnTo>
                        <a:pt x="214" y="19"/>
                      </a:lnTo>
                      <a:lnTo>
                        <a:pt x="228" y="18"/>
                      </a:lnTo>
                      <a:lnTo>
                        <a:pt x="254" y="2"/>
                      </a:lnTo>
                      <a:lnTo>
                        <a:pt x="258" y="0"/>
                      </a:lnTo>
                      <a:lnTo>
                        <a:pt x="253" y="12"/>
                      </a:lnTo>
                      <a:lnTo>
                        <a:pt x="259" y="6"/>
                      </a:lnTo>
                      <a:lnTo>
                        <a:pt x="266" y="4"/>
                      </a:lnTo>
                      <a:lnTo>
                        <a:pt x="265" y="9"/>
                      </a:lnTo>
                      <a:lnTo>
                        <a:pt x="285" y="3"/>
                      </a:lnTo>
                      <a:lnTo>
                        <a:pt x="295" y="8"/>
                      </a:lnTo>
                      <a:lnTo>
                        <a:pt x="281" y="13"/>
                      </a:lnTo>
                      <a:lnTo>
                        <a:pt x="286" y="19"/>
                      </a:lnTo>
                      <a:lnTo>
                        <a:pt x="306" y="18"/>
                      </a:lnTo>
                      <a:lnTo>
                        <a:pt x="335" y="27"/>
                      </a:lnTo>
                      <a:lnTo>
                        <a:pt x="333" y="37"/>
                      </a:lnTo>
                      <a:lnTo>
                        <a:pt x="321" y="46"/>
                      </a:lnTo>
                      <a:lnTo>
                        <a:pt x="303" y="51"/>
                      </a:lnTo>
                      <a:lnTo>
                        <a:pt x="300" y="62"/>
                      </a:lnTo>
                      <a:lnTo>
                        <a:pt x="301" y="72"/>
                      </a:lnTo>
                      <a:lnTo>
                        <a:pt x="306" y="74"/>
                      </a:lnTo>
                      <a:lnTo>
                        <a:pt x="307" y="79"/>
                      </a:lnTo>
                      <a:lnTo>
                        <a:pt x="309" y="81"/>
                      </a:lnTo>
                      <a:lnTo>
                        <a:pt x="313" y="83"/>
                      </a:lnTo>
                      <a:lnTo>
                        <a:pt x="314" y="89"/>
                      </a:lnTo>
                      <a:lnTo>
                        <a:pt x="320" y="96"/>
                      </a:lnTo>
                      <a:lnTo>
                        <a:pt x="320" y="99"/>
                      </a:lnTo>
                      <a:lnTo>
                        <a:pt x="326" y="99"/>
                      </a:lnTo>
                      <a:lnTo>
                        <a:pt x="328" y="101"/>
                      </a:lnTo>
                      <a:lnTo>
                        <a:pt x="333" y="103"/>
                      </a:lnTo>
                      <a:lnTo>
                        <a:pt x="336" y="100"/>
                      </a:lnTo>
                      <a:lnTo>
                        <a:pt x="339" y="95"/>
                      </a:lnTo>
                      <a:lnTo>
                        <a:pt x="341" y="92"/>
                      </a:lnTo>
                      <a:lnTo>
                        <a:pt x="346" y="94"/>
                      </a:lnTo>
                      <a:lnTo>
                        <a:pt x="352" y="87"/>
                      </a:lnTo>
                      <a:lnTo>
                        <a:pt x="352" y="82"/>
                      </a:lnTo>
                      <a:lnTo>
                        <a:pt x="354" y="78"/>
                      </a:lnTo>
                      <a:lnTo>
                        <a:pt x="355" y="75"/>
                      </a:lnTo>
                      <a:lnTo>
                        <a:pt x="367" y="72"/>
                      </a:lnTo>
                      <a:lnTo>
                        <a:pt x="377" y="69"/>
                      </a:lnTo>
                      <a:lnTo>
                        <a:pt x="390" y="65"/>
                      </a:lnTo>
                      <a:lnTo>
                        <a:pt x="405" y="68"/>
                      </a:lnTo>
                      <a:lnTo>
                        <a:pt x="420" y="68"/>
                      </a:lnTo>
                      <a:lnTo>
                        <a:pt x="445" y="68"/>
                      </a:lnTo>
                      <a:lnTo>
                        <a:pt x="449" y="43"/>
                      </a:lnTo>
                      <a:lnTo>
                        <a:pt x="463" y="44"/>
                      </a:lnTo>
                      <a:lnTo>
                        <a:pt x="473" y="63"/>
                      </a:lnTo>
                      <a:lnTo>
                        <a:pt x="475" y="47"/>
                      </a:lnTo>
                      <a:lnTo>
                        <a:pt x="521" y="3"/>
                      </a:lnTo>
                      <a:lnTo>
                        <a:pt x="539" y="3"/>
                      </a:lnTo>
                      <a:lnTo>
                        <a:pt x="555" y="12"/>
                      </a:lnTo>
                      <a:lnTo>
                        <a:pt x="576" y="11"/>
                      </a:lnTo>
                      <a:lnTo>
                        <a:pt x="604" y="27"/>
                      </a:lnTo>
                      <a:lnTo>
                        <a:pt x="636" y="36"/>
                      </a:lnTo>
                      <a:lnTo>
                        <a:pt x="659" y="34"/>
                      </a:lnTo>
                      <a:lnTo>
                        <a:pt x="689" y="44"/>
                      </a:lnTo>
                      <a:lnTo>
                        <a:pt x="714" y="44"/>
                      </a:lnTo>
                      <a:lnTo>
                        <a:pt x="726" y="37"/>
                      </a:lnTo>
                      <a:lnTo>
                        <a:pt x="754" y="37"/>
                      </a:lnTo>
                      <a:lnTo>
                        <a:pt x="769" y="45"/>
                      </a:lnTo>
                      <a:lnTo>
                        <a:pt x="807" y="45"/>
                      </a:lnTo>
                      <a:lnTo>
                        <a:pt x="839" y="59"/>
                      </a:lnTo>
                      <a:lnTo>
                        <a:pt x="898" y="57"/>
                      </a:lnTo>
                      <a:lnTo>
                        <a:pt x="991" y="63"/>
                      </a:lnTo>
                      <a:lnTo>
                        <a:pt x="1036" y="82"/>
                      </a:lnTo>
                      <a:lnTo>
                        <a:pt x="1074" y="94"/>
                      </a:lnTo>
                      <a:lnTo>
                        <a:pt x="1098" y="104"/>
                      </a:lnTo>
                      <a:lnTo>
                        <a:pt x="1091" y="107"/>
                      </a:lnTo>
                      <a:lnTo>
                        <a:pt x="1074" y="99"/>
                      </a:lnTo>
                      <a:lnTo>
                        <a:pt x="1035" y="96"/>
                      </a:lnTo>
                      <a:lnTo>
                        <a:pt x="1046" y="104"/>
                      </a:lnTo>
                      <a:lnTo>
                        <a:pt x="1063" y="108"/>
                      </a:lnTo>
                      <a:lnTo>
                        <a:pt x="1058" y="121"/>
                      </a:lnTo>
                      <a:lnTo>
                        <a:pt x="1040" y="129"/>
                      </a:lnTo>
                      <a:lnTo>
                        <a:pt x="1034" y="142"/>
                      </a:lnTo>
                      <a:lnTo>
                        <a:pt x="1058" y="154"/>
                      </a:lnTo>
                      <a:lnTo>
                        <a:pt x="1075" y="170"/>
                      </a:lnTo>
                      <a:lnTo>
                        <a:pt x="1084" y="193"/>
                      </a:lnTo>
                      <a:lnTo>
                        <a:pt x="1073" y="195"/>
                      </a:lnTo>
                      <a:lnTo>
                        <a:pt x="1049" y="188"/>
                      </a:lnTo>
                      <a:lnTo>
                        <a:pt x="1024" y="171"/>
                      </a:lnTo>
                      <a:lnTo>
                        <a:pt x="1014" y="162"/>
                      </a:lnTo>
                      <a:lnTo>
                        <a:pt x="1008" y="150"/>
                      </a:lnTo>
                      <a:lnTo>
                        <a:pt x="1002" y="132"/>
                      </a:lnTo>
                      <a:lnTo>
                        <a:pt x="992" y="126"/>
                      </a:lnTo>
                      <a:lnTo>
                        <a:pt x="983" y="125"/>
                      </a:lnTo>
                      <a:lnTo>
                        <a:pt x="975" y="127"/>
                      </a:lnTo>
                      <a:lnTo>
                        <a:pt x="984" y="141"/>
                      </a:lnTo>
                      <a:lnTo>
                        <a:pt x="960" y="143"/>
                      </a:lnTo>
                      <a:lnTo>
                        <a:pt x="949" y="136"/>
                      </a:lnTo>
                      <a:lnTo>
                        <a:pt x="928" y="140"/>
                      </a:lnTo>
                      <a:lnTo>
                        <a:pt x="912" y="151"/>
                      </a:lnTo>
                      <a:lnTo>
                        <a:pt x="912" y="157"/>
                      </a:lnTo>
                      <a:lnTo>
                        <a:pt x="918" y="167"/>
                      </a:lnTo>
                      <a:lnTo>
                        <a:pt x="943" y="170"/>
                      </a:lnTo>
                      <a:lnTo>
                        <a:pt x="963" y="182"/>
                      </a:lnTo>
                      <a:lnTo>
                        <a:pt x="997" y="215"/>
                      </a:lnTo>
                      <a:lnTo>
                        <a:pt x="1011" y="237"/>
                      </a:lnTo>
                      <a:lnTo>
                        <a:pt x="1026" y="263"/>
                      </a:lnTo>
                      <a:lnTo>
                        <a:pt x="1023" y="26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04" name="Freeform 34">
                  <a:extLst>
                    <a:ext uri="{FF2B5EF4-FFF2-40B4-BE49-F238E27FC236}">
                      <a16:creationId xmlns:a16="http://schemas.microsoft.com/office/drawing/2014/main" id="{25D58FE9-8ACA-4D07-9EF5-4F7FDE454794}"/>
                    </a:ext>
                  </a:extLst>
                </p:cNvPr>
                <p:cNvSpPr>
                  <a:spLocks/>
                </p:cNvSpPr>
                <p:nvPr/>
              </p:nvSpPr>
              <p:spPr bwMode="auto">
                <a:xfrm>
                  <a:off x="2870" y="1487"/>
                  <a:ext cx="1098" cy="645"/>
                </a:xfrm>
                <a:custGeom>
                  <a:avLst/>
                  <a:gdLst>
                    <a:gd name="T0" fmla="*/ 999 w 1098"/>
                    <a:gd name="T1" fmla="*/ 291 h 645"/>
                    <a:gd name="T2" fmla="*/ 967 w 1098"/>
                    <a:gd name="T3" fmla="*/ 355 h 645"/>
                    <a:gd name="T4" fmla="*/ 1017 w 1098"/>
                    <a:gd name="T5" fmla="*/ 464 h 645"/>
                    <a:gd name="T6" fmla="*/ 991 w 1098"/>
                    <a:gd name="T7" fmla="*/ 529 h 645"/>
                    <a:gd name="T8" fmla="*/ 935 w 1098"/>
                    <a:gd name="T9" fmla="*/ 556 h 645"/>
                    <a:gd name="T10" fmla="*/ 943 w 1098"/>
                    <a:gd name="T11" fmla="*/ 619 h 645"/>
                    <a:gd name="T12" fmla="*/ 921 w 1098"/>
                    <a:gd name="T13" fmla="*/ 590 h 645"/>
                    <a:gd name="T14" fmla="*/ 850 w 1098"/>
                    <a:gd name="T15" fmla="*/ 499 h 645"/>
                    <a:gd name="T16" fmla="*/ 747 w 1098"/>
                    <a:gd name="T17" fmla="*/ 526 h 645"/>
                    <a:gd name="T18" fmla="*/ 687 w 1098"/>
                    <a:gd name="T19" fmla="*/ 540 h 645"/>
                    <a:gd name="T20" fmla="*/ 561 w 1098"/>
                    <a:gd name="T21" fmla="*/ 442 h 645"/>
                    <a:gd name="T22" fmla="*/ 441 w 1098"/>
                    <a:gd name="T23" fmla="*/ 421 h 645"/>
                    <a:gd name="T24" fmla="*/ 543 w 1098"/>
                    <a:gd name="T25" fmla="*/ 480 h 645"/>
                    <a:gd name="T26" fmla="*/ 405 w 1098"/>
                    <a:gd name="T27" fmla="*/ 531 h 645"/>
                    <a:gd name="T28" fmla="*/ 363 w 1098"/>
                    <a:gd name="T29" fmla="*/ 468 h 645"/>
                    <a:gd name="T30" fmla="*/ 305 w 1098"/>
                    <a:gd name="T31" fmla="*/ 386 h 645"/>
                    <a:gd name="T32" fmla="*/ 274 w 1098"/>
                    <a:gd name="T33" fmla="*/ 342 h 645"/>
                    <a:gd name="T34" fmla="*/ 259 w 1098"/>
                    <a:gd name="T35" fmla="*/ 315 h 645"/>
                    <a:gd name="T36" fmla="*/ 239 w 1098"/>
                    <a:gd name="T37" fmla="*/ 299 h 645"/>
                    <a:gd name="T38" fmla="*/ 229 w 1098"/>
                    <a:gd name="T39" fmla="*/ 333 h 645"/>
                    <a:gd name="T40" fmla="*/ 196 w 1098"/>
                    <a:gd name="T41" fmla="*/ 278 h 645"/>
                    <a:gd name="T42" fmla="*/ 167 w 1098"/>
                    <a:gd name="T43" fmla="*/ 271 h 645"/>
                    <a:gd name="T44" fmla="*/ 200 w 1098"/>
                    <a:gd name="T45" fmla="*/ 314 h 645"/>
                    <a:gd name="T46" fmla="*/ 190 w 1098"/>
                    <a:gd name="T47" fmla="*/ 311 h 645"/>
                    <a:gd name="T48" fmla="*/ 158 w 1098"/>
                    <a:gd name="T49" fmla="*/ 286 h 645"/>
                    <a:gd name="T50" fmla="*/ 123 w 1098"/>
                    <a:gd name="T51" fmla="*/ 270 h 645"/>
                    <a:gd name="T52" fmla="*/ 85 w 1098"/>
                    <a:gd name="T53" fmla="*/ 297 h 645"/>
                    <a:gd name="T54" fmla="*/ 78 w 1098"/>
                    <a:gd name="T55" fmla="*/ 326 h 645"/>
                    <a:gd name="T56" fmla="*/ 45 w 1098"/>
                    <a:gd name="T57" fmla="*/ 342 h 645"/>
                    <a:gd name="T58" fmla="*/ 4 w 1098"/>
                    <a:gd name="T59" fmla="*/ 321 h 645"/>
                    <a:gd name="T60" fmla="*/ 45 w 1098"/>
                    <a:gd name="T61" fmla="*/ 275 h 645"/>
                    <a:gd name="T62" fmla="*/ 57 w 1098"/>
                    <a:gd name="T63" fmla="*/ 224 h 645"/>
                    <a:gd name="T64" fmla="*/ 100 w 1098"/>
                    <a:gd name="T65" fmla="*/ 209 h 645"/>
                    <a:gd name="T66" fmla="*/ 141 w 1098"/>
                    <a:gd name="T67" fmla="*/ 183 h 645"/>
                    <a:gd name="T68" fmla="*/ 164 w 1098"/>
                    <a:gd name="T69" fmla="*/ 144 h 645"/>
                    <a:gd name="T70" fmla="*/ 209 w 1098"/>
                    <a:gd name="T71" fmla="*/ 143 h 645"/>
                    <a:gd name="T72" fmla="*/ 243 w 1098"/>
                    <a:gd name="T73" fmla="*/ 121 h 645"/>
                    <a:gd name="T74" fmla="*/ 226 w 1098"/>
                    <a:gd name="T75" fmla="*/ 95 h 645"/>
                    <a:gd name="T76" fmla="*/ 260 w 1098"/>
                    <a:gd name="T77" fmla="*/ 72 h 645"/>
                    <a:gd name="T78" fmla="*/ 219 w 1098"/>
                    <a:gd name="T79" fmla="*/ 84 h 645"/>
                    <a:gd name="T80" fmla="*/ 209 w 1098"/>
                    <a:gd name="T81" fmla="*/ 119 h 645"/>
                    <a:gd name="T82" fmla="*/ 174 w 1098"/>
                    <a:gd name="T83" fmla="*/ 154 h 645"/>
                    <a:gd name="T84" fmla="*/ 165 w 1098"/>
                    <a:gd name="T85" fmla="*/ 124 h 645"/>
                    <a:gd name="T86" fmla="*/ 143 w 1098"/>
                    <a:gd name="T87" fmla="*/ 131 h 645"/>
                    <a:gd name="T88" fmla="*/ 122 w 1098"/>
                    <a:gd name="T89" fmla="*/ 119 h 645"/>
                    <a:gd name="T90" fmla="*/ 128 w 1098"/>
                    <a:gd name="T91" fmla="*/ 104 h 645"/>
                    <a:gd name="T92" fmla="*/ 145 w 1098"/>
                    <a:gd name="T93" fmla="*/ 84 h 645"/>
                    <a:gd name="T94" fmla="*/ 174 w 1098"/>
                    <a:gd name="T95" fmla="*/ 60 h 645"/>
                    <a:gd name="T96" fmla="*/ 208 w 1098"/>
                    <a:gd name="T97" fmla="*/ 23 h 645"/>
                    <a:gd name="T98" fmla="*/ 259 w 1098"/>
                    <a:gd name="T99" fmla="*/ 6 h 645"/>
                    <a:gd name="T100" fmla="*/ 306 w 1098"/>
                    <a:gd name="T101" fmla="*/ 18 h 645"/>
                    <a:gd name="T102" fmla="*/ 306 w 1098"/>
                    <a:gd name="T103" fmla="*/ 74 h 645"/>
                    <a:gd name="T104" fmla="*/ 326 w 1098"/>
                    <a:gd name="T105" fmla="*/ 99 h 645"/>
                    <a:gd name="T106" fmla="*/ 352 w 1098"/>
                    <a:gd name="T107" fmla="*/ 87 h 645"/>
                    <a:gd name="T108" fmla="*/ 405 w 1098"/>
                    <a:gd name="T109" fmla="*/ 68 h 645"/>
                    <a:gd name="T110" fmla="*/ 521 w 1098"/>
                    <a:gd name="T111" fmla="*/ 3 h 645"/>
                    <a:gd name="T112" fmla="*/ 689 w 1098"/>
                    <a:gd name="T113" fmla="*/ 44 h 645"/>
                    <a:gd name="T114" fmla="*/ 898 w 1098"/>
                    <a:gd name="T115" fmla="*/ 57 h 645"/>
                    <a:gd name="T116" fmla="*/ 1035 w 1098"/>
                    <a:gd name="T117" fmla="*/ 96 h 645"/>
                    <a:gd name="T118" fmla="*/ 1075 w 1098"/>
                    <a:gd name="T119" fmla="*/ 170 h 645"/>
                    <a:gd name="T120" fmla="*/ 1002 w 1098"/>
                    <a:gd name="T121" fmla="*/ 132 h 645"/>
                    <a:gd name="T122" fmla="*/ 928 w 1098"/>
                    <a:gd name="T123" fmla="*/ 140 h 645"/>
                    <a:gd name="T124" fmla="*/ 1011 w 1098"/>
                    <a:gd name="T125" fmla="*/ 237 h 6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645"/>
                    <a:gd name="T191" fmla="*/ 1098 w 1098"/>
                    <a:gd name="T192" fmla="*/ 645 h 6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645">
                      <a:moveTo>
                        <a:pt x="1023" y="263"/>
                      </a:moveTo>
                      <a:lnTo>
                        <a:pt x="1013" y="281"/>
                      </a:lnTo>
                      <a:lnTo>
                        <a:pt x="1038" y="299"/>
                      </a:lnTo>
                      <a:lnTo>
                        <a:pt x="1047" y="317"/>
                      </a:lnTo>
                      <a:lnTo>
                        <a:pt x="1025" y="327"/>
                      </a:lnTo>
                      <a:lnTo>
                        <a:pt x="1019" y="309"/>
                      </a:lnTo>
                      <a:lnTo>
                        <a:pt x="999" y="291"/>
                      </a:lnTo>
                      <a:lnTo>
                        <a:pt x="993" y="272"/>
                      </a:lnTo>
                      <a:lnTo>
                        <a:pt x="980" y="281"/>
                      </a:lnTo>
                      <a:lnTo>
                        <a:pt x="967" y="289"/>
                      </a:lnTo>
                      <a:lnTo>
                        <a:pt x="965" y="304"/>
                      </a:lnTo>
                      <a:lnTo>
                        <a:pt x="979" y="320"/>
                      </a:lnTo>
                      <a:lnTo>
                        <a:pt x="970" y="333"/>
                      </a:lnTo>
                      <a:lnTo>
                        <a:pt x="967" y="355"/>
                      </a:lnTo>
                      <a:lnTo>
                        <a:pt x="984" y="369"/>
                      </a:lnTo>
                      <a:lnTo>
                        <a:pt x="1003" y="373"/>
                      </a:lnTo>
                      <a:lnTo>
                        <a:pt x="1023" y="388"/>
                      </a:lnTo>
                      <a:lnTo>
                        <a:pt x="1040" y="408"/>
                      </a:lnTo>
                      <a:lnTo>
                        <a:pt x="1041" y="438"/>
                      </a:lnTo>
                      <a:lnTo>
                        <a:pt x="1035" y="452"/>
                      </a:lnTo>
                      <a:lnTo>
                        <a:pt x="1017" y="464"/>
                      </a:lnTo>
                      <a:lnTo>
                        <a:pt x="995" y="470"/>
                      </a:lnTo>
                      <a:lnTo>
                        <a:pt x="981" y="479"/>
                      </a:lnTo>
                      <a:lnTo>
                        <a:pt x="973" y="474"/>
                      </a:lnTo>
                      <a:lnTo>
                        <a:pt x="966" y="479"/>
                      </a:lnTo>
                      <a:lnTo>
                        <a:pt x="964" y="501"/>
                      </a:lnTo>
                      <a:lnTo>
                        <a:pt x="969" y="514"/>
                      </a:lnTo>
                      <a:lnTo>
                        <a:pt x="991" y="529"/>
                      </a:lnTo>
                      <a:lnTo>
                        <a:pt x="1000" y="544"/>
                      </a:lnTo>
                      <a:lnTo>
                        <a:pt x="1007" y="553"/>
                      </a:lnTo>
                      <a:lnTo>
                        <a:pt x="1005" y="569"/>
                      </a:lnTo>
                      <a:lnTo>
                        <a:pt x="991" y="582"/>
                      </a:lnTo>
                      <a:lnTo>
                        <a:pt x="976" y="582"/>
                      </a:lnTo>
                      <a:lnTo>
                        <a:pt x="952" y="563"/>
                      </a:lnTo>
                      <a:lnTo>
                        <a:pt x="935" y="556"/>
                      </a:lnTo>
                      <a:lnTo>
                        <a:pt x="928" y="552"/>
                      </a:lnTo>
                      <a:lnTo>
                        <a:pt x="921" y="562"/>
                      </a:lnTo>
                      <a:lnTo>
                        <a:pt x="923" y="576"/>
                      </a:lnTo>
                      <a:lnTo>
                        <a:pt x="929" y="587"/>
                      </a:lnTo>
                      <a:lnTo>
                        <a:pt x="933" y="604"/>
                      </a:lnTo>
                      <a:lnTo>
                        <a:pt x="948" y="610"/>
                      </a:lnTo>
                      <a:lnTo>
                        <a:pt x="943" y="619"/>
                      </a:lnTo>
                      <a:lnTo>
                        <a:pt x="944" y="632"/>
                      </a:lnTo>
                      <a:lnTo>
                        <a:pt x="949" y="645"/>
                      </a:lnTo>
                      <a:lnTo>
                        <a:pt x="939" y="644"/>
                      </a:lnTo>
                      <a:lnTo>
                        <a:pt x="928" y="629"/>
                      </a:lnTo>
                      <a:lnTo>
                        <a:pt x="929" y="613"/>
                      </a:lnTo>
                      <a:lnTo>
                        <a:pt x="925" y="608"/>
                      </a:lnTo>
                      <a:lnTo>
                        <a:pt x="921" y="590"/>
                      </a:lnTo>
                      <a:lnTo>
                        <a:pt x="916" y="585"/>
                      </a:lnTo>
                      <a:lnTo>
                        <a:pt x="914" y="560"/>
                      </a:lnTo>
                      <a:lnTo>
                        <a:pt x="907" y="544"/>
                      </a:lnTo>
                      <a:lnTo>
                        <a:pt x="895" y="530"/>
                      </a:lnTo>
                      <a:lnTo>
                        <a:pt x="873" y="522"/>
                      </a:lnTo>
                      <a:lnTo>
                        <a:pt x="857" y="509"/>
                      </a:lnTo>
                      <a:lnTo>
                        <a:pt x="850" y="499"/>
                      </a:lnTo>
                      <a:lnTo>
                        <a:pt x="839" y="488"/>
                      </a:lnTo>
                      <a:lnTo>
                        <a:pt x="822" y="463"/>
                      </a:lnTo>
                      <a:lnTo>
                        <a:pt x="807" y="465"/>
                      </a:lnTo>
                      <a:lnTo>
                        <a:pt x="787" y="477"/>
                      </a:lnTo>
                      <a:lnTo>
                        <a:pt x="778" y="487"/>
                      </a:lnTo>
                      <a:lnTo>
                        <a:pt x="760" y="506"/>
                      </a:lnTo>
                      <a:lnTo>
                        <a:pt x="747" y="526"/>
                      </a:lnTo>
                      <a:lnTo>
                        <a:pt x="742" y="533"/>
                      </a:lnTo>
                      <a:lnTo>
                        <a:pt x="747" y="557"/>
                      </a:lnTo>
                      <a:lnTo>
                        <a:pt x="746" y="580"/>
                      </a:lnTo>
                      <a:lnTo>
                        <a:pt x="730" y="596"/>
                      </a:lnTo>
                      <a:lnTo>
                        <a:pt x="721" y="597"/>
                      </a:lnTo>
                      <a:lnTo>
                        <a:pt x="702" y="564"/>
                      </a:lnTo>
                      <a:lnTo>
                        <a:pt x="687" y="540"/>
                      </a:lnTo>
                      <a:lnTo>
                        <a:pt x="657" y="496"/>
                      </a:lnTo>
                      <a:lnTo>
                        <a:pt x="656" y="479"/>
                      </a:lnTo>
                      <a:lnTo>
                        <a:pt x="649" y="471"/>
                      </a:lnTo>
                      <a:lnTo>
                        <a:pt x="644" y="482"/>
                      </a:lnTo>
                      <a:lnTo>
                        <a:pt x="618" y="457"/>
                      </a:lnTo>
                      <a:lnTo>
                        <a:pt x="583" y="438"/>
                      </a:lnTo>
                      <a:lnTo>
                        <a:pt x="561" y="442"/>
                      </a:lnTo>
                      <a:lnTo>
                        <a:pt x="529" y="440"/>
                      </a:lnTo>
                      <a:lnTo>
                        <a:pt x="514" y="426"/>
                      </a:lnTo>
                      <a:lnTo>
                        <a:pt x="497" y="428"/>
                      </a:lnTo>
                      <a:lnTo>
                        <a:pt x="473" y="422"/>
                      </a:lnTo>
                      <a:lnTo>
                        <a:pt x="423" y="375"/>
                      </a:lnTo>
                      <a:lnTo>
                        <a:pt x="426" y="394"/>
                      </a:lnTo>
                      <a:lnTo>
                        <a:pt x="441" y="421"/>
                      </a:lnTo>
                      <a:lnTo>
                        <a:pt x="458" y="440"/>
                      </a:lnTo>
                      <a:lnTo>
                        <a:pt x="476" y="450"/>
                      </a:lnTo>
                      <a:lnTo>
                        <a:pt x="496" y="442"/>
                      </a:lnTo>
                      <a:lnTo>
                        <a:pt x="512" y="442"/>
                      </a:lnTo>
                      <a:lnTo>
                        <a:pt x="533" y="459"/>
                      </a:lnTo>
                      <a:lnTo>
                        <a:pt x="545" y="472"/>
                      </a:lnTo>
                      <a:lnTo>
                        <a:pt x="543" y="480"/>
                      </a:lnTo>
                      <a:lnTo>
                        <a:pt x="507" y="517"/>
                      </a:lnTo>
                      <a:lnTo>
                        <a:pt x="483" y="531"/>
                      </a:lnTo>
                      <a:lnTo>
                        <a:pt x="433" y="550"/>
                      </a:lnTo>
                      <a:lnTo>
                        <a:pt x="418" y="556"/>
                      </a:lnTo>
                      <a:lnTo>
                        <a:pt x="409" y="550"/>
                      </a:lnTo>
                      <a:lnTo>
                        <a:pt x="406" y="542"/>
                      </a:lnTo>
                      <a:lnTo>
                        <a:pt x="405" y="531"/>
                      </a:lnTo>
                      <a:lnTo>
                        <a:pt x="401" y="520"/>
                      </a:lnTo>
                      <a:lnTo>
                        <a:pt x="394" y="511"/>
                      </a:lnTo>
                      <a:lnTo>
                        <a:pt x="388" y="503"/>
                      </a:lnTo>
                      <a:lnTo>
                        <a:pt x="379" y="492"/>
                      </a:lnTo>
                      <a:lnTo>
                        <a:pt x="374" y="485"/>
                      </a:lnTo>
                      <a:lnTo>
                        <a:pt x="370" y="476"/>
                      </a:lnTo>
                      <a:lnTo>
                        <a:pt x="363" y="468"/>
                      </a:lnTo>
                      <a:lnTo>
                        <a:pt x="352" y="448"/>
                      </a:lnTo>
                      <a:lnTo>
                        <a:pt x="346" y="440"/>
                      </a:lnTo>
                      <a:lnTo>
                        <a:pt x="338" y="429"/>
                      </a:lnTo>
                      <a:lnTo>
                        <a:pt x="325" y="414"/>
                      </a:lnTo>
                      <a:lnTo>
                        <a:pt x="318" y="405"/>
                      </a:lnTo>
                      <a:lnTo>
                        <a:pt x="312" y="399"/>
                      </a:lnTo>
                      <a:lnTo>
                        <a:pt x="305" y="386"/>
                      </a:lnTo>
                      <a:lnTo>
                        <a:pt x="326" y="374"/>
                      </a:lnTo>
                      <a:lnTo>
                        <a:pt x="335" y="348"/>
                      </a:lnTo>
                      <a:lnTo>
                        <a:pt x="315" y="341"/>
                      </a:lnTo>
                      <a:lnTo>
                        <a:pt x="287" y="345"/>
                      </a:lnTo>
                      <a:lnTo>
                        <a:pt x="281" y="342"/>
                      </a:lnTo>
                      <a:lnTo>
                        <a:pt x="278" y="342"/>
                      </a:lnTo>
                      <a:lnTo>
                        <a:pt x="274" y="342"/>
                      </a:lnTo>
                      <a:lnTo>
                        <a:pt x="271" y="342"/>
                      </a:lnTo>
                      <a:lnTo>
                        <a:pt x="270" y="337"/>
                      </a:lnTo>
                      <a:lnTo>
                        <a:pt x="268" y="333"/>
                      </a:lnTo>
                      <a:lnTo>
                        <a:pt x="268" y="325"/>
                      </a:lnTo>
                      <a:lnTo>
                        <a:pt x="263" y="321"/>
                      </a:lnTo>
                      <a:lnTo>
                        <a:pt x="262" y="316"/>
                      </a:lnTo>
                      <a:lnTo>
                        <a:pt x="259" y="315"/>
                      </a:lnTo>
                      <a:lnTo>
                        <a:pt x="256" y="311"/>
                      </a:lnTo>
                      <a:lnTo>
                        <a:pt x="255" y="307"/>
                      </a:lnTo>
                      <a:lnTo>
                        <a:pt x="253" y="303"/>
                      </a:lnTo>
                      <a:lnTo>
                        <a:pt x="251" y="299"/>
                      </a:lnTo>
                      <a:lnTo>
                        <a:pt x="245" y="299"/>
                      </a:lnTo>
                      <a:lnTo>
                        <a:pt x="241" y="299"/>
                      </a:lnTo>
                      <a:lnTo>
                        <a:pt x="239" y="299"/>
                      </a:lnTo>
                      <a:lnTo>
                        <a:pt x="238" y="306"/>
                      </a:lnTo>
                      <a:lnTo>
                        <a:pt x="238" y="311"/>
                      </a:lnTo>
                      <a:lnTo>
                        <a:pt x="238" y="317"/>
                      </a:lnTo>
                      <a:lnTo>
                        <a:pt x="238" y="323"/>
                      </a:lnTo>
                      <a:lnTo>
                        <a:pt x="238" y="327"/>
                      </a:lnTo>
                      <a:lnTo>
                        <a:pt x="233" y="329"/>
                      </a:lnTo>
                      <a:lnTo>
                        <a:pt x="229" y="333"/>
                      </a:lnTo>
                      <a:lnTo>
                        <a:pt x="223" y="327"/>
                      </a:lnTo>
                      <a:lnTo>
                        <a:pt x="219" y="319"/>
                      </a:lnTo>
                      <a:lnTo>
                        <a:pt x="220" y="310"/>
                      </a:lnTo>
                      <a:lnTo>
                        <a:pt x="214" y="296"/>
                      </a:lnTo>
                      <a:lnTo>
                        <a:pt x="211" y="288"/>
                      </a:lnTo>
                      <a:lnTo>
                        <a:pt x="204" y="283"/>
                      </a:lnTo>
                      <a:lnTo>
                        <a:pt x="196" y="278"/>
                      </a:lnTo>
                      <a:lnTo>
                        <a:pt x="192" y="271"/>
                      </a:lnTo>
                      <a:lnTo>
                        <a:pt x="189" y="266"/>
                      </a:lnTo>
                      <a:lnTo>
                        <a:pt x="182" y="265"/>
                      </a:lnTo>
                      <a:lnTo>
                        <a:pt x="180" y="262"/>
                      </a:lnTo>
                      <a:lnTo>
                        <a:pt x="175" y="262"/>
                      </a:lnTo>
                      <a:lnTo>
                        <a:pt x="171" y="267"/>
                      </a:lnTo>
                      <a:lnTo>
                        <a:pt x="167" y="271"/>
                      </a:lnTo>
                      <a:lnTo>
                        <a:pt x="176" y="276"/>
                      </a:lnTo>
                      <a:lnTo>
                        <a:pt x="181" y="283"/>
                      </a:lnTo>
                      <a:lnTo>
                        <a:pt x="190" y="292"/>
                      </a:lnTo>
                      <a:lnTo>
                        <a:pt x="194" y="296"/>
                      </a:lnTo>
                      <a:lnTo>
                        <a:pt x="201" y="299"/>
                      </a:lnTo>
                      <a:lnTo>
                        <a:pt x="206" y="307"/>
                      </a:lnTo>
                      <a:lnTo>
                        <a:pt x="200" y="314"/>
                      </a:lnTo>
                      <a:lnTo>
                        <a:pt x="199" y="311"/>
                      </a:lnTo>
                      <a:lnTo>
                        <a:pt x="199" y="307"/>
                      </a:lnTo>
                      <a:lnTo>
                        <a:pt x="196" y="316"/>
                      </a:lnTo>
                      <a:lnTo>
                        <a:pt x="195" y="324"/>
                      </a:lnTo>
                      <a:lnTo>
                        <a:pt x="189" y="326"/>
                      </a:lnTo>
                      <a:lnTo>
                        <a:pt x="191" y="316"/>
                      </a:lnTo>
                      <a:lnTo>
                        <a:pt x="190" y="311"/>
                      </a:lnTo>
                      <a:lnTo>
                        <a:pt x="183" y="308"/>
                      </a:lnTo>
                      <a:lnTo>
                        <a:pt x="180" y="306"/>
                      </a:lnTo>
                      <a:lnTo>
                        <a:pt x="177" y="302"/>
                      </a:lnTo>
                      <a:lnTo>
                        <a:pt x="171" y="298"/>
                      </a:lnTo>
                      <a:lnTo>
                        <a:pt x="167" y="295"/>
                      </a:lnTo>
                      <a:lnTo>
                        <a:pt x="163" y="289"/>
                      </a:lnTo>
                      <a:lnTo>
                        <a:pt x="158" y="286"/>
                      </a:lnTo>
                      <a:lnTo>
                        <a:pt x="155" y="280"/>
                      </a:lnTo>
                      <a:lnTo>
                        <a:pt x="154" y="275"/>
                      </a:lnTo>
                      <a:lnTo>
                        <a:pt x="150" y="273"/>
                      </a:lnTo>
                      <a:lnTo>
                        <a:pt x="146" y="270"/>
                      </a:lnTo>
                      <a:lnTo>
                        <a:pt x="138" y="270"/>
                      </a:lnTo>
                      <a:lnTo>
                        <a:pt x="131" y="271"/>
                      </a:lnTo>
                      <a:lnTo>
                        <a:pt x="123" y="270"/>
                      </a:lnTo>
                      <a:lnTo>
                        <a:pt x="109" y="271"/>
                      </a:lnTo>
                      <a:lnTo>
                        <a:pt x="99" y="272"/>
                      </a:lnTo>
                      <a:lnTo>
                        <a:pt x="96" y="274"/>
                      </a:lnTo>
                      <a:lnTo>
                        <a:pt x="95" y="280"/>
                      </a:lnTo>
                      <a:lnTo>
                        <a:pt x="95" y="287"/>
                      </a:lnTo>
                      <a:lnTo>
                        <a:pt x="89" y="294"/>
                      </a:lnTo>
                      <a:lnTo>
                        <a:pt x="85" y="297"/>
                      </a:lnTo>
                      <a:lnTo>
                        <a:pt x="83" y="299"/>
                      </a:lnTo>
                      <a:lnTo>
                        <a:pt x="80" y="306"/>
                      </a:lnTo>
                      <a:lnTo>
                        <a:pt x="78" y="310"/>
                      </a:lnTo>
                      <a:lnTo>
                        <a:pt x="81" y="313"/>
                      </a:lnTo>
                      <a:lnTo>
                        <a:pt x="81" y="319"/>
                      </a:lnTo>
                      <a:lnTo>
                        <a:pt x="80" y="322"/>
                      </a:lnTo>
                      <a:lnTo>
                        <a:pt x="78" y="326"/>
                      </a:lnTo>
                      <a:lnTo>
                        <a:pt x="73" y="333"/>
                      </a:lnTo>
                      <a:lnTo>
                        <a:pt x="70" y="330"/>
                      </a:lnTo>
                      <a:lnTo>
                        <a:pt x="67" y="332"/>
                      </a:lnTo>
                      <a:lnTo>
                        <a:pt x="63" y="335"/>
                      </a:lnTo>
                      <a:lnTo>
                        <a:pt x="57" y="336"/>
                      </a:lnTo>
                      <a:lnTo>
                        <a:pt x="51" y="341"/>
                      </a:lnTo>
                      <a:lnTo>
                        <a:pt x="45" y="342"/>
                      </a:lnTo>
                      <a:lnTo>
                        <a:pt x="39" y="342"/>
                      </a:lnTo>
                      <a:lnTo>
                        <a:pt x="33" y="342"/>
                      </a:lnTo>
                      <a:lnTo>
                        <a:pt x="20" y="345"/>
                      </a:lnTo>
                      <a:lnTo>
                        <a:pt x="14" y="345"/>
                      </a:lnTo>
                      <a:lnTo>
                        <a:pt x="11" y="338"/>
                      </a:lnTo>
                      <a:lnTo>
                        <a:pt x="6" y="329"/>
                      </a:lnTo>
                      <a:lnTo>
                        <a:pt x="4" y="321"/>
                      </a:lnTo>
                      <a:lnTo>
                        <a:pt x="3" y="313"/>
                      </a:lnTo>
                      <a:lnTo>
                        <a:pt x="3" y="303"/>
                      </a:lnTo>
                      <a:lnTo>
                        <a:pt x="0" y="289"/>
                      </a:lnTo>
                      <a:lnTo>
                        <a:pt x="12" y="280"/>
                      </a:lnTo>
                      <a:lnTo>
                        <a:pt x="18" y="273"/>
                      </a:lnTo>
                      <a:lnTo>
                        <a:pt x="31" y="273"/>
                      </a:lnTo>
                      <a:lnTo>
                        <a:pt x="45" y="275"/>
                      </a:lnTo>
                      <a:lnTo>
                        <a:pt x="55" y="271"/>
                      </a:lnTo>
                      <a:lnTo>
                        <a:pt x="66" y="270"/>
                      </a:lnTo>
                      <a:lnTo>
                        <a:pt x="67" y="258"/>
                      </a:lnTo>
                      <a:lnTo>
                        <a:pt x="73" y="250"/>
                      </a:lnTo>
                      <a:lnTo>
                        <a:pt x="58" y="241"/>
                      </a:lnTo>
                      <a:lnTo>
                        <a:pt x="56" y="234"/>
                      </a:lnTo>
                      <a:lnTo>
                        <a:pt x="57" y="224"/>
                      </a:lnTo>
                      <a:lnTo>
                        <a:pt x="68" y="224"/>
                      </a:lnTo>
                      <a:lnTo>
                        <a:pt x="75" y="223"/>
                      </a:lnTo>
                      <a:lnTo>
                        <a:pt x="76" y="224"/>
                      </a:lnTo>
                      <a:lnTo>
                        <a:pt x="84" y="218"/>
                      </a:lnTo>
                      <a:lnTo>
                        <a:pt x="92" y="215"/>
                      </a:lnTo>
                      <a:lnTo>
                        <a:pt x="95" y="215"/>
                      </a:lnTo>
                      <a:lnTo>
                        <a:pt x="100" y="209"/>
                      </a:lnTo>
                      <a:lnTo>
                        <a:pt x="106" y="207"/>
                      </a:lnTo>
                      <a:lnTo>
                        <a:pt x="112" y="196"/>
                      </a:lnTo>
                      <a:lnTo>
                        <a:pt x="116" y="199"/>
                      </a:lnTo>
                      <a:lnTo>
                        <a:pt x="124" y="192"/>
                      </a:lnTo>
                      <a:lnTo>
                        <a:pt x="125" y="192"/>
                      </a:lnTo>
                      <a:lnTo>
                        <a:pt x="135" y="184"/>
                      </a:lnTo>
                      <a:lnTo>
                        <a:pt x="141" y="183"/>
                      </a:lnTo>
                      <a:lnTo>
                        <a:pt x="149" y="183"/>
                      </a:lnTo>
                      <a:lnTo>
                        <a:pt x="154" y="183"/>
                      </a:lnTo>
                      <a:lnTo>
                        <a:pt x="150" y="173"/>
                      </a:lnTo>
                      <a:lnTo>
                        <a:pt x="148" y="165"/>
                      </a:lnTo>
                      <a:lnTo>
                        <a:pt x="146" y="148"/>
                      </a:lnTo>
                      <a:lnTo>
                        <a:pt x="158" y="147"/>
                      </a:lnTo>
                      <a:lnTo>
                        <a:pt x="164" y="144"/>
                      </a:lnTo>
                      <a:lnTo>
                        <a:pt x="161" y="151"/>
                      </a:lnTo>
                      <a:lnTo>
                        <a:pt x="166" y="156"/>
                      </a:lnTo>
                      <a:lnTo>
                        <a:pt x="171" y="162"/>
                      </a:lnTo>
                      <a:lnTo>
                        <a:pt x="174" y="166"/>
                      </a:lnTo>
                      <a:lnTo>
                        <a:pt x="188" y="165"/>
                      </a:lnTo>
                      <a:lnTo>
                        <a:pt x="200" y="150"/>
                      </a:lnTo>
                      <a:lnTo>
                        <a:pt x="209" y="143"/>
                      </a:lnTo>
                      <a:lnTo>
                        <a:pt x="214" y="138"/>
                      </a:lnTo>
                      <a:lnTo>
                        <a:pt x="220" y="132"/>
                      </a:lnTo>
                      <a:lnTo>
                        <a:pt x="226" y="124"/>
                      </a:lnTo>
                      <a:lnTo>
                        <a:pt x="231" y="127"/>
                      </a:lnTo>
                      <a:lnTo>
                        <a:pt x="231" y="122"/>
                      </a:lnTo>
                      <a:lnTo>
                        <a:pt x="234" y="119"/>
                      </a:lnTo>
                      <a:lnTo>
                        <a:pt x="243" y="121"/>
                      </a:lnTo>
                      <a:lnTo>
                        <a:pt x="258" y="134"/>
                      </a:lnTo>
                      <a:lnTo>
                        <a:pt x="255" y="98"/>
                      </a:lnTo>
                      <a:lnTo>
                        <a:pt x="242" y="114"/>
                      </a:lnTo>
                      <a:lnTo>
                        <a:pt x="232" y="113"/>
                      </a:lnTo>
                      <a:lnTo>
                        <a:pt x="229" y="103"/>
                      </a:lnTo>
                      <a:lnTo>
                        <a:pt x="229" y="98"/>
                      </a:lnTo>
                      <a:lnTo>
                        <a:pt x="226" y="95"/>
                      </a:lnTo>
                      <a:lnTo>
                        <a:pt x="234" y="87"/>
                      </a:lnTo>
                      <a:lnTo>
                        <a:pt x="239" y="81"/>
                      </a:lnTo>
                      <a:lnTo>
                        <a:pt x="244" y="79"/>
                      </a:lnTo>
                      <a:lnTo>
                        <a:pt x="248" y="78"/>
                      </a:lnTo>
                      <a:lnTo>
                        <a:pt x="251" y="73"/>
                      </a:lnTo>
                      <a:lnTo>
                        <a:pt x="255" y="72"/>
                      </a:lnTo>
                      <a:lnTo>
                        <a:pt x="260" y="72"/>
                      </a:lnTo>
                      <a:lnTo>
                        <a:pt x="251" y="63"/>
                      </a:lnTo>
                      <a:lnTo>
                        <a:pt x="242" y="65"/>
                      </a:lnTo>
                      <a:lnTo>
                        <a:pt x="236" y="65"/>
                      </a:lnTo>
                      <a:lnTo>
                        <a:pt x="231" y="62"/>
                      </a:lnTo>
                      <a:lnTo>
                        <a:pt x="231" y="68"/>
                      </a:lnTo>
                      <a:lnTo>
                        <a:pt x="226" y="74"/>
                      </a:lnTo>
                      <a:lnTo>
                        <a:pt x="219" y="84"/>
                      </a:lnTo>
                      <a:lnTo>
                        <a:pt x="212" y="88"/>
                      </a:lnTo>
                      <a:lnTo>
                        <a:pt x="207" y="88"/>
                      </a:lnTo>
                      <a:lnTo>
                        <a:pt x="205" y="95"/>
                      </a:lnTo>
                      <a:lnTo>
                        <a:pt x="205" y="98"/>
                      </a:lnTo>
                      <a:lnTo>
                        <a:pt x="201" y="101"/>
                      </a:lnTo>
                      <a:lnTo>
                        <a:pt x="206" y="113"/>
                      </a:lnTo>
                      <a:lnTo>
                        <a:pt x="209" y="119"/>
                      </a:lnTo>
                      <a:lnTo>
                        <a:pt x="203" y="128"/>
                      </a:lnTo>
                      <a:lnTo>
                        <a:pt x="196" y="134"/>
                      </a:lnTo>
                      <a:lnTo>
                        <a:pt x="194" y="143"/>
                      </a:lnTo>
                      <a:lnTo>
                        <a:pt x="190" y="150"/>
                      </a:lnTo>
                      <a:lnTo>
                        <a:pt x="186" y="150"/>
                      </a:lnTo>
                      <a:lnTo>
                        <a:pt x="180" y="151"/>
                      </a:lnTo>
                      <a:lnTo>
                        <a:pt x="174" y="154"/>
                      </a:lnTo>
                      <a:lnTo>
                        <a:pt x="172" y="153"/>
                      </a:lnTo>
                      <a:lnTo>
                        <a:pt x="172" y="148"/>
                      </a:lnTo>
                      <a:lnTo>
                        <a:pt x="171" y="140"/>
                      </a:lnTo>
                      <a:lnTo>
                        <a:pt x="166" y="140"/>
                      </a:lnTo>
                      <a:lnTo>
                        <a:pt x="163" y="135"/>
                      </a:lnTo>
                      <a:lnTo>
                        <a:pt x="164" y="128"/>
                      </a:lnTo>
                      <a:lnTo>
                        <a:pt x="165" y="124"/>
                      </a:lnTo>
                      <a:lnTo>
                        <a:pt x="164" y="122"/>
                      </a:lnTo>
                      <a:lnTo>
                        <a:pt x="160" y="124"/>
                      </a:lnTo>
                      <a:lnTo>
                        <a:pt x="158" y="124"/>
                      </a:lnTo>
                      <a:lnTo>
                        <a:pt x="155" y="123"/>
                      </a:lnTo>
                      <a:lnTo>
                        <a:pt x="153" y="122"/>
                      </a:lnTo>
                      <a:lnTo>
                        <a:pt x="148" y="126"/>
                      </a:lnTo>
                      <a:lnTo>
                        <a:pt x="143" y="131"/>
                      </a:lnTo>
                      <a:lnTo>
                        <a:pt x="138" y="136"/>
                      </a:lnTo>
                      <a:lnTo>
                        <a:pt x="127" y="135"/>
                      </a:lnTo>
                      <a:lnTo>
                        <a:pt x="120" y="134"/>
                      </a:lnTo>
                      <a:lnTo>
                        <a:pt x="115" y="129"/>
                      </a:lnTo>
                      <a:lnTo>
                        <a:pt x="115" y="126"/>
                      </a:lnTo>
                      <a:lnTo>
                        <a:pt x="118" y="122"/>
                      </a:lnTo>
                      <a:lnTo>
                        <a:pt x="122" y="119"/>
                      </a:lnTo>
                      <a:lnTo>
                        <a:pt x="125" y="115"/>
                      </a:lnTo>
                      <a:lnTo>
                        <a:pt x="118" y="117"/>
                      </a:lnTo>
                      <a:lnTo>
                        <a:pt x="115" y="112"/>
                      </a:lnTo>
                      <a:lnTo>
                        <a:pt x="115" y="109"/>
                      </a:lnTo>
                      <a:lnTo>
                        <a:pt x="125" y="108"/>
                      </a:lnTo>
                      <a:lnTo>
                        <a:pt x="134" y="107"/>
                      </a:lnTo>
                      <a:lnTo>
                        <a:pt x="128" y="104"/>
                      </a:lnTo>
                      <a:lnTo>
                        <a:pt x="119" y="105"/>
                      </a:lnTo>
                      <a:lnTo>
                        <a:pt x="119" y="99"/>
                      </a:lnTo>
                      <a:lnTo>
                        <a:pt x="123" y="95"/>
                      </a:lnTo>
                      <a:lnTo>
                        <a:pt x="132" y="91"/>
                      </a:lnTo>
                      <a:lnTo>
                        <a:pt x="135" y="87"/>
                      </a:lnTo>
                      <a:lnTo>
                        <a:pt x="138" y="85"/>
                      </a:lnTo>
                      <a:lnTo>
                        <a:pt x="145" y="84"/>
                      </a:lnTo>
                      <a:lnTo>
                        <a:pt x="151" y="85"/>
                      </a:lnTo>
                      <a:lnTo>
                        <a:pt x="154" y="87"/>
                      </a:lnTo>
                      <a:lnTo>
                        <a:pt x="159" y="84"/>
                      </a:lnTo>
                      <a:lnTo>
                        <a:pt x="154" y="83"/>
                      </a:lnTo>
                      <a:lnTo>
                        <a:pt x="154" y="75"/>
                      </a:lnTo>
                      <a:lnTo>
                        <a:pt x="167" y="66"/>
                      </a:lnTo>
                      <a:lnTo>
                        <a:pt x="174" y="60"/>
                      </a:lnTo>
                      <a:lnTo>
                        <a:pt x="178" y="59"/>
                      </a:lnTo>
                      <a:lnTo>
                        <a:pt x="177" y="56"/>
                      </a:lnTo>
                      <a:lnTo>
                        <a:pt x="183" y="49"/>
                      </a:lnTo>
                      <a:lnTo>
                        <a:pt x="190" y="40"/>
                      </a:lnTo>
                      <a:lnTo>
                        <a:pt x="198" y="36"/>
                      </a:lnTo>
                      <a:lnTo>
                        <a:pt x="192" y="32"/>
                      </a:lnTo>
                      <a:lnTo>
                        <a:pt x="208" y="23"/>
                      </a:lnTo>
                      <a:lnTo>
                        <a:pt x="215" y="24"/>
                      </a:lnTo>
                      <a:lnTo>
                        <a:pt x="214" y="19"/>
                      </a:lnTo>
                      <a:lnTo>
                        <a:pt x="228" y="18"/>
                      </a:lnTo>
                      <a:lnTo>
                        <a:pt x="254" y="2"/>
                      </a:lnTo>
                      <a:lnTo>
                        <a:pt x="258" y="0"/>
                      </a:lnTo>
                      <a:lnTo>
                        <a:pt x="253" y="12"/>
                      </a:lnTo>
                      <a:lnTo>
                        <a:pt x="259" y="6"/>
                      </a:lnTo>
                      <a:lnTo>
                        <a:pt x="266" y="4"/>
                      </a:lnTo>
                      <a:lnTo>
                        <a:pt x="265" y="9"/>
                      </a:lnTo>
                      <a:lnTo>
                        <a:pt x="285" y="3"/>
                      </a:lnTo>
                      <a:lnTo>
                        <a:pt x="295" y="8"/>
                      </a:lnTo>
                      <a:lnTo>
                        <a:pt x="281" y="13"/>
                      </a:lnTo>
                      <a:lnTo>
                        <a:pt x="286" y="19"/>
                      </a:lnTo>
                      <a:lnTo>
                        <a:pt x="306" y="18"/>
                      </a:lnTo>
                      <a:lnTo>
                        <a:pt x="335" y="27"/>
                      </a:lnTo>
                      <a:lnTo>
                        <a:pt x="333" y="37"/>
                      </a:lnTo>
                      <a:lnTo>
                        <a:pt x="321" y="46"/>
                      </a:lnTo>
                      <a:lnTo>
                        <a:pt x="303" y="51"/>
                      </a:lnTo>
                      <a:lnTo>
                        <a:pt x="300" y="62"/>
                      </a:lnTo>
                      <a:lnTo>
                        <a:pt x="301" y="72"/>
                      </a:lnTo>
                      <a:lnTo>
                        <a:pt x="306" y="74"/>
                      </a:lnTo>
                      <a:lnTo>
                        <a:pt x="307" y="79"/>
                      </a:lnTo>
                      <a:lnTo>
                        <a:pt x="309" y="81"/>
                      </a:lnTo>
                      <a:lnTo>
                        <a:pt x="313" y="83"/>
                      </a:lnTo>
                      <a:lnTo>
                        <a:pt x="314" y="89"/>
                      </a:lnTo>
                      <a:lnTo>
                        <a:pt x="320" y="96"/>
                      </a:lnTo>
                      <a:lnTo>
                        <a:pt x="320" y="99"/>
                      </a:lnTo>
                      <a:lnTo>
                        <a:pt x="326" y="99"/>
                      </a:lnTo>
                      <a:lnTo>
                        <a:pt x="328" y="101"/>
                      </a:lnTo>
                      <a:lnTo>
                        <a:pt x="333" y="103"/>
                      </a:lnTo>
                      <a:lnTo>
                        <a:pt x="336" y="100"/>
                      </a:lnTo>
                      <a:lnTo>
                        <a:pt x="339" y="95"/>
                      </a:lnTo>
                      <a:lnTo>
                        <a:pt x="341" y="92"/>
                      </a:lnTo>
                      <a:lnTo>
                        <a:pt x="346" y="94"/>
                      </a:lnTo>
                      <a:lnTo>
                        <a:pt x="352" y="87"/>
                      </a:lnTo>
                      <a:lnTo>
                        <a:pt x="352" y="82"/>
                      </a:lnTo>
                      <a:lnTo>
                        <a:pt x="354" y="78"/>
                      </a:lnTo>
                      <a:lnTo>
                        <a:pt x="355" y="75"/>
                      </a:lnTo>
                      <a:lnTo>
                        <a:pt x="367" y="72"/>
                      </a:lnTo>
                      <a:lnTo>
                        <a:pt x="377" y="69"/>
                      </a:lnTo>
                      <a:lnTo>
                        <a:pt x="390" y="65"/>
                      </a:lnTo>
                      <a:lnTo>
                        <a:pt x="405" y="68"/>
                      </a:lnTo>
                      <a:lnTo>
                        <a:pt x="420" y="68"/>
                      </a:lnTo>
                      <a:lnTo>
                        <a:pt x="445" y="68"/>
                      </a:lnTo>
                      <a:lnTo>
                        <a:pt x="449" y="43"/>
                      </a:lnTo>
                      <a:lnTo>
                        <a:pt x="463" y="44"/>
                      </a:lnTo>
                      <a:lnTo>
                        <a:pt x="473" y="63"/>
                      </a:lnTo>
                      <a:lnTo>
                        <a:pt x="475" y="47"/>
                      </a:lnTo>
                      <a:lnTo>
                        <a:pt x="521" y="3"/>
                      </a:lnTo>
                      <a:lnTo>
                        <a:pt x="539" y="3"/>
                      </a:lnTo>
                      <a:lnTo>
                        <a:pt x="555" y="12"/>
                      </a:lnTo>
                      <a:lnTo>
                        <a:pt x="576" y="11"/>
                      </a:lnTo>
                      <a:lnTo>
                        <a:pt x="604" y="27"/>
                      </a:lnTo>
                      <a:lnTo>
                        <a:pt x="636" y="36"/>
                      </a:lnTo>
                      <a:lnTo>
                        <a:pt x="659" y="34"/>
                      </a:lnTo>
                      <a:lnTo>
                        <a:pt x="689" y="44"/>
                      </a:lnTo>
                      <a:lnTo>
                        <a:pt x="714" y="44"/>
                      </a:lnTo>
                      <a:lnTo>
                        <a:pt x="726" y="37"/>
                      </a:lnTo>
                      <a:lnTo>
                        <a:pt x="754" y="37"/>
                      </a:lnTo>
                      <a:lnTo>
                        <a:pt x="769" y="45"/>
                      </a:lnTo>
                      <a:lnTo>
                        <a:pt x="807" y="45"/>
                      </a:lnTo>
                      <a:lnTo>
                        <a:pt x="839" y="59"/>
                      </a:lnTo>
                      <a:lnTo>
                        <a:pt x="898" y="57"/>
                      </a:lnTo>
                      <a:lnTo>
                        <a:pt x="991" y="63"/>
                      </a:lnTo>
                      <a:lnTo>
                        <a:pt x="1036" y="82"/>
                      </a:lnTo>
                      <a:lnTo>
                        <a:pt x="1074" y="94"/>
                      </a:lnTo>
                      <a:lnTo>
                        <a:pt x="1098" y="104"/>
                      </a:lnTo>
                      <a:lnTo>
                        <a:pt x="1091" y="107"/>
                      </a:lnTo>
                      <a:lnTo>
                        <a:pt x="1074" y="99"/>
                      </a:lnTo>
                      <a:lnTo>
                        <a:pt x="1035" y="96"/>
                      </a:lnTo>
                      <a:lnTo>
                        <a:pt x="1046" y="104"/>
                      </a:lnTo>
                      <a:lnTo>
                        <a:pt x="1063" y="108"/>
                      </a:lnTo>
                      <a:lnTo>
                        <a:pt x="1058" y="121"/>
                      </a:lnTo>
                      <a:lnTo>
                        <a:pt x="1040" y="129"/>
                      </a:lnTo>
                      <a:lnTo>
                        <a:pt x="1034" y="142"/>
                      </a:lnTo>
                      <a:lnTo>
                        <a:pt x="1058" y="154"/>
                      </a:lnTo>
                      <a:lnTo>
                        <a:pt x="1075" y="170"/>
                      </a:lnTo>
                      <a:lnTo>
                        <a:pt x="1084" y="193"/>
                      </a:lnTo>
                      <a:lnTo>
                        <a:pt x="1073" y="195"/>
                      </a:lnTo>
                      <a:lnTo>
                        <a:pt x="1049" y="188"/>
                      </a:lnTo>
                      <a:lnTo>
                        <a:pt x="1024" y="171"/>
                      </a:lnTo>
                      <a:lnTo>
                        <a:pt x="1014" y="162"/>
                      </a:lnTo>
                      <a:lnTo>
                        <a:pt x="1008" y="150"/>
                      </a:lnTo>
                      <a:lnTo>
                        <a:pt x="1002" y="132"/>
                      </a:lnTo>
                      <a:lnTo>
                        <a:pt x="992" y="126"/>
                      </a:lnTo>
                      <a:lnTo>
                        <a:pt x="983" y="125"/>
                      </a:lnTo>
                      <a:lnTo>
                        <a:pt x="975" y="127"/>
                      </a:lnTo>
                      <a:lnTo>
                        <a:pt x="984" y="141"/>
                      </a:lnTo>
                      <a:lnTo>
                        <a:pt x="960" y="143"/>
                      </a:lnTo>
                      <a:lnTo>
                        <a:pt x="949" y="136"/>
                      </a:lnTo>
                      <a:lnTo>
                        <a:pt x="928" y="140"/>
                      </a:lnTo>
                      <a:lnTo>
                        <a:pt x="912" y="151"/>
                      </a:lnTo>
                      <a:lnTo>
                        <a:pt x="912" y="157"/>
                      </a:lnTo>
                      <a:lnTo>
                        <a:pt x="918" y="167"/>
                      </a:lnTo>
                      <a:lnTo>
                        <a:pt x="943" y="170"/>
                      </a:lnTo>
                      <a:lnTo>
                        <a:pt x="963" y="182"/>
                      </a:lnTo>
                      <a:lnTo>
                        <a:pt x="997" y="215"/>
                      </a:lnTo>
                      <a:lnTo>
                        <a:pt x="1011" y="237"/>
                      </a:lnTo>
                      <a:lnTo>
                        <a:pt x="1026" y="26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6397" name="Freeform 35">
                <a:extLst>
                  <a:ext uri="{FF2B5EF4-FFF2-40B4-BE49-F238E27FC236}">
                    <a16:creationId xmlns:a16="http://schemas.microsoft.com/office/drawing/2014/main" id="{70081B7E-C998-4CB4-92F1-58B8A036EAF2}"/>
                  </a:ext>
                </a:extLst>
              </p:cNvPr>
              <p:cNvSpPr>
                <a:spLocks/>
              </p:cNvSpPr>
              <p:nvPr/>
            </p:nvSpPr>
            <p:spPr bwMode="auto">
              <a:xfrm>
                <a:off x="4143" y="1076"/>
                <a:ext cx="312" cy="208"/>
              </a:xfrm>
              <a:custGeom>
                <a:avLst/>
                <a:gdLst>
                  <a:gd name="T0" fmla="*/ 0 w 651"/>
                  <a:gd name="T1" fmla="*/ 0 h 560"/>
                  <a:gd name="T2" fmla="*/ 0 w 651"/>
                  <a:gd name="T3" fmla="*/ 0 h 560"/>
                  <a:gd name="T4" fmla="*/ 1 w 651"/>
                  <a:gd name="T5" fmla="*/ 0 h 560"/>
                  <a:gd name="T6" fmla="*/ 1 w 651"/>
                  <a:gd name="T7" fmla="*/ 0 h 560"/>
                  <a:gd name="T8" fmla="*/ 2 w 651"/>
                  <a:gd name="T9" fmla="*/ 0 h 560"/>
                  <a:gd name="T10" fmla="*/ 3 w 651"/>
                  <a:gd name="T11" fmla="*/ 0 h 560"/>
                  <a:gd name="T12" fmla="*/ 4 w 651"/>
                  <a:gd name="T13" fmla="*/ 0 h 560"/>
                  <a:gd name="T14" fmla="*/ 4 w 651"/>
                  <a:gd name="T15" fmla="*/ 0 h 560"/>
                  <a:gd name="T16" fmla="*/ 4 w 651"/>
                  <a:gd name="T17" fmla="*/ 0 h 560"/>
                  <a:gd name="T18" fmla="*/ 4 w 651"/>
                  <a:gd name="T19" fmla="*/ 0 h 560"/>
                  <a:gd name="T20" fmla="*/ 4 w 651"/>
                  <a:gd name="T21" fmla="*/ 0 h 560"/>
                  <a:gd name="T22" fmla="*/ 5 w 651"/>
                  <a:gd name="T23" fmla="*/ 0 h 560"/>
                  <a:gd name="T24" fmla="*/ 5 w 651"/>
                  <a:gd name="T25" fmla="*/ 0 h 560"/>
                  <a:gd name="T26" fmla="*/ 6 w 651"/>
                  <a:gd name="T27" fmla="*/ 0 h 560"/>
                  <a:gd name="T28" fmla="*/ 6 w 651"/>
                  <a:gd name="T29" fmla="*/ 0 h 560"/>
                  <a:gd name="T30" fmla="*/ 5 w 651"/>
                  <a:gd name="T31" fmla="*/ 0 h 560"/>
                  <a:gd name="T32" fmla="*/ 5 w 651"/>
                  <a:gd name="T33" fmla="*/ 0 h 560"/>
                  <a:gd name="T34" fmla="*/ 6 w 651"/>
                  <a:gd name="T35" fmla="*/ 0 h 560"/>
                  <a:gd name="T36" fmla="*/ 6 w 651"/>
                  <a:gd name="T37" fmla="*/ 0 h 560"/>
                  <a:gd name="T38" fmla="*/ 6 w 651"/>
                  <a:gd name="T39" fmla="*/ 0 h 560"/>
                  <a:gd name="T40" fmla="*/ 6 w 651"/>
                  <a:gd name="T41" fmla="*/ 0 h 560"/>
                  <a:gd name="T42" fmla="*/ 6 w 651"/>
                  <a:gd name="T43" fmla="*/ 0 h 560"/>
                  <a:gd name="T44" fmla="*/ 7 w 651"/>
                  <a:gd name="T45" fmla="*/ 0 h 560"/>
                  <a:gd name="T46" fmla="*/ 8 w 651"/>
                  <a:gd name="T47" fmla="*/ 0 h 560"/>
                  <a:gd name="T48" fmla="*/ 8 w 651"/>
                  <a:gd name="T49" fmla="*/ 0 h 560"/>
                  <a:gd name="T50" fmla="*/ 8 w 651"/>
                  <a:gd name="T51" fmla="*/ 0 h 560"/>
                  <a:gd name="T52" fmla="*/ 7 w 651"/>
                  <a:gd name="T53" fmla="*/ 0 h 560"/>
                  <a:gd name="T54" fmla="*/ 7 w 651"/>
                  <a:gd name="T55" fmla="*/ 0 h 560"/>
                  <a:gd name="T56" fmla="*/ 8 w 651"/>
                  <a:gd name="T57" fmla="*/ 0 h 560"/>
                  <a:gd name="T58" fmla="*/ 7 w 651"/>
                  <a:gd name="T59" fmla="*/ 0 h 560"/>
                  <a:gd name="T60" fmla="*/ 7 w 651"/>
                  <a:gd name="T61" fmla="*/ 0 h 560"/>
                  <a:gd name="T62" fmla="*/ 7 w 651"/>
                  <a:gd name="T63" fmla="*/ 1 h 560"/>
                  <a:gd name="T64" fmla="*/ 7 w 651"/>
                  <a:gd name="T65" fmla="*/ 1 h 560"/>
                  <a:gd name="T66" fmla="*/ 6 w 651"/>
                  <a:gd name="T67" fmla="*/ 1 h 560"/>
                  <a:gd name="T68" fmla="*/ 6 w 651"/>
                  <a:gd name="T69" fmla="*/ 1 h 560"/>
                  <a:gd name="T70" fmla="*/ 6 w 651"/>
                  <a:gd name="T71" fmla="*/ 1 h 560"/>
                  <a:gd name="T72" fmla="*/ 6 w 651"/>
                  <a:gd name="T73" fmla="*/ 1 h 560"/>
                  <a:gd name="T74" fmla="*/ 6 w 651"/>
                  <a:gd name="T75" fmla="*/ 1 h 560"/>
                  <a:gd name="T76" fmla="*/ 5 w 651"/>
                  <a:gd name="T77" fmla="*/ 1 h 560"/>
                  <a:gd name="T78" fmla="*/ 5 w 651"/>
                  <a:gd name="T79" fmla="*/ 1 h 560"/>
                  <a:gd name="T80" fmla="*/ 5 w 651"/>
                  <a:gd name="T81" fmla="*/ 1 h 560"/>
                  <a:gd name="T82" fmla="*/ 6 w 651"/>
                  <a:gd name="T83" fmla="*/ 1 h 560"/>
                  <a:gd name="T84" fmla="*/ 6 w 651"/>
                  <a:gd name="T85" fmla="*/ 1 h 560"/>
                  <a:gd name="T86" fmla="*/ 6 w 651"/>
                  <a:gd name="T87" fmla="*/ 1 h 560"/>
                  <a:gd name="T88" fmla="*/ 6 w 651"/>
                  <a:gd name="T89" fmla="*/ 1 h 560"/>
                  <a:gd name="T90" fmla="*/ 6 w 651"/>
                  <a:gd name="T91" fmla="*/ 1 h 560"/>
                  <a:gd name="T92" fmla="*/ 7 w 651"/>
                  <a:gd name="T93" fmla="*/ 1 h 560"/>
                  <a:gd name="T94" fmla="*/ 7 w 651"/>
                  <a:gd name="T95" fmla="*/ 1 h 560"/>
                  <a:gd name="T96" fmla="*/ 6 w 651"/>
                  <a:gd name="T97" fmla="*/ 1 h 560"/>
                  <a:gd name="T98" fmla="*/ 6 w 651"/>
                  <a:gd name="T99" fmla="*/ 1 h 560"/>
                  <a:gd name="T100" fmla="*/ 5 w 651"/>
                  <a:gd name="T101" fmla="*/ 1 h 560"/>
                  <a:gd name="T102" fmla="*/ 5 w 651"/>
                  <a:gd name="T103" fmla="*/ 1 h 560"/>
                  <a:gd name="T104" fmla="*/ 4 w 651"/>
                  <a:gd name="T105" fmla="*/ 1 h 560"/>
                  <a:gd name="T106" fmla="*/ 3 w 651"/>
                  <a:gd name="T107" fmla="*/ 1 h 560"/>
                  <a:gd name="T108" fmla="*/ 3 w 651"/>
                  <a:gd name="T109" fmla="*/ 1 h 560"/>
                  <a:gd name="T110" fmla="*/ 3 w 651"/>
                  <a:gd name="T111" fmla="*/ 1 h 560"/>
                  <a:gd name="T112" fmla="*/ 2 w 651"/>
                  <a:gd name="T113" fmla="*/ 1 h 560"/>
                  <a:gd name="T114" fmla="*/ 2 w 651"/>
                  <a:gd name="T115" fmla="*/ 0 h 560"/>
                  <a:gd name="T116" fmla="*/ 2 w 651"/>
                  <a:gd name="T117" fmla="*/ 0 h 560"/>
                  <a:gd name="T118" fmla="*/ 2 w 651"/>
                  <a:gd name="T119" fmla="*/ 0 h 560"/>
                  <a:gd name="T120" fmla="*/ 2 w 651"/>
                  <a:gd name="T121" fmla="*/ 0 h 560"/>
                  <a:gd name="T122" fmla="*/ 1 w 651"/>
                  <a:gd name="T123" fmla="*/ 0 h 560"/>
                  <a:gd name="T124" fmla="*/ 0 w 651"/>
                  <a:gd name="T125" fmla="*/ 0 h 5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1"/>
                  <a:gd name="T190" fmla="*/ 0 h 560"/>
                  <a:gd name="T191" fmla="*/ 651 w 651"/>
                  <a:gd name="T192" fmla="*/ 560 h 5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1" h="560">
                    <a:moveTo>
                      <a:pt x="0" y="144"/>
                    </a:moveTo>
                    <a:lnTo>
                      <a:pt x="31" y="125"/>
                    </a:lnTo>
                    <a:lnTo>
                      <a:pt x="49" y="117"/>
                    </a:lnTo>
                    <a:lnTo>
                      <a:pt x="52" y="105"/>
                    </a:lnTo>
                    <a:lnTo>
                      <a:pt x="38" y="98"/>
                    </a:lnTo>
                    <a:lnTo>
                      <a:pt x="37" y="84"/>
                    </a:lnTo>
                    <a:lnTo>
                      <a:pt x="43" y="80"/>
                    </a:lnTo>
                    <a:lnTo>
                      <a:pt x="42" y="74"/>
                    </a:lnTo>
                    <a:lnTo>
                      <a:pt x="66" y="72"/>
                    </a:lnTo>
                    <a:lnTo>
                      <a:pt x="72" y="61"/>
                    </a:lnTo>
                    <a:lnTo>
                      <a:pt x="73" y="51"/>
                    </a:lnTo>
                    <a:lnTo>
                      <a:pt x="93" y="48"/>
                    </a:lnTo>
                    <a:lnTo>
                      <a:pt x="95" y="38"/>
                    </a:lnTo>
                    <a:lnTo>
                      <a:pt x="76" y="35"/>
                    </a:lnTo>
                    <a:lnTo>
                      <a:pt x="85" y="28"/>
                    </a:lnTo>
                    <a:lnTo>
                      <a:pt x="116" y="28"/>
                    </a:lnTo>
                    <a:lnTo>
                      <a:pt x="125" y="20"/>
                    </a:lnTo>
                    <a:lnTo>
                      <a:pt x="138" y="19"/>
                    </a:lnTo>
                    <a:lnTo>
                      <a:pt x="146" y="12"/>
                    </a:lnTo>
                    <a:lnTo>
                      <a:pt x="156" y="24"/>
                    </a:lnTo>
                    <a:lnTo>
                      <a:pt x="195" y="22"/>
                    </a:lnTo>
                    <a:lnTo>
                      <a:pt x="213" y="34"/>
                    </a:lnTo>
                    <a:lnTo>
                      <a:pt x="271" y="31"/>
                    </a:lnTo>
                    <a:lnTo>
                      <a:pt x="280" y="25"/>
                    </a:lnTo>
                    <a:lnTo>
                      <a:pt x="302" y="35"/>
                    </a:lnTo>
                    <a:lnTo>
                      <a:pt x="325" y="44"/>
                    </a:lnTo>
                    <a:lnTo>
                      <a:pt x="336" y="40"/>
                    </a:lnTo>
                    <a:lnTo>
                      <a:pt x="343" y="35"/>
                    </a:lnTo>
                    <a:lnTo>
                      <a:pt x="362" y="38"/>
                    </a:lnTo>
                    <a:lnTo>
                      <a:pt x="349" y="31"/>
                    </a:lnTo>
                    <a:lnTo>
                      <a:pt x="337" y="32"/>
                    </a:lnTo>
                    <a:lnTo>
                      <a:pt x="319" y="34"/>
                    </a:lnTo>
                    <a:lnTo>
                      <a:pt x="310" y="24"/>
                    </a:lnTo>
                    <a:lnTo>
                      <a:pt x="300" y="19"/>
                    </a:lnTo>
                    <a:lnTo>
                      <a:pt x="300" y="10"/>
                    </a:lnTo>
                    <a:lnTo>
                      <a:pt x="303" y="1"/>
                    </a:lnTo>
                    <a:lnTo>
                      <a:pt x="311" y="0"/>
                    </a:lnTo>
                    <a:lnTo>
                      <a:pt x="322" y="8"/>
                    </a:lnTo>
                    <a:lnTo>
                      <a:pt x="325" y="4"/>
                    </a:lnTo>
                    <a:lnTo>
                      <a:pt x="334" y="0"/>
                    </a:lnTo>
                    <a:lnTo>
                      <a:pt x="345" y="6"/>
                    </a:lnTo>
                    <a:lnTo>
                      <a:pt x="351" y="1"/>
                    </a:lnTo>
                    <a:lnTo>
                      <a:pt x="357" y="9"/>
                    </a:lnTo>
                    <a:lnTo>
                      <a:pt x="358" y="15"/>
                    </a:lnTo>
                    <a:lnTo>
                      <a:pt x="374" y="22"/>
                    </a:lnTo>
                    <a:lnTo>
                      <a:pt x="368" y="28"/>
                    </a:lnTo>
                    <a:lnTo>
                      <a:pt x="368" y="36"/>
                    </a:lnTo>
                    <a:lnTo>
                      <a:pt x="395" y="38"/>
                    </a:lnTo>
                    <a:lnTo>
                      <a:pt x="402" y="28"/>
                    </a:lnTo>
                    <a:lnTo>
                      <a:pt x="397" y="23"/>
                    </a:lnTo>
                    <a:lnTo>
                      <a:pt x="385" y="24"/>
                    </a:lnTo>
                    <a:lnTo>
                      <a:pt x="388" y="12"/>
                    </a:lnTo>
                    <a:lnTo>
                      <a:pt x="412" y="19"/>
                    </a:lnTo>
                    <a:lnTo>
                      <a:pt x="417" y="27"/>
                    </a:lnTo>
                    <a:lnTo>
                      <a:pt x="437" y="27"/>
                    </a:lnTo>
                    <a:lnTo>
                      <a:pt x="457" y="37"/>
                    </a:lnTo>
                    <a:lnTo>
                      <a:pt x="467" y="35"/>
                    </a:lnTo>
                    <a:lnTo>
                      <a:pt x="478" y="44"/>
                    </a:lnTo>
                    <a:lnTo>
                      <a:pt x="467" y="56"/>
                    </a:lnTo>
                    <a:lnTo>
                      <a:pt x="458" y="47"/>
                    </a:lnTo>
                    <a:lnTo>
                      <a:pt x="452" y="50"/>
                    </a:lnTo>
                    <a:lnTo>
                      <a:pt x="443" y="57"/>
                    </a:lnTo>
                    <a:lnTo>
                      <a:pt x="429" y="63"/>
                    </a:lnTo>
                    <a:lnTo>
                      <a:pt x="436" y="72"/>
                    </a:lnTo>
                    <a:lnTo>
                      <a:pt x="424" y="73"/>
                    </a:lnTo>
                    <a:lnTo>
                      <a:pt x="414" y="85"/>
                    </a:lnTo>
                    <a:lnTo>
                      <a:pt x="404" y="100"/>
                    </a:lnTo>
                    <a:lnTo>
                      <a:pt x="419" y="113"/>
                    </a:lnTo>
                    <a:lnTo>
                      <a:pt x="431" y="128"/>
                    </a:lnTo>
                    <a:lnTo>
                      <a:pt x="454" y="130"/>
                    </a:lnTo>
                    <a:lnTo>
                      <a:pt x="474" y="128"/>
                    </a:lnTo>
                    <a:lnTo>
                      <a:pt x="483" y="136"/>
                    </a:lnTo>
                    <a:lnTo>
                      <a:pt x="479" y="140"/>
                    </a:lnTo>
                    <a:lnTo>
                      <a:pt x="473" y="148"/>
                    </a:lnTo>
                    <a:lnTo>
                      <a:pt x="482" y="162"/>
                    </a:lnTo>
                    <a:lnTo>
                      <a:pt x="485" y="172"/>
                    </a:lnTo>
                    <a:lnTo>
                      <a:pt x="496" y="177"/>
                    </a:lnTo>
                    <a:lnTo>
                      <a:pt x="511" y="168"/>
                    </a:lnTo>
                    <a:lnTo>
                      <a:pt x="507" y="155"/>
                    </a:lnTo>
                    <a:lnTo>
                      <a:pt x="494" y="144"/>
                    </a:lnTo>
                    <a:lnTo>
                      <a:pt x="509" y="131"/>
                    </a:lnTo>
                    <a:lnTo>
                      <a:pt x="496" y="109"/>
                    </a:lnTo>
                    <a:lnTo>
                      <a:pt x="484" y="100"/>
                    </a:lnTo>
                    <a:lnTo>
                      <a:pt x="494" y="92"/>
                    </a:lnTo>
                    <a:lnTo>
                      <a:pt x="492" y="80"/>
                    </a:lnTo>
                    <a:lnTo>
                      <a:pt x="499" y="73"/>
                    </a:lnTo>
                    <a:lnTo>
                      <a:pt x="511" y="80"/>
                    </a:lnTo>
                    <a:lnTo>
                      <a:pt x="539" y="106"/>
                    </a:lnTo>
                    <a:lnTo>
                      <a:pt x="556" y="110"/>
                    </a:lnTo>
                    <a:lnTo>
                      <a:pt x="561" y="103"/>
                    </a:lnTo>
                    <a:lnTo>
                      <a:pt x="557" y="89"/>
                    </a:lnTo>
                    <a:lnTo>
                      <a:pt x="567" y="91"/>
                    </a:lnTo>
                    <a:lnTo>
                      <a:pt x="584" y="107"/>
                    </a:lnTo>
                    <a:lnTo>
                      <a:pt x="587" y="116"/>
                    </a:lnTo>
                    <a:lnTo>
                      <a:pt x="597" y="122"/>
                    </a:lnTo>
                    <a:lnTo>
                      <a:pt x="617" y="129"/>
                    </a:lnTo>
                    <a:lnTo>
                      <a:pt x="627" y="142"/>
                    </a:lnTo>
                    <a:lnTo>
                      <a:pt x="642" y="151"/>
                    </a:lnTo>
                    <a:lnTo>
                      <a:pt x="650" y="154"/>
                    </a:lnTo>
                    <a:lnTo>
                      <a:pt x="651" y="162"/>
                    </a:lnTo>
                    <a:lnTo>
                      <a:pt x="639" y="167"/>
                    </a:lnTo>
                    <a:lnTo>
                      <a:pt x="632" y="161"/>
                    </a:lnTo>
                    <a:lnTo>
                      <a:pt x="626" y="162"/>
                    </a:lnTo>
                    <a:lnTo>
                      <a:pt x="624" y="175"/>
                    </a:lnTo>
                    <a:lnTo>
                      <a:pt x="614" y="178"/>
                    </a:lnTo>
                    <a:lnTo>
                      <a:pt x="603" y="171"/>
                    </a:lnTo>
                    <a:lnTo>
                      <a:pt x="580" y="171"/>
                    </a:lnTo>
                    <a:lnTo>
                      <a:pt x="577" y="186"/>
                    </a:lnTo>
                    <a:lnTo>
                      <a:pt x="583" y="195"/>
                    </a:lnTo>
                    <a:lnTo>
                      <a:pt x="592" y="190"/>
                    </a:lnTo>
                    <a:lnTo>
                      <a:pt x="601" y="188"/>
                    </a:lnTo>
                    <a:lnTo>
                      <a:pt x="610" y="193"/>
                    </a:lnTo>
                    <a:lnTo>
                      <a:pt x="598" y="204"/>
                    </a:lnTo>
                    <a:lnTo>
                      <a:pt x="610" y="214"/>
                    </a:lnTo>
                    <a:lnTo>
                      <a:pt x="626" y="217"/>
                    </a:lnTo>
                    <a:lnTo>
                      <a:pt x="624" y="223"/>
                    </a:lnTo>
                    <a:lnTo>
                      <a:pt x="618" y="224"/>
                    </a:lnTo>
                    <a:lnTo>
                      <a:pt x="603" y="258"/>
                    </a:lnTo>
                    <a:lnTo>
                      <a:pt x="604" y="236"/>
                    </a:lnTo>
                    <a:lnTo>
                      <a:pt x="611" y="225"/>
                    </a:lnTo>
                    <a:lnTo>
                      <a:pt x="603" y="220"/>
                    </a:lnTo>
                    <a:lnTo>
                      <a:pt x="594" y="227"/>
                    </a:lnTo>
                    <a:lnTo>
                      <a:pt x="599" y="233"/>
                    </a:lnTo>
                    <a:lnTo>
                      <a:pt x="592" y="237"/>
                    </a:lnTo>
                    <a:lnTo>
                      <a:pt x="585" y="242"/>
                    </a:lnTo>
                    <a:lnTo>
                      <a:pt x="586" y="257"/>
                    </a:lnTo>
                    <a:lnTo>
                      <a:pt x="576" y="263"/>
                    </a:lnTo>
                    <a:lnTo>
                      <a:pt x="562" y="265"/>
                    </a:lnTo>
                    <a:lnTo>
                      <a:pt x="567" y="273"/>
                    </a:lnTo>
                    <a:lnTo>
                      <a:pt x="562" y="282"/>
                    </a:lnTo>
                    <a:lnTo>
                      <a:pt x="567" y="289"/>
                    </a:lnTo>
                    <a:lnTo>
                      <a:pt x="559" y="304"/>
                    </a:lnTo>
                    <a:lnTo>
                      <a:pt x="556" y="318"/>
                    </a:lnTo>
                    <a:lnTo>
                      <a:pt x="544" y="326"/>
                    </a:lnTo>
                    <a:lnTo>
                      <a:pt x="529" y="348"/>
                    </a:lnTo>
                    <a:lnTo>
                      <a:pt x="527" y="363"/>
                    </a:lnTo>
                    <a:lnTo>
                      <a:pt x="532" y="375"/>
                    </a:lnTo>
                    <a:lnTo>
                      <a:pt x="539" y="390"/>
                    </a:lnTo>
                    <a:lnTo>
                      <a:pt x="543" y="406"/>
                    </a:lnTo>
                    <a:lnTo>
                      <a:pt x="536" y="413"/>
                    </a:lnTo>
                    <a:lnTo>
                      <a:pt x="527" y="408"/>
                    </a:lnTo>
                    <a:lnTo>
                      <a:pt x="529" y="400"/>
                    </a:lnTo>
                    <a:lnTo>
                      <a:pt x="524" y="382"/>
                    </a:lnTo>
                    <a:lnTo>
                      <a:pt x="518" y="379"/>
                    </a:lnTo>
                    <a:lnTo>
                      <a:pt x="514" y="368"/>
                    </a:lnTo>
                    <a:lnTo>
                      <a:pt x="506" y="368"/>
                    </a:lnTo>
                    <a:lnTo>
                      <a:pt x="497" y="362"/>
                    </a:lnTo>
                    <a:lnTo>
                      <a:pt x="487" y="364"/>
                    </a:lnTo>
                    <a:lnTo>
                      <a:pt x="478" y="360"/>
                    </a:lnTo>
                    <a:lnTo>
                      <a:pt x="467" y="365"/>
                    </a:lnTo>
                    <a:lnTo>
                      <a:pt x="447" y="361"/>
                    </a:lnTo>
                    <a:lnTo>
                      <a:pt x="460" y="374"/>
                    </a:lnTo>
                    <a:lnTo>
                      <a:pt x="443" y="373"/>
                    </a:lnTo>
                    <a:lnTo>
                      <a:pt x="431" y="363"/>
                    </a:lnTo>
                    <a:lnTo>
                      <a:pt x="411" y="363"/>
                    </a:lnTo>
                    <a:lnTo>
                      <a:pt x="414" y="379"/>
                    </a:lnTo>
                    <a:lnTo>
                      <a:pt x="399" y="374"/>
                    </a:lnTo>
                    <a:lnTo>
                      <a:pt x="391" y="390"/>
                    </a:lnTo>
                    <a:lnTo>
                      <a:pt x="397" y="397"/>
                    </a:lnTo>
                    <a:lnTo>
                      <a:pt x="391" y="416"/>
                    </a:lnTo>
                    <a:lnTo>
                      <a:pt x="398" y="438"/>
                    </a:lnTo>
                    <a:lnTo>
                      <a:pt x="406" y="453"/>
                    </a:lnTo>
                    <a:lnTo>
                      <a:pt x="415" y="467"/>
                    </a:lnTo>
                    <a:lnTo>
                      <a:pt x="443" y="466"/>
                    </a:lnTo>
                    <a:lnTo>
                      <a:pt x="455" y="463"/>
                    </a:lnTo>
                    <a:lnTo>
                      <a:pt x="457" y="453"/>
                    </a:lnTo>
                    <a:lnTo>
                      <a:pt x="451" y="445"/>
                    </a:lnTo>
                    <a:lnTo>
                      <a:pt x="452" y="438"/>
                    </a:lnTo>
                    <a:lnTo>
                      <a:pt x="469" y="440"/>
                    </a:lnTo>
                    <a:lnTo>
                      <a:pt x="486" y="436"/>
                    </a:lnTo>
                    <a:lnTo>
                      <a:pt x="486" y="445"/>
                    </a:lnTo>
                    <a:lnTo>
                      <a:pt x="481" y="458"/>
                    </a:lnTo>
                    <a:lnTo>
                      <a:pt x="473" y="468"/>
                    </a:lnTo>
                    <a:lnTo>
                      <a:pt x="471" y="482"/>
                    </a:lnTo>
                    <a:lnTo>
                      <a:pt x="482" y="488"/>
                    </a:lnTo>
                    <a:lnTo>
                      <a:pt x="497" y="486"/>
                    </a:lnTo>
                    <a:lnTo>
                      <a:pt x="506" y="491"/>
                    </a:lnTo>
                    <a:lnTo>
                      <a:pt x="514" y="489"/>
                    </a:lnTo>
                    <a:lnTo>
                      <a:pt x="517" y="498"/>
                    </a:lnTo>
                    <a:lnTo>
                      <a:pt x="510" y="512"/>
                    </a:lnTo>
                    <a:lnTo>
                      <a:pt x="516" y="520"/>
                    </a:lnTo>
                    <a:lnTo>
                      <a:pt x="517" y="536"/>
                    </a:lnTo>
                    <a:lnTo>
                      <a:pt x="527" y="547"/>
                    </a:lnTo>
                    <a:lnTo>
                      <a:pt x="540" y="550"/>
                    </a:lnTo>
                    <a:lnTo>
                      <a:pt x="549" y="547"/>
                    </a:lnTo>
                    <a:lnTo>
                      <a:pt x="553" y="548"/>
                    </a:lnTo>
                    <a:lnTo>
                      <a:pt x="570" y="548"/>
                    </a:lnTo>
                    <a:lnTo>
                      <a:pt x="585" y="549"/>
                    </a:lnTo>
                    <a:lnTo>
                      <a:pt x="589" y="542"/>
                    </a:lnTo>
                    <a:lnTo>
                      <a:pt x="576" y="554"/>
                    </a:lnTo>
                    <a:lnTo>
                      <a:pt x="567" y="553"/>
                    </a:lnTo>
                    <a:lnTo>
                      <a:pt x="558" y="554"/>
                    </a:lnTo>
                    <a:lnTo>
                      <a:pt x="540" y="560"/>
                    </a:lnTo>
                    <a:lnTo>
                      <a:pt x="525" y="552"/>
                    </a:lnTo>
                    <a:lnTo>
                      <a:pt x="511" y="547"/>
                    </a:lnTo>
                    <a:lnTo>
                      <a:pt x="505" y="548"/>
                    </a:lnTo>
                    <a:lnTo>
                      <a:pt x="506" y="541"/>
                    </a:lnTo>
                    <a:lnTo>
                      <a:pt x="505" y="530"/>
                    </a:lnTo>
                    <a:lnTo>
                      <a:pt x="493" y="520"/>
                    </a:lnTo>
                    <a:lnTo>
                      <a:pt x="468" y="514"/>
                    </a:lnTo>
                    <a:lnTo>
                      <a:pt x="464" y="509"/>
                    </a:lnTo>
                    <a:lnTo>
                      <a:pt x="457" y="510"/>
                    </a:lnTo>
                    <a:lnTo>
                      <a:pt x="450" y="505"/>
                    </a:lnTo>
                    <a:lnTo>
                      <a:pt x="439" y="500"/>
                    </a:lnTo>
                    <a:lnTo>
                      <a:pt x="427" y="486"/>
                    </a:lnTo>
                    <a:lnTo>
                      <a:pt x="413" y="482"/>
                    </a:lnTo>
                    <a:lnTo>
                      <a:pt x="405" y="491"/>
                    </a:lnTo>
                    <a:lnTo>
                      <a:pt x="396" y="484"/>
                    </a:lnTo>
                    <a:lnTo>
                      <a:pt x="385" y="484"/>
                    </a:lnTo>
                    <a:lnTo>
                      <a:pt x="363" y="479"/>
                    </a:lnTo>
                    <a:lnTo>
                      <a:pt x="323" y="455"/>
                    </a:lnTo>
                    <a:lnTo>
                      <a:pt x="320" y="430"/>
                    </a:lnTo>
                    <a:lnTo>
                      <a:pt x="316" y="420"/>
                    </a:lnTo>
                    <a:lnTo>
                      <a:pt x="309" y="413"/>
                    </a:lnTo>
                    <a:lnTo>
                      <a:pt x="300" y="399"/>
                    </a:lnTo>
                    <a:lnTo>
                      <a:pt x="258" y="351"/>
                    </a:lnTo>
                    <a:lnTo>
                      <a:pt x="258" y="369"/>
                    </a:lnTo>
                    <a:lnTo>
                      <a:pt x="284" y="401"/>
                    </a:lnTo>
                    <a:lnTo>
                      <a:pt x="295" y="428"/>
                    </a:lnTo>
                    <a:lnTo>
                      <a:pt x="279" y="422"/>
                    </a:lnTo>
                    <a:lnTo>
                      <a:pt x="276" y="406"/>
                    </a:lnTo>
                    <a:lnTo>
                      <a:pt x="255" y="396"/>
                    </a:lnTo>
                    <a:lnTo>
                      <a:pt x="267" y="390"/>
                    </a:lnTo>
                    <a:lnTo>
                      <a:pt x="239" y="373"/>
                    </a:lnTo>
                    <a:lnTo>
                      <a:pt x="250" y="363"/>
                    </a:lnTo>
                    <a:lnTo>
                      <a:pt x="240" y="343"/>
                    </a:lnTo>
                    <a:lnTo>
                      <a:pt x="206" y="301"/>
                    </a:lnTo>
                    <a:lnTo>
                      <a:pt x="202" y="277"/>
                    </a:lnTo>
                    <a:lnTo>
                      <a:pt x="204" y="257"/>
                    </a:lnTo>
                    <a:lnTo>
                      <a:pt x="213" y="237"/>
                    </a:lnTo>
                    <a:lnTo>
                      <a:pt x="213" y="217"/>
                    </a:lnTo>
                    <a:lnTo>
                      <a:pt x="206" y="205"/>
                    </a:lnTo>
                    <a:lnTo>
                      <a:pt x="225" y="201"/>
                    </a:lnTo>
                    <a:lnTo>
                      <a:pt x="202" y="177"/>
                    </a:lnTo>
                    <a:lnTo>
                      <a:pt x="203" y="166"/>
                    </a:lnTo>
                    <a:lnTo>
                      <a:pt x="193" y="151"/>
                    </a:lnTo>
                    <a:lnTo>
                      <a:pt x="197" y="142"/>
                    </a:lnTo>
                    <a:lnTo>
                      <a:pt x="190" y="137"/>
                    </a:lnTo>
                    <a:lnTo>
                      <a:pt x="189" y="127"/>
                    </a:lnTo>
                    <a:lnTo>
                      <a:pt x="182" y="119"/>
                    </a:lnTo>
                    <a:lnTo>
                      <a:pt x="190" y="112"/>
                    </a:lnTo>
                    <a:lnTo>
                      <a:pt x="179" y="107"/>
                    </a:lnTo>
                    <a:lnTo>
                      <a:pt x="170" y="114"/>
                    </a:lnTo>
                    <a:lnTo>
                      <a:pt x="157" y="100"/>
                    </a:lnTo>
                    <a:lnTo>
                      <a:pt x="143" y="96"/>
                    </a:lnTo>
                    <a:lnTo>
                      <a:pt x="123" y="96"/>
                    </a:lnTo>
                    <a:lnTo>
                      <a:pt x="110" y="109"/>
                    </a:lnTo>
                    <a:lnTo>
                      <a:pt x="104" y="105"/>
                    </a:lnTo>
                    <a:lnTo>
                      <a:pt x="115" y="88"/>
                    </a:lnTo>
                    <a:lnTo>
                      <a:pt x="105" y="91"/>
                    </a:lnTo>
                    <a:lnTo>
                      <a:pt x="85" y="109"/>
                    </a:lnTo>
                    <a:lnTo>
                      <a:pt x="64" y="125"/>
                    </a:lnTo>
                    <a:lnTo>
                      <a:pt x="45" y="129"/>
                    </a:lnTo>
                    <a:lnTo>
                      <a:pt x="13" y="145"/>
                    </a:lnTo>
                    <a:lnTo>
                      <a:pt x="0" y="144"/>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8" name="Freeform 36">
                <a:extLst>
                  <a:ext uri="{FF2B5EF4-FFF2-40B4-BE49-F238E27FC236}">
                    <a16:creationId xmlns:a16="http://schemas.microsoft.com/office/drawing/2014/main" id="{60153680-57F3-444A-83D1-B0935B492E7D}"/>
                  </a:ext>
                </a:extLst>
              </p:cNvPr>
              <p:cNvSpPr>
                <a:spLocks/>
              </p:cNvSpPr>
              <p:nvPr/>
            </p:nvSpPr>
            <p:spPr bwMode="auto">
              <a:xfrm>
                <a:off x="4366" y="1056"/>
                <a:ext cx="106" cy="55"/>
              </a:xfrm>
              <a:custGeom>
                <a:avLst/>
                <a:gdLst>
                  <a:gd name="T0" fmla="*/ 0 w 221"/>
                  <a:gd name="T1" fmla="*/ 0 h 147"/>
                  <a:gd name="T2" fmla="*/ 0 w 221"/>
                  <a:gd name="T3" fmla="*/ 0 h 147"/>
                  <a:gd name="T4" fmla="*/ 0 w 221"/>
                  <a:gd name="T5" fmla="*/ 0 h 147"/>
                  <a:gd name="T6" fmla="*/ 0 w 221"/>
                  <a:gd name="T7" fmla="*/ 0 h 147"/>
                  <a:gd name="T8" fmla="*/ 0 w 221"/>
                  <a:gd name="T9" fmla="*/ 0 h 147"/>
                  <a:gd name="T10" fmla="*/ 1 w 221"/>
                  <a:gd name="T11" fmla="*/ 0 h 147"/>
                  <a:gd name="T12" fmla="*/ 2 w 221"/>
                  <a:gd name="T13" fmla="*/ 0 h 147"/>
                  <a:gd name="T14" fmla="*/ 2 w 221"/>
                  <a:gd name="T15" fmla="*/ 0 h 147"/>
                  <a:gd name="T16" fmla="*/ 2 w 221"/>
                  <a:gd name="T17" fmla="*/ 0 h 147"/>
                  <a:gd name="T18" fmla="*/ 3 w 221"/>
                  <a:gd name="T19" fmla="*/ 0 h 147"/>
                  <a:gd name="T20" fmla="*/ 3 w 221"/>
                  <a:gd name="T21" fmla="*/ 0 h 147"/>
                  <a:gd name="T22" fmla="*/ 3 w 221"/>
                  <a:gd name="T23" fmla="*/ 0 h 147"/>
                  <a:gd name="T24" fmla="*/ 2 w 221"/>
                  <a:gd name="T25" fmla="*/ 0 h 147"/>
                  <a:gd name="T26" fmla="*/ 2 w 221"/>
                  <a:gd name="T27" fmla="*/ 0 h 147"/>
                  <a:gd name="T28" fmla="*/ 2 w 221"/>
                  <a:gd name="T29" fmla="*/ 0 h 147"/>
                  <a:gd name="T30" fmla="*/ 2 w 221"/>
                  <a:gd name="T31" fmla="*/ 0 h 147"/>
                  <a:gd name="T32" fmla="*/ 2 w 221"/>
                  <a:gd name="T33" fmla="*/ 0 h 147"/>
                  <a:gd name="T34" fmla="*/ 2 w 221"/>
                  <a:gd name="T35" fmla="*/ 0 h 147"/>
                  <a:gd name="T36" fmla="*/ 3 w 221"/>
                  <a:gd name="T37" fmla="*/ 0 h 147"/>
                  <a:gd name="T38" fmla="*/ 3 w 221"/>
                  <a:gd name="T39" fmla="*/ 0 h 147"/>
                  <a:gd name="T40" fmla="*/ 2 w 221"/>
                  <a:gd name="T41" fmla="*/ 0 h 147"/>
                  <a:gd name="T42" fmla="*/ 2 w 221"/>
                  <a:gd name="T43" fmla="*/ 0 h 147"/>
                  <a:gd name="T44" fmla="*/ 2 w 221"/>
                  <a:gd name="T45" fmla="*/ 0 h 147"/>
                  <a:gd name="T46" fmla="*/ 2 w 221"/>
                  <a:gd name="T47" fmla="*/ 0 h 147"/>
                  <a:gd name="T48" fmla="*/ 2 w 221"/>
                  <a:gd name="T49" fmla="*/ 0 h 147"/>
                  <a:gd name="T50" fmla="*/ 2 w 221"/>
                  <a:gd name="T51" fmla="*/ 0 h 147"/>
                  <a:gd name="T52" fmla="*/ 2 w 221"/>
                  <a:gd name="T53" fmla="*/ 0 h 147"/>
                  <a:gd name="T54" fmla="*/ 2 w 221"/>
                  <a:gd name="T55" fmla="*/ 0 h 147"/>
                  <a:gd name="T56" fmla="*/ 2 w 221"/>
                  <a:gd name="T57" fmla="*/ 0 h 147"/>
                  <a:gd name="T58" fmla="*/ 1 w 221"/>
                  <a:gd name="T59" fmla="*/ 0 h 147"/>
                  <a:gd name="T60" fmla="*/ 1 w 221"/>
                  <a:gd name="T61" fmla="*/ 0 h 147"/>
                  <a:gd name="T62" fmla="*/ 1 w 221"/>
                  <a:gd name="T63" fmla="*/ 0 h 147"/>
                  <a:gd name="T64" fmla="*/ 1 w 221"/>
                  <a:gd name="T65" fmla="*/ 0 h 147"/>
                  <a:gd name="T66" fmla="*/ 1 w 221"/>
                  <a:gd name="T67" fmla="*/ 0 h 147"/>
                  <a:gd name="T68" fmla="*/ 1 w 221"/>
                  <a:gd name="T69" fmla="*/ 0 h 147"/>
                  <a:gd name="T70" fmla="*/ 1 w 221"/>
                  <a:gd name="T71" fmla="*/ 0 h 147"/>
                  <a:gd name="T72" fmla="*/ 1 w 221"/>
                  <a:gd name="T73" fmla="*/ 0 h 147"/>
                  <a:gd name="T74" fmla="*/ 1 w 221"/>
                  <a:gd name="T75" fmla="*/ 0 h 147"/>
                  <a:gd name="T76" fmla="*/ 1 w 221"/>
                  <a:gd name="T77" fmla="*/ 0 h 147"/>
                  <a:gd name="T78" fmla="*/ 1 w 221"/>
                  <a:gd name="T79" fmla="*/ 0 h 147"/>
                  <a:gd name="T80" fmla="*/ 1 w 221"/>
                  <a:gd name="T81" fmla="*/ 0 h 147"/>
                  <a:gd name="T82" fmla="*/ 1 w 221"/>
                  <a:gd name="T83" fmla="*/ 0 h 147"/>
                  <a:gd name="T84" fmla="*/ 1 w 221"/>
                  <a:gd name="T85" fmla="*/ 0 h 147"/>
                  <a:gd name="T86" fmla="*/ 0 w 221"/>
                  <a:gd name="T87" fmla="*/ 0 h 147"/>
                  <a:gd name="T88" fmla="*/ 0 w 221"/>
                  <a:gd name="T89" fmla="*/ 0 h 147"/>
                  <a:gd name="T90" fmla="*/ 0 w 221"/>
                  <a:gd name="T91" fmla="*/ 0 h 147"/>
                  <a:gd name="T92" fmla="*/ 0 w 221"/>
                  <a:gd name="T93" fmla="*/ 0 h 147"/>
                  <a:gd name="T94" fmla="*/ 0 w 221"/>
                  <a:gd name="T95" fmla="*/ 0 h 147"/>
                  <a:gd name="T96" fmla="*/ 0 w 2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
                  <a:gd name="T148" fmla="*/ 0 h 147"/>
                  <a:gd name="T149" fmla="*/ 221 w 2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 h="147">
                    <a:moveTo>
                      <a:pt x="0" y="30"/>
                    </a:moveTo>
                    <a:lnTo>
                      <a:pt x="5" y="19"/>
                    </a:lnTo>
                    <a:lnTo>
                      <a:pt x="5" y="11"/>
                    </a:lnTo>
                    <a:lnTo>
                      <a:pt x="13" y="0"/>
                    </a:lnTo>
                    <a:lnTo>
                      <a:pt x="53" y="7"/>
                    </a:lnTo>
                    <a:lnTo>
                      <a:pt x="122" y="20"/>
                    </a:lnTo>
                    <a:lnTo>
                      <a:pt x="149" y="31"/>
                    </a:lnTo>
                    <a:lnTo>
                      <a:pt x="185" y="41"/>
                    </a:lnTo>
                    <a:lnTo>
                      <a:pt x="203" y="60"/>
                    </a:lnTo>
                    <a:lnTo>
                      <a:pt x="221" y="70"/>
                    </a:lnTo>
                    <a:lnTo>
                      <a:pt x="214" y="77"/>
                    </a:lnTo>
                    <a:lnTo>
                      <a:pt x="214" y="86"/>
                    </a:lnTo>
                    <a:lnTo>
                      <a:pt x="207" y="88"/>
                    </a:lnTo>
                    <a:lnTo>
                      <a:pt x="201" y="96"/>
                    </a:lnTo>
                    <a:lnTo>
                      <a:pt x="207" y="104"/>
                    </a:lnTo>
                    <a:lnTo>
                      <a:pt x="206" y="110"/>
                    </a:lnTo>
                    <a:lnTo>
                      <a:pt x="199" y="118"/>
                    </a:lnTo>
                    <a:lnTo>
                      <a:pt x="200" y="126"/>
                    </a:lnTo>
                    <a:lnTo>
                      <a:pt x="212" y="134"/>
                    </a:lnTo>
                    <a:lnTo>
                      <a:pt x="213" y="142"/>
                    </a:lnTo>
                    <a:lnTo>
                      <a:pt x="210" y="146"/>
                    </a:lnTo>
                    <a:lnTo>
                      <a:pt x="198" y="147"/>
                    </a:lnTo>
                    <a:lnTo>
                      <a:pt x="189" y="143"/>
                    </a:lnTo>
                    <a:lnTo>
                      <a:pt x="179" y="133"/>
                    </a:lnTo>
                    <a:lnTo>
                      <a:pt x="175" y="133"/>
                    </a:lnTo>
                    <a:lnTo>
                      <a:pt x="170" y="129"/>
                    </a:lnTo>
                    <a:lnTo>
                      <a:pt x="165" y="117"/>
                    </a:lnTo>
                    <a:lnTo>
                      <a:pt x="159" y="113"/>
                    </a:lnTo>
                    <a:lnTo>
                      <a:pt x="146" y="107"/>
                    </a:lnTo>
                    <a:lnTo>
                      <a:pt x="135" y="103"/>
                    </a:lnTo>
                    <a:lnTo>
                      <a:pt x="119" y="92"/>
                    </a:lnTo>
                    <a:lnTo>
                      <a:pt x="112" y="84"/>
                    </a:lnTo>
                    <a:lnTo>
                      <a:pt x="113" y="78"/>
                    </a:lnTo>
                    <a:lnTo>
                      <a:pt x="120" y="73"/>
                    </a:lnTo>
                    <a:lnTo>
                      <a:pt x="114" y="66"/>
                    </a:lnTo>
                    <a:lnTo>
                      <a:pt x="108" y="70"/>
                    </a:lnTo>
                    <a:lnTo>
                      <a:pt x="98" y="60"/>
                    </a:lnTo>
                    <a:lnTo>
                      <a:pt x="96" y="65"/>
                    </a:lnTo>
                    <a:lnTo>
                      <a:pt x="87" y="65"/>
                    </a:lnTo>
                    <a:lnTo>
                      <a:pt x="85" y="61"/>
                    </a:lnTo>
                    <a:lnTo>
                      <a:pt x="85" y="54"/>
                    </a:lnTo>
                    <a:lnTo>
                      <a:pt x="81" y="50"/>
                    </a:lnTo>
                    <a:lnTo>
                      <a:pt x="75" y="51"/>
                    </a:lnTo>
                    <a:lnTo>
                      <a:pt x="67" y="40"/>
                    </a:lnTo>
                    <a:lnTo>
                      <a:pt x="61" y="39"/>
                    </a:lnTo>
                    <a:lnTo>
                      <a:pt x="52" y="34"/>
                    </a:lnTo>
                    <a:lnTo>
                      <a:pt x="33" y="35"/>
                    </a:lnTo>
                    <a:lnTo>
                      <a:pt x="14" y="34"/>
                    </a:lnTo>
                    <a:lnTo>
                      <a:pt x="0" y="3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9" name="Freeform 37">
                <a:extLst>
                  <a:ext uri="{FF2B5EF4-FFF2-40B4-BE49-F238E27FC236}">
                    <a16:creationId xmlns:a16="http://schemas.microsoft.com/office/drawing/2014/main" id="{03B90E6F-B577-455E-A8F9-1AEB5E1551C5}"/>
                  </a:ext>
                </a:extLst>
              </p:cNvPr>
              <p:cNvSpPr>
                <a:spLocks/>
              </p:cNvSpPr>
              <p:nvPr/>
            </p:nvSpPr>
            <p:spPr bwMode="auto">
              <a:xfrm>
                <a:off x="4344" y="1075"/>
                <a:ext cx="69" cy="29"/>
              </a:xfrm>
              <a:custGeom>
                <a:avLst/>
                <a:gdLst>
                  <a:gd name="T0" fmla="*/ 0 w 144"/>
                  <a:gd name="T1" fmla="*/ 0 h 76"/>
                  <a:gd name="T2" fmla="*/ 0 w 144"/>
                  <a:gd name="T3" fmla="*/ 0 h 76"/>
                  <a:gd name="T4" fmla="*/ 0 w 144"/>
                  <a:gd name="T5" fmla="*/ 0 h 76"/>
                  <a:gd name="T6" fmla="*/ 0 w 144"/>
                  <a:gd name="T7" fmla="*/ 0 h 76"/>
                  <a:gd name="T8" fmla="*/ 0 w 144"/>
                  <a:gd name="T9" fmla="*/ 0 h 76"/>
                  <a:gd name="T10" fmla="*/ 0 w 144"/>
                  <a:gd name="T11" fmla="*/ 0 h 76"/>
                  <a:gd name="T12" fmla="*/ 0 w 144"/>
                  <a:gd name="T13" fmla="*/ 0 h 76"/>
                  <a:gd name="T14" fmla="*/ 0 w 144"/>
                  <a:gd name="T15" fmla="*/ 0 h 76"/>
                  <a:gd name="T16" fmla="*/ 0 w 144"/>
                  <a:gd name="T17" fmla="*/ 0 h 76"/>
                  <a:gd name="T18" fmla="*/ 0 w 144"/>
                  <a:gd name="T19" fmla="*/ 0 h 76"/>
                  <a:gd name="T20" fmla="*/ 0 w 144"/>
                  <a:gd name="T21" fmla="*/ 0 h 76"/>
                  <a:gd name="T22" fmla="*/ 0 w 144"/>
                  <a:gd name="T23" fmla="*/ 0 h 76"/>
                  <a:gd name="T24" fmla="*/ 0 w 144"/>
                  <a:gd name="T25" fmla="*/ 0 h 76"/>
                  <a:gd name="T26" fmla="*/ 1 w 144"/>
                  <a:gd name="T27" fmla="*/ 0 h 76"/>
                  <a:gd name="T28" fmla="*/ 1 w 144"/>
                  <a:gd name="T29" fmla="*/ 0 h 76"/>
                  <a:gd name="T30" fmla="*/ 1 w 144"/>
                  <a:gd name="T31" fmla="*/ 0 h 76"/>
                  <a:gd name="T32" fmla="*/ 1 w 144"/>
                  <a:gd name="T33" fmla="*/ 0 h 76"/>
                  <a:gd name="T34" fmla="*/ 1 w 144"/>
                  <a:gd name="T35" fmla="*/ 0 h 76"/>
                  <a:gd name="T36" fmla="*/ 1 w 144"/>
                  <a:gd name="T37" fmla="*/ 0 h 76"/>
                  <a:gd name="T38" fmla="*/ 1 w 144"/>
                  <a:gd name="T39" fmla="*/ 0 h 76"/>
                  <a:gd name="T40" fmla="*/ 1 w 144"/>
                  <a:gd name="T41" fmla="*/ 0 h 76"/>
                  <a:gd name="T42" fmla="*/ 1 w 144"/>
                  <a:gd name="T43" fmla="*/ 0 h 76"/>
                  <a:gd name="T44" fmla="*/ 1 w 144"/>
                  <a:gd name="T45" fmla="*/ 0 h 76"/>
                  <a:gd name="T46" fmla="*/ 1 w 144"/>
                  <a:gd name="T47" fmla="*/ 0 h 76"/>
                  <a:gd name="T48" fmla="*/ 1 w 144"/>
                  <a:gd name="T49" fmla="*/ 0 h 76"/>
                  <a:gd name="T50" fmla="*/ 1 w 144"/>
                  <a:gd name="T51" fmla="*/ 0 h 76"/>
                  <a:gd name="T52" fmla="*/ 1 w 144"/>
                  <a:gd name="T53" fmla="*/ 0 h 76"/>
                  <a:gd name="T54" fmla="*/ 1 w 144"/>
                  <a:gd name="T55" fmla="*/ 0 h 76"/>
                  <a:gd name="T56" fmla="*/ 1 w 144"/>
                  <a:gd name="T57" fmla="*/ 0 h 76"/>
                  <a:gd name="T58" fmla="*/ 1 w 144"/>
                  <a:gd name="T59" fmla="*/ 0 h 76"/>
                  <a:gd name="T60" fmla="*/ 1 w 144"/>
                  <a:gd name="T61" fmla="*/ 0 h 76"/>
                  <a:gd name="T62" fmla="*/ 1 w 144"/>
                  <a:gd name="T63" fmla="*/ 0 h 76"/>
                  <a:gd name="T64" fmla="*/ 1 w 144"/>
                  <a:gd name="T65" fmla="*/ 0 h 76"/>
                  <a:gd name="T66" fmla="*/ 1 w 144"/>
                  <a:gd name="T67" fmla="*/ 0 h 76"/>
                  <a:gd name="T68" fmla="*/ 1 w 144"/>
                  <a:gd name="T69" fmla="*/ 0 h 76"/>
                  <a:gd name="T70" fmla="*/ 2 w 144"/>
                  <a:gd name="T71" fmla="*/ 0 h 76"/>
                  <a:gd name="T72" fmla="*/ 1 w 144"/>
                  <a:gd name="T73" fmla="*/ 0 h 76"/>
                  <a:gd name="T74" fmla="*/ 1 w 144"/>
                  <a:gd name="T75" fmla="*/ 0 h 76"/>
                  <a:gd name="T76" fmla="*/ 1 w 144"/>
                  <a:gd name="T77" fmla="*/ 0 h 76"/>
                  <a:gd name="T78" fmla="*/ 1 w 144"/>
                  <a:gd name="T79" fmla="*/ 0 h 76"/>
                  <a:gd name="T80" fmla="*/ 1 w 144"/>
                  <a:gd name="T81" fmla="*/ 0 h 76"/>
                  <a:gd name="T82" fmla="*/ 2 w 144"/>
                  <a:gd name="T83" fmla="*/ 0 h 76"/>
                  <a:gd name="T84" fmla="*/ 2 w 144"/>
                  <a:gd name="T85" fmla="*/ 0 h 76"/>
                  <a:gd name="T86" fmla="*/ 1 w 144"/>
                  <a:gd name="T87" fmla="*/ 0 h 76"/>
                  <a:gd name="T88" fmla="*/ 1 w 144"/>
                  <a:gd name="T89" fmla="*/ 0 h 76"/>
                  <a:gd name="T90" fmla="*/ 1 w 144"/>
                  <a:gd name="T91" fmla="*/ 0 h 76"/>
                  <a:gd name="T92" fmla="*/ 1 w 144"/>
                  <a:gd name="T93" fmla="*/ 0 h 76"/>
                  <a:gd name="T94" fmla="*/ 1 w 144"/>
                  <a:gd name="T95" fmla="*/ 0 h 76"/>
                  <a:gd name="T96" fmla="*/ 1 w 144"/>
                  <a:gd name="T97" fmla="*/ 0 h 76"/>
                  <a:gd name="T98" fmla="*/ 1 w 144"/>
                  <a:gd name="T99" fmla="*/ 0 h 76"/>
                  <a:gd name="T100" fmla="*/ 1 w 144"/>
                  <a:gd name="T101" fmla="*/ 0 h 76"/>
                  <a:gd name="T102" fmla="*/ 1 w 144"/>
                  <a:gd name="T103" fmla="*/ 0 h 76"/>
                  <a:gd name="T104" fmla="*/ 1 w 144"/>
                  <a:gd name="T105" fmla="*/ 0 h 76"/>
                  <a:gd name="T106" fmla="*/ 0 w 144"/>
                  <a:gd name="T107" fmla="*/ 0 h 76"/>
                  <a:gd name="T108" fmla="*/ 0 w 144"/>
                  <a:gd name="T109" fmla="*/ 0 h 76"/>
                  <a:gd name="T110" fmla="*/ 0 w 144"/>
                  <a:gd name="T111" fmla="*/ 0 h 76"/>
                  <a:gd name="T112" fmla="*/ 0 w 144"/>
                  <a:gd name="T113" fmla="*/ 0 h 76"/>
                  <a:gd name="T114" fmla="*/ 0 w 144"/>
                  <a:gd name="T115" fmla="*/ 0 h 76"/>
                  <a:gd name="T116" fmla="*/ 0 w 144"/>
                  <a:gd name="T117" fmla="*/ 0 h 76"/>
                  <a:gd name="T118" fmla="*/ 0 w 144"/>
                  <a:gd name="T119" fmla="*/ 0 h 76"/>
                  <a:gd name="T120" fmla="*/ 0 w 144"/>
                  <a:gd name="T121" fmla="*/ 0 h 76"/>
                  <a:gd name="T122" fmla="*/ 0 w 144"/>
                  <a:gd name="T123" fmla="*/ 0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
                  <a:gd name="T187" fmla="*/ 0 h 76"/>
                  <a:gd name="T188" fmla="*/ 144 w 144"/>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 h="76">
                    <a:moveTo>
                      <a:pt x="5" y="0"/>
                    </a:moveTo>
                    <a:lnTo>
                      <a:pt x="0" y="6"/>
                    </a:lnTo>
                    <a:lnTo>
                      <a:pt x="0" y="13"/>
                    </a:lnTo>
                    <a:lnTo>
                      <a:pt x="10" y="21"/>
                    </a:lnTo>
                    <a:lnTo>
                      <a:pt x="16" y="19"/>
                    </a:lnTo>
                    <a:lnTo>
                      <a:pt x="18" y="22"/>
                    </a:lnTo>
                    <a:lnTo>
                      <a:pt x="26" y="23"/>
                    </a:lnTo>
                    <a:lnTo>
                      <a:pt x="30" y="18"/>
                    </a:lnTo>
                    <a:lnTo>
                      <a:pt x="44" y="19"/>
                    </a:lnTo>
                    <a:lnTo>
                      <a:pt x="46" y="24"/>
                    </a:lnTo>
                    <a:lnTo>
                      <a:pt x="51" y="26"/>
                    </a:lnTo>
                    <a:lnTo>
                      <a:pt x="63" y="25"/>
                    </a:lnTo>
                    <a:lnTo>
                      <a:pt x="67" y="28"/>
                    </a:lnTo>
                    <a:lnTo>
                      <a:pt x="73" y="31"/>
                    </a:lnTo>
                    <a:lnTo>
                      <a:pt x="78" y="37"/>
                    </a:lnTo>
                    <a:lnTo>
                      <a:pt x="78" y="45"/>
                    </a:lnTo>
                    <a:lnTo>
                      <a:pt x="74" y="47"/>
                    </a:lnTo>
                    <a:lnTo>
                      <a:pt x="76" y="50"/>
                    </a:lnTo>
                    <a:lnTo>
                      <a:pt x="70" y="55"/>
                    </a:lnTo>
                    <a:lnTo>
                      <a:pt x="70" y="62"/>
                    </a:lnTo>
                    <a:lnTo>
                      <a:pt x="79" y="63"/>
                    </a:lnTo>
                    <a:lnTo>
                      <a:pt x="84" y="61"/>
                    </a:lnTo>
                    <a:lnTo>
                      <a:pt x="86" y="58"/>
                    </a:lnTo>
                    <a:lnTo>
                      <a:pt x="89" y="61"/>
                    </a:lnTo>
                    <a:lnTo>
                      <a:pt x="94" y="59"/>
                    </a:lnTo>
                    <a:lnTo>
                      <a:pt x="105" y="63"/>
                    </a:lnTo>
                    <a:lnTo>
                      <a:pt x="112" y="70"/>
                    </a:lnTo>
                    <a:lnTo>
                      <a:pt x="114" y="70"/>
                    </a:lnTo>
                    <a:lnTo>
                      <a:pt x="115" y="74"/>
                    </a:lnTo>
                    <a:lnTo>
                      <a:pt x="122" y="76"/>
                    </a:lnTo>
                    <a:lnTo>
                      <a:pt x="130" y="76"/>
                    </a:lnTo>
                    <a:lnTo>
                      <a:pt x="125" y="72"/>
                    </a:lnTo>
                    <a:lnTo>
                      <a:pt x="127" y="68"/>
                    </a:lnTo>
                    <a:lnTo>
                      <a:pt x="133" y="72"/>
                    </a:lnTo>
                    <a:lnTo>
                      <a:pt x="140" y="73"/>
                    </a:lnTo>
                    <a:lnTo>
                      <a:pt x="141" y="67"/>
                    </a:lnTo>
                    <a:lnTo>
                      <a:pt x="134" y="62"/>
                    </a:lnTo>
                    <a:lnTo>
                      <a:pt x="129" y="62"/>
                    </a:lnTo>
                    <a:lnTo>
                      <a:pt x="122" y="57"/>
                    </a:lnTo>
                    <a:lnTo>
                      <a:pt x="129" y="57"/>
                    </a:lnTo>
                    <a:lnTo>
                      <a:pt x="134" y="60"/>
                    </a:lnTo>
                    <a:lnTo>
                      <a:pt x="144" y="60"/>
                    </a:lnTo>
                    <a:lnTo>
                      <a:pt x="142" y="54"/>
                    </a:lnTo>
                    <a:lnTo>
                      <a:pt x="133" y="48"/>
                    </a:lnTo>
                    <a:lnTo>
                      <a:pt x="127" y="47"/>
                    </a:lnTo>
                    <a:lnTo>
                      <a:pt x="118" y="40"/>
                    </a:lnTo>
                    <a:lnTo>
                      <a:pt x="107" y="38"/>
                    </a:lnTo>
                    <a:lnTo>
                      <a:pt x="98" y="35"/>
                    </a:lnTo>
                    <a:lnTo>
                      <a:pt x="91" y="26"/>
                    </a:lnTo>
                    <a:lnTo>
                      <a:pt x="86" y="14"/>
                    </a:lnTo>
                    <a:lnTo>
                      <a:pt x="79" y="14"/>
                    </a:lnTo>
                    <a:lnTo>
                      <a:pt x="77" y="11"/>
                    </a:lnTo>
                    <a:lnTo>
                      <a:pt x="73" y="12"/>
                    </a:lnTo>
                    <a:lnTo>
                      <a:pt x="66" y="7"/>
                    </a:lnTo>
                    <a:lnTo>
                      <a:pt x="54" y="5"/>
                    </a:lnTo>
                    <a:lnTo>
                      <a:pt x="49" y="8"/>
                    </a:lnTo>
                    <a:lnTo>
                      <a:pt x="38" y="5"/>
                    </a:lnTo>
                    <a:lnTo>
                      <a:pt x="31" y="5"/>
                    </a:lnTo>
                    <a:lnTo>
                      <a:pt x="28" y="1"/>
                    </a:lnTo>
                    <a:lnTo>
                      <a:pt x="24" y="0"/>
                    </a:lnTo>
                    <a:lnTo>
                      <a:pt x="18" y="1"/>
                    </a:lnTo>
                    <a:lnTo>
                      <a:pt x="5" y="0"/>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00" name="Freeform 38">
                <a:extLst>
                  <a:ext uri="{FF2B5EF4-FFF2-40B4-BE49-F238E27FC236}">
                    <a16:creationId xmlns:a16="http://schemas.microsoft.com/office/drawing/2014/main" id="{EDDD5F1B-71DE-4E98-9DF1-592C8F797A20}"/>
                  </a:ext>
                </a:extLst>
              </p:cNvPr>
              <p:cNvSpPr>
                <a:spLocks/>
              </p:cNvSpPr>
              <p:nvPr/>
            </p:nvSpPr>
            <p:spPr bwMode="auto">
              <a:xfrm>
                <a:off x="4383" y="1232"/>
                <a:ext cx="48" cy="13"/>
              </a:xfrm>
              <a:custGeom>
                <a:avLst/>
                <a:gdLst>
                  <a:gd name="T0" fmla="*/ 0 w 101"/>
                  <a:gd name="T1" fmla="*/ 0 h 34"/>
                  <a:gd name="T2" fmla="*/ 0 w 101"/>
                  <a:gd name="T3" fmla="*/ 0 h 34"/>
                  <a:gd name="T4" fmla="*/ 0 w 101"/>
                  <a:gd name="T5" fmla="*/ 0 h 34"/>
                  <a:gd name="T6" fmla="*/ 0 w 101"/>
                  <a:gd name="T7" fmla="*/ 0 h 34"/>
                  <a:gd name="T8" fmla="*/ 0 w 101"/>
                  <a:gd name="T9" fmla="*/ 0 h 34"/>
                  <a:gd name="T10" fmla="*/ 0 w 101"/>
                  <a:gd name="T11" fmla="*/ 0 h 34"/>
                  <a:gd name="T12" fmla="*/ 0 w 101"/>
                  <a:gd name="T13" fmla="*/ 0 h 34"/>
                  <a:gd name="T14" fmla="*/ 0 w 101"/>
                  <a:gd name="T15" fmla="*/ 0 h 34"/>
                  <a:gd name="T16" fmla="*/ 0 w 101"/>
                  <a:gd name="T17" fmla="*/ 0 h 34"/>
                  <a:gd name="T18" fmla="*/ 0 w 101"/>
                  <a:gd name="T19" fmla="*/ 0 h 34"/>
                  <a:gd name="T20" fmla="*/ 0 w 101"/>
                  <a:gd name="T21" fmla="*/ 0 h 34"/>
                  <a:gd name="T22" fmla="*/ 0 w 101"/>
                  <a:gd name="T23" fmla="*/ 0 h 34"/>
                  <a:gd name="T24" fmla="*/ 0 w 101"/>
                  <a:gd name="T25" fmla="*/ 0 h 34"/>
                  <a:gd name="T26" fmla="*/ 1 w 101"/>
                  <a:gd name="T27" fmla="*/ 0 h 34"/>
                  <a:gd name="T28" fmla="*/ 1 w 101"/>
                  <a:gd name="T29" fmla="*/ 0 h 34"/>
                  <a:gd name="T30" fmla="*/ 1 w 101"/>
                  <a:gd name="T31" fmla="*/ 0 h 34"/>
                  <a:gd name="T32" fmla="*/ 1 w 101"/>
                  <a:gd name="T33" fmla="*/ 0 h 34"/>
                  <a:gd name="T34" fmla="*/ 1 w 101"/>
                  <a:gd name="T35" fmla="*/ 0 h 34"/>
                  <a:gd name="T36" fmla="*/ 1 w 101"/>
                  <a:gd name="T37" fmla="*/ 0 h 34"/>
                  <a:gd name="T38" fmla="*/ 1 w 101"/>
                  <a:gd name="T39" fmla="*/ 0 h 34"/>
                  <a:gd name="T40" fmla="*/ 1 w 101"/>
                  <a:gd name="T41" fmla="*/ 0 h 34"/>
                  <a:gd name="T42" fmla="*/ 1 w 101"/>
                  <a:gd name="T43" fmla="*/ 0 h 34"/>
                  <a:gd name="T44" fmla="*/ 1 w 101"/>
                  <a:gd name="T45" fmla="*/ 0 h 34"/>
                  <a:gd name="T46" fmla="*/ 1 w 101"/>
                  <a:gd name="T47" fmla="*/ 0 h 34"/>
                  <a:gd name="T48" fmla="*/ 1 w 101"/>
                  <a:gd name="T49" fmla="*/ 0 h 34"/>
                  <a:gd name="T50" fmla="*/ 1 w 101"/>
                  <a:gd name="T51" fmla="*/ 0 h 34"/>
                  <a:gd name="T52" fmla="*/ 0 w 101"/>
                  <a:gd name="T53" fmla="*/ 0 h 34"/>
                  <a:gd name="T54" fmla="*/ 0 w 101"/>
                  <a:gd name="T55" fmla="*/ 0 h 34"/>
                  <a:gd name="T56" fmla="*/ 0 w 101"/>
                  <a:gd name="T57" fmla="*/ 0 h 34"/>
                  <a:gd name="T58" fmla="*/ 0 w 101"/>
                  <a:gd name="T59" fmla="*/ 0 h 34"/>
                  <a:gd name="T60" fmla="*/ 0 w 101"/>
                  <a:gd name="T61" fmla="*/ 0 h 34"/>
                  <a:gd name="T62" fmla="*/ 0 w 101"/>
                  <a:gd name="T63" fmla="*/ 0 h 34"/>
                  <a:gd name="T64" fmla="*/ 0 w 101"/>
                  <a:gd name="T65" fmla="*/ 0 h 34"/>
                  <a:gd name="T66" fmla="*/ 0 w 101"/>
                  <a:gd name="T67" fmla="*/ 0 h 34"/>
                  <a:gd name="T68" fmla="*/ 0 w 101"/>
                  <a:gd name="T69" fmla="*/ 0 h 34"/>
                  <a:gd name="T70" fmla="*/ 0 w 101"/>
                  <a:gd name="T71" fmla="*/ 0 h 34"/>
                  <a:gd name="T72" fmla="*/ 0 w 101"/>
                  <a:gd name="T73" fmla="*/ 0 h 34"/>
                  <a:gd name="T74" fmla="*/ 0 w 101"/>
                  <a:gd name="T75" fmla="*/ 0 h 34"/>
                  <a:gd name="T76" fmla="*/ 0 w 101"/>
                  <a:gd name="T77" fmla="*/ 0 h 34"/>
                  <a:gd name="T78" fmla="*/ 0 w 101"/>
                  <a:gd name="T79" fmla="*/ 0 h 34"/>
                  <a:gd name="T80" fmla="*/ 0 w 101"/>
                  <a:gd name="T81" fmla="*/ 0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34"/>
                  <a:gd name="T125" fmla="*/ 101 w 101"/>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34">
                    <a:moveTo>
                      <a:pt x="0" y="17"/>
                    </a:moveTo>
                    <a:lnTo>
                      <a:pt x="9" y="7"/>
                    </a:lnTo>
                    <a:lnTo>
                      <a:pt x="13" y="7"/>
                    </a:lnTo>
                    <a:lnTo>
                      <a:pt x="20" y="2"/>
                    </a:lnTo>
                    <a:lnTo>
                      <a:pt x="28" y="2"/>
                    </a:lnTo>
                    <a:lnTo>
                      <a:pt x="30" y="1"/>
                    </a:lnTo>
                    <a:lnTo>
                      <a:pt x="33" y="0"/>
                    </a:lnTo>
                    <a:lnTo>
                      <a:pt x="43" y="6"/>
                    </a:lnTo>
                    <a:lnTo>
                      <a:pt x="46" y="10"/>
                    </a:lnTo>
                    <a:lnTo>
                      <a:pt x="48" y="8"/>
                    </a:lnTo>
                    <a:lnTo>
                      <a:pt x="56" y="12"/>
                    </a:lnTo>
                    <a:lnTo>
                      <a:pt x="61" y="12"/>
                    </a:lnTo>
                    <a:lnTo>
                      <a:pt x="65" y="15"/>
                    </a:lnTo>
                    <a:lnTo>
                      <a:pt x="72" y="17"/>
                    </a:lnTo>
                    <a:lnTo>
                      <a:pt x="72" y="22"/>
                    </a:lnTo>
                    <a:lnTo>
                      <a:pt x="85" y="22"/>
                    </a:lnTo>
                    <a:lnTo>
                      <a:pt x="88" y="27"/>
                    </a:lnTo>
                    <a:lnTo>
                      <a:pt x="96" y="27"/>
                    </a:lnTo>
                    <a:lnTo>
                      <a:pt x="101" y="33"/>
                    </a:lnTo>
                    <a:lnTo>
                      <a:pt x="98" y="34"/>
                    </a:lnTo>
                    <a:lnTo>
                      <a:pt x="96" y="32"/>
                    </a:lnTo>
                    <a:lnTo>
                      <a:pt x="95" y="31"/>
                    </a:lnTo>
                    <a:lnTo>
                      <a:pt x="88" y="32"/>
                    </a:lnTo>
                    <a:lnTo>
                      <a:pt x="86" y="33"/>
                    </a:lnTo>
                    <a:lnTo>
                      <a:pt x="80" y="34"/>
                    </a:lnTo>
                    <a:lnTo>
                      <a:pt x="71" y="34"/>
                    </a:lnTo>
                    <a:lnTo>
                      <a:pt x="65" y="34"/>
                    </a:lnTo>
                    <a:lnTo>
                      <a:pt x="65" y="31"/>
                    </a:lnTo>
                    <a:lnTo>
                      <a:pt x="56" y="23"/>
                    </a:lnTo>
                    <a:lnTo>
                      <a:pt x="56" y="18"/>
                    </a:lnTo>
                    <a:lnTo>
                      <a:pt x="46" y="18"/>
                    </a:lnTo>
                    <a:lnTo>
                      <a:pt x="42" y="15"/>
                    </a:lnTo>
                    <a:lnTo>
                      <a:pt x="39" y="18"/>
                    </a:lnTo>
                    <a:lnTo>
                      <a:pt x="36" y="14"/>
                    </a:lnTo>
                    <a:lnTo>
                      <a:pt x="33" y="14"/>
                    </a:lnTo>
                    <a:lnTo>
                      <a:pt x="33" y="9"/>
                    </a:lnTo>
                    <a:lnTo>
                      <a:pt x="30" y="7"/>
                    </a:lnTo>
                    <a:lnTo>
                      <a:pt x="21" y="8"/>
                    </a:lnTo>
                    <a:lnTo>
                      <a:pt x="15" y="14"/>
                    </a:lnTo>
                    <a:lnTo>
                      <a:pt x="8" y="15"/>
                    </a:lnTo>
                    <a:lnTo>
                      <a:pt x="0" y="17"/>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01" name="Freeform 39">
                <a:extLst>
                  <a:ext uri="{FF2B5EF4-FFF2-40B4-BE49-F238E27FC236}">
                    <a16:creationId xmlns:a16="http://schemas.microsoft.com/office/drawing/2014/main" id="{1926855E-19A6-423A-A670-FA83BC20F4AC}"/>
                  </a:ext>
                </a:extLst>
              </p:cNvPr>
              <p:cNvSpPr>
                <a:spLocks/>
              </p:cNvSpPr>
              <p:nvPr/>
            </p:nvSpPr>
            <p:spPr bwMode="auto">
              <a:xfrm>
                <a:off x="4426" y="1241"/>
                <a:ext cx="30" cy="11"/>
              </a:xfrm>
              <a:custGeom>
                <a:avLst/>
                <a:gdLst>
                  <a:gd name="T0" fmla="*/ 0 w 64"/>
                  <a:gd name="T1" fmla="*/ 0 h 29"/>
                  <a:gd name="T2" fmla="*/ 0 w 64"/>
                  <a:gd name="T3" fmla="*/ 0 h 29"/>
                  <a:gd name="T4" fmla="*/ 0 w 64"/>
                  <a:gd name="T5" fmla="*/ 0 h 29"/>
                  <a:gd name="T6" fmla="*/ 0 w 64"/>
                  <a:gd name="T7" fmla="*/ 0 h 29"/>
                  <a:gd name="T8" fmla="*/ 0 w 64"/>
                  <a:gd name="T9" fmla="*/ 0 h 29"/>
                  <a:gd name="T10" fmla="*/ 0 w 64"/>
                  <a:gd name="T11" fmla="*/ 0 h 29"/>
                  <a:gd name="T12" fmla="*/ 0 w 64"/>
                  <a:gd name="T13" fmla="*/ 0 h 29"/>
                  <a:gd name="T14" fmla="*/ 0 w 64"/>
                  <a:gd name="T15" fmla="*/ 0 h 29"/>
                  <a:gd name="T16" fmla="*/ 0 w 64"/>
                  <a:gd name="T17" fmla="*/ 0 h 29"/>
                  <a:gd name="T18" fmla="*/ 0 w 64"/>
                  <a:gd name="T19" fmla="*/ 0 h 29"/>
                  <a:gd name="T20" fmla="*/ 0 w 64"/>
                  <a:gd name="T21" fmla="*/ 0 h 29"/>
                  <a:gd name="T22" fmla="*/ 0 w 64"/>
                  <a:gd name="T23" fmla="*/ 0 h 29"/>
                  <a:gd name="T24" fmla="*/ 0 w 64"/>
                  <a:gd name="T25" fmla="*/ 0 h 29"/>
                  <a:gd name="T26" fmla="*/ 0 w 64"/>
                  <a:gd name="T27" fmla="*/ 0 h 29"/>
                  <a:gd name="T28" fmla="*/ 0 w 64"/>
                  <a:gd name="T29" fmla="*/ 0 h 29"/>
                  <a:gd name="T30" fmla="*/ 0 w 64"/>
                  <a:gd name="T31" fmla="*/ 0 h 29"/>
                  <a:gd name="T32" fmla="*/ 0 w 64"/>
                  <a:gd name="T33" fmla="*/ 0 h 29"/>
                  <a:gd name="T34" fmla="*/ 0 w 64"/>
                  <a:gd name="T35" fmla="*/ 0 h 29"/>
                  <a:gd name="T36" fmla="*/ 0 w 64"/>
                  <a:gd name="T37" fmla="*/ 0 h 29"/>
                  <a:gd name="T38" fmla="*/ 0 w 64"/>
                  <a:gd name="T39" fmla="*/ 0 h 29"/>
                  <a:gd name="T40" fmla="*/ 0 w 64"/>
                  <a:gd name="T41" fmla="*/ 0 h 29"/>
                  <a:gd name="T42" fmla="*/ 0 w 64"/>
                  <a:gd name="T43" fmla="*/ 0 h 29"/>
                  <a:gd name="T44" fmla="*/ 0 w 64"/>
                  <a:gd name="T45" fmla="*/ 0 h 29"/>
                  <a:gd name="T46" fmla="*/ 0 w 64"/>
                  <a:gd name="T47" fmla="*/ 0 h 29"/>
                  <a:gd name="T48" fmla="*/ 0 w 64"/>
                  <a:gd name="T49" fmla="*/ 0 h 29"/>
                  <a:gd name="T50" fmla="*/ 0 w 64"/>
                  <a:gd name="T51" fmla="*/ 0 h 29"/>
                  <a:gd name="T52" fmla="*/ 0 w 64"/>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29"/>
                  <a:gd name="T83" fmla="*/ 64 w 64"/>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29">
                    <a:moveTo>
                      <a:pt x="0" y="22"/>
                    </a:moveTo>
                    <a:lnTo>
                      <a:pt x="6" y="23"/>
                    </a:lnTo>
                    <a:lnTo>
                      <a:pt x="20" y="22"/>
                    </a:lnTo>
                    <a:lnTo>
                      <a:pt x="26" y="28"/>
                    </a:lnTo>
                    <a:lnTo>
                      <a:pt x="34" y="29"/>
                    </a:lnTo>
                    <a:lnTo>
                      <a:pt x="38" y="22"/>
                    </a:lnTo>
                    <a:lnTo>
                      <a:pt x="36" y="20"/>
                    </a:lnTo>
                    <a:lnTo>
                      <a:pt x="40" y="17"/>
                    </a:lnTo>
                    <a:lnTo>
                      <a:pt x="48" y="22"/>
                    </a:lnTo>
                    <a:lnTo>
                      <a:pt x="54" y="22"/>
                    </a:lnTo>
                    <a:lnTo>
                      <a:pt x="54" y="19"/>
                    </a:lnTo>
                    <a:lnTo>
                      <a:pt x="58" y="19"/>
                    </a:lnTo>
                    <a:lnTo>
                      <a:pt x="64" y="14"/>
                    </a:lnTo>
                    <a:lnTo>
                      <a:pt x="60" y="13"/>
                    </a:lnTo>
                    <a:lnTo>
                      <a:pt x="60" y="8"/>
                    </a:lnTo>
                    <a:lnTo>
                      <a:pt x="60" y="4"/>
                    </a:lnTo>
                    <a:lnTo>
                      <a:pt x="51" y="3"/>
                    </a:lnTo>
                    <a:lnTo>
                      <a:pt x="44" y="4"/>
                    </a:lnTo>
                    <a:lnTo>
                      <a:pt x="38" y="4"/>
                    </a:lnTo>
                    <a:lnTo>
                      <a:pt x="29" y="3"/>
                    </a:lnTo>
                    <a:lnTo>
                      <a:pt x="22" y="0"/>
                    </a:lnTo>
                    <a:lnTo>
                      <a:pt x="20" y="3"/>
                    </a:lnTo>
                    <a:lnTo>
                      <a:pt x="19" y="9"/>
                    </a:lnTo>
                    <a:lnTo>
                      <a:pt x="12" y="9"/>
                    </a:lnTo>
                    <a:lnTo>
                      <a:pt x="10" y="14"/>
                    </a:lnTo>
                    <a:lnTo>
                      <a:pt x="6" y="16"/>
                    </a:lnTo>
                    <a:lnTo>
                      <a:pt x="0" y="22"/>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02" name="Freeform 40">
                <a:extLst>
                  <a:ext uri="{FF2B5EF4-FFF2-40B4-BE49-F238E27FC236}">
                    <a16:creationId xmlns:a16="http://schemas.microsoft.com/office/drawing/2014/main" id="{7C36FA72-BCE1-4B69-841B-3F153D49C136}"/>
                  </a:ext>
                </a:extLst>
              </p:cNvPr>
              <p:cNvSpPr>
                <a:spLocks/>
              </p:cNvSpPr>
              <p:nvPr/>
            </p:nvSpPr>
            <p:spPr bwMode="auto">
              <a:xfrm>
                <a:off x="4406" y="1273"/>
                <a:ext cx="197" cy="227"/>
              </a:xfrm>
              <a:custGeom>
                <a:avLst/>
                <a:gdLst>
                  <a:gd name="T0" fmla="*/ 0 w 411"/>
                  <a:gd name="T1" fmla="*/ 0 h 611"/>
                  <a:gd name="T2" fmla="*/ 1 w 411"/>
                  <a:gd name="T3" fmla="*/ 0 h 611"/>
                  <a:gd name="T4" fmla="*/ 0 w 411"/>
                  <a:gd name="T5" fmla="*/ 0 h 611"/>
                  <a:gd name="T6" fmla="*/ 1 w 411"/>
                  <a:gd name="T7" fmla="*/ 0 h 611"/>
                  <a:gd name="T8" fmla="*/ 1 w 411"/>
                  <a:gd name="T9" fmla="*/ 0 h 611"/>
                  <a:gd name="T10" fmla="*/ 1 w 411"/>
                  <a:gd name="T11" fmla="*/ 0 h 611"/>
                  <a:gd name="T12" fmla="*/ 2 w 411"/>
                  <a:gd name="T13" fmla="*/ 0 h 611"/>
                  <a:gd name="T14" fmla="*/ 2 w 411"/>
                  <a:gd name="T15" fmla="*/ 0 h 611"/>
                  <a:gd name="T16" fmla="*/ 3 w 411"/>
                  <a:gd name="T17" fmla="*/ 0 h 611"/>
                  <a:gd name="T18" fmla="*/ 3 w 411"/>
                  <a:gd name="T19" fmla="*/ 0 h 611"/>
                  <a:gd name="T20" fmla="*/ 4 w 411"/>
                  <a:gd name="T21" fmla="*/ 0 h 611"/>
                  <a:gd name="T22" fmla="*/ 5 w 411"/>
                  <a:gd name="T23" fmla="*/ 0 h 611"/>
                  <a:gd name="T24" fmla="*/ 5 w 411"/>
                  <a:gd name="T25" fmla="*/ 0 h 611"/>
                  <a:gd name="T26" fmla="*/ 5 w 411"/>
                  <a:gd name="T27" fmla="*/ 0 h 611"/>
                  <a:gd name="T28" fmla="*/ 5 w 411"/>
                  <a:gd name="T29" fmla="*/ 1 h 611"/>
                  <a:gd name="T30" fmla="*/ 4 w 411"/>
                  <a:gd name="T31" fmla="*/ 1 h 611"/>
                  <a:gd name="T32" fmla="*/ 4 w 411"/>
                  <a:gd name="T33" fmla="*/ 1 h 611"/>
                  <a:gd name="T34" fmla="*/ 4 w 411"/>
                  <a:gd name="T35" fmla="*/ 1 h 611"/>
                  <a:gd name="T36" fmla="*/ 3 w 411"/>
                  <a:gd name="T37" fmla="*/ 1 h 611"/>
                  <a:gd name="T38" fmla="*/ 3 w 411"/>
                  <a:gd name="T39" fmla="*/ 1 h 611"/>
                  <a:gd name="T40" fmla="*/ 3 w 411"/>
                  <a:gd name="T41" fmla="*/ 1 h 611"/>
                  <a:gd name="T42" fmla="*/ 3 w 411"/>
                  <a:gd name="T43" fmla="*/ 1 h 611"/>
                  <a:gd name="T44" fmla="*/ 3 w 411"/>
                  <a:gd name="T45" fmla="*/ 1 h 611"/>
                  <a:gd name="T46" fmla="*/ 2 w 411"/>
                  <a:gd name="T47" fmla="*/ 1 h 611"/>
                  <a:gd name="T48" fmla="*/ 2 w 411"/>
                  <a:gd name="T49" fmla="*/ 1 h 611"/>
                  <a:gd name="T50" fmla="*/ 2 w 411"/>
                  <a:gd name="T51" fmla="*/ 1 h 611"/>
                  <a:gd name="T52" fmla="*/ 2 w 411"/>
                  <a:gd name="T53" fmla="*/ 1 h 611"/>
                  <a:gd name="T54" fmla="*/ 2 w 411"/>
                  <a:gd name="T55" fmla="*/ 1 h 611"/>
                  <a:gd name="T56" fmla="*/ 2 w 411"/>
                  <a:gd name="T57" fmla="*/ 1 h 611"/>
                  <a:gd name="T58" fmla="*/ 1 w 411"/>
                  <a:gd name="T59" fmla="*/ 1 h 611"/>
                  <a:gd name="T60" fmla="*/ 1 w 411"/>
                  <a:gd name="T61" fmla="*/ 1 h 611"/>
                  <a:gd name="T62" fmla="*/ 2 w 411"/>
                  <a:gd name="T63" fmla="*/ 1 h 611"/>
                  <a:gd name="T64" fmla="*/ 1 w 411"/>
                  <a:gd name="T65" fmla="*/ 1 h 611"/>
                  <a:gd name="T66" fmla="*/ 1 w 411"/>
                  <a:gd name="T67" fmla="*/ 1 h 611"/>
                  <a:gd name="T68" fmla="*/ 1 w 411"/>
                  <a:gd name="T69" fmla="*/ 1 h 611"/>
                  <a:gd name="T70" fmla="*/ 1 w 411"/>
                  <a:gd name="T71" fmla="*/ 1 h 611"/>
                  <a:gd name="T72" fmla="*/ 1 w 411"/>
                  <a:gd name="T73" fmla="*/ 1 h 611"/>
                  <a:gd name="T74" fmla="*/ 1 w 411"/>
                  <a:gd name="T75" fmla="*/ 1 h 611"/>
                  <a:gd name="T76" fmla="*/ 1 w 411"/>
                  <a:gd name="T77" fmla="*/ 1 h 611"/>
                  <a:gd name="T78" fmla="*/ 1 w 411"/>
                  <a:gd name="T79" fmla="*/ 1 h 611"/>
                  <a:gd name="T80" fmla="*/ 1 w 411"/>
                  <a:gd name="T81" fmla="*/ 1 h 611"/>
                  <a:gd name="T82" fmla="*/ 0 w 411"/>
                  <a:gd name="T83" fmla="*/ 0 h 611"/>
                  <a:gd name="T84" fmla="*/ 0 w 411"/>
                  <a:gd name="T85" fmla="*/ 0 h 611"/>
                  <a:gd name="T86" fmla="*/ 0 w 411"/>
                  <a:gd name="T87" fmla="*/ 0 h 611"/>
                  <a:gd name="T88" fmla="*/ 0 w 411"/>
                  <a:gd name="T89" fmla="*/ 0 h 611"/>
                  <a:gd name="T90" fmla="*/ 0 w 411"/>
                  <a:gd name="T91" fmla="*/ 0 h 611"/>
                  <a:gd name="T92" fmla="*/ 0 w 411"/>
                  <a:gd name="T93" fmla="*/ 0 h 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1"/>
                  <a:gd name="T142" fmla="*/ 0 h 611"/>
                  <a:gd name="T143" fmla="*/ 411 w 411"/>
                  <a:gd name="T144" fmla="*/ 611 h 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1" h="611">
                    <a:moveTo>
                      <a:pt x="32" y="27"/>
                    </a:moveTo>
                    <a:lnTo>
                      <a:pt x="37" y="20"/>
                    </a:lnTo>
                    <a:lnTo>
                      <a:pt x="47" y="10"/>
                    </a:lnTo>
                    <a:lnTo>
                      <a:pt x="62" y="4"/>
                    </a:lnTo>
                    <a:lnTo>
                      <a:pt x="70" y="0"/>
                    </a:lnTo>
                    <a:lnTo>
                      <a:pt x="78" y="1"/>
                    </a:lnTo>
                    <a:lnTo>
                      <a:pt x="76" y="6"/>
                    </a:lnTo>
                    <a:lnTo>
                      <a:pt x="67" y="11"/>
                    </a:lnTo>
                    <a:lnTo>
                      <a:pt x="65" y="21"/>
                    </a:lnTo>
                    <a:lnTo>
                      <a:pt x="67" y="29"/>
                    </a:lnTo>
                    <a:lnTo>
                      <a:pt x="75" y="29"/>
                    </a:lnTo>
                    <a:lnTo>
                      <a:pt x="78" y="20"/>
                    </a:lnTo>
                    <a:lnTo>
                      <a:pt x="80" y="11"/>
                    </a:lnTo>
                    <a:lnTo>
                      <a:pt x="85" y="14"/>
                    </a:lnTo>
                    <a:lnTo>
                      <a:pt x="91" y="19"/>
                    </a:lnTo>
                    <a:lnTo>
                      <a:pt x="101" y="17"/>
                    </a:lnTo>
                    <a:lnTo>
                      <a:pt x="107" y="21"/>
                    </a:lnTo>
                    <a:lnTo>
                      <a:pt x="109" y="26"/>
                    </a:lnTo>
                    <a:lnTo>
                      <a:pt x="124" y="24"/>
                    </a:lnTo>
                    <a:lnTo>
                      <a:pt x="154" y="21"/>
                    </a:lnTo>
                    <a:lnTo>
                      <a:pt x="165" y="37"/>
                    </a:lnTo>
                    <a:lnTo>
                      <a:pt x="184" y="45"/>
                    </a:lnTo>
                    <a:lnTo>
                      <a:pt x="183" y="52"/>
                    </a:lnTo>
                    <a:lnTo>
                      <a:pt x="191" y="48"/>
                    </a:lnTo>
                    <a:lnTo>
                      <a:pt x="200" y="48"/>
                    </a:lnTo>
                    <a:lnTo>
                      <a:pt x="211" y="55"/>
                    </a:lnTo>
                    <a:lnTo>
                      <a:pt x="224" y="54"/>
                    </a:lnTo>
                    <a:lnTo>
                      <a:pt x="235" y="55"/>
                    </a:lnTo>
                    <a:lnTo>
                      <a:pt x="253" y="68"/>
                    </a:lnTo>
                    <a:lnTo>
                      <a:pt x="272" y="84"/>
                    </a:lnTo>
                    <a:lnTo>
                      <a:pt x="280" y="102"/>
                    </a:lnTo>
                    <a:lnTo>
                      <a:pt x="275" y="116"/>
                    </a:lnTo>
                    <a:lnTo>
                      <a:pt x="298" y="121"/>
                    </a:lnTo>
                    <a:lnTo>
                      <a:pt x="336" y="128"/>
                    </a:lnTo>
                    <a:lnTo>
                      <a:pt x="375" y="136"/>
                    </a:lnTo>
                    <a:lnTo>
                      <a:pt x="400" y="152"/>
                    </a:lnTo>
                    <a:lnTo>
                      <a:pt x="411" y="167"/>
                    </a:lnTo>
                    <a:lnTo>
                      <a:pt x="411" y="186"/>
                    </a:lnTo>
                    <a:lnTo>
                      <a:pt x="401" y="203"/>
                    </a:lnTo>
                    <a:lnTo>
                      <a:pt x="390" y="212"/>
                    </a:lnTo>
                    <a:lnTo>
                      <a:pt x="383" y="218"/>
                    </a:lnTo>
                    <a:lnTo>
                      <a:pt x="375" y="231"/>
                    </a:lnTo>
                    <a:lnTo>
                      <a:pt x="374" y="242"/>
                    </a:lnTo>
                    <a:lnTo>
                      <a:pt x="375" y="256"/>
                    </a:lnTo>
                    <a:lnTo>
                      <a:pt x="371" y="270"/>
                    </a:lnTo>
                    <a:lnTo>
                      <a:pt x="365" y="273"/>
                    </a:lnTo>
                    <a:lnTo>
                      <a:pt x="363" y="281"/>
                    </a:lnTo>
                    <a:lnTo>
                      <a:pt x="356" y="287"/>
                    </a:lnTo>
                    <a:lnTo>
                      <a:pt x="355" y="294"/>
                    </a:lnTo>
                    <a:lnTo>
                      <a:pt x="346" y="302"/>
                    </a:lnTo>
                    <a:lnTo>
                      <a:pt x="332" y="316"/>
                    </a:lnTo>
                    <a:lnTo>
                      <a:pt x="320" y="320"/>
                    </a:lnTo>
                    <a:lnTo>
                      <a:pt x="312" y="319"/>
                    </a:lnTo>
                    <a:lnTo>
                      <a:pt x="297" y="326"/>
                    </a:lnTo>
                    <a:lnTo>
                      <a:pt x="282" y="342"/>
                    </a:lnTo>
                    <a:lnTo>
                      <a:pt x="279" y="348"/>
                    </a:lnTo>
                    <a:lnTo>
                      <a:pt x="279" y="356"/>
                    </a:lnTo>
                    <a:lnTo>
                      <a:pt x="282" y="365"/>
                    </a:lnTo>
                    <a:lnTo>
                      <a:pt x="275" y="374"/>
                    </a:lnTo>
                    <a:lnTo>
                      <a:pt x="275" y="381"/>
                    </a:lnTo>
                    <a:lnTo>
                      <a:pt x="263" y="389"/>
                    </a:lnTo>
                    <a:lnTo>
                      <a:pt x="254" y="395"/>
                    </a:lnTo>
                    <a:lnTo>
                      <a:pt x="247" y="404"/>
                    </a:lnTo>
                    <a:lnTo>
                      <a:pt x="244" y="413"/>
                    </a:lnTo>
                    <a:lnTo>
                      <a:pt x="234" y="424"/>
                    </a:lnTo>
                    <a:lnTo>
                      <a:pt x="230" y="422"/>
                    </a:lnTo>
                    <a:lnTo>
                      <a:pt x="222" y="422"/>
                    </a:lnTo>
                    <a:lnTo>
                      <a:pt x="212" y="426"/>
                    </a:lnTo>
                    <a:lnTo>
                      <a:pt x="219" y="431"/>
                    </a:lnTo>
                    <a:lnTo>
                      <a:pt x="219" y="441"/>
                    </a:lnTo>
                    <a:lnTo>
                      <a:pt x="218" y="449"/>
                    </a:lnTo>
                    <a:lnTo>
                      <a:pt x="213" y="455"/>
                    </a:lnTo>
                    <a:lnTo>
                      <a:pt x="200" y="456"/>
                    </a:lnTo>
                    <a:lnTo>
                      <a:pt x="190" y="459"/>
                    </a:lnTo>
                    <a:lnTo>
                      <a:pt x="185" y="465"/>
                    </a:lnTo>
                    <a:lnTo>
                      <a:pt x="185" y="475"/>
                    </a:lnTo>
                    <a:lnTo>
                      <a:pt x="173" y="478"/>
                    </a:lnTo>
                    <a:lnTo>
                      <a:pt x="163" y="475"/>
                    </a:lnTo>
                    <a:lnTo>
                      <a:pt x="160" y="481"/>
                    </a:lnTo>
                    <a:lnTo>
                      <a:pt x="165" y="485"/>
                    </a:lnTo>
                    <a:lnTo>
                      <a:pt x="162" y="500"/>
                    </a:lnTo>
                    <a:lnTo>
                      <a:pt x="158" y="513"/>
                    </a:lnTo>
                    <a:lnTo>
                      <a:pt x="145" y="513"/>
                    </a:lnTo>
                    <a:lnTo>
                      <a:pt x="141" y="518"/>
                    </a:lnTo>
                    <a:lnTo>
                      <a:pt x="142" y="528"/>
                    </a:lnTo>
                    <a:lnTo>
                      <a:pt x="149" y="528"/>
                    </a:lnTo>
                    <a:lnTo>
                      <a:pt x="154" y="534"/>
                    </a:lnTo>
                    <a:lnTo>
                      <a:pt x="151" y="544"/>
                    </a:lnTo>
                    <a:lnTo>
                      <a:pt x="144" y="545"/>
                    </a:lnTo>
                    <a:lnTo>
                      <a:pt x="133" y="549"/>
                    </a:lnTo>
                    <a:lnTo>
                      <a:pt x="130" y="557"/>
                    </a:lnTo>
                    <a:lnTo>
                      <a:pt x="129" y="569"/>
                    </a:lnTo>
                    <a:lnTo>
                      <a:pt x="122" y="575"/>
                    </a:lnTo>
                    <a:lnTo>
                      <a:pt x="147" y="595"/>
                    </a:lnTo>
                    <a:lnTo>
                      <a:pt x="154" y="605"/>
                    </a:lnTo>
                    <a:lnTo>
                      <a:pt x="150" y="611"/>
                    </a:lnTo>
                    <a:lnTo>
                      <a:pt x="139" y="607"/>
                    </a:lnTo>
                    <a:lnTo>
                      <a:pt x="130" y="599"/>
                    </a:lnTo>
                    <a:lnTo>
                      <a:pt x="117" y="593"/>
                    </a:lnTo>
                    <a:lnTo>
                      <a:pt x="105" y="583"/>
                    </a:lnTo>
                    <a:lnTo>
                      <a:pt x="97" y="571"/>
                    </a:lnTo>
                    <a:lnTo>
                      <a:pt x="96" y="561"/>
                    </a:lnTo>
                    <a:lnTo>
                      <a:pt x="98" y="553"/>
                    </a:lnTo>
                    <a:lnTo>
                      <a:pt x="97" y="488"/>
                    </a:lnTo>
                    <a:lnTo>
                      <a:pt x="94" y="475"/>
                    </a:lnTo>
                    <a:lnTo>
                      <a:pt x="85" y="463"/>
                    </a:lnTo>
                    <a:lnTo>
                      <a:pt x="85" y="452"/>
                    </a:lnTo>
                    <a:lnTo>
                      <a:pt x="91" y="439"/>
                    </a:lnTo>
                    <a:lnTo>
                      <a:pt x="96" y="423"/>
                    </a:lnTo>
                    <a:lnTo>
                      <a:pt x="94" y="407"/>
                    </a:lnTo>
                    <a:lnTo>
                      <a:pt x="93" y="400"/>
                    </a:lnTo>
                    <a:lnTo>
                      <a:pt x="92" y="391"/>
                    </a:lnTo>
                    <a:lnTo>
                      <a:pt x="95" y="387"/>
                    </a:lnTo>
                    <a:lnTo>
                      <a:pt x="97" y="369"/>
                    </a:lnTo>
                    <a:lnTo>
                      <a:pt x="95" y="360"/>
                    </a:lnTo>
                    <a:lnTo>
                      <a:pt x="99" y="338"/>
                    </a:lnTo>
                    <a:lnTo>
                      <a:pt x="95" y="319"/>
                    </a:lnTo>
                    <a:lnTo>
                      <a:pt x="98" y="309"/>
                    </a:lnTo>
                    <a:lnTo>
                      <a:pt x="103" y="290"/>
                    </a:lnTo>
                    <a:lnTo>
                      <a:pt x="98" y="278"/>
                    </a:lnTo>
                    <a:lnTo>
                      <a:pt x="88" y="269"/>
                    </a:lnTo>
                    <a:lnTo>
                      <a:pt x="85" y="259"/>
                    </a:lnTo>
                    <a:lnTo>
                      <a:pt x="74" y="250"/>
                    </a:lnTo>
                    <a:lnTo>
                      <a:pt x="62" y="244"/>
                    </a:lnTo>
                    <a:lnTo>
                      <a:pt x="45" y="241"/>
                    </a:lnTo>
                    <a:lnTo>
                      <a:pt x="37" y="227"/>
                    </a:lnTo>
                    <a:lnTo>
                      <a:pt x="26" y="214"/>
                    </a:lnTo>
                    <a:lnTo>
                      <a:pt x="25" y="203"/>
                    </a:lnTo>
                    <a:lnTo>
                      <a:pt x="24" y="193"/>
                    </a:lnTo>
                    <a:lnTo>
                      <a:pt x="21" y="186"/>
                    </a:lnTo>
                    <a:lnTo>
                      <a:pt x="15" y="178"/>
                    </a:lnTo>
                    <a:lnTo>
                      <a:pt x="7" y="174"/>
                    </a:lnTo>
                    <a:lnTo>
                      <a:pt x="1" y="166"/>
                    </a:lnTo>
                    <a:lnTo>
                      <a:pt x="8" y="159"/>
                    </a:lnTo>
                    <a:lnTo>
                      <a:pt x="8" y="142"/>
                    </a:lnTo>
                    <a:lnTo>
                      <a:pt x="4" y="133"/>
                    </a:lnTo>
                    <a:lnTo>
                      <a:pt x="0" y="124"/>
                    </a:lnTo>
                    <a:lnTo>
                      <a:pt x="4" y="111"/>
                    </a:lnTo>
                    <a:lnTo>
                      <a:pt x="20" y="79"/>
                    </a:lnTo>
                    <a:lnTo>
                      <a:pt x="21" y="65"/>
                    </a:lnTo>
                    <a:lnTo>
                      <a:pt x="30" y="50"/>
                    </a:lnTo>
                    <a:lnTo>
                      <a:pt x="30" y="42"/>
                    </a:lnTo>
                    <a:lnTo>
                      <a:pt x="32" y="27"/>
                    </a:lnTo>
                    <a:close/>
                  </a:path>
                </a:pathLst>
              </a:custGeom>
              <a:solidFill>
                <a:srgbClr val="008000"/>
              </a:solidFill>
              <a:ln w="12700">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6391" name="TextBox 44">
              <a:extLst>
                <a:ext uri="{FF2B5EF4-FFF2-40B4-BE49-F238E27FC236}">
                  <a16:creationId xmlns:a16="http://schemas.microsoft.com/office/drawing/2014/main" id="{DDD39155-76D3-485C-9B73-8B4A41F71FE1}"/>
                </a:ext>
              </a:extLst>
            </p:cNvPr>
            <p:cNvSpPr txBox="1">
              <a:spLocks noChangeArrowheads="1"/>
            </p:cNvSpPr>
            <p:nvPr/>
          </p:nvSpPr>
          <p:spPr bwMode="auto">
            <a:xfrm>
              <a:off x="1524000" y="2362200"/>
              <a:ext cx="5651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latin typeface="Calibri" panose="020F0502020204030204" pitchFamily="34" charset="0"/>
                </a:rPr>
                <a:t>The </a:t>
              </a:r>
              <a:r>
                <a:rPr lang="en-US" altLang="en-US" sz="3200" b="1" u="sng">
                  <a:solidFill>
                    <a:srgbClr val="FF0000"/>
                  </a:solidFill>
                  <a:latin typeface="Calibri" panose="020F0502020204030204" pitchFamily="34" charset="0"/>
                </a:rPr>
                <a:t>POWER</a:t>
              </a:r>
              <a:r>
                <a:rPr lang="en-US" altLang="en-US" sz="3200" b="1">
                  <a:latin typeface="Calibri" panose="020F0502020204030204" pitchFamily="34" charset="0"/>
                </a:rPr>
                <a:t> is in the </a:t>
              </a:r>
              <a:r>
                <a:rPr lang="en-US" altLang="en-US" sz="3200" b="1" u="sng">
                  <a:solidFill>
                    <a:srgbClr val="FF0000"/>
                  </a:solidFill>
                  <a:latin typeface="Calibri" panose="020F0502020204030204" pitchFamily="34" charset="0"/>
                </a:rPr>
                <a:t>GOING</a:t>
              </a:r>
              <a:r>
                <a:rPr lang="en-US" altLang="en-US" sz="3200" b="1">
                  <a:latin typeface="Calibri" panose="020F0502020204030204" pitchFamily="34" charset="0"/>
                </a:rPr>
                <a:t>!</a:t>
              </a:r>
            </a:p>
          </p:txBody>
        </p:sp>
      </p:grpSp>
      <p:sp>
        <p:nvSpPr>
          <p:cNvPr id="16389" name="TextBox 45">
            <a:extLst>
              <a:ext uri="{FF2B5EF4-FFF2-40B4-BE49-F238E27FC236}">
                <a16:creationId xmlns:a16="http://schemas.microsoft.com/office/drawing/2014/main" id="{29FD5D80-1CA3-4A78-BCCB-DFE0B8100D83}"/>
              </a:ext>
            </a:extLst>
          </p:cNvPr>
          <p:cNvSpPr txBox="1">
            <a:spLocks noChangeArrowheads="1"/>
          </p:cNvSpPr>
          <p:nvPr/>
        </p:nvSpPr>
        <p:spPr bwMode="auto">
          <a:xfrm>
            <a:off x="1600200" y="4114801"/>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latin typeface="Calibri" panose="020F0502020204030204" pitchFamily="34" charset="0"/>
              </a:rPr>
              <a:t>Jerusalem – immediate area, same culture </a:t>
            </a:r>
            <a:r>
              <a:rPr lang="en-US" altLang="en-US" sz="3200" b="1">
                <a:solidFill>
                  <a:srgbClr val="FF0000"/>
                </a:solidFill>
                <a:latin typeface="Calibri" panose="020F0502020204030204" pitchFamily="34" charset="0"/>
              </a:rPr>
              <a:t>(E1)</a:t>
            </a:r>
          </a:p>
          <a:p>
            <a:pPr eaLnBrk="1" hangingPunct="1"/>
            <a:r>
              <a:rPr lang="en-US" altLang="en-US" sz="3200" b="1">
                <a:latin typeface="Calibri" panose="020F0502020204030204" pitchFamily="34" charset="0"/>
              </a:rPr>
              <a:t>Judea – outlying area, same culture </a:t>
            </a:r>
            <a:r>
              <a:rPr lang="en-US" altLang="en-US" sz="3200" b="1">
                <a:solidFill>
                  <a:srgbClr val="FF0000"/>
                </a:solidFill>
                <a:latin typeface="Calibri" panose="020F0502020204030204" pitchFamily="34" charset="0"/>
              </a:rPr>
              <a:t>(E2)</a:t>
            </a:r>
          </a:p>
          <a:p>
            <a:pPr eaLnBrk="1" hangingPunct="1"/>
            <a:r>
              <a:rPr lang="en-US" altLang="en-US" sz="3200" b="1">
                <a:latin typeface="Calibri" panose="020F0502020204030204" pitchFamily="34" charset="0"/>
              </a:rPr>
              <a:t>Samaria – outlying area, different culture </a:t>
            </a:r>
            <a:r>
              <a:rPr lang="en-US" altLang="en-US" sz="3200" b="1">
                <a:solidFill>
                  <a:srgbClr val="FF0000"/>
                </a:solidFill>
                <a:latin typeface="Calibri" panose="020F0502020204030204" pitchFamily="34" charset="0"/>
              </a:rPr>
              <a:t>(E3)</a:t>
            </a:r>
            <a:r>
              <a:rPr lang="en-US" altLang="en-US" sz="3200" b="1">
                <a:latin typeface="Calibri" panose="020F0502020204030204" pitchFamily="34" charset="0"/>
              </a:rPr>
              <a:t> </a:t>
            </a:r>
          </a:p>
          <a:p>
            <a:pPr eaLnBrk="1" hangingPunct="1"/>
            <a:r>
              <a:rPr lang="en-US" altLang="en-US" sz="3200" b="1">
                <a:latin typeface="Calibri" panose="020F0502020204030204" pitchFamily="34" charset="0"/>
              </a:rPr>
              <a:t>Ends of the earth, distant area, different culture </a:t>
            </a:r>
            <a:r>
              <a:rPr lang="en-US" altLang="en-US" sz="3200" b="1">
                <a:solidFill>
                  <a:srgbClr val="FF0000"/>
                </a:solidFill>
                <a:latin typeface="Calibri" panose="020F0502020204030204" pitchFamily="34" charset="0"/>
              </a:rPr>
              <a:t>(E4)</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2DC8DD2-4CA0-45EB-9F03-74EACBAB384F}"/>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Local Church is a Mission Church…</a:t>
            </a:r>
          </a:p>
        </p:txBody>
      </p:sp>
      <p:sp>
        <p:nvSpPr>
          <p:cNvPr id="17411" name="TextBox 8">
            <a:extLst>
              <a:ext uri="{FF2B5EF4-FFF2-40B4-BE49-F238E27FC236}">
                <a16:creationId xmlns:a16="http://schemas.microsoft.com/office/drawing/2014/main" id="{3F0920AF-A481-4B4B-AA11-F60AB79D1424}"/>
              </a:ext>
            </a:extLst>
          </p:cNvPr>
          <p:cNvSpPr txBox="1">
            <a:spLocks noChangeArrowheads="1"/>
          </p:cNvSpPr>
          <p:nvPr/>
        </p:nvSpPr>
        <p:spPr bwMode="auto">
          <a:xfrm>
            <a:off x="2133600" y="1447801"/>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3200">
                <a:latin typeface="Calibri" panose="020F0502020204030204" pitchFamily="34" charset="0"/>
              </a:rPr>
              <a:t>God is a God of Missions</a:t>
            </a:r>
          </a:p>
          <a:p>
            <a:pPr eaLnBrk="1" hangingPunct="1">
              <a:buFont typeface="Arial" panose="020B0604020202020204" pitchFamily="34" charset="0"/>
              <a:buChar char="•"/>
            </a:pPr>
            <a:r>
              <a:rPr lang="en-US" altLang="en-US" sz="3200">
                <a:latin typeface="Calibri" panose="020F0502020204030204" pitchFamily="34" charset="0"/>
              </a:rPr>
              <a:t>The Bible is a Book of Missions</a:t>
            </a:r>
          </a:p>
          <a:p>
            <a:pPr eaLnBrk="1" hangingPunct="1">
              <a:buFont typeface="Arial" panose="020B0604020202020204" pitchFamily="34" charset="0"/>
              <a:buChar char="•"/>
            </a:pPr>
            <a:r>
              <a:rPr lang="en-US" altLang="en-US" sz="3200">
                <a:latin typeface="Calibri" panose="020F0502020204030204" pitchFamily="34" charset="0"/>
              </a:rPr>
              <a:t>Jesus was a Missionary</a:t>
            </a:r>
          </a:p>
          <a:p>
            <a:pPr eaLnBrk="1" hangingPunct="1">
              <a:buFont typeface="Arial" panose="020B0604020202020204" pitchFamily="34" charset="0"/>
              <a:buChar char="•"/>
            </a:pPr>
            <a:r>
              <a:rPr lang="en-US" altLang="en-US" sz="3200">
                <a:latin typeface="Calibri" panose="020F0502020204030204" pitchFamily="34" charset="0"/>
              </a:rPr>
              <a:t>The Holy Spirit is a Mission Spirit, therefore</a:t>
            </a:r>
          </a:p>
        </p:txBody>
      </p:sp>
      <p:sp>
        <p:nvSpPr>
          <p:cNvPr id="17412" name="TextBox 9">
            <a:extLst>
              <a:ext uri="{FF2B5EF4-FFF2-40B4-BE49-F238E27FC236}">
                <a16:creationId xmlns:a16="http://schemas.microsoft.com/office/drawing/2014/main" id="{89F07EFE-F5F1-4480-9B73-4A4F100F4B61}"/>
              </a:ext>
            </a:extLst>
          </p:cNvPr>
          <p:cNvSpPr txBox="1">
            <a:spLocks noChangeArrowheads="1"/>
          </p:cNvSpPr>
          <p:nvPr/>
        </p:nvSpPr>
        <p:spPr bwMode="auto">
          <a:xfrm>
            <a:off x="2209800" y="35814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FF0000"/>
                </a:solidFill>
                <a:latin typeface="Calibri" panose="020F0502020204030204" pitchFamily="34" charset="0"/>
              </a:rPr>
              <a:t>WE ARE A </a:t>
            </a:r>
            <a:r>
              <a:rPr lang="en-US" altLang="en-US" sz="3200" b="1" u="sng">
                <a:solidFill>
                  <a:srgbClr val="FF0000"/>
                </a:solidFill>
                <a:latin typeface="Calibri" panose="020F0502020204030204" pitchFamily="34" charset="0"/>
              </a:rPr>
              <a:t>PEOPLE</a:t>
            </a:r>
            <a:r>
              <a:rPr lang="en-US" altLang="en-US" sz="3200" b="1">
                <a:solidFill>
                  <a:srgbClr val="FF0000"/>
                </a:solidFill>
                <a:latin typeface="Calibri" panose="020F0502020204030204" pitchFamily="34" charset="0"/>
              </a:rPr>
              <a:t> OF MISSIONS!</a:t>
            </a:r>
          </a:p>
          <a:p>
            <a:pPr eaLnBrk="1" hangingPunct="1"/>
            <a:endParaRPr lang="en-US" altLang="en-US" sz="1600" b="1">
              <a:solidFill>
                <a:srgbClr val="FF0000"/>
              </a:solidFill>
              <a:latin typeface="Calibri" panose="020F0502020204030204" pitchFamily="34" charset="0"/>
            </a:endParaRPr>
          </a:p>
          <a:p>
            <a:pPr eaLnBrk="1" hangingPunct="1"/>
            <a:r>
              <a:rPr lang="en-US" altLang="en-US" sz="3200">
                <a:latin typeface="Calibri" panose="020F0502020204030204" pitchFamily="34" charset="0"/>
              </a:rPr>
              <a:t>Twenty-First Century local churches must move from a </a:t>
            </a:r>
            <a:r>
              <a:rPr lang="en-US" altLang="en-US" sz="3200" b="1" u="sng">
                <a:solidFill>
                  <a:srgbClr val="FF0000"/>
                </a:solidFill>
                <a:latin typeface="Calibri" panose="020F0502020204030204" pitchFamily="34" charset="0"/>
              </a:rPr>
              <a:t>COMMUNITY</a:t>
            </a:r>
            <a:r>
              <a:rPr lang="en-US" altLang="en-US" sz="3200">
                <a:latin typeface="Calibri" panose="020F0502020204030204" pitchFamily="34" charset="0"/>
              </a:rPr>
              <a:t> view to a </a:t>
            </a:r>
            <a:r>
              <a:rPr lang="en-US" altLang="en-US" sz="3200" b="1">
                <a:solidFill>
                  <a:srgbClr val="FF0000"/>
                </a:solidFill>
                <a:latin typeface="Calibri" panose="020F0502020204030204" pitchFamily="34" charset="0"/>
              </a:rPr>
              <a:t>GLOBAL</a:t>
            </a:r>
            <a:r>
              <a:rPr lang="en-US" altLang="en-US" sz="3200">
                <a:latin typeface="Calibri" panose="020F0502020204030204" pitchFamily="34" charset="0"/>
              </a:rPr>
              <a:t> view: </a:t>
            </a:r>
          </a:p>
        </p:txBody>
      </p:sp>
      <p:pic>
        <p:nvPicPr>
          <p:cNvPr id="17413" name="Picture 3" descr="c:\program files\microsoft office\clipart\standard\stddir1\BD05543_.WMF">
            <a:extLst>
              <a:ext uri="{FF2B5EF4-FFF2-40B4-BE49-F238E27FC236}">
                <a16:creationId xmlns:a16="http://schemas.microsoft.com/office/drawing/2014/main" id="{683FE912-1936-498A-A95A-155E78619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5334001"/>
            <a:ext cx="109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c:\program files\microsoft office\clipart\standard\stddir4\PE07663_.WMF">
            <a:extLst>
              <a:ext uri="{FF2B5EF4-FFF2-40B4-BE49-F238E27FC236}">
                <a16:creationId xmlns:a16="http://schemas.microsoft.com/office/drawing/2014/main" id="{9141EA8C-4DDD-4216-8A34-6B27776D9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5121275"/>
            <a:ext cx="12334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3A1704C6-2A46-4827-8C4B-378D01CA5E59}"/>
              </a:ext>
            </a:extLst>
          </p:cNvPr>
          <p:cNvSpPr txBox="1">
            <a:spLocks noChangeArrowheads="1"/>
          </p:cNvSpPr>
          <p:nvPr/>
        </p:nvSpPr>
        <p:spPr bwMode="auto">
          <a:xfrm>
            <a:off x="1981200" y="1589089"/>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latin typeface="Calibri" panose="020F0502020204030204" pitchFamily="34" charset="0"/>
              </a:rPr>
              <a:t>God chooses to work through the local church to expand His kingdom and it is central to His plan.  </a:t>
            </a:r>
          </a:p>
          <a:p>
            <a:pPr>
              <a:spcBef>
                <a:spcPct val="50000"/>
              </a:spcBef>
            </a:pPr>
            <a:endParaRPr lang="en-US" altLang="en-US" sz="3200">
              <a:latin typeface="Calibri" panose="020F0502020204030204" pitchFamily="34" charset="0"/>
            </a:endParaRPr>
          </a:p>
          <a:p>
            <a:pPr>
              <a:spcBef>
                <a:spcPct val="50000"/>
              </a:spcBef>
            </a:pPr>
            <a:r>
              <a:rPr lang="en-US" altLang="en-US" sz="3200">
                <a:latin typeface="Calibri" panose="020F0502020204030204" pitchFamily="34" charset="0"/>
              </a:rPr>
              <a:t>In the twenty first century local churches must become equipped in the work of the Great Commission.</a:t>
            </a:r>
          </a:p>
        </p:txBody>
      </p:sp>
      <p:sp>
        <p:nvSpPr>
          <p:cNvPr id="18435" name="Rectangle 2">
            <a:extLst>
              <a:ext uri="{FF2B5EF4-FFF2-40B4-BE49-F238E27FC236}">
                <a16:creationId xmlns:a16="http://schemas.microsoft.com/office/drawing/2014/main" id="{A31DA1C8-EF6A-42FC-90CF-D77A5474BF9B}"/>
              </a:ext>
            </a:extLst>
          </p:cNvPr>
          <p:cNvSpPr>
            <a:spLocks noChangeArrowheads="1"/>
          </p:cNvSpPr>
          <p:nvPr/>
        </p:nvSpPr>
        <p:spPr bwMode="auto">
          <a:xfrm>
            <a:off x="1524000" y="436564"/>
            <a:ext cx="914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2" rIns="98425" bIns="49212" anchor="ctr"/>
          <a:lstStyle>
            <a:lvl1pPr defTabSz="977900" eaLnBrk="0" hangingPunct="0">
              <a:defRPr sz="2400">
                <a:solidFill>
                  <a:schemeClr val="tx1"/>
                </a:solidFill>
                <a:latin typeface="Times New Roman" panose="02020603050405020304" pitchFamily="18" charset="0"/>
              </a:defRPr>
            </a:lvl1pPr>
            <a:lvl2pPr marL="742950" indent="-285750" defTabSz="977900" eaLnBrk="0" hangingPunct="0">
              <a:defRPr sz="2400">
                <a:solidFill>
                  <a:schemeClr val="tx1"/>
                </a:solidFill>
                <a:latin typeface="Times New Roman" panose="02020603050405020304" pitchFamily="18" charset="0"/>
              </a:defRPr>
            </a:lvl2pPr>
            <a:lvl3pPr marL="1143000" indent="-228600" defTabSz="977900" eaLnBrk="0" hangingPunct="0">
              <a:defRPr sz="2400">
                <a:solidFill>
                  <a:schemeClr val="tx1"/>
                </a:solidFill>
                <a:latin typeface="Times New Roman" panose="02020603050405020304" pitchFamily="18" charset="0"/>
              </a:defRPr>
            </a:lvl3pPr>
            <a:lvl4pPr marL="1600200" indent="-228600" defTabSz="977900" eaLnBrk="0" hangingPunct="0">
              <a:defRPr sz="2400">
                <a:solidFill>
                  <a:schemeClr val="tx1"/>
                </a:solidFill>
                <a:latin typeface="Times New Roman" panose="02020603050405020304" pitchFamily="18" charset="0"/>
              </a:defRPr>
            </a:lvl4pPr>
            <a:lvl5pPr marL="2057400" indent="-228600" defTabSz="977900" eaLnBrk="0" hangingPunct="0">
              <a:defRPr sz="2400">
                <a:solidFill>
                  <a:schemeClr val="tx1"/>
                </a:solidFill>
                <a:latin typeface="Times New Roman" panose="02020603050405020304" pitchFamily="18" charset="0"/>
              </a:defRPr>
            </a:lvl5pPr>
            <a:lvl6pPr marL="2514600" indent="-228600" defTabSz="9779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779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779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779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a:latin typeface="Calibri" panose="020F0502020204030204" pitchFamily="34" charset="0"/>
              </a:rPr>
              <a:t>The Local Church is a Mission Church…</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OnEdge.p3d 3"/>
  <p:tag name="POWER3D OPTIONS" val="Medium "/>
</p:tagLst>
</file>

<file path=ppt/tags/tag10.xml><?xml version="1.0" encoding="utf-8"?>
<p:tagLst xmlns:a="http://schemas.openxmlformats.org/drawingml/2006/main" xmlns:r="http://schemas.openxmlformats.org/officeDocument/2006/relationships" xmlns:p="http://schemas.openxmlformats.org/presentationml/2006/main">
  <p:tag name="POWER3D TRANSITION" val="Revcube.p3d 3"/>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TRANSITION" val="Revdoors.p3d 0"/>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TRANSITION" val="Shnroll.p3d 6"/>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TRANSITION" val="Swing.p3d 6"/>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TRANSITION" val="DropIn.p3d 2"/>
  <p:tag name="POWER3D OPTIONS" val="Medium "/>
</p:tagLst>
</file>

<file path=ppt/tags/tag15.xml><?xml version="1.0" encoding="utf-8"?>
<p:tagLst xmlns:a="http://schemas.openxmlformats.org/drawingml/2006/main" xmlns:r="http://schemas.openxmlformats.org/officeDocument/2006/relationships" xmlns:p="http://schemas.openxmlformats.org/presentationml/2006/main">
  <p:tag name="POWER3D TRANSITION" val="Revcube.p3d 0"/>
  <p:tag name="POWER3D OPTIONS" val="Medium "/>
</p:tagLst>
</file>

<file path=ppt/tags/tag16.xml><?xml version="1.0" encoding="utf-8"?>
<p:tagLst xmlns:a="http://schemas.openxmlformats.org/drawingml/2006/main" xmlns:r="http://schemas.openxmlformats.org/officeDocument/2006/relationships" xmlns:p="http://schemas.openxmlformats.org/presentationml/2006/main">
  <p:tag name="POWER3D TRANSITION" val="OnEdge.p3d 4"/>
  <p:tag name="POWER3D OPTIONS" val="Medium "/>
</p:tagLst>
</file>

<file path=ppt/tags/tag17.xml><?xml version="1.0" encoding="utf-8"?>
<p:tagLst xmlns:a="http://schemas.openxmlformats.org/drawingml/2006/main" xmlns:r="http://schemas.openxmlformats.org/officeDocument/2006/relationships" xmlns:p="http://schemas.openxmlformats.org/presentationml/2006/main">
  <p:tag name="POWER3D TRANSITION" val="Slabrota.p3d 3"/>
  <p:tag name="POWER3D OPTIONS" val="Medium "/>
  <p:tag name="POWER3D IMAGE0" val="PINBUMP.TGA"/>
</p:tagLst>
</file>

<file path=ppt/tags/tag18.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Lst>
</file>

<file path=ppt/tags/tag19.xml><?xml version="1.0" encoding="utf-8"?>
<p:tagLst xmlns:a="http://schemas.openxmlformats.org/drawingml/2006/main" xmlns:r="http://schemas.openxmlformats.org/officeDocument/2006/relationships" xmlns:p="http://schemas.openxmlformats.org/presentationml/2006/main">
  <p:tag name="POWER3D TRANSITION" val="Tumbling.p3d 2"/>
  <p:tag name="POWER3D OPTIONS" val="Medium "/>
  <p:tag name="POWER3D IMAGE0" val="PINBUMP.TGA"/>
</p:tagLst>
</file>

<file path=ppt/tags/tag2.xml><?xml version="1.0" encoding="utf-8"?>
<p:tagLst xmlns:a="http://schemas.openxmlformats.org/drawingml/2006/main" xmlns:r="http://schemas.openxmlformats.org/officeDocument/2006/relationships" xmlns:p="http://schemas.openxmlformats.org/presentationml/2006/main">
  <p:tag name="POWER3D TRANSITION" val="Revcube.p3d 1"/>
  <p:tag name="POWER3D OPTIONS" val="Medium "/>
</p:tagLst>
</file>

<file path=ppt/tags/tag20.xml><?xml version="1.0" encoding="utf-8"?>
<p:tagLst xmlns:a="http://schemas.openxmlformats.org/drawingml/2006/main" xmlns:r="http://schemas.openxmlformats.org/officeDocument/2006/relationships" xmlns:p="http://schemas.openxmlformats.org/presentationml/2006/main">
  <p:tag name="POWER3D TRANSITION" val="Revdoors.p3d 1"/>
  <p:tag name="POWER3D OPTIONS" val="Medium "/>
</p:tagLst>
</file>

<file path=ppt/tags/tag21.xml><?xml version="1.0" encoding="utf-8"?>
<p:tagLst xmlns:a="http://schemas.openxmlformats.org/drawingml/2006/main" xmlns:r="http://schemas.openxmlformats.org/officeDocument/2006/relationships" xmlns:p="http://schemas.openxmlformats.org/presentationml/2006/main">
  <p:tag name="POWER3D TRANSITION" val="Shnroll.p3d 7"/>
  <p:tag name="POWER3D OPTIONS" val="Medium "/>
</p:tagLst>
</file>

<file path=ppt/tags/tag2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3.xml><?xml version="1.0" encoding="utf-8"?>
<p:tagLst xmlns:a="http://schemas.openxmlformats.org/drawingml/2006/main" xmlns:r="http://schemas.openxmlformats.org/officeDocument/2006/relationships" xmlns:p="http://schemas.openxmlformats.org/presentationml/2006/main">
  <p:tag name="POWER3D TRANSITION" val="Twopanel.p3d 4"/>
  <p:tag name="POWER3D OPTIONS" val="Medium "/>
</p:tagLst>
</file>

<file path=ppt/tags/tag24.xml><?xml version="1.0" encoding="utf-8"?>
<p:tagLst xmlns:a="http://schemas.openxmlformats.org/drawingml/2006/main" xmlns:r="http://schemas.openxmlformats.org/officeDocument/2006/relationships" xmlns:p="http://schemas.openxmlformats.org/presentationml/2006/main">
  <p:tag name="POWER3D TRANSITION" val="OnEdge.p3d 2"/>
  <p:tag name="POWER3D OPTIONS" val="Medium "/>
</p:tagLst>
</file>

<file path=ppt/tags/tag25.xml><?xml version="1.0" encoding="utf-8"?>
<p:tagLst xmlns:a="http://schemas.openxmlformats.org/drawingml/2006/main" xmlns:r="http://schemas.openxmlformats.org/officeDocument/2006/relationships" xmlns:p="http://schemas.openxmlformats.org/presentationml/2006/main">
  <p:tag name="POWER3D TRANSITION" val="Twopanel.p3d 4"/>
  <p:tag name="POWER3D OPTIONS" val="Medium "/>
</p:tagLst>
</file>

<file path=ppt/tags/tag26.xml><?xml version="1.0" encoding="utf-8"?>
<p:tagLst xmlns:a="http://schemas.openxmlformats.org/drawingml/2006/main" xmlns:r="http://schemas.openxmlformats.org/officeDocument/2006/relationships" xmlns:p="http://schemas.openxmlformats.org/presentationml/2006/main">
  <p:tag name="POWER3D TRANSITION" val="Shnroll.p3d 4"/>
  <p:tag name="POWER3D OPTIONS" val="Medium "/>
</p:tagLst>
</file>

<file path=ppt/tags/tag27.xml><?xml version="1.0" encoding="utf-8"?>
<p:tagLst xmlns:a="http://schemas.openxmlformats.org/drawingml/2006/main" xmlns:r="http://schemas.openxmlformats.org/officeDocument/2006/relationships" xmlns:p="http://schemas.openxmlformats.org/presentationml/2006/main">
  <p:tag name="POWER3D TRANSITION" val="Slabflip.p3d 2"/>
  <p:tag name="POWER3D OPTIONS" val="Medium "/>
  <p:tag name="POWER3D IMAGE0" val="PINBUMP.TGA"/>
  <p:tag name="POWER3D IMAGE1" val="PINBUMP.TGA"/>
</p:tagLst>
</file>

<file path=ppt/tags/tag28.xml><?xml version="1.0" encoding="utf-8"?>
<p:tagLst xmlns:a="http://schemas.openxmlformats.org/drawingml/2006/main" xmlns:r="http://schemas.openxmlformats.org/officeDocument/2006/relationships" xmlns:p="http://schemas.openxmlformats.org/presentationml/2006/main">
  <p:tag name="POWER3D TRANSITION" val="Slabrota.p3d 0"/>
  <p:tag name="POWER3D OPTIONS" val="Medium "/>
  <p:tag name="POWER3D IMAGE0" val="PINBUMP.TGA"/>
</p:tagLst>
</file>

<file path=ppt/tags/tag29.xml><?xml version="1.0" encoding="utf-8"?>
<p:tagLst xmlns:a="http://schemas.openxmlformats.org/drawingml/2006/main" xmlns:r="http://schemas.openxmlformats.org/officeDocument/2006/relationships" xmlns:p="http://schemas.openxmlformats.org/presentationml/2006/main">
  <p:tag name="POWER3D TRANSITION" val="Slabrota.p3d 0"/>
  <p:tag name="POWER3D OPTIONS" val="Medium "/>
  <p:tag name="POWER3D IMAGE0" val="PINBUMP.TGA"/>
</p:tagLst>
</file>

<file path=ppt/tags/tag3.xml><?xml version="1.0" encoding="utf-8"?>
<p:tagLst xmlns:a="http://schemas.openxmlformats.org/drawingml/2006/main" xmlns:r="http://schemas.openxmlformats.org/officeDocument/2006/relationships" xmlns:p="http://schemas.openxmlformats.org/presentationml/2006/main">
  <p:tag name="POWER3D TRANSITION" val="Revdoors.p3d 3"/>
  <p:tag name="POWER3D OPTIONS" val="Medium "/>
</p:tagLst>
</file>

<file path=ppt/tags/tag30.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Lst>
</file>

<file path=ppt/tags/tag3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2.xml><?xml version="1.0" encoding="utf-8"?>
<p:tagLst xmlns:a="http://schemas.openxmlformats.org/drawingml/2006/main" xmlns:r="http://schemas.openxmlformats.org/officeDocument/2006/relationships" xmlns:p="http://schemas.openxmlformats.org/presentationml/2006/main">
  <p:tag name="POWER3D TRANSITION" val="Twopanel.p3d 5"/>
  <p:tag name="POWER3D OPTIONS" val="Medium "/>
</p:tagLst>
</file>

<file path=ppt/tags/tag33.xml><?xml version="1.0" encoding="utf-8"?>
<p:tagLst xmlns:a="http://schemas.openxmlformats.org/drawingml/2006/main" xmlns:r="http://schemas.openxmlformats.org/officeDocument/2006/relationships" xmlns:p="http://schemas.openxmlformats.org/presentationml/2006/main">
  <p:tag name="POWER3D TRANSITION" val="Twopanel.p3d 4"/>
  <p:tag name="POWER3D OPTIONS" val="Medium "/>
</p:tagLst>
</file>

<file path=ppt/tags/tag34.xml><?xml version="1.0" encoding="utf-8"?>
<p:tagLst xmlns:a="http://schemas.openxmlformats.org/drawingml/2006/main" xmlns:r="http://schemas.openxmlformats.org/officeDocument/2006/relationships" xmlns:p="http://schemas.openxmlformats.org/presentationml/2006/main">
  <p:tag name="POWER3D TRANSITION" val="Slabflip.p3d 0"/>
  <p:tag name="POWER3D OPTIONS" val="Medium "/>
  <p:tag name="POWER3D IMAGE0" val="PINBUMP.TGA"/>
  <p:tag name="POWER3D IMAGE1" val="PINBUMP.TGA"/>
</p:tagLst>
</file>

<file path=ppt/tags/tag4.xml><?xml version="1.0" encoding="utf-8"?>
<p:tagLst xmlns:a="http://schemas.openxmlformats.org/drawingml/2006/main" xmlns:r="http://schemas.openxmlformats.org/officeDocument/2006/relationships" xmlns:p="http://schemas.openxmlformats.org/presentationml/2006/main">
  <p:tag name="POWER3D TRANSITION" val="Slabflip.p3d 0"/>
  <p:tag name="POWER3D OPTIONS" val="Medium "/>
  <p:tag name="POWER3D IMAGE0" val="PINBUMP.TGA"/>
  <p:tag name="POWER3D IMAGE1" val="PINBUMP.TGA"/>
</p:tagLst>
</file>

<file path=ppt/tags/tag5.xml><?xml version="1.0" encoding="utf-8"?>
<p:tagLst xmlns:a="http://schemas.openxmlformats.org/drawingml/2006/main" xmlns:r="http://schemas.openxmlformats.org/officeDocument/2006/relationships" xmlns:p="http://schemas.openxmlformats.org/presentationml/2006/main">
  <p:tag name="POWER3D TRANSITION" val="Slabrota.p3d 1"/>
  <p:tag name="POWER3D OPTIONS" val="Medium "/>
  <p:tag name="POWER3D IMAGE0" val="PINBUMP.TGA"/>
</p:tagLst>
</file>

<file path=ppt/tags/tag6.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Lst>
</file>

<file path=ppt/tags/tag7.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TRANSITION" val="Twopanel.p3d 1"/>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TRANSITION" val="DropIn.p3d 2"/>
  <p:tag name="POWER3D OPTIONS" val="Medium "/>
</p:tagLst>
</file>

<file path=ppt/theme/theme1.xml><?xml version="1.0" encoding="utf-8"?>
<a:theme xmlns:a="http://schemas.openxmlformats.org/drawingml/2006/main" name="PresentationProFreeSample3">
  <a:themeElements>
    <a:clrScheme name="PresentationProFreeSampl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ProFreeSampl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ProFreeSample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ProFreeSampl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ProFreeSample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ProFreeSample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ProFreeSample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ProFreeSample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ProFreeSample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Settings\Administrator\Desktop\presentPro\PresentationProFreeSample3.pot</Template>
  <TotalTime>4845</TotalTime>
  <Words>1612</Words>
  <Application>Microsoft Office PowerPoint</Application>
  <PresentationFormat>Widescreen</PresentationFormat>
  <Paragraphs>279</Paragraphs>
  <Slides>34</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3" baseType="lpstr">
      <vt:lpstr>Times New Roman</vt:lpstr>
      <vt:lpstr>Arial</vt:lpstr>
      <vt:lpstr>Calibri</vt:lpstr>
      <vt:lpstr>Wingdings</vt:lpstr>
      <vt:lpstr>Book Antiqua</vt:lpstr>
      <vt:lpstr>Tahoma</vt:lpstr>
      <vt:lpstr>PresentationProFreeSample3</vt:lpstr>
      <vt:lpstr>Microsoft Word Document</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PresentationPro,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Dnae Carman</dc:creator>
  <cp:lastModifiedBy>Walt Robertson</cp:lastModifiedBy>
  <cp:revision>344</cp:revision>
  <dcterms:created xsi:type="dcterms:W3CDTF">2000-12-12T19:05:32Z</dcterms:created>
  <dcterms:modified xsi:type="dcterms:W3CDTF">2021-02-11T18:50:28Z</dcterms:modified>
</cp:coreProperties>
</file>