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64" r:id="rId4"/>
    <p:sldMasterId id="2147483666" r:id="rId5"/>
    <p:sldMasterId id="2147483668" r:id="rId6"/>
    <p:sldMasterId id="2147483671" r:id="rId7"/>
  </p:sldMasterIdLst>
  <p:notesMasterIdLst>
    <p:notesMasterId r:id="rId45"/>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4" d="100"/>
          <a:sy n="94" d="100"/>
        </p:scale>
        <p:origin x="8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oleObject" Target="file:///C:\Missions-General\Missions%20Stats\Mission%20Stats%202009%20IBMR.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layout>
        <c:manualLayout>
          <c:xMode val="edge"/>
          <c:yMode val="edge"/>
          <c:x val="0.14840841616109535"/>
          <c:y val="0"/>
        </c:manualLayout>
      </c:layout>
      <c:overlay val="0"/>
      <c:txPr>
        <a:bodyPr/>
        <a:lstStyle/>
        <a:p>
          <a:pPr>
            <a:defRPr sz="2000"/>
          </a:pPr>
          <a:endParaRPr lang="en-US"/>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39121832107052257"/>
          <c:y val="0.21369641294838146"/>
          <c:w val="0.57459366530232658"/>
          <c:h val="0.74031843446039991"/>
        </c:manualLayout>
      </c:layout>
      <c:pie3DChart>
        <c:varyColors val="1"/>
        <c:ser>
          <c:idx val="0"/>
          <c:order val="0"/>
          <c:tx>
            <c:v>World Religions by Percentage</c:v>
          </c:tx>
          <c:cat>
            <c:strRef>
              <c:f>Sheet1!$B$10:$B$18</c:f>
              <c:strCache>
                <c:ptCount val="9"/>
                <c:pt idx="0">
                  <c:v>Christians 33%</c:v>
                </c:pt>
                <c:pt idx="1">
                  <c:v>Muslims 21%</c:v>
                </c:pt>
                <c:pt idx="2">
                  <c:v>Hindus 13%</c:v>
                </c:pt>
                <c:pt idx="3">
                  <c:v>Nonreligious 11%</c:v>
                </c:pt>
                <c:pt idx="4">
                  <c:v>Chinese universists 6%</c:v>
                </c:pt>
                <c:pt idx="5">
                  <c:v>Buddhists 6%</c:v>
                </c:pt>
                <c:pt idx="6">
                  <c:v>Ethnoreligionists 4%</c:v>
                </c:pt>
                <c:pt idx="7">
                  <c:v>Atheists 2%</c:v>
                </c:pt>
                <c:pt idx="8">
                  <c:v>Other 3%</c:v>
                </c:pt>
              </c:strCache>
            </c:strRef>
          </c:cat>
          <c:val>
            <c:numRef>
              <c:f>Sheet1!$C$10:$C$18</c:f>
              <c:numCache>
                <c:formatCode>#,##0</c:formatCode>
                <c:ptCount val="9"/>
                <c:pt idx="0">
                  <c:v>2271727000</c:v>
                </c:pt>
                <c:pt idx="1">
                  <c:v>1449614000</c:v>
                </c:pt>
                <c:pt idx="2">
                  <c:v>913455000</c:v>
                </c:pt>
                <c:pt idx="3">
                  <c:v>773947000</c:v>
                </c:pt>
                <c:pt idx="4">
                  <c:v>388609000</c:v>
                </c:pt>
                <c:pt idx="5">
                  <c:v>387872000</c:v>
                </c:pt>
                <c:pt idx="6">
                  <c:v>266281000</c:v>
                </c:pt>
                <c:pt idx="7">
                  <c:v>148346000</c:v>
                </c:pt>
                <c:pt idx="8">
                  <c:v>228306000</c:v>
                </c:pt>
              </c:numCache>
            </c:numRef>
          </c:val>
          <c:extLst>
            <c:ext xmlns:c16="http://schemas.microsoft.com/office/drawing/2014/chart" uri="{C3380CC4-5D6E-409C-BE32-E72D297353CC}">
              <c16:uniqueId val="{00000000-02BE-4126-9407-F2C3F41F6E87}"/>
            </c:ext>
          </c:extLst>
        </c:ser>
        <c:dLbls>
          <c:showLegendKey val="0"/>
          <c:showVal val="0"/>
          <c:showCatName val="0"/>
          <c:showSerName val="0"/>
          <c:showPercent val="0"/>
          <c:showBubbleSize val="0"/>
          <c:showLeaderLines val="1"/>
        </c:dLbls>
      </c:pie3DChart>
    </c:plotArea>
    <c:legend>
      <c:legendPos val="l"/>
      <c:layout>
        <c:manualLayout>
          <c:xMode val="edge"/>
          <c:yMode val="edge"/>
          <c:x val="4.6448087431693992E-2"/>
          <c:y val="0.11950154257033684"/>
          <c:w val="0.34391936663654749"/>
          <c:h val="0.88049837520310081"/>
        </c:manualLayout>
      </c:layout>
      <c:overlay val="0"/>
      <c:txPr>
        <a:bodyPr/>
        <a:lstStyle/>
        <a:p>
          <a:pPr>
            <a:defRPr sz="14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13AE14-7DA1-4179-A3DD-273397BF5C90}"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FBAA2-C4BD-43B7-909C-B25E421978BC}" type="slidenum">
              <a:rPr lang="en-US" smtClean="0"/>
              <a:t>‹#›</a:t>
            </a:fld>
            <a:endParaRPr lang="en-US"/>
          </a:p>
        </p:txBody>
      </p:sp>
    </p:spTree>
    <p:extLst>
      <p:ext uri="{BB962C8B-B14F-4D97-AF65-F5344CB8AC3E}">
        <p14:creationId xmlns:p14="http://schemas.microsoft.com/office/powerpoint/2010/main" val="3332870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4AAEDD2B-DCFE-4A53-8999-54326EB40882}"/>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9BD28291-D1EF-4F60-B468-5315939197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B3BDB49F-9D7A-44E6-9BE3-31F8F9EC71B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C804C6-4A8C-4743-8527-53639EC57C8E}"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3CCA48B-F0F6-41A7-9487-0ADFD9676B36}"/>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8C482C24-6849-4AED-B701-E6E6C94A5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altLang="en-US"/>
              <a:t>Approach a Hindu using diagnostic questions, like a doctor treating a patient for the first time.</a:t>
            </a:r>
          </a:p>
          <a:p>
            <a:pPr lvl="2" eaLnBrk="1" hangingPunct="1">
              <a:spcBef>
                <a:spcPct val="0"/>
              </a:spcBef>
            </a:pPr>
            <a:r>
              <a:rPr lang="en-US" altLang="en-US"/>
              <a:t>“Do you believe in god?” “What god do you worship?”</a:t>
            </a:r>
          </a:p>
          <a:p>
            <a:pPr lvl="2" eaLnBrk="1" hangingPunct="1">
              <a:spcBef>
                <a:spcPct val="0"/>
              </a:spcBef>
            </a:pPr>
            <a:r>
              <a:rPr lang="en-US" altLang="en-US"/>
              <a:t>“Have you ever done something wrong?” “How do you deal with that?” “Christians believe that….”</a:t>
            </a:r>
          </a:p>
        </p:txBody>
      </p:sp>
      <p:sp>
        <p:nvSpPr>
          <p:cNvPr id="114692" name="Slide Number Placeholder 3">
            <a:extLst>
              <a:ext uri="{FF2B5EF4-FFF2-40B4-BE49-F238E27FC236}">
                <a16:creationId xmlns:a16="http://schemas.microsoft.com/office/drawing/2014/main" id="{10A2D747-5294-4EEB-8BD9-56889997DFB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DCBB67-86A4-4054-9D68-55ACFB2EE0BD}"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B6A0696-EE5E-4BD1-8E02-1CCB74B6825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B78A34B7-C0D3-4A73-8CF0-70E5416ADD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5716" name="Slide Number Placeholder 3">
            <a:extLst>
              <a:ext uri="{FF2B5EF4-FFF2-40B4-BE49-F238E27FC236}">
                <a16:creationId xmlns:a16="http://schemas.microsoft.com/office/drawing/2014/main" id="{AE416E8D-2481-4F72-B061-4DBAB2DEDCD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72006D-AA22-441E-B40F-1C4F32F96DBD}"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4DAAF14A-5323-4959-8F6A-2B4AD12C690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AC0D7359-BB70-4FCB-A574-B98F0B4C98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6740" name="Slide Number Placeholder 3">
            <a:extLst>
              <a:ext uri="{FF2B5EF4-FFF2-40B4-BE49-F238E27FC236}">
                <a16:creationId xmlns:a16="http://schemas.microsoft.com/office/drawing/2014/main" id="{FF522B6F-20EA-479D-AD73-4DCDAEAAC86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52C595-72D5-4D5E-AFEA-774781B46BF7}"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09DF5C5D-5094-4CFC-BEBF-DB0E388988DC}"/>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15319169-CBC6-404F-849C-D6DFFADC4F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7764" name="Slide Number Placeholder 3">
            <a:extLst>
              <a:ext uri="{FF2B5EF4-FFF2-40B4-BE49-F238E27FC236}">
                <a16:creationId xmlns:a16="http://schemas.microsoft.com/office/drawing/2014/main" id="{8E78FD76-BF14-4916-855F-2C485C015EC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565EA3-64B2-4BC1-B64D-A23BFCA59FA3}"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A71E3DEF-43A8-4C16-AD81-64356B4ECE9F}"/>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0AA8FA66-3F44-4A11-ADB5-F930B992A2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8788" name="Slide Number Placeholder 3">
            <a:extLst>
              <a:ext uri="{FF2B5EF4-FFF2-40B4-BE49-F238E27FC236}">
                <a16:creationId xmlns:a16="http://schemas.microsoft.com/office/drawing/2014/main" id="{4348D1AE-F8A2-40DF-B3E4-AE90B8180D0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FB5437-2704-4C95-8587-E163496820B4}"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1D98AE5-DDFE-47D0-8783-A5F0B7A945A7}"/>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1DC26FDA-9291-4D57-A94F-9545324E49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65200" eaLnBrk="1" hangingPunct="1">
              <a:spcBef>
                <a:spcPct val="0"/>
              </a:spcBef>
            </a:pPr>
            <a:r>
              <a:rPr lang="en-US" altLang="en-US"/>
              <a:t>Eventually Brahmin developed personal attributes ----saguna Brahman </a:t>
            </a:r>
            <a:r>
              <a:rPr lang="en-US" altLang="en-US" sz="1700"/>
              <a:t>(Dean Halverson, Ed. </a:t>
            </a:r>
            <a:r>
              <a:rPr lang="en-US" altLang="en-US" sz="1700" i="1"/>
              <a:t>The Compact Guide to World Religions</a:t>
            </a:r>
            <a:r>
              <a:rPr lang="en-US" altLang="en-US" sz="1700"/>
              <a:t>, ISBN: 1556617046, p. 88).</a:t>
            </a:r>
          </a:p>
          <a:p>
            <a:pPr defTabSz="965200" eaLnBrk="1" hangingPunct="1">
              <a:spcBef>
                <a:spcPct val="0"/>
              </a:spcBef>
            </a:pPr>
            <a:endParaRPr lang="en-US" altLang="en-US"/>
          </a:p>
        </p:txBody>
      </p:sp>
      <p:sp>
        <p:nvSpPr>
          <p:cNvPr id="119812" name="Slide Number Placeholder 3">
            <a:extLst>
              <a:ext uri="{FF2B5EF4-FFF2-40B4-BE49-F238E27FC236}">
                <a16:creationId xmlns:a16="http://schemas.microsoft.com/office/drawing/2014/main" id="{EBC45024-C7F2-4235-A4BD-741116EF89B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81E1D9-FD6A-4878-B7CE-A2A4925A8463}"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DE6D7B7-7C09-48A4-BA42-32B32C2FE04F}"/>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80FE72C7-2D34-4552-A95F-BD9CA3A57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65200" eaLnBrk="1" hangingPunct="1">
              <a:spcBef>
                <a:spcPct val="0"/>
              </a:spcBef>
            </a:pPr>
            <a:r>
              <a:rPr lang="en-US" altLang="en-US"/>
              <a:t>Eventually Brahmin developed personal attributes ----saguna Brahman </a:t>
            </a:r>
            <a:r>
              <a:rPr lang="en-US" altLang="en-US" sz="1700"/>
              <a:t>(Dean Halverson, Ed. </a:t>
            </a:r>
            <a:r>
              <a:rPr lang="en-US" altLang="en-US" sz="1700" i="1"/>
              <a:t>The Compact Guide to World Religions</a:t>
            </a:r>
            <a:r>
              <a:rPr lang="en-US" altLang="en-US" sz="1700"/>
              <a:t>, ISBN: 1556617046, p. 88).</a:t>
            </a:r>
          </a:p>
          <a:p>
            <a:pPr defTabSz="965200" eaLnBrk="1" hangingPunct="1">
              <a:spcBef>
                <a:spcPct val="0"/>
              </a:spcBef>
            </a:pPr>
            <a:endParaRPr lang="en-US" altLang="en-US"/>
          </a:p>
        </p:txBody>
      </p:sp>
      <p:sp>
        <p:nvSpPr>
          <p:cNvPr id="120836" name="Slide Number Placeholder 3">
            <a:extLst>
              <a:ext uri="{FF2B5EF4-FFF2-40B4-BE49-F238E27FC236}">
                <a16:creationId xmlns:a16="http://schemas.microsoft.com/office/drawing/2014/main" id="{649D6834-FDA7-466E-AB49-2AAD36E3324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25AD1B-824F-40C2-B498-0121A18515DB}"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5F738AC-9BAE-49F2-AF0E-084D1EE2653F}"/>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435D856B-2F6B-48BB-B6A1-19797AB0B9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1860" name="Slide Number Placeholder 3">
            <a:extLst>
              <a:ext uri="{FF2B5EF4-FFF2-40B4-BE49-F238E27FC236}">
                <a16:creationId xmlns:a16="http://schemas.microsoft.com/office/drawing/2014/main" id="{AA20A8BB-6F39-4119-A724-860C00472C4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E0443E-C50D-4022-B7A4-31D57A740109}"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D2E1F67-58CB-4390-A4DD-3CA5FE51C597}"/>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77E14C6C-76CB-41A8-B154-0F389FA990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884" name="Slide Number Placeholder 3">
            <a:extLst>
              <a:ext uri="{FF2B5EF4-FFF2-40B4-BE49-F238E27FC236}">
                <a16:creationId xmlns:a16="http://schemas.microsoft.com/office/drawing/2014/main" id="{04AF43A1-7F93-4D90-829A-F6399CF190A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253350-4FB8-45BE-9C84-A8A90DF6AB28}"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6436E2F-D4C6-43E2-8E84-8A872F7AB128}"/>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DB14E8CE-B580-45D1-8F67-B659723062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65200" eaLnBrk="1" hangingPunct="1">
              <a:spcBef>
                <a:spcPct val="0"/>
              </a:spcBef>
            </a:pPr>
            <a:r>
              <a:rPr lang="en-US" altLang="en-US"/>
              <a:t>Eventually Brahmin developed personal attributes ----saguna Brahman </a:t>
            </a:r>
            <a:r>
              <a:rPr lang="en-US" altLang="en-US" sz="1700"/>
              <a:t>(Dean Halverson, Ed. </a:t>
            </a:r>
            <a:r>
              <a:rPr lang="en-US" altLang="en-US" sz="1700" i="1"/>
              <a:t>The Compact Guide to World Religions</a:t>
            </a:r>
            <a:r>
              <a:rPr lang="en-US" altLang="en-US" sz="1700"/>
              <a:t>, ISBN: 1556617046, p. 88).</a:t>
            </a:r>
          </a:p>
          <a:p>
            <a:pPr defTabSz="965200" eaLnBrk="1" hangingPunct="1">
              <a:spcBef>
                <a:spcPct val="0"/>
              </a:spcBef>
            </a:pPr>
            <a:endParaRPr lang="en-US" altLang="en-US"/>
          </a:p>
        </p:txBody>
      </p:sp>
      <p:sp>
        <p:nvSpPr>
          <p:cNvPr id="123908" name="Slide Number Placeholder 3">
            <a:extLst>
              <a:ext uri="{FF2B5EF4-FFF2-40B4-BE49-F238E27FC236}">
                <a16:creationId xmlns:a16="http://schemas.microsoft.com/office/drawing/2014/main" id="{18EF035A-9E8A-4807-99C1-6986BCC47FD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9FAA3B-E799-4C3F-8CD9-4281AA52D809}"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0614E40D-5582-4596-B49B-D59D85CDF779}"/>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2FB1979D-232D-45FD-A2F4-BF37CF86C1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6500" name="Slide Number Placeholder 3">
            <a:extLst>
              <a:ext uri="{FF2B5EF4-FFF2-40B4-BE49-F238E27FC236}">
                <a16:creationId xmlns:a16="http://schemas.microsoft.com/office/drawing/2014/main" id="{57B8E47B-AC5A-4A92-9441-B644CCBC4CA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116DAA-A1E9-4349-B164-D93AB2DAE3AD}"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95C33887-15E5-4BE8-9B5A-B0E154DA29FF}"/>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05F87B5B-11DE-4E60-AF1E-EBB9F54F2F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4932" name="Slide Number Placeholder 3">
            <a:extLst>
              <a:ext uri="{FF2B5EF4-FFF2-40B4-BE49-F238E27FC236}">
                <a16:creationId xmlns:a16="http://schemas.microsoft.com/office/drawing/2014/main" id="{2C47C92C-8980-484C-ACD8-2805B41047F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9D4512-8E29-4835-9FB5-9ABF8C99B212}"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B56D3C2A-6AC2-41AF-91CF-4E6648C37896}"/>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DE4F6982-AA30-4BB0-8594-E4DECCC5EC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5956" name="Slide Number Placeholder 3">
            <a:extLst>
              <a:ext uri="{FF2B5EF4-FFF2-40B4-BE49-F238E27FC236}">
                <a16:creationId xmlns:a16="http://schemas.microsoft.com/office/drawing/2014/main" id="{5BC9810F-6C6F-4E2B-AD5E-58FF2E9F89F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20411D-9409-4336-8F28-FA6C4F78DD17}"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A9F77FC-BC72-47F8-80E5-1E0E34C7B4A5}"/>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8C5452E4-EED8-4787-8B2E-9BE7A74E2C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6980" name="Slide Number Placeholder 3">
            <a:extLst>
              <a:ext uri="{FF2B5EF4-FFF2-40B4-BE49-F238E27FC236}">
                <a16:creationId xmlns:a16="http://schemas.microsoft.com/office/drawing/2014/main" id="{0BC07C47-77F9-474A-9200-2814CD29E5D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ADD494-568B-4FB9-AAB9-6AAC38BF6225}"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43732FE5-EDAB-4F0E-8259-00072130EE41}"/>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C337B68-071D-4F3B-85B2-C8F2048991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8004" name="Slide Number Placeholder 3">
            <a:extLst>
              <a:ext uri="{FF2B5EF4-FFF2-40B4-BE49-F238E27FC236}">
                <a16:creationId xmlns:a16="http://schemas.microsoft.com/office/drawing/2014/main" id="{8EF25F17-E7FF-4652-B456-181FC68BD40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8DA64B-EA13-4800-8514-5DEFD248CDEB}"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C4421E9-D07F-4350-B1C2-87C6AFC2929A}"/>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2569B0C5-DEB1-4621-8930-5DD25C3593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9028" name="Slide Number Placeholder 3">
            <a:extLst>
              <a:ext uri="{FF2B5EF4-FFF2-40B4-BE49-F238E27FC236}">
                <a16:creationId xmlns:a16="http://schemas.microsoft.com/office/drawing/2014/main" id="{C7EEFD98-1927-4F8F-B53B-E29E58E8D6D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F1249C-F14A-438A-9D30-438B361F6FAE}"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CC303D90-5EE0-416A-A410-25AA3E980495}"/>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C2A4F4EA-23EE-4C8B-B695-762B1B79BD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0052" name="Slide Number Placeholder 3">
            <a:extLst>
              <a:ext uri="{FF2B5EF4-FFF2-40B4-BE49-F238E27FC236}">
                <a16:creationId xmlns:a16="http://schemas.microsoft.com/office/drawing/2014/main" id="{1DEC7A64-D417-4FBA-A1FC-50701D64D34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6A537A-DD9E-4B35-9C75-D56A813CD1DC}"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1DE08435-1A2F-4265-BD70-51888877689B}"/>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72B54290-CE85-47B4-8D8B-E1B6CA8361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1076" name="Slide Number Placeholder 3">
            <a:extLst>
              <a:ext uri="{FF2B5EF4-FFF2-40B4-BE49-F238E27FC236}">
                <a16:creationId xmlns:a16="http://schemas.microsoft.com/office/drawing/2014/main" id="{5965D8CB-1E43-48DC-92A2-9FF2577771C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EAB169-CC57-4E66-8145-6D8241E5D657}"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63F5A2BA-A53C-4F85-938D-908B1BC8BA50}"/>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12A29913-4BDC-4792-8438-3111953A0F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2100" name="Slide Number Placeholder 3">
            <a:extLst>
              <a:ext uri="{FF2B5EF4-FFF2-40B4-BE49-F238E27FC236}">
                <a16:creationId xmlns:a16="http://schemas.microsoft.com/office/drawing/2014/main" id="{5D3D4CA2-4386-4B1F-A7D5-73F81A0DB99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7E29B2-DCC0-4877-BCDC-AC130FFB136E}"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3014D93F-2C46-4A58-9B28-53EDE009D3C9}"/>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BED18E8C-7E58-40FE-BB8A-7F2FAC5D48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24" name="Slide Number Placeholder 3">
            <a:extLst>
              <a:ext uri="{FF2B5EF4-FFF2-40B4-BE49-F238E27FC236}">
                <a16:creationId xmlns:a16="http://schemas.microsoft.com/office/drawing/2014/main" id="{7EBA27F2-3CB7-4E2A-9502-5C39014A770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EAAD17-CD70-42FC-AD43-87B0F6A40AFF}"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0933F4C4-95D9-46A3-9894-474FCF171030}"/>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93C53B20-F453-411E-880B-7A7AC8D39C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a:extLst>
              <a:ext uri="{FF2B5EF4-FFF2-40B4-BE49-F238E27FC236}">
                <a16:creationId xmlns:a16="http://schemas.microsoft.com/office/drawing/2014/main" id="{3080FD7A-19D5-42B5-A4FE-4479AC1ADBE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8F1053-F098-4DA2-8511-32800FE70A2E}"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A11D1ADA-1CE6-4D9D-A0DD-58BD7B272452}"/>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390DFA-E1E5-4604-A5B6-6CF1149914AA}"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
        <p:nvSpPr>
          <p:cNvPr id="50179" name="Rectangle 2">
            <a:extLst>
              <a:ext uri="{FF2B5EF4-FFF2-40B4-BE49-F238E27FC236}">
                <a16:creationId xmlns:a16="http://schemas.microsoft.com/office/drawing/2014/main" id="{954D8E01-5B7A-4920-ADC7-07D6D8DF1A1E}"/>
              </a:ext>
            </a:extLst>
          </p:cNvPr>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8B78CB6E-E1DF-4F9D-871F-E82F4E5B55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BE6DE5D-D8CC-41F0-BCF3-BA692C9CAE58}"/>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5FA6C63D-1A84-49EF-9559-DE6720042B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5172" name="Slide Number Placeholder 3">
            <a:extLst>
              <a:ext uri="{FF2B5EF4-FFF2-40B4-BE49-F238E27FC236}">
                <a16:creationId xmlns:a16="http://schemas.microsoft.com/office/drawing/2014/main" id="{9CF6760A-35F5-4E79-89A2-6D6BD2C93DA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765255-C84F-40E2-ACAA-1B9168AA5E00}"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D0E0AE17-1204-4C2C-9185-751195E82FE1}"/>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1883FEBC-A36B-48BB-824E-22B99DB17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6196" name="Slide Number Placeholder 3">
            <a:extLst>
              <a:ext uri="{FF2B5EF4-FFF2-40B4-BE49-F238E27FC236}">
                <a16:creationId xmlns:a16="http://schemas.microsoft.com/office/drawing/2014/main" id="{69EE98B3-AA46-45BA-B2E6-C1CD01C75FC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6DD8CE-2E15-4766-9343-0B6AF7D2C331}"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74A2A208-D4AD-4F1C-86A8-CF4295F18041}"/>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01B0D97F-355A-4471-8E30-DA2EC04EE0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7220" name="Slide Number Placeholder 3">
            <a:extLst>
              <a:ext uri="{FF2B5EF4-FFF2-40B4-BE49-F238E27FC236}">
                <a16:creationId xmlns:a16="http://schemas.microsoft.com/office/drawing/2014/main" id="{C8BDA609-93C0-4690-9CD8-EE816562EFF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B3872A-FD4D-42AA-8485-E2A85492B406}"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91902C96-01D7-4E3A-B9FB-F2A93E1281CA}"/>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550D1246-5573-4A83-B714-41207A5D00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8244" name="Slide Number Placeholder 3">
            <a:extLst>
              <a:ext uri="{FF2B5EF4-FFF2-40B4-BE49-F238E27FC236}">
                <a16:creationId xmlns:a16="http://schemas.microsoft.com/office/drawing/2014/main" id="{7C9DA9A1-7363-4A46-ACCC-1AE67FFA284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7941994-FBEA-4CA3-B3F1-420695CE03EF}"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0707D08-E99E-4F03-8117-CD3F3993750B}"/>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687FD83E-6460-4BA7-91A1-3C55D8C911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9268" name="Slide Number Placeholder 3">
            <a:extLst>
              <a:ext uri="{FF2B5EF4-FFF2-40B4-BE49-F238E27FC236}">
                <a16:creationId xmlns:a16="http://schemas.microsoft.com/office/drawing/2014/main" id="{DF1DDEA2-674C-4FF9-BB00-A74D72977DF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D76A93-DCD5-48C4-A979-1871455E2AEC}"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30A6D461-CDA2-4CCE-B6D7-6750E5A4378B}"/>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7C6E939E-7AAC-47F7-B585-2B9DEA0A82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0292" name="Slide Number Placeholder 3">
            <a:extLst>
              <a:ext uri="{FF2B5EF4-FFF2-40B4-BE49-F238E27FC236}">
                <a16:creationId xmlns:a16="http://schemas.microsoft.com/office/drawing/2014/main" id="{B4C1248E-F3B9-46DE-8455-1F21FF49A81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B9607F-83DD-4E51-B5B2-B842A98D963E}"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56AA3FF9-8AC8-49FD-92A6-E3560D0E1DE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0F8ADF62-F88D-47A3-8A7D-E5DBB2D6D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2340" name="Slide Number Placeholder 3">
            <a:extLst>
              <a:ext uri="{FF2B5EF4-FFF2-40B4-BE49-F238E27FC236}">
                <a16:creationId xmlns:a16="http://schemas.microsoft.com/office/drawing/2014/main" id="{73AD1805-D740-4532-B23B-1FEB8884869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000CAF-9DE3-4AD7-AD2F-D2A77C9E6CB4}"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3C9FCE03-A029-4C2E-96CF-E7780C635C6C}"/>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9D051012-A382-4C22-99E1-745FDCF571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1316" name="Slide Number Placeholder 3">
            <a:extLst>
              <a:ext uri="{FF2B5EF4-FFF2-40B4-BE49-F238E27FC236}">
                <a16:creationId xmlns:a16="http://schemas.microsoft.com/office/drawing/2014/main" id="{3364A28A-C4BB-46E4-9C67-629E402EC48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90D5E2-370C-4E1E-A6F6-43777833A80E}"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393B33F2-6479-4C1D-B646-108B386BAB28}"/>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FDA5C4-7B6A-43AC-A3B4-D77030813BD6}"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
        <p:nvSpPr>
          <p:cNvPr id="51203" name="Rectangle 2">
            <a:extLst>
              <a:ext uri="{FF2B5EF4-FFF2-40B4-BE49-F238E27FC236}">
                <a16:creationId xmlns:a16="http://schemas.microsoft.com/office/drawing/2014/main" id="{A306E2E2-8FE3-4E83-83BC-E7B3BAA8CB54}"/>
              </a:ext>
            </a:extLst>
          </p:cNvPr>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24D2FE3B-D54E-4805-91B5-0F480C0EA7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DCBF75F8-C30C-45AC-9D31-74C8521F3F79}"/>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1AAD8E-913E-4B05-BD2D-BB7AC637167E}"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
        <p:nvSpPr>
          <p:cNvPr id="52227" name="Rectangle 2">
            <a:extLst>
              <a:ext uri="{FF2B5EF4-FFF2-40B4-BE49-F238E27FC236}">
                <a16:creationId xmlns:a16="http://schemas.microsoft.com/office/drawing/2014/main" id="{9464A59C-B444-4F0B-BD3D-B4633C1E05B2}"/>
              </a:ext>
            </a:extLst>
          </p:cNvPr>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3FC922FA-E27F-46E3-9AC6-D906370EC4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3BD4FFD-4E23-4E78-98D2-B325DEBDD653}"/>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61864C7E-108A-46ED-8C64-A1DAFC6A35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0596" name="Slide Number Placeholder 3">
            <a:extLst>
              <a:ext uri="{FF2B5EF4-FFF2-40B4-BE49-F238E27FC236}">
                <a16:creationId xmlns:a16="http://schemas.microsoft.com/office/drawing/2014/main" id="{721E8A0E-5E95-45C4-A738-9768D143931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9607FB-2B84-46E4-BCC8-E709B5B58B5D}"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64E438AF-38AD-48E7-BC9D-75043220C502}"/>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7B08C3F-58F2-4562-93D4-1AC71042C2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Discuss Hath Yoga and yoga generally—what place and function does it have in Hinduism? In Buddhism?  Also add castes.</a:t>
            </a:r>
          </a:p>
        </p:txBody>
      </p:sp>
      <p:sp>
        <p:nvSpPr>
          <p:cNvPr id="111620" name="Slide Number Placeholder 3">
            <a:extLst>
              <a:ext uri="{FF2B5EF4-FFF2-40B4-BE49-F238E27FC236}">
                <a16:creationId xmlns:a16="http://schemas.microsoft.com/office/drawing/2014/main" id="{A1007D7A-27B1-4C68-8B91-84EE4A63D44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102AE5-B0ED-4AF1-92E7-90EAEA710AB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850F0A8-7198-49FC-9147-4E81951AD56D}"/>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91BF592D-A923-4847-BBC8-0B8EAA0199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44" name="Slide Number Placeholder 3">
            <a:extLst>
              <a:ext uri="{FF2B5EF4-FFF2-40B4-BE49-F238E27FC236}">
                <a16:creationId xmlns:a16="http://schemas.microsoft.com/office/drawing/2014/main" id="{FF07DA4C-8964-4263-BEA6-D911D9CE30A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8D29A2-573F-4C70-BF02-11A29AD465F8}"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AA8DA52-E04E-4F6F-8800-620601002931}"/>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A51C199-CBB4-41D9-833B-3FA1294465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3668" name="Slide Number Placeholder 3">
            <a:extLst>
              <a:ext uri="{FF2B5EF4-FFF2-40B4-BE49-F238E27FC236}">
                <a16:creationId xmlns:a16="http://schemas.microsoft.com/office/drawing/2014/main" id="{053C0E06-C52B-47C0-BD3A-872FB96E0C6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D722A6-BCD1-4118-8370-A3E03E13E613}"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335C9-C178-43D1-81EF-0BE646D0F4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9997D4-E3AC-427A-8389-D6DF4E418F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5EFBA8-4FC5-4413-A49A-47EB0255A75E}"/>
              </a:ext>
            </a:extLst>
          </p:cNvPr>
          <p:cNvSpPr>
            <a:spLocks noGrp="1"/>
          </p:cNvSpPr>
          <p:nvPr>
            <p:ph type="dt" sz="half" idx="10"/>
          </p:nvPr>
        </p:nvSpPr>
        <p:spPr/>
        <p:txBody>
          <a:bodyPr/>
          <a:lstStyle/>
          <a:p>
            <a:fld id="{2A85111C-E16B-4BFF-99F7-E9BA5F8F37CA}" type="datetimeFigureOut">
              <a:rPr lang="en-US" smtClean="0"/>
              <a:t>2/12/2021</a:t>
            </a:fld>
            <a:endParaRPr lang="en-US"/>
          </a:p>
        </p:txBody>
      </p:sp>
      <p:sp>
        <p:nvSpPr>
          <p:cNvPr id="5" name="Footer Placeholder 4">
            <a:extLst>
              <a:ext uri="{FF2B5EF4-FFF2-40B4-BE49-F238E27FC236}">
                <a16:creationId xmlns:a16="http://schemas.microsoft.com/office/drawing/2014/main" id="{992620A6-6673-477C-B325-E811EEB1F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73E90-CC73-4258-92CB-F418716C2DBC}"/>
              </a:ext>
            </a:extLst>
          </p:cNvPr>
          <p:cNvSpPr>
            <a:spLocks noGrp="1"/>
          </p:cNvSpPr>
          <p:nvPr>
            <p:ph type="sldNum" sz="quarter" idx="12"/>
          </p:nvPr>
        </p:nvSpPr>
        <p:spPr/>
        <p:txBody>
          <a:bodyPr/>
          <a:lstStyle/>
          <a:p>
            <a:fld id="{04964F1A-A72E-4EA9-8D7B-4D03B6533F6F}" type="slidenum">
              <a:rPr lang="en-US" smtClean="0"/>
              <a:t>‹#›</a:t>
            </a:fld>
            <a:endParaRPr lang="en-US"/>
          </a:p>
        </p:txBody>
      </p:sp>
    </p:spTree>
    <p:extLst>
      <p:ext uri="{BB962C8B-B14F-4D97-AF65-F5344CB8AC3E}">
        <p14:creationId xmlns:p14="http://schemas.microsoft.com/office/powerpoint/2010/main" val="243986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48DB-723A-405B-94B8-9CAD4573F4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441BBD-5162-43CF-9258-9E24C94EEA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B29CD-FAA6-4764-9B2D-4A369C83A49E}"/>
              </a:ext>
            </a:extLst>
          </p:cNvPr>
          <p:cNvSpPr>
            <a:spLocks noGrp="1"/>
          </p:cNvSpPr>
          <p:nvPr>
            <p:ph type="dt" sz="half" idx="10"/>
          </p:nvPr>
        </p:nvSpPr>
        <p:spPr/>
        <p:txBody>
          <a:bodyPr/>
          <a:lstStyle/>
          <a:p>
            <a:fld id="{2A85111C-E16B-4BFF-99F7-E9BA5F8F37CA}" type="datetimeFigureOut">
              <a:rPr lang="en-US" smtClean="0"/>
              <a:t>2/12/2021</a:t>
            </a:fld>
            <a:endParaRPr lang="en-US"/>
          </a:p>
        </p:txBody>
      </p:sp>
      <p:sp>
        <p:nvSpPr>
          <p:cNvPr id="5" name="Footer Placeholder 4">
            <a:extLst>
              <a:ext uri="{FF2B5EF4-FFF2-40B4-BE49-F238E27FC236}">
                <a16:creationId xmlns:a16="http://schemas.microsoft.com/office/drawing/2014/main" id="{AC3193B2-2E8E-4309-94A1-55AEAA290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73CA4-62FC-44B9-8204-CAEE75DB01C9}"/>
              </a:ext>
            </a:extLst>
          </p:cNvPr>
          <p:cNvSpPr>
            <a:spLocks noGrp="1"/>
          </p:cNvSpPr>
          <p:nvPr>
            <p:ph type="sldNum" sz="quarter" idx="12"/>
          </p:nvPr>
        </p:nvSpPr>
        <p:spPr/>
        <p:txBody>
          <a:bodyPr/>
          <a:lstStyle/>
          <a:p>
            <a:fld id="{04964F1A-A72E-4EA9-8D7B-4D03B6533F6F}" type="slidenum">
              <a:rPr lang="en-US" smtClean="0"/>
              <a:t>‹#›</a:t>
            </a:fld>
            <a:endParaRPr lang="en-US"/>
          </a:p>
        </p:txBody>
      </p:sp>
    </p:spTree>
    <p:extLst>
      <p:ext uri="{BB962C8B-B14F-4D97-AF65-F5344CB8AC3E}">
        <p14:creationId xmlns:p14="http://schemas.microsoft.com/office/powerpoint/2010/main" val="785062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CB33E1-EE89-452B-8E2A-CFF779128B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667593-742E-4018-98C6-AC4D0781AC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CAF2B-D76C-4221-A89B-6A4F93098E16}"/>
              </a:ext>
            </a:extLst>
          </p:cNvPr>
          <p:cNvSpPr>
            <a:spLocks noGrp="1"/>
          </p:cNvSpPr>
          <p:nvPr>
            <p:ph type="dt" sz="half" idx="10"/>
          </p:nvPr>
        </p:nvSpPr>
        <p:spPr/>
        <p:txBody>
          <a:bodyPr/>
          <a:lstStyle/>
          <a:p>
            <a:fld id="{2A85111C-E16B-4BFF-99F7-E9BA5F8F37CA}" type="datetimeFigureOut">
              <a:rPr lang="en-US" smtClean="0"/>
              <a:t>2/12/2021</a:t>
            </a:fld>
            <a:endParaRPr lang="en-US"/>
          </a:p>
        </p:txBody>
      </p:sp>
      <p:sp>
        <p:nvSpPr>
          <p:cNvPr id="5" name="Footer Placeholder 4">
            <a:extLst>
              <a:ext uri="{FF2B5EF4-FFF2-40B4-BE49-F238E27FC236}">
                <a16:creationId xmlns:a16="http://schemas.microsoft.com/office/drawing/2014/main" id="{4D03783C-C645-4E9C-989F-AB850A14A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7F2397-9319-4BB5-8AE5-141CEC5342BF}"/>
              </a:ext>
            </a:extLst>
          </p:cNvPr>
          <p:cNvSpPr>
            <a:spLocks noGrp="1"/>
          </p:cNvSpPr>
          <p:nvPr>
            <p:ph type="sldNum" sz="quarter" idx="12"/>
          </p:nvPr>
        </p:nvSpPr>
        <p:spPr/>
        <p:txBody>
          <a:bodyPr/>
          <a:lstStyle/>
          <a:p>
            <a:fld id="{04964F1A-A72E-4EA9-8D7B-4D03B6533F6F}" type="slidenum">
              <a:rPr lang="en-US" smtClean="0"/>
              <a:t>‹#›</a:t>
            </a:fld>
            <a:endParaRPr lang="en-US"/>
          </a:p>
        </p:txBody>
      </p:sp>
    </p:spTree>
    <p:extLst>
      <p:ext uri="{BB962C8B-B14F-4D97-AF65-F5344CB8AC3E}">
        <p14:creationId xmlns:p14="http://schemas.microsoft.com/office/powerpoint/2010/main" val="422981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062B87-71D0-4B49-9456-275739E86C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514BDF2-7562-4F6E-947A-C97F32257A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8BA418-AEB0-462E-AC13-64CCEE4F1733}"/>
              </a:ext>
            </a:extLst>
          </p:cNvPr>
          <p:cNvSpPr>
            <a:spLocks noGrp="1" noChangeArrowheads="1"/>
          </p:cNvSpPr>
          <p:nvPr>
            <p:ph type="sldNum" sz="quarter" idx="12"/>
          </p:nvPr>
        </p:nvSpPr>
        <p:spPr>
          <a:ln/>
        </p:spPr>
        <p:txBody>
          <a:bodyPr/>
          <a:lstStyle>
            <a:lvl1pPr>
              <a:defRPr/>
            </a:lvl1pPr>
          </a:lstStyle>
          <a:p>
            <a:fld id="{1EFE84A4-9C3E-4EED-9B54-EF1907E67FE2}" type="slidenum">
              <a:rPr lang="en-US" altLang="en-US"/>
              <a:pPr/>
              <a:t>‹#›</a:t>
            </a:fld>
            <a:endParaRPr lang="en-US" altLang="en-US"/>
          </a:p>
        </p:txBody>
      </p:sp>
    </p:spTree>
    <p:extLst>
      <p:ext uri="{BB962C8B-B14F-4D97-AF65-F5344CB8AC3E}">
        <p14:creationId xmlns:p14="http://schemas.microsoft.com/office/powerpoint/2010/main" val="552204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16000" y="4191000"/>
            <a:ext cx="11074400" cy="838200"/>
          </a:xfrm>
          <a:effectLst>
            <a:outerShdw dist="35921" dir="2700000" algn="ctr" rotWithShape="0">
              <a:schemeClr val="bg2"/>
            </a:outerShdw>
          </a:effectLst>
        </p:spPr>
        <p:txBody>
          <a:bodyPr/>
          <a:lstStyle>
            <a:lvl1pPr algn="r">
              <a:defRPr sz="4400">
                <a:solidFill>
                  <a:srgbClr val="CCFFFF"/>
                </a:solidFill>
              </a:defRPr>
            </a:lvl1pPr>
          </a:lstStyle>
          <a:p>
            <a:r>
              <a:rPr lang="en-US"/>
              <a:t>Click to edit Master title style</a:t>
            </a:r>
          </a:p>
        </p:txBody>
      </p:sp>
      <p:sp>
        <p:nvSpPr>
          <p:cNvPr id="3075" name="Rectangle 3"/>
          <p:cNvSpPr>
            <a:spLocks noGrp="1" noChangeArrowheads="1"/>
          </p:cNvSpPr>
          <p:nvPr>
            <p:ph type="subTitle" idx="1"/>
          </p:nvPr>
        </p:nvSpPr>
        <p:spPr>
          <a:xfrm>
            <a:off x="3556000" y="5029200"/>
            <a:ext cx="8534400" cy="533400"/>
          </a:xfrm>
        </p:spPr>
        <p:txBody>
          <a:bodyPr/>
          <a:lstStyle>
            <a:lvl1pPr marL="0" indent="0" algn="r">
              <a:buFontTx/>
              <a:buNone/>
              <a:defRPr sz="2400" b="1">
                <a:solidFill>
                  <a:srgbClr val="FFFFFF"/>
                </a:solidFill>
              </a:defRPr>
            </a:lvl1pPr>
          </a:lstStyle>
          <a:p>
            <a:r>
              <a:rPr lang="en-US"/>
              <a:t>Click to edit Master subtitle style</a:t>
            </a:r>
          </a:p>
        </p:txBody>
      </p:sp>
      <p:sp>
        <p:nvSpPr>
          <p:cNvPr id="4" name="Rectangle 4">
            <a:extLst>
              <a:ext uri="{FF2B5EF4-FFF2-40B4-BE49-F238E27FC236}">
                <a16:creationId xmlns:a16="http://schemas.microsoft.com/office/drawing/2014/main" id="{B70C0E01-61D9-4A30-98D5-FB7B91EFFA59}"/>
              </a:ext>
            </a:extLst>
          </p:cNvPr>
          <p:cNvSpPr>
            <a:spLocks noGrp="1" noChangeArrowheads="1"/>
          </p:cNvSpPr>
          <p:nvPr>
            <p:ph type="dt" sz="half" idx="10"/>
          </p:nvPr>
        </p:nvSpPr>
        <p:spPr>
          <a:xfrm>
            <a:off x="609600" y="6245225"/>
            <a:ext cx="2844800" cy="47625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ED608E-30EE-495F-BE86-A6C1DA05582F}"/>
              </a:ext>
            </a:extLst>
          </p:cNvPr>
          <p:cNvSpPr>
            <a:spLocks noGrp="1" noChangeArrowheads="1"/>
          </p:cNvSpPr>
          <p:nvPr>
            <p:ph type="ftr" sz="quarter" idx="11"/>
          </p:nvPr>
        </p:nvSpPr>
        <p:spPr>
          <a:xfrm>
            <a:off x="4165600" y="6245225"/>
            <a:ext cx="3860800" cy="476250"/>
          </a:xfr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397155-9E04-4A80-9CDF-0B428CD3D7CE}"/>
              </a:ext>
            </a:extLst>
          </p:cNvPr>
          <p:cNvSpPr>
            <a:spLocks noGrp="1" noChangeArrowheads="1"/>
          </p:cNvSpPr>
          <p:nvPr>
            <p:ph type="sldNum" sz="quarter" idx="12"/>
          </p:nvPr>
        </p:nvSpPr>
        <p:spPr>
          <a:xfrm>
            <a:off x="8737600" y="6245225"/>
            <a:ext cx="2844800" cy="476250"/>
          </a:xfrm>
        </p:spPr>
        <p:txBody>
          <a:bodyPr/>
          <a:lstStyle>
            <a:lvl1pPr>
              <a:defRPr/>
            </a:lvl1pPr>
          </a:lstStyle>
          <a:p>
            <a:fld id="{F30F8E71-12B9-48D3-95CB-F8B4CB6424F5}" type="slidenum">
              <a:rPr lang="en-US" altLang="en-US"/>
              <a:pPr/>
              <a:t>‹#›</a:t>
            </a:fld>
            <a:endParaRPr lang="en-US" altLang="en-US"/>
          </a:p>
        </p:txBody>
      </p:sp>
    </p:spTree>
    <p:extLst>
      <p:ext uri="{BB962C8B-B14F-4D97-AF65-F5344CB8AC3E}">
        <p14:creationId xmlns:p14="http://schemas.microsoft.com/office/powerpoint/2010/main" val="3816495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5DD16A2-798B-4E5C-935F-C0C731206647}"/>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394F6706-7E7A-4E5E-85D4-3D7B0BE7B24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4E78FB4-39BA-4FF6-B7E3-30E6B1ED86BA}"/>
              </a:ext>
            </a:extLst>
          </p:cNvPr>
          <p:cNvSpPr>
            <a:spLocks noGrp="1"/>
          </p:cNvSpPr>
          <p:nvPr>
            <p:ph type="sldNum" sz="quarter" idx="12"/>
          </p:nvPr>
        </p:nvSpPr>
        <p:spPr/>
        <p:txBody>
          <a:bodyPr/>
          <a:lstStyle>
            <a:lvl1pPr>
              <a:defRPr/>
            </a:lvl1pPr>
          </a:lstStyle>
          <a:p>
            <a:fld id="{04828183-BF6D-4238-A079-9A586971BEE2}" type="slidenum">
              <a:rPr lang="en-US" altLang="en-US"/>
              <a:pPr/>
              <a:t>‹#›</a:t>
            </a:fld>
            <a:endParaRPr lang="en-US" altLang="en-US"/>
          </a:p>
        </p:txBody>
      </p:sp>
    </p:spTree>
    <p:extLst>
      <p:ext uri="{BB962C8B-B14F-4D97-AF65-F5344CB8AC3E}">
        <p14:creationId xmlns:p14="http://schemas.microsoft.com/office/powerpoint/2010/main" val="107512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D0A7983-5F7F-4AF0-AB43-3645A3610A7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733402B-8559-4893-B6D1-0DCCFDA40C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09406CB-1794-411B-BD8D-3586F8600675}"/>
              </a:ext>
            </a:extLst>
          </p:cNvPr>
          <p:cNvSpPr>
            <a:spLocks noGrp="1" noChangeArrowheads="1"/>
          </p:cNvSpPr>
          <p:nvPr>
            <p:ph type="sldNum" sz="quarter" idx="12"/>
          </p:nvPr>
        </p:nvSpPr>
        <p:spPr>
          <a:ln/>
        </p:spPr>
        <p:txBody>
          <a:bodyPr/>
          <a:lstStyle>
            <a:lvl1pPr>
              <a:defRPr/>
            </a:lvl1pPr>
          </a:lstStyle>
          <a:p>
            <a:fld id="{0DBBA717-29AC-4B59-BCF5-66F5FB24FCB8}" type="slidenum">
              <a:rPr lang="en-US" altLang="en-US"/>
              <a:pPr/>
              <a:t>‹#›</a:t>
            </a:fld>
            <a:endParaRPr lang="en-US" altLang="en-US"/>
          </a:p>
        </p:txBody>
      </p:sp>
    </p:spTree>
    <p:extLst>
      <p:ext uri="{BB962C8B-B14F-4D97-AF65-F5344CB8AC3E}">
        <p14:creationId xmlns:p14="http://schemas.microsoft.com/office/powerpoint/2010/main" val="1556923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E129610-148F-4408-8929-5E652389739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EF029F4-6EB6-455E-AFF1-9FB5347F63A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1ACB38E-BB44-4FFC-B3A5-B93DEA633EDC}"/>
              </a:ext>
            </a:extLst>
          </p:cNvPr>
          <p:cNvSpPr>
            <a:spLocks noGrp="1"/>
          </p:cNvSpPr>
          <p:nvPr>
            <p:ph type="sldNum" sz="quarter" idx="12"/>
          </p:nvPr>
        </p:nvSpPr>
        <p:spPr/>
        <p:txBody>
          <a:bodyPr/>
          <a:lstStyle>
            <a:lvl1pPr>
              <a:defRPr/>
            </a:lvl1pPr>
          </a:lstStyle>
          <a:p>
            <a:fld id="{726A7E88-5B53-4AA6-8345-26733A611E3B}" type="slidenum">
              <a:rPr lang="en-US" altLang="en-US"/>
              <a:pPr/>
              <a:t>‹#›</a:t>
            </a:fld>
            <a:endParaRPr lang="en-US" altLang="en-US"/>
          </a:p>
        </p:txBody>
      </p:sp>
    </p:spTree>
    <p:extLst>
      <p:ext uri="{BB962C8B-B14F-4D97-AF65-F5344CB8AC3E}">
        <p14:creationId xmlns:p14="http://schemas.microsoft.com/office/powerpoint/2010/main" val="403245689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873D4-7D52-4428-BA98-F2D7FF1FA44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504BEDD-4432-4700-B9BC-3E3C0A1E4C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0C159F-2DE4-4EAB-9956-5E1126D26272}"/>
              </a:ext>
            </a:extLst>
          </p:cNvPr>
          <p:cNvSpPr>
            <a:spLocks noGrp="1"/>
          </p:cNvSpPr>
          <p:nvPr>
            <p:ph type="sldNum" sz="quarter" idx="12"/>
          </p:nvPr>
        </p:nvSpPr>
        <p:spPr/>
        <p:txBody>
          <a:bodyPr/>
          <a:lstStyle>
            <a:lvl1pPr>
              <a:defRPr/>
            </a:lvl1pPr>
          </a:lstStyle>
          <a:p>
            <a:fld id="{EC174464-BC3B-4FDF-9C09-AB7CA8558400}" type="slidenum">
              <a:rPr lang="en-US" altLang="en-US"/>
              <a:pPr/>
              <a:t>‹#›</a:t>
            </a:fld>
            <a:endParaRPr lang="en-US" altLang="en-US"/>
          </a:p>
        </p:txBody>
      </p:sp>
    </p:spTree>
    <p:extLst>
      <p:ext uri="{BB962C8B-B14F-4D97-AF65-F5344CB8AC3E}">
        <p14:creationId xmlns:p14="http://schemas.microsoft.com/office/powerpoint/2010/main" val="999358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4091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7200" y="1066800"/>
            <a:ext cx="4927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0" y="1066800"/>
            <a:ext cx="4927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6F4AC76-F1E2-4E95-A05C-7ED910D3A28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F5A8B77-5366-4339-AC17-4DC48DA369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E9C1D9-D6F3-4389-AF42-1A88AA7FC08F}"/>
              </a:ext>
            </a:extLst>
          </p:cNvPr>
          <p:cNvSpPr>
            <a:spLocks noGrp="1" noChangeArrowheads="1"/>
          </p:cNvSpPr>
          <p:nvPr>
            <p:ph type="sldNum" sz="quarter" idx="12"/>
          </p:nvPr>
        </p:nvSpPr>
        <p:spPr>
          <a:ln/>
        </p:spPr>
        <p:txBody>
          <a:bodyPr/>
          <a:lstStyle>
            <a:lvl1pPr>
              <a:defRPr/>
            </a:lvl1pPr>
          </a:lstStyle>
          <a:p>
            <a:fld id="{19EF93A6-6353-47F4-8EA7-0B6997F8CE10}" type="slidenum">
              <a:rPr lang="en-US" altLang="en-US"/>
              <a:pPr/>
              <a:t>‹#›</a:t>
            </a:fld>
            <a:endParaRPr lang="en-US" altLang="en-US"/>
          </a:p>
        </p:txBody>
      </p:sp>
    </p:spTree>
    <p:extLst>
      <p:ext uri="{BB962C8B-B14F-4D97-AF65-F5344CB8AC3E}">
        <p14:creationId xmlns:p14="http://schemas.microsoft.com/office/powerpoint/2010/main" val="329266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2A8D1-F9DD-41BD-B420-B706B1CE49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851630-8156-43EF-9B60-E7CB335B41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971F5-E7BF-4B28-9B20-1086D5728BD2}"/>
              </a:ext>
            </a:extLst>
          </p:cNvPr>
          <p:cNvSpPr>
            <a:spLocks noGrp="1"/>
          </p:cNvSpPr>
          <p:nvPr>
            <p:ph type="dt" sz="half" idx="10"/>
          </p:nvPr>
        </p:nvSpPr>
        <p:spPr/>
        <p:txBody>
          <a:bodyPr/>
          <a:lstStyle/>
          <a:p>
            <a:fld id="{2A85111C-E16B-4BFF-99F7-E9BA5F8F37CA}" type="datetimeFigureOut">
              <a:rPr lang="en-US" smtClean="0"/>
              <a:t>2/12/2021</a:t>
            </a:fld>
            <a:endParaRPr lang="en-US"/>
          </a:p>
        </p:txBody>
      </p:sp>
      <p:sp>
        <p:nvSpPr>
          <p:cNvPr id="5" name="Footer Placeholder 4">
            <a:extLst>
              <a:ext uri="{FF2B5EF4-FFF2-40B4-BE49-F238E27FC236}">
                <a16:creationId xmlns:a16="http://schemas.microsoft.com/office/drawing/2014/main" id="{4D0D8BD5-E06E-4F8B-8E91-C1F3A5A0B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56918-EF45-41BC-8DD3-625A1E3B9F13}"/>
              </a:ext>
            </a:extLst>
          </p:cNvPr>
          <p:cNvSpPr>
            <a:spLocks noGrp="1"/>
          </p:cNvSpPr>
          <p:nvPr>
            <p:ph type="sldNum" sz="quarter" idx="12"/>
          </p:nvPr>
        </p:nvSpPr>
        <p:spPr/>
        <p:txBody>
          <a:bodyPr/>
          <a:lstStyle/>
          <a:p>
            <a:fld id="{04964F1A-A72E-4EA9-8D7B-4D03B6533F6F}" type="slidenum">
              <a:rPr lang="en-US" smtClean="0"/>
              <a:t>‹#›</a:t>
            </a:fld>
            <a:endParaRPr lang="en-US"/>
          </a:p>
        </p:txBody>
      </p:sp>
    </p:spTree>
    <p:extLst>
      <p:ext uri="{BB962C8B-B14F-4D97-AF65-F5344CB8AC3E}">
        <p14:creationId xmlns:p14="http://schemas.microsoft.com/office/powerpoint/2010/main" val="2179614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0">
            <a:extLst>
              <a:ext uri="{FF2B5EF4-FFF2-40B4-BE49-F238E27FC236}">
                <a16:creationId xmlns:a16="http://schemas.microsoft.com/office/drawing/2014/main" id="{BB15CD46-E16B-45E5-86BC-A537C6253CF9}"/>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41">
            <a:extLst>
              <a:ext uri="{FF2B5EF4-FFF2-40B4-BE49-F238E27FC236}">
                <a16:creationId xmlns:a16="http://schemas.microsoft.com/office/drawing/2014/main" id="{D1D5EB7A-0779-4FC2-99A6-BD15A55F32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2">
            <a:extLst>
              <a:ext uri="{FF2B5EF4-FFF2-40B4-BE49-F238E27FC236}">
                <a16:creationId xmlns:a16="http://schemas.microsoft.com/office/drawing/2014/main" id="{41DB3B94-066A-4027-AC2B-65EC25A668D2}"/>
              </a:ext>
            </a:extLst>
          </p:cNvPr>
          <p:cNvSpPr>
            <a:spLocks noGrp="1" noChangeArrowheads="1"/>
          </p:cNvSpPr>
          <p:nvPr>
            <p:ph type="sldNum" sz="quarter" idx="12"/>
          </p:nvPr>
        </p:nvSpPr>
        <p:spPr>
          <a:ln/>
        </p:spPr>
        <p:txBody>
          <a:bodyPr/>
          <a:lstStyle>
            <a:lvl1pPr>
              <a:defRPr/>
            </a:lvl1pPr>
          </a:lstStyle>
          <a:p>
            <a:fld id="{2C96D743-B57F-4CFC-8658-64C0AE647ED2}" type="slidenum">
              <a:rPr lang="en-US" altLang="en-US"/>
              <a:pPr/>
              <a:t>‹#›</a:t>
            </a:fld>
            <a:endParaRPr lang="en-US" altLang="en-US"/>
          </a:p>
        </p:txBody>
      </p:sp>
    </p:spTree>
    <p:extLst>
      <p:ext uri="{BB962C8B-B14F-4D97-AF65-F5344CB8AC3E}">
        <p14:creationId xmlns:p14="http://schemas.microsoft.com/office/powerpoint/2010/main" val="3868563777"/>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8907FF6A-505E-4026-B02C-3D71E65CC17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329DDF5F-F3BC-43D1-B4AB-A2E01EFCCF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DB93B9D6-F5A4-43AE-A8A0-1237479B9B40}"/>
              </a:ext>
            </a:extLst>
          </p:cNvPr>
          <p:cNvSpPr>
            <a:spLocks noGrp="1" noChangeArrowheads="1"/>
          </p:cNvSpPr>
          <p:nvPr>
            <p:ph type="sldNum" sz="quarter" idx="12"/>
          </p:nvPr>
        </p:nvSpPr>
        <p:spPr>
          <a:ln/>
        </p:spPr>
        <p:txBody>
          <a:bodyPr/>
          <a:lstStyle>
            <a:lvl1pPr>
              <a:defRPr/>
            </a:lvl1pPr>
          </a:lstStyle>
          <a:p>
            <a:fld id="{4B7FD8F5-816E-499F-83DA-A08DD4404F1E}" type="slidenum">
              <a:rPr lang="en-US" altLang="en-US"/>
              <a:pPr/>
              <a:t>‹#›</a:t>
            </a:fld>
            <a:endParaRPr lang="en-US" altLang="en-US"/>
          </a:p>
        </p:txBody>
      </p:sp>
    </p:spTree>
    <p:extLst>
      <p:ext uri="{BB962C8B-B14F-4D97-AF65-F5344CB8AC3E}">
        <p14:creationId xmlns:p14="http://schemas.microsoft.com/office/powerpoint/2010/main" val="226019974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36EF-514C-49BB-97AB-3EA1696570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F9FE09-50D5-4EA7-A10C-4A1A6095E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85A2EB-1AB1-400D-9D16-53F781073D17}"/>
              </a:ext>
            </a:extLst>
          </p:cNvPr>
          <p:cNvSpPr>
            <a:spLocks noGrp="1"/>
          </p:cNvSpPr>
          <p:nvPr>
            <p:ph type="dt" sz="half" idx="10"/>
          </p:nvPr>
        </p:nvSpPr>
        <p:spPr/>
        <p:txBody>
          <a:bodyPr/>
          <a:lstStyle/>
          <a:p>
            <a:fld id="{2A85111C-E16B-4BFF-99F7-E9BA5F8F37CA}" type="datetimeFigureOut">
              <a:rPr lang="en-US" smtClean="0"/>
              <a:t>2/12/2021</a:t>
            </a:fld>
            <a:endParaRPr lang="en-US"/>
          </a:p>
        </p:txBody>
      </p:sp>
      <p:sp>
        <p:nvSpPr>
          <p:cNvPr id="5" name="Footer Placeholder 4">
            <a:extLst>
              <a:ext uri="{FF2B5EF4-FFF2-40B4-BE49-F238E27FC236}">
                <a16:creationId xmlns:a16="http://schemas.microsoft.com/office/drawing/2014/main" id="{36EA5DFC-B76E-47B3-A42A-CF9DCF10F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2820A-B5AE-4148-9D72-0EB375870D1D}"/>
              </a:ext>
            </a:extLst>
          </p:cNvPr>
          <p:cNvSpPr>
            <a:spLocks noGrp="1"/>
          </p:cNvSpPr>
          <p:nvPr>
            <p:ph type="sldNum" sz="quarter" idx="12"/>
          </p:nvPr>
        </p:nvSpPr>
        <p:spPr/>
        <p:txBody>
          <a:bodyPr/>
          <a:lstStyle/>
          <a:p>
            <a:fld id="{04964F1A-A72E-4EA9-8D7B-4D03B6533F6F}" type="slidenum">
              <a:rPr lang="en-US" smtClean="0"/>
              <a:t>‹#›</a:t>
            </a:fld>
            <a:endParaRPr lang="en-US"/>
          </a:p>
        </p:txBody>
      </p:sp>
    </p:spTree>
    <p:extLst>
      <p:ext uri="{BB962C8B-B14F-4D97-AF65-F5344CB8AC3E}">
        <p14:creationId xmlns:p14="http://schemas.microsoft.com/office/powerpoint/2010/main" val="2359678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3027-8B1B-4CE5-9BC4-9DC573BF06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4EAFBA-4BE5-4C4E-9DD0-0B19898BDF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3195D-93E5-43B5-BDB0-D1570C5C93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34C0A5-A05C-478E-8139-44C307527926}"/>
              </a:ext>
            </a:extLst>
          </p:cNvPr>
          <p:cNvSpPr>
            <a:spLocks noGrp="1"/>
          </p:cNvSpPr>
          <p:nvPr>
            <p:ph type="dt" sz="half" idx="10"/>
          </p:nvPr>
        </p:nvSpPr>
        <p:spPr/>
        <p:txBody>
          <a:bodyPr/>
          <a:lstStyle/>
          <a:p>
            <a:fld id="{2A85111C-E16B-4BFF-99F7-E9BA5F8F37CA}" type="datetimeFigureOut">
              <a:rPr lang="en-US" smtClean="0"/>
              <a:t>2/12/2021</a:t>
            </a:fld>
            <a:endParaRPr lang="en-US"/>
          </a:p>
        </p:txBody>
      </p:sp>
      <p:sp>
        <p:nvSpPr>
          <p:cNvPr id="6" name="Footer Placeholder 5">
            <a:extLst>
              <a:ext uri="{FF2B5EF4-FFF2-40B4-BE49-F238E27FC236}">
                <a16:creationId xmlns:a16="http://schemas.microsoft.com/office/drawing/2014/main" id="{40756AA5-A3DD-416B-97FD-40E17B1C9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00BE4-E512-40EE-ADC7-F2968481C22E}"/>
              </a:ext>
            </a:extLst>
          </p:cNvPr>
          <p:cNvSpPr>
            <a:spLocks noGrp="1"/>
          </p:cNvSpPr>
          <p:nvPr>
            <p:ph type="sldNum" sz="quarter" idx="12"/>
          </p:nvPr>
        </p:nvSpPr>
        <p:spPr/>
        <p:txBody>
          <a:bodyPr/>
          <a:lstStyle/>
          <a:p>
            <a:fld id="{04964F1A-A72E-4EA9-8D7B-4D03B6533F6F}" type="slidenum">
              <a:rPr lang="en-US" smtClean="0"/>
              <a:t>‹#›</a:t>
            </a:fld>
            <a:endParaRPr lang="en-US"/>
          </a:p>
        </p:txBody>
      </p:sp>
    </p:spTree>
    <p:extLst>
      <p:ext uri="{BB962C8B-B14F-4D97-AF65-F5344CB8AC3E}">
        <p14:creationId xmlns:p14="http://schemas.microsoft.com/office/powerpoint/2010/main" val="297157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674A-8A34-4F58-AA20-859B84EEFA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1AFCAE-9CFF-4DE5-B5A2-15613A1B8E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5CD4D4-E37B-4BBF-A509-E482258E7E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9DCA4F-3A58-460B-B132-CA74B07DF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856148-4CFF-4D63-82CA-D64101EA35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6AACC8-EAC1-40EE-8349-B55B048B704E}"/>
              </a:ext>
            </a:extLst>
          </p:cNvPr>
          <p:cNvSpPr>
            <a:spLocks noGrp="1"/>
          </p:cNvSpPr>
          <p:nvPr>
            <p:ph type="dt" sz="half" idx="10"/>
          </p:nvPr>
        </p:nvSpPr>
        <p:spPr/>
        <p:txBody>
          <a:bodyPr/>
          <a:lstStyle/>
          <a:p>
            <a:fld id="{2A85111C-E16B-4BFF-99F7-E9BA5F8F37CA}" type="datetimeFigureOut">
              <a:rPr lang="en-US" smtClean="0"/>
              <a:t>2/12/2021</a:t>
            </a:fld>
            <a:endParaRPr lang="en-US"/>
          </a:p>
        </p:txBody>
      </p:sp>
      <p:sp>
        <p:nvSpPr>
          <p:cNvPr id="8" name="Footer Placeholder 7">
            <a:extLst>
              <a:ext uri="{FF2B5EF4-FFF2-40B4-BE49-F238E27FC236}">
                <a16:creationId xmlns:a16="http://schemas.microsoft.com/office/drawing/2014/main" id="{FE3D2487-6014-4074-BFDE-40B97F29F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4A6033-A7CB-4A58-99E5-17A863DB828F}"/>
              </a:ext>
            </a:extLst>
          </p:cNvPr>
          <p:cNvSpPr>
            <a:spLocks noGrp="1"/>
          </p:cNvSpPr>
          <p:nvPr>
            <p:ph type="sldNum" sz="quarter" idx="12"/>
          </p:nvPr>
        </p:nvSpPr>
        <p:spPr/>
        <p:txBody>
          <a:bodyPr/>
          <a:lstStyle/>
          <a:p>
            <a:fld id="{04964F1A-A72E-4EA9-8D7B-4D03B6533F6F}" type="slidenum">
              <a:rPr lang="en-US" smtClean="0"/>
              <a:t>‹#›</a:t>
            </a:fld>
            <a:endParaRPr lang="en-US"/>
          </a:p>
        </p:txBody>
      </p:sp>
    </p:spTree>
    <p:extLst>
      <p:ext uri="{BB962C8B-B14F-4D97-AF65-F5344CB8AC3E}">
        <p14:creationId xmlns:p14="http://schemas.microsoft.com/office/powerpoint/2010/main" val="136514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224E-23D8-4A1D-A193-892D1ED6EF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C4FBF4-90F5-4BCD-A22B-D644AB1D1CA2}"/>
              </a:ext>
            </a:extLst>
          </p:cNvPr>
          <p:cNvSpPr>
            <a:spLocks noGrp="1"/>
          </p:cNvSpPr>
          <p:nvPr>
            <p:ph type="dt" sz="half" idx="10"/>
          </p:nvPr>
        </p:nvSpPr>
        <p:spPr/>
        <p:txBody>
          <a:bodyPr/>
          <a:lstStyle/>
          <a:p>
            <a:fld id="{2A85111C-E16B-4BFF-99F7-E9BA5F8F37CA}" type="datetimeFigureOut">
              <a:rPr lang="en-US" smtClean="0"/>
              <a:t>2/12/2021</a:t>
            </a:fld>
            <a:endParaRPr lang="en-US"/>
          </a:p>
        </p:txBody>
      </p:sp>
      <p:sp>
        <p:nvSpPr>
          <p:cNvPr id="4" name="Footer Placeholder 3">
            <a:extLst>
              <a:ext uri="{FF2B5EF4-FFF2-40B4-BE49-F238E27FC236}">
                <a16:creationId xmlns:a16="http://schemas.microsoft.com/office/drawing/2014/main" id="{200CD26C-DDCA-425B-BF1A-DD66A6B65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6D8DBE-373C-4D3D-9E1F-C108AEB1C0F6}"/>
              </a:ext>
            </a:extLst>
          </p:cNvPr>
          <p:cNvSpPr>
            <a:spLocks noGrp="1"/>
          </p:cNvSpPr>
          <p:nvPr>
            <p:ph type="sldNum" sz="quarter" idx="12"/>
          </p:nvPr>
        </p:nvSpPr>
        <p:spPr/>
        <p:txBody>
          <a:bodyPr/>
          <a:lstStyle/>
          <a:p>
            <a:fld id="{04964F1A-A72E-4EA9-8D7B-4D03B6533F6F}" type="slidenum">
              <a:rPr lang="en-US" smtClean="0"/>
              <a:t>‹#›</a:t>
            </a:fld>
            <a:endParaRPr lang="en-US"/>
          </a:p>
        </p:txBody>
      </p:sp>
    </p:spTree>
    <p:extLst>
      <p:ext uri="{BB962C8B-B14F-4D97-AF65-F5344CB8AC3E}">
        <p14:creationId xmlns:p14="http://schemas.microsoft.com/office/powerpoint/2010/main" val="69789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6879E9-46EC-4641-A4BF-F71A661B71C1}"/>
              </a:ext>
            </a:extLst>
          </p:cNvPr>
          <p:cNvSpPr>
            <a:spLocks noGrp="1"/>
          </p:cNvSpPr>
          <p:nvPr>
            <p:ph type="dt" sz="half" idx="10"/>
          </p:nvPr>
        </p:nvSpPr>
        <p:spPr/>
        <p:txBody>
          <a:bodyPr/>
          <a:lstStyle/>
          <a:p>
            <a:fld id="{2A85111C-E16B-4BFF-99F7-E9BA5F8F37CA}" type="datetimeFigureOut">
              <a:rPr lang="en-US" smtClean="0"/>
              <a:t>2/12/2021</a:t>
            </a:fld>
            <a:endParaRPr lang="en-US"/>
          </a:p>
        </p:txBody>
      </p:sp>
      <p:sp>
        <p:nvSpPr>
          <p:cNvPr id="3" name="Footer Placeholder 2">
            <a:extLst>
              <a:ext uri="{FF2B5EF4-FFF2-40B4-BE49-F238E27FC236}">
                <a16:creationId xmlns:a16="http://schemas.microsoft.com/office/drawing/2014/main" id="{FA0AFE72-6F4D-4311-952B-A0B61785C4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99C27B-01EC-48D8-B86F-DEFC8C0E11C8}"/>
              </a:ext>
            </a:extLst>
          </p:cNvPr>
          <p:cNvSpPr>
            <a:spLocks noGrp="1"/>
          </p:cNvSpPr>
          <p:nvPr>
            <p:ph type="sldNum" sz="quarter" idx="12"/>
          </p:nvPr>
        </p:nvSpPr>
        <p:spPr/>
        <p:txBody>
          <a:bodyPr/>
          <a:lstStyle/>
          <a:p>
            <a:fld id="{04964F1A-A72E-4EA9-8D7B-4D03B6533F6F}" type="slidenum">
              <a:rPr lang="en-US" smtClean="0"/>
              <a:t>‹#›</a:t>
            </a:fld>
            <a:endParaRPr lang="en-US"/>
          </a:p>
        </p:txBody>
      </p:sp>
    </p:spTree>
    <p:extLst>
      <p:ext uri="{BB962C8B-B14F-4D97-AF65-F5344CB8AC3E}">
        <p14:creationId xmlns:p14="http://schemas.microsoft.com/office/powerpoint/2010/main" val="426530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3C5E-0100-4D4D-A21C-3EEC4B3A29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4F90D9-CE1D-4619-9F69-2C94092E5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824442-1E2D-4232-9820-5FBA33AFE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9AB0D-9368-47B3-B078-5FB966904493}"/>
              </a:ext>
            </a:extLst>
          </p:cNvPr>
          <p:cNvSpPr>
            <a:spLocks noGrp="1"/>
          </p:cNvSpPr>
          <p:nvPr>
            <p:ph type="dt" sz="half" idx="10"/>
          </p:nvPr>
        </p:nvSpPr>
        <p:spPr/>
        <p:txBody>
          <a:bodyPr/>
          <a:lstStyle/>
          <a:p>
            <a:fld id="{2A85111C-E16B-4BFF-99F7-E9BA5F8F37CA}" type="datetimeFigureOut">
              <a:rPr lang="en-US" smtClean="0"/>
              <a:t>2/12/2021</a:t>
            </a:fld>
            <a:endParaRPr lang="en-US"/>
          </a:p>
        </p:txBody>
      </p:sp>
      <p:sp>
        <p:nvSpPr>
          <p:cNvPr id="6" name="Footer Placeholder 5">
            <a:extLst>
              <a:ext uri="{FF2B5EF4-FFF2-40B4-BE49-F238E27FC236}">
                <a16:creationId xmlns:a16="http://schemas.microsoft.com/office/drawing/2014/main" id="{DF2B747F-2B49-4C76-B1D4-FAAFE0DF9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74351-F2AE-4F93-991E-C114EA46D2E6}"/>
              </a:ext>
            </a:extLst>
          </p:cNvPr>
          <p:cNvSpPr>
            <a:spLocks noGrp="1"/>
          </p:cNvSpPr>
          <p:nvPr>
            <p:ph type="sldNum" sz="quarter" idx="12"/>
          </p:nvPr>
        </p:nvSpPr>
        <p:spPr/>
        <p:txBody>
          <a:bodyPr/>
          <a:lstStyle/>
          <a:p>
            <a:fld id="{04964F1A-A72E-4EA9-8D7B-4D03B6533F6F}" type="slidenum">
              <a:rPr lang="en-US" smtClean="0"/>
              <a:t>‹#›</a:t>
            </a:fld>
            <a:endParaRPr lang="en-US"/>
          </a:p>
        </p:txBody>
      </p:sp>
    </p:spTree>
    <p:extLst>
      <p:ext uri="{BB962C8B-B14F-4D97-AF65-F5344CB8AC3E}">
        <p14:creationId xmlns:p14="http://schemas.microsoft.com/office/powerpoint/2010/main" val="15601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91D3-2B00-4B0C-97D8-95A8EDCF1D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4A780D-DFF3-42F0-9A10-4E7BD2C43B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04F523-D173-48DD-8CDD-EBB55BF6E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C0C9E-0BE4-47BB-87AD-F951A59A175E}"/>
              </a:ext>
            </a:extLst>
          </p:cNvPr>
          <p:cNvSpPr>
            <a:spLocks noGrp="1"/>
          </p:cNvSpPr>
          <p:nvPr>
            <p:ph type="dt" sz="half" idx="10"/>
          </p:nvPr>
        </p:nvSpPr>
        <p:spPr/>
        <p:txBody>
          <a:bodyPr/>
          <a:lstStyle/>
          <a:p>
            <a:fld id="{2A85111C-E16B-4BFF-99F7-E9BA5F8F37CA}" type="datetimeFigureOut">
              <a:rPr lang="en-US" smtClean="0"/>
              <a:t>2/12/2021</a:t>
            </a:fld>
            <a:endParaRPr lang="en-US"/>
          </a:p>
        </p:txBody>
      </p:sp>
      <p:sp>
        <p:nvSpPr>
          <p:cNvPr id="6" name="Footer Placeholder 5">
            <a:extLst>
              <a:ext uri="{FF2B5EF4-FFF2-40B4-BE49-F238E27FC236}">
                <a16:creationId xmlns:a16="http://schemas.microsoft.com/office/drawing/2014/main" id="{1BC2DFD9-F96A-4192-B175-32766AB5A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999C1A-B88D-4574-A60D-7DDD8028A450}"/>
              </a:ext>
            </a:extLst>
          </p:cNvPr>
          <p:cNvSpPr>
            <a:spLocks noGrp="1"/>
          </p:cNvSpPr>
          <p:nvPr>
            <p:ph type="sldNum" sz="quarter" idx="12"/>
          </p:nvPr>
        </p:nvSpPr>
        <p:spPr/>
        <p:txBody>
          <a:bodyPr/>
          <a:lstStyle/>
          <a:p>
            <a:fld id="{04964F1A-A72E-4EA9-8D7B-4D03B6533F6F}" type="slidenum">
              <a:rPr lang="en-US" smtClean="0"/>
              <a:t>‹#›</a:t>
            </a:fld>
            <a:endParaRPr lang="en-US"/>
          </a:p>
        </p:txBody>
      </p:sp>
    </p:spTree>
    <p:extLst>
      <p:ext uri="{BB962C8B-B14F-4D97-AF65-F5344CB8AC3E}">
        <p14:creationId xmlns:p14="http://schemas.microsoft.com/office/powerpoint/2010/main" val="3568345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BBFA72-9B65-4D77-8A74-96764315EF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504A6E-F21D-4729-9656-3814A50AF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86A3A8-241C-4111-819B-32F5654C48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5111C-E16B-4BFF-99F7-E9BA5F8F37CA}" type="datetimeFigureOut">
              <a:rPr lang="en-US" smtClean="0"/>
              <a:t>2/12/2021</a:t>
            </a:fld>
            <a:endParaRPr lang="en-US"/>
          </a:p>
        </p:txBody>
      </p:sp>
      <p:sp>
        <p:nvSpPr>
          <p:cNvPr id="5" name="Footer Placeholder 4">
            <a:extLst>
              <a:ext uri="{FF2B5EF4-FFF2-40B4-BE49-F238E27FC236}">
                <a16:creationId xmlns:a16="http://schemas.microsoft.com/office/drawing/2014/main" id="{3C8F7A35-9C68-498A-880A-C5646C11A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7601A0-CA38-4711-B637-243533C74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64F1A-A72E-4EA9-8D7B-4D03B6533F6F}" type="slidenum">
              <a:rPr lang="en-US" smtClean="0"/>
              <a:t>‹#›</a:t>
            </a:fld>
            <a:endParaRPr lang="en-US"/>
          </a:p>
        </p:txBody>
      </p:sp>
    </p:spTree>
    <p:extLst>
      <p:ext uri="{BB962C8B-B14F-4D97-AF65-F5344CB8AC3E}">
        <p14:creationId xmlns:p14="http://schemas.microsoft.com/office/powerpoint/2010/main" val="2178661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D8EF693-4D6A-4A0D-A170-8921A13A4EE7}"/>
              </a:ext>
            </a:extLst>
          </p:cNvPr>
          <p:cNvSpPr>
            <a:spLocks noGrp="1" noChangeArrowheads="1"/>
          </p:cNvSpPr>
          <p:nvPr>
            <p:ph type="title"/>
          </p:nvPr>
        </p:nvSpPr>
        <p:spPr bwMode="auto">
          <a:xfrm>
            <a:off x="1727200" y="76201"/>
            <a:ext cx="10058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48E3367-4988-4B43-9A51-7CC11D6475E1}"/>
              </a:ext>
            </a:extLst>
          </p:cNvPr>
          <p:cNvSpPr>
            <a:spLocks noGrp="1" noChangeArrowheads="1"/>
          </p:cNvSpPr>
          <p:nvPr>
            <p:ph type="body" idx="1"/>
          </p:nvPr>
        </p:nvSpPr>
        <p:spPr bwMode="auto">
          <a:xfrm>
            <a:off x="1727200" y="1066800"/>
            <a:ext cx="10058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B5376C3-1222-43D5-82B0-2D551F62FBA2}"/>
              </a:ext>
            </a:extLst>
          </p:cNvPr>
          <p:cNvSpPr>
            <a:spLocks noGrp="1" noChangeArrowheads="1"/>
          </p:cNvSpPr>
          <p:nvPr>
            <p:ph type="dt" sz="half" idx="2"/>
          </p:nvPr>
        </p:nvSpPr>
        <p:spPr bwMode="auto">
          <a:xfrm>
            <a:off x="609600" y="65373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F3748B6B-A398-4A3B-AEDA-BDAC0CDD1515}"/>
              </a:ext>
            </a:extLst>
          </p:cNvPr>
          <p:cNvSpPr>
            <a:spLocks noGrp="1" noChangeArrowheads="1"/>
          </p:cNvSpPr>
          <p:nvPr>
            <p:ph type="ftr" sz="quarter" idx="3"/>
          </p:nvPr>
        </p:nvSpPr>
        <p:spPr bwMode="auto">
          <a:xfrm>
            <a:off x="4165600" y="6537326"/>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A1E7DDED-C634-4629-BD7C-25C50255CD91}"/>
              </a:ext>
            </a:extLst>
          </p:cNvPr>
          <p:cNvSpPr>
            <a:spLocks noGrp="1" noChangeArrowheads="1"/>
          </p:cNvSpPr>
          <p:nvPr>
            <p:ph type="sldNum" sz="quarter" idx="4"/>
          </p:nvPr>
        </p:nvSpPr>
        <p:spPr bwMode="auto">
          <a:xfrm>
            <a:off x="8737600" y="65373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A6A4428-5806-41CA-995A-8C9EC4DFC9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8" r:id="rId1"/>
    <p:sldLayoutId id="2147483818" r:id="rId2"/>
  </p:sldLayoutIdLst>
  <p:hf hdr="0" ftr="0" dt="0"/>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Arial" charset="0"/>
        </a:defRPr>
      </a:lvl2pPr>
      <a:lvl3pPr algn="l" rtl="0" eaLnBrk="0" fontAlgn="base" hangingPunct="0">
        <a:spcBef>
          <a:spcPct val="0"/>
        </a:spcBef>
        <a:spcAft>
          <a:spcPct val="0"/>
        </a:spcAft>
        <a:defRPr sz="3800" b="1">
          <a:solidFill>
            <a:schemeClr val="tx2"/>
          </a:solidFill>
          <a:latin typeface="Arial" charset="0"/>
        </a:defRPr>
      </a:lvl3pPr>
      <a:lvl4pPr algn="l" rtl="0" eaLnBrk="0" fontAlgn="base" hangingPunct="0">
        <a:spcBef>
          <a:spcPct val="0"/>
        </a:spcBef>
        <a:spcAft>
          <a:spcPct val="0"/>
        </a:spcAft>
        <a:defRPr sz="3800" b="1">
          <a:solidFill>
            <a:schemeClr val="tx2"/>
          </a:solidFill>
          <a:latin typeface="Arial" charset="0"/>
        </a:defRPr>
      </a:lvl4pPr>
      <a:lvl5pPr algn="l" rtl="0" eaLnBrk="0" fontAlgn="base" hangingPunct="0">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800" b="1">
          <a:solidFill>
            <a:schemeClr val="tx2"/>
          </a:solidFill>
          <a:latin typeface="Arial" charset="0"/>
        </a:defRPr>
      </a:lvl6pPr>
      <a:lvl7pPr marL="914400" algn="l" rtl="0" eaLnBrk="1" fontAlgn="base" hangingPunct="1">
        <a:spcBef>
          <a:spcPct val="0"/>
        </a:spcBef>
        <a:spcAft>
          <a:spcPct val="0"/>
        </a:spcAft>
        <a:defRPr sz="3800" b="1">
          <a:solidFill>
            <a:schemeClr val="tx2"/>
          </a:solidFill>
          <a:latin typeface="Arial" charset="0"/>
        </a:defRPr>
      </a:lvl7pPr>
      <a:lvl8pPr marL="1371600" algn="l" rtl="0" eaLnBrk="1" fontAlgn="base" hangingPunct="1">
        <a:spcBef>
          <a:spcPct val="0"/>
        </a:spcBef>
        <a:spcAft>
          <a:spcPct val="0"/>
        </a:spcAft>
        <a:defRPr sz="3800" b="1">
          <a:solidFill>
            <a:schemeClr val="tx2"/>
          </a:solidFill>
          <a:latin typeface="Arial" charset="0"/>
        </a:defRPr>
      </a:lvl8pPr>
      <a:lvl9pPr marL="1828800" algn="l" rtl="0" eaLnBrk="1" fontAlgn="base" hangingPunct="1">
        <a:spcBef>
          <a:spcPct val="0"/>
        </a:spcBef>
        <a:spcAft>
          <a:spcPct val="0"/>
        </a:spcAft>
        <a:defRPr sz="3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3200">
          <a:solidFill>
            <a:schemeClr val="tx1"/>
          </a:solidFill>
          <a:latin typeface="+mn-lt"/>
        </a:defRPr>
      </a:lvl3pPr>
      <a:lvl4pPr marL="1600200" indent="-228600" algn="l" rtl="0" eaLnBrk="0" fontAlgn="base" hangingPunct="0">
        <a:spcBef>
          <a:spcPct val="20000"/>
        </a:spcBef>
        <a:spcAft>
          <a:spcPct val="0"/>
        </a:spcAft>
        <a:buChar char="–"/>
        <a:defRPr sz="32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D85B5B63-913D-4A3D-9256-8E5448F1D3F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881D3FDF-346E-40C2-A40B-FF8B3AC9961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E139273-067E-43E9-961B-1E60D557CF8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F780D436-787A-4F4C-9652-307D1C73751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17FE32A-46DC-4273-B3F3-017F496947E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7C67363-F1E4-4370-B748-E2AD16E6D6E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3"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4F906E0-F64E-4769-AF76-63B6849C3CE3}"/>
              </a:ext>
            </a:extLst>
          </p:cNvPr>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FFAE61CA-22E7-446A-8E4D-E7D389521A2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91C66F6-0BB3-4C6C-82EA-96A376D19FC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4FCF0F2F-5EFA-4494-BA9F-6EDC61C5943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5BA3E989-A185-416B-AC24-A9FCA2D292C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D1475D2-B766-4D9A-AFF6-6E88A83FE0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0" r:id="rId1"/>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3A302C64-0648-4DF5-AE0F-D6ABE7CDB07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22478E84-9603-4F7E-8E99-D729E5F7194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C2FEFE0-4346-4A48-B2A9-DA0F58758E8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95F79DCA-A993-4087-B6D5-893362B74EF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A3D7529-5D18-4F5F-9E84-E8D914E1926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fld id="{2846CCFA-BA7A-43A5-B07E-DDDF36934248}"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802" r:id="rId1"/>
    <p:sldLayoutId id="2147483801"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D8AE677-3901-4365-8340-8B14972D6D4C}"/>
              </a:ext>
            </a:extLst>
          </p:cNvPr>
          <p:cNvSpPr>
            <a:spLocks noGrp="1" noChangeArrowheads="1"/>
          </p:cNvSpPr>
          <p:nvPr>
            <p:ph type="title"/>
          </p:nvPr>
        </p:nvSpPr>
        <p:spPr bwMode="auto">
          <a:xfrm>
            <a:off x="609600" y="381000"/>
            <a:ext cx="10972800" cy="1143000"/>
          </a:xfrm>
          <a:prstGeom prst="rect">
            <a:avLst/>
          </a:prstGeom>
          <a:noFill/>
          <a:ln>
            <a:noFill/>
          </a:ln>
          <a:effectLst>
            <a:outerShdw dist="17961"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0455F7C1-534D-457F-B098-4A13EF0E802F}"/>
              </a:ext>
            </a:extLst>
          </p:cNvPr>
          <p:cNvSpPr>
            <a:spLocks noGrp="1" noChangeArrowheads="1"/>
          </p:cNvSpPr>
          <p:nvPr>
            <p:ph type="body" idx="1"/>
          </p:nvPr>
        </p:nvSpPr>
        <p:spPr bwMode="auto">
          <a:xfrm>
            <a:off x="609600" y="1828801"/>
            <a:ext cx="109728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496C6E6-8B87-499C-924D-5A2DDAD3AC5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97C8412D-AD87-404E-BA21-2B656F775456}"/>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AA3CDAA1-CFC9-4E69-A4AB-7F7944A8DD5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9728F41-B5BD-4690-A88C-9B5369FA764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EFBB45A1-996A-4E15-9520-3BF187F2F5D1}"/>
              </a:ext>
            </a:extLst>
          </p:cNvPr>
          <p:cNvGrpSpPr>
            <a:grpSpLocks/>
          </p:cNvGrpSpPr>
          <p:nvPr/>
        </p:nvGrpSpPr>
        <p:grpSpPr bwMode="auto">
          <a:xfrm>
            <a:off x="2118" y="0"/>
            <a:ext cx="12198349" cy="6851650"/>
            <a:chOff x="1" y="0"/>
            <a:chExt cx="5763" cy="4316"/>
          </a:xfrm>
        </p:grpSpPr>
        <p:sp>
          <p:nvSpPr>
            <p:cNvPr id="74755" name="Freeform 3">
              <a:extLst>
                <a:ext uri="{FF2B5EF4-FFF2-40B4-BE49-F238E27FC236}">
                  <a16:creationId xmlns:a16="http://schemas.microsoft.com/office/drawing/2014/main" id="{5EC5690F-1E29-4145-A70F-2E01C7E967CA}"/>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56" name="Freeform 4">
              <a:extLst>
                <a:ext uri="{FF2B5EF4-FFF2-40B4-BE49-F238E27FC236}">
                  <a16:creationId xmlns:a16="http://schemas.microsoft.com/office/drawing/2014/main" id="{ED7A724D-EBA3-4861-901C-87C878B9260B}"/>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57" name="Freeform 5">
              <a:extLst>
                <a:ext uri="{FF2B5EF4-FFF2-40B4-BE49-F238E27FC236}">
                  <a16:creationId xmlns:a16="http://schemas.microsoft.com/office/drawing/2014/main" id="{55305A86-1C61-4D7A-85B4-12F4C2E804D4}"/>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nvGrpSpPr>
            <p:cNvPr id="5131" name="Group 6">
              <a:extLst>
                <a:ext uri="{FF2B5EF4-FFF2-40B4-BE49-F238E27FC236}">
                  <a16:creationId xmlns:a16="http://schemas.microsoft.com/office/drawing/2014/main" id="{EFDA8345-D66A-486D-A53C-FA6CFFE7CC2E}"/>
                </a:ext>
              </a:extLst>
            </p:cNvPr>
            <p:cNvGrpSpPr>
              <a:grpSpLocks/>
            </p:cNvGrpSpPr>
            <p:nvPr/>
          </p:nvGrpSpPr>
          <p:grpSpPr bwMode="auto">
            <a:xfrm>
              <a:off x="288" y="0"/>
              <a:ext cx="5098" cy="4316"/>
              <a:chOff x="288" y="0"/>
              <a:chExt cx="5098" cy="4316"/>
            </a:xfrm>
          </p:grpSpPr>
          <p:sp>
            <p:nvSpPr>
              <p:cNvPr id="74759" name="Freeform 7">
                <a:extLst>
                  <a:ext uri="{FF2B5EF4-FFF2-40B4-BE49-F238E27FC236}">
                    <a16:creationId xmlns:a16="http://schemas.microsoft.com/office/drawing/2014/main" id="{25F76E8A-3264-400C-B3EF-757C2A0C3F9E}"/>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60" name="Freeform 8">
                <a:extLst>
                  <a:ext uri="{FF2B5EF4-FFF2-40B4-BE49-F238E27FC236}">
                    <a16:creationId xmlns:a16="http://schemas.microsoft.com/office/drawing/2014/main" id="{B71F913C-AE68-4DF8-A081-6CEB5621C0CF}"/>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61" name="Freeform 9">
                <a:extLst>
                  <a:ext uri="{FF2B5EF4-FFF2-40B4-BE49-F238E27FC236}">
                    <a16:creationId xmlns:a16="http://schemas.microsoft.com/office/drawing/2014/main" id="{5CAA12F4-4D99-45DA-A776-2F46E4CAD9F3}"/>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62" name="Freeform 10">
                <a:extLst>
                  <a:ext uri="{FF2B5EF4-FFF2-40B4-BE49-F238E27FC236}">
                    <a16:creationId xmlns:a16="http://schemas.microsoft.com/office/drawing/2014/main" id="{213B2B4E-6EF4-44D2-83A8-6BD7D9840DEF}"/>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63" name="Freeform 11">
                <a:extLst>
                  <a:ext uri="{FF2B5EF4-FFF2-40B4-BE49-F238E27FC236}">
                    <a16:creationId xmlns:a16="http://schemas.microsoft.com/office/drawing/2014/main" id="{735E7489-6FDB-4C65-ACAA-D4798914A620}"/>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64" name="Freeform 12">
                <a:extLst>
                  <a:ext uri="{FF2B5EF4-FFF2-40B4-BE49-F238E27FC236}">
                    <a16:creationId xmlns:a16="http://schemas.microsoft.com/office/drawing/2014/main" id="{4EDE34A0-F798-4383-AFAE-9E6DA24DA83A}"/>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65" name="Freeform 13">
                <a:extLst>
                  <a:ext uri="{FF2B5EF4-FFF2-40B4-BE49-F238E27FC236}">
                    <a16:creationId xmlns:a16="http://schemas.microsoft.com/office/drawing/2014/main" id="{9053CF29-97AB-4C36-ABF9-9F40C1768FE6}"/>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66" name="Freeform 14">
                <a:extLst>
                  <a:ext uri="{FF2B5EF4-FFF2-40B4-BE49-F238E27FC236}">
                    <a16:creationId xmlns:a16="http://schemas.microsoft.com/office/drawing/2014/main" id="{04984CD3-2D8B-46BC-A253-DBE5F4AB8103}"/>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67" name="Freeform 15">
                <a:extLst>
                  <a:ext uri="{FF2B5EF4-FFF2-40B4-BE49-F238E27FC236}">
                    <a16:creationId xmlns:a16="http://schemas.microsoft.com/office/drawing/2014/main" id="{888034A4-3AA1-47B3-AFF5-ACD86C8DE088}"/>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68" name="Freeform 16">
                <a:extLst>
                  <a:ext uri="{FF2B5EF4-FFF2-40B4-BE49-F238E27FC236}">
                    <a16:creationId xmlns:a16="http://schemas.microsoft.com/office/drawing/2014/main" id="{FE7B37CE-5616-4E61-AB48-D2415FCF646F}"/>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69" name="Freeform 17">
                <a:extLst>
                  <a:ext uri="{FF2B5EF4-FFF2-40B4-BE49-F238E27FC236}">
                    <a16:creationId xmlns:a16="http://schemas.microsoft.com/office/drawing/2014/main" id="{F936873F-54F5-4EAC-AFC7-0FE591267025}"/>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70" name="Freeform 18">
                <a:extLst>
                  <a:ext uri="{FF2B5EF4-FFF2-40B4-BE49-F238E27FC236}">
                    <a16:creationId xmlns:a16="http://schemas.microsoft.com/office/drawing/2014/main" id="{275EF7EB-08E4-45CD-9445-A6C83C3AE900}"/>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71" name="Freeform 19">
                <a:extLst>
                  <a:ext uri="{FF2B5EF4-FFF2-40B4-BE49-F238E27FC236}">
                    <a16:creationId xmlns:a16="http://schemas.microsoft.com/office/drawing/2014/main" id="{CB244226-DAB6-4A0A-89BB-2AE9FB864F96}"/>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74772" name="Freeform 20">
              <a:extLst>
                <a:ext uri="{FF2B5EF4-FFF2-40B4-BE49-F238E27FC236}">
                  <a16:creationId xmlns:a16="http://schemas.microsoft.com/office/drawing/2014/main" id="{485A7279-AAAA-49CF-9639-60F837DD0C76}"/>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73" name="Freeform 21">
              <a:extLst>
                <a:ext uri="{FF2B5EF4-FFF2-40B4-BE49-F238E27FC236}">
                  <a16:creationId xmlns:a16="http://schemas.microsoft.com/office/drawing/2014/main" id="{8ADD1E9B-7761-45B8-8AE2-A78A8465B308}"/>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4774" name="Freeform 22">
              <a:extLst>
                <a:ext uri="{FF2B5EF4-FFF2-40B4-BE49-F238E27FC236}">
                  <a16:creationId xmlns:a16="http://schemas.microsoft.com/office/drawing/2014/main" id="{5A91B82A-EB5B-4382-B8D0-87154161F20C}"/>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35" name="Freeform 23">
              <a:extLst>
                <a:ext uri="{FF2B5EF4-FFF2-40B4-BE49-F238E27FC236}">
                  <a16:creationId xmlns:a16="http://schemas.microsoft.com/office/drawing/2014/main" id="{7BB147D1-8022-4C4A-B2E5-C729CAA3832C}"/>
                </a:ext>
              </a:extLst>
            </p:cNvPr>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24">
              <a:extLst>
                <a:ext uri="{FF2B5EF4-FFF2-40B4-BE49-F238E27FC236}">
                  <a16:creationId xmlns:a16="http://schemas.microsoft.com/office/drawing/2014/main" id="{7A93D315-BD3E-4909-AEA9-72C8C6935C8A}"/>
                </a:ext>
              </a:extLst>
            </p:cNvPr>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77" name="Freeform 25">
              <a:extLst>
                <a:ext uri="{FF2B5EF4-FFF2-40B4-BE49-F238E27FC236}">
                  <a16:creationId xmlns:a16="http://schemas.microsoft.com/office/drawing/2014/main" id="{18458E74-7AE5-43A5-9E8C-FE98B36B47BE}"/>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138" name="Freeform 26">
              <a:extLst>
                <a:ext uri="{FF2B5EF4-FFF2-40B4-BE49-F238E27FC236}">
                  <a16:creationId xmlns:a16="http://schemas.microsoft.com/office/drawing/2014/main" id="{15067F9F-980D-4EA7-BFC7-F45C5A86D8B1}"/>
                </a:ext>
              </a:extLst>
            </p:cNvPr>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27">
              <a:extLst>
                <a:ext uri="{FF2B5EF4-FFF2-40B4-BE49-F238E27FC236}">
                  <a16:creationId xmlns:a16="http://schemas.microsoft.com/office/drawing/2014/main" id="{4E88DF42-F6F3-4108-8553-BB3F9BAE58C9}"/>
                </a:ext>
              </a:extLst>
            </p:cNvPr>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Line 28">
              <a:extLst>
                <a:ext uri="{FF2B5EF4-FFF2-40B4-BE49-F238E27FC236}">
                  <a16:creationId xmlns:a16="http://schemas.microsoft.com/office/drawing/2014/main" id="{D204548A-7DAC-4622-BA58-69E31E110A28}"/>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1" name="Line 29">
              <a:extLst>
                <a:ext uri="{FF2B5EF4-FFF2-40B4-BE49-F238E27FC236}">
                  <a16:creationId xmlns:a16="http://schemas.microsoft.com/office/drawing/2014/main" id="{68BD17F3-8176-4B28-99E2-4B5C44AEC167}"/>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Line 30">
              <a:extLst>
                <a:ext uri="{FF2B5EF4-FFF2-40B4-BE49-F238E27FC236}">
                  <a16:creationId xmlns:a16="http://schemas.microsoft.com/office/drawing/2014/main" id="{9CC14296-A08E-48D8-9EA5-224A501918E9}"/>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143" name="Group 31">
              <a:extLst>
                <a:ext uri="{FF2B5EF4-FFF2-40B4-BE49-F238E27FC236}">
                  <a16:creationId xmlns:a16="http://schemas.microsoft.com/office/drawing/2014/main" id="{D3A0C2C5-1B18-492C-80B8-956554D157A4}"/>
                </a:ext>
              </a:extLst>
            </p:cNvPr>
            <p:cNvGrpSpPr>
              <a:grpSpLocks/>
            </p:cNvGrpSpPr>
            <p:nvPr/>
          </p:nvGrpSpPr>
          <p:grpSpPr bwMode="auto">
            <a:xfrm>
              <a:off x="1" y="392"/>
              <a:ext cx="5758" cy="1571"/>
              <a:chOff x="1" y="392"/>
              <a:chExt cx="5758" cy="1571"/>
            </a:xfrm>
          </p:grpSpPr>
          <p:sp>
            <p:nvSpPr>
              <p:cNvPr id="5146" name="Line 32">
                <a:extLst>
                  <a:ext uri="{FF2B5EF4-FFF2-40B4-BE49-F238E27FC236}">
                    <a16:creationId xmlns:a16="http://schemas.microsoft.com/office/drawing/2014/main" id="{26C5029B-03E9-4615-9FC6-B9E284A2A664}"/>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7" name="Line 33">
                <a:extLst>
                  <a:ext uri="{FF2B5EF4-FFF2-40B4-BE49-F238E27FC236}">
                    <a16:creationId xmlns:a16="http://schemas.microsoft.com/office/drawing/2014/main" id="{595A0BE8-DBB1-4118-AC7E-C151E295851F}"/>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8" name="Line 34">
                <a:extLst>
                  <a:ext uri="{FF2B5EF4-FFF2-40B4-BE49-F238E27FC236}">
                    <a16:creationId xmlns:a16="http://schemas.microsoft.com/office/drawing/2014/main" id="{779908DC-0649-41F6-A3B8-85BAF342DA23}"/>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9" name="Line 35">
                <a:extLst>
                  <a:ext uri="{FF2B5EF4-FFF2-40B4-BE49-F238E27FC236}">
                    <a16:creationId xmlns:a16="http://schemas.microsoft.com/office/drawing/2014/main" id="{FC3F7E67-3F13-473D-95AB-D498F1B70D88}"/>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0" name="Line 36">
                <a:extLst>
                  <a:ext uri="{FF2B5EF4-FFF2-40B4-BE49-F238E27FC236}">
                    <a16:creationId xmlns:a16="http://schemas.microsoft.com/office/drawing/2014/main" id="{AC75D146-1037-4CD4-BDB3-5F94C9DDFB19}"/>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44" name="Line 37">
              <a:extLst>
                <a:ext uri="{FF2B5EF4-FFF2-40B4-BE49-F238E27FC236}">
                  <a16:creationId xmlns:a16="http://schemas.microsoft.com/office/drawing/2014/main" id="{64CD40ED-13C0-4DCE-9E1A-60BDE0D33CF4}"/>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5" name="Line 38">
              <a:extLst>
                <a:ext uri="{FF2B5EF4-FFF2-40B4-BE49-F238E27FC236}">
                  <a16:creationId xmlns:a16="http://schemas.microsoft.com/office/drawing/2014/main" id="{3588C835-C088-4CB0-9499-29DF4EBF6361}"/>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4791" name="Rectangle 39">
            <a:extLst>
              <a:ext uri="{FF2B5EF4-FFF2-40B4-BE49-F238E27FC236}">
                <a16:creationId xmlns:a16="http://schemas.microsoft.com/office/drawing/2014/main" id="{E4207A8D-51E9-4310-8AA8-E6A534908AC1}"/>
              </a:ext>
            </a:extLst>
          </p:cNvPr>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4792" name="Rectangle 40">
            <a:extLst>
              <a:ext uri="{FF2B5EF4-FFF2-40B4-BE49-F238E27FC236}">
                <a16:creationId xmlns:a16="http://schemas.microsoft.com/office/drawing/2014/main" id="{4E95E0C7-D323-4D38-8AAE-A7ED8CEB4107}"/>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a:effectLst>
                  <a:outerShdw blurRad="38100" dist="38100" dir="2700000" algn="tl">
                    <a:srgbClr val="000000"/>
                  </a:outerShdw>
                </a:effectLst>
                <a:latin typeface="+mn-lt"/>
                <a:cs typeface="+mn-cs"/>
              </a:defRPr>
            </a:lvl1pPr>
          </a:lstStyle>
          <a:p>
            <a:pPr>
              <a:defRPr/>
            </a:pPr>
            <a:endParaRPr lang="en-US"/>
          </a:p>
        </p:txBody>
      </p:sp>
      <p:sp>
        <p:nvSpPr>
          <p:cNvPr id="74793" name="Rectangle 41">
            <a:extLst>
              <a:ext uri="{FF2B5EF4-FFF2-40B4-BE49-F238E27FC236}">
                <a16:creationId xmlns:a16="http://schemas.microsoft.com/office/drawing/2014/main" id="{DE13623D-4D22-46E8-9B23-50FC8E02A7B0}"/>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a:effectLst>
                  <a:outerShdw blurRad="38100" dist="38100" dir="2700000" algn="tl">
                    <a:srgbClr val="000000"/>
                  </a:outerShdw>
                </a:effectLst>
                <a:latin typeface="+mn-lt"/>
                <a:cs typeface="+mn-cs"/>
              </a:defRPr>
            </a:lvl1pPr>
          </a:lstStyle>
          <a:p>
            <a:pPr>
              <a:defRPr/>
            </a:pPr>
            <a:endParaRPr lang="en-US"/>
          </a:p>
        </p:txBody>
      </p:sp>
      <p:sp>
        <p:nvSpPr>
          <p:cNvPr id="74794" name="Rectangle 42">
            <a:extLst>
              <a:ext uri="{FF2B5EF4-FFF2-40B4-BE49-F238E27FC236}">
                <a16:creationId xmlns:a16="http://schemas.microsoft.com/office/drawing/2014/main" id="{9F854A36-49F9-4664-AE62-CC423CEB2C92}"/>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Verdana" panose="020B0604030504040204" pitchFamily="34" charset="0"/>
              </a:defRPr>
            </a:lvl1pPr>
          </a:lstStyle>
          <a:p>
            <a:fld id="{9BD1B957-BA8B-474C-AB4C-FF3C2A279109}" type="slidenum">
              <a:rPr lang="en-US" altLang="en-US"/>
              <a:pPr/>
              <a:t>‹#›</a:t>
            </a:fld>
            <a:endParaRPr lang="en-US" altLang="en-US"/>
          </a:p>
        </p:txBody>
      </p:sp>
      <p:sp>
        <p:nvSpPr>
          <p:cNvPr id="74795" name="Rectangle 43">
            <a:extLst>
              <a:ext uri="{FF2B5EF4-FFF2-40B4-BE49-F238E27FC236}">
                <a16:creationId xmlns:a16="http://schemas.microsoft.com/office/drawing/2014/main" id="{9BEBDCF4-4FDD-4260-987F-A12B32268489}"/>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06" r:id="rId1"/>
    <p:sldLayoutId id="2147483805" r:id="rId2"/>
  </p:sldLayoutIdLst>
  <p:transition>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Boar" TargetMode="External"/><Relationship Id="rId13" Type="http://schemas.openxmlformats.org/officeDocument/2006/relationships/hyperlink" Target="http://en.wikipedia.org/wiki/Parashurama" TargetMode="External"/><Relationship Id="rId18" Type="http://schemas.openxmlformats.org/officeDocument/2006/relationships/hyperlink" Target="http://en.wikipedia.org/wiki/Kalki" TargetMode="External"/><Relationship Id="rId3" Type="http://schemas.openxmlformats.org/officeDocument/2006/relationships/hyperlink" Target="http://en.wikipedia.org/wiki/Matsya" TargetMode="External"/><Relationship Id="rId7" Type="http://schemas.openxmlformats.org/officeDocument/2006/relationships/hyperlink" Target="http://en.wikipedia.org/wiki/Varaha" TargetMode="External"/><Relationship Id="rId12" Type="http://schemas.openxmlformats.org/officeDocument/2006/relationships/hyperlink" Target="http://en.wikipedia.org/wiki/Dwarf" TargetMode="External"/><Relationship Id="rId17" Type="http://schemas.openxmlformats.org/officeDocument/2006/relationships/hyperlink" Target="http://en.wikipedia.org/wiki/Siddhartha_Gautama" TargetMode="External"/><Relationship Id="rId2" Type="http://schemas.openxmlformats.org/officeDocument/2006/relationships/notesSlide" Target="../notesSlides/notesSlide18.xml"/><Relationship Id="rId16" Type="http://schemas.openxmlformats.org/officeDocument/2006/relationships/hyperlink" Target="http://en.wikipedia.org/wiki/Gautama_Buddha_in_Hinduism" TargetMode="External"/><Relationship Id="rId1" Type="http://schemas.openxmlformats.org/officeDocument/2006/relationships/slideLayout" Target="../slideLayouts/slideLayout18.xml"/><Relationship Id="rId6" Type="http://schemas.openxmlformats.org/officeDocument/2006/relationships/hyperlink" Target="http://en.wikipedia.org/wiki/Tortoise" TargetMode="External"/><Relationship Id="rId11" Type="http://schemas.openxmlformats.org/officeDocument/2006/relationships/hyperlink" Target="http://en.wikipedia.org/wiki/Vamana" TargetMode="External"/><Relationship Id="rId5" Type="http://schemas.openxmlformats.org/officeDocument/2006/relationships/hyperlink" Target="http://en.wikipedia.org/wiki/Kurma" TargetMode="External"/><Relationship Id="rId15" Type="http://schemas.openxmlformats.org/officeDocument/2006/relationships/hyperlink" Target="http://en.wikipedia.org/wiki/Krishna" TargetMode="External"/><Relationship Id="rId10" Type="http://schemas.openxmlformats.org/officeDocument/2006/relationships/hyperlink" Target="http://en.wikipedia.org/wiki/Lion" TargetMode="External"/><Relationship Id="rId4" Type="http://schemas.openxmlformats.org/officeDocument/2006/relationships/hyperlink" Target="http://en.wikipedia.org/wiki/Fish" TargetMode="External"/><Relationship Id="rId9" Type="http://schemas.openxmlformats.org/officeDocument/2006/relationships/hyperlink" Target="http://en.wikipedia.org/wiki/Narasimha" TargetMode="External"/><Relationship Id="rId14" Type="http://schemas.openxmlformats.org/officeDocument/2006/relationships/hyperlink" Target="http://en.wikipedia.org/wiki/Rama"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8000" b="-8000"/>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E08063C-6BBD-4752-A8EF-E97E55CAE338}"/>
              </a:ext>
            </a:extLst>
          </p:cNvPr>
          <p:cNvSpPr>
            <a:spLocks noGrp="1" noChangeArrowheads="1"/>
          </p:cNvSpPr>
          <p:nvPr>
            <p:ph type="ctrTitle"/>
          </p:nvPr>
        </p:nvSpPr>
        <p:spPr>
          <a:xfrm>
            <a:off x="152400" y="3429000"/>
            <a:ext cx="6858000" cy="1066800"/>
          </a:xfrm>
        </p:spPr>
        <p:txBody>
          <a:bodyPr/>
          <a:lstStyle/>
          <a:p>
            <a:pPr algn="l" eaLnBrk="1" hangingPunct="1"/>
            <a:r>
              <a:rPr lang="en-US" altLang="en-US" dirty="0">
                <a:solidFill>
                  <a:schemeClr val="accent3"/>
                </a:solidFill>
              </a:rPr>
              <a:t>Introduction to Hinduism</a:t>
            </a:r>
          </a:p>
        </p:txBody>
      </p:sp>
      <p:sp>
        <p:nvSpPr>
          <p:cNvPr id="21508" name="Slide Number Placeholder 5">
            <a:extLst>
              <a:ext uri="{FF2B5EF4-FFF2-40B4-BE49-F238E27FC236}">
                <a16:creationId xmlns:a16="http://schemas.microsoft.com/office/drawing/2014/main" id="{52D51449-9E9E-4F7F-A722-4E1E3B982EA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8537CC-FE49-4FA0-B11D-402DF5146732}" type="slidenum">
              <a:rPr lang="en-US" altLang="en-US"/>
              <a:pPr eaLnBrk="1" hangingPunct="1"/>
              <a:t>1</a:t>
            </a:fld>
            <a:endParaRPr lang="en-US" altLang="en-US"/>
          </a:p>
        </p:txBody>
      </p:sp>
      <p:sp>
        <p:nvSpPr>
          <p:cNvPr id="6" name="Rectangle 3">
            <a:extLst>
              <a:ext uri="{FF2B5EF4-FFF2-40B4-BE49-F238E27FC236}">
                <a16:creationId xmlns:a16="http://schemas.microsoft.com/office/drawing/2014/main" id="{9A3822DF-BAB3-4A58-BB01-3903141E8A30}"/>
              </a:ext>
            </a:extLst>
          </p:cNvPr>
          <p:cNvSpPr>
            <a:spLocks noGrp="1" noChangeArrowheads="1"/>
          </p:cNvSpPr>
          <p:nvPr>
            <p:ph type="subTitle" idx="1"/>
          </p:nvPr>
        </p:nvSpPr>
        <p:spPr>
          <a:xfrm>
            <a:off x="381000" y="5715000"/>
            <a:ext cx="6400800" cy="914400"/>
          </a:xfrm>
        </p:spPr>
        <p:txBody>
          <a:bodyPr/>
          <a:lstStyle/>
          <a:p>
            <a:pPr algn="l" eaLnBrk="1" hangingPunct="1">
              <a:lnSpc>
                <a:spcPct val="90000"/>
              </a:lnSpc>
              <a:defRPr/>
            </a:pPr>
            <a:r>
              <a:rPr lang="en-US" dirty="0">
                <a:solidFill>
                  <a:schemeClr val="accent3"/>
                </a:solidFill>
                <a:latin typeface="LocatorDisplay Bold" pitchFamily="34" charset="0"/>
              </a:rPr>
              <a:t>RMNI.org</a:t>
            </a:r>
          </a:p>
          <a:p>
            <a:pPr algn="l" eaLnBrk="1" hangingPunct="1">
              <a:lnSpc>
                <a:spcPct val="90000"/>
              </a:lnSpc>
              <a:defRPr/>
            </a:pPr>
            <a:r>
              <a:rPr lang="en-US" dirty="0">
                <a:solidFill>
                  <a:schemeClr val="accent3"/>
                </a:solidFill>
                <a:latin typeface="LocatorDisplay Bold" pitchFamily="34" charset="0"/>
              </a:rPr>
              <a:t>Jim Sutherland, PhD, Director</a:t>
            </a:r>
          </a:p>
          <a:p>
            <a:pPr eaLnBrk="1" hangingPunct="1">
              <a:defRPr/>
            </a:pPr>
            <a:endParaRPr lang="en-US" dirty="0"/>
          </a:p>
        </p:txBody>
      </p:sp>
      <p:pic>
        <p:nvPicPr>
          <p:cNvPr id="3" name="Picture 2" descr="Logo&#10;&#10;Description automatically generated">
            <a:extLst>
              <a:ext uri="{FF2B5EF4-FFF2-40B4-BE49-F238E27FC236}">
                <a16:creationId xmlns:a16="http://schemas.microsoft.com/office/drawing/2014/main" id="{77D90B24-6483-4A33-9217-F96E34FFC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5410199"/>
            <a:ext cx="2043901" cy="724039"/>
          </a:xfrm>
          <a:prstGeom prst="rect">
            <a:avLst/>
          </a:prstGeom>
        </p:spPr>
      </p:pic>
    </p:spTree>
    <p:extLst>
      <p:ext uri="{BB962C8B-B14F-4D97-AF65-F5344CB8AC3E}">
        <p14:creationId xmlns:p14="http://schemas.microsoft.com/office/powerpoint/2010/main" val="67009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796AABD-1708-4315-A919-60D1DF854F0E}"/>
              </a:ext>
            </a:extLst>
          </p:cNvPr>
          <p:cNvSpPr>
            <a:spLocks noGrp="1"/>
          </p:cNvSpPr>
          <p:nvPr>
            <p:ph type="title"/>
          </p:nvPr>
        </p:nvSpPr>
        <p:spPr/>
        <p:txBody>
          <a:bodyPr/>
          <a:lstStyle/>
          <a:p>
            <a:pPr eaLnBrk="1" hangingPunct="1"/>
            <a:r>
              <a:rPr lang="en-US" altLang="en-US"/>
              <a:t>Who is a Hindu?</a:t>
            </a:r>
          </a:p>
        </p:txBody>
      </p:sp>
      <p:sp>
        <p:nvSpPr>
          <p:cNvPr id="18435" name="Content Placeholder 2">
            <a:extLst>
              <a:ext uri="{FF2B5EF4-FFF2-40B4-BE49-F238E27FC236}">
                <a16:creationId xmlns:a16="http://schemas.microsoft.com/office/drawing/2014/main" id="{7A98BD94-4A7A-40FB-AB77-3047B9CF6B8C}"/>
              </a:ext>
            </a:extLst>
          </p:cNvPr>
          <p:cNvSpPr>
            <a:spLocks noGrp="1"/>
          </p:cNvSpPr>
          <p:nvPr>
            <p:ph idx="1"/>
          </p:nvPr>
        </p:nvSpPr>
        <p:spPr>
          <a:xfrm>
            <a:off x="1752600" y="1371600"/>
            <a:ext cx="8534400" cy="5181600"/>
          </a:xfrm>
        </p:spPr>
        <p:txBody>
          <a:bodyPr/>
          <a:lstStyle/>
          <a:p>
            <a:pPr eaLnBrk="1" hangingPunct="1"/>
            <a:r>
              <a:rPr lang="en-US" altLang="en-US"/>
              <a:t>Hindus can be polytheists, monotheists, pantheists, dualists, monists, agnostics or atheists. How do these differ?</a:t>
            </a:r>
            <a:endParaRPr lang="en-US" altLang="en-US" sz="1200"/>
          </a:p>
          <a:p>
            <a:pPr lvl="1" eaLnBrk="1" hangingPunct="1"/>
            <a:r>
              <a:rPr lang="en-US" altLang="en-US"/>
              <a:t>“Of all the world’s great religions, Hinduism is the most difficult to define. It did not have any one founder….It has many scriptures which are authoritative but none that is exclusively so.” </a:t>
            </a:r>
            <a:r>
              <a:rPr lang="en-US" altLang="en-US" sz="1400"/>
              <a:t>Bruce J. Nichols, “Hinduism,” in </a:t>
            </a:r>
            <a:r>
              <a:rPr lang="en-US" altLang="en-US" sz="1400" i="1"/>
              <a:t>The World’s Religions</a:t>
            </a:r>
            <a:r>
              <a:rPr lang="en-US" altLang="en-US" sz="1400"/>
              <a:t>, Norman Anderson, ed., ISBN 0851113141, p. 136.)</a:t>
            </a:r>
          </a:p>
          <a:p>
            <a:pPr lvl="1" eaLnBrk="1" hangingPunct="1"/>
            <a:r>
              <a:rPr lang="en-US" altLang="en-US"/>
              <a:t>The only general obligation is to abide by the rules of their caste, so as to gain a better reincarnation. </a:t>
            </a:r>
            <a:r>
              <a:rPr lang="en-US" altLang="en-US" sz="1400"/>
              <a:t>(Noss, p. 72-73)</a:t>
            </a:r>
          </a:p>
          <a:p>
            <a:pPr lvl="1" eaLnBrk="1" hangingPunct="1"/>
            <a:endParaRPr lang="en-US" altLang="en-US" sz="1200"/>
          </a:p>
        </p:txBody>
      </p:sp>
      <p:sp>
        <p:nvSpPr>
          <p:cNvPr id="30724" name="Slide Number Placeholder 3">
            <a:extLst>
              <a:ext uri="{FF2B5EF4-FFF2-40B4-BE49-F238E27FC236}">
                <a16:creationId xmlns:a16="http://schemas.microsoft.com/office/drawing/2014/main" id="{A70B0B1D-A86E-42A5-B873-D8B510625A1F}"/>
              </a:ext>
            </a:extLst>
          </p:cNvPr>
          <p:cNvSpPr>
            <a:spLocks noGrp="1"/>
          </p:cNvSpPr>
          <p:nvPr>
            <p:ph type="sldNum" sz="quarter" idx="4294967295"/>
          </p:nvPr>
        </p:nvSpPr>
        <p:spPr>
          <a:xfrm>
            <a:off x="8737600" y="6245225"/>
            <a:ext cx="28448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ADAE11-CC1C-4DE3-9EC5-9BF536CF69ED}" type="slidenum">
              <a:rPr lang="en-US" altLang="en-US"/>
              <a:pPr eaLnBrk="1" hangingPunct="1"/>
              <a:t>10</a:t>
            </a:fld>
            <a:endParaRPr lang="en-US" altLang="en-US"/>
          </a:p>
        </p:txBody>
      </p:sp>
    </p:spTree>
    <p:extLst>
      <p:ext uri="{BB962C8B-B14F-4D97-AF65-F5344CB8AC3E}">
        <p14:creationId xmlns:p14="http://schemas.microsoft.com/office/powerpoint/2010/main" val="279614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7B2EEBE-6EEF-4CA8-8702-15E6C397AC3D}"/>
              </a:ext>
            </a:extLst>
          </p:cNvPr>
          <p:cNvSpPr>
            <a:spLocks noGrp="1"/>
          </p:cNvSpPr>
          <p:nvPr>
            <p:ph type="title"/>
          </p:nvPr>
        </p:nvSpPr>
        <p:spPr/>
        <p:txBody>
          <a:bodyPr/>
          <a:lstStyle/>
          <a:p>
            <a:pPr eaLnBrk="1" hangingPunct="1"/>
            <a:r>
              <a:rPr lang="en-US" altLang="en-US"/>
              <a:t>Hinduism as Philosophy</a:t>
            </a:r>
          </a:p>
        </p:txBody>
      </p:sp>
      <p:sp>
        <p:nvSpPr>
          <p:cNvPr id="19459" name="Content Placeholder 2">
            <a:extLst>
              <a:ext uri="{FF2B5EF4-FFF2-40B4-BE49-F238E27FC236}">
                <a16:creationId xmlns:a16="http://schemas.microsoft.com/office/drawing/2014/main" id="{6258BD92-662C-4300-A637-646271026EEE}"/>
              </a:ext>
            </a:extLst>
          </p:cNvPr>
          <p:cNvSpPr>
            <a:spLocks noGrp="1"/>
          </p:cNvSpPr>
          <p:nvPr>
            <p:ph idx="1"/>
          </p:nvPr>
        </p:nvSpPr>
        <p:spPr>
          <a:xfrm>
            <a:off x="1828800" y="1295400"/>
            <a:ext cx="8534400" cy="5257800"/>
          </a:xfrm>
        </p:spPr>
        <p:txBody>
          <a:bodyPr/>
          <a:lstStyle/>
          <a:p>
            <a:pPr eaLnBrk="1" hangingPunct="1"/>
            <a:r>
              <a:rPr lang="en-US" altLang="en-US"/>
              <a:t>Indo-European tribes conquered India from  the northwest from about 1800-1500 BC.  They produced the Vedas (“knowledge”) which are the oldest of Hindu sacred books. </a:t>
            </a:r>
            <a:r>
              <a:rPr lang="en-US" altLang="en-US" sz="1600"/>
              <a:t>(Noss &amp; Noss, p. 73-74). </a:t>
            </a:r>
          </a:p>
          <a:p>
            <a:pPr lvl="1" eaLnBrk="1" hangingPunct="1"/>
            <a:r>
              <a:rPr lang="en-US" altLang="en-US"/>
              <a:t>The Greeks are another branch of these tribes. </a:t>
            </a:r>
            <a:r>
              <a:rPr lang="en-US" altLang="en-US" sz="1600"/>
              <a:t>(Noss, p. 73).</a:t>
            </a:r>
          </a:p>
          <a:p>
            <a:pPr lvl="1" eaLnBrk="1" hangingPunct="1"/>
            <a:r>
              <a:rPr lang="en-US" altLang="en-US"/>
              <a:t>“Only Indo-Europeans have continually returned to the fundamental problems of metaphysics, the Aryans in India (giving rise to Hindu Philosophy), the Greeks in Greece….” </a:t>
            </a:r>
            <a:r>
              <a:rPr lang="en-US" altLang="en-US" sz="1400"/>
              <a:t>Arthur A. Custance, </a:t>
            </a:r>
            <a:r>
              <a:rPr lang="en-US" altLang="en-US" sz="1400" i="1"/>
              <a:t>Noah’s Three Sons</a:t>
            </a:r>
            <a:r>
              <a:rPr lang="en-US" altLang="en-US" sz="1400"/>
              <a:t>, Zondervan, 1975, p. 31.</a:t>
            </a:r>
            <a:br>
              <a:rPr lang="en-US" altLang="en-US"/>
            </a:br>
            <a:r>
              <a:rPr lang="en-US" altLang="en-US"/>
              <a:t>	</a:t>
            </a:r>
          </a:p>
        </p:txBody>
      </p:sp>
      <p:sp>
        <p:nvSpPr>
          <p:cNvPr id="31748" name="Slide Number Placeholder 3">
            <a:extLst>
              <a:ext uri="{FF2B5EF4-FFF2-40B4-BE49-F238E27FC236}">
                <a16:creationId xmlns:a16="http://schemas.microsoft.com/office/drawing/2014/main" id="{F5348FA1-0DE3-43F1-A0BA-E935E13FE6B6}"/>
              </a:ext>
            </a:extLst>
          </p:cNvPr>
          <p:cNvSpPr>
            <a:spLocks noGrp="1"/>
          </p:cNvSpPr>
          <p:nvPr>
            <p:ph type="sldNum" sz="quarter" idx="4294967295"/>
          </p:nvPr>
        </p:nvSpPr>
        <p:spPr>
          <a:xfrm>
            <a:off x="9601200" y="6172201"/>
            <a:ext cx="609600" cy="54927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DD7361-3106-47B2-8DB6-216634A92383}" type="slidenum">
              <a:rPr lang="en-US" altLang="en-US"/>
              <a:pPr eaLnBrk="1" hangingPunct="1"/>
              <a:t>11</a:t>
            </a:fld>
            <a:endParaRPr lang="en-US" altLang="en-US"/>
          </a:p>
        </p:txBody>
      </p:sp>
    </p:spTree>
    <p:extLst>
      <p:ext uri="{BB962C8B-B14F-4D97-AF65-F5344CB8AC3E}">
        <p14:creationId xmlns:p14="http://schemas.microsoft.com/office/powerpoint/2010/main" val="214899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C4AD921-9D26-4594-9B23-C4ADA3E6D892}"/>
              </a:ext>
            </a:extLst>
          </p:cNvPr>
          <p:cNvSpPr>
            <a:spLocks noGrp="1"/>
          </p:cNvSpPr>
          <p:nvPr>
            <p:ph type="title"/>
          </p:nvPr>
        </p:nvSpPr>
        <p:spPr>
          <a:xfrm>
            <a:off x="1524000" y="228600"/>
            <a:ext cx="8686800" cy="1143000"/>
          </a:xfrm>
        </p:spPr>
        <p:txBody>
          <a:bodyPr/>
          <a:lstStyle/>
          <a:p>
            <a:pPr eaLnBrk="1" hangingPunct="1"/>
            <a:r>
              <a:rPr lang="en-US" altLang="en-US"/>
              <a:t>Religion                   Philosophy</a:t>
            </a:r>
          </a:p>
        </p:txBody>
      </p:sp>
      <p:sp>
        <p:nvSpPr>
          <p:cNvPr id="20483" name="Content Placeholder 2">
            <a:extLst>
              <a:ext uri="{FF2B5EF4-FFF2-40B4-BE49-F238E27FC236}">
                <a16:creationId xmlns:a16="http://schemas.microsoft.com/office/drawing/2014/main" id="{F92F0EB3-3E43-4EA5-9E6C-9A773BB21178}"/>
              </a:ext>
            </a:extLst>
          </p:cNvPr>
          <p:cNvSpPr>
            <a:spLocks noGrp="1"/>
          </p:cNvSpPr>
          <p:nvPr>
            <p:ph sz="half" idx="1"/>
          </p:nvPr>
        </p:nvSpPr>
        <p:spPr>
          <a:xfrm>
            <a:off x="1905000" y="1371600"/>
            <a:ext cx="4343400" cy="5334000"/>
          </a:xfrm>
        </p:spPr>
        <p:txBody>
          <a:bodyPr/>
          <a:lstStyle/>
          <a:p>
            <a:pPr eaLnBrk="1" hangingPunct="1"/>
            <a:r>
              <a:rPr lang="en-US" altLang="en-US"/>
              <a:t>Founded upon revelation</a:t>
            </a:r>
          </a:p>
          <a:p>
            <a:pPr eaLnBrk="1" hangingPunct="1"/>
            <a:r>
              <a:rPr lang="en-US" altLang="en-US"/>
              <a:t>Concerned with morals</a:t>
            </a:r>
          </a:p>
          <a:p>
            <a:pPr lvl="1" eaLnBrk="1" hangingPunct="1"/>
            <a:r>
              <a:rPr lang="en-US" altLang="en-US"/>
              <a:t>Morals are absolute.</a:t>
            </a:r>
          </a:p>
          <a:p>
            <a:pPr lvl="1" eaLnBrk="1" hangingPunct="1"/>
            <a:r>
              <a:rPr lang="en-US" altLang="en-US"/>
              <a:t>Have to do with person- to-God</a:t>
            </a:r>
          </a:p>
          <a:p>
            <a:pPr eaLnBrk="1" hangingPunct="1"/>
            <a:r>
              <a:rPr lang="en-US" altLang="en-US"/>
              <a:t>Concerned with “supranature”</a:t>
            </a:r>
          </a:p>
          <a:p>
            <a:pPr eaLnBrk="1" hangingPunct="1"/>
            <a:r>
              <a:rPr lang="en-US" altLang="en-US"/>
              <a:t>Miracles are a part</a:t>
            </a:r>
          </a:p>
          <a:p>
            <a:pPr eaLnBrk="1" hangingPunct="1"/>
            <a:r>
              <a:rPr lang="en-US" altLang="en-US"/>
              <a:t>Goal is to find God</a:t>
            </a:r>
          </a:p>
          <a:p>
            <a:pPr eaLnBrk="1" hangingPunct="1"/>
            <a:r>
              <a:rPr lang="en-US" altLang="en-US" sz="1400"/>
              <a:t>Arthur A. Custance, p. 29.</a:t>
            </a:r>
          </a:p>
        </p:txBody>
      </p:sp>
      <p:sp>
        <p:nvSpPr>
          <p:cNvPr id="20484" name="Content Placeholder 3">
            <a:extLst>
              <a:ext uri="{FF2B5EF4-FFF2-40B4-BE49-F238E27FC236}">
                <a16:creationId xmlns:a16="http://schemas.microsoft.com/office/drawing/2014/main" id="{46951BF7-73EA-4104-84A3-6DA26A87D048}"/>
              </a:ext>
            </a:extLst>
          </p:cNvPr>
          <p:cNvSpPr>
            <a:spLocks noGrp="1"/>
          </p:cNvSpPr>
          <p:nvPr>
            <p:ph sz="half" idx="2"/>
          </p:nvPr>
        </p:nvSpPr>
        <p:spPr>
          <a:xfrm>
            <a:off x="6248400" y="1371600"/>
            <a:ext cx="4267200" cy="5410200"/>
          </a:xfrm>
        </p:spPr>
        <p:txBody>
          <a:bodyPr/>
          <a:lstStyle/>
          <a:p>
            <a:pPr eaLnBrk="1" hangingPunct="1"/>
            <a:r>
              <a:rPr lang="en-US" altLang="en-US"/>
              <a:t>Founded upon reason</a:t>
            </a:r>
          </a:p>
          <a:p>
            <a:pPr eaLnBrk="1" hangingPunct="1"/>
            <a:r>
              <a:rPr lang="en-US" altLang="en-US"/>
              <a:t>Concerned with ethics</a:t>
            </a:r>
          </a:p>
          <a:p>
            <a:pPr lvl="1" eaLnBrk="1" hangingPunct="1"/>
            <a:r>
              <a:rPr lang="en-US" altLang="en-US"/>
              <a:t>Ethics are relative. (School of Morals?)</a:t>
            </a:r>
          </a:p>
          <a:p>
            <a:pPr lvl="1" eaLnBrk="1" hangingPunct="1"/>
            <a:r>
              <a:rPr lang="en-US" altLang="en-US"/>
              <a:t>Are person-to-person</a:t>
            </a:r>
          </a:p>
          <a:p>
            <a:pPr eaLnBrk="1" hangingPunct="1"/>
            <a:r>
              <a:rPr lang="en-US" altLang="en-US"/>
              <a:t>Not concerned with nature, but with “metanature” (science concerned with nature)</a:t>
            </a:r>
          </a:p>
          <a:p>
            <a:pPr eaLnBrk="1" hangingPunct="1"/>
            <a:r>
              <a:rPr lang="en-US" altLang="en-US"/>
              <a:t>Miracles are irrelevant</a:t>
            </a:r>
          </a:p>
          <a:p>
            <a:pPr eaLnBrk="1" hangingPunct="1"/>
            <a:r>
              <a:rPr lang="en-US" altLang="en-US"/>
              <a:t>Goal is to find truth</a:t>
            </a:r>
          </a:p>
        </p:txBody>
      </p:sp>
      <p:sp>
        <p:nvSpPr>
          <p:cNvPr id="32773" name="Slide Number Placeholder 4">
            <a:extLst>
              <a:ext uri="{FF2B5EF4-FFF2-40B4-BE49-F238E27FC236}">
                <a16:creationId xmlns:a16="http://schemas.microsoft.com/office/drawing/2014/main" id="{971107F4-ABF0-4404-92CD-BD3D8562118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CDB8FF-6799-466A-86B2-5D48BC1CB74F}" type="slidenum">
              <a:rPr lang="en-US" altLang="en-US"/>
              <a:pPr eaLnBrk="1" hangingPunct="1"/>
              <a:t>12</a:t>
            </a:fld>
            <a:endParaRPr lang="en-US" altLang="en-US"/>
          </a:p>
        </p:txBody>
      </p:sp>
    </p:spTree>
    <p:extLst>
      <p:ext uri="{BB962C8B-B14F-4D97-AF65-F5344CB8AC3E}">
        <p14:creationId xmlns:p14="http://schemas.microsoft.com/office/powerpoint/2010/main" val="3100846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1DE19A9-CAA1-4713-B9B7-D8C5C81B2FED}"/>
              </a:ext>
            </a:extLst>
          </p:cNvPr>
          <p:cNvSpPr>
            <a:spLocks noGrp="1"/>
          </p:cNvSpPr>
          <p:nvPr>
            <p:ph type="title"/>
          </p:nvPr>
        </p:nvSpPr>
        <p:spPr/>
        <p:txBody>
          <a:bodyPr/>
          <a:lstStyle/>
          <a:p>
            <a:pPr eaLnBrk="1" hangingPunct="1"/>
            <a:r>
              <a:rPr lang="en-US" altLang="en-US"/>
              <a:t>Hinduism as Philosophy</a:t>
            </a:r>
          </a:p>
        </p:txBody>
      </p:sp>
      <p:sp>
        <p:nvSpPr>
          <p:cNvPr id="21507" name="Content Placeholder 2">
            <a:extLst>
              <a:ext uri="{FF2B5EF4-FFF2-40B4-BE49-F238E27FC236}">
                <a16:creationId xmlns:a16="http://schemas.microsoft.com/office/drawing/2014/main" id="{CE7B722F-4025-4119-86F4-203817FF1693}"/>
              </a:ext>
            </a:extLst>
          </p:cNvPr>
          <p:cNvSpPr>
            <a:spLocks noGrp="1"/>
          </p:cNvSpPr>
          <p:nvPr>
            <p:ph idx="1"/>
          </p:nvPr>
        </p:nvSpPr>
        <p:spPr>
          <a:xfrm>
            <a:off x="1905000" y="1676400"/>
            <a:ext cx="8458200" cy="4648200"/>
          </a:xfrm>
        </p:spPr>
        <p:txBody>
          <a:bodyPr/>
          <a:lstStyle/>
          <a:p>
            <a:pPr eaLnBrk="1" hangingPunct="1"/>
            <a:r>
              <a:rPr lang="en-US" altLang="en-US"/>
              <a:t>“The gods of the early Indo-Europeans were gods of light, but this light was not moral light but rather the illumination of the mind or understanding.”</a:t>
            </a:r>
          </a:p>
          <a:p>
            <a:pPr eaLnBrk="1" hangingPunct="1"/>
            <a:r>
              <a:rPr lang="en-US" altLang="en-US"/>
              <a:t>Philosophy can be defined as “strictly rational speculation, concerned with the ultimate nature and meaning of reality, apart from revelation, to satisfy a purely intellectual need…” </a:t>
            </a:r>
            <a:r>
              <a:rPr lang="en-US" altLang="en-US" sz="1400"/>
              <a:t>Custance, p. 30.</a:t>
            </a:r>
          </a:p>
          <a:p>
            <a:pPr lvl="1" eaLnBrk="1" hangingPunct="1">
              <a:buFontTx/>
              <a:buNone/>
            </a:pPr>
            <a:br>
              <a:rPr lang="en-US" altLang="en-US"/>
            </a:br>
            <a:r>
              <a:rPr lang="en-US" altLang="en-US"/>
              <a:t>	</a:t>
            </a:r>
          </a:p>
        </p:txBody>
      </p:sp>
      <p:sp>
        <p:nvSpPr>
          <p:cNvPr id="33796" name="Slide Number Placeholder 3">
            <a:extLst>
              <a:ext uri="{FF2B5EF4-FFF2-40B4-BE49-F238E27FC236}">
                <a16:creationId xmlns:a16="http://schemas.microsoft.com/office/drawing/2014/main" id="{3C65A799-B295-48D3-A141-1C28EDA3834A}"/>
              </a:ext>
            </a:extLst>
          </p:cNvPr>
          <p:cNvSpPr>
            <a:spLocks noGrp="1"/>
          </p:cNvSpPr>
          <p:nvPr>
            <p:ph type="sldNum" sz="quarter" idx="4294967295"/>
          </p:nvPr>
        </p:nvSpPr>
        <p:spPr>
          <a:xfrm>
            <a:off x="9601200" y="6172201"/>
            <a:ext cx="609600" cy="549275"/>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3E2896-0DA4-46C1-B64B-7F5960B5B550}" type="slidenum">
              <a:rPr lang="en-US" altLang="en-US"/>
              <a:pPr eaLnBrk="1" hangingPunct="1"/>
              <a:t>13</a:t>
            </a:fld>
            <a:endParaRPr lang="en-US" altLang="en-US"/>
          </a:p>
        </p:txBody>
      </p:sp>
    </p:spTree>
    <p:extLst>
      <p:ext uri="{BB962C8B-B14F-4D97-AF65-F5344CB8AC3E}">
        <p14:creationId xmlns:p14="http://schemas.microsoft.com/office/powerpoint/2010/main" val="1156326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3053223-8484-4EB6-BEAC-D42D1A201434}"/>
              </a:ext>
            </a:extLst>
          </p:cNvPr>
          <p:cNvSpPr>
            <a:spLocks noGrp="1"/>
          </p:cNvSpPr>
          <p:nvPr>
            <p:ph type="title"/>
          </p:nvPr>
        </p:nvSpPr>
        <p:spPr/>
        <p:txBody>
          <a:bodyPr/>
          <a:lstStyle/>
          <a:p>
            <a:pPr eaLnBrk="1" hangingPunct="1"/>
            <a:r>
              <a:rPr lang="en-US" altLang="en-US"/>
              <a:t>Hinduism as Philosophy</a:t>
            </a:r>
          </a:p>
        </p:txBody>
      </p:sp>
      <p:sp>
        <p:nvSpPr>
          <p:cNvPr id="22531" name="Content Placeholder 2">
            <a:extLst>
              <a:ext uri="{FF2B5EF4-FFF2-40B4-BE49-F238E27FC236}">
                <a16:creationId xmlns:a16="http://schemas.microsoft.com/office/drawing/2014/main" id="{9E6FD897-A1B8-4C41-A30B-BD9FECF593F0}"/>
              </a:ext>
            </a:extLst>
          </p:cNvPr>
          <p:cNvSpPr>
            <a:spLocks noGrp="1"/>
          </p:cNvSpPr>
          <p:nvPr>
            <p:ph idx="1"/>
          </p:nvPr>
        </p:nvSpPr>
        <p:spPr>
          <a:xfrm>
            <a:off x="1905000" y="1219200"/>
            <a:ext cx="8382000" cy="5334000"/>
          </a:xfrm>
        </p:spPr>
        <p:txBody>
          <a:bodyPr/>
          <a:lstStyle/>
          <a:p>
            <a:pPr eaLnBrk="1" hangingPunct="1"/>
            <a:r>
              <a:rPr lang="en-US" altLang="en-US"/>
              <a:t>The Greek and Hindu pantheons are alike, including worship of heavenly bodies.</a:t>
            </a:r>
          </a:p>
          <a:p>
            <a:pPr lvl="1" eaLnBrk="1" hangingPunct="1"/>
            <a:r>
              <a:rPr lang="en-US" altLang="en-US" sz="2400"/>
              <a:t>Some gods are the same: Dyaus is Zeus (rules earth), Varuna is Ouranos (sky), Usas is Eos (dew). </a:t>
            </a:r>
            <a:r>
              <a:rPr lang="en-US" altLang="en-US" sz="1400"/>
              <a:t>Godchecker.com</a:t>
            </a:r>
          </a:p>
          <a:p>
            <a:pPr lvl="1" eaLnBrk="1" hangingPunct="1"/>
            <a:r>
              <a:rPr lang="en-US" altLang="en-US" sz="2400"/>
              <a:t>Orphism (from oracles), Pythagoras (c.580-500 BC) and Plato (c.428-348 BC) all taught transmigration of souls.</a:t>
            </a:r>
          </a:p>
          <a:p>
            <a:pPr lvl="2" eaLnBrk="1" hangingPunct="1"/>
            <a:r>
              <a:rPr lang="en-US" altLang="en-US"/>
              <a:t>Here Greek philosophy shifts from the “physical to the spiritual, from the temporal to the eternal. Reality is not now what is perceived by the senses but what lies beyond them. The soul lives an independent life and is in itself the only true reality.” </a:t>
            </a:r>
            <a:r>
              <a:rPr lang="en-US" altLang="en-US" sz="1400"/>
              <a:t>A.N. Marlow, “Hinduism and Buddhism in Greek Philosophy,” </a:t>
            </a:r>
            <a:r>
              <a:rPr lang="en-US" altLang="en-US" sz="1400" i="1"/>
              <a:t>Philosophy East and West</a:t>
            </a:r>
            <a:r>
              <a:rPr lang="en-US" altLang="en-US" sz="1400"/>
              <a:t>, #1, April 1954, p. 36, 39.</a:t>
            </a:r>
            <a:br>
              <a:rPr lang="en-US" altLang="en-US"/>
            </a:br>
            <a:r>
              <a:rPr lang="en-US" altLang="en-US"/>
              <a:t>	</a:t>
            </a:r>
          </a:p>
        </p:txBody>
      </p:sp>
    </p:spTree>
    <p:extLst>
      <p:ext uri="{BB962C8B-B14F-4D97-AF65-F5344CB8AC3E}">
        <p14:creationId xmlns:p14="http://schemas.microsoft.com/office/powerpoint/2010/main" val="2435665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B077DAF-4E17-4EAA-A24C-7F2FF69CC3FC}"/>
              </a:ext>
            </a:extLst>
          </p:cNvPr>
          <p:cNvSpPr>
            <a:spLocks noGrp="1"/>
          </p:cNvSpPr>
          <p:nvPr>
            <p:ph type="title"/>
          </p:nvPr>
        </p:nvSpPr>
        <p:spPr/>
        <p:txBody>
          <a:bodyPr/>
          <a:lstStyle/>
          <a:p>
            <a:pPr eaLnBrk="1" hangingPunct="1"/>
            <a:r>
              <a:rPr lang="en-US" altLang="en-US"/>
              <a:t>Hindu Scriptures</a:t>
            </a:r>
          </a:p>
        </p:txBody>
      </p:sp>
      <p:sp>
        <p:nvSpPr>
          <p:cNvPr id="3" name="Content Placeholder 2">
            <a:extLst>
              <a:ext uri="{FF2B5EF4-FFF2-40B4-BE49-F238E27FC236}">
                <a16:creationId xmlns:a16="http://schemas.microsoft.com/office/drawing/2014/main" id="{02F5C439-F0F7-4C1E-8DB4-2CBC88087FEB}"/>
              </a:ext>
            </a:extLst>
          </p:cNvPr>
          <p:cNvSpPr>
            <a:spLocks noGrp="1"/>
          </p:cNvSpPr>
          <p:nvPr>
            <p:ph idx="1"/>
          </p:nvPr>
        </p:nvSpPr>
        <p:spPr>
          <a:xfrm>
            <a:off x="1524000" y="1447800"/>
            <a:ext cx="9144000" cy="5410200"/>
          </a:xfrm>
        </p:spPr>
        <p:txBody>
          <a:bodyPr/>
          <a:lstStyle/>
          <a:p>
            <a:pPr marL="342900" lvl="1" indent="-342900" eaLnBrk="1" hangingPunct="1">
              <a:buFontTx/>
              <a:buChar char="•"/>
              <a:defRPr/>
            </a:pPr>
            <a:r>
              <a:rPr lang="en-US" dirty="0"/>
              <a:t>The two classes of sacred text are </a:t>
            </a:r>
            <a:r>
              <a:rPr lang="en-US" i="1" dirty="0" err="1"/>
              <a:t>shruti</a:t>
            </a:r>
            <a:r>
              <a:rPr lang="en-US" dirty="0"/>
              <a:t>—that which was seen or heard by </a:t>
            </a:r>
            <a:r>
              <a:rPr lang="en-US" i="1" dirty="0" err="1"/>
              <a:t>rishis</a:t>
            </a:r>
            <a:r>
              <a:rPr lang="en-US" i="1" dirty="0"/>
              <a:t> </a:t>
            </a:r>
            <a:r>
              <a:rPr lang="en-US" dirty="0"/>
              <a:t>(seers), and </a:t>
            </a:r>
            <a:r>
              <a:rPr lang="en-US" i="1" dirty="0" err="1"/>
              <a:t>smriti</a:t>
            </a:r>
            <a:r>
              <a:rPr lang="en-US" dirty="0"/>
              <a:t>—what is remembered, outside the Vedas--of lesser authority.</a:t>
            </a:r>
            <a:endParaRPr lang="en-US" i="1" dirty="0"/>
          </a:p>
          <a:p>
            <a:pPr marL="342900" lvl="1" indent="-342900" eaLnBrk="1" hangingPunct="1">
              <a:buFontTx/>
              <a:buChar char="•"/>
              <a:defRPr/>
            </a:pPr>
            <a:r>
              <a:rPr lang="en-US" dirty="0"/>
              <a:t>The Vedas (2000 BC- 600 BC) were earliest, being mostly instructions to priests concerning sacrifices. They are four:</a:t>
            </a:r>
          </a:p>
          <a:p>
            <a:pPr marL="742950" lvl="2" indent="-342900" eaLnBrk="1" hangingPunct="1">
              <a:defRPr/>
            </a:pPr>
            <a:r>
              <a:rPr lang="en-US" dirty="0"/>
              <a:t>Rig-Veda (“</a:t>
            </a:r>
            <a:r>
              <a:rPr lang="en-US" dirty="0" err="1"/>
              <a:t>veda</a:t>
            </a:r>
            <a:r>
              <a:rPr lang="en-US" dirty="0"/>
              <a:t> of hymns”); </a:t>
            </a:r>
            <a:r>
              <a:rPr lang="en-US" dirty="0" err="1"/>
              <a:t>Sama</a:t>
            </a:r>
            <a:r>
              <a:rPr lang="en-US" dirty="0"/>
              <a:t>-Veda (“</a:t>
            </a:r>
            <a:r>
              <a:rPr lang="en-US" dirty="0" err="1"/>
              <a:t>veda</a:t>
            </a:r>
            <a:r>
              <a:rPr lang="en-US" dirty="0"/>
              <a:t> of chants”), </a:t>
            </a:r>
            <a:r>
              <a:rPr lang="en-US" dirty="0" err="1"/>
              <a:t>Yajur</a:t>
            </a:r>
            <a:r>
              <a:rPr lang="en-US" dirty="0"/>
              <a:t>-Veda (“</a:t>
            </a:r>
            <a:r>
              <a:rPr lang="en-US" dirty="0" err="1"/>
              <a:t>veda</a:t>
            </a:r>
            <a:r>
              <a:rPr lang="en-US" dirty="0"/>
              <a:t> of sacrifice”) and </a:t>
            </a:r>
            <a:r>
              <a:rPr lang="en-US" dirty="0" err="1"/>
              <a:t>Atharva</a:t>
            </a:r>
            <a:r>
              <a:rPr lang="en-US" dirty="0"/>
              <a:t>-Veda (“magic charms”)</a:t>
            </a:r>
          </a:p>
          <a:p>
            <a:pPr marL="1200150" lvl="3" indent="-342900" eaLnBrk="1" hangingPunct="1">
              <a:defRPr/>
            </a:pPr>
            <a:r>
              <a:rPr lang="en-US" dirty="0"/>
              <a:t>These four </a:t>
            </a:r>
            <a:r>
              <a:rPr lang="en-US" dirty="0" err="1"/>
              <a:t>vedas</a:t>
            </a:r>
            <a:r>
              <a:rPr lang="en-US" dirty="0"/>
              <a:t> are in turn each divided into three parts: </a:t>
            </a:r>
            <a:r>
              <a:rPr lang="en-US" i="1" dirty="0" err="1"/>
              <a:t>samhita</a:t>
            </a:r>
            <a:r>
              <a:rPr lang="en-US" i="1" dirty="0"/>
              <a:t> </a:t>
            </a:r>
            <a:r>
              <a:rPr lang="en-US" dirty="0"/>
              <a:t>(collections of hymns), </a:t>
            </a:r>
            <a:r>
              <a:rPr lang="en-US" i="1" dirty="0" err="1"/>
              <a:t>brahmana</a:t>
            </a:r>
            <a:r>
              <a:rPr lang="en-US" dirty="0"/>
              <a:t> (details of sacrifices) and </a:t>
            </a:r>
            <a:r>
              <a:rPr lang="en-US" i="1" dirty="0" err="1"/>
              <a:t>upanishad</a:t>
            </a:r>
            <a:r>
              <a:rPr lang="en-US" dirty="0"/>
              <a:t> (moving from ritual to philosophic treatises).</a:t>
            </a:r>
          </a:p>
          <a:p>
            <a:pPr marL="742950" lvl="2" indent="-342900" eaLnBrk="1" hangingPunct="1">
              <a:defRPr/>
            </a:pPr>
            <a:r>
              <a:rPr lang="en-US" sz="1000" dirty="0"/>
              <a:t>(Dean Halverson, Ed. </a:t>
            </a:r>
            <a:r>
              <a:rPr lang="en-US" sz="1000" i="1" dirty="0"/>
              <a:t>The Compact Guide to World Religions</a:t>
            </a:r>
            <a:r>
              <a:rPr lang="en-US" sz="1000" dirty="0"/>
              <a:t>, ISBN: 1556617046, p. 88; </a:t>
            </a:r>
            <a:r>
              <a:rPr lang="en-US" sz="1000" i="1" dirty="0"/>
              <a:t>Hindu Scriptures</a:t>
            </a:r>
            <a:r>
              <a:rPr lang="en-US" sz="1000" dirty="0"/>
              <a:t>, R.C. </a:t>
            </a:r>
            <a:r>
              <a:rPr lang="en-US" sz="1000" dirty="0" err="1"/>
              <a:t>Zaehner</a:t>
            </a:r>
            <a:r>
              <a:rPr lang="en-US" sz="1000" dirty="0"/>
              <a:t>, translator, Everyman’s Library, 1966, p. v-vi; Nichols, “Hinduism, p. 138).</a:t>
            </a:r>
          </a:p>
          <a:p>
            <a:pPr lvl="1" eaLnBrk="1" hangingPunct="1">
              <a:buFontTx/>
              <a:buNone/>
              <a:defRPr/>
            </a:pPr>
            <a:endParaRPr lang="en-US" dirty="0"/>
          </a:p>
        </p:txBody>
      </p:sp>
      <p:sp>
        <p:nvSpPr>
          <p:cNvPr id="35844" name="Slide Number Placeholder 3">
            <a:extLst>
              <a:ext uri="{FF2B5EF4-FFF2-40B4-BE49-F238E27FC236}">
                <a16:creationId xmlns:a16="http://schemas.microsoft.com/office/drawing/2014/main" id="{00AF9A32-CF6E-4B8B-9415-BD0DB507C700}"/>
              </a:ext>
            </a:extLst>
          </p:cNvPr>
          <p:cNvSpPr>
            <a:spLocks noGrp="1"/>
          </p:cNvSpPr>
          <p:nvPr>
            <p:ph type="sldNum" sz="quarter" idx="4294967295"/>
          </p:nvPr>
        </p:nvSpPr>
        <p:spPr>
          <a:xfrm>
            <a:off x="8737600" y="6245225"/>
            <a:ext cx="28448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E34F38E-F9D1-4D02-BAC0-6191946D2E5C}" type="slidenum">
              <a:rPr lang="en-US" altLang="en-US"/>
              <a:pPr eaLnBrk="1" hangingPunct="1"/>
              <a:t>15</a:t>
            </a:fld>
            <a:endParaRPr lang="en-US" altLang="en-US"/>
          </a:p>
        </p:txBody>
      </p:sp>
    </p:spTree>
    <p:extLst>
      <p:ext uri="{BB962C8B-B14F-4D97-AF65-F5344CB8AC3E}">
        <p14:creationId xmlns:p14="http://schemas.microsoft.com/office/powerpoint/2010/main" val="426810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04F7F0A-10E7-479F-BEF1-41262300E493}"/>
              </a:ext>
            </a:extLst>
          </p:cNvPr>
          <p:cNvSpPr>
            <a:spLocks noGrp="1"/>
          </p:cNvSpPr>
          <p:nvPr>
            <p:ph type="title"/>
          </p:nvPr>
        </p:nvSpPr>
        <p:spPr/>
        <p:txBody>
          <a:bodyPr/>
          <a:lstStyle/>
          <a:p>
            <a:pPr eaLnBrk="1" hangingPunct="1"/>
            <a:r>
              <a:rPr lang="en-US" altLang="en-US"/>
              <a:t>Hindu Scriptures</a:t>
            </a:r>
          </a:p>
        </p:txBody>
      </p:sp>
      <p:sp>
        <p:nvSpPr>
          <p:cNvPr id="3" name="Content Placeholder 2">
            <a:extLst>
              <a:ext uri="{FF2B5EF4-FFF2-40B4-BE49-F238E27FC236}">
                <a16:creationId xmlns:a16="http://schemas.microsoft.com/office/drawing/2014/main" id="{445CCADB-65E5-4222-81D4-62EF073CF37D}"/>
              </a:ext>
            </a:extLst>
          </p:cNvPr>
          <p:cNvSpPr>
            <a:spLocks noGrp="1"/>
          </p:cNvSpPr>
          <p:nvPr>
            <p:ph idx="1"/>
          </p:nvPr>
        </p:nvSpPr>
        <p:spPr>
          <a:xfrm>
            <a:off x="1524000" y="1752600"/>
            <a:ext cx="9144000" cy="5105400"/>
          </a:xfrm>
        </p:spPr>
        <p:txBody>
          <a:bodyPr/>
          <a:lstStyle/>
          <a:p>
            <a:pPr marL="342900" lvl="1" indent="-342900" eaLnBrk="1" hangingPunct="1">
              <a:buFontTx/>
              <a:buChar char="•"/>
              <a:defRPr/>
            </a:pPr>
            <a:r>
              <a:rPr lang="en-US" sz="2400" dirty="0"/>
              <a:t>Of enduring interest, in 800-300 BC came the Upanishads (or </a:t>
            </a:r>
            <a:r>
              <a:rPr lang="en-US" sz="2400" dirty="0" err="1"/>
              <a:t>Vedantas</a:t>
            </a:r>
            <a:r>
              <a:rPr lang="en-US" sz="2400" dirty="0"/>
              <a:t>)—the end of the Vedas. These focus upon the union of Brahman (“the changeless essence that upholds the universe”) with Atman (“the same changeless essence  that indwells the human spirit”). This earlier concept of Brahman is called </a:t>
            </a:r>
            <a:r>
              <a:rPr lang="en-US" sz="2400" dirty="0" err="1"/>
              <a:t>Nirguna</a:t>
            </a:r>
            <a:r>
              <a:rPr lang="en-US" sz="2400" dirty="0"/>
              <a:t> Brahman—or </a:t>
            </a:r>
            <a:r>
              <a:rPr lang="en-US" sz="2400" i="1" dirty="0"/>
              <a:t>Brahman without attributes</a:t>
            </a:r>
            <a:r>
              <a:rPr lang="en-US" sz="2400" dirty="0"/>
              <a:t>.</a:t>
            </a:r>
          </a:p>
          <a:p>
            <a:pPr marL="742950" lvl="2" indent="-342900" eaLnBrk="1" hangingPunct="1">
              <a:defRPr/>
            </a:pPr>
            <a:r>
              <a:rPr lang="en-US" dirty="0"/>
              <a:t>Other  </a:t>
            </a:r>
            <a:r>
              <a:rPr lang="en-US" i="1" dirty="0" err="1"/>
              <a:t>smriti</a:t>
            </a:r>
            <a:r>
              <a:rPr lang="en-US" dirty="0"/>
              <a:t> are the </a:t>
            </a:r>
            <a:r>
              <a:rPr lang="en-US" i="1" dirty="0"/>
              <a:t>Ramayana</a:t>
            </a:r>
            <a:r>
              <a:rPr lang="en-US" dirty="0"/>
              <a:t> (Rama’s way); the </a:t>
            </a:r>
            <a:r>
              <a:rPr lang="en-US" i="1" dirty="0"/>
              <a:t>Mahabharata</a:t>
            </a:r>
            <a:r>
              <a:rPr lang="en-US" dirty="0"/>
              <a:t> epics (“the great story”)—within which is the </a:t>
            </a:r>
            <a:r>
              <a:rPr lang="en-US" i="1" dirty="0"/>
              <a:t>Bhagavad-Gita</a:t>
            </a:r>
            <a:r>
              <a:rPr lang="en-US" dirty="0"/>
              <a:t> (stories of Krishna); the </a:t>
            </a:r>
            <a:r>
              <a:rPr lang="en-US" i="1" dirty="0" err="1"/>
              <a:t>Vedangas</a:t>
            </a:r>
            <a:r>
              <a:rPr lang="en-US" dirty="0"/>
              <a:t> (law codes; the </a:t>
            </a:r>
            <a:r>
              <a:rPr lang="en-US" i="1" dirty="0" err="1"/>
              <a:t>Puranas</a:t>
            </a:r>
            <a:r>
              <a:rPr lang="en-US" dirty="0"/>
              <a:t> (genealogies of gods); </a:t>
            </a:r>
            <a:r>
              <a:rPr lang="en-US" i="1" dirty="0" err="1"/>
              <a:t>Darshanas</a:t>
            </a:r>
            <a:r>
              <a:rPr lang="en-US" dirty="0"/>
              <a:t> (philosophy); </a:t>
            </a:r>
            <a:r>
              <a:rPr lang="en-US" i="1" dirty="0"/>
              <a:t>Sutras</a:t>
            </a:r>
            <a:r>
              <a:rPr lang="en-US" dirty="0"/>
              <a:t> (codes of conduct) and </a:t>
            </a:r>
            <a:r>
              <a:rPr lang="en-US" i="1" dirty="0" err="1"/>
              <a:t>Tantras</a:t>
            </a:r>
            <a:r>
              <a:rPr lang="en-US" dirty="0"/>
              <a:t> (to attain demonic power). </a:t>
            </a:r>
            <a:r>
              <a:rPr lang="en-US" sz="1000" dirty="0"/>
              <a:t>(Dean Halverson, Ed. </a:t>
            </a:r>
            <a:r>
              <a:rPr lang="en-US" sz="1000" i="1" dirty="0"/>
              <a:t>The Compact Guide to World Religions</a:t>
            </a:r>
            <a:r>
              <a:rPr lang="en-US" sz="1000" dirty="0"/>
              <a:t>, ISBN: 1556617046, p. 88, 91; </a:t>
            </a:r>
            <a:r>
              <a:rPr lang="en-US" sz="1000" dirty="0" err="1"/>
              <a:t>Zaehner</a:t>
            </a:r>
            <a:r>
              <a:rPr lang="en-US" sz="1000" dirty="0"/>
              <a:t>, viii; Nichols, “Hinduism, p. 138).</a:t>
            </a:r>
          </a:p>
          <a:p>
            <a:pPr lvl="1" eaLnBrk="1" hangingPunct="1">
              <a:buFontTx/>
              <a:buNone/>
              <a:defRPr/>
            </a:pPr>
            <a:endParaRPr lang="en-US" dirty="0"/>
          </a:p>
        </p:txBody>
      </p:sp>
      <p:sp>
        <p:nvSpPr>
          <p:cNvPr id="36868" name="Slide Number Placeholder 3">
            <a:extLst>
              <a:ext uri="{FF2B5EF4-FFF2-40B4-BE49-F238E27FC236}">
                <a16:creationId xmlns:a16="http://schemas.microsoft.com/office/drawing/2014/main" id="{0BA7AE44-EED6-47FC-8346-2B0C58407D87}"/>
              </a:ext>
            </a:extLst>
          </p:cNvPr>
          <p:cNvSpPr>
            <a:spLocks noGrp="1"/>
          </p:cNvSpPr>
          <p:nvPr>
            <p:ph type="sldNum" sz="quarter" idx="4294967295"/>
          </p:nvPr>
        </p:nvSpPr>
        <p:spPr>
          <a:xfrm>
            <a:off x="8737600" y="6245225"/>
            <a:ext cx="28448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B905F8-214B-42CE-9C64-87E24AB88C98}" type="slidenum">
              <a:rPr lang="en-US" altLang="en-US"/>
              <a:pPr eaLnBrk="1" hangingPunct="1"/>
              <a:t>16</a:t>
            </a:fld>
            <a:endParaRPr lang="en-US" altLang="en-US"/>
          </a:p>
        </p:txBody>
      </p:sp>
    </p:spTree>
    <p:extLst>
      <p:ext uri="{BB962C8B-B14F-4D97-AF65-F5344CB8AC3E}">
        <p14:creationId xmlns:p14="http://schemas.microsoft.com/office/powerpoint/2010/main" val="3548122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A7E62BC-C39B-421C-92E7-6B4D5507BB6E}"/>
              </a:ext>
            </a:extLst>
          </p:cNvPr>
          <p:cNvSpPr>
            <a:spLocks noGrp="1"/>
          </p:cNvSpPr>
          <p:nvPr>
            <p:ph type="title"/>
          </p:nvPr>
        </p:nvSpPr>
        <p:spPr/>
        <p:txBody>
          <a:bodyPr/>
          <a:lstStyle/>
          <a:p>
            <a:pPr eaLnBrk="1" hangingPunct="1"/>
            <a:r>
              <a:rPr lang="en-US" altLang="en-US"/>
              <a:t>Primary Gods</a:t>
            </a:r>
          </a:p>
        </p:txBody>
      </p:sp>
      <p:sp>
        <p:nvSpPr>
          <p:cNvPr id="25603" name="Content Placeholder 2">
            <a:extLst>
              <a:ext uri="{FF2B5EF4-FFF2-40B4-BE49-F238E27FC236}">
                <a16:creationId xmlns:a16="http://schemas.microsoft.com/office/drawing/2014/main" id="{66C22A71-AEDD-4C6F-ADC2-0778F83E298A}"/>
              </a:ext>
            </a:extLst>
          </p:cNvPr>
          <p:cNvSpPr>
            <a:spLocks noGrp="1"/>
          </p:cNvSpPr>
          <p:nvPr>
            <p:ph idx="1"/>
          </p:nvPr>
        </p:nvSpPr>
        <p:spPr>
          <a:xfrm>
            <a:off x="533400" y="1600200"/>
            <a:ext cx="10134600" cy="5257800"/>
          </a:xfrm>
        </p:spPr>
        <p:txBody>
          <a:bodyPr/>
          <a:lstStyle/>
          <a:p>
            <a:pPr eaLnBrk="1" hangingPunct="1"/>
            <a:r>
              <a:rPr lang="en-US" altLang="en-US" i="1" dirty="0" err="1"/>
              <a:t>Nirguna</a:t>
            </a:r>
            <a:r>
              <a:rPr lang="en-US" altLang="en-US" i="1" dirty="0"/>
              <a:t> Brahman </a:t>
            </a:r>
            <a:r>
              <a:rPr lang="en-US" altLang="en-US" dirty="0"/>
              <a:t>(without attributes)</a:t>
            </a:r>
            <a:br>
              <a:rPr lang="en-US" altLang="en-US" dirty="0"/>
            </a:br>
            <a:r>
              <a:rPr lang="en-US" altLang="en-US" dirty="0"/>
              <a:t>evolved into </a:t>
            </a:r>
            <a:r>
              <a:rPr lang="en-US" altLang="en-US" i="1" dirty="0" err="1"/>
              <a:t>Saguna</a:t>
            </a:r>
            <a:r>
              <a:rPr lang="en-US" altLang="en-US" i="1" dirty="0"/>
              <a:t> Brahman (</a:t>
            </a:r>
            <a:r>
              <a:rPr lang="en-US" altLang="en-US" dirty="0"/>
              <a:t>with </a:t>
            </a:r>
            <a:br>
              <a:rPr lang="en-US" altLang="en-US" dirty="0"/>
            </a:br>
            <a:r>
              <a:rPr lang="en-US" altLang="en-US" dirty="0"/>
              <a:t>attributes), or </a:t>
            </a:r>
            <a:r>
              <a:rPr lang="en-US" altLang="en-US" i="1" dirty="0" err="1"/>
              <a:t>Ishvara</a:t>
            </a:r>
            <a:r>
              <a:rPr lang="en-US" altLang="en-US" dirty="0"/>
              <a:t>. </a:t>
            </a:r>
          </a:p>
          <a:p>
            <a:pPr lvl="1" eaLnBrk="1" hangingPunct="1"/>
            <a:r>
              <a:rPr lang="en-US" altLang="en-US" sz="2400" dirty="0"/>
              <a:t>Brahman manifested in the </a:t>
            </a:r>
            <a:r>
              <a:rPr lang="en-US" altLang="en-US" sz="2400" i="1" dirty="0" err="1"/>
              <a:t>trimuri</a:t>
            </a:r>
            <a:r>
              <a:rPr lang="en-US" altLang="en-US" sz="2400" i="1" dirty="0"/>
              <a:t> </a:t>
            </a:r>
            <a:r>
              <a:rPr lang="en-US" altLang="en-US" sz="2400" dirty="0"/>
              <a:t>(three manifestations): </a:t>
            </a:r>
            <a:r>
              <a:rPr lang="en-US" altLang="en-US" sz="2400" i="1" dirty="0"/>
              <a:t>Brahma</a:t>
            </a:r>
            <a:r>
              <a:rPr lang="en-US" altLang="en-US" sz="2400" dirty="0"/>
              <a:t> (creator), </a:t>
            </a:r>
            <a:r>
              <a:rPr lang="en-US" altLang="en-US" sz="2400" i="1" dirty="0"/>
              <a:t>Vishnu</a:t>
            </a:r>
            <a:r>
              <a:rPr lang="en-US" altLang="en-US" sz="2400" dirty="0"/>
              <a:t> (preserver) and Shiva (destroyer). Shiva is most worshipped today, with Vishnu second. These all have at least one divine consort (</a:t>
            </a:r>
            <a:r>
              <a:rPr lang="en-US" altLang="en-US" sz="2400" i="1" dirty="0" err="1"/>
              <a:t>devi</a:t>
            </a:r>
            <a:r>
              <a:rPr lang="en-US" altLang="en-US" sz="2400" i="1" dirty="0"/>
              <a:t> or goddess</a:t>
            </a:r>
            <a:r>
              <a:rPr lang="en-US" altLang="en-US" sz="2400" dirty="0"/>
              <a:t>). </a:t>
            </a:r>
            <a:r>
              <a:rPr lang="en-US" altLang="en-US" sz="1400" dirty="0"/>
              <a:t>(Halverson, p. 88-89; sacredsites.com/</a:t>
            </a:r>
            <a:r>
              <a:rPr lang="en-US" altLang="en-US" sz="1400" dirty="0" err="1"/>
              <a:t>asia</a:t>
            </a:r>
            <a:r>
              <a:rPr lang="en-US" altLang="en-US" sz="1400" dirty="0"/>
              <a:t>/</a:t>
            </a:r>
            <a:r>
              <a:rPr lang="en-US" altLang="en-US" sz="1400" dirty="0" err="1"/>
              <a:t>india</a:t>
            </a:r>
            <a:r>
              <a:rPr lang="en-US" altLang="en-US" sz="1400" dirty="0"/>
              <a:t>/shiva/_shrines.html)</a:t>
            </a:r>
          </a:p>
          <a:p>
            <a:pPr lvl="1" eaLnBrk="1" hangingPunct="1"/>
            <a:r>
              <a:rPr lang="en-US" altLang="en-US" sz="2400" dirty="0"/>
              <a:t>Additionally, there are supposed to be ten </a:t>
            </a:r>
            <a:r>
              <a:rPr lang="en-US" altLang="en-US" sz="2400" i="1" dirty="0"/>
              <a:t>avatars, </a:t>
            </a:r>
            <a:r>
              <a:rPr lang="en-US" altLang="en-US" sz="2400" dirty="0"/>
              <a:t>or earthly manifestations, of Vishnu, among them Rama, Krishna and Buddha.</a:t>
            </a:r>
          </a:p>
          <a:p>
            <a:pPr lvl="1" eaLnBrk="1" hangingPunct="1"/>
            <a:r>
              <a:rPr lang="en-US" altLang="en-US" sz="2400" dirty="0"/>
              <a:t>The pantheon of Hindu gods is estimated to be around 330 million in all. </a:t>
            </a:r>
          </a:p>
          <a:p>
            <a:pPr lvl="1" eaLnBrk="1" hangingPunct="1">
              <a:buFontTx/>
              <a:buNone/>
            </a:pPr>
            <a:endParaRPr lang="en-US" altLang="en-US" dirty="0"/>
          </a:p>
        </p:txBody>
      </p:sp>
      <p:sp>
        <p:nvSpPr>
          <p:cNvPr id="37892" name="Slide Number Placeholder 3">
            <a:extLst>
              <a:ext uri="{FF2B5EF4-FFF2-40B4-BE49-F238E27FC236}">
                <a16:creationId xmlns:a16="http://schemas.microsoft.com/office/drawing/2014/main" id="{1F581B21-F599-41A5-B2C0-5966D6CDA4A4}"/>
              </a:ext>
            </a:extLst>
          </p:cNvPr>
          <p:cNvSpPr>
            <a:spLocks noGrp="1"/>
          </p:cNvSpPr>
          <p:nvPr>
            <p:ph type="sldNum" sz="quarter" idx="4294967295"/>
          </p:nvPr>
        </p:nvSpPr>
        <p:spPr>
          <a:xfrm>
            <a:off x="8737600" y="6245225"/>
            <a:ext cx="28448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7164C6-256A-4DF2-ACB8-3C6D114C07D3}" type="slidenum">
              <a:rPr lang="en-US" altLang="en-US"/>
              <a:pPr eaLnBrk="1" hangingPunct="1"/>
              <a:t>17</a:t>
            </a:fld>
            <a:endParaRPr lang="en-US" altLang="en-US"/>
          </a:p>
        </p:txBody>
      </p:sp>
      <p:pic>
        <p:nvPicPr>
          <p:cNvPr id="25605" name="Picture 4" descr="Vishnu.jpg">
            <a:extLst>
              <a:ext uri="{FF2B5EF4-FFF2-40B4-BE49-F238E27FC236}">
                <a16:creationId xmlns:a16="http://schemas.microsoft.com/office/drawing/2014/main" id="{9E70AB93-B41A-4905-89E2-4D601514C2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8726" y="0"/>
            <a:ext cx="18192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5">
            <a:extLst>
              <a:ext uri="{FF2B5EF4-FFF2-40B4-BE49-F238E27FC236}">
                <a16:creationId xmlns:a16="http://schemas.microsoft.com/office/drawing/2014/main" id="{7C0469CB-3300-4FEF-8E21-529FD4D51D98}"/>
              </a:ext>
            </a:extLst>
          </p:cNvPr>
          <p:cNvSpPr txBox="1">
            <a:spLocks noChangeArrowheads="1"/>
          </p:cNvSpPr>
          <p:nvPr/>
        </p:nvSpPr>
        <p:spPr bwMode="auto">
          <a:xfrm>
            <a:off x="9677400" y="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Shiva</a:t>
            </a:r>
          </a:p>
        </p:txBody>
      </p:sp>
    </p:spTree>
    <p:extLst>
      <p:ext uri="{BB962C8B-B14F-4D97-AF65-F5344CB8AC3E}">
        <p14:creationId xmlns:p14="http://schemas.microsoft.com/office/powerpoint/2010/main" val="202931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5F553A0-1F83-4C21-826F-4BE49ACE2BB8}"/>
              </a:ext>
            </a:extLst>
          </p:cNvPr>
          <p:cNvSpPr>
            <a:spLocks noGrp="1"/>
          </p:cNvSpPr>
          <p:nvPr>
            <p:ph type="title"/>
          </p:nvPr>
        </p:nvSpPr>
        <p:spPr>
          <a:xfrm>
            <a:off x="1981200" y="228600"/>
            <a:ext cx="8229600" cy="838200"/>
          </a:xfrm>
        </p:spPr>
        <p:txBody>
          <a:bodyPr/>
          <a:lstStyle/>
          <a:p>
            <a:pPr eaLnBrk="1" hangingPunct="1"/>
            <a:r>
              <a:rPr lang="en-US" altLang="en-US" dirty="0"/>
              <a:t>The Ten Avatars of Vishnu</a:t>
            </a:r>
          </a:p>
        </p:txBody>
      </p:sp>
      <p:sp>
        <p:nvSpPr>
          <p:cNvPr id="26627" name="Content Placeholder 2">
            <a:extLst>
              <a:ext uri="{FF2B5EF4-FFF2-40B4-BE49-F238E27FC236}">
                <a16:creationId xmlns:a16="http://schemas.microsoft.com/office/drawing/2014/main" id="{ABA224EE-2F27-44BA-AF42-D41C7528F17A}"/>
              </a:ext>
            </a:extLst>
          </p:cNvPr>
          <p:cNvSpPr>
            <a:spLocks noGrp="1"/>
          </p:cNvSpPr>
          <p:nvPr>
            <p:ph idx="1"/>
          </p:nvPr>
        </p:nvSpPr>
        <p:spPr>
          <a:xfrm>
            <a:off x="1524000" y="1219200"/>
            <a:ext cx="9144000" cy="5638800"/>
          </a:xfrm>
        </p:spPr>
        <p:txBody>
          <a:bodyPr/>
          <a:lstStyle/>
          <a:p>
            <a:pPr eaLnBrk="1" hangingPunct="1"/>
            <a:r>
              <a:rPr lang="en-US" altLang="en-US" sz="2400" dirty="0" err="1">
                <a:hlinkClick r:id="rId3" tooltip="Matsya"/>
              </a:rPr>
              <a:t>Matsya</a:t>
            </a:r>
            <a:r>
              <a:rPr lang="en-US" altLang="en-US" sz="2400" dirty="0"/>
              <a:t>, the </a:t>
            </a:r>
            <a:r>
              <a:rPr lang="en-US" altLang="en-US" sz="2400" dirty="0">
                <a:hlinkClick r:id="rId4" tooltip="Fish"/>
              </a:rPr>
              <a:t>fish</a:t>
            </a:r>
            <a:r>
              <a:rPr lang="en-US" altLang="en-US" sz="2400" dirty="0"/>
              <a:t>.</a:t>
            </a:r>
          </a:p>
          <a:p>
            <a:pPr eaLnBrk="1" hangingPunct="1"/>
            <a:r>
              <a:rPr lang="en-US" altLang="en-US" sz="2400" dirty="0" err="1">
                <a:hlinkClick r:id="rId5" tooltip="Kurma"/>
              </a:rPr>
              <a:t>Kurma</a:t>
            </a:r>
            <a:r>
              <a:rPr lang="en-US" altLang="en-US" sz="2400" dirty="0"/>
              <a:t>, the </a:t>
            </a:r>
            <a:r>
              <a:rPr lang="en-US" altLang="en-US" sz="2400" dirty="0">
                <a:hlinkClick r:id="rId6" tooltip="Tortoise"/>
              </a:rPr>
              <a:t>tortoise</a:t>
            </a:r>
            <a:r>
              <a:rPr lang="en-US" altLang="en-US" sz="2400" dirty="0"/>
              <a:t>.</a:t>
            </a:r>
          </a:p>
          <a:p>
            <a:pPr eaLnBrk="1" hangingPunct="1"/>
            <a:r>
              <a:rPr lang="en-US" altLang="en-US" sz="2400" dirty="0" err="1">
                <a:hlinkClick r:id="rId7" tooltip="Varaha"/>
              </a:rPr>
              <a:t>Varaha</a:t>
            </a:r>
            <a:r>
              <a:rPr lang="en-US" altLang="en-US" sz="2400" dirty="0"/>
              <a:t>, the </a:t>
            </a:r>
            <a:r>
              <a:rPr lang="en-US" altLang="en-US" sz="2400" dirty="0">
                <a:hlinkClick r:id="rId8" tooltip="Boar"/>
              </a:rPr>
              <a:t>boar</a:t>
            </a:r>
            <a:r>
              <a:rPr lang="en-US" altLang="en-US" sz="2400" dirty="0"/>
              <a:t>.</a:t>
            </a:r>
          </a:p>
          <a:p>
            <a:pPr eaLnBrk="1" hangingPunct="1"/>
            <a:r>
              <a:rPr lang="en-US" altLang="en-US" sz="2400" dirty="0">
                <a:hlinkClick r:id="rId9" tooltip="Narasimha"/>
              </a:rPr>
              <a:t>Narasimha</a:t>
            </a:r>
            <a:r>
              <a:rPr lang="en-US" altLang="en-US" sz="2400" dirty="0"/>
              <a:t>, the half-man/half-</a:t>
            </a:r>
            <a:r>
              <a:rPr lang="en-US" altLang="en-US" sz="2400" dirty="0">
                <a:hlinkClick r:id="rId10" tooltip="Lion"/>
              </a:rPr>
              <a:t>lion</a:t>
            </a:r>
            <a:r>
              <a:rPr lang="en-US" altLang="en-US" sz="2400" dirty="0"/>
              <a:t>.</a:t>
            </a:r>
          </a:p>
          <a:p>
            <a:pPr eaLnBrk="1" hangingPunct="1"/>
            <a:r>
              <a:rPr lang="en-US" altLang="en-US" sz="2400" dirty="0">
                <a:hlinkClick r:id="rId11" tooltip="Vamana"/>
              </a:rPr>
              <a:t>Vamana</a:t>
            </a:r>
            <a:r>
              <a:rPr lang="en-US" altLang="en-US" sz="2400" dirty="0"/>
              <a:t>, the </a:t>
            </a:r>
            <a:r>
              <a:rPr lang="en-US" altLang="en-US" sz="2400" dirty="0">
                <a:hlinkClick r:id="rId12" tooltip="Dwarf"/>
              </a:rPr>
              <a:t>dwarf</a:t>
            </a:r>
            <a:r>
              <a:rPr lang="en-US" altLang="en-US" sz="2400" dirty="0"/>
              <a:t>.</a:t>
            </a:r>
          </a:p>
          <a:p>
            <a:pPr eaLnBrk="1" hangingPunct="1"/>
            <a:r>
              <a:rPr lang="en-US" altLang="en-US" sz="2400" dirty="0" err="1">
                <a:hlinkClick r:id="rId13" tooltip="Parashurama"/>
              </a:rPr>
              <a:t>Parashurama</a:t>
            </a:r>
            <a:r>
              <a:rPr lang="en-US" altLang="en-US" sz="2400" dirty="0"/>
              <a:t>, Rama with the axe.</a:t>
            </a:r>
          </a:p>
          <a:p>
            <a:pPr eaLnBrk="1" hangingPunct="1"/>
            <a:r>
              <a:rPr lang="en-US" altLang="en-US" sz="2400" dirty="0">
                <a:hlinkClick r:id="rId14" tooltip="Rama"/>
              </a:rPr>
              <a:t>Rama</a:t>
            </a:r>
            <a:r>
              <a:rPr lang="en-US" altLang="en-US" sz="2400" dirty="0"/>
              <a:t>, Ramachandra, the prince and king of </a:t>
            </a:r>
            <a:r>
              <a:rPr lang="en-US" altLang="en-US" sz="2400" dirty="0" err="1"/>
              <a:t>Ayodhya</a:t>
            </a:r>
            <a:r>
              <a:rPr lang="en-US" altLang="en-US" sz="2400" dirty="0"/>
              <a:t>.</a:t>
            </a:r>
          </a:p>
          <a:p>
            <a:pPr eaLnBrk="1" hangingPunct="1"/>
            <a:r>
              <a:rPr lang="en-US" altLang="en-US" sz="2400" dirty="0">
                <a:hlinkClick r:id="rId15" tooltip="Krishna"/>
              </a:rPr>
              <a:t>Krishna</a:t>
            </a:r>
            <a:r>
              <a:rPr lang="en-US" altLang="en-US" sz="2400" dirty="0"/>
              <a:t> (meaning "dark </a:t>
            </a:r>
            <a:r>
              <a:rPr lang="en-US" altLang="en-US" sz="2400" dirty="0" err="1"/>
              <a:t>coloured</a:t>
            </a:r>
            <a:r>
              <a:rPr lang="en-US" altLang="en-US" sz="2400" dirty="0"/>
              <a:t>" or "all attractive“).</a:t>
            </a:r>
          </a:p>
          <a:p>
            <a:pPr eaLnBrk="1" hangingPunct="1"/>
            <a:r>
              <a:rPr lang="en-US" altLang="en-US" sz="2400" dirty="0">
                <a:hlinkClick r:id="rId16" tooltip="Gautama Buddha in Hinduism"/>
              </a:rPr>
              <a:t>Gautama Buddha</a:t>
            </a:r>
            <a:r>
              <a:rPr lang="en-US" altLang="en-US" sz="2400" dirty="0"/>
              <a:t> (meaning "the enlightened one“) (specifically as </a:t>
            </a:r>
            <a:r>
              <a:rPr lang="en-US" altLang="en-US" sz="2400" dirty="0">
                <a:hlinkClick r:id="rId17" tooltip="Siddhartha Gautama"/>
              </a:rPr>
              <a:t>Siddhartha Gautama</a:t>
            </a:r>
            <a:r>
              <a:rPr lang="en-US" altLang="en-US" sz="2400" dirty="0"/>
              <a:t>).</a:t>
            </a:r>
          </a:p>
          <a:p>
            <a:pPr eaLnBrk="1" hangingPunct="1"/>
            <a:r>
              <a:rPr lang="en-US" altLang="en-US" sz="2400" dirty="0" err="1">
                <a:hlinkClick r:id="rId18" tooltip="Kalki"/>
              </a:rPr>
              <a:t>Kalki</a:t>
            </a:r>
            <a:r>
              <a:rPr lang="en-US" altLang="en-US" sz="2400" dirty="0"/>
              <a:t> ("Eternity", or "time", or "The Destroyer of foulness“)… is expected to appear…in the year 428899 CE. (cf. Mahdi, Messiah) </a:t>
            </a:r>
            <a:r>
              <a:rPr lang="en-US" altLang="en-US" sz="1400" dirty="0"/>
              <a:t>http://en.wikipedia.org/wiki/Avatar</a:t>
            </a:r>
          </a:p>
          <a:p>
            <a:pPr eaLnBrk="1" hangingPunct="1"/>
            <a:endParaRPr lang="en-US" altLang="en-US" dirty="0"/>
          </a:p>
        </p:txBody>
      </p:sp>
      <p:sp>
        <p:nvSpPr>
          <p:cNvPr id="38916" name="Slide Number Placeholder 3">
            <a:extLst>
              <a:ext uri="{FF2B5EF4-FFF2-40B4-BE49-F238E27FC236}">
                <a16:creationId xmlns:a16="http://schemas.microsoft.com/office/drawing/2014/main" id="{E1E49108-D06E-4A7C-9F07-5FF696E1A74F}"/>
              </a:ext>
            </a:extLst>
          </p:cNvPr>
          <p:cNvSpPr>
            <a:spLocks noGrp="1"/>
          </p:cNvSpPr>
          <p:nvPr>
            <p:ph type="sldNum" sz="quarter" idx="4294967295"/>
          </p:nvPr>
        </p:nvSpPr>
        <p:spPr>
          <a:xfrm>
            <a:off x="10134600" y="6172200"/>
            <a:ext cx="5334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B1F5EA-A5D7-4131-A6C5-118A77FA5337}" type="slidenum">
              <a:rPr lang="en-US" altLang="en-US"/>
              <a:pPr eaLnBrk="1" hangingPunct="1"/>
              <a:t>18</a:t>
            </a:fld>
            <a:endParaRPr lang="en-US" altLang="en-US"/>
          </a:p>
        </p:txBody>
      </p:sp>
    </p:spTree>
    <p:extLst>
      <p:ext uri="{BB962C8B-B14F-4D97-AF65-F5344CB8AC3E}">
        <p14:creationId xmlns:p14="http://schemas.microsoft.com/office/powerpoint/2010/main" val="2929549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160D8AFB-4A41-4D26-9A08-29F227075FB5}"/>
              </a:ext>
            </a:extLst>
          </p:cNvPr>
          <p:cNvSpPr>
            <a:spLocks noGrp="1"/>
          </p:cNvSpPr>
          <p:nvPr>
            <p:ph type="title"/>
          </p:nvPr>
        </p:nvSpPr>
        <p:spPr/>
        <p:txBody>
          <a:bodyPr/>
          <a:lstStyle/>
          <a:p>
            <a:pPr eaLnBrk="1" hangingPunct="1"/>
            <a:r>
              <a:rPr lang="en-US" altLang="en-US"/>
              <a:t>God</a:t>
            </a:r>
          </a:p>
        </p:txBody>
      </p:sp>
      <p:sp>
        <p:nvSpPr>
          <p:cNvPr id="27651" name="Content Placeholder 2">
            <a:extLst>
              <a:ext uri="{FF2B5EF4-FFF2-40B4-BE49-F238E27FC236}">
                <a16:creationId xmlns:a16="http://schemas.microsoft.com/office/drawing/2014/main" id="{5E3EF9A9-41EA-4E49-AEDB-FEC9DFDE50C4}"/>
              </a:ext>
            </a:extLst>
          </p:cNvPr>
          <p:cNvSpPr>
            <a:spLocks noGrp="1"/>
          </p:cNvSpPr>
          <p:nvPr>
            <p:ph idx="1"/>
          </p:nvPr>
        </p:nvSpPr>
        <p:spPr>
          <a:xfrm>
            <a:off x="1524000" y="1395920"/>
            <a:ext cx="9144000" cy="4876800"/>
          </a:xfrm>
        </p:spPr>
        <p:txBody>
          <a:bodyPr/>
          <a:lstStyle/>
          <a:p>
            <a:pPr eaLnBrk="1" hangingPunct="1"/>
            <a:r>
              <a:rPr lang="en-US" altLang="en-US" dirty="0"/>
              <a:t>“In Hindu philosophy there is no contradiction between belief in an all-embracing, all-pervading, omnipresent God and the </a:t>
            </a:r>
            <a:r>
              <a:rPr lang="en-US" altLang="en-US" i="1" dirty="0"/>
              <a:t>puja</a:t>
            </a:r>
            <a:r>
              <a:rPr lang="en-US" altLang="en-US" dirty="0"/>
              <a:t> (worship) of a variety of gods and goddesses in the Hindu pantheon…in theory they represent nothing more than imaginative pictures of the infinite aspects of one all-pervading God.”</a:t>
            </a:r>
          </a:p>
          <a:p>
            <a:pPr marL="457200" lvl="1" indent="0" eaLnBrk="1" hangingPunct="1">
              <a:buNone/>
            </a:pPr>
            <a:r>
              <a:rPr lang="en-US" altLang="en-US" sz="1400" dirty="0"/>
              <a:t>Nicholls, p. 141.</a:t>
            </a:r>
          </a:p>
        </p:txBody>
      </p:sp>
      <p:sp>
        <p:nvSpPr>
          <p:cNvPr id="39940" name="Slide Number Placeholder 3">
            <a:extLst>
              <a:ext uri="{FF2B5EF4-FFF2-40B4-BE49-F238E27FC236}">
                <a16:creationId xmlns:a16="http://schemas.microsoft.com/office/drawing/2014/main" id="{03A781C6-BE39-4775-9DE5-35515F9E8F5F}"/>
              </a:ext>
            </a:extLst>
          </p:cNvPr>
          <p:cNvSpPr>
            <a:spLocks noGrp="1"/>
          </p:cNvSpPr>
          <p:nvPr>
            <p:ph type="sldNum" sz="quarter" idx="4294967295"/>
          </p:nvPr>
        </p:nvSpPr>
        <p:spPr>
          <a:xfrm>
            <a:off x="8737600" y="6245225"/>
            <a:ext cx="28448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9B7723-C2EE-4D14-BBE4-DDAB5310283E}" type="slidenum">
              <a:rPr lang="en-US" altLang="en-US"/>
              <a:pPr eaLnBrk="1" hangingPunct="1"/>
              <a:t>19</a:t>
            </a:fld>
            <a:endParaRPr lang="en-US" altLang="en-US"/>
          </a:p>
        </p:txBody>
      </p:sp>
    </p:spTree>
    <p:extLst>
      <p:ext uri="{BB962C8B-B14F-4D97-AF65-F5344CB8AC3E}">
        <p14:creationId xmlns:p14="http://schemas.microsoft.com/office/powerpoint/2010/main" val="2697403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59E944DD-E5DE-4907-A5DB-2B61FA35A30D}"/>
              </a:ext>
            </a:extLst>
          </p:cNvPr>
          <p:cNvSpPr>
            <a:spLocks noGrp="1"/>
          </p:cNvSpPr>
          <p:nvPr>
            <p:ph idx="1"/>
          </p:nvPr>
        </p:nvSpPr>
        <p:spPr>
          <a:xfrm>
            <a:off x="1727200" y="1066800"/>
            <a:ext cx="8788400" cy="5410200"/>
          </a:xfrm>
        </p:spPr>
        <p:txBody>
          <a:bodyPr/>
          <a:lstStyle/>
          <a:p>
            <a:pPr marL="0" indent="0" eaLnBrk="1" hangingPunct="1">
              <a:buNone/>
            </a:pPr>
            <a:r>
              <a:rPr lang="en-US" altLang="en-US" dirty="0"/>
              <a:t>Why focus upon Hinduism?</a:t>
            </a:r>
          </a:p>
          <a:p>
            <a:pPr lvl="1" eaLnBrk="1" hangingPunct="1"/>
            <a:r>
              <a:rPr lang="en-US" altLang="en-US" dirty="0"/>
              <a:t>Ethnic religions are the last major frontier in World A—the unevangelized world.</a:t>
            </a:r>
          </a:p>
        </p:txBody>
      </p:sp>
      <p:sp>
        <p:nvSpPr>
          <p:cNvPr id="22532" name="Slide Number Placeholder 3">
            <a:extLst>
              <a:ext uri="{FF2B5EF4-FFF2-40B4-BE49-F238E27FC236}">
                <a16:creationId xmlns:a16="http://schemas.microsoft.com/office/drawing/2014/main" id="{24302F4D-FB00-4361-BCFF-8706B9FEC0A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87F5A8-3413-45D1-9C77-30AEE6DE293E}" type="slidenum">
              <a:rPr lang="en-US" altLang="en-US"/>
              <a:pPr eaLnBrk="1" hangingPunct="1"/>
              <a:t>2</a:t>
            </a:fld>
            <a:endParaRPr lang="en-US" altLang="en-US"/>
          </a:p>
        </p:txBody>
      </p:sp>
    </p:spTree>
    <p:extLst>
      <p:ext uri="{BB962C8B-B14F-4D97-AF65-F5344CB8AC3E}">
        <p14:creationId xmlns:p14="http://schemas.microsoft.com/office/powerpoint/2010/main" val="3377660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6" name="Rectangle 8">
            <a:extLst>
              <a:ext uri="{FF2B5EF4-FFF2-40B4-BE49-F238E27FC236}">
                <a16:creationId xmlns:a16="http://schemas.microsoft.com/office/drawing/2014/main" id="{D31D30F4-76C8-4183-8CDF-F79DB32CFCCB}"/>
              </a:ext>
            </a:extLst>
          </p:cNvPr>
          <p:cNvSpPr>
            <a:spLocks noGrp="1" noChangeArrowheads="1"/>
          </p:cNvSpPr>
          <p:nvPr>
            <p:ph type="title"/>
          </p:nvPr>
        </p:nvSpPr>
        <p:spPr>
          <a:xfrm>
            <a:off x="6553200" y="152400"/>
            <a:ext cx="4114800" cy="1524000"/>
          </a:xfrm>
        </p:spPr>
        <p:txBody>
          <a:bodyPr/>
          <a:lstStyle/>
          <a:p>
            <a:pPr eaLnBrk="1" hangingPunct="1">
              <a:defRPr/>
            </a:pPr>
            <a:r>
              <a:rPr lang="en-US" sz="4000" dirty="0">
                <a:solidFill>
                  <a:srgbClr val="FF0000"/>
                </a:solidFill>
                <a:latin typeface="Calibri" pitchFamily="34" charset="0"/>
              </a:rPr>
              <a:t>Indian Temples—Old and New</a:t>
            </a:r>
          </a:p>
        </p:txBody>
      </p:sp>
      <p:pic>
        <p:nvPicPr>
          <p:cNvPr id="28675" name="Picture 4" descr="DSCN0918">
            <a:extLst>
              <a:ext uri="{FF2B5EF4-FFF2-40B4-BE49-F238E27FC236}">
                <a16:creationId xmlns:a16="http://schemas.microsoft.com/office/drawing/2014/main" id="{549A2D73-232A-4376-B3E1-B35F28E4AEA8}"/>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l="22641" b="29167"/>
          <a:stretch>
            <a:fillRect/>
          </a:stretch>
        </p:blipFill>
        <p:spPr>
          <a:xfrm>
            <a:off x="1524000" y="4241800"/>
            <a:ext cx="3810000" cy="2616200"/>
          </a:xfrm>
          <a:ln w="28575">
            <a:solidFill>
              <a:srgbClr val="000000"/>
            </a:solidFill>
          </a:ln>
        </p:spPr>
      </p:pic>
      <p:pic>
        <p:nvPicPr>
          <p:cNvPr id="28676" name="Picture 7" descr="DSCN1219">
            <a:extLst>
              <a:ext uri="{FF2B5EF4-FFF2-40B4-BE49-F238E27FC236}">
                <a16:creationId xmlns:a16="http://schemas.microsoft.com/office/drawing/2014/main" id="{67103AB5-5D91-4341-AE19-94F2431DC1CE}"/>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t="5084" b="4520"/>
          <a:stretch>
            <a:fillRect/>
          </a:stretch>
        </p:blipFill>
        <p:spPr>
          <a:xfrm>
            <a:off x="6172200" y="3810000"/>
            <a:ext cx="4495800" cy="3048000"/>
          </a:xfrm>
          <a:ln w="28575">
            <a:solidFill>
              <a:srgbClr val="000000"/>
            </a:solidFill>
          </a:ln>
        </p:spPr>
      </p:pic>
    </p:spTree>
    <p:extLst>
      <p:ext uri="{BB962C8B-B14F-4D97-AF65-F5344CB8AC3E}">
        <p14:creationId xmlns:p14="http://schemas.microsoft.com/office/powerpoint/2010/main" val="2885114981"/>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83" name="Rectangle 11">
            <a:extLst>
              <a:ext uri="{FF2B5EF4-FFF2-40B4-BE49-F238E27FC236}">
                <a16:creationId xmlns:a16="http://schemas.microsoft.com/office/drawing/2014/main" id="{06C10FA4-F0A8-4340-8C1B-25259AAB6A45}"/>
              </a:ext>
            </a:extLst>
          </p:cNvPr>
          <p:cNvSpPr>
            <a:spLocks noGrp="1" noChangeArrowheads="1"/>
          </p:cNvSpPr>
          <p:nvPr>
            <p:ph type="title"/>
          </p:nvPr>
        </p:nvSpPr>
        <p:spPr>
          <a:xfrm>
            <a:off x="1524000" y="0"/>
            <a:ext cx="6172200" cy="2286000"/>
          </a:xfrm>
          <a:solidFill>
            <a:schemeClr val="tx1"/>
          </a:solidFill>
        </p:spPr>
        <p:txBody>
          <a:bodyPr/>
          <a:lstStyle/>
          <a:p>
            <a:pPr algn="l" eaLnBrk="1" hangingPunct="1">
              <a:defRPr/>
            </a:pPr>
            <a:r>
              <a:rPr lang="en-US" sz="3600" dirty="0">
                <a:solidFill>
                  <a:srgbClr val="990000"/>
                </a:solidFill>
                <a:effectLst>
                  <a:outerShdw blurRad="38100" dist="38100" dir="2700000" algn="tl">
                    <a:srgbClr val="C0C0C0"/>
                  </a:outerShdw>
                </a:effectLst>
                <a:latin typeface="Calibri" pitchFamily="34" charset="0"/>
              </a:rPr>
              <a:t>817,112,705 Hindus were in India in 2005, about 72% of the population, and about 1.34 million in the USA. </a:t>
            </a:r>
            <a:r>
              <a:rPr lang="en-US" sz="1600" dirty="0" err="1">
                <a:solidFill>
                  <a:srgbClr val="990000"/>
                </a:solidFill>
                <a:effectLst>
                  <a:outerShdw blurRad="38100" dist="38100" dir="2700000" algn="tl">
                    <a:srgbClr val="C0C0C0"/>
                  </a:outerShdw>
                </a:effectLst>
              </a:rPr>
              <a:t>WorldChristianDatabase</a:t>
            </a:r>
            <a:endParaRPr lang="en-US" sz="1600" dirty="0">
              <a:solidFill>
                <a:srgbClr val="990000"/>
              </a:solidFill>
              <a:effectLst>
                <a:outerShdw blurRad="38100" dist="38100" dir="2700000" algn="tl">
                  <a:srgbClr val="C0C0C0"/>
                </a:outerShdw>
              </a:effectLst>
            </a:endParaRPr>
          </a:p>
        </p:txBody>
      </p:sp>
      <p:pic>
        <p:nvPicPr>
          <p:cNvPr id="29699" name="Picture 4" descr="DSCN1088">
            <a:extLst>
              <a:ext uri="{FF2B5EF4-FFF2-40B4-BE49-F238E27FC236}">
                <a16:creationId xmlns:a16="http://schemas.microsoft.com/office/drawing/2014/main" id="{7BB0D97C-EB1F-4635-8CDD-F4F7B26FE3DC}"/>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t="12122" b="6061"/>
          <a:stretch>
            <a:fillRect/>
          </a:stretch>
        </p:blipFill>
        <p:spPr>
          <a:xfrm>
            <a:off x="1524000" y="2743200"/>
            <a:ext cx="3771900" cy="4114800"/>
          </a:xfrm>
          <a:ln w="28575">
            <a:solidFill>
              <a:srgbClr val="000000"/>
            </a:solidFill>
          </a:ln>
        </p:spPr>
      </p:pic>
      <p:pic>
        <p:nvPicPr>
          <p:cNvPr id="29700" name="Picture 7" descr="DSCN1092">
            <a:extLst>
              <a:ext uri="{FF2B5EF4-FFF2-40B4-BE49-F238E27FC236}">
                <a16:creationId xmlns:a16="http://schemas.microsoft.com/office/drawing/2014/main" id="{B3702633-892C-4592-A2CA-2C3858B53016}"/>
              </a:ext>
            </a:extLst>
          </p:cNvP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7753350" y="0"/>
            <a:ext cx="2914650" cy="2185988"/>
          </a:xfrm>
          <a:ln w="28575">
            <a:solidFill>
              <a:srgbClr val="000000"/>
            </a:solidFill>
          </a:ln>
        </p:spPr>
      </p:pic>
      <p:pic>
        <p:nvPicPr>
          <p:cNvPr id="29701" name="Picture 10" descr="DSCN1085">
            <a:extLst>
              <a:ext uri="{FF2B5EF4-FFF2-40B4-BE49-F238E27FC236}">
                <a16:creationId xmlns:a16="http://schemas.microsoft.com/office/drawing/2014/main" id="{A0F13F2A-CE9C-45F4-8C7A-7FF0A50060DF}"/>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691188" y="3124200"/>
            <a:ext cx="4976812" cy="3733800"/>
          </a:xfrm>
          <a:ln>
            <a:solidFill>
              <a:srgbClr val="000000"/>
            </a:solidFill>
          </a:ln>
        </p:spPr>
      </p:pic>
      <p:sp>
        <p:nvSpPr>
          <p:cNvPr id="29702" name="TextBox 5">
            <a:extLst>
              <a:ext uri="{FF2B5EF4-FFF2-40B4-BE49-F238E27FC236}">
                <a16:creationId xmlns:a16="http://schemas.microsoft.com/office/drawing/2014/main" id="{27A1CE85-4423-41CE-B2B2-D155BCAE4249}"/>
              </a:ext>
            </a:extLst>
          </p:cNvPr>
          <p:cNvSpPr txBox="1">
            <a:spLocks noChangeArrowheads="1"/>
          </p:cNvSpPr>
          <p:nvPr/>
        </p:nvSpPr>
        <p:spPr bwMode="auto">
          <a:xfrm>
            <a:off x="1828800" y="6172201"/>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eaLnBrk="0" hangingPunct="0">
              <a:spcBef>
                <a:spcPct val="20000"/>
              </a:spcBef>
              <a:buClr>
                <a:schemeClr val="tx1"/>
              </a:buClr>
              <a:buChar char="•"/>
              <a:defRPr sz="2800">
                <a:solidFill>
                  <a:schemeClr val="tx1"/>
                </a:solidFill>
                <a:latin typeface="Verdana" panose="020B060403050404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800"/>
              <a:t>Nandi—the bull Shiva rides                                                        </a:t>
            </a:r>
          </a:p>
        </p:txBody>
      </p:sp>
      <p:sp>
        <p:nvSpPr>
          <p:cNvPr id="29703" name="TextBox 6">
            <a:extLst>
              <a:ext uri="{FF2B5EF4-FFF2-40B4-BE49-F238E27FC236}">
                <a16:creationId xmlns:a16="http://schemas.microsoft.com/office/drawing/2014/main" id="{6DF90490-6CAB-44B9-8A44-964193AC096A}"/>
              </a:ext>
            </a:extLst>
          </p:cNvPr>
          <p:cNvSpPr txBox="1">
            <a:spLocks noChangeArrowheads="1"/>
          </p:cNvSpPr>
          <p:nvPr/>
        </p:nvSpPr>
        <p:spPr bwMode="auto">
          <a:xfrm>
            <a:off x="5715000" y="3733801"/>
            <a:ext cx="4953000"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eaLnBrk="0" hangingPunct="0">
              <a:spcBef>
                <a:spcPct val="20000"/>
              </a:spcBef>
              <a:buClr>
                <a:schemeClr val="tx1"/>
              </a:buClr>
              <a:buChar char="•"/>
              <a:defRPr sz="2800">
                <a:solidFill>
                  <a:schemeClr val="tx1"/>
                </a:solidFill>
                <a:latin typeface="Verdana" panose="020B0604030504040204" pitchFamily="34" charset="0"/>
              </a:defRPr>
            </a:lvl2pPr>
            <a:lvl3pPr marL="1143000" indent="-2286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eaLnBrk="0" hangingPunct="0">
              <a:spcBef>
                <a:spcPct val="20000"/>
              </a:spcBef>
              <a:buClr>
                <a:schemeClr val="tx2"/>
              </a:buClr>
              <a:buChar char="•"/>
              <a:defRPr sz="2000">
                <a:solidFill>
                  <a:schemeClr val="tx1"/>
                </a:solidFill>
                <a:latin typeface="Verdana" panose="020B0604030504040204" pitchFamily="34" charset="0"/>
              </a:defRPr>
            </a:lvl4pPr>
            <a:lvl5pPr marL="2057400" indent="-2286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800">
                <a:solidFill>
                  <a:srgbClr val="C00000"/>
                </a:solidFill>
              </a:rPr>
              <a:t>Brihadisvara Temple, Thanjavur, Tamil Nadu, 1010 AD--dedicated to Shiva</a:t>
            </a:r>
          </a:p>
        </p:txBody>
      </p:sp>
    </p:spTree>
    <p:extLst>
      <p:ext uri="{BB962C8B-B14F-4D97-AF65-F5344CB8AC3E}">
        <p14:creationId xmlns:p14="http://schemas.microsoft.com/office/powerpoint/2010/main" val="3841936103"/>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a:extLst>
              <a:ext uri="{FF2B5EF4-FFF2-40B4-BE49-F238E27FC236}">
                <a16:creationId xmlns:a16="http://schemas.microsoft.com/office/drawing/2014/main" id="{DE33D7E3-D232-4DB2-B5A9-74D8D1960363}"/>
              </a:ext>
            </a:extLst>
          </p:cNvPr>
          <p:cNvSpPr>
            <a:spLocks noGrp="1"/>
          </p:cNvSpPr>
          <p:nvPr>
            <p:ph type="title"/>
          </p:nvPr>
        </p:nvSpPr>
        <p:spPr/>
        <p:txBody>
          <a:bodyPr/>
          <a:lstStyle/>
          <a:p>
            <a:pPr eaLnBrk="1" hangingPunct="1"/>
            <a:r>
              <a:rPr lang="en-US" altLang="en-US"/>
              <a:t>“Salvation” in Hinduism</a:t>
            </a:r>
          </a:p>
        </p:txBody>
      </p:sp>
      <p:sp>
        <p:nvSpPr>
          <p:cNvPr id="30723" name="Content Placeholder 6">
            <a:extLst>
              <a:ext uri="{FF2B5EF4-FFF2-40B4-BE49-F238E27FC236}">
                <a16:creationId xmlns:a16="http://schemas.microsoft.com/office/drawing/2014/main" id="{871AFF91-BD1C-4B5C-B502-3EF4D767BC25}"/>
              </a:ext>
            </a:extLst>
          </p:cNvPr>
          <p:cNvSpPr>
            <a:spLocks noGrp="1"/>
          </p:cNvSpPr>
          <p:nvPr>
            <p:ph idx="1"/>
          </p:nvPr>
        </p:nvSpPr>
        <p:spPr>
          <a:xfrm>
            <a:off x="1752600" y="1371600"/>
            <a:ext cx="8686800" cy="5257800"/>
          </a:xfrm>
        </p:spPr>
        <p:txBody>
          <a:bodyPr/>
          <a:lstStyle/>
          <a:p>
            <a:pPr marL="0" indent="0" eaLnBrk="1" hangingPunct="1">
              <a:buNone/>
            </a:pPr>
            <a:r>
              <a:rPr lang="en-US" altLang="en-US" sz="2800"/>
              <a:t>For Hindus the problem is ignorance. We (Atman) are a part of God (Brahman), but we fail to unite with Brahman due to our bondage to earthly desires.</a:t>
            </a:r>
          </a:p>
          <a:p>
            <a:pPr marL="457200" lvl="1" indent="0" eaLnBrk="1" hangingPunct="1">
              <a:buNone/>
            </a:pPr>
            <a:r>
              <a:rPr lang="en-US" altLang="en-US" sz="2400"/>
              <a:t>“Immortal in very truth is Brahman. East, west, north and south, below, above Brahman projects Itself; Brahman is this whole universe, most to be desired!” </a:t>
            </a:r>
            <a:r>
              <a:rPr lang="en-US" altLang="en-US" sz="1400"/>
              <a:t>Mundaka Upanishad II.12</a:t>
            </a:r>
          </a:p>
          <a:p>
            <a:pPr marL="457200" lvl="1" indent="0" eaLnBrk="1" hangingPunct="1">
              <a:buNone/>
            </a:pPr>
            <a:r>
              <a:rPr lang="en-US" altLang="en-US" sz="2400"/>
              <a:t>“Hence the man who thus knows will be at peace, tamed, quietly contented, long-suffering, recollected, for he will see the Self in self: he will see all things as the Self. Evil does not touch him: all evil he shrugs off. Evil does not torment him: all evil he burns out. Free from evil, free from doubt, immaculate, he becomes a Brahman (in very truth, for Brahman now indwells him).” </a:t>
            </a:r>
            <a:r>
              <a:rPr lang="en-US" altLang="en-US" sz="1400"/>
              <a:t>Brihadaranyaka Upanishad IV, iv, 23</a:t>
            </a:r>
          </a:p>
          <a:p>
            <a:pPr marL="914400" lvl="2" indent="0" eaLnBrk="1" hangingPunct="1">
              <a:buNone/>
            </a:pPr>
            <a:endParaRPr lang="en-US" altLang="en-US"/>
          </a:p>
        </p:txBody>
      </p:sp>
    </p:spTree>
    <p:extLst>
      <p:ext uri="{BB962C8B-B14F-4D97-AF65-F5344CB8AC3E}">
        <p14:creationId xmlns:p14="http://schemas.microsoft.com/office/powerpoint/2010/main" val="339140727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a:extLst>
              <a:ext uri="{FF2B5EF4-FFF2-40B4-BE49-F238E27FC236}">
                <a16:creationId xmlns:a16="http://schemas.microsoft.com/office/drawing/2014/main" id="{81301EE0-345E-4C97-B88B-B7B81CA5B7E6}"/>
              </a:ext>
            </a:extLst>
          </p:cNvPr>
          <p:cNvSpPr>
            <a:spLocks noGrp="1"/>
          </p:cNvSpPr>
          <p:nvPr>
            <p:ph type="title"/>
          </p:nvPr>
        </p:nvSpPr>
        <p:spPr>
          <a:xfrm>
            <a:off x="1524000" y="228600"/>
            <a:ext cx="9144000" cy="1143000"/>
          </a:xfrm>
        </p:spPr>
        <p:txBody>
          <a:bodyPr/>
          <a:lstStyle/>
          <a:p>
            <a:pPr eaLnBrk="1" hangingPunct="1"/>
            <a:r>
              <a:rPr lang="en-US" altLang="en-US"/>
              <a:t>Bondage to Desire </a:t>
            </a:r>
            <a:br>
              <a:rPr lang="en-US" altLang="en-US"/>
            </a:br>
            <a:r>
              <a:rPr lang="en-US" altLang="en-US"/>
              <a:t>Subjects to Karma</a:t>
            </a:r>
          </a:p>
        </p:txBody>
      </p:sp>
      <p:sp>
        <p:nvSpPr>
          <p:cNvPr id="31747" name="Content Placeholder 6">
            <a:extLst>
              <a:ext uri="{FF2B5EF4-FFF2-40B4-BE49-F238E27FC236}">
                <a16:creationId xmlns:a16="http://schemas.microsoft.com/office/drawing/2014/main" id="{BE719E15-7A5D-41FF-9B6F-A2BF45E4B6D6}"/>
              </a:ext>
            </a:extLst>
          </p:cNvPr>
          <p:cNvSpPr>
            <a:spLocks noGrp="1"/>
          </p:cNvSpPr>
          <p:nvPr>
            <p:ph idx="1"/>
          </p:nvPr>
        </p:nvSpPr>
        <p:spPr>
          <a:xfrm>
            <a:off x="1905000" y="1600200"/>
            <a:ext cx="8382000" cy="4495800"/>
          </a:xfrm>
        </p:spPr>
        <p:txBody>
          <a:bodyPr/>
          <a:lstStyle/>
          <a:p>
            <a:pPr marL="0" indent="0" eaLnBrk="1" hangingPunct="1">
              <a:buNone/>
              <a:defRPr/>
            </a:pPr>
            <a:r>
              <a:rPr lang="en-US" altLang="en-US" sz="2400" dirty="0"/>
              <a:t>“As a man acts (karma), as he behaves, so does he become. Whoso does good, becomes good: whoso does evil, becomes evil. By good (</a:t>
            </a:r>
            <a:r>
              <a:rPr lang="en-US" altLang="en-US" sz="2400" dirty="0" err="1"/>
              <a:t>punya</a:t>
            </a:r>
            <a:r>
              <a:rPr lang="en-US" altLang="en-US" sz="2400" dirty="0"/>
              <a:t>) works (karma) a man becomes holy (</a:t>
            </a:r>
            <a:r>
              <a:rPr lang="en-US" altLang="en-US" sz="2400" dirty="0" err="1"/>
              <a:t>punya</a:t>
            </a:r>
            <a:r>
              <a:rPr lang="en-US" altLang="en-US" sz="2400" dirty="0"/>
              <a:t>), by  evil he becomes evil. </a:t>
            </a:r>
          </a:p>
          <a:p>
            <a:pPr lvl="1" eaLnBrk="1" hangingPunct="1">
              <a:defRPr/>
            </a:pPr>
            <a:r>
              <a:rPr lang="en-US" altLang="en-US" sz="2000" dirty="0"/>
              <a:t>“But some have said: ‘This ‘person’ consists of desire alone. As is his desire, so will his will (</a:t>
            </a:r>
            <a:r>
              <a:rPr lang="en-US" altLang="en-US" sz="2000" i="1" dirty="0" err="1"/>
              <a:t>kratu</a:t>
            </a:r>
            <a:r>
              <a:rPr lang="en-US" altLang="en-US" sz="2000" dirty="0"/>
              <a:t>) be; as is his will, so will he act (</a:t>
            </a:r>
            <a:r>
              <a:rPr lang="en-US" altLang="en-US" sz="2000" i="1" dirty="0"/>
              <a:t>karma</a:t>
            </a:r>
            <a:r>
              <a:rPr lang="en-US" altLang="en-US" sz="2000" dirty="0"/>
              <a:t>); as he acts, so will he attain.”</a:t>
            </a:r>
          </a:p>
          <a:p>
            <a:pPr lvl="1" eaLnBrk="1" hangingPunct="1">
              <a:defRPr/>
            </a:pPr>
            <a:r>
              <a:rPr lang="en-US" altLang="en-US" sz="2000" dirty="0"/>
              <a:t>“To what his mind [and] character are attached, to that attached a man goes with his works. Whatever deeds he does on earth, their rewards he reaps. From the other world he comes back here,--to the world of deed and work.”</a:t>
            </a:r>
          </a:p>
          <a:p>
            <a:pPr marL="457200" lvl="1" indent="0" eaLnBrk="1" hangingPunct="1">
              <a:buNone/>
              <a:defRPr/>
            </a:pPr>
            <a:r>
              <a:rPr lang="en-US" altLang="en-US" sz="1400" dirty="0" err="1"/>
              <a:t>Brihadaranyaka</a:t>
            </a:r>
            <a:r>
              <a:rPr lang="en-US" altLang="en-US" sz="1400" dirty="0"/>
              <a:t> Upanishad IV. 5</a:t>
            </a:r>
          </a:p>
        </p:txBody>
      </p:sp>
    </p:spTree>
    <p:extLst>
      <p:ext uri="{BB962C8B-B14F-4D97-AF65-F5344CB8AC3E}">
        <p14:creationId xmlns:p14="http://schemas.microsoft.com/office/powerpoint/2010/main" val="18156946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a:extLst>
              <a:ext uri="{FF2B5EF4-FFF2-40B4-BE49-F238E27FC236}">
                <a16:creationId xmlns:a16="http://schemas.microsoft.com/office/drawing/2014/main" id="{3B478DE2-4705-45F2-B940-C74D96C80EDE}"/>
              </a:ext>
            </a:extLst>
          </p:cNvPr>
          <p:cNvSpPr>
            <a:spLocks noGrp="1"/>
          </p:cNvSpPr>
          <p:nvPr>
            <p:ph type="title"/>
          </p:nvPr>
        </p:nvSpPr>
        <p:spPr>
          <a:xfrm>
            <a:off x="1524000" y="228600"/>
            <a:ext cx="9144000" cy="1143000"/>
          </a:xfrm>
        </p:spPr>
        <p:txBody>
          <a:bodyPr/>
          <a:lstStyle/>
          <a:p>
            <a:pPr eaLnBrk="1" hangingPunct="1"/>
            <a:r>
              <a:rPr lang="en-US" altLang="en-US"/>
              <a:t>Karma and Sin</a:t>
            </a:r>
          </a:p>
        </p:txBody>
      </p:sp>
      <p:sp>
        <p:nvSpPr>
          <p:cNvPr id="32771" name="Content Placeholder 6">
            <a:extLst>
              <a:ext uri="{FF2B5EF4-FFF2-40B4-BE49-F238E27FC236}">
                <a16:creationId xmlns:a16="http://schemas.microsoft.com/office/drawing/2014/main" id="{4B80D933-B3E7-45BE-BB14-B4CF03D6123C}"/>
              </a:ext>
            </a:extLst>
          </p:cNvPr>
          <p:cNvSpPr>
            <a:spLocks noGrp="1"/>
          </p:cNvSpPr>
          <p:nvPr>
            <p:ph idx="1"/>
          </p:nvPr>
        </p:nvSpPr>
        <p:spPr>
          <a:xfrm>
            <a:off x="1524000" y="1676400"/>
            <a:ext cx="9144000" cy="5181600"/>
          </a:xfrm>
        </p:spPr>
        <p:txBody>
          <a:bodyPr/>
          <a:lstStyle/>
          <a:p>
            <a:pPr eaLnBrk="1" hangingPunct="1"/>
            <a:r>
              <a:rPr lang="en-US" altLang="en-US" sz="2800"/>
              <a:t>Halverson points out two basic differences:</a:t>
            </a:r>
          </a:p>
          <a:p>
            <a:pPr lvl="1" eaLnBrk="1" hangingPunct="1"/>
            <a:r>
              <a:rPr lang="en-US" altLang="en-US" sz="2400"/>
              <a:t>While both are moral acts in nature, karma does not affect one’s relationship with Brahman, since we are one with Brahman.</a:t>
            </a:r>
          </a:p>
          <a:p>
            <a:pPr lvl="1" eaLnBrk="1" hangingPunct="1"/>
            <a:r>
              <a:rPr lang="en-US" altLang="en-US" sz="2400"/>
              <a:t>The law of karma is inexorable. There is no forgiveness, only payment for one’s wrongdoing in the next life. </a:t>
            </a:r>
            <a:r>
              <a:rPr lang="en-US" altLang="en-US" sz="1400"/>
              <a:t>(Halverson, p. 90)</a:t>
            </a:r>
          </a:p>
          <a:p>
            <a:pPr eaLnBrk="1" hangingPunct="1"/>
            <a:r>
              <a:rPr lang="en-US" altLang="en-US" sz="2800"/>
              <a:t>Sin is ignorance of truth (</a:t>
            </a:r>
            <a:r>
              <a:rPr lang="en-US" altLang="en-US" sz="2800" i="1"/>
              <a:t>avidya</a:t>
            </a:r>
            <a:r>
              <a:rPr lang="en-US" altLang="en-US" sz="2800"/>
              <a:t>), attributing reality to what is not real (</a:t>
            </a:r>
            <a:r>
              <a:rPr lang="en-US" altLang="en-US" sz="2800" i="1"/>
              <a:t>maya</a:t>
            </a:r>
            <a:r>
              <a:rPr lang="en-US" altLang="en-US" sz="2800"/>
              <a:t>), and </a:t>
            </a:r>
            <a:r>
              <a:rPr lang="en-US" altLang="en-US" sz="2800" i="1"/>
              <a:t>mala</a:t>
            </a:r>
            <a:r>
              <a:rPr lang="en-US" altLang="en-US" sz="2800"/>
              <a:t>, the sense of being an individual self. It is more metaphysical than moral. </a:t>
            </a:r>
            <a:r>
              <a:rPr lang="en-US" altLang="en-US" sz="1400"/>
              <a:t>(Nicholls, p. 145)</a:t>
            </a:r>
          </a:p>
        </p:txBody>
      </p:sp>
    </p:spTree>
    <p:extLst>
      <p:ext uri="{BB962C8B-B14F-4D97-AF65-F5344CB8AC3E}">
        <p14:creationId xmlns:p14="http://schemas.microsoft.com/office/powerpoint/2010/main" val="4338996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5">
            <a:extLst>
              <a:ext uri="{FF2B5EF4-FFF2-40B4-BE49-F238E27FC236}">
                <a16:creationId xmlns:a16="http://schemas.microsoft.com/office/drawing/2014/main" id="{2E041A1B-9F95-4793-8CA5-48534C9C700D}"/>
              </a:ext>
            </a:extLst>
          </p:cNvPr>
          <p:cNvSpPr>
            <a:spLocks noGrp="1"/>
          </p:cNvSpPr>
          <p:nvPr>
            <p:ph type="title"/>
          </p:nvPr>
        </p:nvSpPr>
        <p:spPr>
          <a:xfrm>
            <a:off x="1524000" y="228600"/>
            <a:ext cx="9144000" cy="1143000"/>
          </a:xfrm>
        </p:spPr>
        <p:txBody>
          <a:bodyPr/>
          <a:lstStyle/>
          <a:p>
            <a:pPr eaLnBrk="1" hangingPunct="1"/>
            <a:r>
              <a:rPr lang="en-US" altLang="en-US"/>
              <a:t>Samsara</a:t>
            </a:r>
          </a:p>
        </p:txBody>
      </p:sp>
      <p:sp>
        <p:nvSpPr>
          <p:cNvPr id="33795" name="Content Placeholder 6">
            <a:extLst>
              <a:ext uri="{FF2B5EF4-FFF2-40B4-BE49-F238E27FC236}">
                <a16:creationId xmlns:a16="http://schemas.microsoft.com/office/drawing/2014/main" id="{A99F9BDE-F33D-4EDC-806B-5A677389888F}"/>
              </a:ext>
            </a:extLst>
          </p:cNvPr>
          <p:cNvSpPr>
            <a:spLocks noGrp="1"/>
          </p:cNvSpPr>
          <p:nvPr>
            <p:ph idx="1"/>
          </p:nvPr>
        </p:nvSpPr>
        <p:spPr>
          <a:xfrm>
            <a:off x="1524000" y="1676400"/>
            <a:ext cx="9144000" cy="5181600"/>
          </a:xfrm>
        </p:spPr>
        <p:txBody>
          <a:bodyPr/>
          <a:lstStyle/>
          <a:p>
            <a:pPr eaLnBrk="1" hangingPunct="1"/>
            <a:r>
              <a:rPr lang="en-US" altLang="en-US" sz="2800"/>
              <a:t>The cycle of rebirth is called </a:t>
            </a:r>
            <a:r>
              <a:rPr lang="en-US" altLang="en-US" sz="2800" i="1"/>
              <a:t>samsara</a:t>
            </a:r>
            <a:r>
              <a:rPr lang="en-US" altLang="en-US" sz="2800"/>
              <a:t>. It is like a wheel—we reap in this life the karma of our former life, and we sow in this life what we reap in the next. </a:t>
            </a:r>
          </a:p>
          <a:p>
            <a:pPr lvl="1" eaLnBrk="1" hangingPunct="1"/>
            <a:r>
              <a:rPr lang="en-US" altLang="en-US"/>
              <a:t>This has led to lack of compassion for those in difficult circumstances, since they are deserved.</a:t>
            </a:r>
          </a:p>
          <a:p>
            <a:pPr lvl="1" eaLnBrk="1" hangingPunct="1"/>
            <a:r>
              <a:rPr lang="en-US" altLang="en-US"/>
              <a:t>Hinduism is a “works” religion, second only to Buddhism, potentially stretching thousands of lifetimes before good works enable to reach release (</a:t>
            </a:r>
            <a:r>
              <a:rPr lang="en-US" altLang="en-US" i="1"/>
              <a:t>moksha</a:t>
            </a:r>
            <a:r>
              <a:rPr lang="en-US" altLang="en-US"/>
              <a:t>).</a:t>
            </a:r>
          </a:p>
        </p:txBody>
      </p:sp>
    </p:spTree>
    <p:extLst>
      <p:ext uri="{BB962C8B-B14F-4D97-AF65-F5344CB8AC3E}">
        <p14:creationId xmlns:p14="http://schemas.microsoft.com/office/powerpoint/2010/main" val="458912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EAE717-2CD7-4C84-9A71-90C7EB5318B7}"/>
              </a:ext>
            </a:extLst>
          </p:cNvPr>
          <p:cNvSpPr>
            <a:spLocks noGrp="1"/>
          </p:cNvSpPr>
          <p:nvPr>
            <p:ph type="title"/>
          </p:nvPr>
        </p:nvSpPr>
        <p:spPr>
          <a:xfrm>
            <a:off x="1981200" y="0"/>
            <a:ext cx="8229600" cy="1143000"/>
          </a:xfrm>
        </p:spPr>
        <p:txBody>
          <a:bodyPr rtlCol="0">
            <a:normAutofit fontScale="90000"/>
          </a:bodyPr>
          <a:lstStyle/>
          <a:p>
            <a:pPr eaLnBrk="1" fontAlgn="auto" hangingPunct="1">
              <a:spcAft>
                <a:spcPts val="0"/>
              </a:spcAft>
              <a:defRPr/>
            </a:pPr>
            <a:r>
              <a:rPr lang="en-US" dirty="0"/>
              <a:t>Cremation on the Ganges is Believed to Undo the Bad Karma of 1,000 Lives</a:t>
            </a:r>
          </a:p>
        </p:txBody>
      </p:sp>
      <p:sp>
        <p:nvSpPr>
          <p:cNvPr id="2" name="Slide Number Placeholder 1">
            <a:extLst>
              <a:ext uri="{FF2B5EF4-FFF2-40B4-BE49-F238E27FC236}">
                <a16:creationId xmlns:a16="http://schemas.microsoft.com/office/drawing/2014/main" id="{E7F6637F-8ED5-4A99-9485-FAD9D5B375D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A33148-7986-47ED-9E4E-EA0986866926}" type="slidenum">
              <a:rPr lang="en-US" altLang="en-US">
                <a:solidFill>
                  <a:srgbClr val="FFFFFF"/>
                </a:solidFill>
                <a:latin typeface="Calibri" panose="020F0502020204030204" pitchFamily="34" charset="0"/>
              </a:rPr>
              <a:pPr eaLnBrk="1" hangingPunct="1"/>
              <a:t>26</a:t>
            </a:fld>
            <a:endParaRPr lang="en-US" altLang="en-US">
              <a:solidFill>
                <a:srgbClr val="FFFFFF"/>
              </a:solidFill>
              <a:latin typeface="Calibri" panose="020F0502020204030204" pitchFamily="34" charset="0"/>
            </a:endParaRPr>
          </a:p>
        </p:txBody>
      </p:sp>
      <p:pic>
        <p:nvPicPr>
          <p:cNvPr id="34820" name="Picture 2" descr="DSCN0140.JPG">
            <a:extLst>
              <a:ext uri="{FF2B5EF4-FFF2-40B4-BE49-F238E27FC236}">
                <a16:creationId xmlns:a16="http://schemas.microsoft.com/office/drawing/2014/main" id="{75EFB151-C20A-45BA-8447-F22EDE22EC6D}"/>
              </a:ext>
            </a:extLst>
          </p:cNvPr>
          <p:cNvPicPr>
            <a:picLocks noChangeAspect="1"/>
          </p:cNvPicPr>
          <p:nvPr/>
        </p:nvPicPr>
        <p:blipFill>
          <a:blip r:embed="rId3">
            <a:extLst>
              <a:ext uri="{28A0092B-C50C-407E-A947-70E740481C1C}">
                <a14:useLocalDpi xmlns:a14="http://schemas.microsoft.com/office/drawing/2010/main" val="0"/>
              </a:ext>
            </a:extLst>
          </a:blip>
          <a:srcRect r="16022" b="29167"/>
          <a:stretch>
            <a:fillRect/>
          </a:stretch>
        </p:blipFill>
        <p:spPr bwMode="auto">
          <a:xfrm>
            <a:off x="152400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4">
            <a:extLst>
              <a:ext uri="{FF2B5EF4-FFF2-40B4-BE49-F238E27FC236}">
                <a16:creationId xmlns:a16="http://schemas.microsoft.com/office/drawing/2014/main" id="{9F19316A-FEC1-44EE-A770-99A55767D9B8}"/>
              </a:ext>
            </a:extLst>
          </p:cNvPr>
          <p:cNvSpPr txBox="1">
            <a:spLocks noChangeArrowheads="1"/>
          </p:cNvSpPr>
          <p:nvPr/>
        </p:nvSpPr>
        <p:spPr bwMode="auto">
          <a:xfrm>
            <a:off x="2667000" y="6248401"/>
            <a:ext cx="3048000" cy="461963"/>
          </a:xfrm>
          <a:prstGeom prst="rect">
            <a:avLst/>
          </a:prstGeom>
          <a:solidFill>
            <a:schemeClr val="tx1">
              <a:alpha val="5098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solidFill>
                  <a:schemeClr val="bg1"/>
                </a:solidFill>
              </a:rPr>
              <a:t>Bodies being cremated</a:t>
            </a:r>
          </a:p>
        </p:txBody>
      </p:sp>
      <p:cxnSp>
        <p:nvCxnSpPr>
          <p:cNvPr id="7" name="Straight Arrow Connector 6">
            <a:extLst>
              <a:ext uri="{FF2B5EF4-FFF2-40B4-BE49-F238E27FC236}">
                <a16:creationId xmlns:a16="http://schemas.microsoft.com/office/drawing/2014/main" id="{D9ED8780-243B-4822-BE06-941E77371DBD}"/>
              </a:ext>
            </a:extLst>
          </p:cNvPr>
          <p:cNvCxnSpPr/>
          <p:nvPr/>
        </p:nvCxnSpPr>
        <p:spPr>
          <a:xfrm rot="5400000" flipH="1" flipV="1">
            <a:off x="3124200" y="5715000"/>
            <a:ext cx="7620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0441848-4661-4230-8CD6-012F9AEDDE59}"/>
              </a:ext>
            </a:extLst>
          </p:cNvPr>
          <p:cNvCxnSpPr/>
          <p:nvPr/>
        </p:nvCxnSpPr>
        <p:spPr>
          <a:xfrm rot="5400000" flipH="1" flipV="1">
            <a:off x="4876800" y="5562600"/>
            <a:ext cx="9906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23682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C7CFBF5-CF9A-43A6-8C06-89A85C719B4C}"/>
              </a:ext>
            </a:extLst>
          </p:cNvPr>
          <p:cNvSpPr>
            <a:spLocks noGrp="1"/>
          </p:cNvSpPr>
          <p:nvPr>
            <p:ph type="title"/>
          </p:nvPr>
        </p:nvSpPr>
        <p:spPr/>
        <p:txBody>
          <a:bodyPr/>
          <a:lstStyle/>
          <a:p>
            <a:pPr eaLnBrk="1" hangingPunct="1"/>
            <a:r>
              <a:rPr lang="en-US" altLang="en-US" dirty="0"/>
              <a:t>Four Ways (Yoga) to Moksha</a:t>
            </a:r>
            <a:br>
              <a:rPr lang="en-US" altLang="en-US" dirty="0"/>
            </a:br>
            <a:r>
              <a:rPr lang="en-US" altLang="en-US" dirty="0"/>
              <a:t>(Release from Samsara)</a:t>
            </a:r>
          </a:p>
        </p:txBody>
      </p:sp>
      <p:sp>
        <p:nvSpPr>
          <p:cNvPr id="35843" name="Content Placeholder 2">
            <a:extLst>
              <a:ext uri="{FF2B5EF4-FFF2-40B4-BE49-F238E27FC236}">
                <a16:creationId xmlns:a16="http://schemas.microsoft.com/office/drawing/2014/main" id="{43250FAF-1049-471E-A9F3-1E91FFF5EDAF}"/>
              </a:ext>
            </a:extLst>
          </p:cNvPr>
          <p:cNvSpPr>
            <a:spLocks noGrp="1"/>
          </p:cNvSpPr>
          <p:nvPr>
            <p:ph idx="1"/>
          </p:nvPr>
        </p:nvSpPr>
        <p:spPr>
          <a:xfrm>
            <a:off x="1524000" y="1676400"/>
            <a:ext cx="9144000" cy="5181600"/>
          </a:xfrm>
        </p:spPr>
        <p:txBody>
          <a:bodyPr/>
          <a:lstStyle/>
          <a:p>
            <a:pPr eaLnBrk="1" hangingPunct="1"/>
            <a:r>
              <a:rPr lang="en-US" altLang="en-US" sz="2800"/>
              <a:t>1.	Karma </a:t>
            </a:r>
            <a:r>
              <a:rPr lang="en-US" altLang="en-US" sz="2800" i="1"/>
              <a:t>marga (karma yoga)</a:t>
            </a:r>
            <a:r>
              <a:rPr lang="en-US" altLang="en-US" sz="2800"/>
              <a:t> is the way of “selfless or disinterested action.” Karma for reward keeps us in </a:t>
            </a:r>
            <a:r>
              <a:rPr lang="en-US" altLang="en-US" sz="2800" i="1"/>
              <a:t>samsara</a:t>
            </a:r>
            <a:r>
              <a:rPr lang="en-US" altLang="en-US" sz="2800"/>
              <a:t>, however.</a:t>
            </a:r>
          </a:p>
          <a:p>
            <a:pPr eaLnBrk="1" hangingPunct="1"/>
            <a:r>
              <a:rPr lang="en-US" altLang="en-US" sz="2800"/>
              <a:t>2.	Karma </a:t>
            </a:r>
            <a:r>
              <a:rPr lang="en-US" altLang="en-US" sz="2800" i="1"/>
              <a:t>bhakti (bhakti yoga) </a:t>
            </a:r>
            <a:r>
              <a:rPr lang="en-US" altLang="en-US" sz="2800"/>
              <a:t>is the way of love and devotion to God via ritual or attempts to directly commune with God. </a:t>
            </a:r>
          </a:p>
          <a:p>
            <a:pPr lvl="1" eaLnBrk="1" hangingPunct="1"/>
            <a:r>
              <a:rPr lang="en-US" altLang="en-US" sz="2400"/>
              <a:t>“Bhakti is devotion for its own sake rather than for the glory of God. It has value in itself; it is a method to merit the grace of God.”</a:t>
            </a:r>
            <a:r>
              <a:rPr lang="en-US" altLang="en-US"/>
              <a:t> </a:t>
            </a:r>
            <a:r>
              <a:rPr lang="en-US" altLang="en-US" sz="1400"/>
              <a:t>Nicholls, p. 146-147</a:t>
            </a:r>
          </a:p>
        </p:txBody>
      </p:sp>
      <p:sp>
        <p:nvSpPr>
          <p:cNvPr id="48132" name="Slide Number Placeholder 3">
            <a:extLst>
              <a:ext uri="{FF2B5EF4-FFF2-40B4-BE49-F238E27FC236}">
                <a16:creationId xmlns:a16="http://schemas.microsoft.com/office/drawing/2014/main" id="{C3516562-1683-47B6-8074-001BA0CCBE12}"/>
              </a:ext>
            </a:extLst>
          </p:cNvPr>
          <p:cNvSpPr>
            <a:spLocks noGrp="1"/>
          </p:cNvSpPr>
          <p:nvPr>
            <p:ph type="sldNum" sz="quarter" idx="4294967295"/>
          </p:nvPr>
        </p:nvSpPr>
        <p:spPr>
          <a:xfrm>
            <a:off x="9753600" y="6245225"/>
            <a:ext cx="4572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A4A263-8475-402D-9357-DE612EE4CAFB}" type="slidenum">
              <a:rPr lang="en-US" altLang="en-US"/>
              <a:pPr eaLnBrk="1" hangingPunct="1"/>
              <a:t>27</a:t>
            </a:fld>
            <a:endParaRPr lang="en-US" altLang="en-US"/>
          </a:p>
        </p:txBody>
      </p:sp>
    </p:spTree>
    <p:extLst>
      <p:ext uri="{BB962C8B-B14F-4D97-AF65-F5344CB8AC3E}">
        <p14:creationId xmlns:p14="http://schemas.microsoft.com/office/powerpoint/2010/main" val="523334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3EE4DC7-7A8A-4FC5-90C8-213421935227}"/>
              </a:ext>
            </a:extLst>
          </p:cNvPr>
          <p:cNvSpPr>
            <a:spLocks noGrp="1"/>
          </p:cNvSpPr>
          <p:nvPr>
            <p:ph type="title"/>
          </p:nvPr>
        </p:nvSpPr>
        <p:spPr/>
        <p:txBody>
          <a:bodyPr/>
          <a:lstStyle/>
          <a:p>
            <a:pPr eaLnBrk="1" hangingPunct="1"/>
            <a:r>
              <a:rPr lang="en-US" altLang="en-US" dirty="0"/>
              <a:t>Four Ways (Yoga) to Moksha</a:t>
            </a:r>
            <a:br>
              <a:rPr lang="en-US" altLang="en-US" dirty="0"/>
            </a:br>
            <a:r>
              <a:rPr lang="en-US" altLang="en-US" dirty="0"/>
              <a:t>(Release from Samsara)</a:t>
            </a:r>
          </a:p>
        </p:txBody>
      </p:sp>
      <p:sp>
        <p:nvSpPr>
          <p:cNvPr id="36867" name="Content Placeholder 2">
            <a:extLst>
              <a:ext uri="{FF2B5EF4-FFF2-40B4-BE49-F238E27FC236}">
                <a16:creationId xmlns:a16="http://schemas.microsoft.com/office/drawing/2014/main" id="{377E153F-903C-4081-9112-4FCC6337AFF8}"/>
              </a:ext>
            </a:extLst>
          </p:cNvPr>
          <p:cNvSpPr>
            <a:spLocks noGrp="1"/>
          </p:cNvSpPr>
          <p:nvPr>
            <p:ph idx="1"/>
          </p:nvPr>
        </p:nvSpPr>
        <p:spPr>
          <a:xfrm>
            <a:off x="1524000" y="1676400"/>
            <a:ext cx="9144000" cy="5181600"/>
          </a:xfrm>
        </p:spPr>
        <p:txBody>
          <a:bodyPr/>
          <a:lstStyle/>
          <a:p>
            <a:pPr eaLnBrk="1" hangingPunct="1"/>
            <a:r>
              <a:rPr lang="en-US" altLang="en-US" sz="2800"/>
              <a:t>3.	</a:t>
            </a:r>
            <a:r>
              <a:rPr lang="en-US" altLang="en-US" sz="2800" i="1"/>
              <a:t>Jnana marga (jnana yoga) </a:t>
            </a:r>
            <a:r>
              <a:rPr lang="en-US" altLang="en-US" sz="2800"/>
              <a:t>is the path of knowledge, or meditation for intellectuals. </a:t>
            </a:r>
          </a:p>
          <a:p>
            <a:pPr lvl="1" eaLnBrk="1" hangingPunct="1"/>
            <a:r>
              <a:rPr lang="en-US" altLang="en-US" sz="2400"/>
              <a:t>The Gita recognizes all three ways, but emphasizes bhakti. </a:t>
            </a:r>
            <a:r>
              <a:rPr lang="en-US" altLang="en-US" sz="1400"/>
              <a:t>(Nichols, p. 147)</a:t>
            </a:r>
          </a:p>
          <a:p>
            <a:pPr eaLnBrk="1" hangingPunct="1"/>
            <a:r>
              <a:rPr lang="en-US" altLang="en-US" sz="2800"/>
              <a:t>4.</a:t>
            </a:r>
            <a:r>
              <a:rPr lang="en-US" altLang="en-US" sz="2800" i="1"/>
              <a:t>	Raja yoga </a:t>
            </a:r>
            <a:r>
              <a:rPr lang="en-US" altLang="en-US" sz="2800"/>
              <a:t>is considered by some to be the highest way. It’s practiced by mendicant monks. </a:t>
            </a:r>
            <a:r>
              <a:rPr lang="en-US" altLang="en-US" sz="1400"/>
              <a:t>Steven Cory, “The Spirit of Truth and the Spirit of Error 2” ISBN: 0802482406</a:t>
            </a:r>
          </a:p>
          <a:p>
            <a:pPr lvl="1" eaLnBrk="1" hangingPunct="1"/>
            <a:r>
              <a:rPr lang="en-US" altLang="en-US" sz="2400"/>
              <a:t>“Rising above their desire for sons, their desire for riches, their desire for [exalted] states of being, they wander forth to lead a beggar’s life. For there is no difference between a desire for sons and a desire for riches and a desire for [exalted] states of being: all of them are nothing more than desire.” </a:t>
            </a:r>
            <a:r>
              <a:rPr lang="en-US" altLang="en-US" sz="1400"/>
              <a:t>Brihadaranyaka Upanishad IV, iv.22</a:t>
            </a:r>
          </a:p>
        </p:txBody>
      </p:sp>
      <p:sp>
        <p:nvSpPr>
          <p:cNvPr id="49156" name="Slide Number Placeholder 3">
            <a:extLst>
              <a:ext uri="{FF2B5EF4-FFF2-40B4-BE49-F238E27FC236}">
                <a16:creationId xmlns:a16="http://schemas.microsoft.com/office/drawing/2014/main" id="{FE302BB4-E41D-4F5A-83F2-30ADDD155293}"/>
              </a:ext>
            </a:extLst>
          </p:cNvPr>
          <p:cNvSpPr>
            <a:spLocks noGrp="1"/>
          </p:cNvSpPr>
          <p:nvPr>
            <p:ph type="sldNum" sz="quarter" idx="4294967295"/>
          </p:nvPr>
        </p:nvSpPr>
        <p:spPr>
          <a:xfrm>
            <a:off x="9753600" y="6245225"/>
            <a:ext cx="4572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3AF6D8-E251-4B59-B46D-40B447A2A633}" type="slidenum">
              <a:rPr lang="en-US" altLang="en-US"/>
              <a:pPr eaLnBrk="1" hangingPunct="1"/>
              <a:t>28</a:t>
            </a:fld>
            <a:endParaRPr lang="en-US" altLang="en-US"/>
          </a:p>
        </p:txBody>
      </p:sp>
    </p:spTree>
    <p:extLst>
      <p:ext uri="{BB962C8B-B14F-4D97-AF65-F5344CB8AC3E}">
        <p14:creationId xmlns:p14="http://schemas.microsoft.com/office/powerpoint/2010/main" val="365628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4E13A69-CE13-4FC5-B5B2-250C19B334CD}"/>
              </a:ext>
            </a:extLst>
          </p:cNvPr>
          <p:cNvSpPr>
            <a:spLocks noGrp="1"/>
          </p:cNvSpPr>
          <p:nvPr>
            <p:ph type="title"/>
          </p:nvPr>
        </p:nvSpPr>
        <p:spPr>
          <a:xfrm>
            <a:off x="2057400" y="0"/>
            <a:ext cx="8229600" cy="1143000"/>
          </a:xfrm>
        </p:spPr>
        <p:txBody>
          <a:bodyPr/>
          <a:lstStyle/>
          <a:p>
            <a:pPr eaLnBrk="1" hangingPunct="1"/>
            <a:r>
              <a:rPr lang="en-US" altLang="en-US"/>
              <a:t>How To Evangelize Hindus</a:t>
            </a:r>
          </a:p>
        </p:txBody>
      </p:sp>
      <p:sp>
        <p:nvSpPr>
          <p:cNvPr id="37891" name="Content Placeholder 2">
            <a:extLst>
              <a:ext uri="{FF2B5EF4-FFF2-40B4-BE49-F238E27FC236}">
                <a16:creationId xmlns:a16="http://schemas.microsoft.com/office/drawing/2014/main" id="{DEE43298-63C3-4FF0-9121-7F37B3712C4F}"/>
              </a:ext>
            </a:extLst>
          </p:cNvPr>
          <p:cNvSpPr>
            <a:spLocks noGrp="1"/>
          </p:cNvSpPr>
          <p:nvPr>
            <p:ph idx="1"/>
          </p:nvPr>
        </p:nvSpPr>
        <p:spPr>
          <a:xfrm>
            <a:off x="1524000" y="1219200"/>
            <a:ext cx="9144000" cy="5638800"/>
          </a:xfrm>
        </p:spPr>
        <p:txBody>
          <a:bodyPr/>
          <a:lstStyle/>
          <a:p>
            <a:pPr eaLnBrk="1" hangingPunct="1"/>
            <a:r>
              <a:rPr lang="en-US" altLang="en-US" sz="2800"/>
              <a:t>It’s crucial to determine where this person is heading in Hinduism. How strongly does this person believe? What is the goal? In what is trust? How does the person hope to attain the goal? What is the person looking for in life?  What god(s) is worshipped?</a:t>
            </a:r>
          </a:p>
          <a:p>
            <a:pPr lvl="1" eaLnBrk="1" hangingPunct="1"/>
            <a:r>
              <a:rPr lang="en-US" altLang="en-US" sz="2400"/>
              <a:t>Ask how well the person is doing in the chosen path. Are there any failures? How will the person deal with those failures? Usually those failures will be moral, not philosophical or intellectual. </a:t>
            </a:r>
          </a:p>
          <a:p>
            <a:pPr lvl="1" eaLnBrk="1" hangingPunct="1"/>
            <a:r>
              <a:rPr lang="en-US" altLang="en-US" sz="2400"/>
              <a:t>Instead of confronting eons of weary rebirth, we offer complete forgiveness of sins through the grace of God, rather than through personal effort, be it intellectual, devotional or praiseworthy.</a:t>
            </a:r>
          </a:p>
        </p:txBody>
      </p:sp>
      <p:sp>
        <p:nvSpPr>
          <p:cNvPr id="50180" name="Slide Number Placeholder 3">
            <a:extLst>
              <a:ext uri="{FF2B5EF4-FFF2-40B4-BE49-F238E27FC236}">
                <a16:creationId xmlns:a16="http://schemas.microsoft.com/office/drawing/2014/main" id="{899816D8-BE4E-4890-9D69-9A9D4F008B10}"/>
              </a:ext>
            </a:extLst>
          </p:cNvPr>
          <p:cNvSpPr>
            <a:spLocks noGrp="1"/>
          </p:cNvSpPr>
          <p:nvPr>
            <p:ph type="sldNum" sz="quarter" idx="4294967295"/>
          </p:nvPr>
        </p:nvSpPr>
        <p:spPr>
          <a:xfrm>
            <a:off x="8737600" y="6245225"/>
            <a:ext cx="28448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E5D718-B17C-4738-81BC-86C08EDC9A11}" type="slidenum">
              <a:rPr lang="en-US" altLang="en-US"/>
              <a:pPr eaLnBrk="1" hangingPunct="1"/>
              <a:t>29</a:t>
            </a:fld>
            <a:endParaRPr lang="en-US" altLang="en-US"/>
          </a:p>
        </p:txBody>
      </p:sp>
    </p:spTree>
    <p:extLst>
      <p:ext uri="{BB962C8B-B14F-4D97-AF65-F5344CB8AC3E}">
        <p14:creationId xmlns:p14="http://schemas.microsoft.com/office/powerpoint/2010/main" val="88032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9C5D4C3-3B6D-4F8D-8B18-C6101985278C}"/>
              </a:ext>
            </a:extLst>
          </p:cNvPr>
          <p:cNvSpPr>
            <a:spLocks noGrp="1" noChangeArrowheads="1"/>
          </p:cNvSpPr>
          <p:nvPr>
            <p:ph type="title" idx="4294967295"/>
          </p:nvPr>
        </p:nvSpPr>
        <p:spPr>
          <a:xfrm>
            <a:off x="2590800" y="0"/>
            <a:ext cx="8077200" cy="1143000"/>
          </a:xfrm>
        </p:spPr>
        <p:txBody>
          <a:bodyPr/>
          <a:lstStyle/>
          <a:p>
            <a:pPr eaLnBrk="1" hangingPunct="1"/>
            <a:r>
              <a:rPr lang="en-US" altLang="en-US" sz="3200">
                <a:solidFill>
                  <a:srgbClr val="FF0000"/>
                </a:solidFill>
              </a:rPr>
              <a:t>World Religions by Percentage and Size  of World Population--2009</a:t>
            </a:r>
          </a:p>
        </p:txBody>
      </p:sp>
      <p:sp>
        <p:nvSpPr>
          <p:cNvPr id="195589" name="TextBox 5">
            <a:extLst>
              <a:ext uri="{FF2B5EF4-FFF2-40B4-BE49-F238E27FC236}">
                <a16:creationId xmlns:a16="http://schemas.microsoft.com/office/drawing/2014/main" id="{AF3815C0-A946-407A-B786-FA32FBE8D0D9}"/>
              </a:ext>
            </a:extLst>
          </p:cNvPr>
          <p:cNvSpPr txBox="1">
            <a:spLocks noChangeArrowheads="1"/>
          </p:cNvSpPr>
          <p:nvPr/>
        </p:nvSpPr>
        <p:spPr bwMode="auto">
          <a:xfrm>
            <a:off x="2667000" y="6096001"/>
            <a:ext cx="8001000" cy="523875"/>
          </a:xfrm>
          <a:prstGeom prst="rect">
            <a:avLst/>
          </a:prstGeom>
          <a:noFill/>
          <a:ln w="9525">
            <a:noFill/>
            <a:miter lim="800000"/>
            <a:headEnd/>
            <a:tailEnd/>
          </a:ln>
        </p:spPr>
        <p:txBody>
          <a:bodyPr>
            <a:spAutoFit/>
          </a:bodyPr>
          <a:lstStyle/>
          <a:p>
            <a:pPr fontAlgn="auto">
              <a:spcBef>
                <a:spcPts val="0"/>
              </a:spcBef>
              <a:spcAft>
                <a:spcPts val="0"/>
              </a:spcAft>
              <a:defRPr/>
            </a:pPr>
            <a:r>
              <a:rPr lang="en-US" sz="1400" kern="0" dirty="0">
                <a:solidFill>
                  <a:srgbClr val="000000"/>
                </a:solidFill>
                <a:latin typeface="Gill Sans MT" pitchFamily="34" charset="0"/>
                <a:cs typeface="+mn-cs"/>
              </a:rPr>
              <a:t>David Barrett, Todd M. Johnson &amp; Peter Crossing,  “Christian World Communions: Five Overviews of Global Christianity, AD 1800-2025,” Int’l Bulletin of Missionary Research,  Jan. 2009,  Global Table 5, p. 25.</a:t>
            </a:r>
            <a:endParaRPr lang="en-US" sz="1400" dirty="0">
              <a:latin typeface="+mn-lt"/>
              <a:cs typeface="+mn-cs"/>
            </a:endParaRPr>
          </a:p>
        </p:txBody>
      </p:sp>
      <p:graphicFrame>
        <p:nvGraphicFramePr>
          <p:cNvPr id="8" name="Chart 7">
            <a:extLst>
              <a:ext uri="{FF2B5EF4-FFF2-40B4-BE49-F238E27FC236}">
                <a16:creationId xmlns:a16="http://schemas.microsoft.com/office/drawing/2014/main" id="{CB789943-77AA-4CDA-9DC4-EA7B92D8632E}"/>
              </a:ext>
            </a:extLst>
          </p:cNvPr>
          <p:cNvGraphicFramePr/>
          <p:nvPr/>
        </p:nvGraphicFramePr>
        <p:xfrm>
          <a:off x="1688757" y="1676400"/>
          <a:ext cx="46482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51AA9FAD-FAA7-4FE2-A4FA-59C2441985ED}"/>
              </a:ext>
            </a:extLst>
          </p:cNvPr>
          <p:cNvGraphicFramePr>
            <a:graphicFrameLocks noGrp="1"/>
          </p:cNvGraphicFramePr>
          <p:nvPr/>
        </p:nvGraphicFramePr>
        <p:xfrm>
          <a:off x="6172200" y="2076450"/>
          <a:ext cx="4038600" cy="3809997"/>
        </p:xfrm>
        <a:graphic>
          <a:graphicData uri="http://schemas.openxmlformats.org/drawingml/2006/table">
            <a:tbl>
              <a:tblPr/>
              <a:tblGrid>
                <a:gridCol w="2318456">
                  <a:extLst>
                    <a:ext uri="{9D8B030D-6E8A-4147-A177-3AD203B41FA5}">
                      <a16:colId xmlns:a16="http://schemas.microsoft.com/office/drawing/2014/main" val="20000"/>
                    </a:ext>
                  </a:extLst>
                </a:gridCol>
                <a:gridCol w="1720144">
                  <a:extLst>
                    <a:ext uri="{9D8B030D-6E8A-4147-A177-3AD203B41FA5}">
                      <a16:colId xmlns:a16="http://schemas.microsoft.com/office/drawing/2014/main" val="20001"/>
                    </a:ext>
                  </a:extLst>
                </a:gridCol>
              </a:tblGrid>
              <a:tr h="423333">
                <a:tc>
                  <a:txBody>
                    <a:bodyPr/>
                    <a:lstStyle/>
                    <a:p>
                      <a:pPr algn="l" fontAlgn="b"/>
                      <a:r>
                        <a:rPr lang="en-US" sz="2000" b="0" i="0" u="none" strike="noStrike" dirty="0">
                          <a:solidFill>
                            <a:srgbClr val="000000"/>
                          </a:solidFill>
                          <a:latin typeface="Calibri"/>
                        </a:rPr>
                        <a:t>Christians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2,271,727,000</a:t>
                      </a:r>
                    </a:p>
                  </a:txBody>
                  <a:tcPr marL="0" marR="0" marT="0" marB="0" anchor="b">
                    <a:lnL>
                      <a:noFill/>
                    </a:lnL>
                    <a:lnR>
                      <a:noFill/>
                    </a:lnR>
                    <a:lnT>
                      <a:noFill/>
                    </a:lnT>
                    <a:lnB>
                      <a:noFill/>
                    </a:lnB>
                  </a:tcPr>
                </a:tc>
                <a:extLst>
                  <a:ext uri="{0D108BD9-81ED-4DB2-BD59-A6C34878D82A}">
                    <a16:rowId xmlns:a16="http://schemas.microsoft.com/office/drawing/2014/main" val="10000"/>
                  </a:ext>
                </a:extLst>
              </a:tr>
              <a:tr h="423333">
                <a:tc>
                  <a:txBody>
                    <a:bodyPr/>
                    <a:lstStyle/>
                    <a:p>
                      <a:pPr algn="l" fontAlgn="b"/>
                      <a:r>
                        <a:rPr lang="en-US" sz="2000" b="0" i="0" u="none" strike="noStrike" dirty="0">
                          <a:solidFill>
                            <a:srgbClr val="000000"/>
                          </a:solidFill>
                          <a:latin typeface="Calibri"/>
                        </a:rPr>
                        <a:t>Muslims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1,449,614,000</a:t>
                      </a:r>
                    </a:p>
                  </a:txBody>
                  <a:tcPr marL="0" marR="0" marT="0" marB="0" anchor="b">
                    <a:lnL>
                      <a:noFill/>
                    </a:lnL>
                    <a:lnR>
                      <a:noFill/>
                    </a:lnR>
                    <a:lnT>
                      <a:noFill/>
                    </a:lnT>
                    <a:lnB>
                      <a:noFill/>
                    </a:lnB>
                  </a:tcPr>
                </a:tc>
                <a:extLst>
                  <a:ext uri="{0D108BD9-81ED-4DB2-BD59-A6C34878D82A}">
                    <a16:rowId xmlns:a16="http://schemas.microsoft.com/office/drawing/2014/main" val="10001"/>
                  </a:ext>
                </a:extLst>
              </a:tr>
              <a:tr h="423333">
                <a:tc>
                  <a:txBody>
                    <a:bodyPr/>
                    <a:lstStyle/>
                    <a:p>
                      <a:pPr algn="l" fontAlgn="b"/>
                      <a:r>
                        <a:rPr lang="en-US" sz="2000" b="1" i="0" u="none" strike="noStrike" dirty="0">
                          <a:solidFill>
                            <a:srgbClr val="000000"/>
                          </a:solidFill>
                          <a:latin typeface="Calibri"/>
                        </a:rPr>
                        <a:t>Hindus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913,455,000</a:t>
                      </a:r>
                    </a:p>
                  </a:txBody>
                  <a:tcPr marL="0" marR="0" marT="0" marB="0" anchor="b">
                    <a:lnL>
                      <a:noFill/>
                    </a:lnL>
                    <a:lnR>
                      <a:noFill/>
                    </a:lnR>
                    <a:lnT>
                      <a:noFill/>
                    </a:lnT>
                    <a:lnB>
                      <a:noFill/>
                    </a:lnB>
                  </a:tcPr>
                </a:tc>
                <a:extLst>
                  <a:ext uri="{0D108BD9-81ED-4DB2-BD59-A6C34878D82A}">
                    <a16:rowId xmlns:a16="http://schemas.microsoft.com/office/drawing/2014/main" val="10002"/>
                  </a:ext>
                </a:extLst>
              </a:tr>
              <a:tr h="423333">
                <a:tc>
                  <a:txBody>
                    <a:bodyPr/>
                    <a:lstStyle/>
                    <a:p>
                      <a:pPr algn="l" fontAlgn="b"/>
                      <a:r>
                        <a:rPr lang="en-US" sz="2000" b="0" i="0" u="none" strike="noStrike">
                          <a:solidFill>
                            <a:srgbClr val="000000"/>
                          </a:solidFill>
                          <a:latin typeface="Calibri"/>
                        </a:rPr>
                        <a:t>Nonreligious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773,947,000</a:t>
                      </a:r>
                    </a:p>
                  </a:txBody>
                  <a:tcPr marL="0" marR="0" marT="0" marB="0" anchor="b">
                    <a:lnL>
                      <a:noFill/>
                    </a:lnL>
                    <a:lnR>
                      <a:noFill/>
                    </a:lnR>
                    <a:lnT>
                      <a:noFill/>
                    </a:lnT>
                    <a:lnB>
                      <a:noFill/>
                    </a:lnB>
                  </a:tcPr>
                </a:tc>
                <a:extLst>
                  <a:ext uri="{0D108BD9-81ED-4DB2-BD59-A6C34878D82A}">
                    <a16:rowId xmlns:a16="http://schemas.microsoft.com/office/drawing/2014/main" val="10003"/>
                  </a:ext>
                </a:extLst>
              </a:tr>
              <a:tr h="423333">
                <a:tc>
                  <a:txBody>
                    <a:bodyPr/>
                    <a:lstStyle/>
                    <a:p>
                      <a:pPr algn="l" fontAlgn="b"/>
                      <a:r>
                        <a:rPr lang="en-US" sz="2000" b="0" i="0" u="none" strike="noStrike">
                          <a:solidFill>
                            <a:srgbClr val="000000"/>
                          </a:solidFill>
                          <a:latin typeface="Calibri"/>
                        </a:rPr>
                        <a:t>Chinese universists</a:t>
                      </a:r>
                    </a:p>
                  </a:txBody>
                  <a:tcPr marL="0" marR="0" marT="0"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388,609,000</a:t>
                      </a:r>
                    </a:p>
                  </a:txBody>
                  <a:tcPr marL="0" marR="0" marT="0" marB="0" anchor="b">
                    <a:lnL>
                      <a:noFill/>
                    </a:lnL>
                    <a:lnR>
                      <a:noFill/>
                    </a:lnR>
                    <a:lnT>
                      <a:noFill/>
                    </a:lnT>
                    <a:lnB>
                      <a:noFill/>
                    </a:lnB>
                  </a:tcPr>
                </a:tc>
                <a:extLst>
                  <a:ext uri="{0D108BD9-81ED-4DB2-BD59-A6C34878D82A}">
                    <a16:rowId xmlns:a16="http://schemas.microsoft.com/office/drawing/2014/main" val="10004"/>
                  </a:ext>
                </a:extLst>
              </a:tr>
              <a:tr h="423333">
                <a:tc>
                  <a:txBody>
                    <a:bodyPr/>
                    <a:lstStyle/>
                    <a:p>
                      <a:pPr algn="l" fontAlgn="b"/>
                      <a:r>
                        <a:rPr lang="en-US" sz="2000" b="1" i="0" u="none" strike="noStrike" dirty="0">
                          <a:solidFill>
                            <a:srgbClr val="000000"/>
                          </a:solidFill>
                          <a:latin typeface="Calibri"/>
                        </a:rPr>
                        <a:t>Buddhists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387,872,000</a:t>
                      </a:r>
                    </a:p>
                  </a:txBody>
                  <a:tcPr marL="0" marR="0" marT="0" marB="0" anchor="b">
                    <a:lnL>
                      <a:noFill/>
                    </a:lnL>
                    <a:lnR>
                      <a:noFill/>
                    </a:lnR>
                    <a:lnT>
                      <a:noFill/>
                    </a:lnT>
                    <a:lnB>
                      <a:noFill/>
                    </a:lnB>
                  </a:tcPr>
                </a:tc>
                <a:extLst>
                  <a:ext uri="{0D108BD9-81ED-4DB2-BD59-A6C34878D82A}">
                    <a16:rowId xmlns:a16="http://schemas.microsoft.com/office/drawing/2014/main" val="10005"/>
                  </a:ext>
                </a:extLst>
              </a:tr>
              <a:tr h="423333">
                <a:tc>
                  <a:txBody>
                    <a:bodyPr/>
                    <a:lstStyle/>
                    <a:p>
                      <a:pPr algn="l" fontAlgn="b"/>
                      <a:r>
                        <a:rPr lang="en-US" sz="2000" b="0" i="0" u="none" strike="noStrike">
                          <a:solidFill>
                            <a:srgbClr val="000000"/>
                          </a:solidFill>
                          <a:latin typeface="Calibri"/>
                        </a:rPr>
                        <a:t>Ethnoreligionists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266,281,000</a:t>
                      </a:r>
                    </a:p>
                  </a:txBody>
                  <a:tcPr marL="0" marR="0" marT="0" marB="0" anchor="b">
                    <a:lnL>
                      <a:noFill/>
                    </a:lnL>
                    <a:lnR>
                      <a:noFill/>
                    </a:lnR>
                    <a:lnT>
                      <a:noFill/>
                    </a:lnT>
                    <a:lnB>
                      <a:noFill/>
                    </a:lnB>
                  </a:tcPr>
                </a:tc>
                <a:extLst>
                  <a:ext uri="{0D108BD9-81ED-4DB2-BD59-A6C34878D82A}">
                    <a16:rowId xmlns:a16="http://schemas.microsoft.com/office/drawing/2014/main" val="10006"/>
                  </a:ext>
                </a:extLst>
              </a:tr>
              <a:tr h="423333">
                <a:tc>
                  <a:txBody>
                    <a:bodyPr/>
                    <a:lstStyle/>
                    <a:p>
                      <a:pPr algn="l" fontAlgn="b"/>
                      <a:r>
                        <a:rPr lang="en-US" sz="2000" b="0" i="0" u="none" strike="noStrike">
                          <a:solidFill>
                            <a:srgbClr val="000000"/>
                          </a:solidFill>
                          <a:latin typeface="Calibri"/>
                        </a:rPr>
                        <a:t>Atheists</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latin typeface="Calibri"/>
                        </a:rPr>
                        <a:t>148,346,000</a:t>
                      </a:r>
                    </a:p>
                  </a:txBody>
                  <a:tcPr marL="0" marR="0" marT="0" marB="0" anchor="b">
                    <a:lnL>
                      <a:noFill/>
                    </a:lnL>
                    <a:lnR>
                      <a:noFill/>
                    </a:lnR>
                    <a:lnT>
                      <a:noFill/>
                    </a:lnT>
                    <a:lnB>
                      <a:noFill/>
                    </a:lnB>
                  </a:tcPr>
                </a:tc>
                <a:extLst>
                  <a:ext uri="{0D108BD9-81ED-4DB2-BD59-A6C34878D82A}">
                    <a16:rowId xmlns:a16="http://schemas.microsoft.com/office/drawing/2014/main" val="10007"/>
                  </a:ext>
                </a:extLst>
              </a:tr>
              <a:tr h="423333">
                <a:tc>
                  <a:txBody>
                    <a:bodyPr/>
                    <a:lstStyle/>
                    <a:p>
                      <a:pPr algn="l" fontAlgn="b"/>
                      <a:r>
                        <a:rPr lang="en-US" sz="2000" b="0" i="0" u="none" strike="noStrike" dirty="0">
                          <a:solidFill>
                            <a:srgbClr val="000000"/>
                          </a:solidFill>
                          <a:latin typeface="Calibri"/>
                        </a:rPr>
                        <a:t>Other</a:t>
                      </a:r>
                    </a:p>
                  </a:txBody>
                  <a:tcPr marL="0" marR="0" marT="0" marB="0" anchor="b">
                    <a:lnL>
                      <a:noFill/>
                    </a:lnL>
                    <a:lnR>
                      <a:noFill/>
                    </a:lnR>
                    <a:lnT>
                      <a:noFill/>
                    </a:lnT>
                    <a:lnB>
                      <a:noFill/>
                    </a:lnB>
                  </a:tcPr>
                </a:tc>
                <a:tc>
                  <a:txBody>
                    <a:bodyPr/>
                    <a:lstStyle/>
                    <a:p>
                      <a:pPr algn="r" fontAlgn="b"/>
                      <a:r>
                        <a:rPr lang="en-US" sz="2000" b="0" i="0" u="none" strike="noStrike" dirty="0">
                          <a:solidFill>
                            <a:srgbClr val="000000"/>
                          </a:solidFill>
                          <a:latin typeface="Calibri"/>
                        </a:rPr>
                        <a:t>228,306,000</a:t>
                      </a:r>
                    </a:p>
                  </a:txBody>
                  <a:tcPr marL="0" marR="0" marT="0" marB="0" anchor="b">
                    <a:lnL>
                      <a:noFill/>
                    </a:lnL>
                    <a:lnR>
                      <a:noFill/>
                    </a:lnR>
                    <a:lnT>
                      <a:noFill/>
                    </a:lnT>
                    <a:lnB>
                      <a:noFill/>
                    </a:lnB>
                  </a:tcPr>
                </a:tc>
                <a:extLst>
                  <a:ext uri="{0D108BD9-81ED-4DB2-BD59-A6C34878D82A}">
                    <a16:rowId xmlns:a16="http://schemas.microsoft.com/office/drawing/2014/main" val="10008"/>
                  </a:ext>
                </a:extLst>
              </a:tr>
            </a:tbl>
          </a:graphicData>
        </a:graphic>
      </p:graphicFrame>
      <p:sp>
        <p:nvSpPr>
          <p:cNvPr id="11288" name="TextBox 9">
            <a:extLst>
              <a:ext uri="{FF2B5EF4-FFF2-40B4-BE49-F238E27FC236}">
                <a16:creationId xmlns:a16="http://schemas.microsoft.com/office/drawing/2014/main" id="{374707F4-A456-427D-A8A8-E4CFB4414144}"/>
              </a:ext>
            </a:extLst>
          </p:cNvPr>
          <p:cNvSpPr txBox="1">
            <a:spLocks noChangeArrowheads="1"/>
          </p:cNvSpPr>
          <p:nvPr/>
        </p:nvSpPr>
        <p:spPr bwMode="auto">
          <a:xfrm>
            <a:off x="6324600" y="1676400"/>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World Religions by Population</a:t>
            </a:r>
          </a:p>
        </p:txBody>
      </p:sp>
    </p:spTree>
    <p:extLst>
      <p:ext uri="{BB962C8B-B14F-4D97-AF65-F5344CB8AC3E}">
        <p14:creationId xmlns:p14="http://schemas.microsoft.com/office/powerpoint/2010/main" val="317323031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0FFA39D-5C20-415C-832A-8242EF7AF23F}"/>
              </a:ext>
            </a:extLst>
          </p:cNvPr>
          <p:cNvSpPr>
            <a:spLocks noGrp="1"/>
          </p:cNvSpPr>
          <p:nvPr>
            <p:ph type="title"/>
          </p:nvPr>
        </p:nvSpPr>
        <p:spPr/>
        <p:txBody>
          <a:bodyPr/>
          <a:lstStyle/>
          <a:p>
            <a:pPr eaLnBrk="1" hangingPunct="1"/>
            <a:r>
              <a:rPr lang="en-US" altLang="en-US"/>
              <a:t>Relevant Scriptures</a:t>
            </a:r>
          </a:p>
        </p:txBody>
      </p:sp>
      <p:sp>
        <p:nvSpPr>
          <p:cNvPr id="38915" name="Content Placeholder 2">
            <a:extLst>
              <a:ext uri="{FF2B5EF4-FFF2-40B4-BE49-F238E27FC236}">
                <a16:creationId xmlns:a16="http://schemas.microsoft.com/office/drawing/2014/main" id="{7E05356C-8F63-43A4-BBDD-B140DF8D8522}"/>
              </a:ext>
            </a:extLst>
          </p:cNvPr>
          <p:cNvSpPr>
            <a:spLocks noGrp="1"/>
          </p:cNvSpPr>
          <p:nvPr>
            <p:ph idx="1"/>
          </p:nvPr>
        </p:nvSpPr>
        <p:spPr>
          <a:xfrm>
            <a:off x="1524000" y="1676400"/>
            <a:ext cx="9144000" cy="5181600"/>
          </a:xfrm>
        </p:spPr>
        <p:txBody>
          <a:bodyPr/>
          <a:lstStyle/>
          <a:p>
            <a:pPr lvl="1" eaLnBrk="1" hangingPunct="1"/>
            <a:r>
              <a:rPr lang="en-US" altLang="en-US" sz="2400"/>
              <a:t>Hebrews 9:27-28  Just as man is destined to die </a:t>
            </a:r>
            <a:r>
              <a:rPr lang="en-US" altLang="en-US" sz="2400" b="1"/>
              <a:t>once</a:t>
            </a:r>
            <a:r>
              <a:rPr lang="en-US" altLang="en-US" sz="2400"/>
              <a:t>, and after that to face judgment,  </a:t>
            </a:r>
            <a:r>
              <a:rPr lang="en-US" altLang="en-US" sz="2400" baseline="30000"/>
              <a:t>28</a:t>
            </a:r>
            <a:r>
              <a:rPr lang="en-US" altLang="en-US" sz="2400"/>
              <a:t> so Christ was sacrificed once to take away the sins of many people; and he will appear a second time, not to bear sin, but to bring salvation to those who are waiting for him. </a:t>
            </a:r>
          </a:p>
          <a:p>
            <a:pPr lvl="1" eaLnBrk="1" hangingPunct="1"/>
            <a:r>
              <a:rPr lang="en-US" altLang="en-US" sz="2400"/>
              <a:t>Titus 3:4-7  But when the kindness and love of God our Savior appeared,  </a:t>
            </a:r>
            <a:r>
              <a:rPr lang="en-US" altLang="en-US" sz="2400" baseline="30000"/>
              <a:t>5</a:t>
            </a:r>
            <a:r>
              <a:rPr lang="en-US" altLang="en-US" sz="2400"/>
              <a:t> he saved us, </a:t>
            </a:r>
            <a:r>
              <a:rPr lang="en-US" altLang="en-US" sz="2400" i="1"/>
              <a:t>not because of righteous things we had done</a:t>
            </a:r>
            <a:r>
              <a:rPr lang="en-US" altLang="en-US" sz="2400"/>
              <a:t>, but because of his mercy. He saved us through the washing of </a:t>
            </a:r>
            <a:r>
              <a:rPr lang="en-US" altLang="en-US" sz="2400" b="1"/>
              <a:t>rebirth</a:t>
            </a:r>
            <a:r>
              <a:rPr lang="en-US" altLang="en-US" sz="2400"/>
              <a:t> and renewal by the Holy Spirit,  </a:t>
            </a:r>
            <a:r>
              <a:rPr lang="en-US" altLang="en-US" sz="2400" baseline="30000"/>
              <a:t>6</a:t>
            </a:r>
            <a:r>
              <a:rPr lang="en-US" altLang="en-US" sz="2400"/>
              <a:t> whom he poured out on us generously through Jesus Christ our Savior,  </a:t>
            </a:r>
            <a:r>
              <a:rPr lang="en-US" altLang="en-US" sz="2400" baseline="30000"/>
              <a:t>7</a:t>
            </a:r>
            <a:r>
              <a:rPr lang="en-US" altLang="en-US" sz="2400"/>
              <a:t> so that, having been </a:t>
            </a:r>
            <a:r>
              <a:rPr lang="en-US" altLang="en-US" sz="2400" b="1"/>
              <a:t>justified by his grace</a:t>
            </a:r>
            <a:r>
              <a:rPr lang="en-US" altLang="en-US" sz="2400"/>
              <a:t>, we might become heirs having the hope of eternal life. </a:t>
            </a:r>
          </a:p>
        </p:txBody>
      </p:sp>
      <p:sp>
        <p:nvSpPr>
          <p:cNvPr id="51204" name="Slide Number Placeholder 3">
            <a:extLst>
              <a:ext uri="{FF2B5EF4-FFF2-40B4-BE49-F238E27FC236}">
                <a16:creationId xmlns:a16="http://schemas.microsoft.com/office/drawing/2014/main" id="{F73B9E1B-FA68-41FA-8BD1-A23BF61D0A0A}"/>
              </a:ext>
            </a:extLst>
          </p:cNvPr>
          <p:cNvSpPr>
            <a:spLocks noGrp="1"/>
          </p:cNvSpPr>
          <p:nvPr>
            <p:ph type="sldNum" sz="quarter" idx="4294967295"/>
          </p:nvPr>
        </p:nvSpPr>
        <p:spPr>
          <a:xfrm>
            <a:off x="8737600" y="6245225"/>
            <a:ext cx="28448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45D9CC-C1E4-4D6C-BC74-BF6AFD3B8BD1}" type="slidenum">
              <a:rPr lang="en-US" altLang="en-US"/>
              <a:pPr eaLnBrk="1" hangingPunct="1"/>
              <a:t>30</a:t>
            </a:fld>
            <a:endParaRPr lang="en-US" altLang="en-US"/>
          </a:p>
        </p:txBody>
      </p:sp>
    </p:spTree>
    <p:extLst>
      <p:ext uri="{BB962C8B-B14F-4D97-AF65-F5344CB8AC3E}">
        <p14:creationId xmlns:p14="http://schemas.microsoft.com/office/powerpoint/2010/main" val="691241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2A46E09-8FE8-4614-8B49-CBDB3F1F2A44}"/>
              </a:ext>
            </a:extLst>
          </p:cNvPr>
          <p:cNvSpPr>
            <a:spLocks noGrp="1"/>
          </p:cNvSpPr>
          <p:nvPr>
            <p:ph type="title"/>
          </p:nvPr>
        </p:nvSpPr>
        <p:spPr>
          <a:xfrm>
            <a:off x="1981200" y="0"/>
            <a:ext cx="8229600" cy="990600"/>
          </a:xfrm>
        </p:spPr>
        <p:txBody>
          <a:bodyPr/>
          <a:lstStyle/>
          <a:p>
            <a:pPr eaLnBrk="1" hangingPunct="1"/>
            <a:r>
              <a:rPr lang="en-US" altLang="en-US"/>
              <a:t>Adding to the Pantheon</a:t>
            </a:r>
          </a:p>
        </p:txBody>
      </p:sp>
      <p:sp>
        <p:nvSpPr>
          <p:cNvPr id="39939" name="Content Placeholder 2">
            <a:extLst>
              <a:ext uri="{FF2B5EF4-FFF2-40B4-BE49-F238E27FC236}">
                <a16:creationId xmlns:a16="http://schemas.microsoft.com/office/drawing/2014/main" id="{D0066E32-6399-4906-8D33-FF3DD98BDB67}"/>
              </a:ext>
            </a:extLst>
          </p:cNvPr>
          <p:cNvSpPr>
            <a:spLocks noGrp="1"/>
          </p:cNvSpPr>
          <p:nvPr>
            <p:ph idx="1"/>
          </p:nvPr>
        </p:nvSpPr>
        <p:spPr>
          <a:xfrm>
            <a:off x="1066800" y="990600"/>
            <a:ext cx="10058400" cy="5867400"/>
          </a:xfrm>
        </p:spPr>
        <p:txBody>
          <a:bodyPr/>
          <a:lstStyle/>
          <a:p>
            <a:pPr eaLnBrk="1" hangingPunct="1"/>
            <a:r>
              <a:rPr lang="en-US" altLang="en-US" sz="2800" dirty="0"/>
              <a:t>It’s not unusual for Hindus to be very receptive to Christ. As with Muslims, Christ himself is often very attractive in His person and life. So we stress Him, not doctrinal truth or “Christianity.” </a:t>
            </a:r>
            <a:r>
              <a:rPr lang="en-US" altLang="en-US" sz="2800" dirty="0" err="1"/>
              <a:t>Ghandi</a:t>
            </a:r>
            <a:r>
              <a:rPr lang="en-US" altLang="en-US" sz="2800" dirty="0"/>
              <a:t> admired Christ, but did not become a Christian. He allegedly didn’t see Christ in Christians.</a:t>
            </a:r>
          </a:p>
          <a:p>
            <a:pPr eaLnBrk="1" hangingPunct="1"/>
            <a:r>
              <a:rPr lang="en-US" altLang="en-US" sz="2800" dirty="0"/>
              <a:t>A Hindu may simply add Christ to those revered. The uniqueness of Christ must be stressed:</a:t>
            </a:r>
          </a:p>
          <a:p>
            <a:pPr lvl="1" eaLnBrk="1" hangingPunct="1"/>
            <a:r>
              <a:rPr lang="en-US" altLang="en-US" sz="2400" dirty="0"/>
              <a:t>Acts 4:12  Salvation is found in no one else, for there is no other name under heaven given to men by which we must be saved." </a:t>
            </a:r>
          </a:p>
          <a:p>
            <a:pPr lvl="1" eaLnBrk="1" hangingPunct="1"/>
            <a:r>
              <a:rPr lang="en-US" altLang="en-US" sz="2400" dirty="0"/>
              <a:t>John 14:6   </a:t>
            </a:r>
            <a:r>
              <a:rPr lang="en-US" altLang="en-US" sz="2400" baseline="30000" dirty="0"/>
              <a:t>6</a:t>
            </a:r>
            <a:r>
              <a:rPr lang="en-US" altLang="en-US" sz="2400" dirty="0"/>
              <a:t> Jesus answered, "I am the way </a:t>
            </a:r>
            <a:r>
              <a:rPr lang="en-US" altLang="en-US" sz="2400" i="1" dirty="0"/>
              <a:t>[yoga]</a:t>
            </a:r>
            <a:r>
              <a:rPr lang="en-US" altLang="en-US" sz="2400" dirty="0"/>
              <a:t> and the truth and the life. No one comes to the Father except through me. </a:t>
            </a:r>
          </a:p>
        </p:txBody>
      </p:sp>
      <p:sp>
        <p:nvSpPr>
          <p:cNvPr id="52228" name="Slide Number Placeholder 3">
            <a:extLst>
              <a:ext uri="{FF2B5EF4-FFF2-40B4-BE49-F238E27FC236}">
                <a16:creationId xmlns:a16="http://schemas.microsoft.com/office/drawing/2014/main" id="{B7BF391B-BFC6-41B4-80DE-D6EF0EFF9910}"/>
              </a:ext>
            </a:extLst>
          </p:cNvPr>
          <p:cNvSpPr>
            <a:spLocks noGrp="1"/>
          </p:cNvSpPr>
          <p:nvPr>
            <p:ph type="sldNum" sz="quarter" idx="4294967295"/>
          </p:nvPr>
        </p:nvSpPr>
        <p:spPr>
          <a:xfrm>
            <a:off x="8737600" y="6245225"/>
            <a:ext cx="28448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C8D774-D861-48CB-ACC1-92D2567A8D10}" type="slidenum">
              <a:rPr lang="en-US" altLang="en-US"/>
              <a:pPr eaLnBrk="1" hangingPunct="1"/>
              <a:t>31</a:t>
            </a:fld>
            <a:endParaRPr lang="en-US" altLang="en-US"/>
          </a:p>
        </p:txBody>
      </p:sp>
    </p:spTree>
    <p:extLst>
      <p:ext uri="{BB962C8B-B14F-4D97-AF65-F5344CB8AC3E}">
        <p14:creationId xmlns:p14="http://schemas.microsoft.com/office/powerpoint/2010/main" val="736189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F48DF61-DACF-4BBA-B2CC-34956EE3B5A5}"/>
              </a:ext>
            </a:extLst>
          </p:cNvPr>
          <p:cNvSpPr>
            <a:spLocks noGrp="1"/>
          </p:cNvSpPr>
          <p:nvPr>
            <p:ph type="title"/>
          </p:nvPr>
        </p:nvSpPr>
        <p:spPr/>
        <p:txBody>
          <a:bodyPr/>
          <a:lstStyle/>
          <a:p>
            <a:pPr eaLnBrk="1" hangingPunct="1"/>
            <a:r>
              <a:rPr lang="en-US" altLang="en-US"/>
              <a:t>The Holiness of God</a:t>
            </a:r>
          </a:p>
        </p:txBody>
      </p:sp>
      <p:sp>
        <p:nvSpPr>
          <p:cNvPr id="40963" name="Content Placeholder 2">
            <a:extLst>
              <a:ext uri="{FF2B5EF4-FFF2-40B4-BE49-F238E27FC236}">
                <a16:creationId xmlns:a16="http://schemas.microsoft.com/office/drawing/2014/main" id="{3078C5BE-851A-4792-89B4-AE28554C1BC4}"/>
              </a:ext>
            </a:extLst>
          </p:cNvPr>
          <p:cNvSpPr>
            <a:spLocks noGrp="1"/>
          </p:cNvSpPr>
          <p:nvPr>
            <p:ph idx="1"/>
          </p:nvPr>
        </p:nvSpPr>
        <p:spPr>
          <a:xfrm>
            <a:off x="1524000" y="1752601"/>
            <a:ext cx="9144000" cy="4373563"/>
          </a:xfrm>
        </p:spPr>
        <p:txBody>
          <a:bodyPr/>
          <a:lstStyle/>
          <a:p>
            <a:pPr eaLnBrk="1" hangingPunct="1"/>
            <a:r>
              <a:rPr lang="en-US" altLang="en-US"/>
              <a:t>Hindus gods are sometimes quite erotic, such as Krishna. Both the male and female phallus symbols are worshipped in Shivite temples.</a:t>
            </a:r>
          </a:p>
          <a:p>
            <a:pPr lvl="1" eaLnBrk="1" hangingPunct="1"/>
            <a:r>
              <a:rPr lang="en-US" altLang="en-US"/>
              <a:t>1 John 1:5  This is the message we                   have heard from him and declare to                    you: God is light; in him there is no              darkness at all.</a:t>
            </a:r>
          </a:p>
        </p:txBody>
      </p:sp>
      <p:sp>
        <p:nvSpPr>
          <p:cNvPr id="53252" name="Slide Number Placeholder 3">
            <a:extLst>
              <a:ext uri="{FF2B5EF4-FFF2-40B4-BE49-F238E27FC236}">
                <a16:creationId xmlns:a16="http://schemas.microsoft.com/office/drawing/2014/main" id="{D276CC8F-1B80-4EB9-9EDC-7805D18A667C}"/>
              </a:ext>
            </a:extLst>
          </p:cNvPr>
          <p:cNvSpPr>
            <a:spLocks noGrp="1"/>
          </p:cNvSpPr>
          <p:nvPr>
            <p:ph type="sldNum" sz="quarter" idx="4294967295"/>
          </p:nvPr>
        </p:nvSpPr>
        <p:spPr>
          <a:xfrm>
            <a:off x="8737600" y="6245225"/>
            <a:ext cx="28448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D48A96-ACEB-4B3C-9D97-957553E1203C}" type="slidenum">
              <a:rPr lang="en-US" altLang="en-US"/>
              <a:pPr eaLnBrk="1" hangingPunct="1"/>
              <a:t>32</a:t>
            </a:fld>
            <a:endParaRPr lang="en-US" altLang="en-US"/>
          </a:p>
        </p:txBody>
      </p:sp>
      <p:pic>
        <p:nvPicPr>
          <p:cNvPr id="40965" name="Picture 4" descr="275px-RadheShyam07.jpg">
            <a:extLst>
              <a:ext uri="{FF2B5EF4-FFF2-40B4-BE49-F238E27FC236}">
                <a16:creationId xmlns:a16="http://schemas.microsoft.com/office/drawing/2014/main" id="{E2F58489-4755-404A-819C-4FC47D466DF7}"/>
              </a:ext>
            </a:extLst>
          </p:cNvPr>
          <p:cNvPicPr>
            <a:picLocks noChangeAspect="1"/>
          </p:cNvPicPr>
          <p:nvPr/>
        </p:nvPicPr>
        <p:blipFill>
          <a:blip r:embed="rId3">
            <a:extLst>
              <a:ext uri="{28A0092B-C50C-407E-A947-70E740481C1C}">
                <a14:useLocalDpi xmlns:a14="http://schemas.microsoft.com/office/drawing/2010/main" val="0"/>
              </a:ext>
            </a:extLst>
          </a:blip>
          <a:srcRect l="4182" t="22797" r="19455"/>
          <a:stretch>
            <a:fillRect/>
          </a:stretch>
        </p:blipFill>
        <p:spPr bwMode="auto">
          <a:xfrm>
            <a:off x="8213726" y="3276600"/>
            <a:ext cx="2454275" cy="3581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6" name="TextBox 5">
            <a:extLst>
              <a:ext uri="{FF2B5EF4-FFF2-40B4-BE49-F238E27FC236}">
                <a16:creationId xmlns:a16="http://schemas.microsoft.com/office/drawing/2014/main" id="{DB7626AA-D7BF-4EBC-8FE8-FCEB00FBAC09}"/>
              </a:ext>
            </a:extLst>
          </p:cNvPr>
          <p:cNvSpPr txBox="1">
            <a:spLocks noChangeArrowheads="1"/>
          </p:cNvSpPr>
          <p:nvPr/>
        </p:nvSpPr>
        <p:spPr bwMode="auto">
          <a:xfrm>
            <a:off x="8229600" y="32766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0000"/>
                </a:solidFill>
              </a:rPr>
              <a:t>Krishna with a consort</a:t>
            </a:r>
          </a:p>
        </p:txBody>
      </p:sp>
      <p:sp>
        <p:nvSpPr>
          <p:cNvPr id="40967" name="TextBox 6">
            <a:extLst>
              <a:ext uri="{FF2B5EF4-FFF2-40B4-BE49-F238E27FC236}">
                <a16:creationId xmlns:a16="http://schemas.microsoft.com/office/drawing/2014/main" id="{951B2CD2-09F4-46DB-8DBC-01FF65EC7903}"/>
              </a:ext>
            </a:extLst>
          </p:cNvPr>
          <p:cNvSpPr txBox="1">
            <a:spLocks noChangeArrowheads="1"/>
          </p:cNvSpPr>
          <p:nvPr/>
        </p:nvSpPr>
        <p:spPr bwMode="auto">
          <a:xfrm>
            <a:off x="8534400" y="61722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0000"/>
                </a:solidFill>
              </a:rPr>
              <a:t>From Wikipedia</a:t>
            </a:r>
          </a:p>
        </p:txBody>
      </p:sp>
    </p:spTree>
    <p:extLst>
      <p:ext uri="{BB962C8B-B14F-4D97-AF65-F5344CB8AC3E}">
        <p14:creationId xmlns:p14="http://schemas.microsoft.com/office/powerpoint/2010/main" val="1098747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C64E91B-4A22-415C-A489-95F71E5E645A}"/>
              </a:ext>
            </a:extLst>
          </p:cNvPr>
          <p:cNvSpPr>
            <a:spLocks noGrp="1"/>
          </p:cNvSpPr>
          <p:nvPr>
            <p:ph type="title"/>
          </p:nvPr>
        </p:nvSpPr>
        <p:spPr/>
        <p:txBody>
          <a:bodyPr/>
          <a:lstStyle/>
          <a:p>
            <a:pPr eaLnBrk="1" hangingPunct="1"/>
            <a:r>
              <a:rPr lang="en-US" altLang="en-US"/>
              <a:t>Union With God</a:t>
            </a:r>
          </a:p>
        </p:txBody>
      </p:sp>
      <p:sp>
        <p:nvSpPr>
          <p:cNvPr id="41987" name="Content Placeholder 2">
            <a:extLst>
              <a:ext uri="{FF2B5EF4-FFF2-40B4-BE49-F238E27FC236}">
                <a16:creationId xmlns:a16="http://schemas.microsoft.com/office/drawing/2014/main" id="{E4166E4D-3DB5-417F-AA58-74B963646C27}"/>
              </a:ext>
            </a:extLst>
          </p:cNvPr>
          <p:cNvSpPr>
            <a:spLocks noGrp="1"/>
          </p:cNvSpPr>
          <p:nvPr>
            <p:ph idx="1"/>
          </p:nvPr>
        </p:nvSpPr>
        <p:spPr>
          <a:xfrm>
            <a:off x="1524000" y="1676400"/>
            <a:ext cx="9144000" cy="5181600"/>
          </a:xfrm>
        </p:spPr>
        <p:txBody>
          <a:bodyPr/>
          <a:lstStyle/>
          <a:p>
            <a:pPr eaLnBrk="1" hangingPunct="1"/>
            <a:r>
              <a:rPr lang="en-US" altLang="en-US" sz="2800" i="1"/>
              <a:t>Advaita Vedanta</a:t>
            </a:r>
            <a:r>
              <a:rPr lang="en-US" altLang="en-US" sz="2800"/>
              <a:t> teaches the complete union of Atman and Brahman and is the most common form of Hinduism in the West.</a:t>
            </a:r>
            <a:r>
              <a:rPr lang="en-US" altLang="en-US"/>
              <a:t> </a:t>
            </a:r>
            <a:r>
              <a:rPr lang="en-US" altLang="en-US" sz="1400"/>
              <a:t>(Cory)</a:t>
            </a:r>
          </a:p>
          <a:p>
            <a:pPr lvl="1" eaLnBrk="1" hangingPunct="1"/>
            <a:r>
              <a:rPr lang="en-US" altLang="en-US" sz="2400"/>
              <a:t>John 14:17   the Spirit of truth. The world cannot accept him, because it neither sees him nor knows him. But you know him, for he lives with you and will be in you.</a:t>
            </a:r>
          </a:p>
          <a:p>
            <a:pPr lvl="1" eaLnBrk="1" hangingPunct="1"/>
            <a:r>
              <a:rPr lang="en-US" altLang="en-US" sz="2400"/>
              <a:t>John 14:23   Jesus replied, "If anyone loves me, he will obey my teaching. My Father will love him, and we will come to him and make our home with him. </a:t>
            </a:r>
          </a:p>
          <a:p>
            <a:pPr lvl="2" eaLnBrk="1" hangingPunct="1">
              <a:buFontTx/>
              <a:buNone/>
            </a:pPr>
            <a:endParaRPr lang="en-US" altLang="en-US" i="1"/>
          </a:p>
        </p:txBody>
      </p:sp>
      <p:sp>
        <p:nvSpPr>
          <p:cNvPr id="54276" name="Slide Number Placeholder 3">
            <a:extLst>
              <a:ext uri="{FF2B5EF4-FFF2-40B4-BE49-F238E27FC236}">
                <a16:creationId xmlns:a16="http://schemas.microsoft.com/office/drawing/2014/main" id="{322B6351-0E0F-4870-89B8-607CFD4BD998}"/>
              </a:ext>
            </a:extLst>
          </p:cNvPr>
          <p:cNvSpPr>
            <a:spLocks noGrp="1"/>
          </p:cNvSpPr>
          <p:nvPr>
            <p:ph type="sldNum" sz="quarter" idx="4294967295"/>
          </p:nvPr>
        </p:nvSpPr>
        <p:spPr>
          <a:xfrm>
            <a:off x="8737600" y="6245225"/>
            <a:ext cx="28448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5D1CAE-4BFE-4BF0-B1F3-EB595A39E8CF}" type="slidenum">
              <a:rPr lang="en-US" altLang="en-US"/>
              <a:pPr eaLnBrk="1" hangingPunct="1"/>
              <a:t>33</a:t>
            </a:fld>
            <a:endParaRPr lang="en-US" altLang="en-US"/>
          </a:p>
        </p:txBody>
      </p:sp>
    </p:spTree>
    <p:extLst>
      <p:ext uri="{BB962C8B-B14F-4D97-AF65-F5344CB8AC3E}">
        <p14:creationId xmlns:p14="http://schemas.microsoft.com/office/powerpoint/2010/main" val="2012857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752D8EEC-F861-477E-AA4E-BD0DBB6A0E82}"/>
              </a:ext>
            </a:extLst>
          </p:cNvPr>
          <p:cNvSpPr>
            <a:spLocks noGrp="1"/>
          </p:cNvSpPr>
          <p:nvPr>
            <p:ph type="title"/>
          </p:nvPr>
        </p:nvSpPr>
        <p:spPr/>
        <p:txBody>
          <a:bodyPr/>
          <a:lstStyle/>
          <a:p>
            <a:pPr eaLnBrk="1" hangingPunct="1"/>
            <a:r>
              <a:rPr lang="en-US" altLang="en-US"/>
              <a:t>God and Creation Differentiated</a:t>
            </a:r>
          </a:p>
        </p:txBody>
      </p:sp>
      <p:sp>
        <p:nvSpPr>
          <p:cNvPr id="43011" name="Content Placeholder 2">
            <a:extLst>
              <a:ext uri="{FF2B5EF4-FFF2-40B4-BE49-F238E27FC236}">
                <a16:creationId xmlns:a16="http://schemas.microsoft.com/office/drawing/2014/main" id="{09E6C38E-289A-4C1A-9CD2-9D2D689EA73D}"/>
              </a:ext>
            </a:extLst>
          </p:cNvPr>
          <p:cNvSpPr>
            <a:spLocks noGrp="1"/>
          </p:cNvSpPr>
          <p:nvPr>
            <p:ph idx="1"/>
          </p:nvPr>
        </p:nvSpPr>
        <p:spPr>
          <a:xfrm>
            <a:off x="1066800" y="1600200"/>
            <a:ext cx="10058400" cy="5257800"/>
          </a:xfrm>
        </p:spPr>
        <p:txBody>
          <a:bodyPr/>
          <a:lstStyle/>
          <a:p>
            <a:pPr eaLnBrk="1" hangingPunct="1"/>
            <a:r>
              <a:rPr lang="en-US" altLang="en-US" sz="2800" dirty="0"/>
              <a:t>Genesis 1:1 “In the beginning God created the heavens and the earth.” There is no creation out of nothing in Hinduism. Creation either from the body of God or pre-exists as an egg. The creator and the creation are all of one essence, without differentiation. All is not identical with of God.</a:t>
            </a:r>
          </a:p>
          <a:p>
            <a:pPr lvl="1" eaLnBrk="1" hangingPunct="1"/>
            <a:r>
              <a:rPr lang="en-US" altLang="en-US" sz="2400" dirty="0"/>
              <a:t>One creation account reads: “In the beginning this [universe] was the Self alone—in the likeness of a man.” “He was afraid,” and lonely, so he created a woman. Self split into man and woman and then had intercourse, creating human beings. Further relations produced the animals. “He knew that he was [the whole of] creation, for he had brought it all forth. Hence he became [all] creation.” </a:t>
            </a:r>
            <a:r>
              <a:rPr lang="en-US" altLang="en-US" sz="1400" dirty="0" err="1"/>
              <a:t>Brihadaranyaka</a:t>
            </a:r>
            <a:r>
              <a:rPr lang="en-US" altLang="en-US" sz="1400" dirty="0"/>
              <a:t> Upanishad I, iv:1-5</a:t>
            </a:r>
          </a:p>
        </p:txBody>
      </p:sp>
      <p:sp>
        <p:nvSpPr>
          <p:cNvPr id="55300" name="Slide Number Placeholder 3">
            <a:extLst>
              <a:ext uri="{FF2B5EF4-FFF2-40B4-BE49-F238E27FC236}">
                <a16:creationId xmlns:a16="http://schemas.microsoft.com/office/drawing/2014/main" id="{1DFA4972-1C8D-4B96-A4A3-0B442D63A920}"/>
              </a:ext>
            </a:extLst>
          </p:cNvPr>
          <p:cNvSpPr>
            <a:spLocks noGrp="1"/>
          </p:cNvSpPr>
          <p:nvPr>
            <p:ph type="sldNum" sz="quarter" idx="4294967295"/>
          </p:nvPr>
        </p:nvSpPr>
        <p:spPr>
          <a:xfrm>
            <a:off x="9601200" y="6245225"/>
            <a:ext cx="6096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E225A8-6A8A-45D8-B220-3F4A891E824C}" type="slidenum">
              <a:rPr lang="en-US" altLang="en-US"/>
              <a:pPr eaLnBrk="1" hangingPunct="1"/>
              <a:t>34</a:t>
            </a:fld>
            <a:endParaRPr lang="en-US" altLang="en-US"/>
          </a:p>
        </p:txBody>
      </p:sp>
    </p:spTree>
    <p:extLst>
      <p:ext uri="{BB962C8B-B14F-4D97-AF65-F5344CB8AC3E}">
        <p14:creationId xmlns:p14="http://schemas.microsoft.com/office/powerpoint/2010/main" val="2562049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7CD1D43-7FDD-44AB-B128-AA7A89251BC9}"/>
              </a:ext>
            </a:extLst>
          </p:cNvPr>
          <p:cNvSpPr>
            <a:spLocks noGrp="1"/>
          </p:cNvSpPr>
          <p:nvPr>
            <p:ph type="title"/>
          </p:nvPr>
        </p:nvSpPr>
        <p:spPr>
          <a:xfrm>
            <a:off x="1524000" y="228600"/>
            <a:ext cx="9144000" cy="1143000"/>
          </a:xfrm>
        </p:spPr>
        <p:txBody>
          <a:bodyPr/>
          <a:lstStyle/>
          <a:p>
            <a:pPr eaLnBrk="1" hangingPunct="1"/>
            <a:r>
              <a:rPr lang="en-US" altLang="en-US"/>
              <a:t>Not Focusing Upon the Transitory</a:t>
            </a:r>
          </a:p>
        </p:txBody>
      </p:sp>
      <p:sp>
        <p:nvSpPr>
          <p:cNvPr id="44035" name="Content Placeholder 2">
            <a:extLst>
              <a:ext uri="{FF2B5EF4-FFF2-40B4-BE49-F238E27FC236}">
                <a16:creationId xmlns:a16="http://schemas.microsoft.com/office/drawing/2014/main" id="{0AD0CA52-0385-4C22-A42C-CDB52FED1BB5}"/>
              </a:ext>
            </a:extLst>
          </p:cNvPr>
          <p:cNvSpPr>
            <a:spLocks noGrp="1"/>
          </p:cNvSpPr>
          <p:nvPr>
            <p:ph idx="1"/>
          </p:nvPr>
        </p:nvSpPr>
        <p:spPr>
          <a:xfrm>
            <a:off x="1524000" y="1752600"/>
            <a:ext cx="9144000" cy="5105400"/>
          </a:xfrm>
        </p:spPr>
        <p:txBody>
          <a:bodyPr/>
          <a:lstStyle/>
          <a:p>
            <a:pPr eaLnBrk="1" hangingPunct="1"/>
            <a:r>
              <a:rPr lang="en-US" altLang="en-US" sz="2800"/>
              <a:t>Matt. 6:25-34 shows our Father’s intimate provision for us.</a:t>
            </a:r>
          </a:p>
          <a:p>
            <a:pPr lvl="1" eaLnBrk="1" hangingPunct="1"/>
            <a:r>
              <a:rPr lang="en-US" altLang="en-US" sz="2400"/>
              <a:t>We should not over-focus upon the desires and pleasures of this life, since we are pilgrims and strangers: 1 Peter 1:17  Since you call on a Father who judges each man's work impartially, live your lives as strangers here in reverent fear.</a:t>
            </a:r>
          </a:p>
          <a:p>
            <a:pPr lvl="1" eaLnBrk="1" hangingPunct="1"/>
            <a:r>
              <a:rPr lang="en-US" altLang="en-US" sz="2400"/>
              <a:t>Luke 12:15   </a:t>
            </a:r>
            <a:r>
              <a:rPr lang="en-US" altLang="en-US" sz="2400" baseline="30000"/>
              <a:t>15</a:t>
            </a:r>
            <a:r>
              <a:rPr lang="en-US" altLang="en-US" sz="2400"/>
              <a:t> Then he said to them, "Watch out! Be on your guard against all kinds of greed; a man's life does not consist in the abundance of his possessions." </a:t>
            </a:r>
          </a:p>
          <a:p>
            <a:pPr eaLnBrk="1" hangingPunct="1"/>
            <a:endParaRPr lang="en-US" altLang="en-US"/>
          </a:p>
        </p:txBody>
      </p:sp>
      <p:sp>
        <p:nvSpPr>
          <p:cNvPr id="56324" name="Slide Number Placeholder 3">
            <a:extLst>
              <a:ext uri="{FF2B5EF4-FFF2-40B4-BE49-F238E27FC236}">
                <a16:creationId xmlns:a16="http://schemas.microsoft.com/office/drawing/2014/main" id="{EF00F8F0-C5B2-4B34-B9BF-A69FB532E6DB}"/>
              </a:ext>
            </a:extLst>
          </p:cNvPr>
          <p:cNvSpPr>
            <a:spLocks noGrp="1"/>
          </p:cNvSpPr>
          <p:nvPr>
            <p:ph type="sldNum" sz="quarter" idx="4294967295"/>
          </p:nvPr>
        </p:nvSpPr>
        <p:spPr>
          <a:xfrm>
            <a:off x="8737600" y="6245225"/>
            <a:ext cx="28448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D0C308-4294-4252-B1A3-425D88DB6923}" type="slidenum">
              <a:rPr lang="en-US" altLang="en-US"/>
              <a:pPr eaLnBrk="1" hangingPunct="1"/>
              <a:t>35</a:t>
            </a:fld>
            <a:endParaRPr lang="en-US" altLang="en-US"/>
          </a:p>
        </p:txBody>
      </p:sp>
    </p:spTree>
    <p:extLst>
      <p:ext uri="{BB962C8B-B14F-4D97-AF65-F5344CB8AC3E}">
        <p14:creationId xmlns:p14="http://schemas.microsoft.com/office/powerpoint/2010/main" val="1392513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8FCC545B-6825-4139-93F4-6D17A402729B}"/>
              </a:ext>
            </a:extLst>
          </p:cNvPr>
          <p:cNvSpPr>
            <a:spLocks noGrp="1"/>
          </p:cNvSpPr>
          <p:nvPr>
            <p:ph type="title"/>
          </p:nvPr>
        </p:nvSpPr>
        <p:spPr/>
        <p:txBody>
          <a:bodyPr/>
          <a:lstStyle/>
          <a:p>
            <a:pPr eaLnBrk="1" hangingPunct="1"/>
            <a:r>
              <a:rPr lang="en-US" altLang="en-US"/>
              <a:t>Enjoy Life, Mindful of the Next</a:t>
            </a:r>
          </a:p>
        </p:txBody>
      </p:sp>
      <p:sp>
        <p:nvSpPr>
          <p:cNvPr id="45059" name="Content Placeholder 2">
            <a:extLst>
              <a:ext uri="{FF2B5EF4-FFF2-40B4-BE49-F238E27FC236}">
                <a16:creationId xmlns:a16="http://schemas.microsoft.com/office/drawing/2014/main" id="{FA5CAB09-B193-4F92-8FE7-6A4AC8B4904D}"/>
              </a:ext>
            </a:extLst>
          </p:cNvPr>
          <p:cNvSpPr>
            <a:spLocks noGrp="1"/>
          </p:cNvSpPr>
          <p:nvPr>
            <p:ph idx="1"/>
          </p:nvPr>
        </p:nvSpPr>
        <p:spPr>
          <a:xfrm>
            <a:off x="1524000" y="1752600"/>
            <a:ext cx="9144000" cy="5105400"/>
          </a:xfrm>
        </p:spPr>
        <p:txBody>
          <a:bodyPr/>
          <a:lstStyle/>
          <a:p>
            <a:pPr marL="342900" lvl="1" indent="-342900" eaLnBrk="1" hangingPunct="1">
              <a:buFontTx/>
              <a:buChar char="•"/>
            </a:pPr>
            <a:r>
              <a:rPr lang="en-US" altLang="en-US" sz="2400"/>
              <a:t>1 Timothy 6:17-19 NAS  </a:t>
            </a:r>
            <a:r>
              <a:rPr lang="en-US" altLang="en-US" sz="2400" baseline="30000"/>
              <a:t>17</a:t>
            </a:r>
            <a:r>
              <a:rPr lang="en-US" altLang="en-US" sz="2400"/>
              <a:t> Instruct those who are rich in this present world not to be conceited or to fix their hope on the uncertainty of riches, </a:t>
            </a:r>
            <a:r>
              <a:rPr lang="en-US" altLang="en-US" sz="2400" b="1"/>
              <a:t>but on God</a:t>
            </a:r>
            <a:r>
              <a:rPr lang="en-US" altLang="en-US" sz="2400"/>
              <a:t>, who richly supplies us with </a:t>
            </a:r>
            <a:r>
              <a:rPr lang="en-US" altLang="en-US" sz="2400" b="1"/>
              <a:t>all things to enjoy</a:t>
            </a:r>
            <a:r>
              <a:rPr lang="en-US" altLang="en-US" sz="2400"/>
              <a:t>.  </a:t>
            </a:r>
            <a:r>
              <a:rPr lang="en-US" altLang="en-US" sz="2400" baseline="30000"/>
              <a:t>18</a:t>
            </a:r>
            <a:r>
              <a:rPr lang="en-US" altLang="en-US" sz="2400"/>
              <a:t> Instruct them to do good, to be rich in good works, to be generous and ready to share,  </a:t>
            </a:r>
            <a:r>
              <a:rPr lang="en-US" altLang="en-US" sz="2400" baseline="30000"/>
              <a:t>19</a:t>
            </a:r>
            <a:r>
              <a:rPr lang="en-US" altLang="en-US" sz="2400"/>
              <a:t> storing up for themselves the treasure of a good foundation for the future, so that they may take hold of that which is life indeed. </a:t>
            </a:r>
          </a:p>
          <a:p>
            <a:pPr marL="742950" lvl="2" indent="-342900" eaLnBrk="1" hangingPunct="1"/>
            <a:r>
              <a:rPr lang="en-US" altLang="en-US"/>
              <a:t>We can earn rewards in heaven.</a:t>
            </a:r>
          </a:p>
          <a:p>
            <a:pPr marL="742950" lvl="2" indent="-342900" eaLnBrk="1" hangingPunct="1"/>
            <a:r>
              <a:rPr lang="en-US" altLang="en-US"/>
              <a:t>Christians are  not told to be ascetics. That may be a special calling.  We are to focus upon God, while enjoying His gifts.</a:t>
            </a:r>
          </a:p>
          <a:p>
            <a:pPr marL="742950" lvl="2" indent="-342900" eaLnBrk="1" hangingPunct="1"/>
            <a:endParaRPr lang="en-US" altLang="en-US" sz="2000"/>
          </a:p>
          <a:p>
            <a:pPr eaLnBrk="1" hangingPunct="1"/>
            <a:endParaRPr lang="en-US" altLang="en-US"/>
          </a:p>
        </p:txBody>
      </p:sp>
      <p:sp>
        <p:nvSpPr>
          <p:cNvPr id="58372" name="Slide Number Placeholder 3">
            <a:extLst>
              <a:ext uri="{FF2B5EF4-FFF2-40B4-BE49-F238E27FC236}">
                <a16:creationId xmlns:a16="http://schemas.microsoft.com/office/drawing/2014/main" id="{BD931F30-5957-492E-9B1B-8FDCCBF08828}"/>
              </a:ext>
            </a:extLst>
          </p:cNvPr>
          <p:cNvSpPr>
            <a:spLocks noGrp="1"/>
          </p:cNvSpPr>
          <p:nvPr>
            <p:ph type="sldNum" sz="quarter" idx="4294967295"/>
          </p:nvPr>
        </p:nvSpPr>
        <p:spPr>
          <a:xfrm>
            <a:off x="8737600" y="6245225"/>
            <a:ext cx="28448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31A941-9421-41A4-BF1F-0AB6570B92E8}" type="slidenum">
              <a:rPr lang="en-US" altLang="en-US"/>
              <a:pPr eaLnBrk="1" hangingPunct="1"/>
              <a:t>36</a:t>
            </a:fld>
            <a:endParaRPr lang="en-US" altLang="en-US"/>
          </a:p>
        </p:txBody>
      </p:sp>
    </p:spTree>
    <p:extLst>
      <p:ext uri="{BB962C8B-B14F-4D97-AF65-F5344CB8AC3E}">
        <p14:creationId xmlns:p14="http://schemas.microsoft.com/office/powerpoint/2010/main" val="43927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317817A6-F2C9-48A3-8273-8A9BAA9E3A96}"/>
              </a:ext>
            </a:extLst>
          </p:cNvPr>
          <p:cNvSpPr>
            <a:spLocks noGrp="1"/>
          </p:cNvSpPr>
          <p:nvPr>
            <p:ph type="title"/>
          </p:nvPr>
        </p:nvSpPr>
        <p:spPr/>
        <p:txBody>
          <a:bodyPr/>
          <a:lstStyle/>
          <a:p>
            <a:pPr eaLnBrk="1" hangingPunct="1"/>
            <a:r>
              <a:rPr lang="en-US" altLang="en-US"/>
              <a:t>1 John 5:21   Dear children, keep yourselves from idols.</a:t>
            </a:r>
          </a:p>
        </p:txBody>
      </p:sp>
      <p:pic>
        <p:nvPicPr>
          <p:cNvPr id="46083" name="Picture 3" descr="C:\India 2008\GasStationIdol04.jpg">
            <a:extLst>
              <a:ext uri="{FF2B5EF4-FFF2-40B4-BE49-F238E27FC236}">
                <a16:creationId xmlns:a16="http://schemas.microsoft.com/office/drawing/2014/main" id="{9A8D4326-7A2F-492E-8DDF-DF47EAE3348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73539" y="2300289"/>
            <a:ext cx="3844925" cy="3354387"/>
          </a:xfrm>
        </p:spPr>
      </p:pic>
      <p:sp>
        <p:nvSpPr>
          <p:cNvPr id="57348" name="Slide Number Placeholder 3">
            <a:extLst>
              <a:ext uri="{FF2B5EF4-FFF2-40B4-BE49-F238E27FC236}">
                <a16:creationId xmlns:a16="http://schemas.microsoft.com/office/drawing/2014/main" id="{76089832-F7D3-4F27-B2B5-2E08A3B24766}"/>
              </a:ext>
            </a:extLst>
          </p:cNvPr>
          <p:cNvSpPr>
            <a:spLocks noGrp="1"/>
          </p:cNvSpPr>
          <p:nvPr>
            <p:ph type="sldNum" sz="quarter" idx="4294967295"/>
          </p:nvPr>
        </p:nvSpPr>
        <p:spPr>
          <a:xfrm>
            <a:off x="8737600" y="6245225"/>
            <a:ext cx="2844800" cy="47625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9D6CF4-F1FE-4D92-8E5F-7CBAC1292FE4}" type="slidenum">
              <a:rPr lang="en-US" altLang="en-US"/>
              <a:pPr eaLnBrk="1" hangingPunct="1"/>
              <a:t>37</a:t>
            </a:fld>
            <a:endParaRPr lang="en-US" altLang="en-US"/>
          </a:p>
        </p:txBody>
      </p:sp>
      <p:pic>
        <p:nvPicPr>
          <p:cNvPr id="46085" name="Picture 7" descr="04GasStationIdol.jpg">
            <a:extLst>
              <a:ext uri="{FF2B5EF4-FFF2-40B4-BE49-F238E27FC236}">
                <a16:creationId xmlns:a16="http://schemas.microsoft.com/office/drawing/2014/main" id="{F7B9DDE6-B057-4C7F-8810-21169D6F3F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1" y="1752601"/>
            <a:ext cx="6608763"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406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A0F78BA-B692-4A45-B74D-EF5041EACB19}"/>
              </a:ext>
            </a:extLst>
          </p:cNvPr>
          <p:cNvSpPr>
            <a:spLocks noGrp="1" noChangeArrowheads="1"/>
          </p:cNvSpPr>
          <p:nvPr>
            <p:ph type="title" idx="4294967295"/>
          </p:nvPr>
        </p:nvSpPr>
        <p:spPr>
          <a:xfrm>
            <a:off x="2362200" y="152400"/>
            <a:ext cx="7543800" cy="914400"/>
          </a:xfrm>
        </p:spPr>
        <p:txBody>
          <a:bodyPr/>
          <a:lstStyle/>
          <a:p>
            <a:pPr eaLnBrk="1" hangingPunct="1"/>
            <a:r>
              <a:rPr lang="en-US" altLang="en-US" sz="3600">
                <a:solidFill>
                  <a:srgbClr val="FF0000"/>
                </a:solidFill>
              </a:rPr>
              <a:t>Major Religion Numerical Growth:   </a:t>
            </a:r>
            <a:br>
              <a:rPr lang="en-US" altLang="en-US" sz="3600">
                <a:solidFill>
                  <a:srgbClr val="FF0000"/>
                </a:solidFill>
              </a:rPr>
            </a:br>
            <a:r>
              <a:rPr lang="en-US" altLang="en-US" sz="3600">
                <a:solidFill>
                  <a:srgbClr val="FF0000"/>
                </a:solidFill>
              </a:rPr>
              <a:t>by Birth and by Conversion, 2005</a:t>
            </a:r>
          </a:p>
        </p:txBody>
      </p:sp>
      <p:graphicFrame>
        <p:nvGraphicFramePr>
          <p:cNvPr id="119873" name="Group 65">
            <a:extLst>
              <a:ext uri="{FF2B5EF4-FFF2-40B4-BE49-F238E27FC236}">
                <a16:creationId xmlns:a16="http://schemas.microsoft.com/office/drawing/2014/main" id="{ED93271B-E331-488D-9EC5-755C0ECB44B1}"/>
              </a:ext>
            </a:extLst>
          </p:cNvPr>
          <p:cNvGraphicFramePr>
            <a:graphicFrameLocks noGrp="1"/>
          </p:cNvGraphicFramePr>
          <p:nvPr/>
        </p:nvGraphicFramePr>
        <p:xfrm>
          <a:off x="2819400" y="1600201"/>
          <a:ext cx="7086600" cy="4602166"/>
        </p:xfrm>
        <a:graphic>
          <a:graphicData uri="http://schemas.openxmlformats.org/drawingml/2006/table">
            <a:tbl>
              <a:tblPr/>
              <a:tblGrid>
                <a:gridCol w="1771650">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1771650">
                  <a:extLst>
                    <a:ext uri="{9D8B030D-6E8A-4147-A177-3AD203B41FA5}">
                      <a16:colId xmlns:a16="http://schemas.microsoft.com/office/drawing/2014/main" val="20002"/>
                    </a:ext>
                  </a:extLst>
                </a:gridCol>
                <a:gridCol w="1771650">
                  <a:extLst>
                    <a:ext uri="{9D8B030D-6E8A-4147-A177-3AD203B41FA5}">
                      <a16:colId xmlns:a16="http://schemas.microsoft.com/office/drawing/2014/main" val="20003"/>
                    </a:ext>
                  </a:extLst>
                </a:gridCol>
              </a:tblGrid>
              <a:tr h="15544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Natural Increase per year (sum)</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Conversion increase per year (sum)</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Total increase per year (sum)</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0158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Arial" charset="0"/>
                        </a:rPr>
                        <a:t>Hindus</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bg1"/>
                          </a:solidFill>
                          <a:effectLst/>
                          <a:latin typeface="Arial" charset="0"/>
                        </a:rPr>
                        <a:t>13,120,170</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charset="0"/>
                        </a:rPr>
                        <a:t>-510,255</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charset="0"/>
                        </a:rPr>
                        <a:t>12,609,915</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extLst>
                  <a:ext uri="{0D108BD9-81ED-4DB2-BD59-A6C34878D82A}">
                    <a16:rowId xmlns:a16="http://schemas.microsoft.com/office/drawing/2014/main" val="10001"/>
                  </a:ext>
                </a:extLst>
              </a:tr>
              <a:tr h="10158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Buddhists</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3,166,543</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3,048,352</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6,214,895</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extLst>
                  <a:ext uri="{0D108BD9-81ED-4DB2-BD59-A6C34878D82A}">
                    <a16:rowId xmlns:a16="http://schemas.microsoft.com/office/drawing/2014/main" val="10002"/>
                  </a:ext>
                </a:extLst>
              </a:tr>
              <a:tr h="101589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Christians</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22,843,921</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5,907,725</a:t>
                      </a:r>
                    </a:p>
                  </a:txBody>
                  <a:tcPr marT="45716" marB="4571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28,751,647</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3"/>
                  </a:ext>
                </a:extLst>
              </a:tr>
            </a:tbl>
          </a:graphicData>
        </a:graphic>
      </p:graphicFrame>
      <p:sp>
        <p:nvSpPr>
          <p:cNvPr id="12318" name="Text Box 61">
            <a:extLst>
              <a:ext uri="{FF2B5EF4-FFF2-40B4-BE49-F238E27FC236}">
                <a16:creationId xmlns:a16="http://schemas.microsoft.com/office/drawing/2014/main" id="{A2F9EB0B-393D-4021-BF61-7CB4DD88DF9B}"/>
              </a:ext>
            </a:extLst>
          </p:cNvPr>
          <p:cNvSpPr txBox="1">
            <a:spLocks noChangeArrowheads="1"/>
          </p:cNvSpPr>
          <p:nvPr/>
        </p:nvSpPr>
        <p:spPr bwMode="auto">
          <a:xfrm>
            <a:off x="4419600" y="6248401"/>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a:t>World Christian Database, 2005 </a:t>
            </a:r>
          </a:p>
        </p:txBody>
      </p:sp>
      <p:sp>
        <p:nvSpPr>
          <p:cNvPr id="12319" name="TextBox 4">
            <a:extLst>
              <a:ext uri="{FF2B5EF4-FFF2-40B4-BE49-F238E27FC236}">
                <a16:creationId xmlns:a16="http://schemas.microsoft.com/office/drawing/2014/main" id="{D4BD06BB-59FD-451A-89D4-9474578FA741}"/>
              </a:ext>
            </a:extLst>
          </p:cNvPr>
          <p:cNvSpPr txBox="1">
            <a:spLocks noChangeArrowheads="1"/>
          </p:cNvSpPr>
          <p:nvPr/>
        </p:nvSpPr>
        <p:spPr bwMode="auto">
          <a:xfrm>
            <a:off x="6324600" y="4572001"/>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Significant conversion growth </a:t>
            </a:r>
          </a:p>
        </p:txBody>
      </p:sp>
    </p:spTree>
    <p:extLst>
      <p:ext uri="{BB962C8B-B14F-4D97-AF65-F5344CB8AC3E}">
        <p14:creationId xmlns:p14="http://schemas.microsoft.com/office/powerpoint/2010/main" val="39969011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CEE980F-D13B-440F-98CE-DC942F449164}"/>
              </a:ext>
            </a:extLst>
          </p:cNvPr>
          <p:cNvSpPr>
            <a:spLocks noGrp="1" noChangeArrowheads="1"/>
          </p:cNvSpPr>
          <p:nvPr>
            <p:ph type="title" idx="4294967295"/>
          </p:nvPr>
        </p:nvSpPr>
        <p:spPr>
          <a:xfrm>
            <a:off x="2632075" y="228600"/>
            <a:ext cx="7162800" cy="1066800"/>
          </a:xfrm>
        </p:spPr>
        <p:txBody>
          <a:bodyPr/>
          <a:lstStyle/>
          <a:p>
            <a:pPr eaLnBrk="1" hangingPunct="1"/>
            <a:r>
              <a:rPr lang="en-US" altLang="en-US" sz="3600">
                <a:solidFill>
                  <a:srgbClr val="FF0000"/>
                </a:solidFill>
              </a:rPr>
              <a:t>Percentages of World Population: Hindu, Buddhist &amp; Christian--2009</a:t>
            </a:r>
          </a:p>
        </p:txBody>
      </p:sp>
      <p:graphicFrame>
        <p:nvGraphicFramePr>
          <p:cNvPr id="127039" name="Group 63">
            <a:extLst>
              <a:ext uri="{FF2B5EF4-FFF2-40B4-BE49-F238E27FC236}">
                <a16:creationId xmlns:a16="http://schemas.microsoft.com/office/drawing/2014/main" id="{384B6BCE-4FE6-4887-89F2-3CD20C5F65F1}"/>
              </a:ext>
            </a:extLst>
          </p:cNvPr>
          <p:cNvGraphicFramePr>
            <a:graphicFrameLocks noGrp="1"/>
          </p:cNvGraphicFramePr>
          <p:nvPr/>
        </p:nvGraphicFramePr>
        <p:xfrm>
          <a:off x="2133600" y="1676400"/>
          <a:ext cx="8001000" cy="4237037"/>
        </p:xfrm>
        <a:graphic>
          <a:graphicData uri="http://schemas.openxmlformats.org/drawingml/2006/table">
            <a:tbl>
              <a:tblPr/>
              <a:tblGrid>
                <a:gridCol w="3095625">
                  <a:extLst>
                    <a:ext uri="{9D8B030D-6E8A-4147-A177-3AD203B41FA5}">
                      <a16:colId xmlns:a16="http://schemas.microsoft.com/office/drawing/2014/main" val="20000"/>
                    </a:ext>
                  </a:extLst>
                </a:gridCol>
                <a:gridCol w="2452688">
                  <a:extLst>
                    <a:ext uri="{9D8B030D-6E8A-4147-A177-3AD203B41FA5}">
                      <a16:colId xmlns:a16="http://schemas.microsoft.com/office/drawing/2014/main" val="20001"/>
                    </a:ext>
                  </a:extLst>
                </a:gridCol>
                <a:gridCol w="2452687">
                  <a:extLst>
                    <a:ext uri="{9D8B030D-6E8A-4147-A177-3AD203B41FA5}">
                      <a16:colId xmlns:a16="http://schemas.microsoft.com/office/drawing/2014/main" val="20002"/>
                    </a:ext>
                  </a:extLst>
                </a:gridCol>
              </a:tblGrid>
              <a:tr h="11888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Annual percentage growth rates as of 2009</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Percent of world population 2009</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Percent of world population 2025 (est.)</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016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Hindu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1.35 per annum</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13.4</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bg1"/>
                          </a:solidFill>
                          <a:effectLst/>
                          <a:latin typeface="Arial" charset="0"/>
                        </a:rPr>
                        <a:t>13.6</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99"/>
                    </a:solidFill>
                  </a:tcPr>
                </a:tc>
                <a:extLst>
                  <a:ext uri="{0D108BD9-81ED-4DB2-BD59-A6C34878D82A}">
                    <a16:rowId xmlns:a16="http://schemas.microsoft.com/office/drawing/2014/main" val="10001"/>
                  </a:ext>
                </a:extLst>
              </a:tr>
              <a:tr h="1016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Buddhist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.73 per annum</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5.7</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2"/>
                          </a:solidFill>
                          <a:effectLst/>
                          <a:latin typeface="Arial" charset="0"/>
                        </a:rPr>
                        <a:t>5.5</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2"/>
                    </a:solidFill>
                  </a:tcPr>
                </a:tc>
                <a:extLst>
                  <a:ext uri="{0D108BD9-81ED-4DB2-BD59-A6C34878D82A}">
                    <a16:rowId xmlns:a16="http://schemas.microsoft.com/office/drawing/2014/main" val="10002"/>
                  </a:ext>
                </a:extLst>
              </a:tr>
              <a:tr h="10160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Christian (all groups)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1.32 per annum</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33.3</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33.9</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solidFill>
                  </a:tcPr>
                </a:tc>
                <a:extLst>
                  <a:ext uri="{0D108BD9-81ED-4DB2-BD59-A6C34878D82A}">
                    <a16:rowId xmlns:a16="http://schemas.microsoft.com/office/drawing/2014/main" val="10003"/>
                  </a:ext>
                </a:extLst>
              </a:tr>
            </a:tbl>
          </a:graphicData>
        </a:graphic>
      </p:graphicFrame>
      <p:sp>
        <p:nvSpPr>
          <p:cNvPr id="198681" name="Text Box 62">
            <a:extLst>
              <a:ext uri="{FF2B5EF4-FFF2-40B4-BE49-F238E27FC236}">
                <a16:creationId xmlns:a16="http://schemas.microsoft.com/office/drawing/2014/main" id="{617D5764-C5F7-43D6-BC48-FE5A005FBDCB}"/>
              </a:ext>
            </a:extLst>
          </p:cNvPr>
          <p:cNvSpPr txBox="1">
            <a:spLocks noChangeArrowheads="1"/>
          </p:cNvSpPr>
          <p:nvPr/>
        </p:nvSpPr>
        <p:spPr bwMode="auto">
          <a:xfrm>
            <a:off x="2667000" y="6096001"/>
            <a:ext cx="8001000" cy="523875"/>
          </a:xfrm>
          <a:prstGeom prst="rect">
            <a:avLst/>
          </a:prstGeom>
          <a:noFill/>
          <a:ln w="12700" cap="sq">
            <a:noFill/>
            <a:miter lim="800000"/>
            <a:headEnd type="none" w="sm" len="sm"/>
            <a:tailEnd type="none" w="sm" len="sm"/>
          </a:ln>
        </p:spPr>
        <p:txBody>
          <a:bodyPr>
            <a:spAutoFit/>
          </a:bodyPr>
          <a:lstStyle/>
          <a:p>
            <a:pPr fontAlgn="auto">
              <a:spcBef>
                <a:spcPts val="0"/>
              </a:spcBef>
              <a:spcAft>
                <a:spcPts val="0"/>
              </a:spcAft>
              <a:defRPr/>
            </a:pPr>
            <a:r>
              <a:rPr lang="en-US" sz="1400" kern="0" dirty="0">
                <a:solidFill>
                  <a:srgbClr val="000000"/>
                </a:solidFill>
                <a:latin typeface="Gill Sans MT" pitchFamily="34" charset="0"/>
                <a:cs typeface="+mn-cs"/>
              </a:rPr>
              <a:t>David Barrett, Todd M. Johnson &amp; Peter Crossing,  “Christian World Communions: Five Overviews of Global Christianity, AD 1800-2025,” Int’l Bulletin of Missionary Research,  Jan. 2009,  Global Table 5, p. 25.</a:t>
            </a:r>
            <a:endParaRPr lang="en-US" sz="1400" dirty="0">
              <a:latin typeface="+mn-lt"/>
              <a:cs typeface="+mn-cs"/>
            </a:endParaRPr>
          </a:p>
        </p:txBody>
      </p:sp>
    </p:spTree>
    <p:extLst>
      <p:ext uri="{BB962C8B-B14F-4D97-AF65-F5344CB8AC3E}">
        <p14:creationId xmlns:p14="http://schemas.microsoft.com/office/powerpoint/2010/main" val="28178359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a:extLst>
              <a:ext uri="{FF2B5EF4-FFF2-40B4-BE49-F238E27FC236}">
                <a16:creationId xmlns:a16="http://schemas.microsoft.com/office/drawing/2014/main" id="{4F20F3C6-B4E8-4B92-B738-813738FA250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1F518E-2BD2-4D6F-8C8E-FD47A748495E}" type="slidenum">
              <a:rPr lang="en-US" altLang="en-US"/>
              <a:pPr eaLnBrk="1" hangingPunct="1"/>
              <a:t>6</a:t>
            </a:fld>
            <a:endParaRPr lang="en-US" altLang="en-US"/>
          </a:p>
        </p:txBody>
      </p:sp>
      <p:pic>
        <p:nvPicPr>
          <p:cNvPr id="14339" name="Picture 3" descr="E:\mapsets\1040win\4rel3.gif">
            <a:extLst>
              <a:ext uri="{FF2B5EF4-FFF2-40B4-BE49-F238E27FC236}">
                <a16:creationId xmlns:a16="http://schemas.microsoft.com/office/drawing/2014/main" id="{A869DC06-D619-4904-B9BA-CF3EE088D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a:extLst>
              <a:ext uri="{FF2B5EF4-FFF2-40B4-BE49-F238E27FC236}">
                <a16:creationId xmlns:a16="http://schemas.microsoft.com/office/drawing/2014/main" id="{F5E3D385-D798-4826-9E17-72CFAB33E965}"/>
              </a:ext>
            </a:extLst>
          </p:cNvPr>
          <p:cNvSpPr txBox="1">
            <a:spLocks noChangeArrowheads="1"/>
          </p:cNvSpPr>
          <p:nvPr/>
        </p:nvSpPr>
        <p:spPr bwMode="auto">
          <a:xfrm>
            <a:off x="7467600" y="1524001"/>
            <a:ext cx="129540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Buddhist majority</a:t>
            </a:r>
          </a:p>
        </p:txBody>
      </p:sp>
      <p:cxnSp>
        <p:nvCxnSpPr>
          <p:cNvPr id="6" name="Straight Arrow Connector 5">
            <a:extLst>
              <a:ext uri="{FF2B5EF4-FFF2-40B4-BE49-F238E27FC236}">
                <a16:creationId xmlns:a16="http://schemas.microsoft.com/office/drawing/2014/main" id="{7FE42E3F-5696-4714-AAB6-2B35BB930297}"/>
              </a:ext>
            </a:extLst>
          </p:cNvPr>
          <p:cNvCxnSpPr/>
          <p:nvPr/>
        </p:nvCxnSpPr>
        <p:spPr>
          <a:xfrm>
            <a:off x="8686800" y="1828800"/>
            <a:ext cx="914400" cy="30480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ECB59A5-AE02-4AC7-885B-460F736FFFFF}"/>
              </a:ext>
            </a:extLst>
          </p:cNvPr>
          <p:cNvCxnSpPr>
            <a:stCxn id="14340" idx="2"/>
          </p:cNvCxnSpPr>
          <p:nvPr/>
        </p:nvCxnSpPr>
        <p:spPr>
          <a:xfrm rot="5400000">
            <a:off x="7695407" y="2551907"/>
            <a:ext cx="801687" cy="381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3" name="TextBox 8">
            <a:extLst>
              <a:ext uri="{FF2B5EF4-FFF2-40B4-BE49-F238E27FC236}">
                <a16:creationId xmlns:a16="http://schemas.microsoft.com/office/drawing/2014/main" id="{32D09319-A935-4F51-883C-D2250760C390}"/>
              </a:ext>
            </a:extLst>
          </p:cNvPr>
          <p:cNvSpPr txBox="1">
            <a:spLocks noChangeArrowheads="1"/>
          </p:cNvSpPr>
          <p:nvPr/>
        </p:nvSpPr>
        <p:spPr bwMode="auto">
          <a:xfrm>
            <a:off x="5791200" y="1295401"/>
            <a:ext cx="10668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Hindu majority</a:t>
            </a:r>
          </a:p>
        </p:txBody>
      </p:sp>
      <p:cxnSp>
        <p:nvCxnSpPr>
          <p:cNvPr id="11" name="Straight Arrow Connector 10">
            <a:extLst>
              <a:ext uri="{FF2B5EF4-FFF2-40B4-BE49-F238E27FC236}">
                <a16:creationId xmlns:a16="http://schemas.microsoft.com/office/drawing/2014/main" id="{8F6AF94E-E9CD-4EDD-9256-A809E4DE70DB}"/>
              </a:ext>
            </a:extLst>
          </p:cNvPr>
          <p:cNvCxnSpPr/>
          <p:nvPr/>
        </p:nvCxnSpPr>
        <p:spPr>
          <a:xfrm rot="16200000" flipH="1">
            <a:off x="6362700" y="2019300"/>
            <a:ext cx="609600" cy="381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44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4" descr="Sadu.jpg">
            <a:extLst>
              <a:ext uri="{FF2B5EF4-FFF2-40B4-BE49-F238E27FC236}">
                <a16:creationId xmlns:a16="http://schemas.microsoft.com/office/drawing/2014/main" id="{858340C3-D759-47B0-A250-AAB535855A0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1" y="0"/>
            <a:ext cx="8120063" cy="6858000"/>
          </a:xfrm>
        </p:spPr>
      </p:pic>
      <p:sp>
        <p:nvSpPr>
          <p:cNvPr id="4" name="Slide Number Placeholder 3">
            <a:extLst>
              <a:ext uri="{FF2B5EF4-FFF2-40B4-BE49-F238E27FC236}">
                <a16:creationId xmlns:a16="http://schemas.microsoft.com/office/drawing/2014/main" id="{8A39EE2A-5166-4C65-8C4F-303FE7E967E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81CBE1-D672-435B-9E8A-5F5BDBB92267}" type="slidenum">
              <a:rPr lang="en-US" altLang="en-US">
                <a:solidFill>
                  <a:srgbClr val="FFFFFF"/>
                </a:solidFill>
                <a:latin typeface="Calibri" panose="020F0502020204030204" pitchFamily="34" charset="0"/>
              </a:rPr>
              <a:pPr eaLnBrk="1" hangingPunct="1"/>
              <a:t>7</a:t>
            </a:fld>
            <a:endParaRPr lang="en-US" altLang="en-US">
              <a:solidFill>
                <a:srgbClr val="FFFFFF"/>
              </a:solidFill>
              <a:latin typeface="Calibri" panose="020F0502020204030204" pitchFamily="34" charset="0"/>
            </a:endParaRPr>
          </a:p>
        </p:txBody>
      </p:sp>
      <p:sp>
        <p:nvSpPr>
          <p:cNvPr id="15364" name="TextBox 5">
            <a:extLst>
              <a:ext uri="{FF2B5EF4-FFF2-40B4-BE49-F238E27FC236}">
                <a16:creationId xmlns:a16="http://schemas.microsoft.com/office/drawing/2014/main" id="{2BBBB639-CB39-4EFB-BD66-50473D9D7A6A}"/>
              </a:ext>
            </a:extLst>
          </p:cNvPr>
          <p:cNvSpPr txBox="1">
            <a:spLocks noChangeArrowheads="1"/>
          </p:cNvSpPr>
          <p:nvPr/>
        </p:nvSpPr>
        <p:spPr bwMode="auto">
          <a:xfrm>
            <a:off x="2057400" y="4572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5365" name="TextBox 6">
            <a:extLst>
              <a:ext uri="{FF2B5EF4-FFF2-40B4-BE49-F238E27FC236}">
                <a16:creationId xmlns:a16="http://schemas.microsoft.com/office/drawing/2014/main" id="{4AD4A1D6-BC1D-413D-8A8D-D1719A94A841}"/>
              </a:ext>
            </a:extLst>
          </p:cNvPr>
          <p:cNvSpPr txBox="1">
            <a:spLocks noChangeArrowheads="1"/>
          </p:cNvSpPr>
          <p:nvPr/>
        </p:nvSpPr>
        <p:spPr bwMode="auto">
          <a:xfrm>
            <a:off x="1981200" y="609600"/>
            <a:ext cx="510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6000" b="1" dirty="0">
                <a:solidFill>
                  <a:srgbClr val="FF0000"/>
                </a:solidFill>
                <a:latin typeface="Forte" panose="03060902040502070203" pitchFamily="66" charset="0"/>
                <a:cs typeface="Gisha" panose="020B0604020202020204" pitchFamily="34" charset="-79"/>
              </a:rPr>
              <a:t>HINDUISM</a:t>
            </a:r>
          </a:p>
        </p:txBody>
      </p:sp>
    </p:spTree>
    <p:extLst>
      <p:ext uri="{BB962C8B-B14F-4D97-AF65-F5344CB8AC3E}">
        <p14:creationId xmlns:p14="http://schemas.microsoft.com/office/powerpoint/2010/main" val="241827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C8AB049-F83D-4930-B06B-AD0FEF8F6DEA}"/>
              </a:ext>
            </a:extLst>
          </p:cNvPr>
          <p:cNvSpPr>
            <a:spLocks noGrp="1"/>
          </p:cNvSpPr>
          <p:nvPr>
            <p:ph type="title"/>
          </p:nvPr>
        </p:nvSpPr>
        <p:spPr>
          <a:xfrm>
            <a:off x="1981200" y="274638"/>
            <a:ext cx="8229600" cy="792162"/>
          </a:xfrm>
        </p:spPr>
        <p:txBody>
          <a:bodyPr/>
          <a:lstStyle/>
          <a:p>
            <a:pPr eaLnBrk="1" hangingPunct="1"/>
            <a:r>
              <a:rPr lang="en-US" altLang="en-US"/>
              <a:t>The West Still Inquiring of the East</a:t>
            </a:r>
          </a:p>
        </p:txBody>
      </p:sp>
      <p:pic>
        <p:nvPicPr>
          <p:cNvPr id="16387" name="Content Placeholder 4" descr="Hippies.jpg">
            <a:extLst>
              <a:ext uri="{FF2B5EF4-FFF2-40B4-BE49-F238E27FC236}">
                <a16:creationId xmlns:a16="http://schemas.microsoft.com/office/drawing/2014/main" id="{03BF52F0-0D4F-48F1-B6B8-4C6B6C3E31D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111250"/>
            <a:ext cx="9144000" cy="5746750"/>
          </a:xfrm>
        </p:spPr>
      </p:pic>
      <p:sp>
        <p:nvSpPr>
          <p:cNvPr id="4" name="Slide Number Placeholder 3">
            <a:extLst>
              <a:ext uri="{FF2B5EF4-FFF2-40B4-BE49-F238E27FC236}">
                <a16:creationId xmlns:a16="http://schemas.microsoft.com/office/drawing/2014/main" id="{9E379B1A-6ED4-4099-A70A-C61C16D01E5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5BD879-0278-4A22-A2A8-66142D464CAC}" type="slidenum">
              <a:rPr lang="en-US" altLang="en-US">
                <a:solidFill>
                  <a:srgbClr val="FFFFFF"/>
                </a:solidFill>
                <a:latin typeface="Calibri" panose="020F0502020204030204" pitchFamily="34" charset="0"/>
              </a:rPr>
              <a:pPr eaLnBrk="1" hangingPunct="1"/>
              <a:t>8</a:t>
            </a:fld>
            <a:endParaRPr lang="en-US" alt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213621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FAD5725-C474-44FA-851F-D3AB9E95222D}"/>
              </a:ext>
            </a:extLst>
          </p:cNvPr>
          <p:cNvSpPr>
            <a:spLocks noGrp="1"/>
          </p:cNvSpPr>
          <p:nvPr>
            <p:ph type="title"/>
          </p:nvPr>
        </p:nvSpPr>
        <p:spPr/>
        <p:txBody>
          <a:bodyPr/>
          <a:lstStyle/>
          <a:p>
            <a:pPr eaLnBrk="1" hangingPunct="1"/>
            <a:r>
              <a:rPr lang="en-US" altLang="en-US"/>
              <a:t>Indians Are Prominent in East Africa</a:t>
            </a:r>
          </a:p>
        </p:txBody>
      </p:sp>
      <p:sp>
        <p:nvSpPr>
          <p:cNvPr id="17411" name="Content Placeholder 2">
            <a:extLst>
              <a:ext uri="{FF2B5EF4-FFF2-40B4-BE49-F238E27FC236}">
                <a16:creationId xmlns:a16="http://schemas.microsoft.com/office/drawing/2014/main" id="{D57FB5BD-3FEB-4042-93CB-0B5BAFFEBEC9}"/>
              </a:ext>
            </a:extLst>
          </p:cNvPr>
          <p:cNvSpPr>
            <a:spLocks noGrp="1"/>
          </p:cNvSpPr>
          <p:nvPr>
            <p:ph sz="half" idx="1"/>
          </p:nvPr>
        </p:nvSpPr>
        <p:spPr>
          <a:xfrm>
            <a:off x="2133600" y="1600200"/>
            <a:ext cx="4038600" cy="4876800"/>
          </a:xfrm>
        </p:spPr>
        <p:txBody>
          <a:bodyPr/>
          <a:lstStyle/>
          <a:p>
            <a:pPr eaLnBrk="1" hangingPunct="1"/>
            <a:r>
              <a:rPr lang="en-US" altLang="en-US"/>
              <a:t>Cross-cultural ministry is not simply to Africans of other tribes.</a:t>
            </a:r>
          </a:p>
          <a:p>
            <a:pPr eaLnBrk="1" hangingPunct="1"/>
            <a:r>
              <a:rPr lang="en-US" altLang="en-US"/>
              <a:t>There is at least one Hindu temple in Kampala. We visited in the late 1990’s and the priest was quite willing to help us understand Hinduism.</a:t>
            </a:r>
          </a:p>
        </p:txBody>
      </p:sp>
      <p:sp>
        <p:nvSpPr>
          <p:cNvPr id="17412" name="Content Placeholder 3">
            <a:extLst>
              <a:ext uri="{FF2B5EF4-FFF2-40B4-BE49-F238E27FC236}">
                <a16:creationId xmlns:a16="http://schemas.microsoft.com/office/drawing/2014/main" id="{BBF10747-E8C2-4A75-8CD6-036295D089B8}"/>
              </a:ext>
            </a:extLst>
          </p:cNvPr>
          <p:cNvSpPr>
            <a:spLocks noGrp="1"/>
          </p:cNvSpPr>
          <p:nvPr>
            <p:ph sz="half" idx="2"/>
          </p:nvPr>
        </p:nvSpPr>
        <p:spPr>
          <a:xfrm>
            <a:off x="6477000" y="1600200"/>
            <a:ext cx="3886200" cy="4876800"/>
          </a:xfrm>
        </p:spPr>
        <p:txBody>
          <a:bodyPr/>
          <a:lstStyle/>
          <a:p>
            <a:pPr eaLnBrk="1" hangingPunct="1"/>
            <a:r>
              <a:rPr lang="en-US" altLang="en-US"/>
              <a:t>Consider evangelizing Ugandan Hindus of Indian background, who have a disproportionately large influence in East Africa.</a:t>
            </a:r>
          </a:p>
        </p:txBody>
      </p:sp>
      <p:sp>
        <p:nvSpPr>
          <p:cNvPr id="29701" name="Slide Number Placeholder 4">
            <a:extLst>
              <a:ext uri="{FF2B5EF4-FFF2-40B4-BE49-F238E27FC236}">
                <a16:creationId xmlns:a16="http://schemas.microsoft.com/office/drawing/2014/main" id="{EB1ECB01-B269-41BC-B8BB-63F95758F82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C3D0C9-F882-4323-8DA3-53171C8A5289}" type="slidenum">
              <a:rPr lang="en-US" altLang="en-US"/>
              <a:pPr eaLnBrk="1" hangingPunct="1"/>
              <a:t>9</a:t>
            </a:fld>
            <a:endParaRPr lang="en-US" altLang="en-US"/>
          </a:p>
        </p:txBody>
      </p:sp>
    </p:spTree>
    <p:extLst>
      <p:ext uri="{BB962C8B-B14F-4D97-AF65-F5344CB8AC3E}">
        <p14:creationId xmlns:p14="http://schemas.microsoft.com/office/powerpoint/2010/main" val="147761201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N-1001 print PowerPlugs Templates for PowerPoint">
  <a:themeElements>
    <a:clrScheme name="Office Theme 1">
      <a:dk1>
        <a:srgbClr val="000000"/>
      </a:dk1>
      <a:lt1>
        <a:srgbClr val="FFFFFF"/>
      </a:lt1>
      <a:dk2>
        <a:srgbClr val="0066CC"/>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66CC"/>
        </a:dk2>
        <a:lt2>
          <a:srgbClr val="003366"/>
        </a:lt2>
        <a:accent1>
          <a:srgbClr val="3366CC"/>
        </a:accent1>
        <a:accent2>
          <a:srgbClr val="00B000"/>
        </a:accent2>
        <a:accent3>
          <a:srgbClr val="FFFFFF"/>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ligion_0929 print PowerPlugs Templates for PowerPoint">
  <a:themeElements>
    <a:clrScheme name="Default Design 12">
      <a:dk1>
        <a:srgbClr val="000000"/>
      </a:dk1>
      <a:lt1>
        <a:srgbClr val="FFFFFF"/>
      </a:lt1>
      <a:dk2>
        <a:srgbClr val="000000"/>
      </a:dk2>
      <a:lt2>
        <a:srgbClr val="B2B2B2"/>
      </a:lt2>
      <a:accent1>
        <a:srgbClr val="9F8748"/>
      </a:accent1>
      <a:accent2>
        <a:srgbClr val="F4BE57"/>
      </a:accent2>
      <a:accent3>
        <a:srgbClr val="FFFFFF"/>
      </a:accent3>
      <a:accent4>
        <a:srgbClr val="000000"/>
      </a:accent4>
      <a:accent5>
        <a:srgbClr val="CDC3B1"/>
      </a:accent5>
      <a:accent6>
        <a:srgbClr val="DDAC4E"/>
      </a:accent6>
      <a:hlink>
        <a:srgbClr val="FF9933"/>
      </a:hlink>
      <a:folHlink>
        <a:srgbClr val="B88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B2B2B2"/>
        </a:lt2>
        <a:accent1>
          <a:srgbClr val="9F8748"/>
        </a:accent1>
        <a:accent2>
          <a:srgbClr val="F4BE57"/>
        </a:accent2>
        <a:accent3>
          <a:srgbClr val="FFFFFF"/>
        </a:accent3>
        <a:accent4>
          <a:srgbClr val="000000"/>
        </a:accent4>
        <a:accent5>
          <a:srgbClr val="CDC3B1"/>
        </a:accent5>
        <a:accent6>
          <a:srgbClr val="DDAC4E"/>
        </a:accent6>
        <a:hlink>
          <a:srgbClr val="FF9933"/>
        </a:hlink>
        <a:folHlink>
          <a:srgbClr val="B88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Hinduism_0113 Print PowerPlugs Templates for PowerPoint">
  <a:themeElements>
    <a:clrScheme name="Default Design 12">
      <a:dk1>
        <a:srgbClr val="000000"/>
      </a:dk1>
      <a:lt1>
        <a:srgbClr val="FFFFFF"/>
      </a:lt1>
      <a:dk2>
        <a:srgbClr val="000000"/>
      </a:dk2>
      <a:lt2>
        <a:srgbClr val="B2B2B2"/>
      </a:lt2>
      <a:accent1>
        <a:srgbClr val="40724B"/>
      </a:accent1>
      <a:accent2>
        <a:srgbClr val="6E6E45"/>
      </a:accent2>
      <a:accent3>
        <a:srgbClr val="FFFFFF"/>
      </a:accent3>
      <a:accent4>
        <a:srgbClr val="000000"/>
      </a:accent4>
      <a:accent5>
        <a:srgbClr val="AFBCB1"/>
      </a:accent5>
      <a:accent6>
        <a:srgbClr val="63633E"/>
      </a:accent6>
      <a:hlink>
        <a:srgbClr val="FF9933"/>
      </a:hlink>
      <a:folHlink>
        <a:srgbClr val="CC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000000"/>
        </a:dk1>
        <a:lt1>
          <a:srgbClr val="FFFFFF"/>
        </a:lt1>
        <a:dk2>
          <a:srgbClr val="000000"/>
        </a:dk2>
        <a:lt2>
          <a:srgbClr val="B2B2B2"/>
        </a:lt2>
        <a:accent1>
          <a:srgbClr val="40724B"/>
        </a:accent1>
        <a:accent2>
          <a:srgbClr val="6E6E45"/>
        </a:accent2>
        <a:accent3>
          <a:srgbClr val="FFFFFF"/>
        </a:accent3>
        <a:accent4>
          <a:srgbClr val="000000"/>
        </a:accent4>
        <a:accent5>
          <a:srgbClr val="AFBCB1"/>
        </a:accent5>
        <a:accent6>
          <a:srgbClr val="63633E"/>
        </a:accent6>
        <a:hlink>
          <a:srgbClr val="FF9933"/>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TotalTime>
  <Words>3593</Words>
  <Application>Microsoft Office PowerPoint</Application>
  <PresentationFormat>Widescreen</PresentationFormat>
  <Paragraphs>269</Paragraphs>
  <Slides>37</Slides>
  <Notes>37</Notes>
  <HiddenSlides>1</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37</vt:i4>
      </vt:variant>
    </vt:vector>
  </HeadingPairs>
  <TitlesOfParts>
    <vt:vector size="52" baseType="lpstr">
      <vt:lpstr>Arial</vt:lpstr>
      <vt:lpstr>Calibri</vt:lpstr>
      <vt:lpstr>Calibri Light</vt:lpstr>
      <vt:lpstr>Forte</vt:lpstr>
      <vt:lpstr>Gill Sans MT</vt:lpstr>
      <vt:lpstr>LocatorDisplay Bold</vt:lpstr>
      <vt:lpstr>Verdana</vt:lpstr>
      <vt:lpstr>Wingdings</vt:lpstr>
      <vt:lpstr>Office Theme</vt:lpstr>
      <vt:lpstr>GN-1001 print PowerPlugs Templates for PowerPoint</vt:lpstr>
      <vt:lpstr>Office Theme</vt:lpstr>
      <vt:lpstr>Religion_0929 print PowerPlugs Templates for PowerPoint</vt:lpstr>
      <vt:lpstr>1_Office Theme</vt:lpstr>
      <vt:lpstr>Hinduism_0113 Print PowerPlugs Templates for PowerPoint</vt:lpstr>
      <vt:lpstr>Globe</vt:lpstr>
      <vt:lpstr>Introduction to Hinduism</vt:lpstr>
      <vt:lpstr>PowerPoint Presentation</vt:lpstr>
      <vt:lpstr>World Religions by Percentage and Size  of World Population--2009</vt:lpstr>
      <vt:lpstr>Major Religion Numerical Growth:    by Birth and by Conversion, 2005</vt:lpstr>
      <vt:lpstr>Percentages of World Population: Hindu, Buddhist &amp; Christian--2009</vt:lpstr>
      <vt:lpstr>PowerPoint Presentation</vt:lpstr>
      <vt:lpstr>PowerPoint Presentation</vt:lpstr>
      <vt:lpstr>The West Still Inquiring of the East</vt:lpstr>
      <vt:lpstr>Indians Are Prominent in East Africa</vt:lpstr>
      <vt:lpstr>Who is a Hindu?</vt:lpstr>
      <vt:lpstr>Hinduism as Philosophy</vt:lpstr>
      <vt:lpstr>Religion                   Philosophy</vt:lpstr>
      <vt:lpstr>Hinduism as Philosophy</vt:lpstr>
      <vt:lpstr>Hinduism as Philosophy</vt:lpstr>
      <vt:lpstr>Hindu Scriptures</vt:lpstr>
      <vt:lpstr>Hindu Scriptures</vt:lpstr>
      <vt:lpstr>Primary Gods</vt:lpstr>
      <vt:lpstr>The Ten Avatars of Vishnu</vt:lpstr>
      <vt:lpstr>God</vt:lpstr>
      <vt:lpstr>Indian Temples—Old and New</vt:lpstr>
      <vt:lpstr>817,112,705 Hindus were in India in 2005, about 72% of the population, and about 1.34 million in the USA. WorldChristianDatabase</vt:lpstr>
      <vt:lpstr>“Salvation” in Hinduism</vt:lpstr>
      <vt:lpstr>Bondage to Desire  Subjects to Karma</vt:lpstr>
      <vt:lpstr>Karma and Sin</vt:lpstr>
      <vt:lpstr>Samsara</vt:lpstr>
      <vt:lpstr>Cremation on the Ganges is Believed to Undo the Bad Karma of 1,000 Lives</vt:lpstr>
      <vt:lpstr>Four Ways (Yoga) to Moksha (Release from Samsara)</vt:lpstr>
      <vt:lpstr>Four Ways (Yoga) to Moksha (Release from Samsara)</vt:lpstr>
      <vt:lpstr>How To Evangelize Hindus</vt:lpstr>
      <vt:lpstr>Relevant Scriptures</vt:lpstr>
      <vt:lpstr>Adding to the Pantheon</vt:lpstr>
      <vt:lpstr>The Holiness of God</vt:lpstr>
      <vt:lpstr>Union With God</vt:lpstr>
      <vt:lpstr>God and Creation Differentiated</vt:lpstr>
      <vt:lpstr>Not Focusing Upon the Transitory</vt:lpstr>
      <vt:lpstr>Enjoy Life, Mindful of the Next</vt:lpstr>
      <vt:lpstr>1 John 5:21   Dear children, keep yourselves from idols.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Hinduism</dc:title>
  <dc:creator>Walt Robertson</dc:creator>
  <cp:lastModifiedBy>Walt Robertson</cp:lastModifiedBy>
  <cp:revision>1</cp:revision>
  <dcterms:created xsi:type="dcterms:W3CDTF">2021-02-12T22:48:38Z</dcterms:created>
  <dcterms:modified xsi:type="dcterms:W3CDTF">2021-02-12T22:50:07Z</dcterms:modified>
</cp:coreProperties>
</file>